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56" r:id="rId2"/>
    <p:sldId id="324" r:id="rId3"/>
    <p:sldId id="295" r:id="rId4"/>
    <p:sldId id="277" r:id="rId5"/>
    <p:sldId id="325" r:id="rId6"/>
    <p:sldId id="257" r:id="rId7"/>
    <p:sldId id="315" r:id="rId8"/>
    <p:sldId id="319" r:id="rId9"/>
    <p:sldId id="328" r:id="rId10"/>
    <p:sldId id="329" r:id="rId11"/>
    <p:sldId id="330" r:id="rId12"/>
    <p:sldId id="332" r:id="rId13"/>
    <p:sldId id="333" r:id="rId14"/>
    <p:sldId id="334" r:id="rId15"/>
    <p:sldId id="335" r:id="rId16"/>
    <p:sldId id="337" r:id="rId17"/>
    <p:sldId id="338" r:id="rId18"/>
    <p:sldId id="3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9303" autoAdjust="0"/>
  </p:normalViewPr>
  <p:slideViewPr>
    <p:cSldViewPr snapToGrid="0">
      <p:cViewPr varScale="1">
        <p:scale>
          <a:sx n="92" d="100"/>
          <a:sy n="92" d="100"/>
        </p:scale>
        <p:origin x="13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C7D501-987C-4045-A0C2-EDFAAF712C68}"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677C8C08-CE7D-47B9-A0C8-B0B669081CCB}">
      <dgm:prSet phldrT="[Text]"/>
      <dgm:spPr/>
      <dgm:t>
        <a:bodyPr/>
        <a:lstStyle/>
        <a:p>
          <a:r>
            <a:rPr lang="en-US" b="1" dirty="0" smtClean="0"/>
            <a:t>The group is quickly developing</a:t>
          </a:r>
          <a:endParaRPr lang="en-US" b="1" dirty="0"/>
        </a:p>
      </dgm:t>
    </dgm:pt>
    <dgm:pt modelId="{897C832F-A72C-477D-B5BD-191395784EDC}" type="parTrans" cxnId="{F2289536-8585-455D-8AE5-39505B50083E}">
      <dgm:prSet/>
      <dgm:spPr/>
      <dgm:t>
        <a:bodyPr/>
        <a:lstStyle/>
        <a:p>
          <a:endParaRPr lang="en-US"/>
        </a:p>
      </dgm:t>
    </dgm:pt>
    <dgm:pt modelId="{B5FCD719-6F4E-467F-AAC4-548E4EBEB120}" type="sibTrans" cxnId="{F2289536-8585-455D-8AE5-39505B50083E}">
      <dgm:prSet/>
      <dgm:spPr/>
      <dgm:t>
        <a:bodyPr/>
        <a:lstStyle/>
        <a:p>
          <a:endParaRPr lang="en-US"/>
        </a:p>
      </dgm:t>
    </dgm:pt>
    <dgm:pt modelId="{D1B8DF68-DFB9-4BDF-AD22-28E2E06010F1}">
      <dgm:prSet phldrT="[Text]"/>
      <dgm:spPr/>
      <dgm:t>
        <a:bodyPr/>
        <a:lstStyle/>
        <a:p>
          <a:r>
            <a:rPr lang="en-US" b="1" dirty="0" smtClean="0"/>
            <a:t>Infrastructure developed as we grow</a:t>
          </a:r>
          <a:endParaRPr lang="en-US" b="1" dirty="0"/>
        </a:p>
      </dgm:t>
    </dgm:pt>
    <dgm:pt modelId="{CA38D703-D009-4CC0-97E3-FC1B2E9EB982}" type="parTrans" cxnId="{96409AC6-213E-4D96-9630-A0A394231230}">
      <dgm:prSet/>
      <dgm:spPr/>
      <dgm:t>
        <a:bodyPr/>
        <a:lstStyle/>
        <a:p>
          <a:endParaRPr lang="en-US"/>
        </a:p>
      </dgm:t>
    </dgm:pt>
    <dgm:pt modelId="{D2F149AF-32AE-4F6E-BB88-434CCEF5CBEF}" type="sibTrans" cxnId="{96409AC6-213E-4D96-9630-A0A394231230}">
      <dgm:prSet/>
      <dgm:spPr/>
      <dgm:t>
        <a:bodyPr/>
        <a:lstStyle/>
        <a:p>
          <a:endParaRPr lang="en-US"/>
        </a:p>
      </dgm:t>
    </dgm:pt>
    <dgm:pt modelId="{0BD3F48C-9278-48E7-AC53-864CEEFA3506}">
      <dgm:prSet phldrT="[Text]"/>
      <dgm:spPr/>
      <dgm:t>
        <a:bodyPr/>
        <a:lstStyle/>
        <a:p>
          <a:r>
            <a:rPr lang="en-US" dirty="0" smtClean="0"/>
            <a:t>I started in 2013: we were 4</a:t>
          </a:r>
          <a:endParaRPr lang="en-US" dirty="0"/>
        </a:p>
      </dgm:t>
    </dgm:pt>
    <dgm:pt modelId="{0FE58C61-A6A5-4727-87B3-6DBFEE66E4CD}" type="parTrans" cxnId="{96DA6EE1-AF08-4C27-9F92-9713AE575157}">
      <dgm:prSet/>
      <dgm:spPr/>
      <dgm:t>
        <a:bodyPr/>
        <a:lstStyle/>
        <a:p>
          <a:endParaRPr lang="en-US"/>
        </a:p>
      </dgm:t>
    </dgm:pt>
    <dgm:pt modelId="{3D81B504-A786-4CFD-8E7F-C6F28C449A21}" type="sibTrans" cxnId="{96DA6EE1-AF08-4C27-9F92-9713AE575157}">
      <dgm:prSet/>
      <dgm:spPr/>
      <dgm:t>
        <a:bodyPr/>
        <a:lstStyle/>
        <a:p>
          <a:endParaRPr lang="en-US"/>
        </a:p>
      </dgm:t>
    </dgm:pt>
    <dgm:pt modelId="{6D1340BB-8B32-4E4F-B5B3-8B07296BDBFD}">
      <dgm:prSet phldrT="[Text]"/>
      <dgm:spPr/>
      <dgm:t>
        <a:bodyPr/>
        <a:lstStyle/>
        <a:p>
          <a:r>
            <a:rPr lang="en-US" dirty="0" smtClean="0"/>
            <a:t>2014: 6/7 people</a:t>
          </a:r>
          <a:endParaRPr lang="en-US" dirty="0"/>
        </a:p>
      </dgm:t>
    </dgm:pt>
    <dgm:pt modelId="{6BD7CCEA-F67C-4951-B4AC-3FC9F145DF59}" type="parTrans" cxnId="{CD8B6D17-5CC2-4FDF-93B2-70FF2064953A}">
      <dgm:prSet/>
      <dgm:spPr/>
      <dgm:t>
        <a:bodyPr/>
        <a:lstStyle/>
        <a:p>
          <a:endParaRPr lang="en-US"/>
        </a:p>
      </dgm:t>
    </dgm:pt>
    <dgm:pt modelId="{8CF7965A-3B6D-4112-902B-C7AF43D73B81}" type="sibTrans" cxnId="{CD8B6D17-5CC2-4FDF-93B2-70FF2064953A}">
      <dgm:prSet/>
      <dgm:spPr/>
      <dgm:t>
        <a:bodyPr/>
        <a:lstStyle/>
        <a:p>
          <a:endParaRPr lang="en-US"/>
        </a:p>
      </dgm:t>
    </dgm:pt>
    <dgm:pt modelId="{2B815CB5-8FC4-4E35-B9E3-00485925F9AD}">
      <dgm:prSet phldrT="[Text]"/>
      <dgm:spPr/>
      <dgm:t>
        <a:bodyPr/>
        <a:lstStyle/>
        <a:p>
          <a:r>
            <a:rPr lang="en-US" dirty="0" smtClean="0"/>
            <a:t>By the end of 2015 we were about 10 and needed a second office</a:t>
          </a:r>
          <a:endParaRPr lang="en-US" dirty="0"/>
        </a:p>
      </dgm:t>
    </dgm:pt>
    <dgm:pt modelId="{70F8009E-E6FE-4F1D-846A-647C4D260FEF}" type="parTrans" cxnId="{5C739A8E-756F-40CC-96D5-3F8503295AEA}">
      <dgm:prSet/>
      <dgm:spPr/>
      <dgm:t>
        <a:bodyPr/>
        <a:lstStyle/>
        <a:p>
          <a:endParaRPr lang="en-US"/>
        </a:p>
      </dgm:t>
    </dgm:pt>
    <dgm:pt modelId="{40781DAA-72FE-4279-8B79-53027E89BC5B}" type="sibTrans" cxnId="{5C739A8E-756F-40CC-96D5-3F8503295AEA}">
      <dgm:prSet/>
      <dgm:spPr/>
      <dgm:t>
        <a:bodyPr/>
        <a:lstStyle/>
        <a:p>
          <a:endParaRPr lang="en-US"/>
        </a:p>
      </dgm:t>
    </dgm:pt>
    <dgm:pt modelId="{7B9029DA-6446-456B-B575-7D6A5EF9507F}">
      <dgm:prSet phldrT="[Text]"/>
      <dgm:spPr/>
      <dgm:t>
        <a:bodyPr/>
        <a:lstStyle/>
        <a:p>
          <a:r>
            <a:rPr lang="en-US" dirty="0" smtClean="0"/>
            <a:t>Today we are about 30 from 5 institutes, 3 countries, 2 continents</a:t>
          </a:r>
          <a:endParaRPr lang="en-US" dirty="0"/>
        </a:p>
      </dgm:t>
    </dgm:pt>
    <dgm:pt modelId="{D79C29A6-8E28-4D5D-B278-C4BAC8137E98}" type="parTrans" cxnId="{0313E731-3273-44BA-982E-1918354400DE}">
      <dgm:prSet/>
      <dgm:spPr/>
      <dgm:t>
        <a:bodyPr/>
        <a:lstStyle/>
        <a:p>
          <a:endParaRPr lang="en-US"/>
        </a:p>
      </dgm:t>
    </dgm:pt>
    <dgm:pt modelId="{A019FF84-08D3-443D-B0D9-02CF6D97D153}" type="sibTrans" cxnId="{0313E731-3273-44BA-982E-1918354400DE}">
      <dgm:prSet/>
      <dgm:spPr/>
      <dgm:t>
        <a:bodyPr/>
        <a:lstStyle/>
        <a:p>
          <a:endParaRPr lang="en-US"/>
        </a:p>
      </dgm:t>
    </dgm:pt>
    <dgm:pt modelId="{63947B1C-99DC-4513-A509-FDAD7AF3A6F2}">
      <dgm:prSet phldrT="[Text]"/>
      <dgm:spPr/>
      <dgm:t>
        <a:bodyPr/>
        <a:lstStyle/>
        <a:p>
          <a:r>
            <a:rPr lang="en-US" dirty="0" smtClean="0"/>
            <a:t>We set up tools when we needed</a:t>
          </a:r>
          <a:endParaRPr lang="en-US" dirty="0"/>
        </a:p>
      </dgm:t>
    </dgm:pt>
    <dgm:pt modelId="{A89DE6A6-367F-422C-B64A-4602547DAFFD}" type="parTrans" cxnId="{9808322C-3F2B-4125-8A38-68FB6B08A132}">
      <dgm:prSet/>
      <dgm:spPr/>
      <dgm:t>
        <a:bodyPr/>
        <a:lstStyle/>
        <a:p>
          <a:endParaRPr lang="en-US"/>
        </a:p>
      </dgm:t>
    </dgm:pt>
    <dgm:pt modelId="{C155C194-7167-41CB-B6F9-12228B474479}" type="sibTrans" cxnId="{9808322C-3F2B-4125-8A38-68FB6B08A132}">
      <dgm:prSet/>
      <dgm:spPr/>
      <dgm:t>
        <a:bodyPr/>
        <a:lstStyle/>
        <a:p>
          <a:endParaRPr lang="en-US"/>
        </a:p>
      </dgm:t>
    </dgm:pt>
    <dgm:pt modelId="{0D4E789D-8F68-4E95-B042-CCBFFB6C71B2}">
      <dgm:prSet phldrT="[Text]"/>
      <dgm:spPr/>
      <dgm:t>
        <a:bodyPr/>
        <a:lstStyle/>
        <a:p>
          <a:r>
            <a:rPr lang="en-US" dirty="0" smtClean="0"/>
            <a:t>We tested them by using them</a:t>
          </a:r>
          <a:endParaRPr lang="en-US" dirty="0"/>
        </a:p>
      </dgm:t>
    </dgm:pt>
    <dgm:pt modelId="{4BA51F86-5396-4A99-A147-1A135D5B512A}" type="parTrans" cxnId="{5702DB61-424E-4E0F-9253-82A57BD300BF}">
      <dgm:prSet/>
      <dgm:spPr/>
      <dgm:t>
        <a:bodyPr/>
        <a:lstStyle/>
        <a:p>
          <a:endParaRPr lang="en-US"/>
        </a:p>
      </dgm:t>
    </dgm:pt>
    <dgm:pt modelId="{EE1FD5A2-087C-439F-B1D2-693ADE6D95D2}" type="sibTrans" cxnId="{5702DB61-424E-4E0F-9253-82A57BD300BF}">
      <dgm:prSet/>
      <dgm:spPr/>
      <dgm:t>
        <a:bodyPr/>
        <a:lstStyle/>
        <a:p>
          <a:endParaRPr lang="en-US"/>
        </a:p>
      </dgm:t>
    </dgm:pt>
    <dgm:pt modelId="{9A73C837-B62A-4A89-BF8C-2881A48F5C41}">
      <dgm:prSet phldrT="[Text]"/>
      <dgm:spPr/>
      <dgm:t>
        <a:bodyPr/>
        <a:lstStyle/>
        <a:p>
          <a:r>
            <a:rPr lang="en-US" dirty="0" smtClean="0"/>
            <a:t>We rationalized their usage through experience</a:t>
          </a:r>
          <a:endParaRPr lang="en-US" dirty="0"/>
        </a:p>
      </dgm:t>
    </dgm:pt>
    <dgm:pt modelId="{DB697AD1-B395-4786-94BA-ED46E6CA54BD}" type="parTrans" cxnId="{895650A6-EF67-473C-8C08-0B2F311105CF}">
      <dgm:prSet/>
      <dgm:spPr/>
      <dgm:t>
        <a:bodyPr/>
        <a:lstStyle/>
        <a:p>
          <a:endParaRPr lang="en-US"/>
        </a:p>
      </dgm:t>
    </dgm:pt>
    <dgm:pt modelId="{6ADC7606-25E3-432B-B205-CA179F6E7ECA}" type="sibTrans" cxnId="{895650A6-EF67-473C-8C08-0B2F311105CF}">
      <dgm:prSet/>
      <dgm:spPr/>
      <dgm:t>
        <a:bodyPr/>
        <a:lstStyle/>
        <a:p>
          <a:endParaRPr lang="en-US"/>
        </a:p>
      </dgm:t>
    </dgm:pt>
    <dgm:pt modelId="{8BF8FADB-6552-43AC-A72D-4EE8486EA06E}">
      <dgm:prSet phldrT="[Text]"/>
      <dgm:spPr/>
      <dgm:t>
        <a:bodyPr/>
        <a:lstStyle/>
        <a:p>
          <a:r>
            <a:rPr lang="en-US" b="1" dirty="0" smtClean="0"/>
            <a:t>Relevant constraints</a:t>
          </a:r>
          <a:endParaRPr lang="en-US" b="1" dirty="0"/>
        </a:p>
      </dgm:t>
    </dgm:pt>
    <dgm:pt modelId="{CC2B4843-F354-431A-A98E-77ED45B5CBB3}" type="parTrans" cxnId="{55F2BDBA-8365-4016-B046-3AE8CB3D2EA5}">
      <dgm:prSet/>
      <dgm:spPr/>
      <dgm:t>
        <a:bodyPr/>
        <a:lstStyle/>
        <a:p>
          <a:endParaRPr lang="en-US"/>
        </a:p>
      </dgm:t>
    </dgm:pt>
    <dgm:pt modelId="{EF5B3174-7284-45E3-AD6E-1833D626A093}" type="sibTrans" cxnId="{55F2BDBA-8365-4016-B046-3AE8CB3D2EA5}">
      <dgm:prSet/>
      <dgm:spPr/>
      <dgm:t>
        <a:bodyPr/>
        <a:lstStyle/>
        <a:p>
          <a:endParaRPr lang="en-US"/>
        </a:p>
      </dgm:t>
    </dgm:pt>
    <dgm:pt modelId="{565606FF-BF89-4FE7-9AE0-FBACCC78023E}">
      <dgm:prSet phldrT="[Text]"/>
      <dgm:spPr/>
      <dgm:t>
        <a:bodyPr/>
        <a:lstStyle/>
        <a:p>
          <a:r>
            <a:rPr lang="en-US" dirty="0" smtClean="0"/>
            <a:t>Many tools require a KPH account</a:t>
          </a:r>
          <a:endParaRPr lang="en-US" dirty="0"/>
        </a:p>
      </dgm:t>
    </dgm:pt>
    <dgm:pt modelId="{A61E30C9-F09D-4167-BE4B-C737F472E1D8}" type="parTrans" cxnId="{A2C1EFD2-84D5-4621-A09C-A816C64B388A}">
      <dgm:prSet/>
      <dgm:spPr/>
      <dgm:t>
        <a:bodyPr/>
        <a:lstStyle/>
        <a:p>
          <a:endParaRPr lang="en-US"/>
        </a:p>
      </dgm:t>
    </dgm:pt>
    <dgm:pt modelId="{5FE3919F-D57E-4F59-A5D9-FAEB3F3A0C5F}" type="sibTrans" cxnId="{A2C1EFD2-84D5-4621-A09C-A816C64B388A}">
      <dgm:prSet/>
      <dgm:spPr/>
      <dgm:t>
        <a:bodyPr/>
        <a:lstStyle/>
        <a:p>
          <a:endParaRPr lang="en-US"/>
        </a:p>
      </dgm:t>
    </dgm:pt>
    <dgm:pt modelId="{DCEF21F4-1BC0-4FEB-B605-4BCA78E7AB51}">
      <dgm:prSet/>
      <dgm:spPr/>
      <dgm:t>
        <a:bodyPr/>
        <a:lstStyle/>
        <a:p>
          <a:r>
            <a:rPr lang="en-US" dirty="0" smtClean="0"/>
            <a:t>Many tools hosted in the KPH internal network</a:t>
          </a:r>
          <a:endParaRPr lang="en-US" dirty="0"/>
        </a:p>
      </dgm:t>
    </dgm:pt>
    <dgm:pt modelId="{B11ED9D7-C131-4861-9D8D-54DDFA8422AD}" type="parTrans" cxnId="{406BE559-553B-42BF-9AB2-DDAF5805A823}">
      <dgm:prSet/>
      <dgm:spPr/>
      <dgm:t>
        <a:bodyPr/>
        <a:lstStyle/>
        <a:p>
          <a:endParaRPr lang="en-US"/>
        </a:p>
      </dgm:t>
    </dgm:pt>
    <dgm:pt modelId="{E82BC42B-78F7-429A-9FB7-3FA0409DEEDF}" type="sibTrans" cxnId="{406BE559-553B-42BF-9AB2-DDAF5805A823}">
      <dgm:prSet/>
      <dgm:spPr/>
      <dgm:t>
        <a:bodyPr/>
        <a:lstStyle/>
        <a:p>
          <a:endParaRPr lang="en-US"/>
        </a:p>
      </dgm:t>
    </dgm:pt>
    <dgm:pt modelId="{746AF1AF-FA55-4FAF-A953-368EA4BA43E3}">
      <dgm:prSet/>
      <dgm:spPr/>
      <dgm:t>
        <a:bodyPr/>
        <a:lstStyle/>
        <a:p>
          <a:r>
            <a:rPr lang="en-US" dirty="0" smtClean="0"/>
            <a:t>Is it there any contributor who cannot have a KPH account?</a:t>
          </a:r>
          <a:endParaRPr lang="en-US" dirty="0"/>
        </a:p>
      </dgm:t>
    </dgm:pt>
    <dgm:pt modelId="{C928BAAA-03F6-4A46-B56B-DBECC3127345}" type="parTrans" cxnId="{388C56B1-71F0-4CB1-AFBC-13DCBB8DD66F}">
      <dgm:prSet/>
      <dgm:spPr/>
      <dgm:t>
        <a:bodyPr/>
        <a:lstStyle/>
        <a:p>
          <a:endParaRPr lang="en-US"/>
        </a:p>
      </dgm:t>
    </dgm:pt>
    <dgm:pt modelId="{96F97127-157C-4A63-BED4-5BFC15A0E0A9}" type="sibTrans" cxnId="{388C56B1-71F0-4CB1-AFBC-13DCBB8DD66F}">
      <dgm:prSet/>
      <dgm:spPr/>
      <dgm:t>
        <a:bodyPr/>
        <a:lstStyle/>
        <a:p>
          <a:endParaRPr lang="en-US"/>
        </a:p>
      </dgm:t>
    </dgm:pt>
    <dgm:pt modelId="{432EBDF6-AF5A-4BD5-95EC-E12DEF0D6F26}" type="pres">
      <dgm:prSet presAssocID="{4CC7D501-987C-4045-A0C2-EDFAAF712C68}" presName="linear" presStyleCnt="0">
        <dgm:presLayoutVars>
          <dgm:dir/>
          <dgm:animLvl val="lvl"/>
          <dgm:resizeHandles val="exact"/>
        </dgm:presLayoutVars>
      </dgm:prSet>
      <dgm:spPr/>
    </dgm:pt>
    <dgm:pt modelId="{1B2F8AFB-E5A7-4166-A89D-08FE13C9A892}" type="pres">
      <dgm:prSet presAssocID="{677C8C08-CE7D-47B9-A0C8-B0B669081CCB}" presName="parentLin" presStyleCnt="0"/>
      <dgm:spPr/>
    </dgm:pt>
    <dgm:pt modelId="{C1F6E0E1-5480-4619-AEB1-F99FF982EC23}" type="pres">
      <dgm:prSet presAssocID="{677C8C08-CE7D-47B9-A0C8-B0B669081CCB}" presName="parentLeftMargin" presStyleLbl="node1" presStyleIdx="0" presStyleCnt="3"/>
      <dgm:spPr/>
    </dgm:pt>
    <dgm:pt modelId="{12CBBD77-F045-457E-9AE4-E6193093D735}" type="pres">
      <dgm:prSet presAssocID="{677C8C08-CE7D-47B9-A0C8-B0B669081CCB}" presName="parentText" presStyleLbl="node1" presStyleIdx="0" presStyleCnt="3">
        <dgm:presLayoutVars>
          <dgm:chMax val="0"/>
          <dgm:bulletEnabled val="1"/>
        </dgm:presLayoutVars>
      </dgm:prSet>
      <dgm:spPr/>
    </dgm:pt>
    <dgm:pt modelId="{938BCF3F-BD3F-4308-A975-49B87494AE4B}" type="pres">
      <dgm:prSet presAssocID="{677C8C08-CE7D-47B9-A0C8-B0B669081CCB}" presName="negativeSpace" presStyleCnt="0"/>
      <dgm:spPr/>
    </dgm:pt>
    <dgm:pt modelId="{14AE400B-CA83-4B62-859D-179934618B19}" type="pres">
      <dgm:prSet presAssocID="{677C8C08-CE7D-47B9-A0C8-B0B669081CCB}" presName="childText" presStyleLbl="conFgAcc1" presStyleIdx="0" presStyleCnt="3">
        <dgm:presLayoutVars>
          <dgm:bulletEnabled val="1"/>
        </dgm:presLayoutVars>
      </dgm:prSet>
      <dgm:spPr/>
      <dgm:t>
        <a:bodyPr/>
        <a:lstStyle/>
        <a:p>
          <a:endParaRPr lang="en-US"/>
        </a:p>
      </dgm:t>
    </dgm:pt>
    <dgm:pt modelId="{5B3F7AAD-7E54-4FD4-8D33-B6BB621D5F17}" type="pres">
      <dgm:prSet presAssocID="{B5FCD719-6F4E-467F-AAC4-548E4EBEB120}" presName="spaceBetweenRectangles" presStyleCnt="0"/>
      <dgm:spPr/>
    </dgm:pt>
    <dgm:pt modelId="{859DBC03-3617-401A-958C-F698D20AF633}" type="pres">
      <dgm:prSet presAssocID="{D1B8DF68-DFB9-4BDF-AD22-28E2E06010F1}" presName="parentLin" presStyleCnt="0"/>
      <dgm:spPr/>
    </dgm:pt>
    <dgm:pt modelId="{0C1AF04F-F50E-47EA-94C5-98ECB8BAFD53}" type="pres">
      <dgm:prSet presAssocID="{D1B8DF68-DFB9-4BDF-AD22-28E2E06010F1}" presName="parentLeftMargin" presStyleLbl="node1" presStyleIdx="0" presStyleCnt="3"/>
      <dgm:spPr/>
    </dgm:pt>
    <dgm:pt modelId="{D369C222-4F1D-4200-91B6-671613DC2EC4}" type="pres">
      <dgm:prSet presAssocID="{D1B8DF68-DFB9-4BDF-AD22-28E2E06010F1}" presName="parentText" presStyleLbl="node1" presStyleIdx="1" presStyleCnt="3">
        <dgm:presLayoutVars>
          <dgm:chMax val="0"/>
          <dgm:bulletEnabled val="1"/>
        </dgm:presLayoutVars>
      </dgm:prSet>
      <dgm:spPr/>
      <dgm:t>
        <a:bodyPr/>
        <a:lstStyle/>
        <a:p>
          <a:endParaRPr lang="en-US"/>
        </a:p>
      </dgm:t>
    </dgm:pt>
    <dgm:pt modelId="{3CA49111-3685-4D9A-BFB1-3AFF0F72ED54}" type="pres">
      <dgm:prSet presAssocID="{D1B8DF68-DFB9-4BDF-AD22-28E2E06010F1}" presName="negativeSpace" presStyleCnt="0"/>
      <dgm:spPr/>
    </dgm:pt>
    <dgm:pt modelId="{B1D32146-D3AE-48D7-AB4B-7898E21C612F}" type="pres">
      <dgm:prSet presAssocID="{D1B8DF68-DFB9-4BDF-AD22-28E2E06010F1}" presName="childText" presStyleLbl="conFgAcc1" presStyleIdx="1" presStyleCnt="3">
        <dgm:presLayoutVars>
          <dgm:bulletEnabled val="1"/>
        </dgm:presLayoutVars>
      </dgm:prSet>
      <dgm:spPr/>
      <dgm:t>
        <a:bodyPr/>
        <a:lstStyle/>
        <a:p>
          <a:endParaRPr lang="en-US"/>
        </a:p>
      </dgm:t>
    </dgm:pt>
    <dgm:pt modelId="{3F1DEDEA-2A87-4C0D-9199-9B6C0DCA4DFD}" type="pres">
      <dgm:prSet presAssocID="{D2F149AF-32AE-4F6E-BB88-434CCEF5CBEF}" presName="spaceBetweenRectangles" presStyleCnt="0"/>
      <dgm:spPr/>
    </dgm:pt>
    <dgm:pt modelId="{3FEADF70-D4D7-4A89-ABC2-B4B2142AD3FC}" type="pres">
      <dgm:prSet presAssocID="{8BF8FADB-6552-43AC-A72D-4EE8486EA06E}" presName="parentLin" presStyleCnt="0"/>
      <dgm:spPr/>
    </dgm:pt>
    <dgm:pt modelId="{4D86C15D-9330-41CE-B86B-AA8D81287C39}" type="pres">
      <dgm:prSet presAssocID="{8BF8FADB-6552-43AC-A72D-4EE8486EA06E}" presName="parentLeftMargin" presStyleLbl="node1" presStyleIdx="1" presStyleCnt="3"/>
      <dgm:spPr/>
    </dgm:pt>
    <dgm:pt modelId="{934A78DD-7717-4DFC-94BA-971DDA431F96}" type="pres">
      <dgm:prSet presAssocID="{8BF8FADB-6552-43AC-A72D-4EE8486EA06E}" presName="parentText" presStyleLbl="node1" presStyleIdx="2" presStyleCnt="3">
        <dgm:presLayoutVars>
          <dgm:chMax val="0"/>
          <dgm:bulletEnabled val="1"/>
        </dgm:presLayoutVars>
      </dgm:prSet>
      <dgm:spPr/>
      <dgm:t>
        <a:bodyPr/>
        <a:lstStyle/>
        <a:p>
          <a:endParaRPr lang="en-US"/>
        </a:p>
      </dgm:t>
    </dgm:pt>
    <dgm:pt modelId="{66CFE059-CA47-4122-8D83-D6EF2A1E55F3}" type="pres">
      <dgm:prSet presAssocID="{8BF8FADB-6552-43AC-A72D-4EE8486EA06E}" presName="negativeSpace" presStyleCnt="0"/>
      <dgm:spPr/>
    </dgm:pt>
    <dgm:pt modelId="{6386E279-DC91-46E3-8BD4-6569F3B68B85}" type="pres">
      <dgm:prSet presAssocID="{8BF8FADB-6552-43AC-A72D-4EE8486EA06E}" presName="childText" presStyleLbl="conFgAcc1" presStyleIdx="2" presStyleCnt="3">
        <dgm:presLayoutVars>
          <dgm:bulletEnabled val="1"/>
        </dgm:presLayoutVars>
      </dgm:prSet>
      <dgm:spPr/>
      <dgm:t>
        <a:bodyPr/>
        <a:lstStyle/>
        <a:p>
          <a:endParaRPr lang="en-US"/>
        </a:p>
      </dgm:t>
    </dgm:pt>
  </dgm:ptLst>
  <dgm:cxnLst>
    <dgm:cxn modelId="{922FC760-B8A0-4685-963C-8FD276A0CCD4}" type="presOf" srcId="{8BF8FADB-6552-43AC-A72D-4EE8486EA06E}" destId="{934A78DD-7717-4DFC-94BA-971DDA431F96}" srcOrd="1" destOrd="0" presId="urn:microsoft.com/office/officeart/2005/8/layout/list1"/>
    <dgm:cxn modelId="{A65E3E01-D647-493E-89AC-3BCBF7A3D08F}" type="presOf" srcId="{D1B8DF68-DFB9-4BDF-AD22-28E2E06010F1}" destId="{0C1AF04F-F50E-47EA-94C5-98ECB8BAFD53}" srcOrd="0" destOrd="0" presId="urn:microsoft.com/office/officeart/2005/8/layout/list1"/>
    <dgm:cxn modelId="{04D6345F-B451-4440-91AD-78CC6790367B}" type="presOf" srcId="{746AF1AF-FA55-4FAF-A953-368EA4BA43E3}" destId="{6386E279-DC91-46E3-8BD4-6569F3B68B85}" srcOrd="0" destOrd="2" presId="urn:microsoft.com/office/officeart/2005/8/layout/list1"/>
    <dgm:cxn modelId="{5702DB61-424E-4E0F-9253-82A57BD300BF}" srcId="{D1B8DF68-DFB9-4BDF-AD22-28E2E06010F1}" destId="{0D4E789D-8F68-4E95-B042-CCBFFB6C71B2}" srcOrd="1" destOrd="0" parTransId="{4BA51F86-5396-4A99-A147-1A135D5B512A}" sibTransId="{EE1FD5A2-087C-439F-B1D2-693ADE6D95D2}"/>
    <dgm:cxn modelId="{178AB044-E975-4E24-B23C-EA842FA04590}" type="presOf" srcId="{0BD3F48C-9278-48E7-AC53-864CEEFA3506}" destId="{14AE400B-CA83-4B62-859D-179934618B19}" srcOrd="0" destOrd="0" presId="urn:microsoft.com/office/officeart/2005/8/layout/list1"/>
    <dgm:cxn modelId="{7E01354E-1709-475C-8458-EC45A86B0344}" type="presOf" srcId="{0D4E789D-8F68-4E95-B042-CCBFFB6C71B2}" destId="{B1D32146-D3AE-48D7-AB4B-7898E21C612F}" srcOrd="0" destOrd="1" presId="urn:microsoft.com/office/officeart/2005/8/layout/list1"/>
    <dgm:cxn modelId="{A2C1EFD2-84D5-4621-A09C-A816C64B388A}" srcId="{8BF8FADB-6552-43AC-A72D-4EE8486EA06E}" destId="{565606FF-BF89-4FE7-9AE0-FBACCC78023E}" srcOrd="0" destOrd="0" parTransId="{A61E30C9-F09D-4167-BE4B-C737F472E1D8}" sibTransId="{5FE3919F-D57E-4F59-A5D9-FAEB3F3A0C5F}"/>
    <dgm:cxn modelId="{388C56B1-71F0-4CB1-AFBC-13DCBB8DD66F}" srcId="{8BF8FADB-6552-43AC-A72D-4EE8486EA06E}" destId="{746AF1AF-FA55-4FAF-A953-368EA4BA43E3}" srcOrd="2" destOrd="0" parTransId="{C928BAAA-03F6-4A46-B56B-DBECC3127345}" sibTransId="{96F97127-157C-4A63-BED4-5BFC15A0E0A9}"/>
    <dgm:cxn modelId="{5C739A8E-756F-40CC-96D5-3F8503295AEA}" srcId="{677C8C08-CE7D-47B9-A0C8-B0B669081CCB}" destId="{2B815CB5-8FC4-4E35-B9E3-00485925F9AD}" srcOrd="2" destOrd="0" parTransId="{70F8009E-E6FE-4F1D-846A-647C4D260FEF}" sibTransId="{40781DAA-72FE-4279-8B79-53027E89BC5B}"/>
    <dgm:cxn modelId="{96409AC6-213E-4D96-9630-A0A394231230}" srcId="{4CC7D501-987C-4045-A0C2-EDFAAF712C68}" destId="{D1B8DF68-DFB9-4BDF-AD22-28E2E06010F1}" srcOrd="1" destOrd="0" parTransId="{CA38D703-D009-4CC0-97E3-FC1B2E9EB982}" sibTransId="{D2F149AF-32AE-4F6E-BB88-434CCEF5CBEF}"/>
    <dgm:cxn modelId="{895650A6-EF67-473C-8C08-0B2F311105CF}" srcId="{D1B8DF68-DFB9-4BDF-AD22-28E2E06010F1}" destId="{9A73C837-B62A-4A89-BF8C-2881A48F5C41}" srcOrd="2" destOrd="0" parTransId="{DB697AD1-B395-4786-94BA-ED46E6CA54BD}" sibTransId="{6ADC7606-25E3-432B-B205-CA179F6E7ECA}"/>
    <dgm:cxn modelId="{F2289536-8585-455D-8AE5-39505B50083E}" srcId="{4CC7D501-987C-4045-A0C2-EDFAAF712C68}" destId="{677C8C08-CE7D-47B9-A0C8-B0B669081CCB}" srcOrd="0" destOrd="0" parTransId="{897C832F-A72C-477D-B5BD-191395784EDC}" sibTransId="{B5FCD719-6F4E-467F-AAC4-548E4EBEB120}"/>
    <dgm:cxn modelId="{4A6A542A-01A5-4DCF-A8EF-DE4D076791FD}" type="presOf" srcId="{63947B1C-99DC-4513-A509-FDAD7AF3A6F2}" destId="{B1D32146-D3AE-48D7-AB4B-7898E21C612F}" srcOrd="0" destOrd="0" presId="urn:microsoft.com/office/officeart/2005/8/layout/list1"/>
    <dgm:cxn modelId="{9808322C-3F2B-4125-8A38-68FB6B08A132}" srcId="{D1B8DF68-DFB9-4BDF-AD22-28E2E06010F1}" destId="{63947B1C-99DC-4513-A509-FDAD7AF3A6F2}" srcOrd="0" destOrd="0" parTransId="{A89DE6A6-367F-422C-B64A-4602547DAFFD}" sibTransId="{C155C194-7167-41CB-B6F9-12228B474479}"/>
    <dgm:cxn modelId="{7C9FD0AF-7033-48AB-9C4C-58561AD31D87}" type="presOf" srcId="{6D1340BB-8B32-4E4F-B5B3-8B07296BDBFD}" destId="{14AE400B-CA83-4B62-859D-179934618B19}" srcOrd="0" destOrd="1" presId="urn:microsoft.com/office/officeart/2005/8/layout/list1"/>
    <dgm:cxn modelId="{58A2B50A-54EA-43D2-9833-1749F8C2E2AF}" type="presOf" srcId="{9A73C837-B62A-4A89-BF8C-2881A48F5C41}" destId="{B1D32146-D3AE-48D7-AB4B-7898E21C612F}" srcOrd="0" destOrd="2" presId="urn:microsoft.com/office/officeart/2005/8/layout/list1"/>
    <dgm:cxn modelId="{96DA6EE1-AF08-4C27-9F92-9713AE575157}" srcId="{677C8C08-CE7D-47B9-A0C8-B0B669081CCB}" destId="{0BD3F48C-9278-48E7-AC53-864CEEFA3506}" srcOrd="0" destOrd="0" parTransId="{0FE58C61-A6A5-4727-87B3-6DBFEE66E4CD}" sibTransId="{3D81B504-A786-4CFD-8E7F-C6F28C449A21}"/>
    <dgm:cxn modelId="{AC29596C-7A30-4A88-8BC8-762EE0B397C5}" type="presOf" srcId="{677C8C08-CE7D-47B9-A0C8-B0B669081CCB}" destId="{12CBBD77-F045-457E-9AE4-E6193093D735}" srcOrd="1" destOrd="0" presId="urn:microsoft.com/office/officeart/2005/8/layout/list1"/>
    <dgm:cxn modelId="{3AB9A06F-DC62-4B55-B7E5-65CC00B1FE2A}" type="presOf" srcId="{8BF8FADB-6552-43AC-A72D-4EE8486EA06E}" destId="{4D86C15D-9330-41CE-B86B-AA8D81287C39}" srcOrd="0" destOrd="0" presId="urn:microsoft.com/office/officeart/2005/8/layout/list1"/>
    <dgm:cxn modelId="{79C7A63E-E675-45BB-BCA1-2A5F5B1E6C91}" type="presOf" srcId="{677C8C08-CE7D-47B9-A0C8-B0B669081CCB}" destId="{C1F6E0E1-5480-4619-AEB1-F99FF982EC23}" srcOrd="0" destOrd="0" presId="urn:microsoft.com/office/officeart/2005/8/layout/list1"/>
    <dgm:cxn modelId="{CD8B6D17-5CC2-4FDF-93B2-70FF2064953A}" srcId="{677C8C08-CE7D-47B9-A0C8-B0B669081CCB}" destId="{6D1340BB-8B32-4E4F-B5B3-8B07296BDBFD}" srcOrd="1" destOrd="0" parTransId="{6BD7CCEA-F67C-4951-B4AC-3FC9F145DF59}" sibTransId="{8CF7965A-3B6D-4112-902B-C7AF43D73B81}"/>
    <dgm:cxn modelId="{55F2BDBA-8365-4016-B046-3AE8CB3D2EA5}" srcId="{4CC7D501-987C-4045-A0C2-EDFAAF712C68}" destId="{8BF8FADB-6552-43AC-A72D-4EE8486EA06E}" srcOrd="2" destOrd="0" parTransId="{CC2B4843-F354-431A-A98E-77ED45B5CBB3}" sibTransId="{EF5B3174-7284-45E3-AD6E-1833D626A093}"/>
    <dgm:cxn modelId="{406BE559-553B-42BF-9AB2-DDAF5805A823}" srcId="{8BF8FADB-6552-43AC-A72D-4EE8486EA06E}" destId="{DCEF21F4-1BC0-4FEB-B605-4BCA78E7AB51}" srcOrd="1" destOrd="0" parTransId="{B11ED9D7-C131-4861-9D8D-54DDFA8422AD}" sibTransId="{E82BC42B-78F7-429A-9FB7-3FA0409DEEDF}"/>
    <dgm:cxn modelId="{D15AF3D8-4A1C-4EC8-89A5-597F6CCEFFAA}" type="presOf" srcId="{565606FF-BF89-4FE7-9AE0-FBACCC78023E}" destId="{6386E279-DC91-46E3-8BD4-6569F3B68B85}" srcOrd="0" destOrd="0" presId="urn:microsoft.com/office/officeart/2005/8/layout/list1"/>
    <dgm:cxn modelId="{DB07C05E-A604-40A9-8D0A-F6A33BC7B1CE}" type="presOf" srcId="{4CC7D501-987C-4045-A0C2-EDFAAF712C68}" destId="{432EBDF6-AF5A-4BD5-95EC-E12DEF0D6F26}" srcOrd="0" destOrd="0" presId="urn:microsoft.com/office/officeart/2005/8/layout/list1"/>
    <dgm:cxn modelId="{0313E731-3273-44BA-982E-1918354400DE}" srcId="{677C8C08-CE7D-47B9-A0C8-B0B669081CCB}" destId="{7B9029DA-6446-456B-B575-7D6A5EF9507F}" srcOrd="3" destOrd="0" parTransId="{D79C29A6-8E28-4D5D-B278-C4BAC8137E98}" sibTransId="{A019FF84-08D3-443D-B0D9-02CF6D97D153}"/>
    <dgm:cxn modelId="{94F0C142-2220-4A86-A963-DEAE24418DBE}" type="presOf" srcId="{DCEF21F4-1BC0-4FEB-B605-4BCA78E7AB51}" destId="{6386E279-DC91-46E3-8BD4-6569F3B68B85}" srcOrd="0" destOrd="1" presId="urn:microsoft.com/office/officeart/2005/8/layout/list1"/>
    <dgm:cxn modelId="{C29EED5C-503F-4C19-9153-1A3DF5B868DD}" type="presOf" srcId="{2B815CB5-8FC4-4E35-B9E3-00485925F9AD}" destId="{14AE400B-CA83-4B62-859D-179934618B19}" srcOrd="0" destOrd="2" presId="urn:microsoft.com/office/officeart/2005/8/layout/list1"/>
    <dgm:cxn modelId="{E362A75A-C234-4F3D-9A02-1597332AF73B}" type="presOf" srcId="{D1B8DF68-DFB9-4BDF-AD22-28E2E06010F1}" destId="{D369C222-4F1D-4200-91B6-671613DC2EC4}" srcOrd="1" destOrd="0" presId="urn:microsoft.com/office/officeart/2005/8/layout/list1"/>
    <dgm:cxn modelId="{807D69B5-3889-49EA-B9CB-1BF1BEB2D588}" type="presOf" srcId="{7B9029DA-6446-456B-B575-7D6A5EF9507F}" destId="{14AE400B-CA83-4B62-859D-179934618B19}" srcOrd="0" destOrd="3" presId="urn:microsoft.com/office/officeart/2005/8/layout/list1"/>
    <dgm:cxn modelId="{710DC68E-E813-4C62-A771-3A7F5DD64581}" type="presParOf" srcId="{432EBDF6-AF5A-4BD5-95EC-E12DEF0D6F26}" destId="{1B2F8AFB-E5A7-4166-A89D-08FE13C9A892}" srcOrd="0" destOrd="0" presId="urn:microsoft.com/office/officeart/2005/8/layout/list1"/>
    <dgm:cxn modelId="{2DEF03F1-E6CC-415B-B89B-0304103AF21F}" type="presParOf" srcId="{1B2F8AFB-E5A7-4166-A89D-08FE13C9A892}" destId="{C1F6E0E1-5480-4619-AEB1-F99FF982EC23}" srcOrd="0" destOrd="0" presId="urn:microsoft.com/office/officeart/2005/8/layout/list1"/>
    <dgm:cxn modelId="{94444665-1896-4524-B610-126DD028D2DF}" type="presParOf" srcId="{1B2F8AFB-E5A7-4166-A89D-08FE13C9A892}" destId="{12CBBD77-F045-457E-9AE4-E6193093D735}" srcOrd="1" destOrd="0" presId="urn:microsoft.com/office/officeart/2005/8/layout/list1"/>
    <dgm:cxn modelId="{DF0EAB17-6806-4F95-923F-F913F954E68A}" type="presParOf" srcId="{432EBDF6-AF5A-4BD5-95EC-E12DEF0D6F26}" destId="{938BCF3F-BD3F-4308-A975-49B87494AE4B}" srcOrd="1" destOrd="0" presId="urn:microsoft.com/office/officeart/2005/8/layout/list1"/>
    <dgm:cxn modelId="{7A2EA43F-06C0-405A-A0BE-99A192275754}" type="presParOf" srcId="{432EBDF6-AF5A-4BD5-95EC-E12DEF0D6F26}" destId="{14AE400B-CA83-4B62-859D-179934618B19}" srcOrd="2" destOrd="0" presId="urn:microsoft.com/office/officeart/2005/8/layout/list1"/>
    <dgm:cxn modelId="{98A2476D-5707-45A8-8A00-B225B1E090D7}" type="presParOf" srcId="{432EBDF6-AF5A-4BD5-95EC-E12DEF0D6F26}" destId="{5B3F7AAD-7E54-4FD4-8D33-B6BB621D5F17}" srcOrd="3" destOrd="0" presId="urn:microsoft.com/office/officeart/2005/8/layout/list1"/>
    <dgm:cxn modelId="{DAEFE58F-4AC8-4342-8D25-65BA12611CC9}" type="presParOf" srcId="{432EBDF6-AF5A-4BD5-95EC-E12DEF0D6F26}" destId="{859DBC03-3617-401A-958C-F698D20AF633}" srcOrd="4" destOrd="0" presId="urn:microsoft.com/office/officeart/2005/8/layout/list1"/>
    <dgm:cxn modelId="{0F6192A0-1CBC-44B0-8495-AEC24AAA8DA2}" type="presParOf" srcId="{859DBC03-3617-401A-958C-F698D20AF633}" destId="{0C1AF04F-F50E-47EA-94C5-98ECB8BAFD53}" srcOrd="0" destOrd="0" presId="urn:microsoft.com/office/officeart/2005/8/layout/list1"/>
    <dgm:cxn modelId="{EB8C948F-F228-44C6-AFE9-05457D751279}" type="presParOf" srcId="{859DBC03-3617-401A-958C-F698D20AF633}" destId="{D369C222-4F1D-4200-91B6-671613DC2EC4}" srcOrd="1" destOrd="0" presId="urn:microsoft.com/office/officeart/2005/8/layout/list1"/>
    <dgm:cxn modelId="{5E9F919A-CE50-49BE-ACE5-C4ACC077E4DA}" type="presParOf" srcId="{432EBDF6-AF5A-4BD5-95EC-E12DEF0D6F26}" destId="{3CA49111-3685-4D9A-BFB1-3AFF0F72ED54}" srcOrd="5" destOrd="0" presId="urn:microsoft.com/office/officeart/2005/8/layout/list1"/>
    <dgm:cxn modelId="{2B641875-0DF5-48BD-A27B-A812C045C5B0}" type="presParOf" srcId="{432EBDF6-AF5A-4BD5-95EC-E12DEF0D6F26}" destId="{B1D32146-D3AE-48D7-AB4B-7898E21C612F}" srcOrd="6" destOrd="0" presId="urn:microsoft.com/office/officeart/2005/8/layout/list1"/>
    <dgm:cxn modelId="{3E424378-B79D-49DE-B39C-7404D6FD1FCE}" type="presParOf" srcId="{432EBDF6-AF5A-4BD5-95EC-E12DEF0D6F26}" destId="{3F1DEDEA-2A87-4C0D-9199-9B6C0DCA4DFD}" srcOrd="7" destOrd="0" presId="urn:microsoft.com/office/officeart/2005/8/layout/list1"/>
    <dgm:cxn modelId="{54ECE840-5A65-4D8A-99ED-E3C053205D87}" type="presParOf" srcId="{432EBDF6-AF5A-4BD5-95EC-E12DEF0D6F26}" destId="{3FEADF70-D4D7-4A89-ABC2-B4B2142AD3FC}" srcOrd="8" destOrd="0" presId="urn:microsoft.com/office/officeart/2005/8/layout/list1"/>
    <dgm:cxn modelId="{CBD0CD55-22E2-48E3-85CC-198F5FF7579E}" type="presParOf" srcId="{3FEADF70-D4D7-4A89-ABC2-B4B2142AD3FC}" destId="{4D86C15D-9330-41CE-B86B-AA8D81287C39}" srcOrd="0" destOrd="0" presId="urn:microsoft.com/office/officeart/2005/8/layout/list1"/>
    <dgm:cxn modelId="{E73C2D61-82AD-4463-BCD4-9FF3DE8AB85A}" type="presParOf" srcId="{3FEADF70-D4D7-4A89-ABC2-B4B2142AD3FC}" destId="{934A78DD-7717-4DFC-94BA-971DDA431F96}" srcOrd="1" destOrd="0" presId="urn:microsoft.com/office/officeart/2005/8/layout/list1"/>
    <dgm:cxn modelId="{169A36B9-DA2C-477E-9B1C-2598074B81BB}" type="presParOf" srcId="{432EBDF6-AF5A-4BD5-95EC-E12DEF0D6F26}" destId="{66CFE059-CA47-4122-8D83-D6EF2A1E55F3}" srcOrd="9" destOrd="0" presId="urn:microsoft.com/office/officeart/2005/8/layout/list1"/>
    <dgm:cxn modelId="{07FBA339-D4CE-4D9F-BE33-AB623CF05A82}" type="presParOf" srcId="{432EBDF6-AF5A-4BD5-95EC-E12DEF0D6F26}" destId="{6386E279-DC91-46E3-8BD4-6569F3B68B8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AD75D4-7F54-4B0E-B390-A2450628E006}"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56B412EF-0FAB-4FAC-B9A5-AB66CEBB542A}">
      <dgm:prSet phldrT="[Text]"/>
      <dgm:spPr/>
      <dgm:t>
        <a:bodyPr/>
        <a:lstStyle/>
        <a:p>
          <a:r>
            <a:rPr lang="en-US" dirty="0" smtClean="0"/>
            <a:t>VMWare host on a server workstation</a:t>
          </a:r>
          <a:endParaRPr lang="en-US" dirty="0"/>
        </a:p>
      </dgm:t>
    </dgm:pt>
    <dgm:pt modelId="{E5D7F326-B861-47A7-9B2E-A7E2010685FC}" type="parTrans" cxnId="{8F6D5D26-B546-4802-9BF2-71C9378CB983}">
      <dgm:prSet/>
      <dgm:spPr/>
      <dgm:t>
        <a:bodyPr/>
        <a:lstStyle/>
        <a:p>
          <a:endParaRPr lang="en-US"/>
        </a:p>
      </dgm:t>
    </dgm:pt>
    <dgm:pt modelId="{FAD66B76-6FD7-49ED-9517-DC237816B8D9}" type="sibTrans" cxnId="{8F6D5D26-B546-4802-9BF2-71C9378CB983}">
      <dgm:prSet/>
      <dgm:spPr/>
      <dgm:t>
        <a:bodyPr/>
        <a:lstStyle/>
        <a:p>
          <a:endParaRPr lang="en-US"/>
        </a:p>
      </dgm:t>
    </dgm:pt>
    <dgm:pt modelId="{E489DCE1-7517-4E95-B2E7-80862311C287}">
      <dgm:prSet phldrT="[Text]"/>
      <dgm:spPr/>
      <dgm:t>
        <a:bodyPr/>
        <a:lstStyle/>
        <a:p>
          <a:r>
            <a:rPr lang="en-US" dirty="0" smtClean="0"/>
            <a:t>Hosted machines</a:t>
          </a:r>
          <a:endParaRPr lang="en-US" dirty="0"/>
        </a:p>
      </dgm:t>
    </dgm:pt>
    <dgm:pt modelId="{3C2C1E13-4E12-4BA1-BEF1-C1AB777D8010}" type="parTrans" cxnId="{4C365B09-F710-4A10-86FB-B14F73ADC29F}">
      <dgm:prSet/>
      <dgm:spPr/>
      <dgm:t>
        <a:bodyPr/>
        <a:lstStyle/>
        <a:p>
          <a:endParaRPr lang="en-US"/>
        </a:p>
      </dgm:t>
    </dgm:pt>
    <dgm:pt modelId="{C087ABA8-8DB2-4AA4-9A1A-8BFD712C3CBF}" type="sibTrans" cxnId="{4C365B09-F710-4A10-86FB-B14F73ADC29F}">
      <dgm:prSet/>
      <dgm:spPr/>
      <dgm:t>
        <a:bodyPr/>
        <a:lstStyle/>
        <a:p>
          <a:endParaRPr lang="en-US"/>
        </a:p>
      </dgm:t>
    </dgm:pt>
    <dgm:pt modelId="{47B9829F-97C5-4C14-8A78-7866FC5C78F5}">
      <dgm:prSet phldrT="[Text]"/>
      <dgm:spPr/>
      <dgm:t>
        <a:bodyPr/>
        <a:lstStyle/>
        <a:p>
          <a:r>
            <a:rPr lang="en-US" dirty="0" smtClean="0"/>
            <a:t>Hosted in the KPH counting room</a:t>
          </a:r>
          <a:endParaRPr lang="en-US" dirty="0"/>
        </a:p>
      </dgm:t>
    </dgm:pt>
    <dgm:pt modelId="{E64B9473-1513-456D-988D-B54B4052B7F8}" type="parTrans" cxnId="{50F01F80-6185-48B3-9FC6-6AB9C3026632}">
      <dgm:prSet/>
      <dgm:spPr/>
      <dgm:t>
        <a:bodyPr/>
        <a:lstStyle/>
        <a:p>
          <a:endParaRPr lang="en-US"/>
        </a:p>
      </dgm:t>
    </dgm:pt>
    <dgm:pt modelId="{0F558231-601F-4378-80BA-B48E5C7F65E3}" type="sibTrans" cxnId="{50F01F80-6185-48B3-9FC6-6AB9C3026632}">
      <dgm:prSet/>
      <dgm:spPr/>
      <dgm:t>
        <a:bodyPr/>
        <a:lstStyle/>
        <a:p>
          <a:endParaRPr lang="en-US"/>
        </a:p>
      </dgm:t>
    </dgm:pt>
    <dgm:pt modelId="{67E01C3A-F165-4186-BD08-F647F804E5EB}">
      <dgm:prSet phldrT="[Text]"/>
      <dgm:spPr/>
      <dgm:t>
        <a:bodyPr/>
        <a:lstStyle/>
        <a:p>
          <a:r>
            <a:rPr lang="en-US" dirty="0" smtClean="0"/>
            <a:t>128 MB RAM</a:t>
          </a:r>
          <a:endParaRPr lang="en-US" dirty="0"/>
        </a:p>
      </dgm:t>
    </dgm:pt>
    <dgm:pt modelId="{278FBA3B-9B19-4D47-B366-2F5C48093FAF}" type="parTrans" cxnId="{FBA467AB-71B7-491F-8DEB-D7C472401B64}">
      <dgm:prSet/>
      <dgm:spPr/>
      <dgm:t>
        <a:bodyPr/>
        <a:lstStyle/>
        <a:p>
          <a:endParaRPr lang="en-US"/>
        </a:p>
      </dgm:t>
    </dgm:pt>
    <dgm:pt modelId="{A67FB979-2C4D-41F6-8E25-F2B4497BB788}" type="sibTrans" cxnId="{FBA467AB-71B7-491F-8DEB-D7C472401B64}">
      <dgm:prSet/>
      <dgm:spPr/>
      <dgm:t>
        <a:bodyPr/>
        <a:lstStyle/>
        <a:p>
          <a:endParaRPr lang="en-US"/>
        </a:p>
      </dgm:t>
    </dgm:pt>
    <dgm:pt modelId="{E0F58B45-EE27-487E-BFA3-332BDB3C4AFA}">
      <dgm:prSet phldrT="[Text]"/>
      <dgm:spPr/>
      <dgm:t>
        <a:bodyPr/>
        <a:lstStyle/>
        <a:p>
          <a:r>
            <a:rPr lang="en-US" dirty="0" smtClean="0"/>
            <a:t>1.5 TB SSD Drives</a:t>
          </a:r>
          <a:endParaRPr lang="en-US" dirty="0"/>
        </a:p>
      </dgm:t>
    </dgm:pt>
    <dgm:pt modelId="{E7B53704-7225-4F32-B98B-8934DA986163}" type="parTrans" cxnId="{AED82296-C27A-487A-9503-693E0F47E7AA}">
      <dgm:prSet/>
      <dgm:spPr/>
      <dgm:t>
        <a:bodyPr/>
        <a:lstStyle/>
        <a:p>
          <a:endParaRPr lang="en-US"/>
        </a:p>
      </dgm:t>
    </dgm:pt>
    <dgm:pt modelId="{4CCB9D81-0817-4179-BEAE-BCB00CC11D1B}" type="sibTrans" cxnId="{AED82296-C27A-487A-9503-693E0F47E7AA}">
      <dgm:prSet/>
      <dgm:spPr/>
      <dgm:t>
        <a:bodyPr/>
        <a:lstStyle/>
        <a:p>
          <a:endParaRPr lang="en-US"/>
        </a:p>
      </dgm:t>
    </dgm:pt>
    <dgm:pt modelId="{67456945-DC2B-40A3-9D97-52265154009F}">
      <dgm:prSet phldrT="[Text]"/>
      <dgm:spPr/>
      <dgm:t>
        <a:bodyPr/>
        <a:lstStyle/>
        <a:p>
          <a:r>
            <a:rPr lang="en-US" dirty="0" smtClean="0"/>
            <a:t>12 TB Raid5 HD Drives (8TB effective storage)</a:t>
          </a:r>
          <a:endParaRPr lang="en-US" dirty="0"/>
        </a:p>
      </dgm:t>
    </dgm:pt>
    <dgm:pt modelId="{5B5A6EDF-91B8-430E-9DF1-C389FF976F7C}" type="parTrans" cxnId="{5D2DD024-5D45-4F7C-A295-A87C9480D105}">
      <dgm:prSet/>
      <dgm:spPr/>
      <dgm:t>
        <a:bodyPr/>
        <a:lstStyle/>
        <a:p>
          <a:endParaRPr lang="en-US"/>
        </a:p>
      </dgm:t>
    </dgm:pt>
    <dgm:pt modelId="{3BE3B626-EBDA-48CE-807D-27C22E29CB5C}" type="sibTrans" cxnId="{5D2DD024-5D45-4F7C-A295-A87C9480D105}">
      <dgm:prSet/>
      <dgm:spPr/>
      <dgm:t>
        <a:bodyPr/>
        <a:lstStyle/>
        <a:p>
          <a:endParaRPr lang="en-US"/>
        </a:p>
      </dgm:t>
    </dgm:pt>
    <dgm:pt modelId="{1ED1629C-8636-4BE0-94A6-0AE4B868C8DD}">
      <dgm:prSet phldrT="[Text]"/>
      <dgm:spPr/>
      <dgm:t>
        <a:bodyPr/>
        <a:lstStyle/>
        <a:p>
          <a:r>
            <a:rPr lang="en-US" dirty="0" smtClean="0"/>
            <a:t>Service server</a:t>
          </a:r>
          <a:endParaRPr lang="en-US" dirty="0"/>
        </a:p>
      </dgm:t>
    </dgm:pt>
    <dgm:pt modelId="{7B3620F4-EBC4-415C-9D39-AF2AE62A9F08}" type="parTrans" cxnId="{C827078A-DA4D-486F-A529-3CC715ED324F}">
      <dgm:prSet/>
      <dgm:spPr/>
      <dgm:t>
        <a:bodyPr/>
        <a:lstStyle/>
        <a:p>
          <a:endParaRPr lang="en-US"/>
        </a:p>
      </dgm:t>
    </dgm:pt>
    <dgm:pt modelId="{F57EF0AD-1C7E-4751-B58A-CF316F7D7360}" type="sibTrans" cxnId="{C827078A-DA4D-486F-A529-3CC715ED324F}">
      <dgm:prSet/>
      <dgm:spPr/>
      <dgm:t>
        <a:bodyPr/>
        <a:lstStyle/>
        <a:p>
          <a:endParaRPr lang="en-US"/>
        </a:p>
      </dgm:t>
    </dgm:pt>
    <dgm:pt modelId="{65F9CE16-D764-4B2E-8397-97D86C580F4F}">
      <dgm:prSet phldrT="[Text]"/>
      <dgm:spPr/>
      <dgm:t>
        <a:bodyPr/>
        <a:lstStyle/>
        <a:p>
          <a:r>
            <a:rPr lang="en-US" dirty="0" smtClean="0"/>
            <a:t>NAS</a:t>
          </a:r>
          <a:endParaRPr lang="en-US" dirty="0"/>
        </a:p>
      </dgm:t>
    </dgm:pt>
    <dgm:pt modelId="{BD35E1D0-C30C-4B69-A1C9-78D344B1B50B}" type="parTrans" cxnId="{9409245C-B24E-451B-92A4-B51FD4373E80}">
      <dgm:prSet/>
      <dgm:spPr/>
      <dgm:t>
        <a:bodyPr/>
        <a:lstStyle/>
        <a:p>
          <a:endParaRPr lang="en-US"/>
        </a:p>
      </dgm:t>
    </dgm:pt>
    <dgm:pt modelId="{A3F553E7-0F68-4F3E-8261-7F2E4A28C1AE}" type="sibTrans" cxnId="{9409245C-B24E-451B-92A4-B51FD4373E80}">
      <dgm:prSet/>
      <dgm:spPr/>
      <dgm:t>
        <a:bodyPr/>
        <a:lstStyle/>
        <a:p>
          <a:endParaRPr lang="en-US"/>
        </a:p>
      </dgm:t>
    </dgm:pt>
    <dgm:pt modelId="{3FC0BF0F-9683-4915-AE7B-C14BD885C1C5}">
      <dgm:prSet phldrT="[Text]"/>
      <dgm:spPr/>
      <dgm:t>
        <a:bodyPr/>
        <a:lstStyle/>
        <a:p>
          <a:r>
            <a:rPr lang="en-US" dirty="0" err="1" smtClean="0"/>
            <a:t>Comsol</a:t>
          </a:r>
          <a:r>
            <a:rPr lang="en-US" dirty="0" smtClean="0"/>
            <a:t> node</a:t>
          </a:r>
          <a:endParaRPr lang="en-US" dirty="0"/>
        </a:p>
      </dgm:t>
    </dgm:pt>
    <dgm:pt modelId="{12CFAD5F-E9CB-440F-800C-5B9C846B90EF}" type="parTrans" cxnId="{719E3E19-561B-4736-8616-6B2CA4506CE3}">
      <dgm:prSet/>
      <dgm:spPr/>
      <dgm:t>
        <a:bodyPr/>
        <a:lstStyle/>
        <a:p>
          <a:endParaRPr lang="en-US"/>
        </a:p>
      </dgm:t>
    </dgm:pt>
    <dgm:pt modelId="{133C8F12-763C-4835-897C-919577F327C9}" type="sibTrans" cxnId="{719E3E19-561B-4736-8616-6B2CA4506CE3}">
      <dgm:prSet/>
      <dgm:spPr/>
      <dgm:t>
        <a:bodyPr/>
        <a:lstStyle/>
        <a:p>
          <a:endParaRPr lang="en-US"/>
        </a:p>
      </dgm:t>
    </dgm:pt>
    <dgm:pt modelId="{D804632F-169E-4932-A721-D92E0AC4FEFB}">
      <dgm:prSet phldrT="[Text]"/>
      <dgm:spPr/>
      <dgm:t>
        <a:bodyPr/>
        <a:lstStyle/>
        <a:p>
          <a:r>
            <a:rPr lang="en-US" dirty="0" smtClean="0"/>
            <a:t>Cluster 0</a:t>
          </a:r>
          <a:endParaRPr lang="en-US" dirty="0"/>
        </a:p>
      </dgm:t>
    </dgm:pt>
    <dgm:pt modelId="{036ECC25-B286-4C57-BF99-9F9193CAB5E6}" type="parTrans" cxnId="{D4F8A137-96C3-478F-97B7-C7F642793910}">
      <dgm:prSet/>
      <dgm:spPr/>
      <dgm:t>
        <a:bodyPr/>
        <a:lstStyle/>
        <a:p>
          <a:endParaRPr lang="en-US"/>
        </a:p>
      </dgm:t>
    </dgm:pt>
    <dgm:pt modelId="{AB020576-77A9-4A5D-96AA-C736B6F7E096}" type="sibTrans" cxnId="{D4F8A137-96C3-478F-97B7-C7F642793910}">
      <dgm:prSet/>
      <dgm:spPr/>
      <dgm:t>
        <a:bodyPr/>
        <a:lstStyle/>
        <a:p>
          <a:endParaRPr lang="en-US"/>
        </a:p>
      </dgm:t>
    </dgm:pt>
    <dgm:pt modelId="{EDE1CC80-F027-4ED3-850E-B85E42195E7C}">
      <dgm:prSet phldrT="[Text]"/>
      <dgm:spPr/>
      <dgm:t>
        <a:bodyPr/>
        <a:lstStyle/>
        <a:p>
          <a:r>
            <a:rPr lang="en-US" dirty="0" smtClean="0"/>
            <a:t>All visible from the internal KPH network</a:t>
          </a:r>
          <a:endParaRPr lang="en-US" dirty="0"/>
        </a:p>
      </dgm:t>
    </dgm:pt>
    <dgm:pt modelId="{18F91BBD-8133-47A1-95B9-B848BDABC6BF}" type="parTrans" cxnId="{18291710-0D58-4AF9-B94E-004BA78D014E}">
      <dgm:prSet/>
      <dgm:spPr/>
      <dgm:t>
        <a:bodyPr/>
        <a:lstStyle/>
        <a:p>
          <a:endParaRPr lang="en-US"/>
        </a:p>
      </dgm:t>
    </dgm:pt>
    <dgm:pt modelId="{997F801E-F84B-4A92-A613-495574B95570}" type="sibTrans" cxnId="{18291710-0D58-4AF9-B94E-004BA78D014E}">
      <dgm:prSet/>
      <dgm:spPr/>
      <dgm:t>
        <a:bodyPr/>
        <a:lstStyle/>
        <a:p>
          <a:endParaRPr lang="en-US"/>
        </a:p>
      </dgm:t>
    </dgm:pt>
    <dgm:pt modelId="{74BFEDA9-23FA-459C-8FC5-DF495DAF0638}">
      <dgm:prSet phldrT="[Text]"/>
      <dgm:spPr/>
      <dgm:t>
        <a:bodyPr/>
        <a:lstStyle/>
        <a:p>
          <a:r>
            <a:rPr lang="en-US" dirty="0" smtClean="0"/>
            <a:t>10 Core, 3 GHz CPU</a:t>
          </a:r>
          <a:endParaRPr lang="en-US" dirty="0"/>
        </a:p>
      </dgm:t>
    </dgm:pt>
    <dgm:pt modelId="{5A9CB798-A137-4F9E-A4B5-D6BC88EEDA50}" type="parTrans" cxnId="{5BAF4811-2DA4-4103-94CA-21C3C997EFD0}">
      <dgm:prSet/>
      <dgm:spPr/>
      <dgm:t>
        <a:bodyPr/>
        <a:lstStyle/>
        <a:p>
          <a:endParaRPr lang="en-US"/>
        </a:p>
      </dgm:t>
    </dgm:pt>
    <dgm:pt modelId="{ED636172-8364-4839-9CAC-2514EAB7BB46}" type="sibTrans" cxnId="{5BAF4811-2DA4-4103-94CA-21C3C997EFD0}">
      <dgm:prSet/>
      <dgm:spPr/>
      <dgm:t>
        <a:bodyPr/>
        <a:lstStyle/>
        <a:p>
          <a:endParaRPr lang="en-US"/>
        </a:p>
      </dgm:t>
    </dgm:pt>
    <dgm:pt modelId="{B2852418-A150-40B0-89ED-F5C5C851E897}" type="pres">
      <dgm:prSet presAssocID="{4BAD75D4-7F54-4B0E-B390-A2450628E006}" presName="linear" presStyleCnt="0">
        <dgm:presLayoutVars>
          <dgm:dir/>
          <dgm:animLvl val="lvl"/>
          <dgm:resizeHandles val="exact"/>
        </dgm:presLayoutVars>
      </dgm:prSet>
      <dgm:spPr/>
    </dgm:pt>
    <dgm:pt modelId="{0F7302A2-D0B2-4A70-9EDA-D9D43AF32683}" type="pres">
      <dgm:prSet presAssocID="{56B412EF-0FAB-4FAC-B9A5-AB66CEBB542A}" presName="parentLin" presStyleCnt="0"/>
      <dgm:spPr/>
    </dgm:pt>
    <dgm:pt modelId="{CEDD5CFA-A61B-4F3A-BE0E-9170A27F3DAA}" type="pres">
      <dgm:prSet presAssocID="{56B412EF-0FAB-4FAC-B9A5-AB66CEBB542A}" presName="parentLeftMargin" presStyleLbl="node1" presStyleIdx="0" presStyleCnt="3"/>
      <dgm:spPr/>
    </dgm:pt>
    <dgm:pt modelId="{6AF43A41-B74F-4248-A3E4-79EF651BD2A0}" type="pres">
      <dgm:prSet presAssocID="{56B412EF-0FAB-4FAC-B9A5-AB66CEBB542A}" presName="parentText" presStyleLbl="node1" presStyleIdx="0" presStyleCnt="3">
        <dgm:presLayoutVars>
          <dgm:chMax val="0"/>
          <dgm:bulletEnabled val="1"/>
        </dgm:presLayoutVars>
      </dgm:prSet>
      <dgm:spPr/>
    </dgm:pt>
    <dgm:pt modelId="{3B8998D7-365B-49A8-80CB-6A8FA9F3B757}" type="pres">
      <dgm:prSet presAssocID="{56B412EF-0FAB-4FAC-B9A5-AB66CEBB542A}" presName="negativeSpace" presStyleCnt="0"/>
      <dgm:spPr/>
    </dgm:pt>
    <dgm:pt modelId="{BDEABE5B-CC11-49D7-B8E5-CF857DA87129}" type="pres">
      <dgm:prSet presAssocID="{56B412EF-0FAB-4FAC-B9A5-AB66CEBB542A}" presName="childText" presStyleLbl="conFgAcc1" presStyleIdx="0" presStyleCnt="3">
        <dgm:presLayoutVars>
          <dgm:bulletEnabled val="1"/>
        </dgm:presLayoutVars>
      </dgm:prSet>
      <dgm:spPr/>
      <dgm:t>
        <a:bodyPr/>
        <a:lstStyle/>
        <a:p>
          <a:endParaRPr lang="en-US"/>
        </a:p>
      </dgm:t>
    </dgm:pt>
    <dgm:pt modelId="{D3C8726C-42E4-4DC5-80D5-5FA16FCCF96D}" type="pres">
      <dgm:prSet presAssocID="{FAD66B76-6FD7-49ED-9517-DC237816B8D9}" presName="spaceBetweenRectangles" presStyleCnt="0"/>
      <dgm:spPr/>
    </dgm:pt>
    <dgm:pt modelId="{A212C5BA-371F-45B0-8480-DAA9A8C82651}" type="pres">
      <dgm:prSet presAssocID="{E489DCE1-7517-4E95-B2E7-80862311C287}" presName="parentLin" presStyleCnt="0"/>
      <dgm:spPr/>
    </dgm:pt>
    <dgm:pt modelId="{A60B56DA-23FF-46D6-BFBC-221DC6821A91}" type="pres">
      <dgm:prSet presAssocID="{E489DCE1-7517-4E95-B2E7-80862311C287}" presName="parentLeftMargin" presStyleLbl="node1" presStyleIdx="0" presStyleCnt="3"/>
      <dgm:spPr/>
    </dgm:pt>
    <dgm:pt modelId="{27A4A5C0-01BA-4ADD-8A0A-DADF313D243E}" type="pres">
      <dgm:prSet presAssocID="{E489DCE1-7517-4E95-B2E7-80862311C287}" presName="parentText" presStyleLbl="node1" presStyleIdx="1" presStyleCnt="3">
        <dgm:presLayoutVars>
          <dgm:chMax val="0"/>
          <dgm:bulletEnabled val="1"/>
        </dgm:presLayoutVars>
      </dgm:prSet>
      <dgm:spPr/>
    </dgm:pt>
    <dgm:pt modelId="{2FE11FDB-FA0B-4167-A945-A57E8BD0F8C4}" type="pres">
      <dgm:prSet presAssocID="{E489DCE1-7517-4E95-B2E7-80862311C287}" presName="negativeSpace" presStyleCnt="0"/>
      <dgm:spPr/>
    </dgm:pt>
    <dgm:pt modelId="{9986ABB7-F73D-403C-B26D-3D1122E5F006}" type="pres">
      <dgm:prSet presAssocID="{E489DCE1-7517-4E95-B2E7-80862311C287}" presName="childText" presStyleLbl="conFgAcc1" presStyleIdx="1" presStyleCnt="3">
        <dgm:presLayoutVars>
          <dgm:bulletEnabled val="1"/>
        </dgm:presLayoutVars>
      </dgm:prSet>
      <dgm:spPr/>
    </dgm:pt>
    <dgm:pt modelId="{B52B7735-1B9E-4291-8C79-39C63E9DBCDF}" type="pres">
      <dgm:prSet presAssocID="{C087ABA8-8DB2-4AA4-9A1A-8BFD712C3CBF}" presName="spaceBetweenRectangles" presStyleCnt="0"/>
      <dgm:spPr/>
    </dgm:pt>
    <dgm:pt modelId="{6CFD104D-1A4E-4E4F-8C6C-59BEE5DAA125}" type="pres">
      <dgm:prSet presAssocID="{EDE1CC80-F027-4ED3-850E-B85E42195E7C}" presName="parentLin" presStyleCnt="0"/>
      <dgm:spPr/>
    </dgm:pt>
    <dgm:pt modelId="{01EB9A57-52E5-4262-BED6-FA96D0977363}" type="pres">
      <dgm:prSet presAssocID="{EDE1CC80-F027-4ED3-850E-B85E42195E7C}" presName="parentLeftMargin" presStyleLbl="node1" presStyleIdx="1" presStyleCnt="3"/>
      <dgm:spPr/>
    </dgm:pt>
    <dgm:pt modelId="{76EEEB56-A349-4A3A-B0F7-83A3F7D33CF7}" type="pres">
      <dgm:prSet presAssocID="{EDE1CC80-F027-4ED3-850E-B85E42195E7C}" presName="parentText" presStyleLbl="node1" presStyleIdx="2" presStyleCnt="3">
        <dgm:presLayoutVars>
          <dgm:chMax val="0"/>
          <dgm:bulletEnabled val="1"/>
        </dgm:presLayoutVars>
      </dgm:prSet>
      <dgm:spPr/>
    </dgm:pt>
    <dgm:pt modelId="{12362D24-3CFA-4E7C-811E-7E46EE4B4A80}" type="pres">
      <dgm:prSet presAssocID="{EDE1CC80-F027-4ED3-850E-B85E42195E7C}" presName="negativeSpace" presStyleCnt="0"/>
      <dgm:spPr/>
    </dgm:pt>
    <dgm:pt modelId="{505BC7EA-0F5E-4CC2-8F71-93BA9CF80CE6}" type="pres">
      <dgm:prSet presAssocID="{EDE1CC80-F027-4ED3-850E-B85E42195E7C}" presName="childText" presStyleLbl="conFgAcc1" presStyleIdx="2" presStyleCnt="3">
        <dgm:presLayoutVars>
          <dgm:bulletEnabled val="1"/>
        </dgm:presLayoutVars>
      </dgm:prSet>
      <dgm:spPr/>
    </dgm:pt>
  </dgm:ptLst>
  <dgm:cxnLst>
    <dgm:cxn modelId="{ECE60D83-7D77-48CE-B33C-0664845A1778}" type="presOf" srcId="{67456945-DC2B-40A3-9D97-52265154009F}" destId="{BDEABE5B-CC11-49D7-B8E5-CF857DA87129}" srcOrd="0" destOrd="4" presId="urn:microsoft.com/office/officeart/2005/8/layout/list1"/>
    <dgm:cxn modelId="{CD0C9E95-4C5D-4BEC-BB94-5F65A761BD4D}" type="presOf" srcId="{56B412EF-0FAB-4FAC-B9A5-AB66CEBB542A}" destId="{CEDD5CFA-A61B-4F3A-BE0E-9170A27F3DAA}" srcOrd="0" destOrd="0" presId="urn:microsoft.com/office/officeart/2005/8/layout/list1"/>
    <dgm:cxn modelId="{8CC04C3D-D9FA-49AE-AC4E-3E0D5099AFD9}" type="presOf" srcId="{4BAD75D4-7F54-4B0E-B390-A2450628E006}" destId="{B2852418-A150-40B0-89ED-F5C5C851E897}" srcOrd="0" destOrd="0" presId="urn:microsoft.com/office/officeart/2005/8/layout/list1"/>
    <dgm:cxn modelId="{AED82296-C27A-487A-9503-693E0F47E7AA}" srcId="{56B412EF-0FAB-4FAC-B9A5-AB66CEBB542A}" destId="{E0F58B45-EE27-487E-BFA3-332BDB3C4AFA}" srcOrd="3" destOrd="0" parTransId="{E7B53704-7225-4F32-B98B-8934DA986163}" sibTransId="{4CCB9D81-0817-4179-BEAE-BCB00CC11D1B}"/>
    <dgm:cxn modelId="{8F6D5D26-B546-4802-9BF2-71C9378CB983}" srcId="{4BAD75D4-7F54-4B0E-B390-A2450628E006}" destId="{56B412EF-0FAB-4FAC-B9A5-AB66CEBB542A}" srcOrd="0" destOrd="0" parTransId="{E5D7F326-B861-47A7-9B2E-A7E2010685FC}" sibTransId="{FAD66B76-6FD7-49ED-9517-DC237816B8D9}"/>
    <dgm:cxn modelId="{DE6FB251-14DB-4D1F-BCA0-77BC6CF460D3}" type="presOf" srcId="{47B9829F-97C5-4C14-8A78-7866FC5C78F5}" destId="{BDEABE5B-CC11-49D7-B8E5-CF857DA87129}" srcOrd="0" destOrd="0" presId="urn:microsoft.com/office/officeart/2005/8/layout/list1"/>
    <dgm:cxn modelId="{21D70C1D-DB7E-4456-BB08-5F0FB565DB9E}" type="presOf" srcId="{65F9CE16-D764-4B2E-8397-97D86C580F4F}" destId="{9986ABB7-F73D-403C-B26D-3D1122E5F006}" srcOrd="0" destOrd="1" presId="urn:microsoft.com/office/officeart/2005/8/layout/list1"/>
    <dgm:cxn modelId="{874D38FD-6DE2-430C-9D0E-51B1A7AD5D5E}" type="presOf" srcId="{56B412EF-0FAB-4FAC-B9A5-AB66CEBB542A}" destId="{6AF43A41-B74F-4248-A3E4-79EF651BD2A0}" srcOrd="1" destOrd="0" presId="urn:microsoft.com/office/officeart/2005/8/layout/list1"/>
    <dgm:cxn modelId="{5D2DD024-5D45-4F7C-A295-A87C9480D105}" srcId="{56B412EF-0FAB-4FAC-B9A5-AB66CEBB542A}" destId="{67456945-DC2B-40A3-9D97-52265154009F}" srcOrd="4" destOrd="0" parTransId="{5B5A6EDF-91B8-430E-9DF1-C389FF976F7C}" sibTransId="{3BE3B626-EBDA-48CE-807D-27C22E29CB5C}"/>
    <dgm:cxn modelId="{EE5592AC-F7BB-4D8E-83AB-C6573F7DC793}" type="presOf" srcId="{1ED1629C-8636-4BE0-94A6-0AE4B868C8DD}" destId="{9986ABB7-F73D-403C-B26D-3D1122E5F006}" srcOrd="0" destOrd="0" presId="urn:microsoft.com/office/officeart/2005/8/layout/list1"/>
    <dgm:cxn modelId="{3C0382B4-2AEB-4F3B-B769-FA8510913866}" type="presOf" srcId="{EDE1CC80-F027-4ED3-850E-B85E42195E7C}" destId="{01EB9A57-52E5-4262-BED6-FA96D0977363}" srcOrd="0" destOrd="0" presId="urn:microsoft.com/office/officeart/2005/8/layout/list1"/>
    <dgm:cxn modelId="{C827078A-DA4D-486F-A529-3CC715ED324F}" srcId="{E489DCE1-7517-4E95-B2E7-80862311C287}" destId="{1ED1629C-8636-4BE0-94A6-0AE4B868C8DD}" srcOrd="0" destOrd="0" parTransId="{7B3620F4-EBC4-415C-9D39-AF2AE62A9F08}" sibTransId="{F57EF0AD-1C7E-4751-B58A-CF316F7D7360}"/>
    <dgm:cxn modelId="{C3C20A59-CD01-470E-9A08-29D0A7EBB016}" type="presOf" srcId="{D804632F-169E-4932-A721-D92E0AC4FEFB}" destId="{9986ABB7-F73D-403C-B26D-3D1122E5F006}" srcOrd="0" destOrd="3" presId="urn:microsoft.com/office/officeart/2005/8/layout/list1"/>
    <dgm:cxn modelId="{9409245C-B24E-451B-92A4-B51FD4373E80}" srcId="{E489DCE1-7517-4E95-B2E7-80862311C287}" destId="{65F9CE16-D764-4B2E-8397-97D86C580F4F}" srcOrd="1" destOrd="0" parTransId="{BD35E1D0-C30C-4B69-A1C9-78D344B1B50B}" sibTransId="{A3F553E7-0F68-4F3E-8261-7F2E4A28C1AE}"/>
    <dgm:cxn modelId="{5BAF4811-2DA4-4103-94CA-21C3C997EFD0}" srcId="{56B412EF-0FAB-4FAC-B9A5-AB66CEBB542A}" destId="{74BFEDA9-23FA-459C-8FC5-DF495DAF0638}" srcOrd="2" destOrd="0" parTransId="{5A9CB798-A137-4F9E-A4B5-D6BC88EEDA50}" sibTransId="{ED636172-8364-4839-9CAC-2514EAB7BB46}"/>
    <dgm:cxn modelId="{18291710-0D58-4AF9-B94E-004BA78D014E}" srcId="{4BAD75D4-7F54-4B0E-B390-A2450628E006}" destId="{EDE1CC80-F027-4ED3-850E-B85E42195E7C}" srcOrd="2" destOrd="0" parTransId="{18F91BBD-8133-47A1-95B9-B848BDABC6BF}" sibTransId="{997F801E-F84B-4A92-A613-495574B95570}"/>
    <dgm:cxn modelId="{4C365B09-F710-4A10-86FB-B14F73ADC29F}" srcId="{4BAD75D4-7F54-4B0E-B390-A2450628E006}" destId="{E489DCE1-7517-4E95-B2E7-80862311C287}" srcOrd="1" destOrd="0" parTransId="{3C2C1E13-4E12-4BA1-BEF1-C1AB777D8010}" sibTransId="{C087ABA8-8DB2-4AA4-9A1A-8BFD712C3CBF}"/>
    <dgm:cxn modelId="{FBA467AB-71B7-491F-8DEB-D7C472401B64}" srcId="{56B412EF-0FAB-4FAC-B9A5-AB66CEBB542A}" destId="{67E01C3A-F165-4186-BD08-F647F804E5EB}" srcOrd="1" destOrd="0" parTransId="{278FBA3B-9B19-4D47-B366-2F5C48093FAF}" sibTransId="{A67FB979-2C4D-41F6-8E25-F2B4497BB788}"/>
    <dgm:cxn modelId="{D4F8A137-96C3-478F-97B7-C7F642793910}" srcId="{E489DCE1-7517-4E95-B2E7-80862311C287}" destId="{D804632F-169E-4932-A721-D92E0AC4FEFB}" srcOrd="3" destOrd="0" parTransId="{036ECC25-B286-4C57-BF99-9F9193CAB5E6}" sibTransId="{AB020576-77A9-4A5D-96AA-C736B6F7E096}"/>
    <dgm:cxn modelId="{240EFF99-6619-4EF2-948B-EE8EA7336C93}" type="presOf" srcId="{E0F58B45-EE27-487E-BFA3-332BDB3C4AFA}" destId="{BDEABE5B-CC11-49D7-B8E5-CF857DA87129}" srcOrd="0" destOrd="3" presId="urn:microsoft.com/office/officeart/2005/8/layout/list1"/>
    <dgm:cxn modelId="{C3BB4E34-C1F8-4A08-94B4-D8363A41F4EE}" type="presOf" srcId="{E489DCE1-7517-4E95-B2E7-80862311C287}" destId="{A60B56DA-23FF-46D6-BFBC-221DC6821A91}" srcOrd="0" destOrd="0" presId="urn:microsoft.com/office/officeart/2005/8/layout/list1"/>
    <dgm:cxn modelId="{800F0641-19C5-4C75-B0C2-6C9EF75DF4D0}" type="presOf" srcId="{74BFEDA9-23FA-459C-8FC5-DF495DAF0638}" destId="{BDEABE5B-CC11-49D7-B8E5-CF857DA87129}" srcOrd="0" destOrd="2" presId="urn:microsoft.com/office/officeart/2005/8/layout/list1"/>
    <dgm:cxn modelId="{719E3E19-561B-4736-8616-6B2CA4506CE3}" srcId="{E489DCE1-7517-4E95-B2E7-80862311C287}" destId="{3FC0BF0F-9683-4915-AE7B-C14BD885C1C5}" srcOrd="2" destOrd="0" parTransId="{12CFAD5F-E9CB-440F-800C-5B9C846B90EF}" sibTransId="{133C8F12-763C-4835-897C-919577F327C9}"/>
    <dgm:cxn modelId="{CA1BA864-1BCF-445E-B678-6E1BC3078D16}" type="presOf" srcId="{3FC0BF0F-9683-4915-AE7B-C14BD885C1C5}" destId="{9986ABB7-F73D-403C-B26D-3D1122E5F006}" srcOrd="0" destOrd="2" presId="urn:microsoft.com/office/officeart/2005/8/layout/list1"/>
    <dgm:cxn modelId="{46C91992-B446-4830-8279-D4621798891D}" type="presOf" srcId="{E489DCE1-7517-4E95-B2E7-80862311C287}" destId="{27A4A5C0-01BA-4ADD-8A0A-DADF313D243E}" srcOrd="1" destOrd="0" presId="urn:microsoft.com/office/officeart/2005/8/layout/list1"/>
    <dgm:cxn modelId="{316997BF-382E-4A80-94BF-9443C73C6AF3}" type="presOf" srcId="{67E01C3A-F165-4186-BD08-F647F804E5EB}" destId="{BDEABE5B-CC11-49D7-B8E5-CF857DA87129}" srcOrd="0" destOrd="1" presId="urn:microsoft.com/office/officeart/2005/8/layout/list1"/>
    <dgm:cxn modelId="{9F6C671B-A214-4F9D-B46F-BFD244BC742B}" type="presOf" srcId="{EDE1CC80-F027-4ED3-850E-B85E42195E7C}" destId="{76EEEB56-A349-4A3A-B0F7-83A3F7D33CF7}" srcOrd="1" destOrd="0" presId="urn:microsoft.com/office/officeart/2005/8/layout/list1"/>
    <dgm:cxn modelId="{50F01F80-6185-48B3-9FC6-6AB9C3026632}" srcId="{56B412EF-0FAB-4FAC-B9A5-AB66CEBB542A}" destId="{47B9829F-97C5-4C14-8A78-7866FC5C78F5}" srcOrd="0" destOrd="0" parTransId="{E64B9473-1513-456D-988D-B54B4052B7F8}" sibTransId="{0F558231-601F-4378-80BA-B48E5C7F65E3}"/>
    <dgm:cxn modelId="{C4654E76-FC17-40F1-9C76-22E69E44B912}" type="presParOf" srcId="{B2852418-A150-40B0-89ED-F5C5C851E897}" destId="{0F7302A2-D0B2-4A70-9EDA-D9D43AF32683}" srcOrd="0" destOrd="0" presId="urn:microsoft.com/office/officeart/2005/8/layout/list1"/>
    <dgm:cxn modelId="{3ED87DB8-227C-4627-87C4-E11AED436D54}" type="presParOf" srcId="{0F7302A2-D0B2-4A70-9EDA-D9D43AF32683}" destId="{CEDD5CFA-A61B-4F3A-BE0E-9170A27F3DAA}" srcOrd="0" destOrd="0" presId="urn:microsoft.com/office/officeart/2005/8/layout/list1"/>
    <dgm:cxn modelId="{5050BA62-A86B-4564-ABA1-B3165E76C9D2}" type="presParOf" srcId="{0F7302A2-D0B2-4A70-9EDA-D9D43AF32683}" destId="{6AF43A41-B74F-4248-A3E4-79EF651BD2A0}" srcOrd="1" destOrd="0" presId="urn:microsoft.com/office/officeart/2005/8/layout/list1"/>
    <dgm:cxn modelId="{5FC925CF-1FF5-4297-9067-2B591E1F31DA}" type="presParOf" srcId="{B2852418-A150-40B0-89ED-F5C5C851E897}" destId="{3B8998D7-365B-49A8-80CB-6A8FA9F3B757}" srcOrd="1" destOrd="0" presId="urn:microsoft.com/office/officeart/2005/8/layout/list1"/>
    <dgm:cxn modelId="{408100D6-5905-41D9-A6ED-2291E0513ACA}" type="presParOf" srcId="{B2852418-A150-40B0-89ED-F5C5C851E897}" destId="{BDEABE5B-CC11-49D7-B8E5-CF857DA87129}" srcOrd="2" destOrd="0" presId="urn:microsoft.com/office/officeart/2005/8/layout/list1"/>
    <dgm:cxn modelId="{7F7A9BC5-5CEE-4EF5-8F59-854FD594CDB7}" type="presParOf" srcId="{B2852418-A150-40B0-89ED-F5C5C851E897}" destId="{D3C8726C-42E4-4DC5-80D5-5FA16FCCF96D}" srcOrd="3" destOrd="0" presId="urn:microsoft.com/office/officeart/2005/8/layout/list1"/>
    <dgm:cxn modelId="{CB11C70D-C727-4125-946E-B651AE8978F1}" type="presParOf" srcId="{B2852418-A150-40B0-89ED-F5C5C851E897}" destId="{A212C5BA-371F-45B0-8480-DAA9A8C82651}" srcOrd="4" destOrd="0" presId="urn:microsoft.com/office/officeart/2005/8/layout/list1"/>
    <dgm:cxn modelId="{83880161-6FE6-49DF-8825-C0A87A24216C}" type="presParOf" srcId="{A212C5BA-371F-45B0-8480-DAA9A8C82651}" destId="{A60B56DA-23FF-46D6-BFBC-221DC6821A91}" srcOrd="0" destOrd="0" presId="urn:microsoft.com/office/officeart/2005/8/layout/list1"/>
    <dgm:cxn modelId="{57F2D0EC-5153-44A0-9F2B-720477F35314}" type="presParOf" srcId="{A212C5BA-371F-45B0-8480-DAA9A8C82651}" destId="{27A4A5C0-01BA-4ADD-8A0A-DADF313D243E}" srcOrd="1" destOrd="0" presId="urn:microsoft.com/office/officeart/2005/8/layout/list1"/>
    <dgm:cxn modelId="{1471D203-573E-4C91-B97A-90C7E0EB17B4}" type="presParOf" srcId="{B2852418-A150-40B0-89ED-F5C5C851E897}" destId="{2FE11FDB-FA0B-4167-A945-A57E8BD0F8C4}" srcOrd="5" destOrd="0" presId="urn:microsoft.com/office/officeart/2005/8/layout/list1"/>
    <dgm:cxn modelId="{23F6A2F8-2AB2-4877-A92C-BA30A7F6ACAD}" type="presParOf" srcId="{B2852418-A150-40B0-89ED-F5C5C851E897}" destId="{9986ABB7-F73D-403C-B26D-3D1122E5F006}" srcOrd="6" destOrd="0" presId="urn:microsoft.com/office/officeart/2005/8/layout/list1"/>
    <dgm:cxn modelId="{E5A25DF1-0953-405F-9B9E-0AF37BCD2235}" type="presParOf" srcId="{B2852418-A150-40B0-89ED-F5C5C851E897}" destId="{B52B7735-1B9E-4291-8C79-39C63E9DBCDF}" srcOrd="7" destOrd="0" presId="urn:microsoft.com/office/officeart/2005/8/layout/list1"/>
    <dgm:cxn modelId="{0854F7A0-08FB-42DF-9631-69D790CF7A63}" type="presParOf" srcId="{B2852418-A150-40B0-89ED-F5C5C851E897}" destId="{6CFD104D-1A4E-4E4F-8C6C-59BEE5DAA125}" srcOrd="8" destOrd="0" presId="urn:microsoft.com/office/officeart/2005/8/layout/list1"/>
    <dgm:cxn modelId="{5A530302-CCA1-455C-B151-5B3E1F1B7D8F}" type="presParOf" srcId="{6CFD104D-1A4E-4E4F-8C6C-59BEE5DAA125}" destId="{01EB9A57-52E5-4262-BED6-FA96D0977363}" srcOrd="0" destOrd="0" presId="urn:microsoft.com/office/officeart/2005/8/layout/list1"/>
    <dgm:cxn modelId="{27A52ADA-6C66-4A27-921A-652AA9FE8FA7}" type="presParOf" srcId="{6CFD104D-1A4E-4E4F-8C6C-59BEE5DAA125}" destId="{76EEEB56-A349-4A3A-B0F7-83A3F7D33CF7}" srcOrd="1" destOrd="0" presId="urn:microsoft.com/office/officeart/2005/8/layout/list1"/>
    <dgm:cxn modelId="{29A64C2F-71C5-4028-9E08-30B976C07210}" type="presParOf" srcId="{B2852418-A150-40B0-89ED-F5C5C851E897}" destId="{12362D24-3CFA-4E7C-811E-7E46EE4B4A80}" srcOrd="9" destOrd="0" presId="urn:microsoft.com/office/officeart/2005/8/layout/list1"/>
    <dgm:cxn modelId="{2FEB70F4-FF91-4C11-8FD3-6B9AB4630923}" type="presParOf" srcId="{B2852418-A150-40B0-89ED-F5C5C851E897}" destId="{505BC7EA-0F5E-4CC2-8F71-93BA9CF80CE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DD2745-E09B-4EE7-8FCB-7B841B4595C4}"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7331654A-EECA-4D08-A0FC-4A9190B94846}">
      <dgm:prSet phldrT="[Text]"/>
      <dgm:spPr/>
      <dgm:t>
        <a:bodyPr/>
        <a:lstStyle/>
        <a:p>
          <a:r>
            <a:rPr lang="en-US" dirty="0" smtClean="0"/>
            <a:t>Online service server</a:t>
          </a:r>
          <a:endParaRPr lang="en-US" dirty="0"/>
        </a:p>
      </dgm:t>
    </dgm:pt>
    <dgm:pt modelId="{586CF4DC-204F-477C-9109-80F08805CB56}" type="parTrans" cxnId="{BE3C6F6E-F8C7-4740-A2FE-49307C05C8DD}">
      <dgm:prSet/>
      <dgm:spPr/>
      <dgm:t>
        <a:bodyPr/>
        <a:lstStyle/>
        <a:p>
          <a:endParaRPr lang="en-US"/>
        </a:p>
      </dgm:t>
    </dgm:pt>
    <dgm:pt modelId="{7A709160-6074-4A19-BC3B-CBBF5BB20F65}" type="sibTrans" cxnId="{BE3C6F6E-F8C7-4740-A2FE-49307C05C8DD}">
      <dgm:prSet/>
      <dgm:spPr/>
      <dgm:t>
        <a:bodyPr/>
        <a:lstStyle/>
        <a:p>
          <a:endParaRPr lang="en-US"/>
        </a:p>
      </dgm:t>
    </dgm:pt>
    <dgm:pt modelId="{D391A851-217A-4C03-95AE-11FC2D6F7AE9}">
      <dgm:prSet phldrT="[Text]"/>
      <dgm:spPr/>
      <dgm:t>
        <a:bodyPr/>
        <a:lstStyle/>
        <a:p>
          <a:r>
            <a:rPr lang="en-US" dirty="0" smtClean="0"/>
            <a:t>Hosts most of the online services</a:t>
          </a:r>
          <a:endParaRPr lang="en-US" dirty="0"/>
        </a:p>
      </dgm:t>
    </dgm:pt>
    <dgm:pt modelId="{FAA301A4-5AC9-4728-8F04-7172B3C8B73D}" type="parTrans" cxnId="{44A42241-ABC1-4817-9124-199669FD5707}">
      <dgm:prSet/>
      <dgm:spPr/>
      <dgm:t>
        <a:bodyPr/>
        <a:lstStyle/>
        <a:p>
          <a:endParaRPr lang="en-US"/>
        </a:p>
      </dgm:t>
    </dgm:pt>
    <dgm:pt modelId="{B45FD054-0152-4DBF-B143-62B968D2B885}" type="sibTrans" cxnId="{44A42241-ABC1-4817-9124-199669FD5707}">
      <dgm:prSet/>
      <dgm:spPr/>
      <dgm:t>
        <a:bodyPr/>
        <a:lstStyle/>
        <a:p>
          <a:endParaRPr lang="en-US"/>
        </a:p>
      </dgm:t>
    </dgm:pt>
    <dgm:pt modelId="{7857BD1D-ABFE-452A-ADF9-24A6D17481C2}">
      <dgm:prSet phldrT="[Text]"/>
      <dgm:spPr/>
      <dgm:t>
        <a:bodyPr/>
        <a:lstStyle/>
        <a:p>
          <a:r>
            <a:rPr lang="en-US" dirty="0" smtClean="0"/>
            <a:t>Reserved access</a:t>
          </a:r>
          <a:endParaRPr lang="en-US" dirty="0"/>
        </a:p>
      </dgm:t>
    </dgm:pt>
    <dgm:pt modelId="{51BD1B34-C247-4470-9288-CBF0AF4B2206}" type="parTrans" cxnId="{B3531654-F6A2-4CC3-955A-ABBE35746E0B}">
      <dgm:prSet/>
      <dgm:spPr/>
      <dgm:t>
        <a:bodyPr/>
        <a:lstStyle/>
        <a:p>
          <a:endParaRPr lang="en-US"/>
        </a:p>
      </dgm:t>
    </dgm:pt>
    <dgm:pt modelId="{6C0A6BC7-C99F-43F7-9629-9813C48061EE}" type="sibTrans" cxnId="{B3531654-F6A2-4CC3-955A-ABBE35746E0B}">
      <dgm:prSet/>
      <dgm:spPr/>
      <dgm:t>
        <a:bodyPr/>
        <a:lstStyle/>
        <a:p>
          <a:endParaRPr lang="en-US"/>
        </a:p>
      </dgm:t>
    </dgm:pt>
    <dgm:pt modelId="{1B82C6BF-4274-466A-B7A0-83294C368D31}">
      <dgm:prSet phldrT="[Text]"/>
      <dgm:spPr/>
      <dgm:t>
        <a:bodyPr/>
        <a:lstStyle/>
        <a:p>
          <a:r>
            <a:rPr lang="en-US" dirty="0" smtClean="0"/>
            <a:t>NAS Server</a:t>
          </a:r>
          <a:endParaRPr lang="en-US" dirty="0"/>
        </a:p>
      </dgm:t>
    </dgm:pt>
    <dgm:pt modelId="{768AA2DD-1F09-4329-A504-BF6627DC9DF8}" type="parTrans" cxnId="{0C80DB51-2A84-4B37-AC67-2EECCDD5002A}">
      <dgm:prSet/>
      <dgm:spPr/>
      <dgm:t>
        <a:bodyPr/>
        <a:lstStyle/>
        <a:p>
          <a:endParaRPr lang="en-US"/>
        </a:p>
      </dgm:t>
    </dgm:pt>
    <dgm:pt modelId="{5E62035D-4440-4E03-B651-51B829C59450}" type="sibTrans" cxnId="{0C80DB51-2A84-4B37-AC67-2EECCDD5002A}">
      <dgm:prSet/>
      <dgm:spPr/>
      <dgm:t>
        <a:bodyPr/>
        <a:lstStyle/>
        <a:p>
          <a:endParaRPr lang="en-US"/>
        </a:p>
      </dgm:t>
    </dgm:pt>
    <dgm:pt modelId="{CB9B1B12-5ACA-4B85-8742-8D39A1B80935}">
      <dgm:prSet phldrT="[Text]"/>
      <dgm:spPr/>
      <dgm:t>
        <a:bodyPr/>
        <a:lstStyle/>
        <a:p>
          <a:r>
            <a:rPr lang="en-US" dirty="0" err="1" smtClean="0"/>
            <a:t>FreeNAS</a:t>
          </a:r>
          <a:r>
            <a:rPr lang="en-US" dirty="0" smtClean="0"/>
            <a:t> VM</a:t>
          </a:r>
          <a:endParaRPr lang="en-US" dirty="0"/>
        </a:p>
      </dgm:t>
    </dgm:pt>
    <dgm:pt modelId="{BAF88519-5FCD-4784-AC75-CFCA9AE14845}" type="parTrans" cxnId="{FADFC958-B6FA-4853-A002-15AD67790196}">
      <dgm:prSet/>
      <dgm:spPr/>
      <dgm:t>
        <a:bodyPr/>
        <a:lstStyle/>
        <a:p>
          <a:endParaRPr lang="en-US"/>
        </a:p>
      </dgm:t>
    </dgm:pt>
    <dgm:pt modelId="{F0CC1137-96FA-475F-8255-BCCF57145F2B}" type="sibTrans" cxnId="{FADFC958-B6FA-4853-A002-15AD67790196}">
      <dgm:prSet/>
      <dgm:spPr/>
      <dgm:t>
        <a:bodyPr/>
        <a:lstStyle/>
        <a:p>
          <a:endParaRPr lang="en-US"/>
        </a:p>
      </dgm:t>
    </dgm:pt>
    <dgm:pt modelId="{4550DBEB-3412-4CDC-9579-51B3281D1FB2}">
      <dgm:prSet phldrT="[Text]"/>
      <dgm:spPr/>
      <dgm:t>
        <a:bodyPr/>
        <a:lstStyle/>
        <a:p>
          <a:r>
            <a:rPr lang="en-US" dirty="0" smtClean="0"/>
            <a:t>Provides 2 shared folders</a:t>
          </a:r>
          <a:endParaRPr lang="en-US" dirty="0"/>
        </a:p>
      </dgm:t>
    </dgm:pt>
    <dgm:pt modelId="{E3BB59C3-9543-4E82-8F6F-12BC12B3283F}" type="parTrans" cxnId="{7A583CD2-6AFC-44BB-B849-D9FB39BC5E98}">
      <dgm:prSet/>
      <dgm:spPr/>
      <dgm:t>
        <a:bodyPr/>
        <a:lstStyle/>
        <a:p>
          <a:endParaRPr lang="en-US"/>
        </a:p>
      </dgm:t>
    </dgm:pt>
    <dgm:pt modelId="{3647E3B7-7C81-4CAD-BB01-56E7DDB47C59}" type="sibTrans" cxnId="{7A583CD2-6AFC-44BB-B849-D9FB39BC5E98}">
      <dgm:prSet/>
      <dgm:spPr/>
      <dgm:t>
        <a:bodyPr/>
        <a:lstStyle/>
        <a:p>
          <a:endParaRPr lang="en-US"/>
        </a:p>
      </dgm:t>
    </dgm:pt>
    <dgm:pt modelId="{6720E476-37B2-4E8A-9D74-C48BAC736EFA}">
      <dgm:prSet phldrT="[Text]"/>
      <dgm:spPr/>
      <dgm:t>
        <a:bodyPr/>
        <a:lstStyle/>
        <a:p>
          <a:r>
            <a:rPr lang="en-US" dirty="0" err="1" smtClean="0"/>
            <a:t>MXData</a:t>
          </a:r>
          <a:endParaRPr lang="en-US" dirty="0"/>
        </a:p>
      </dgm:t>
    </dgm:pt>
    <dgm:pt modelId="{ECDDFA3A-E5B1-4911-B9CB-E06B2427324E}" type="parTrans" cxnId="{E10D6510-1910-49AA-A50A-F839B0D4C813}">
      <dgm:prSet/>
      <dgm:spPr/>
      <dgm:t>
        <a:bodyPr/>
        <a:lstStyle/>
        <a:p>
          <a:endParaRPr lang="en-US"/>
        </a:p>
      </dgm:t>
    </dgm:pt>
    <dgm:pt modelId="{66372FB5-55B2-4E8F-8608-EE64C9C63AA4}" type="sibTrans" cxnId="{E10D6510-1910-49AA-A50A-F839B0D4C813}">
      <dgm:prSet/>
      <dgm:spPr/>
      <dgm:t>
        <a:bodyPr/>
        <a:lstStyle/>
        <a:p>
          <a:endParaRPr lang="en-US"/>
        </a:p>
      </dgm:t>
    </dgm:pt>
    <dgm:pt modelId="{9BFB0BD8-69B0-4255-BA25-2CD568E1A4AC}">
      <dgm:prSet phldrT="[Text]"/>
      <dgm:spPr/>
      <dgm:t>
        <a:bodyPr/>
        <a:lstStyle/>
        <a:p>
          <a:r>
            <a:rPr lang="en-US" dirty="0" err="1" smtClean="0"/>
            <a:t>MXCommon</a:t>
          </a:r>
          <a:endParaRPr lang="en-US" dirty="0"/>
        </a:p>
      </dgm:t>
    </dgm:pt>
    <dgm:pt modelId="{5F41713C-A946-4BF8-BE6D-40C9D79FEB47}" type="parTrans" cxnId="{22BF09C7-8EE3-4CDE-8AE1-2BE690E38D1A}">
      <dgm:prSet/>
      <dgm:spPr/>
      <dgm:t>
        <a:bodyPr/>
        <a:lstStyle/>
        <a:p>
          <a:endParaRPr lang="en-US"/>
        </a:p>
      </dgm:t>
    </dgm:pt>
    <dgm:pt modelId="{B99D1F69-E8CD-4C64-93B6-5A9A8377BBE5}" type="sibTrans" cxnId="{22BF09C7-8EE3-4CDE-8AE1-2BE690E38D1A}">
      <dgm:prSet/>
      <dgm:spPr/>
      <dgm:t>
        <a:bodyPr/>
        <a:lstStyle/>
        <a:p>
          <a:endParaRPr lang="en-US"/>
        </a:p>
      </dgm:t>
    </dgm:pt>
    <dgm:pt modelId="{F2D15758-D87D-43B0-80BE-E89CF5BC95D4}" type="pres">
      <dgm:prSet presAssocID="{1ADD2745-E09B-4EE7-8FCB-7B841B4595C4}" presName="vert0" presStyleCnt="0">
        <dgm:presLayoutVars>
          <dgm:dir/>
          <dgm:animOne val="branch"/>
          <dgm:animLvl val="lvl"/>
        </dgm:presLayoutVars>
      </dgm:prSet>
      <dgm:spPr/>
    </dgm:pt>
    <dgm:pt modelId="{A63574AA-6A64-4FDD-B40A-F3E389D5819E}" type="pres">
      <dgm:prSet presAssocID="{7331654A-EECA-4D08-A0FC-4A9190B94846}" presName="thickLine" presStyleLbl="alignNode1" presStyleIdx="0" presStyleCnt="2"/>
      <dgm:spPr/>
    </dgm:pt>
    <dgm:pt modelId="{B92FD923-D7C9-4183-98D1-20A1516D30F6}" type="pres">
      <dgm:prSet presAssocID="{7331654A-EECA-4D08-A0FC-4A9190B94846}" presName="horz1" presStyleCnt="0"/>
      <dgm:spPr/>
    </dgm:pt>
    <dgm:pt modelId="{D21BA38F-02ED-4AC6-9DA2-B41DA783AEC1}" type="pres">
      <dgm:prSet presAssocID="{7331654A-EECA-4D08-A0FC-4A9190B94846}" presName="tx1" presStyleLbl="revTx" presStyleIdx="0" presStyleCnt="8"/>
      <dgm:spPr/>
    </dgm:pt>
    <dgm:pt modelId="{77AD2221-803E-4C65-B8C0-751C2072A192}" type="pres">
      <dgm:prSet presAssocID="{7331654A-EECA-4D08-A0FC-4A9190B94846}" presName="vert1" presStyleCnt="0"/>
      <dgm:spPr/>
    </dgm:pt>
    <dgm:pt modelId="{29380E39-A1ED-49EE-9513-DF56F9E50402}" type="pres">
      <dgm:prSet presAssocID="{D391A851-217A-4C03-95AE-11FC2D6F7AE9}" presName="vertSpace2a" presStyleCnt="0"/>
      <dgm:spPr/>
    </dgm:pt>
    <dgm:pt modelId="{87179FEE-8C5C-435F-9CC7-3986969E548B}" type="pres">
      <dgm:prSet presAssocID="{D391A851-217A-4C03-95AE-11FC2D6F7AE9}" presName="horz2" presStyleCnt="0"/>
      <dgm:spPr/>
    </dgm:pt>
    <dgm:pt modelId="{1C6FB8CF-EBCC-4567-B956-C270210786EC}" type="pres">
      <dgm:prSet presAssocID="{D391A851-217A-4C03-95AE-11FC2D6F7AE9}" presName="horzSpace2" presStyleCnt="0"/>
      <dgm:spPr/>
    </dgm:pt>
    <dgm:pt modelId="{B5054113-8595-411E-A730-91F1F74AD545}" type="pres">
      <dgm:prSet presAssocID="{D391A851-217A-4C03-95AE-11FC2D6F7AE9}" presName="tx2" presStyleLbl="revTx" presStyleIdx="1" presStyleCnt="8"/>
      <dgm:spPr/>
    </dgm:pt>
    <dgm:pt modelId="{44831A4C-207A-43BB-BB8D-52FDBDC43410}" type="pres">
      <dgm:prSet presAssocID="{D391A851-217A-4C03-95AE-11FC2D6F7AE9}" presName="vert2" presStyleCnt="0"/>
      <dgm:spPr/>
    </dgm:pt>
    <dgm:pt modelId="{B6269161-66C1-48F1-ABD4-72AC0D25BA16}" type="pres">
      <dgm:prSet presAssocID="{D391A851-217A-4C03-95AE-11FC2D6F7AE9}" presName="thinLine2b" presStyleLbl="callout" presStyleIdx="0" presStyleCnt="5"/>
      <dgm:spPr/>
    </dgm:pt>
    <dgm:pt modelId="{5E92D6A8-25A7-42D5-940F-6575D54C5C5D}" type="pres">
      <dgm:prSet presAssocID="{D391A851-217A-4C03-95AE-11FC2D6F7AE9}" presName="vertSpace2b" presStyleCnt="0"/>
      <dgm:spPr/>
    </dgm:pt>
    <dgm:pt modelId="{BFD7A67A-7937-43B1-B89E-3271A0286356}" type="pres">
      <dgm:prSet presAssocID="{7857BD1D-ABFE-452A-ADF9-24A6D17481C2}" presName="horz2" presStyleCnt="0"/>
      <dgm:spPr/>
    </dgm:pt>
    <dgm:pt modelId="{98F067AE-1968-4EAC-8FA2-04EDB9362302}" type="pres">
      <dgm:prSet presAssocID="{7857BD1D-ABFE-452A-ADF9-24A6D17481C2}" presName="horzSpace2" presStyleCnt="0"/>
      <dgm:spPr/>
    </dgm:pt>
    <dgm:pt modelId="{7A5B6329-B56A-48AF-983D-E40E8F72797B}" type="pres">
      <dgm:prSet presAssocID="{7857BD1D-ABFE-452A-ADF9-24A6D17481C2}" presName="tx2" presStyleLbl="revTx" presStyleIdx="2" presStyleCnt="8"/>
      <dgm:spPr/>
    </dgm:pt>
    <dgm:pt modelId="{CF4404BC-BAC7-4C87-8829-A224B9AFAA79}" type="pres">
      <dgm:prSet presAssocID="{7857BD1D-ABFE-452A-ADF9-24A6D17481C2}" presName="vert2" presStyleCnt="0"/>
      <dgm:spPr/>
    </dgm:pt>
    <dgm:pt modelId="{5303407B-266C-4CD5-B1A0-81534B8F7549}" type="pres">
      <dgm:prSet presAssocID="{7857BD1D-ABFE-452A-ADF9-24A6D17481C2}" presName="thinLine2b" presStyleLbl="callout" presStyleIdx="1" presStyleCnt="5"/>
      <dgm:spPr/>
    </dgm:pt>
    <dgm:pt modelId="{972926F6-8E3A-4703-9630-61449E4C54C6}" type="pres">
      <dgm:prSet presAssocID="{7857BD1D-ABFE-452A-ADF9-24A6D17481C2}" presName="vertSpace2b" presStyleCnt="0"/>
      <dgm:spPr/>
    </dgm:pt>
    <dgm:pt modelId="{525C9CF0-AB22-4868-BC1D-2D3109BAC296}" type="pres">
      <dgm:prSet presAssocID="{1B82C6BF-4274-466A-B7A0-83294C368D31}" presName="thickLine" presStyleLbl="alignNode1" presStyleIdx="1" presStyleCnt="2"/>
      <dgm:spPr/>
    </dgm:pt>
    <dgm:pt modelId="{81AA87F4-70E6-4127-96BF-80F04C335FEA}" type="pres">
      <dgm:prSet presAssocID="{1B82C6BF-4274-466A-B7A0-83294C368D31}" presName="horz1" presStyleCnt="0"/>
      <dgm:spPr/>
    </dgm:pt>
    <dgm:pt modelId="{C190BE35-FA31-4927-9023-86B1ACBDCF5C}" type="pres">
      <dgm:prSet presAssocID="{1B82C6BF-4274-466A-B7A0-83294C368D31}" presName="tx1" presStyleLbl="revTx" presStyleIdx="3" presStyleCnt="8"/>
      <dgm:spPr/>
    </dgm:pt>
    <dgm:pt modelId="{44A0D011-3A62-46D9-B0CC-05AA9236449F}" type="pres">
      <dgm:prSet presAssocID="{1B82C6BF-4274-466A-B7A0-83294C368D31}" presName="vert1" presStyleCnt="0"/>
      <dgm:spPr/>
    </dgm:pt>
    <dgm:pt modelId="{C9831431-6CF2-4443-8593-4EB2ABB3859C}" type="pres">
      <dgm:prSet presAssocID="{CB9B1B12-5ACA-4B85-8742-8D39A1B80935}" presName="vertSpace2a" presStyleCnt="0"/>
      <dgm:spPr/>
    </dgm:pt>
    <dgm:pt modelId="{F93B987F-6DEE-4BF3-9B3F-8A34AC9B2FF2}" type="pres">
      <dgm:prSet presAssocID="{CB9B1B12-5ACA-4B85-8742-8D39A1B80935}" presName="horz2" presStyleCnt="0"/>
      <dgm:spPr/>
    </dgm:pt>
    <dgm:pt modelId="{48996204-D264-4FB0-9529-4096B4E9AE18}" type="pres">
      <dgm:prSet presAssocID="{CB9B1B12-5ACA-4B85-8742-8D39A1B80935}" presName="horzSpace2" presStyleCnt="0"/>
      <dgm:spPr/>
    </dgm:pt>
    <dgm:pt modelId="{CC8359B6-4634-4DCD-8AAD-33CCE9295562}" type="pres">
      <dgm:prSet presAssocID="{CB9B1B12-5ACA-4B85-8742-8D39A1B80935}" presName="tx2" presStyleLbl="revTx" presStyleIdx="4" presStyleCnt="8"/>
      <dgm:spPr/>
    </dgm:pt>
    <dgm:pt modelId="{40552C1D-7675-4F06-949D-4F8E520ECFF3}" type="pres">
      <dgm:prSet presAssocID="{CB9B1B12-5ACA-4B85-8742-8D39A1B80935}" presName="vert2" presStyleCnt="0"/>
      <dgm:spPr/>
    </dgm:pt>
    <dgm:pt modelId="{5C8024D9-8128-48A6-A8B8-65714A47C834}" type="pres">
      <dgm:prSet presAssocID="{CB9B1B12-5ACA-4B85-8742-8D39A1B80935}" presName="thinLine2b" presStyleLbl="callout" presStyleIdx="2" presStyleCnt="5"/>
      <dgm:spPr/>
    </dgm:pt>
    <dgm:pt modelId="{94823197-2DDA-4EEE-8AC6-1B4EE00500F2}" type="pres">
      <dgm:prSet presAssocID="{CB9B1B12-5ACA-4B85-8742-8D39A1B80935}" presName="vertSpace2b" presStyleCnt="0"/>
      <dgm:spPr/>
    </dgm:pt>
    <dgm:pt modelId="{5E49B37D-A45C-46D0-830C-CC4CB04D54DB}" type="pres">
      <dgm:prSet presAssocID="{4550DBEB-3412-4CDC-9579-51B3281D1FB2}" presName="horz2" presStyleCnt="0"/>
      <dgm:spPr/>
    </dgm:pt>
    <dgm:pt modelId="{D15BC72A-38DB-47AE-96CF-29922B742058}" type="pres">
      <dgm:prSet presAssocID="{4550DBEB-3412-4CDC-9579-51B3281D1FB2}" presName="horzSpace2" presStyleCnt="0"/>
      <dgm:spPr/>
    </dgm:pt>
    <dgm:pt modelId="{3F668F52-2900-4771-BAD1-283DDDED20E0}" type="pres">
      <dgm:prSet presAssocID="{4550DBEB-3412-4CDC-9579-51B3281D1FB2}" presName="tx2" presStyleLbl="revTx" presStyleIdx="5" presStyleCnt="8"/>
      <dgm:spPr/>
    </dgm:pt>
    <dgm:pt modelId="{9D003173-7D72-4F48-8CAD-D592F0026206}" type="pres">
      <dgm:prSet presAssocID="{4550DBEB-3412-4CDC-9579-51B3281D1FB2}" presName="vert2" presStyleCnt="0"/>
      <dgm:spPr/>
    </dgm:pt>
    <dgm:pt modelId="{36481074-BEFF-47A1-A0B9-1B61E44D59A5}" type="pres">
      <dgm:prSet presAssocID="{9BFB0BD8-69B0-4255-BA25-2CD568E1A4AC}" presName="horz3" presStyleCnt="0"/>
      <dgm:spPr/>
    </dgm:pt>
    <dgm:pt modelId="{F9E0ABE0-443B-4752-8F08-097595600FA7}" type="pres">
      <dgm:prSet presAssocID="{9BFB0BD8-69B0-4255-BA25-2CD568E1A4AC}" presName="horzSpace3" presStyleCnt="0"/>
      <dgm:spPr/>
    </dgm:pt>
    <dgm:pt modelId="{78FCEF84-472E-4206-8630-F785D1E0C1EA}" type="pres">
      <dgm:prSet presAssocID="{9BFB0BD8-69B0-4255-BA25-2CD568E1A4AC}" presName="tx3" presStyleLbl="revTx" presStyleIdx="6" presStyleCnt="8"/>
      <dgm:spPr/>
      <dgm:t>
        <a:bodyPr/>
        <a:lstStyle/>
        <a:p>
          <a:endParaRPr lang="en-US"/>
        </a:p>
      </dgm:t>
    </dgm:pt>
    <dgm:pt modelId="{416AD338-7C87-4D01-A038-F9F672C3BC7E}" type="pres">
      <dgm:prSet presAssocID="{9BFB0BD8-69B0-4255-BA25-2CD568E1A4AC}" presName="vert3" presStyleCnt="0"/>
      <dgm:spPr/>
    </dgm:pt>
    <dgm:pt modelId="{8FF332CF-88CF-4323-9611-EE384263EFED}" type="pres">
      <dgm:prSet presAssocID="{B99D1F69-E8CD-4C64-93B6-5A9A8377BBE5}" presName="thinLine3" presStyleLbl="callout" presStyleIdx="3" presStyleCnt="5"/>
      <dgm:spPr/>
    </dgm:pt>
    <dgm:pt modelId="{FE1032C0-60E1-4D0F-A002-E56986A6293A}" type="pres">
      <dgm:prSet presAssocID="{6720E476-37B2-4E8A-9D74-C48BAC736EFA}" presName="horz3" presStyleCnt="0"/>
      <dgm:spPr/>
    </dgm:pt>
    <dgm:pt modelId="{4C5D3FFD-8DFD-4624-907A-B8308868BFB8}" type="pres">
      <dgm:prSet presAssocID="{6720E476-37B2-4E8A-9D74-C48BAC736EFA}" presName="horzSpace3" presStyleCnt="0"/>
      <dgm:spPr/>
    </dgm:pt>
    <dgm:pt modelId="{31CD48CC-BC2A-4277-B2E4-3639EE5FDC32}" type="pres">
      <dgm:prSet presAssocID="{6720E476-37B2-4E8A-9D74-C48BAC736EFA}" presName="tx3" presStyleLbl="revTx" presStyleIdx="7" presStyleCnt="8"/>
      <dgm:spPr/>
    </dgm:pt>
    <dgm:pt modelId="{254B0C7E-55C4-4754-9DDD-B414C3C2E99F}" type="pres">
      <dgm:prSet presAssocID="{6720E476-37B2-4E8A-9D74-C48BAC736EFA}" presName="vert3" presStyleCnt="0"/>
      <dgm:spPr/>
    </dgm:pt>
    <dgm:pt modelId="{F9F358B8-C989-422F-95A0-D379B171E109}" type="pres">
      <dgm:prSet presAssocID="{4550DBEB-3412-4CDC-9579-51B3281D1FB2}" presName="thinLine2b" presStyleLbl="callout" presStyleIdx="4" presStyleCnt="5"/>
      <dgm:spPr/>
    </dgm:pt>
    <dgm:pt modelId="{8CA17A54-4353-4598-956F-F16A60748C79}" type="pres">
      <dgm:prSet presAssocID="{4550DBEB-3412-4CDC-9579-51B3281D1FB2}" presName="vertSpace2b" presStyleCnt="0"/>
      <dgm:spPr/>
    </dgm:pt>
  </dgm:ptLst>
  <dgm:cxnLst>
    <dgm:cxn modelId="{E10D6510-1910-49AA-A50A-F839B0D4C813}" srcId="{4550DBEB-3412-4CDC-9579-51B3281D1FB2}" destId="{6720E476-37B2-4E8A-9D74-C48BAC736EFA}" srcOrd="1" destOrd="0" parTransId="{ECDDFA3A-E5B1-4911-B9CB-E06B2427324E}" sibTransId="{66372FB5-55B2-4E8F-8608-EE64C9C63AA4}"/>
    <dgm:cxn modelId="{BE3C6F6E-F8C7-4740-A2FE-49307C05C8DD}" srcId="{1ADD2745-E09B-4EE7-8FCB-7B841B4595C4}" destId="{7331654A-EECA-4D08-A0FC-4A9190B94846}" srcOrd="0" destOrd="0" parTransId="{586CF4DC-204F-477C-9109-80F08805CB56}" sibTransId="{7A709160-6074-4A19-BC3B-CBBF5BB20F65}"/>
    <dgm:cxn modelId="{ECE6F102-6F50-4FCD-8C28-B783FD533C0F}" type="presOf" srcId="{4550DBEB-3412-4CDC-9579-51B3281D1FB2}" destId="{3F668F52-2900-4771-BAD1-283DDDED20E0}" srcOrd="0" destOrd="0" presId="urn:microsoft.com/office/officeart/2008/layout/LinedList"/>
    <dgm:cxn modelId="{D7C3D162-2A4B-40D4-A9CD-B41C66A1C1FF}" type="presOf" srcId="{9BFB0BD8-69B0-4255-BA25-2CD568E1A4AC}" destId="{78FCEF84-472E-4206-8630-F785D1E0C1EA}" srcOrd="0" destOrd="0" presId="urn:microsoft.com/office/officeart/2008/layout/LinedList"/>
    <dgm:cxn modelId="{22BF09C7-8EE3-4CDE-8AE1-2BE690E38D1A}" srcId="{4550DBEB-3412-4CDC-9579-51B3281D1FB2}" destId="{9BFB0BD8-69B0-4255-BA25-2CD568E1A4AC}" srcOrd="0" destOrd="0" parTransId="{5F41713C-A946-4BF8-BE6D-40C9D79FEB47}" sibTransId="{B99D1F69-E8CD-4C64-93B6-5A9A8377BBE5}"/>
    <dgm:cxn modelId="{BE3B71F3-EA05-4A4C-B6CF-E67460795F32}" type="presOf" srcId="{1B82C6BF-4274-466A-B7A0-83294C368D31}" destId="{C190BE35-FA31-4927-9023-86B1ACBDCF5C}" srcOrd="0" destOrd="0" presId="urn:microsoft.com/office/officeart/2008/layout/LinedList"/>
    <dgm:cxn modelId="{44A42241-ABC1-4817-9124-199669FD5707}" srcId="{7331654A-EECA-4D08-A0FC-4A9190B94846}" destId="{D391A851-217A-4C03-95AE-11FC2D6F7AE9}" srcOrd="0" destOrd="0" parTransId="{FAA301A4-5AC9-4728-8F04-7172B3C8B73D}" sibTransId="{B45FD054-0152-4DBF-B143-62B968D2B885}"/>
    <dgm:cxn modelId="{B3531654-F6A2-4CC3-955A-ABBE35746E0B}" srcId="{7331654A-EECA-4D08-A0FC-4A9190B94846}" destId="{7857BD1D-ABFE-452A-ADF9-24A6D17481C2}" srcOrd="1" destOrd="0" parTransId="{51BD1B34-C247-4470-9288-CBF0AF4B2206}" sibTransId="{6C0A6BC7-C99F-43F7-9629-9813C48061EE}"/>
    <dgm:cxn modelId="{0C80DB51-2A84-4B37-AC67-2EECCDD5002A}" srcId="{1ADD2745-E09B-4EE7-8FCB-7B841B4595C4}" destId="{1B82C6BF-4274-466A-B7A0-83294C368D31}" srcOrd="1" destOrd="0" parTransId="{768AA2DD-1F09-4329-A504-BF6627DC9DF8}" sibTransId="{5E62035D-4440-4E03-B651-51B829C59450}"/>
    <dgm:cxn modelId="{F1078D8E-7C2A-438F-B65A-FA2CA80C7CAD}" type="presOf" srcId="{6720E476-37B2-4E8A-9D74-C48BAC736EFA}" destId="{31CD48CC-BC2A-4277-B2E4-3639EE5FDC32}" srcOrd="0" destOrd="0" presId="urn:microsoft.com/office/officeart/2008/layout/LinedList"/>
    <dgm:cxn modelId="{7A583CD2-6AFC-44BB-B849-D9FB39BC5E98}" srcId="{1B82C6BF-4274-466A-B7A0-83294C368D31}" destId="{4550DBEB-3412-4CDC-9579-51B3281D1FB2}" srcOrd="1" destOrd="0" parTransId="{E3BB59C3-9543-4E82-8F6F-12BC12B3283F}" sibTransId="{3647E3B7-7C81-4CAD-BB01-56E7DDB47C59}"/>
    <dgm:cxn modelId="{B8BF7635-8BC3-4194-AEDA-8F1076988CB8}" type="presOf" srcId="{7857BD1D-ABFE-452A-ADF9-24A6D17481C2}" destId="{7A5B6329-B56A-48AF-983D-E40E8F72797B}" srcOrd="0" destOrd="0" presId="urn:microsoft.com/office/officeart/2008/layout/LinedList"/>
    <dgm:cxn modelId="{E9A51157-B008-4FFD-BA5D-F96F7EDA25E5}" type="presOf" srcId="{D391A851-217A-4C03-95AE-11FC2D6F7AE9}" destId="{B5054113-8595-411E-A730-91F1F74AD545}" srcOrd="0" destOrd="0" presId="urn:microsoft.com/office/officeart/2008/layout/LinedList"/>
    <dgm:cxn modelId="{FADFC958-B6FA-4853-A002-15AD67790196}" srcId="{1B82C6BF-4274-466A-B7A0-83294C368D31}" destId="{CB9B1B12-5ACA-4B85-8742-8D39A1B80935}" srcOrd="0" destOrd="0" parTransId="{BAF88519-5FCD-4784-AC75-CFCA9AE14845}" sibTransId="{F0CC1137-96FA-475F-8255-BCCF57145F2B}"/>
    <dgm:cxn modelId="{30DAB71C-C45F-4D8D-99CE-5768EE8AC6C1}" type="presOf" srcId="{CB9B1B12-5ACA-4B85-8742-8D39A1B80935}" destId="{CC8359B6-4634-4DCD-8AAD-33CCE9295562}" srcOrd="0" destOrd="0" presId="urn:microsoft.com/office/officeart/2008/layout/LinedList"/>
    <dgm:cxn modelId="{B2C9684E-665A-4FDB-B7AC-869AF7EA01BD}" type="presOf" srcId="{1ADD2745-E09B-4EE7-8FCB-7B841B4595C4}" destId="{F2D15758-D87D-43B0-80BE-E89CF5BC95D4}" srcOrd="0" destOrd="0" presId="urn:microsoft.com/office/officeart/2008/layout/LinedList"/>
    <dgm:cxn modelId="{C510275F-56F0-4413-8F4D-6D143AAC8F86}" type="presOf" srcId="{7331654A-EECA-4D08-A0FC-4A9190B94846}" destId="{D21BA38F-02ED-4AC6-9DA2-B41DA783AEC1}" srcOrd="0" destOrd="0" presId="urn:microsoft.com/office/officeart/2008/layout/LinedList"/>
    <dgm:cxn modelId="{81F672BB-457D-4F7C-B545-BBE86C0A8935}" type="presParOf" srcId="{F2D15758-D87D-43B0-80BE-E89CF5BC95D4}" destId="{A63574AA-6A64-4FDD-B40A-F3E389D5819E}" srcOrd="0" destOrd="0" presId="urn:microsoft.com/office/officeart/2008/layout/LinedList"/>
    <dgm:cxn modelId="{D068451F-2C62-4DF4-99DD-78B8335BE456}" type="presParOf" srcId="{F2D15758-D87D-43B0-80BE-E89CF5BC95D4}" destId="{B92FD923-D7C9-4183-98D1-20A1516D30F6}" srcOrd="1" destOrd="0" presId="urn:microsoft.com/office/officeart/2008/layout/LinedList"/>
    <dgm:cxn modelId="{AB06B26D-0B50-4EF0-9EEA-2FCB51FD1E37}" type="presParOf" srcId="{B92FD923-D7C9-4183-98D1-20A1516D30F6}" destId="{D21BA38F-02ED-4AC6-9DA2-B41DA783AEC1}" srcOrd="0" destOrd="0" presId="urn:microsoft.com/office/officeart/2008/layout/LinedList"/>
    <dgm:cxn modelId="{4DBD5660-B6A6-4D3D-B535-A3FC834FD049}" type="presParOf" srcId="{B92FD923-D7C9-4183-98D1-20A1516D30F6}" destId="{77AD2221-803E-4C65-B8C0-751C2072A192}" srcOrd="1" destOrd="0" presId="urn:microsoft.com/office/officeart/2008/layout/LinedList"/>
    <dgm:cxn modelId="{0BA60A76-D12F-4F3E-94E3-240FD19C178D}" type="presParOf" srcId="{77AD2221-803E-4C65-B8C0-751C2072A192}" destId="{29380E39-A1ED-49EE-9513-DF56F9E50402}" srcOrd="0" destOrd="0" presId="urn:microsoft.com/office/officeart/2008/layout/LinedList"/>
    <dgm:cxn modelId="{50094667-5BBD-4860-ADEA-AA5E72593619}" type="presParOf" srcId="{77AD2221-803E-4C65-B8C0-751C2072A192}" destId="{87179FEE-8C5C-435F-9CC7-3986969E548B}" srcOrd="1" destOrd="0" presId="urn:microsoft.com/office/officeart/2008/layout/LinedList"/>
    <dgm:cxn modelId="{05F7E730-E6E6-44F1-9D45-9ADC00E57FA2}" type="presParOf" srcId="{87179FEE-8C5C-435F-9CC7-3986969E548B}" destId="{1C6FB8CF-EBCC-4567-B956-C270210786EC}" srcOrd="0" destOrd="0" presId="urn:microsoft.com/office/officeart/2008/layout/LinedList"/>
    <dgm:cxn modelId="{1E2E8CDE-D440-4B84-81D0-9CCDD38A692D}" type="presParOf" srcId="{87179FEE-8C5C-435F-9CC7-3986969E548B}" destId="{B5054113-8595-411E-A730-91F1F74AD545}" srcOrd="1" destOrd="0" presId="urn:microsoft.com/office/officeart/2008/layout/LinedList"/>
    <dgm:cxn modelId="{0EC848A8-2602-4C52-8C7E-4DD1A0ABA8AB}" type="presParOf" srcId="{87179FEE-8C5C-435F-9CC7-3986969E548B}" destId="{44831A4C-207A-43BB-BB8D-52FDBDC43410}" srcOrd="2" destOrd="0" presId="urn:microsoft.com/office/officeart/2008/layout/LinedList"/>
    <dgm:cxn modelId="{24BBB364-F2FD-43AA-A1F6-E0155E42C446}" type="presParOf" srcId="{77AD2221-803E-4C65-B8C0-751C2072A192}" destId="{B6269161-66C1-48F1-ABD4-72AC0D25BA16}" srcOrd="2" destOrd="0" presId="urn:microsoft.com/office/officeart/2008/layout/LinedList"/>
    <dgm:cxn modelId="{F3DEBEEC-3C4B-4253-A8EF-10B116659D6C}" type="presParOf" srcId="{77AD2221-803E-4C65-B8C0-751C2072A192}" destId="{5E92D6A8-25A7-42D5-940F-6575D54C5C5D}" srcOrd="3" destOrd="0" presId="urn:microsoft.com/office/officeart/2008/layout/LinedList"/>
    <dgm:cxn modelId="{5776094D-17B3-4492-B699-DAFB8D633D0C}" type="presParOf" srcId="{77AD2221-803E-4C65-B8C0-751C2072A192}" destId="{BFD7A67A-7937-43B1-B89E-3271A0286356}" srcOrd="4" destOrd="0" presId="urn:microsoft.com/office/officeart/2008/layout/LinedList"/>
    <dgm:cxn modelId="{F29407FC-231A-4987-9ECD-DE8FE5E73728}" type="presParOf" srcId="{BFD7A67A-7937-43B1-B89E-3271A0286356}" destId="{98F067AE-1968-4EAC-8FA2-04EDB9362302}" srcOrd="0" destOrd="0" presId="urn:microsoft.com/office/officeart/2008/layout/LinedList"/>
    <dgm:cxn modelId="{ABEB1812-88C8-4B42-8D83-F6730AE60D3B}" type="presParOf" srcId="{BFD7A67A-7937-43B1-B89E-3271A0286356}" destId="{7A5B6329-B56A-48AF-983D-E40E8F72797B}" srcOrd="1" destOrd="0" presId="urn:microsoft.com/office/officeart/2008/layout/LinedList"/>
    <dgm:cxn modelId="{7F33A6D4-9442-49D2-869D-2EEEED4004F1}" type="presParOf" srcId="{BFD7A67A-7937-43B1-B89E-3271A0286356}" destId="{CF4404BC-BAC7-4C87-8829-A224B9AFAA79}" srcOrd="2" destOrd="0" presId="urn:microsoft.com/office/officeart/2008/layout/LinedList"/>
    <dgm:cxn modelId="{C61CD117-3080-4343-8F08-6FB91BB7419F}" type="presParOf" srcId="{77AD2221-803E-4C65-B8C0-751C2072A192}" destId="{5303407B-266C-4CD5-B1A0-81534B8F7549}" srcOrd="5" destOrd="0" presId="urn:microsoft.com/office/officeart/2008/layout/LinedList"/>
    <dgm:cxn modelId="{EE856AB7-40C5-4082-B001-A2BA8D4C69B8}" type="presParOf" srcId="{77AD2221-803E-4C65-B8C0-751C2072A192}" destId="{972926F6-8E3A-4703-9630-61449E4C54C6}" srcOrd="6" destOrd="0" presId="urn:microsoft.com/office/officeart/2008/layout/LinedList"/>
    <dgm:cxn modelId="{86B77814-FBCA-4C84-9127-089292C753A7}" type="presParOf" srcId="{F2D15758-D87D-43B0-80BE-E89CF5BC95D4}" destId="{525C9CF0-AB22-4868-BC1D-2D3109BAC296}" srcOrd="2" destOrd="0" presId="urn:microsoft.com/office/officeart/2008/layout/LinedList"/>
    <dgm:cxn modelId="{D96BAB80-E19A-4AE6-8AFA-21789066E479}" type="presParOf" srcId="{F2D15758-D87D-43B0-80BE-E89CF5BC95D4}" destId="{81AA87F4-70E6-4127-96BF-80F04C335FEA}" srcOrd="3" destOrd="0" presId="urn:microsoft.com/office/officeart/2008/layout/LinedList"/>
    <dgm:cxn modelId="{7137A6AD-E76E-4386-A452-2965229C2EF5}" type="presParOf" srcId="{81AA87F4-70E6-4127-96BF-80F04C335FEA}" destId="{C190BE35-FA31-4927-9023-86B1ACBDCF5C}" srcOrd="0" destOrd="0" presId="urn:microsoft.com/office/officeart/2008/layout/LinedList"/>
    <dgm:cxn modelId="{D0134ECE-FFA1-4A09-AFBD-717A4B9F6654}" type="presParOf" srcId="{81AA87F4-70E6-4127-96BF-80F04C335FEA}" destId="{44A0D011-3A62-46D9-B0CC-05AA9236449F}" srcOrd="1" destOrd="0" presId="urn:microsoft.com/office/officeart/2008/layout/LinedList"/>
    <dgm:cxn modelId="{90839140-C130-41B0-A8D1-3F0B09FCA4DB}" type="presParOf" srcId="{44A0D011-3A62-46D9-B0CC-05AA9236449F}" destId="{C9831431-6CF2-4443-8593-4EB2ABB3859C}" srcOrd="0" destOrd="0" presId="urn:microsoft.com/office/officeart/2008/layout/LinedList"/>
    <dgm:cxn modelId="{B1C5F3C9-6D43-4A9A-A195-6ADB0363875D}" type="presParOf" srcId="{44A0D011-3A62-46D9-B0CC-05AA9236449F}" destId="{F93B987F-6DEE-4BF3-9B3F-8A34AC9B2FF2}" srcOrd="1" destOrd="0" presId="urn:microsoft.com/office/officeart/2008/layout/LinedList"/>
    <dgm:cxn modelId="{637979B1-DF9A-4AF8-AAF6-2C581F9B606E}" type="presParOf" srcId="{F93B987F-6DEE-4BF3-9B3F-8A34AC9B2FF2}" destId="{48996204-D264-4FB0-9529-4096B4E9AE18}" srcOrd="0" destOrd="0" presId="urn:microsoft.com/office/officeart/2008/layout/LinedList"/>
    <dgm:cxn modelId="{03069083-167E-4AD3-ADC2-C977FBCD553D}" type="presParOf" srcId="{F93B987F-6DEE-4BF3-9B3F-8A34AC9B2FF2}" destId="{CC8359B6-4634-4DCD-8AAD-33CCE9295562}" srcOrd="1" destOrd="0" presId="urn:microsoft.com/office/officeart/2008/layout/LinedList"/>
    <dgm:cxn modelId="{60F30E8A-1936-45D1-8E0D-EEAB9559EFF7}" type="presParOf" srcId="{F93B987F-6DEE-4BF3-9B3F-8A34AC9B2FF2}" destId="{40552C1D-7675-4F06-949D-4F8E520ECFF3}" srcOrd="2" destOrd="0" presId="urn:microsoft.com/office/officeart/2008/layout/LinedList"/>
    <dgm:cxn modelId="{25DFE568-EC64-4437-BFE3-48A72A8CB6D6}" type="presParOf" srcId="{44A0D011-3A62-46D9-B0CC-05AA9236449F}" destId="{5C8024D9-8128-48A6-A8B8-65714A47C834}" srcOrd="2" destOrd="0" presId="urn:microsoft.com/office/officeart/2008/layout/LinedList"/>
    <dgm:cxn modelId="{13327C29-DF8F-45F6-977B-6391C2CF28DE}" type="presParOf" srcId="{44A0D011-3A62-46D9-B0CC-05AA9236449F}" destId="{94823197-2DDA-4EEE-8AC6-1B4EE00500F2}" srcOrd="3" destOrd="0" presId="urn:microsoft.com/office/officeart/2008/layout/LinedList"/>
    <dgm:cxn modelId="{2B124069-78B4-41A0-98D4-775472708910}" type="presParOf" srcId="{44A0D011-3A62-46D9-B0CC-05AA9236449F}" destId="{5E49B37D-A45C-46D0-830C-CC4CB04D54DB}" srcOrd="4" destOrd="0" presId="urn:microsoft.com/office/officeart/2008/layout/LinedList"/>
    <dgm:cxn modelId="{E86FA09C-C72D-41FF-8314-EB381F0A7B8E}" type="presParOf" srcId="{5E49B37D-A45C-46D0-830C-CC4CB04D54DB}" destId="{D15BC72A-38DB-47AE-96CF-29922B742058}" srcOrd="0" destOrd="0" presId="urn:microsoft.com/office/officeart/2008/layout/LinedList"/>
    <dgm:cxn modelId="{9CAFB7C1-8172-4E6B-9F0F-59D927C7664B}" type="presParOf" srcId="{5E49B37D-A45C-46D0-830C-CC4CB04D54DB}" destId="{3F668F52-2900-4771-BAD1-283DDDED20E0}" srcOrd="1" destOrd="0" presId="urn:microsoft.com/office/officeart/2008/layout/LinedList"/>
    <dgm:cxn modelId="{87EC7307-3B8B-45E5-A3DB-B2B6E0B06B0C}" type="presParOf" srcId="{5E49B37D-A45C-46D0-830C-CC4CB04D54DB}" destId="{9D003173-7D72-4F48-8CAD-D592F0026206}" srcOrd="2" destOrd="0" presId="urn:microsoft.com/office/officeart/2008/layout/LinedList"/>
    <dgm:cxn modelId="{82716933-75CF-4C2E-B679-3BA38EF23D5C}" type="presParOf" srcId="{9D003173-7D72-4F48-8CAD-D592F0026206}" destId="{36481074-BEFF-47A1-A0B9-1B61E44D59A5}" srcOrd="0" destOrd="0" presId="urn:microsoft.com/office/officeart/2008/layout/LinedList"/>
    <dgm:cxn modelId="{551F82B8-DAE8-45FE-A9C0-7D9F9A5BEC2D}" type="presParOf" srcId="{36481074-BEFF-47A1-A0B9-1B61E44D59A5}" destId="{F9E0ABE0-443B-4752-8F08-097595600FA7}" srcOrd="0" destOrd="0" presId="urn:microsoft.com/office/officeart/2008/layout/LinedList"/>
    <dgm:cxn modelId="{7FC51DCA-91E8-4301-ACB0-A2E04FC874B4}" type="presParOf" srcId="{36481074-BEFF-47A1-A0B9-1B61E44D59A5}" destId="{78FCEF84-472E-4206-8630-F785D1E0C1EA}" srcOrd="1" destOrd="0" presId="urn:microsoft.com/office/officeart/2008/layout/LinedList"/>
    <dgm:cxn modelId="{3AFA22A2-4718-4F2E-B438-C846A93B8710}" type="presParOf" srcId="{36481074-BEFF-47A1-A0B9-1B61E44D59A5}" destId="{416AD338-7C87-4D01-A038-F9F672C3BC7E}" srcOrd="2" destOrd="0" presId="urn:microsoft.com/office/officeart/2008/layout/LinedList"/>
    <dgm:cxn modelId="{D56621DA-57E8-442F-BE3A-39C895C97B51}" type="presParOf" srcId="{9D003173-7D72-4F48-8CAD-D592F0026206}" destId="{8FF332CF-88CF-4323-9611-EE384263EFED}" srcOrd="1" destOrd="0" presId="urn:microsoft.com/office/officeart/2008/layout/LinedList"/>
    <dgm:cxn modelId="{AB59EBA6-9520-4566-B37F-B7567469A296}" type="presParOf" srcId="{9D003173-7D72-4F48-8CAD-D592F0026206}" destId="{FE1032C0-60E1-4D0F-A002-E56986A6293A}" srcOrd="2" destOrd="0" presId="urn:microsoft.com/office/officeart/2008/layout/LinedList"/>
    <dgm:cxn modelId="{780B4BEB-ED56-4CF7-BE84-12358EDCEFC2}" type="presParOf" srcId="{FE1032C0-60E1-4D0F-A002-E56986A6293A}" destId="{4C5D3FFD-8DFD-4624-907A-B8308868BFB8}" srcOrd="0" destOrd="0" presId="urn:microsoft.com/office/officeart/2008/layout/LinedList"/>
    <dgm:cxn modelId="{462735EF-632B-46BE-B56E-21586124DF23}" type="presParOf" srcId="{FE1032C0-60E1-4D0F-A002-E56986A6293A}" destId="{31CD48CC-BC2A-4277-B2E4-3639EE5FDC32}" srcOrd="1" destOrd="0" presId="urn:microsoft.com/office/officeart/2008/layout/LinedList"/>
    <dgm:cxn modelId="{727B4F15-DD25-40F7-B375-0AEF28A96D25}" type="presParOf" srcId="{FE1032C0-60E1-4D0F-A002-E56986A6293A}" destId="{254B0C7E-55C4-4754-9DDD-B414C3C2E99F}" srcOrd="2" destOrd="0" presId="urn:microsoft.com/office/officeart/2008/layout/LinedList"/>
    <dgm:cxn modelId="{D90B874C-9B3A-4BEE-AF58-DCFBD6BB3F1F}" type="presParOf" srcId="{44A0D011-3A62-46D9-B0CC-05AA9236449F}" destId="{F9F358B8-C989-422F-95A0-D379B171E109}" srcOrd="5" destOrd="0" presId="urn:microsoft.com/office/officeart/2008/layout/LinedList"/>
    <dgm:cxn modelId="{EFB27990-EF9D-400B-BD17-3A2E394F3B7E}" type="presParOf" srcId="{44A0D011-3A62-46D9-B0CC-05AA9236449F}" destId="{8CA17A54-4353-4598-956F-F16A60748C79}"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067DED-D41A-4FBF-8A41-9F3005783B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5B1C42B-D183-4449-83E8-B33F1BD12994}">
      <dgm:prSet phldrT="[Text]"/>
      <dgm:spPr/>
      <dgm:t>
        <a:bodyPr/>
        <a:lstStyle/>
        <a:p>
          <a:r>
            <a:rPr lang="en-US" dirty="0" smtClean="0"/>
            <a:t>Windows VM</a:t>
          </a:r>
          <a:endParaRPr lang="en-US" dirty="0"/>
        </a:p>
      </dgm:t>
    </dgm:pt>
    <dgm:pt modelId="{6F866C61-52F2-4E09-BE5E-71724703EB61}" type="parTrans" cxnId="{9F7F90A4-2861-4079-AF17-E899E88227DA}">
      <dgm:prSet/>
      <dgm:spPr/>
      <dgm:t>
        <a:bodyPr/>
        <a:lstStyle/>
        <a:p>
          <a:endParaRPr lang="en-US"/>
        </a:p>
      </dgm:t>
    </dgm:pt>
    <dgm:pt modelId="{A872E02F-0242-4899-B7A5-F3E03FE59788}" type="sibTrans" cxnId="{9F7F90A4-2861-4079-AF17-E899E88227DA}">
      <dgm:prSet/>
      <dgm:spPr/>
      <dgm:t>
        <a:bodyPr/>
        <a:lstStyle/>
        <a:p>
          <a:endParaRPr lang="en-US"/>
        </a:p>
      </dgm:t>
    </dgm:pt>
    <dgm:pt modelId="{91BE3B80-072E-41BD-B695-9D26B5D2ABC6}">
      <dgm:prSet phldrT="[Text]"/>
      <dgm:spPr/>
      <dgm:t>
        <a:bodyPr/>
        <a:lstStyle/>
        <a:p>
          <a:r>
            <a:rPr lang="en-US" dirty="0" smtClean="0"/>
            <a:t>COMSOL</a:t>
          </a:r>
          <a:endParaRPr lang="en-US" dirty="0"/>
        </a:p>
      </dgm:t>
    </dgm:pt>
    <dgm:pt modelId="{14CE402A-7809-4A06-A9D7-6A7A14B4F0F0}" type="parTrans" cxnId="{1071E3D1-CEF2-43D5-B2DE-F0C3FE5F9AC9}">
      <dgm:prSet/>
      <dgm:spPr/>
      <dgm:t>
        <a:bodyPr/>
        <a:lstStyle/>
        <a:p>
          <a:endParaRPr lang="en-US"/>
        </a:p>
      </dgm:t>
    </dgm:pt>
    <dgm:pt modelId="{BC650B0D-C32E-4C4F-9CEA-338190E5D7EB}" type="sibTrans" cxnId="{1071E3D1-CEF2-43D5-B2DE-F0C3FE5F9AC9}">
      <dgm:prSet/>
      <dgm:spPr/>
      <dgm:t>
        <a:bodyPr/>
        <a:lstStyle/>
        <a:p>
          <a:endParaRPr lang="en-US"/>
        </a:p>
      </dgm:t>
    </dgm:pt>
    <dgm:pt modelId="{5D5FEA8B-23DC-4C2E-9D48-0B7FF155F3EA}">
      <dgm:prSet phldrT="[Text]"/>
      <dgm:spPr/>
      <dgm:t>
        <a:bodyPr/>
        <a:lstStyle/>
        <a:p>
          <a:r>
            <a:rPr lang="en-US" dirty="0" smtClean="0"/>
            <a:t>Inventor</a:t>
          </a:r>
          <a:endParaRPr lang="en-US" dirty="0"/>
        </a:p>
      </dgm:t>
    </dgm:pt>
    <dgm:pt modelId="{B3662A91-928F-407B-AA90-FA1E7FCAA2A1}" type="parTrans" cxnId="{2D14DA29-F944-4400-9F74-0D41ABB5E620}">
      <dgm:prSet/>
      <dgm:spPr/>
      <dgm:t>
        <a:bodyPr/>
        <a:lstStyle/>
        <a:p>
          <a:endParaRPr lang="en-US"/>
        </a:p>
      </dgm:t>
    </dgm:pt>
    <dgm:pt modelId="{8DDF5D22-3D79-43D5-BCFF-886E9344B69C}" type="sibTrans" cxnId="{2D14DA29-F944-4400-9F74-0D41ABB5E620}">
      <dgm:prSet/>
      <dgm:spPr/>
      <dgm:t>
        <a:bodyPr/>
        <a:lstStyle/>
        <a:p>
          <a:endParaRPr lang="en-US"/>
        </a:p>
      </dgm:t>
    </dgm:pt>
    <dgm:pt modelId="{F596A8D6-9F07-4C33-BD61-6385C9C2ED13}">
      <dgm:prSet phldrT="[Text]"/>
      <dgm:spPr/>
      <dgm:t>
        <a:bodyPr/>
        <a:lstStyle/>
        <a:p>
          <a:r>
            <a:rPr lang="en-US" dirty="0" smtClean="0"/>
            <a:t>CST</a:t>
          </a:r>
          <a:endParaRPr lang="en-US" dirty="0"/>
        </a:p>
      </dgm:t>
    </dgm:pt>
    <dgm:pt modelId="{613C1166-1E93-477C-BBE6-1F059458BAE4}" type="parTrans" cxnId="{F7451FA3-A6F5-43E6-B8F8-135B5EEE613D}">
      <dgm:prSet/>
      <dgm:spPr/>
      <dgm:t>
        <a:bodyPr/>
        <a:lstStyle/>
        <a:p>
          <a:endParaRPr lang="en-US"/>
        </a:p>
      </dgm:t>
    </dgm:pt>
    <dgm:pt modelId="{0EAF2E4A-5CD9-449C-8ABE-4255A763739D}" type="sibTrans" cxnId="{F7451FA3-A6F5-43E6-B8F8-135B5EEE613D}">
      <dgm:prSet/>
      <dgm:spPr/>
      <dgm:t>
        <a:bodyPr/>
        <a:lstStyle/>
        <a:p>
          <a:endParaRPr lang="en-US"/>
        </a:p>
      </dgm:t>
    </dgm:pt>
    <dgm:pt modelId="{E1B8B7B5-AD4B-430E-874F-12DE820099ED}">
      <dgm:prSet phldrT="[Text]"/>
      <dgm:spPr/>
      <dgm:t>
        <a:bodyPr/>
        <a:lstStyle/>
        <a:p>
          <a:r>
            <a:rPr lang="en-US" dirty="0" err="1" smtClean="0"/>
            <a:t>Autocad</a:t>
          </a:r>
          <a:endParaRPr lang="en-US" dirty="0"/>
        </a:p>
      </dgm:t>
    </dgm:pt>
    <dgm:pt modelId="{CFCF6A42-2004-49BA-9364-AD09AA9D5D05}" type="parTrans" cxnId="{E459CDCB-0490-4F1E-8D90-801E0CAA08A8}">
      <dgm:prSet/>
      <dgm:spPr/>
      <dgm:t>
        <a:bodyPr/>
        <a:lstStyle/>
        <a:p>
          <a:endParaRPr lang="en-US"/>
        </a:p>
      </dgm:t>
    </dgm:pt>
    <dgm:pt modelId="{0FFDAA07-75D9-4E9F-AE26-F8E979F4BC15}" type="sibTrans" cxnId="{E459CDCB-0490-4F1E-8D90-801E0CAA08A8}">
      <dgm:prSet/>
      <dgm:spPr/>
      <dgm:t>
        <a:bodyPr/>
        <a:lstStyle/>
        <a:p>
          <a:endParaRPr lang="en-US"/>
        </a:p>
      </dgm:t>
    </dgm:pt>
    <dgm:pt modelId="{F35F343A-401C-4242-BA25-695CEAB4D138}">
      <dgm:prSet phldrT="[Text]"/>
      <dgm:spPr/>
      <dgm:t>
        <a:bodyPr/>
        <a:lstStyle/>
        <a:p>
          <a:r>
            <a:rPr lang="en-US" dirty="0" smtClean="0"/>
            <a:t>Cluster 0</a:t>
          </a:r>
          <a:endParaRPr lang="en-US" dirty="0"/>
        </a:p>
      </dgm:t>
    </dgm:pt>
    <dgm:pt modelId="{E04CE1E7-157D-4903-A7EB-C64E049D6B83}" type="parTrans" cxnId="{94F6A174-B4CB-4C08-BB42-808AFAB96E4C}">
      <dgm:prSet/>
      <dgm:spPr/>
      <dgm:t>
        <a:bodyPr/>
        <a:lstStyle/>
        <a:p>
          <a:endParaRPr lang="en-US"/>
        </a:p>
      </dgm:t>
    </dgm:pt>
    <dgm:pt modelId="{1D3FACBD-3937-44DA-8972-57691A014709}" type="sibTrans" cxnId="{94F6A174-B4CB-4C08-BB42-808AFAB96E4C}">
      <dgm:prSet/>
      <dgm:spPr/>
      <dgm:t>
        <a:bodyPr/>
        <a:lstStyle/>
        <a:p>
          <a:endParaRPr lang="en-US"/>
        </a:p>
      </dgm:t>
    </dgm:pt>
    <dgm:pt modelId="{2FD326EB-2BC2-428F-A121-F2E32A72183E}">
      <dgm:prSet phldrT="[Text]"/>
      <dgm:spPr/>
      <dgm:t>
        <a:bodyPr/>
        <a:lstStyle/>
        <a:p>
          <a:r>
            <a:rPr lang="en-US" dirty="0" smtClean="0"/>
            <a:t>First node of a computing cluster</a:t>
          </a:r>
          <a:endParaRPr lang="en-US" dirty="0"/>
        </a:p>
      </dgm:t>
    </dgm:pt>
    <dgm:pt modelId="{F1A923A5-7EC2-453D-83C3-A7AF449ACAA8}" type="parTrans" cxnId="{9437C60B-16F5-4EBD-B7E1-C6C98CD2E2AD}">
      <dgm:prSet/>
      <dgm:spPr/>
      <dgm:t>
        <a:bodyPr/>
        <a:lstStyle/>
        <a:p>
          <a:endParaRPr lang="en-US"/>
        </a:p>
      </dgm:t>
    </dgm:pt>
    <dgm:pt modelId="{8825C193-4AB5-46CE-BF3A-BE728B82F130}" type="sibTrans" cxnId="{9437C60B-16F5-4EBD-B7E1-C6C98CD2E2AD}">
      <dgm:prSet/>
      <dgm:spPr/>
      <dgm:t>
        <a:bodyPr/>
        <a:lstStyle/>
        <a:p>
          <a:endParaRPr lang="en-US"/>
        </a:p>
      </dgm:t>
    </dgm:pt>
    <dgm:pt modelId="{E0B31D52-8DDF-4F49-BFB5-FFC3A10D1D1E}">
      <dgm:prSet phldrT="[Text]"/>
      <dgm:spPr/>
      <dgm:t>
        <a:bodyPr/>
        <a:lstStyle/>
        <a:p>
          <a:r>
            <a:rPr lang="en-US" dirty="0" smtClean="0"/>
            <a:t>Standard </a:t>
          </a:r>
          <a:r>
            <a:rPr lang="en-US" dirty="0" err="1" smtClean="0"/>
            <a:t>debian</a:t>
          </a:r>
          <a:r>
            <a:rPr lang="en-US" dirty="0" smtClean="0"/>
            <a:t> installation</a:t>
          </a:r>
          <a:endParaRPr lang="en-US" dirty="0"/>
        </a:p>
      </dgm:t>
    </dgm:pt>
    <dgm:pt modelId="{0BE64B1C-BF90-4CBE-99D9-99B6456C9E91}" type="parTrans" cxnId="{B4A52CEC-6C6B-48A4-9769-3C96E41CD9F4}">
      <dgm:prSet/>
      <dgm:spPr/>
      <dgm:t>
        <a:bodyPr/>
        <a:lstStyle/>
        <a:p>
          <a:endParaRPr lang="en-US"/>
        </a:p>
      </dgm:t>
    </dgm:pt>
    <dgm:pt modelId="{E11482D3-7DBE-4671-B70F-02F8657A0385}" type="sibTrans" cxnId="{B4A52CEC-6C6B-48A4-9769-3C96E41CD9F4}">
      <dgm:prSet/>
      <dgm:spPr/>
      <dgm:t>
        <a:bodyPr/>
        <a:lstStyle/>
        <a:p>
          <a:endParaRPr lang="en-US"/>
        </a:p>
      </dgm:t>
    </dgm:pt>
    <dgm:pt modelId="{F4F7CB2F-15A4-4C78-B65F-6FBA1FD229E9}">
      <dgm:prSet phldrT="[Text]"/>
      <dgm:spPr/>
      <dgm:t>
        <a:bodyPr/>
        <a:lstStyle/>
        <a:p>
          <a:r>
            <a:rPr lang="en-US" dirty="0" smtClean="0"/>
            <a:t>64 GB memory available</a:t>
          </a:r>
          <a:endParaRPr lang="en-US" dirty="0"/>
        </a:p>
      </dgm:t>
    </dgm:pt>
    <dgm:pt modelId="{21FA1BB9-0392-469E-92DD-A6837D406657}" type="parTrans" cxnId="{33691351-5E23-4287-92A0-9E82C6E72DA0}">
      <dgm:prSet/>
      <dgm:spPr/>
      <dgm:t>
        <a:bodyPr/>
        <a:lstStyle/>
        <a:p>
          <a:endParaRPr lang="en-US"/>
        </a:p>
      </dgm:t>
    </dgm:pt>
    <dgm:pt modelId="{EE5ADDC6-4725-47FD-BF07-6230A7C9B8A8}" type="sibTrans" cxnId="{33691351-5E23-4287-92A0-9E82C6E72DA0}">
      <dgm:prSet/>
      <dgm:spPr/>
      <dgm:t>
        <a:bodyPr/>
        <a:lstStyle/>
        <a:p>
          <a:endParaRPr lang="en-US"/>
        </a:p>
      </dgm:t>
    </dgm:pt>
    <dgm:pt modelId="{A0DF57F2-7BF1-438B-A1A8-B64CAA158801}">
      <dgm:prSet phldrT="[Text]"/>
      <dgm:spPr/>
      <dgm:t>
        <a:bodyPr/>
        <a:lstStyle/>
        <a:p>
          <a:r>
            <a:rPr lang="en-US" dirty="0" smtClean="0"/>
            <a:t>Latest current software installation</a:t>
          </a:r>
          <a:endParaRPr lang="en-US" dirty="0"/>
        </a:p>
      </dgm:t>
    </dgm:pt>
    <dgm:pt modelId="{F698C454-2367-4C65-94C6-8B307A871FF5}" type="parTrans" cxnId="{06D87ABE-6574-406F-A451-6F89BA2B1C9A}">
      <dgm:prSet/>
      <dgm:spPr/>
    </dgm:pt>
    <dgm:pt modelId="{776FBA65-1BD3-4C06-993B-28AECDFB6C1E}" type="sibTrans" cxnId="{06D87ABE-6574-406F-A451-6F89BA2B1C9A}">
      <dgm:prSet/>
      <dgm:spPr/>
    </dgm:pt>
    <dgm:pt modelId="{BD053D72-3D97-471C-AA02-A587AC99D4A1}" type="pres">
      <dgm:prSet presAssocID="{CE067DED-D41A-4FBF-8A41-9F3005783B1D}" presName="vert0" presStyleCnt="0">
        <dgm:presLayoutVars>
          <dgm:dir/>
          <dgm:animOne val="branch"/>
          <dgm:animLvl val="lvl"/>
        </dgm:presLayoutVars>
      </dgm:prSet>
      <dgm:spPr/>
    </dgm:pt>
    <dgm:pt modelId="{F9B6757B-5EBA-4A3C-A3AD-69F597CC58E4}" type="pres">
      <dgm:prSet presAssocID="{45B1C42B-D183-4449-83E8-B33F1BD12994}" presName="thickLine" presStyleLbl="alignNode1" presStyleIdx="0" presStyleCnt="2"/>
      <dgm:spPr/>
    </dgm:pt>
    <dgm:pt modelId="{7FAE3AD8-2FA1-4FC8-BA8F-B3A1676B9E02}" type="pres">
      <dgm:prSet presAssocID="{45B1C42B-D183-4449-83E8-B33F1BD12994}" presName="horz1" presStyleCnt="0"/>
      <dgm:spPr/>
    </dgm:pt>
    <dgm:pt modelId="{3A1508CB-B44A-4F24-B7D8-DE749557E458}" type="pres">
      <dgm:prSet presAssocID="{45B1C42B-D183-4449-83E8-B33F1BD12994}" presName="tx1" presStyleLbl="revTx" presStyleIdx="0" presStyleCnt="10"/>
      <dgm:spPr/>
    </dgm:pt>
    <dgm:pt modelId="{6061FE98-7DC7-4747-935D-3456BF9172AD}" type="pres">
      <dgm:prSet presAssocID="{45B1C42B-D183-4449-83E8-B33F1BD12994}" presName="vert1" presStyleCnt="0"/>
      <dgm:spPr/>
    </dgm:pt>
    <dgm:pt modelId="{4A0A36FB-71B2-41B4-BA8F-01CA23C50AD2}" type="pres">
      <dgm:prSet presAssocID="{91BE3B80-072E-41BD-B695-9D26B5D2ABC6}" presName="vertSpace2a" presStyleCnt="0"/>
      <dgm:spPr/>
    </dgm:pt>
    <dgm:pt modelId="{8F3BFDD8-4F41-474C-9382-C540DCD3B0CC}" type="pres">
      <dgm:prSet presAssocID="{91BE3B80-072E-41BD-B695-9D26B5D2ABC6}" presName="horz2" presStyleCnt="0"/>
      <dgm:spPr/>
    </dgm:pt>
    <dgm:pt modelId="{A703133C-9D49-4DCD-BD7F-BC63F5F25C25}" type="pres">
      <dgm:prSet presAssocID="{91BE3B80-072E-41BD-B695-9D26B5D2ABC6}" presName="horzSpace2" presStyleCnt="0"/>
      <dgm:spPr/>
    </dgm:pt>
    <dgm:pt modelId="{F71E1429-3357-40E1-A8E9-2D29889E66B6}" type="pres">
      <dgm:prSet presAssocID="{91BE3B80-072E-41BD-B695-9D26B5D2ABC6}" presName="tx2" presStyleLbl="revTx" presStyleIdx="1" presStyleCnt="10"/>
      <dgm:spPr/>
    </dgm:pt>
    <dgm:pt modelId="{727DBD5D-872A-45F1-9B48-423F455B16F3}" type="pres">
      <dgm:prSet presAssocID="{91BE3B80-072E-41BD-B695-9D26B5D2ABC6}" presName="vert2" presStyleCnt="0"/>
      <dgm:spPr/>
    </dgm:pt>
    <dgm:pt modelId="{D053B7B3-0872-4D89-8B69-ADF7BFD53302}" type="pres">
      <dgm:prSet presAssocID="{91BE3B80-072E-41BD-B695-9D26B5D2ABC6}" presName="thinLine2b" presStyleLbl="callout" presStyleIdx="0" presStyleCnt="8"/>
      <dgm:spPr/>
    </dgm:pt>
    <dgm:pt modelId="{7A56BDE4-55B4-45FC-816F-ADC8829B4AAE}" type="pres">
      <dgm:prSet presAssocID="{91BE3B80-072E-41BD-B695-9D26B5D2ABC6}" presName="vertSpace2b" presStyleCnt="0"/>
      <dgm:spPr/>
    </dgm:pt>
    <dgm:pt modelId="{004FDA3D-8087-4885-B880-54A674B180D7}" type="pres">
      <dgm:prSet presAssocID="{F596A8D6-9F07-4C33-BD61-6385C9C2ED13}" presName="horz2" presStyleCnt="0"/>
      <dgm:spPr/>
    </dgm:pt>
    <dgm:pt modelId="{E09EC6B0-2B12-4D27-A913-5001884D47B9}" type="pres">
      <dgm:prSet presAssocID="{F596A8D6-9F07-4C33-BD61-6385C9C2ED13}" presName="horzSpace2" presStyleCnt="0"/>
      <dgm:spPr/>
    </dgm:pt>
    <dgm:pt modelId="{8B7E69E6-DB6F-4986-A11F-4D37CBF60990}" type="pres">
      <dgm:prSet presAssocID="{F596A8D6-9F07-4C33-BD61-6385C9C2ED13}" presName="tx2" presStyleLbl="revTx" presStyleIdx="2" presStyleCnt="10"/>
      <dgm:spPr/>
    </dgm:pt>
    <dgm:pt modelId="{E9CE2043-7E78-4DC1-820D-DF15FA88B42B}" type="pres">
      <dgm:prSet presAssocID="{F596A8D6-9F07-4C33-BD61-6385C9C2ED13}" presName="vert2" presStyleCnt="0"/>
      <dgm:spPr/>
    </dgm:pt>
    <dgm:pt modelId="{0A46141C-245F-4C3D-96B7-2874DBC7DF06}" type="pres">
      <dgm:prSet presAssocID="{F596A8D6-9F07-4C33-BD61-6385C9C2ED13}" presName="thinLine2b" presStyleLbl="callout" presStyleIdx="1" presStyleCnt="8"/>
      <dgm:spPr/>
    </dgm:pt>
    <dgm:pt modelId="{D9FC675B-A159-4AFB-871E-7B8888EED8D8}" type="pres">
      <dgm:prSet presAssocID="{F596A8D6-9F07-4C33-BD61-6385C9C2ED13}" presName="vertSpace2b" presStyleCnt="0"/>
      <dgm:spPr/>
    </dgm:pt>
    <dgm:pt modelId="{DA5760DC-4C94-415F-B1AB-73FBF7E1E1C0}" type="pres">
      <dgm:prSet presAssocID="{E1B8B7B5-AD4B-430E-874F-12DE820099ED}" presName="horz2" presStyleCnt="0"/>
      <dgm:spPr/>
    </dgm:pt>
    <dgm:pt modelId="{1F1EF255-CB73-41BD-8DA7-EC14D6A19625}" type="pres">
      <dgm:prSet presAssocID="{E1B8B7B5-AD4B-430E-874F-12DE820099ED}" presName="horzSpace2" presStyleCnt="0"/>
      <dgm:spPr/>
    </dgm:pt>
    <dgm:pt modelId="{6C20BE53-4605-400B-B9E2-0439A73F5034}" type="pres">
      <dgm:prSet presAssocID="{E1B8B7B5-AD4B-430E-874F-12DE820099ED}" presName="tx2" presStyleLbl="revTx" presStyleIdx="3" presStyleCnt="10"/>
      <dgm:spPr/>
    </dgm:pt>
    <dgm:pt modelId="{E392935F-B76F-4C51-AC7A-E272317ADF14}" type="pres">
      <dgm:prSet presAssocID="{E1B8B7B5-AD4B-430E-874F-12DE820099ED}" presName="vert2" presStyleCnt="0"/>
      <dgm:spPr/>
    </dgm:pt>
    <dgm:pt modelId="{C9BB0340-7AE6-45C5-83BC-61AFD9F45083}" type="pres">
      <dgm:prSet presAssocID="{E1B8B7B5-AD4B-430E-874F-12DE820099ED}" presName="thinLine2b" presStyleLbl="callout" presStyleIdx="2" presStyleCnt="8"/>
      <dgm:spPr/>
    </dgm:pt>
    <dgm:pt modelId="{5049EAC1-7B35-4650-AAC5-E4A00439D72E}" type="pres">
      <dgm:prSet presAssocID="{E1B8B7B5-AD4B-430E-874F-12DE820099ED}" presName="vertSpace2b" presStyleCnt="0"/>
      <dgm:spPr/>
    </dgm:pt>
    <dgm:pt modelId="{18854819-C846-4A31-AC92-9BCEB74084E2}" type="pres">
      <dgm:prSet presAssocID="{5D5FEA8B-23DC-4C2E-9D48-0B7FF155F3EA}" presName="horz2" presStyleCnt="0"/>
      <dgm:spPr/>
    </dgm:pt>
    <dgm:pt modelId="{FD3FB6D6-000F-4A71-A8A8-2D8242A3AA63}" type="pres">
      <dgm:prSet presAssocID="{5D5FEA8B-23DC-4C2E-9D48-0B7FF155F3EA}" presName="horzSpace2" presStyleCnt="0"/>
      <dgm:spPr/>
    </dgm:pt>
    <dgm:pt modelId="{DD0E01F5-40F6-4513-9CBE-5848B30F21EB}" type="pres">
      <dgm:prSet presAssocID="{5D5FEA8B-23DC-4C2E-9D48-0B7FF155F3EA}" presName="tx2" presStyleLbl="revTx" presStyleIdx="4" presStyleCnt="10"/>
      <dgm:spPr/>
    </dgm:pt>
    <dgm:pt modelId="{AE32435E-17A5-4B6F-B724-10D2F514F88C}" type="pres">
      <dgm:prSet presAssocID="{5D5FEA8B-23DC-4C2E-9D48-0B7FF155F3EA}" presName="vert2" presStyleCnt="0"/>
      <dgm:spPr/>
    </dgm:pt>
    <dgm:pt modelId="{97C6238B-6188-45A2-ABD4-61D96CF1BEC5}" type="pres">
      <dgm:prSet presAssocID="{5D5FEA8B-23DC-4C2E-9D48-0B7FF155F3EA}" presName="thinLine2b" presStyleLbl="callout" presStyleIdx="3" presStyleCnt="8"/>
      <dgm:spPr/>
    </dgm:pt>
    <dgm:pt modelId="{663A3A0C-ECC9-4933-858F-4D750A4B1060}" type="pres">
      <dgm:prSet presAssocID="{5D5FEA8B-23DC-4C2E-9D48-0B7FF155F3EA}" presName="vertSpace2b" presStyleCnt="0"/>
      <dgm:spPr/>
    </dgm:pt>
    <dgm:pt modelId="{1AA09AD2-B622-438D-8833-572813A58589}" type="pres">
      <dgm:prSet presAssocID="{F35F343A-401C-4242-BA25-695CEAB4D138}" presName="thickLine" presStyleLbl="alignNode1" presStyleIdx="1" presStyleCnt="2"/>
      <dgm:spPr/>
    </dgm:pt>
    <dgm:pt modelId="{CFA33929-86F0-4118-B3AB-ADC0E3FE20C4}" type="pres">
      <dgm:prSet presAssocID="{F35F343A-401C-4242-BA25-695CEAB4D138}" presName="horz1" presStyleCnt="0"/>
      <dgm:spPr/>
    </dgm:pt>
    <dgm:pt modelId="{0B307BF4-FBBD-4647-A746-FA9954C032FC}" type="pres">
      <dgm:prSet presAssocID="{F35F343A-401C-4242-BA25-695CEAB4D138}" presName="tx1" presStyleLbl="revTx" presStyleIdx="5" presStyleCnt="10"/>
      <dgm:spPr/>
    </dgm:pt>
    <dgm:pt modelId="{B6B4A743-B990-43E5-986C-742C30F025FF}" type="pres">
      <dgm:prSet presAssocID="{F35F343A-401C-4242-BA25-695CEAB4D138}" presName="vert1" presStyleCnt="0"/>
      <dgm:spPr/>
    </dgm:pt>
    <dgm:pt modelId="{8CE83315-3E52-4A04-8826-DE1190E53C9C}" type="pres">
      <dgm:prSet presAssocID="{2FD326EB-2BC2-428F-A121-F2E32A72183E}" presName="vertSpace2a" presStyleCnt="0"/>
      <dgm:spPr/>
    </dgm:pt>
    <dgm:pt modelId="{812EDC01-89B7-45E3-819D-6FDCA88214FE}" type="pres">
      <dgm:prSet presAssocID="{2FD326EB-2BC2-428F-A121-F2E32A72183E}" presName="horz2" presStyleCnt="0"/>
      <dgm:spPr/>
    </dgm:pt>
    <dgm:pt modelId="{E744D6D2-F61E-4968-BC1C-280A9B173668}" type="pres">
      <dgm:prSet presAssocID="{2FD326EB-2BC2-428F-A121-F2E32A72183E}" presName="horzSpace2" presStyleCnt="0"/>
      <dgm:spPr/>
    </dgm:pt>
    <dgm:pt modelId="{925B6623-859D-4BF8-9E9E-6FADA08E5CFE}" type="pres">
      <dgm:prSet presAssocID="{2FD326EB-2BC2-428F-A121-F2E32A72183E}" presName="tx2" presStyleLbl="revTx" presStyleIdx="6" presStyleCnt="10"/>
      <dgm:spPr/>
    </dgm:pt>
    <dgm:pt modelId="{599C0DF8-ED23-4FB8-8152-9C7D41FA222D}" type="pres">
      <dgm:prSet presAssocID="{2FD326EB-2BC2-428F-A121-F2E32A72183E}" presName="vert2" presStyleCnt="0"/>
      <dgm:spPr/>
    </dgm:pt>
    <dgm:pt modelId="{3AB2D13B-756E-450D-814D-1E25713DD04B}" type="pres">
      <dgm:prSet presAssocID="{2FD326EB-2BC2-428F-A121-F2E32A72183E}" presName="thinLine2b" presStyleLbl="callout" presStyleIdx="4" presStyleCnt="8"/>
      <dgm:spPr/>
    </dgm:pt>
    <dgm:pt modelId="{3BE427CF-0423-4644-8F64-5D4A32DE8366}" type="pres">
      <dgm:prSet presAssocID="{2FD326EB-2BC2-428F-A121-F2E32A72183E}" presName="vertSpace2b" presStyleCnt="0"/>
      <dgm:spPr/>
    </dgm:pt>
    <dgm:pt modelId="{92E89458-F71D-4588-AB3F-91E868E64D18}" type="pres">
      <dgm:prSet presAssocID="{E0B31D52-8DDF-4F49-BFB5-FFC3A10D1D1E}" presName="horz2" presStyleCnt="0"/>
      <dgm:spPr/>
    </dgm:pt>
    <dgm:pt modelId="{25F85464-4E8C-4C11-8F57-9407BC76342A}" type="pres">
      <dgm:prSet presAssocID="{E0B31D52-8DDF-4F49-BFB5-FFC3A10D1D1E}" presName="horzSpace2" presStyleCnt="0"/>
      <dgm:spPr/>
    </dgm:pt>
    <dgm:pt modelId="{D7C37172-A3D4-4652-A781-E237F213D3A1}" type="pres">
      <dgm:prSet presAssocID="{E0B31D52-8DDF-4F49-BFB5-FFC3A10D1D1E}" presName="tx2" presStyleLbl="revTx" presStyleIdx="7" presStyleCnt="10"/>
      <dgm:spPr/>
    </dgm:pt>
    <dgm:pt modelId="{C80BD3DB-C91F-4F0D-8F57-75DCB6E9EF3B}" type="pres">
      <dgm:prSet presAssocID="{E0B31D52-8DDF-4F49-BFB5-FFC3A10D1D1E}" presName="vert2" presStyleCnt="0"/>
      <dgm:spPr/>
    </dgm:pt>
    <dgm:pt modelId="{41CD5DD4-2E7E-44EE-B32F-7689BA2AD696}" type="pres">
      <dgm:prSet presAssocID="{E0B31D52-8DDF-4F49-BFB5-FFC3A10D1D1E}" presName="thinLine2b" presStyleLbl="callout" presStyleIdx="5" presStyleCnt="8"/>
      <dgm:spPr/>
    </dgm:pt>
    <dgm:pt modelId="{1405E645-F9B7-49F8-8055-DB9DD522396F}" type="pres">
      <dgm:prSet presAssocID="{E0B31D52-8DDF-4F49-BFB5-FFC3A10D1D1E}" presName="vertSpace2b" presStyleCnt="0"/>
      <dgm:spPr/>
    </dgm:pt>
    <dgm:pt modelId="{7D00C1A5-29B0-42DD-AB54-BE94ED9D9315}" type="pres">
      <dgm:prSet presAssocID="{A0DF57F2-7BF1-438B-A1A8-B64CAA158801}" presName="horz2" presStyleCnt="0"/>
      <dgm:spPr/>
    </dgm:pt>
    <dgm:pt modelId="{BEE29DC0-81AB-473A-BB5B-A2E957B4CC17}" type="pres">
      <dgm:prSet presAssocID="{A0DF57F2-7BF1-438B-A1A8-B64CAA158801}" presName="horzSpace2" presStyleCnt="0"/>
      <dgm:spPr/>
    </dgm:pt>
    <dgm:pt modelId="{942B8EB4-F08D-4004-9804-94B09E7A7490}" type="pres">
      <dgm:prSet presAssocID="{A0DF57F2-7BF1-438B-A1A8-B64CAA158801}" presName="tx2" presStyleLbl="revTx" presStyleIdx="8" presStyleCnt="10"/>
      <dgm:spPr/>
    </dgm:pt>
    <dgm:pt modelId="{1018BB8D-BD78-445F-8E09-4FF5C030437C}" type="pres">
      <dgm:prSet presAssocID="{A0DF57F2-7BF1-438B-A1A8-B64CAA158801}" presName="vert2" presStyleCnt="0"/>
      <dgm:spPr/>
    </dgm:pt>
    <dgm:pt modelId="{6FA493D9-E5D4-46B0-981C-19C1BEEFDE8C}" type="pres">
      <dgm:prSet presAssocID="{A0DF57F2-7BF1-438B-A1A8-B64CAA158801}" presName="thinLine2b" presStyleLbl="callout" presStyleIdx="6" presStyleCnt="8"/>
      <dgm:spPr/>
    </dgm:pt>
    <dgm:pt modelId="{3290004C-843F-4C36-B1A4-28946FA874F9}" type="pres">
      <dgm:prSet presAssocID="{A0DF57F2-7BF1-438B-A1A8-B64CAA158801}" presName="vertSpace2b" presStyleCnt="0"/>
      <dgm:spPr/>
    </dgm:pt>
    <dgm:pt modelId="{04D708EC-118C-4A0A-94BF-3FF08A612CC9}" type="pres">
      <dgm:prSet presAssocID="{F4F7CB2F-15A4-4C78-B65F-6FBA1FD229E9}" presName="horz2" presStyleCnt="0"/>
      <dgm:spPr/>
    </dgm:pt>
    <dgm:pt modelId="{4736123A-1DD1-4725-81FA-FA24CB78C111}" type="pres">
      <dgm:prSet presAssocID="{F4F7CB2F-15A4-4C78-B65F-6FBA1FD229E9}" presName="horzSpace2" presStyleCnt="0"/>
      <dgm:spPr/>
    </dgm:pt>
    <dgm:pt modelId="{0E090E1F-CEBE-4E2E-B1D3-3FFA5EB7CC38}" type="pres">
      <dgm:prSet presAssocID="{F4F7CB2F-15A4-4C78-B65F-6FBA1FD229E9}" presName="tx2" presStyleLbl="revTx" presStyleIdx="9" presStyleCnt="10"/>
      <dgm:spPr/>
      <dgm:t>
        <a:bodyPr/>
        <a:lstStyle/>
        <a:p>
          <a:endParaRPr lang="en-US"/>
        </a:p>
      </dgm:t>
    </dgm:pt>
    <dgm:pt modelId="{A7F7AD10-5ACE-4AEF-8D18-42DC7A21A02E}" type="pres">
      <dgm:prSet presAssocID="{F4F7CB2F-15A4-4C78-B65F-6FBA1FD229E9}" presName="vert2" presStyleCnt="0"/>
      <dgm:spPr/>
    </dgm:pt>
    <dgm:pt modelId="{50F9A89D-2658-4364-87C9-606C681482B4}" type="pres">
      <dgm:prSet presAssocID="{F4F7CB2F-15A4-4C78-B65F-6FBA1FD229E9}" presName="thinLine2b" presStyleLbl="callout" presStyleIdx="7" presStyleCnt="8"/>
      <dgm:spPr/>
    </dgm:pt>
    <dgm:pt modelId="{DDA9697B-D2AB-4FD2-8FCB-46043F0DD1E7}" type="pres">
      <dgm:prSet presAssocID="{F4F7CB2F-15A4-4C78-B65F-6FBA1FD229E9}" presName="vertSpace2b" presStyleCnt="0"/>
      <dgm:spPr/>
    </dgm:pt>
  </dgm:ptLst>
  <dgm:cxnLst>
    <dgm:cxn modelId="{B4A52CEC-6C6B-48A4-9769-3C96E41CD9F4}" srcId="{F35F343A-401C-4242-BA25-695CEAB4D138}" destId="{E0B31D52-8DDF-4F49-BFB5-FFC3A10D1D1E}" srcOrd="1" destOrd="0" parTransId="{0BE64B1C-BF90-4CBE-99D9-99B6456C9E91}" sibTransId="{E11482D3-7DBE-4671-B70F-02F8657A0385}"/>
    <dgm:cxn modelId="{67A725E5-56F6-4040-B25E-5D210632255A}" type="presOf" srcId="{F4F7CB2F-15A4-4C78-B65F-6FBA1FD229E9}" destId="{0E090E1F-CEBE-4E2E-B1D3-3FFA5EB7CC38}" srcOrd="0" destOrd="0" presId="urn:microsoft.com/office/officeart/2008/layout/LinedList"/>
    <dgm:cxn modelId="{66DC72FD-A3DD-4B87-B366-0BBFD5414FFE}" type="presOf" srcId="{CE067DED-D41A-4FBF-8A41-9F3005783B1D}" destId="{BD053D72-3D97-471C-AA02-A587AC99D4A1}" srcOrd="0" destOrd="0" presId="urn:microsoft.com/office/officeart/2008/layout/LinedList"/>
    <dgm:cxn modelId="{2D14DA29-F944-4400-9F74-0D41ABB5E620}" srcId="{45B1C42B-D183-4449-83E8-B33F1BD12994}" destId="{5D5FEA8B-23DC-4C2E-9D48-0B7FF155F3EA}" srcOrd="3" destOrd="0" parTransId="{B3662A91-928F-407B-AA90-FA1E7FCAA2A1}" sibTransId="{8DDF5D22-3D79-43D5-BCFF-886E9344B69C}"/>
    <dgm:cxn modelId="{9437C60B-16F5-4EBD-B7E1-C6C98CD2E2AD}" srcId="{F35F343A-401C-4242-BA25-695CEAB4D138}" destId="{2FD326EB-2BC2-428F-A121-F2E32A72183E}" srcOrd="0" destOrd="0" parTransId="{F1A923A5-7EC2-453D-83C3-A7AF449ACAA8}" sibTransId="{8825C193-4AB5-46CE-BF3A-BE728B82F130}"/>
    <dgm:cxn modelId="{322A5DA8-D737-48ED-ACCA-F07B93B1C2F6}" type="presOf" srcId="{E0B31D52-8DDF-4F49-BFB5-FFC3A10D1D1E}" destId="{D7C37172-A3D4-4652-A781-E237F213D3A1}" srcOrd="0" destOrd="0" presId="urn:microsoft.com/office/officeart/2008/layout/LinedList"/>
    <dgm:cxn modelId="{E7A2268D-9147-4C0C-B830-D58A2B2D3916}" type="presOf" srcId="{E1B8B7B5-AD4B-430E-874F-12DE820099ED}" destId="{6C20BE53-4605-400B-B9E2-0439A73F5034}" srcOrd="0" destOrd="0" presId="urn:microsoft.com/office/officeart/2008/layout/LinedList"/>
    <dgm:cxn modelId="{33691351-5E23-4287-92A0-9E82C6E72DA0}" srcId="{F35F343A-401C-4242-BA25-695CEAB4D138}" destId="{F4F7CB2F-15A4-4C78-B65F-6FBA1FD229E9}" srcOrd="3" destOrd="0" parTransId="{21FA1BB9-0392-469E-92DD-A6837D406657}" sibTransId="{EE5ADDC6-4725-47FD-BF07-6230A7C9B8A8}"/>
    <dgm:cxn modelId="{FFB1F9F2-13F0-4FCE-B12D-47261C5CFB42}" type="presOf" srcId="{F35F343A-401C-4242-BA25-695CEAB4D138}" destId="{0B307BF4-FBBD-4647-A746-FA9954C032FC}" srcOrd="0" destOrd="0" presId="urn:microsoft.com/office/officeart/2008/layout/LinedList"/>
    <dgm:cxn modelId="{F7451FA3-A6F5-43E6-B8F8-135B5EEE613D}" srcId="{45B1C42B-D183-4449-83E8-B33F1BD12994}" destId="{F596A8D6-9F07-4C33-BD61-6385C9C2ED13}" srcOrd="1" destOrd="0" parTransId="{613C1166-1E93-477C-BBE6-1F059458BAE4}" sibTransId="{0EAF2E4A-5CD9-449C-8ABE-4255A763739D}"/>
    <dgm:cxn modelId="{94F6A174-B4CB-4C08-BB42-808AFAB96E4C}" srcId="{CE067DED-D41A-4FBF-8A41-9F3005783B1D}" destId="{F35F343A-401C-4242-BA25-695CEAB4D138}" srcOrd="1" destOrd="0" parTransId="{E04CE1E7-157D-4903-A7EB-C64E049D6B83}" sibTransId="{1D3FACBD-3937-44DA-8972-57691A014709}"/>
    <dgm:cxn modelId="{C69EA9B5-41F6-4F71-90BF-BAB64B028F48}" type="presOf" srcId="{45B1C42B-D183-4449-83E8-B33F1BD12994}" destId="{3A1508CB-B44A-4F24-B7D8-DE749557E458}" srcOrd="0" destOrd="0" presId="urn:microsoft.com/office/officeart/2008/layout/LinedList"/>
    <dgm:cxn modelId="{9F7F90A4-2861-4079-AF17-E899E88227DA}" srcId="{CE067DED-D41A-4FBF-8A41-9F3005783B1D}" destId="{45B1C42B-D183-4449-83E8-B33F1BD12994}" srcOrd="0" destOrd="0" parTransId="{6F866C61-52F2-4E09-BE5E-71724703EB61}" sibTransId="{A872E02F-0242-4899-B7A5-F3E03FE59788}"/>
    <dgm:cxn modelId="{06D87ABE-6574-406F-A451-6F89BA2B1C9A}" srcId="{F35F343A-401C-4242-BA25-695CEAB4D138}" destId="{A0DF57F2-7BF1-438B-A1A8-B64CAA158801}" srcOrd="2" destOrd="0" parTransId="{F698C454-2367-4C65-94C6-8B307A871FF5}" sibTransId="{776FBA65-1BD3-4C06-993B-28AECDFB6C1E}"/>
    <dgm:cxn modelId="{EA95E3CC-F23D-4CB9-B7BE-B67D502E8613}" type="presOf" srcId="{2FD326EB-2BC2-428F-A121-F2E32A72183E}" destId="{925B6623-859D-4BF8-9E9E-6FADA08E5CFE}" srcOrd="0" destOrd="0" presId="urn:microsoft.com/office/officeart/2008/layout/LinedList"/>
    <dgm:cxn modelId="{C32AA7B1-3823-4638-AD5D-CA1281699EA6}" type="presOf" srcId="{F596A8D6-9F07-4C33-BD61-6385C9C2ED13}" destId="{8B7E69E6-DB6F-4986-A11F-4D37CBF60990}" srcOrd="0" destOrd="0" presId="urn:microsoft.com/office/officeart/2008/layout/LinedList"/>
    <dgm:cxn modelId="{E95AF4A2-B8AC-45FA-ADFD-B1A747655D5C}" type="presOf" srcId="{A0DF57F2-7BF1-438B-A1A8-B64CAA158801}" destId="{942B8EB4-F08D-4004-9804-94B09E7A7490}" srcOrd="0" destOrd="0" presId="urn:microsoft.com/office/officeart/2008/layout/LinedList"/>
    <dgm:cxn modelId="{8C16A1DB-DBD0-4740-8AF4-A4BFFB28E887}" type="presOf" srcId="{91BE3B80-072E-41BD-B695-9D26B5D2ABC6}" destId="{F71E1429-3357-40E1-A8E9-2D29889E66B6}" srcOrd="0" destOrd="0" presId="urn:microsoft.com/office/officeart/2008/layout/LinedList"/>
    <dgm:cxn modelId="{1071E3D1-CEF2-43D5-B2DE-F0C3FE5F9AC9}" srcId="{45B1C42B-D183-4449-83E8-B33F1BD12994}" destId="{91BE3B80-072E-41BD-B695-9D26B5D2ABC6}" srcOrd="0" destOrd="0" parTransId="{14CE402A-7809-4A06-A9D7-6A7A14B4F0F0}" sibTransId="{BC650B0D-C32E-4C4F-9CEA-338190E5D7EB}"/>
    <dgm:cxn modelId="{57A81961-AEE7-4D26-BCEF-117EBB0327E2}" type="presOf" srcId="{5D5FEA8B-23DC-4C2E-9D48-0B7FF155F3EA}" destId="{DD0E01F5-40F6-4513-9CBE-5848B30F21EB}" srcOrd="0" destOrd="0" presId="urn:microsoft.com/office/officeart/2008/layout/LinedList"/>
    <dgm:cxn modelId="{E459CDCB-0490-4F1E-8D90-801E0CAA08A8}" srcId="{45B1C42B-D183-4449-83E8-B33F1BD12994}" destId="{E1B8B7B5-AD4B-430E-874F-12DE820099ED}" srcOrd="2" destOrd="0" parTransId="{CFCF6A42-2004-49BA-9364-AD09AA9D5D05}" sibTransId="{0FFDAA07-75D9-4E9F-AE26-F8E979F4BC15}"/>
    <dgm:cxn modelId="{46E7D27E-4258-410E-A1A0-F5E86739063F}" type="presParOf" srcId="{BD053D72-3D97-471C-AA02-A587AC99D4A1}" destId="{F9B6757B-5EBA-4A3C-A3AD-69F597CC58E4}" srcOrd="0" destOrd="0" presId="urn:microsoft.com/office/officeart/2008/layout/LinedList"/>
    <dgm:cxn modelId="{8F5907C4-F995-49F5-871E-8240D0520FF5}" type="presParOf" srcId="{BD053D72-3D97-471C-AA02-A587AC99D4A1}" destId="{7FAE3AD8-2FA1-4FC8-BA8F-B3A1676B9E02}" srcOrd="1" destOrd="0" presId="urn:microsoft.com/office/officeart/2008/layout/LinedList"/>
    <dgm:cxn modelId="{AA93D6B7-D82C-4F54-993D-931A798EF8D8}" type="presParOf" srcId="{7FAE3AD8-2FA1-4FC8-BA8F-B3A1676B9E02}" destId="{3A1508CB-B44A-4F24-B7D8-DE749557E458}" srcOrd="0" destOrd="0" presId="urn:microsoft.com/office/officeart/2008/layout/LinedList"/>
    <dgm:cxn modelId="{8AFFCA8B-AA25-48FD-98CE-E3E73EAC76F5}" type="presParOf" srcId="{7FAE3AD8-2FA1-4FC8-BA8F-B3A1676B9E02}" destId="{6061FE98-7DC7-4747-935D-3456BF9172AD}" srcOrd="1" destOrd="0" presId="urn:microsoft.com/office/officeart/2008/layout/LinedList"/>
    <dgm:cxn modelId="{4116F149-602F-4095-8D71-02A867924FF4}" type="presParOf" srcId="{6061FE98-7DC7-4747-935D-3456BF9172AD}" destId="{4A0A36FB-71B2-41B4-BA8F-01CA23C50AD2}" srcOrd="0" destOrd="0" presId="urn:microsoft.com/office/officeart/2008/layout/LinedList"/>
    <dgm:cxn modelId="{573B0B5F-57C3-40E9-B315-63341BF48558}" type="presParOf" srcId="{6061FE98-7DC7-4747-935D-3456BF9172AD}" destId="{8F3BFDD8-4F41-474C-9382-C540DCD3B0CC}" srcOrd="1" destOrd="0" presId="urn:microsoft.com/office/officeart/2008/layout/LinedList"/>
    <dgm:cxn modelId="{B50DEE10-BA3F-47BC-97ED-CCC0E9D2A547}" type="presParOf" srcId="{8F3BFDD8-4F41-474C-9382-C540DCD3B0CC}" destId="{A703133C-9D49-4DCD-BD7F-BC63F5F25C25}" srcOrd="0" destOrd="0" presId="urn:microsoft.com/office/officeart/2008/layout/LinedList"/>
    <dgm:cxn modelId="{13854C9B-5FA1-4B7E-A650-7CB20C0FB8F2}" type="presParOf" srcId="{8F3BFDD8-4F41-474C-9382-C540DCD3B0CC}" destId="{F71E1429-3357-40E1-A8E9-2D29889E66B6}" srcOrd="1" destOrd="0" presId="urn:microsoft.com/office/officeart/2008/layout/LinedList"/>
    <dgm:cxn modelId="{23D77E4C-FCBD-4D64-ACBA-3605F576AB35}" type="presParOf" srcId="{8F3BFDD8-4F41-474C-9382-C540DCD3B0CC}" destId="{727DBD5D-872A-45F1-9B48-423F455B16F3}" srcOrd="2" destOrd="0" presId="urn:microsoft.com/office/officeart/2008/layout/LinedList"/>
    <dgm:cxn modelId="{E9AA697B-C136-487E-A99A-909156ABC68E}" type="presParOf" srcId="{6061FE98-7DC7-4747-935D-3456BF9172AD}" destId="{D053B7B3-0872-4D89-8B69-ADF7BFD53302}" srcOrd="2" destOrd="0" presId="urn:microsoft.com/office/officeart/2008/layout/LinedList"/>
    <dgm:cxn modelId="{032EF4AE-DC4C-434C-BEE6-89D399E91AB5}" type="presParOf" srcId="{6061FE98-7DC7-4747-935D-3456BF9172AD}" destId="{7A56BDE4-55B4-45FC-816F-ADC8829B4AAE}" srcOrd="3" destOrd="0" presId="urn:microsoft.com/office/officeart/2008/layout/LinedList"/>
    <dgm:cxn modelId="{E29CDBDF-D720-4F2F-9F76-7723665CBB88}" type="presParOf" srcId="{6061FE98-7DC7-4747-935D-3456BF9172AD}" destId="{004FDA3D-8087-4885-B880-54A674B180D7}" srcOrd="4" destOrd="0" presId="urn:microsoft.com/office/officeart/2008/layout/LinedList"/>
    <dgm:cxn modelId="{381B5EC0-FA0C-4B59-88EE-7DE8C7109A43}" type="presParOf" srcId="{004FDA3D-8087-4885-B880-54A674B180D7}" destId="{E09EC6B0-2B12-4D27-A913-5001884D47B9}" srcOrd="0" destOrd="0" presId="urn:microsoft.com/office/officeart/2008/layout/LinedList"/>
    <dgm:cxn modelId="{BC88DD1F-517B-4208-84C7-16267217A858}" type="presParOf" srcId="{004FDA3D-8087-4885-B880-54A674B180D7}" destId="{8B7E69E6-DB6F-4986-A11F-4D37CBF60990}" srcOrd="1" destOrd="0" presId="urn:microsoft.com/office/officeart/2008/layout/LinedList"/>
    <dgm:cxn modelId="{DA3690C5-92BB-4F1E-8294-7C73BC029323}" type="presParOf" srcId="{004FDA3D-8087-4885-B880-54A674B180D7}" destId="{E9CE2043-7E78-4DC1-820D-DF15FA88B42B}" srcOrd="2" destOrd="0" presId="urn:microsoft.com/office/officeart/2008/layout/LinedList"/>
    <dgm:cxn modelId="{9340DA6A-6D86-4406-86ED-01F5E3134A26}" type="presParOf" srcId="{6061FE98-7DC7-4747-935D-3456BF9172AD}" destId="{0A46141C-245F-4C3D-96B7-2874DBC7DF06}" srcOrd="5" destOrd="0" presId="urn:microsoft.com/office/officeart/2008/layout/LinedList"/>
    <dgm:cxn modelId="{F4CCDD4E-9230-4C60-858E-719E5125E07C}" type="presParOf" srcId="{6061FE98-7DC7-4747-935D-3456BF9172AD}" destId="{D9FC675B-A159-4AFB-871E-7B8888EED8D8}" srcOrd="6" destOrd="0" presId="urn:microsoft.com/office/officeart/2008/layout/LinedList"/>
    <dgm:cxn modelId="{E6D0EBDF-2A9B-4684-B278-C85323B09C73}" type="presParOf" srcId="{6061FE98-7DC7-4747-935D-3456BF9172AD}" destId="{DA5760DC-4C94-415F-B1AB-73FBF7E1E1C0}" srcOrd="7" destOrd="0" presId="urn:microsoft.com/office/officeart/2008/layout/LinedList"/>
    <dgm:cxn modelId="{90AF8C63-2835-405D-9A38-52FF9C2BF5C3}" type="presParOf" srcId="{DA5760DC-4C94-415F-B1AB-73FBF7E1E1C0}" destId="{1F1EF255-CB73-41BD-8DA7-EC14D6A19625}" srcOrd="0" destOrd="0" presId="urn:microsoft.com/office/officeart/2008/layout/LinedList"/>
    <dgm:cxn modelId="{F0A1BCFD-900F-408C-96B2-4E95C91DBC71}" type="presParOf" srcId="{DA5760DC-4C94-415F-B1AB-73FBF7E1E1C0}" destId="{6C20BE53-4605-400B-B9E2-0439A73F5034}" srcOrd="1" destOrd="0" presId="urn:microsoft.com/office/officeart/2008/layout/LinedList"/>
    <dgm:cxn modelId="{2F9D8A6D-2544-4A9F-9AE3-99AE50B71E54}" type="presParOf" srcId="{DA5760DC-4C94-415F-B1AB-73FBF7E1E1C0}" destId="{E392935F-B76F-4C51-AC7A-E272317ADF14}" srcOrd="2" destOrd="0" presId="urn:microsoft.com/office/officeart/2008/layout/LinedList"/>
    <dgm:cxn modelId="{D64B0E90-7B5F-49E3-8C9F-D301E23C18E3}" type="presParOf" srcId="{6061FE98-7DC7-4747-935D-3456BF9172AD}" destId="{C9BB0340-7AE6-45C5-83BC-61AFD9F45083}" srcOrd="8" destOrd="0" presId="urn:microsoft.com/office/officeart/2008/layout/LinedList"/>
    <dgm:cxn modelId="{A1BA623A-95AF-4835-9AF6-678BEAE61075}" type="presParOf" srcId="{6061FE98-7DC7-4747-935D-3456BF9172AD}" destId="{5049EAC1-7B35-4650-AAC5-E4A00439D72E}" srcOrd="9" destOrd="0" presId="urn:microsoft.com/office/officeart/2008/layout/LinedList"/>
    <dgm:cxn modelId="{E36DD37B-1803-414A-975F-18F95E693B13}" type="presParOf" srcId="{6061FE98-7DC7-4747-935D-3456BF9172AD}" destId="{18854819-C846-4A31-AC92-9BCEB74084E2}" srcOrd="10" destOrd="0" presId="urn:microsoft.com/office/officeart/2008/layout/LinedList"/>
    <dgm:cxn modelId="{5BE45C23-CEA2-4ADA-90A5-2204A6EEE164}" type="presParOf" srcId="{18854819-C846-4A31-AC92-9BCEB74084E2}" destId="{FD3FB6D6-000F-4A71-A8A8-2D8242A3AA63}" srcOrd="0" destOrd="0" presId="urn:microsoft.com/office/officeart/2008/layout/LinedList"/>
    <dgm:cxn modelId="{355BB66D-5466-4FB2-87A2-1E8B6BA2E3BD}" type="presParOf" srcId="{18854819-C846-4A31-AC92-9BCEB74084E2}" destId="{DD0E01F5-40F6-4513-9CBE-5848B30F21EB}" srcOrd="1" destOrd="0" presId="urn:microsoft.com/office/officeart/2008/layout/LinedList"/>
    <dgm:cxn modelId="{C9EDFA11-44C3-448A-878D-2089A339CEED}" type="presParOf" srcId="{18854819-C846-4A31-AC92-9BCEB74084E2}" destId="{AE32435E-17A5-4B6F-B724-10D2F514F88C}" srcOrd="2" destOrd="0" presId="urn:microsoft.com/office/officeart/2008/layout/LinedList"/>
    <dgm:cxn modelId="{F60907B6-D162-429A-A957-F99087441B58}" type="presParOf" srcId="{6061FE98-7DC7-4747-935D-3456BF9172AD}" destId="{97C6238B-6188-45A2-ABD4-61D96CF1BEC5}" srcOrd="11" destOrd="0" presId="urn:microsoft.com/office/officeart/2008/layout/LinedList"/>
    <dgm:cxn modelId="{066281D7-36DB-4161-9381-C1DA181BE4CB}" type="presParOf" srcId="{6061FE98-7DC7-4747-935D-3456BF9172AD}" destId="{663A3A0C-ECC9-4933-858F-4D750A4B1060}" srcOrd="12" destOrd="0" presId="urn:microsoft.com/office/officeart/2008/layout/LinedList"/>
    <dgm:cxn modelId="{62A51AF8-D782-4273-A7DD-829868A4A59C}" type="presParOf" srcId="{BD053D72-3D97-471C-AA02-A587AC99D4A1}" destId="{1AA09AD2-B622-438D-8833-572813A58589}" srcOrd="2" destOrd="0" presId="urn:microsoft.com/office/officeart/2008/layout/LinedList"/>
    <dgm:cxn modelId="{8CCBC7F9-8477-424B-BD49-DC1AF573551D}" type="presParOf" srcId="{BD053D72-3D97-471C-AA02-A587AC99D4A1}" destId="{CFA33929-86F0-4118-B3AB-ADC0E3FE20C4}" srcOrd="3" destOrd="0" presId="urn:microsoft.com/office/officeart/2008/layout/LinedList"/>
    <dgm:cxn modelId="{D9D0C71D-9A42-4EC2-93D5-E3469C7E1256}" type="presParOf" srcId="{CFA33929-86F0-4118-B3AB-ADC0E3FE20C4}" destId="{0B307BF4-FBBD-4647-A746-FA9954C032FC}" srcOrd="0" destOrd="0" presId="urn:microsoft.com/office/officeart/2008/layout/LinedList"/>
    <dgm:cxn modelId="{D30E4D3D-B7EC-465B-8047-65CBBDC4E6EC}" type="presParOf" srcId="{CFA33929-86F0-4118-B3AB-ADC0E3FE20C4}" destId="{B6B4A743-B990-43E5-986C-742C30F025FF}" srcOrd="1" destOrd="0" presId="urn:microsoft.com/office/officeart/2008/layout/LinedList"/>
    <dgm:cxn modelId="{4E0A4885-92A4-4F15-9CEF-676D857A5003}" type="presParOf" srcId="{B6B4A743-B990-43E5-986C-742C30F025FF}" destId="{8CE83315-3E52-4A04-8826-DE1190E53C9C}" srcOrd="0" destOrd="0" presId="urn:microsoft.com/office/officeart/2008/layout/LinedList"/>
    <dgm:cxn modelId="{C98F0B67-95A1-4F98-B114-990D574E0F61}" type="presParOf" srcId="{B6B4A743-B990-43E5-986C-742C30F025FF}" destId="{812EDC01-89B7-45E3-819D-6FDCA88214FE}" srcOrd="1" destOrd="0" presId="urn:microsoft.com/office/officeart/2008/layout/LinedList"/>
    <dgm:cxn modelId="{7242DB0D-30BE-4877-BC7A-8A8E7B237A00}" type="presParOf" srcId="{812EDC01-89B7-45E3-819D-6FDCA88214FE}" destId="{E744D6D2-F61E-4968-BC1C-280A9B173668}" srcOrd="0" destOrd="0" presId="urn:microsoft.com/office/officeart/2008/layout/LinedList"/>
    <dgm:cxn modelId="{3C7A391F-462D-4331-AF3D-F32E7AA26A04}" type="presParOf" srcId="{812EDC01-89B7-45E3-819D-6FDCA88214FE}" destId="{925B6623-859D-4BF8-9E9E-6FADA08E5CFE}" srcOrd="1" destOrd="0" presId="urn:microsoft.com/office/officeart/2008/layout/LinedList"/>
    <dgm:cxn modelId="{9221B268-778D-4879-8066-A94E8C60A66F}" type="presParOf" srcId="{812EDC01-89B7-45E3-819D-6FDCA88214FE}" destId="{599C0DF8-ED23-4FB8-8152-9C7D41FA222D}" srcOrd="2" destOrd="0" presId="urn:microsoft.com/office/officeart/2008/layout/LinedList"/>
    <dgm:cxn modelId="{1C3BC854-090A-4D6C-95E3-22DBF378D6CE}" type="presParOf" srcId="{B6B4A743-B990-43E5-986C-742C30F025FF}" destId="{3AB2D13B-756E-450D-814D-1E25713DD04B}" srcOrd="2" destOrd="0" presId="urn:microsoft.com/office/officeart/2008/layout/LinedList"/>
    <dgm:cxn modelId="{81C531C1-00D4-4738-A7A8-DB75B60872D5}" type="presParOf" srcId="{B6B4A743-B990-43E5-986C-742C30F025FF}" destId="{3BE427CF-0423-4644-8F64-5D4A32DE8366}" srcOrd="3" destOrd="0" presId="urn:microsoft.com/office/officeart/2008/layout/LinedList"/>
    <dgm:cxn modelId="{0FD9EF67-5AAA-47AC-98FD-607894DCE596}" type="presParOf" srcId="{B6B4A743-B990-43E5-986C-742C30F025FF}" destId="{92E89458-F71D-4588-AB3F-91E868E64D18}" srcOrd="4" destOrd="0" presId="urn:microsoft.com/office/officeart/2008/layout/LinedList"/>
    <dgm:cxn modelId="{EB8CE3F8-102E-4D50-B952-838779D53A2B}" type="presParOf" srcId="{92E89458-F71D-4588-AB3F-91E868E64D18}" destId="{25F85464-4E8C-4C11-8F57-9407BC76342A}" srcOrd="0" destOrd="0" presId="urn:microsoft.com/office/officeart/2008/layout/LinedList"/>
    <dgm:cxn modelId="{70F9F1AE-9E72-4A08-8908-FDF2B67D96CB}" type="presParOf" srcId="{92E89458-F71D-4588-AB3F-91E868E64D18}" destId="{D7C37172-A3D4-4652-A781-E237F213D3A1}" srcOrd="1" destOrd="0" presId="urn:microsoft.com/office/officeart/2008/layout/LinedList"/>
    <dgm:cxn modelId="{ECF7CC7C-4477-49C5-BE6F-F32EE9333DE9}" type="presParOf" srcId="{92E89458-F71D-4588-AB3F-91E868E64D18}" destId="{C80BD3DB-C91F-4F0D-8F57-75DCB6E9EF3B}" srcOrd="2" destOrd="0" presId="urn:microsoft.com/office/officeart/2008/layout/LinedList"/>
    <dgm:cxn modelId="{3D64E4FF-9A84-47C8-9BDA-B91FF5DC6F3D}" type="presParOf" srcId="{B6B4A743-B990-43E5-986C-742C30F025FF}" destId="{41CD5DD4-2E7E-44EE-B32F-7689BA2AD696}" srcOrd="5" destOrd="0" presId="urn:microsoft.com/office/officeart/2008/layout/LinedList"/>
    <dgm:cxn modelId="{82C5B8DB-E3CA-437B-93CA-2100E55AB07E}" type="presParOf" srcId="{B6B4A743-B990-43E5-986C-742C30F025FF}" destId="{1405E645-F9B7-49F8-8055-DB9DD522396F}" srcOrd="6" destOrd="0" presId="urn:microsoft.com/office/officeart/2008/layout/LinedList"/>
    <dgm:cxn modelId="{A7BAB079-DACA-45EF-BC70-AFB115E55040}" type="presParOf" srcId="{B6B4A743-B990-43E5-986C-742C30F025FF}" destId="{7D00C1A5-29B0-42DD-AB54-BE94ED9D9315}" srcOrd="7" destOrd="0" presId="urn:microsoft.com/office/officeart/2008/layout/LinedList"/>
    <dgm:cxn modelId="{052BA2A3-D342-4E00-9922-3B0E76A30DA9}" type="presParOf" srcId="{7D00C1A5-29B0-42DD-AB54-BE94ED9D9315}" destId="{BEE29DC0-81AB-473A-BB5B-A2E957B4CC17}" srcOrd="0" destOrd="0" presId="urn:microsoft.com/office/officeart/2008/layout/LinedList"/>
    <dgm:cxn modelId="{6CB27101-31BD-4815-8C19-8AF2E36C81DF}" type="presParOf" srcId="{7D00C1A5-29B0-42DD-AB54-BE94ED9D9315}" destId="{942B8EB4-F08D-4004-9804-94B09E7A7490}" srcOrd="1" destOrd="0" presId="urn:microsoft.com/office/officeart/2008/layout/LinedList"/>
    <dgm:cxn modelId="{8124F27D-A63D-4C79-BA28-123C963ADBEC}" type="presParOf" srcId="{7D00C1A5-29B0-42DD-AB54-BE94ED9D9315}" destId="{1018BB8D-BD78-445F-8E09-4FF5C030437C}" srcOrd="2" destOrd="0" presId="urn:microsoft.com/office/officeart/2008/layout/LinedList"/>
    <dgm:cxn modelId="{F3B7DA23-6909-4B40-B96D-B4C284BE8D8F}" type="presParOf" srcId="{B6B4A743-B990-43E5-986C-742C30F025FF}" destId="{6FA493D9-E5D4-46B0-981C-19C1BEEFDE8C}" srcOrd="8" destOrd="0" presId="urn:microsoft.com/office/officeart/2008/layout/LinedList"/>
    <dgm:cxn modelId="{EAACECC0-3458-4956-9935-9E7F30AA27A4}" type="presParOf" srcId="{B6B4A743-B990-43E5-986C-742C30F025FF}" destId="{3290004C-843F-4C36-B1A4-28946FA874F9}" srcOrd="9" destOrd="0" presId="urn:microsoft.com/office/officeart/2008/layout/LinedList"/>
    <dgm:cxn modelId="{9A0ABF21-BAFB-4E25-BA73-88A39DFAE34F}" type="presParOf" srcId="{B6B4A743-B990-43E5-986C-742C30F025FF}" destId="{04D708EC-118C-4A0A-94BF-3FF08A612CC9}" srcOrd="10" destOrd="0" presId="urn:microsoft.com/office/officeart/2008/layout/LinedList"/>
    <dgm:cxn modelId="{D7BA222A-B126-42B2-82EA-0E67FA80A686}" type="presParOf" srcId="{04D708EC-118C-4A0A-94BF-3FF08A612CC9}" destId="{4736123A-1DD1-4725-81FA-FA24CB78C111}" srcOrd="0" destOrd="0" presId="urn:microsoft.com/office/officeart/2008/layout/LinedList"/>
    <dgm:cxn modelId="{10FA713F-C671-4369-AF00-AB0CF0FD02E0}" type="presParOf" srcId="{04D708EC-118C-4A0A-94BF-3FF08A612CC9}" destId="{0E090E1F-CEBE-4E2E-B1D3-3FFA5EB7CC38}" srcOrd="1" destOrd="0" presId="urn:microsoft.com/office/officeart/2008/layout/LinedList"/>
    <dgm:cxn modelId="{0AEB1683-6B22-4E68-990D-2EF06490362D}" type="presParOf" srcId="{04D708EC-118C-4A0A-94BF-3FF08A612CC9}" destId="{A7F7AD10-5ACE-4AEF-8D18-42DC7A21A02E}" srcOrd="2" destOrd="0" presId="urn:microsoft.com/office/officeart/2008/layout/LinedList"/>
    <dgm:cxn modelId="{AB2C7D77-697A-47DC-A524-DD895C12E053}" type="presParOf" srcId="{B6B4A743-B990-43E5-986C-742C30F025FF}" destId="{50F9A89D-2658-4364-87C9-606C681482B4}" srcOrd="11" destOrd="0" presId="urn:microsoft.com/office/officeart/2008/layout/LinedList"/>
    <dgm:cxn modelId="{2F0F58D8-CB3A-4B51-9B6C-F24042105CF4}" type="presParOf" srcId="{B6B4A743-B990-43E5-986C-742C30F025FF}" destId="{DDA9697B-D2AB-4FD2-8FCB-46043F0DD1E7}"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B9833A-E45B-44BC-8E71-466A66E7C89B}"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D6E1137B-887E-47A7-B82E-26C877AD3C4C}">
      <dgm:prSet phldrT="[Text]"/>
      <dgm:spPr/>
      <dgm:t>
        <a:bodyPr/>
        <a:lstStyle/>
        <a:p>
          <a:r>
            <a:rPr lang="en-US" dirty="0" err="1" smtClean="0"/>
            <a:t>MXWare</a:t>
          </a:r>
          <a:endParaRPr lang="en-US" dirty="0"/>
        </a:p>
      </dgm:t>
    </dgm:pt>
    <dgm:pt modelId="{93E98D52-A6BD-4880-9310-14D66552BD5E}" type="parTrans" cxnId="{8CF7F227-C165-4C97-8B9E-7BA4DB7A6D68}">
      <dgm:prSet/>
      <dgm:spPr/>
      <dgm:t>
        <a:bodyPr/>
        <a:lstStyle/>
        <a:p>
          <a:endParaRPr lang="en-US"/>
        </a:p>
      </dgm:t>
    </dgm:pt>
    <dgm:pt modelId="{626DC49B-8390-4FAA-842D-61C4593C7354}" type="sibTrans" cxnId="{8CF7F227-C165-4C97-8B9E-7BA4DB7A6D68}">
      <dgm:prSet/>
      <dgm:spPr/>
      <dgm:t>
        <a:bodyPr/>
        <a:lstStyle/>
        <a:p>
          <a:endParaRPr lang="en-US"/>
        </a:p>
      </dgm:t>
    </dgm:pt>
    <dgm:pt modelId="{57E5C55B-91A8-4F82-B738-86D310F58E7E}">
      <dgm:prSet phldrT="[Text]"/>
      <dgm:spPr/>
      <dgm:t>
        <a:bodyPr/>
        <a:lstStyle/>
        <a:p>
          <a:r>
            <a:rPr lang="en-US" dirty="0" smtClean="0"/>
            <a:t>Software framework for simulation, reconstruction, analysis and more</a:t>
          </a:r>
          <a:endParaRPr lang="en-US" dirty="0"/>
        </a:p>
      </dgm:t>
    </dgm:pt>
    <dgm:pt modelId="{6B292A7B-B563-4128-9120-DA68B84216C4}" type="parTrans" cxnId="{370DD8FB-E23A-44D1-9EB4-BDE58C57F891}">
      <dgm:prSet/>
      <dgm:spPr/>
      <dgm:t>
        <a:bodyPr/>
        <a:lstStyle/>
        <a:p>
          <a:endParaRPr lang="en-US"/>
        </a:p>
      </dgm:t>
    </dgm:pt>
    <dgm:pt modelId="{4A679A63-63C6-4C30-BB76-838E9DB97FC8}" type="sibTrans" cxnId="{370DD8FB-E23A-44D1-9EB4-BDE58C57F891}">
      <dgm:prSet/>
      <dgm:spPr/>
      <dgm:t>
        <a:bodyPr/>
        <a:lstStyle/>
        <a:p>
          <a:endParaRPr lang="en-US"/>
        </a:p>
      </dgm:t>
    </dgm:pt>
    <dgm:pt modelId="{A12AE8E1-B0B0-4247-AD5D-CB85E6C0276C}">
      <dgm:prSet phldrT="[Text]"/>
      <dgm:spPr/>
      <dgm:t>
        <a:bodyPr/>
        <a:lstStyle/>
        <a:p>
          <a:r>
            <a:rPr lang="en-US" dirty="0" smtClean="0"/>
            <a:t>Slow Control</a:t>
          </a:r>
          <a:endParaRPr lang="en-US" dirty="0"/>
        </a:p>
      </dgm:t>
    </dgm:pt>
    <dgm:pt modelId="{38DE7547-3BCC-4C9B-9C0E-F6C78BF9D186}" type="parTrans" cxnId="{9B19C87A-5C69-4DA0-A052-5874913DBB4D}">
      <dgm:prSet/>
      <dgm:spPr/>
      <dgm:t>
        <a:bodyPr/>
        <a:lstStyle/>
        <a:p>
          <a:endParaRPr lang="en-US"/>
        </a:p>
      </dgm:t>
    </dgm:pt>
    <dgm:pt modelId="{5AD3F1DC-EC16-4675-B800-92284C719121}" type="sibTrans" cxnId="{9B19C87A-5C69-4DA0-A052-5874913DBB4D}">
      <dgm:prSet/>
      <dgm:spPr/>
      <dgm:t>
        <a:bodyPr/>
        <a:lstStyle/>
        <a:p>
          <a:endParaRPr lang="en-US"/>
        </a:p>
      </dgm:t>
    </dgm:pt>
    <dgm:pt modelId="{B398159B-6910-4AE4-9FEE-995FE947DD1E}">
      <dgm:prSet phldrT="[Text]"/>
      <dgm:spPr/>
      <dgm:t>
        <a:bodyPr/>
        <a:lstStyle/>
        <a:p>
          <a:r>
            <a:rPr lang="en-US" dirty="0" smtClean="0"/>
            <a:t>Based on </a:t>
          </a:r>
          <a:r>
            <a:rPr lang="en-US" dirty="0" err="1" smtClean="0"/>
            <a:t>MXWare</a:t>
          </a:r>
          <a:r>
            <a:rPr lang="en-US" dirty="0" smtClean="0"/>
            <a:t> Core and Epics</a:t>
          </a:r>
          <a:endParaRPr lang="en-US" dirty="0"/>
        </a:p>
      </dgm:t>
    </dgm:pt>
    <dgm:pt modelId="{4E9AF1B5-FAD1-4FD8-99C9-9752731B1B96}" type="parTrans" cxnId="{20AAF086-B691-425E-A6C0-C087874BBF65}">
      <dgm:prSet/>
      <dgm:spPr/>
      <dgm:t>
        <a:bodyPr/>
        <a:lstStyle/>
        <a:p>
          <a:endParaRPr lang="en-US"/>
        </a:p>
      </dgm:t>
    </dgm:pt>
    <dgm:pt modelId="{3AE4DA6A-771F-4FBC-9C5C-4479B9D3C616}" type="sibTrans" cxnId="{20AAF086-B691-425E-A6C0-C087874BBF65}">
      <dgm:prSet/>
      <dgm:spPr/>
      <dgm:t>
        <a:bodyPr/>
        <a:lstStyle/>
        <a:p>
          <a:endParaRPr lang="en-US"/>
        </a:p>
      </dgm:t>
    </dgm:pt>
    <dgm:pt modelId="{BA9BCD65-50E2-42D4-8A57-ED81172232EB}">
      <dgm:prSet phldrT="[Text]"/>
      <dgm:spPr/>
      <dgm:t>
        <a:bodyPr/>
        <a:lstStyle/>
        <a:p>
          <a:r>
            <a:rPr lang="en-US" dirty="0" smtClean="0"/>
            <a:t>DAQ</a:t>
          </a:r>
          <a:endParaRPr lang="en-US" dirty="0"/>
        </a:p>
      </dgm:t>
    </dgm:pt>
    <dgm:pt modelId="{6E60852C-F6AB-400C-B802-E2DB2162343F}" type="parTrans" cxnId="{E74CD329-7391-46DD-8937-8B231BFF0CAF}">
      <dgm:prSet/>
      <dgm:spPr/>
      <dgm:t>
        <a:bodyPr/>
        <a:lstStyle/>
        <a:p>
          <a:endParaRPr lang="en-US"/>
        </a:p>
      </dgm:t>
    </dgm:pt>
    <dgm:pt modelId="{32E0BF98-31D2-4677-AC3B-F8745F10A59A}" type="sibTrans" cxnId="{E74CD329-7391-46DD-8937-8B231BFF0CAF}">
      <dgm:prSet/>
      <dgm:spPr/>
      <dgm:t>
        <a:bodyPr/>
        <a:lstStyle/>
        <a:p>
          <a:endParaRPr lang="en-US"/>
        </a:p>
      </dgm:t>
    </dgm:pt>
    <dgm:pt modelId="{AD284720-365A-413B-86F0-23630148AFC4}">
      <dgm:prSet phldrT="[Text]"/>
      <dgm:spPr/>
      <dgm:t>
        <a:bodyPr/>
        <a:lstStyle/>
        <a:p>
          <a:r>
            <a:rPr lang="en-US" dirty="0" smtClean="0"/>
            <a:t>Based on </a:t>
          </a:r>
          <a:r>
            <a:rPr lang="en-US" dirty="0" err="1" smtClean="0"/>
            <a:t>MXWare</a:t>
          </a:r>
          <a:r>
            <a:rPr lang="en-US" dirty="0" smtClean="0"/>
            <a:t> Core</a:t>
          </a:r>
          <a:endParaRPr lang="en-US" dirty="0"/>
        </a:p>
      </dgm:t>
    </dgm:pt>
    <dgm:pt modelId="{CCFD52FC-96F7-4EDA-9116-48D7D522BE86}" type="parTrans" cxnId="{E9E5003F-5ACF-4C08-AA38-B8A24F838BCF}">
      <dgm:prSet/>
      <dgm:spPr/>
      <dgm:t>
        <a:bodyPr/>
        <a:lstStyle/>
        <a:p>
          <a:endParaRPr lang="en-US"/>
        </a:p>
      </dgm:t>
    </dgm:pt>
    <dgm:pt modelId="{396E3755-77BA-4A41-96CA-EA9F2E01A71C}" type="sibTrans" cxnId="{E9E5003F-5ACF-4C08-AA38-B8A24F838BCF}">
      <dgm:prSet/>
      <dgm:spPr/>
      <dgm:t>
        <a:bodyPr/>
        <a:lstStyle/>
        <a:p>
          <a:endParaRPr lang="en-US"/>
        </a:p>
      </dgm:t>
    </dgm:pt>
    <dgm:pt modelId="{D7B9EA49-A932-42CF-9228-B44378CF5D1F}">
      <dgm:prSet phldrT="[Text]"/>
      <dgm:spPr/>
      <dgm:t>
        <a:bodyPr/>
        <a:lstStyle/>
        <a:p>
          <a:r>
            <a:rPr lang="en-US" dirty="0" smtClean="0"/>
            <a:t>To completely design</a:t>
          </a:r>
          <a:endParaRPr lang="en-US" dirty="0"/>
        </a:p>
      </dgm:t>
    </dgm:pt>
    <dgm:pt modelId="{156ACCAD-21A0-4AB2-AF70-E883EBC5AFAE}" type="parTrans" cxnId="{C34E0809-F38A-4C6B-B37D-F5DECE2D2753}">
      <dgm:prSet/>
      <dgm:spPr/>
      <dgm:t>
        <a:bodyPr/>
        <a:lstStyle/>
        <a:p>
          <a:endParaRPr lang="en-US"/>
        </a:p>
      </dgm:t>
    </dgm:pt>
    <dgm:pt modelId="{953036EF-10FC-4F47-87B6-0FA8AA059A75}" type="sibTrans" cxnId="{C34E0809-F38A-4C6B-B37D-F5DECE2D2753}">
      <dgm:prSet/>
      <dgm:spPr/>
      <dgm:t>
        <a:bodyPr/>
        <a:lstStyle/>
        <a:p>
          <a:endParaRPr lang="en-US"/>
        </a:p>
      </dgm:t>
    </dgm:pt>
    <dgm:pt modelId="{322D3B6A-0EF3-4C34-9AE2-781A8A7A36F2}">
      <dgm:prSet phldrT="[Text]"/>
      <dgm:spPr/>
      <dgm:t>
        <a:bodyPr/>
        <a:lstStyle/>
        <a:p>
          <a:r>
            <a:rPr lang="en-US" dirty="0" smtClean="0"/>
            <a:t>Design started</a:t>
          </a:r>
          <a:endParaRPr lang="en-US" dirty="0"/>
        </a:p>
      </dgm:t>
    </dgm:pt>
    <dgm:pt modelId="{EB7F8991-5B59-42AA-8BB1-A51A0FD1EFDE}" type="parTrans" cxnId="{27CFE068-31C5-4846-96F6-1CEBDA920886}">
      <dgm:prSet/>
      <dgm:spPr/>
      <dgm:t>
        <a:bodyPr/>
        <a:lstStyle/>
        <a:p>
          <a:endParaRPr lang="en-US"/>
        </a:p>
      </dgm:t>
    </dgm:pt>
    <dgm:pt modelId="{5994B880-C266-48BE-8E23-518242639D95}" type="sibTrans" cxnId="{27CFE068-31C5-4846-96F6-1CEBDA920886}">
      <dgm:prSet/>
      <dgm:spPr/>
      <dgm:t>
        <a:bodyPr/>
        <a:lstStyle/>
        <a:p>
          <a:endParaRPr lang="en-US"/>
        </a:p>
      </dgm:t>
    </dgm:pt>
    <dgm:pt modelId="{93108911-B8CB-4213-AF71-76A6A1D9BD78}" type="pres">
      <dgm:prSet presAssocID="{93B9833A-E45B-44BC-8E71-466A66E7C89B}" presName="vert0" presStyleCnt="0">
        <dgm:presLayoutVars>
          <dgm:dir/>
          <dgm:animOne val="branch"/>
          <dgm:animLvl val="lvl"/>
        </dgm:presLayoutVars>
      </dgm:prSet>
      <dgm:spPr/>
    </dgm:pt>
    <dgm:pt modelId="{D81D207D-635C-40EB-849C-5A06064498CF}" type="pres">
      <dgm:prSet presAssocID="{D6E1137B-887E-47A7-B82E-26C877AD3C4C}" presName="thickLine" presStyleLbl="alignNode1" presStyleIdx="0" presStyleCnt="3"/>
      <dgm:spPr/>
    </dgm:pt>
    <dgm:pt modelId="{71F3CA47-636D-4B21-824B-18F1D7B1E597}" type="pres">
      <dgm:prSet presAssocID="{D6E1137B-887E-47A7-B82E-26C877AD3C4C}" presName="horz1" presStyleCnt="0"/>
      <dgm:spPr/>
    </dgm:pt>
    <dgm:pt modelId="{59761281-FDB8-42B1-9C66-D99D412A2A30}" type="pres">
      <dgm:prSet presAssocID="{D6E1137B-887E-47A7-B82E-26C877AD3C4C}" presName="tx1" presStyleLbl="revTx" presStyleIdx="0" presStyleCnt="8"/>
      <dgm:spPr/>
    </dgm:pt>
    <dgm:pt modelId="{09EAC6DD-86E9-4676-9AE3-1D4D11986260}" type="pres">
      <dgm:prSet presAssocID="{D6E1137B-887E-47A7-B82E-26C877AD3C4C}" presName="vert1" presStyleCnt="0"/>
      <dgm:spPr/>
    </dgm:pt>
    <dgm:pt modelId="{83B59F55-B385-4D97-828B-15523D983444}" type="pres">
      <dgm:prSet presAssocID="{57E5C55B-91A8-4F82-B738-86D310F58E7E}" presName="vertSpace2a" presStyleCnt="0"/>
      <dgm:spPr/>
    </dgm:pt>
    <dgm:pt modelId="{9326DF3B-42F6-480C-AEED-4DB0944C3241}" type="pres">
      <dgm:prSet presAssocID="{57E5C55B-91A8-4F82-B738-86D310F58E7E}" presName="horz2" presStyleCnt="0"/>
      <dgm:spPr/>
    </dgm:pt>
    <dgm:pt modelId="{86A3E5BC-E1CA-488C-AE19-15B947607566}" type="pres">
      <dgm:prSet presAssocID="{57E5C55B-91A8-4F82-B738-86D310F58E7E}" presName="horzSpace2" presStyleCnt="0"/>
      <dgm:spPr/>
    </dgm:pt>
    <dgm:pt modelId="{023F5CCF-B382-4CAA-9983-D325FD2A6E0B}" type="pres">
      <dgm:prSet presAssocID="{57E5C55B-91A8-4F82-B738-86D310F58E7E}" presName="tx2" presStyleLbl="revTx" presStyleIdx="1" presStyleCnt="8"/>
      <dgm:spPr/>
    </dgm:pt>
    <dgm:pt modelId="{88264EE9-CEA8-4CD6-A6C1-225680C27D14}" type="pres">
      <dgm:prSet presAssocID="{57E5C55B-91A8-4F82-B738-86D310F58E7E}" presName="vert2" presStyleCnt="0"/>
      <dgm:spPr/>
    </dgm:pt>
    <dgm:pt modelId="{16E8CE26-0FDA-418D-A2FD-5CE1566A51BF}" type="pres">
      <dgm:prSet presAssocID="{57E5C55B-91A8-4F82-B738-86D310F58E7E}" presName="thinLine2b" presStyleLbl="callout" presStyleIdx="0" presStyleCnt="5"/>
      <dgm:spPr/>
    </dgm:pt>
    <dgm:pt modelId="{BB923AC8-CAF4-4BEF-BFD1-878010108FCC}" type="pres">
      <dgm:prSet presAssocID="{57E5C55B-91A8-4F82-B738-86D310F58E7E}" presName="vertSpace2b" presStyleCnt="0"/>
      <dgm:spPr/>
    </dgm:pt>
    <dgm:pt modelId="{D7B12A64-E722-454D-8D91-E3108EEAB008}" type="pres">
      <dgm:prSet presAssocID="{BA9BCD65-50E2-42D4-8A57-ED81172232EB}" presName="thickLine" presStyleLbl="alignNode1" presStyleIdx="1" presStyleCnt="3"/>
      <dgm:spPr/>
    </dgm:pt>
    <dgm:pt modelId="{5994F362-BD95-4479-8239-FA4C7822D86A}" type="pres">
      <dgm:prSet presAssocID="{BA9BCD65-50E2-42D4-8A57-ED81172232EB}" presName="horz1" presStyleCnt="0"/>
      <dgm:spPr/>
    </dgm:pt>
    <dgm:pt modelId="{7D55A6FE-BB62-4548-B3BD-0B81C64EA435}" type="pres">
      <dgm:prSet presAssocID="{BA9BCD65-50E2-42D4-8A57-ED81172232EB}" presName="tx1" presStyleLbl="revTx" presStyleIdx="2" presStyleCnt="8"/>
      <dgm:spPr/>
    </dgm:pt>
    <dgm:pt modelId="{9E79B46B-8C4F-4233-BD9A-100634374617}" type="pres">
      <dgm:prSet presAssocID="{BA9BCD65-50E2-42D4-8A57-ED81172232EB}" presName="vert1" presStyleCnt="0"/>
      <dgm:spPr/>
    </dgm:pt>
    <dgm:pt modelId="{3117F3E1-E879-4FD0-903E-E66BDF14150C}" type="pres">
      <dgm:prSet presAssocID="{AD284720-365A-413B-86F0-23630148AFC4}" presName="vertSpace2a" presStyleCnt="0"/>
      <dgm:spPr/>
    </dgm:pt>
    <dgm:pt modelId="{7F2A2EEA-F321-4B90-AC6C-091BFEEF21CF}" type="pres">
      <dgm:prSet presAssocID="{AD284720-365A-413B-86F0-23630148AFC4}" presName="horz2" presStyleCnt="0"/>
      <dgm:spPr/>
    </dgm:pt>
    <dgm:pt modelId="{3C7F49E2-5104-4E99-9A4D-E7A93D722A77}" type="pres">
      <dgm:prSet presAssocID="{AD284720-365A-413B-86F0-23630148AFC4}" presName="horzSpace2" presStyleCnt="0"/>
      <dgm:spPr/>
    </dgm:pt>
    <dgm:pt modelId="{AD140BAF-16D8-4CA1-8683-809CF384319B}" type="pres">
      <dgm:prSet presAssocID="{AD284720-365A-413B-86F0-23630148AFC4}" presName="tx2" presStyleLbl="revTx" presStyleIdx="3" presStyleCnt="8"/>
      <dgm:spPr/>
    </dgm:pt>
    <dgm:pt modelId="{36F84F30-3CD4-470B-8A59-9FA24F7BBAD1}" type="pres">
      <dgm:prSet presAssocID="{AD284720-365A-413B-86F0-23630148AFC4}" presName="vert2" presStyleCnt="0"/>
      <dgm:spPr/>
    </dgm:pt>
    <dgm:pt modelId="{A346DA14-8E38-4CCA-9B79-C10C767460BB}" type="pres">
      <dgm:prSet presAssocID="{AD284720-365A-413B-86F0-23630148AFC4}" presName="thinLine2b" presStyleLbl="callout" presStyleIdx="1" presStyleCnt="5"/>
      <dgm:spPr/>
    </dgm:pt>
    <dgm:pt modelId="{CAD326A9-237C-4062-A5F5-3FDDA111679A}" type="pres">
      <dgm:prSet presAssocID="{AD284720-365A-413B-86F0-23630148AFC4}" presName="vertSpace2b" presStyleCnt="0"/>
      <dgm:spPr/>
    </dgm:pt>
    <dgm:pt modelId="{C15358AB-DB8E-4B83-B763-C488263E2512}" type="pres">
      <dgm:prSet presAssocID="{D7B9EA49-A932-42CF-9228-B44378CF5D1F}" presName="horz2" presStyleCnt="0"/>
      <dgm:spPr/>
    </dgm:pt>
    <dgm:pt modelId="{71C3D1C4-698F-4096-8D1A-30B7786A1664}" type="pres">
      <dgm:prSet presAssocID="{D7B9EA49-A932-42CF-9228-B44378CF5D1F}" presName="horzSpace2" presStyleCnt="0"/>
      <dgm:spPr/>
    </dgm:pt>
    <dgm:pt modelId="{8ABD1F88-D59E-41BA-9BFD-B50D2486D355}" type="pres">
      <dgm:prSet presAssocID="{D7B9EA49-A932-42CF-9228-B44378CF5D1F}" presName="tx2" presStyleLbl="revTx" presStyleIdx="4" presStyleCnt="8"/>
      <dgm:spPr/>
    </dgm:pt>
    <dgm:pt modelId="{C1C45BFA-C3CD-4E38-AC60-57657F0F7402}" type="pres">
      <dgm:prSet presAssocID="{D7B9EA49-A932-42CF-9228-B44378CF5D1F}" presName="vert2" presStyleCnt="0"/>
      <dgm:spPr/>
    </dgm:pt>
    <dgm:pt modelId="{066398EC-ECED-49F7-8D2B-D0A888F20774}" type="pres">
      <dgm:prSet presAssocID="{D7B9EA49-A932-42CF-9228-B44378CF5D1F}" presName="thinLine2b" presStyleLbl="callout" presStyleIdx="2" presStyleCnt="5"/>
      <dgm:spPr/>
    </dgm:pt>
    <dgm:pt modelId="{553F1E21-8A09-4395-A4B4-21261457F59F}" type="pres">
      <dgm:prSet presAssocID="{D7B9EA49-A932-42CF-9228-B44378CF5D1F}" presName="vertSpace2b" presStyleCnt="0"/>
      <dgm:spPr/>
    </dgm:pt>
    <dgm:pt modelId="{0C120DB4-0213-4915-898C-74C8B8DDCCBA}" type="pres">
      <dgm:prSet presAssocID="{A12AE8E1-B0B0-4247-AD5D-CB85E6C0276C}" presName="thickLine" presStyleLbl="alignNode1" presStyleIdx="2" presStyleCnt="3"/>
      <dgm:spPr/>
    </dgm:pt>
    <dgm:pt modelId="{45D4A42A-4516-4473-A019-781B9BA4CFA6}" type="pres">
      <dgm:prSet presAssocID="{A12AE8E1-B0B0-4247-AD5D-CB85E6C0276C}" presName="horz1" presStyleCnt="0"/>
      <dgm:spPr/>
    </dgm:pt>
    <dgm:pt modelId="{8CC5B8BD-F4C6-4A76-A1C4-D6ED32E16091}" type="pres">
      <dgm:prSet presAssocID="{A12AE8E1-B0B0-4247-AD5D-CB85E6C0276C}" presName="tx1" presStyleLbl="revTx" presStyleIdx="5" presStyleCnt="8"/>
      <dgm:spPr/>
    </dgm:pt>
    <dgm:pt modelId="{4083BE67-97EE-4144-B494-9893C0FA2BBD}" type="pres">
      <dgm:prSet presAssocID="{A12AE8E1-B0B0-4247-AD5D-CB85E6C0276C}" presName="vert1" presStyleCnt="0"/>
      <dgm:spPr/>
    </dgm:pt>
    <dgm:pt modelId="{10A1E06C-E592-42CE-B774-7F7165316EF6}" type="pres">
      <dgm:prSet presAssocID="{B398159B-6910-4AE4-9FEE-995FE947DD1E}" presName="vertSpace2a" presStyleCnt="0"/>
      <dgm:spPr/>
    </dgm:pt>
    <dgm:pt modelId="{E5FE5F57-3182-4C38-BC83-D8F82D256791}" type="pres">
      <dgm:prSet presAssocID="{B398159B-6910-4AE4-9FEE-995FE947DD1E}" presName="horz2" presStyleCnt="0"/>
      <dgm:spPr/>
    </dgm:pt>
    <dgm:pt modelId="{3B7E3A0D-B2A0-4D1C-8850-FFD2C1E9B6FE}" type="pres">
      <dgm:prSet presAssocID="{B398159B-6910-4AE4-9FEE-995FE947DD1E}" presName="horzSpace2" presStyleCnt="0"/>
      <dgm:spPr/>
    </dgm:pt>
    <dgm:pt modelId="{0D161796-BCF2-4E64-BD5F-0316A6FA44F8}" type="pres">
      <dgm:prSet presAssocID="{B398159B-6910-4AE4-9FEE-995FE947DD1E}" presName="tx2" presStyleLbl="revTx" presStyleIdx="6" presStyleCnt="8"/>
      <dgm:spPr/>
    </dgm:pt>
    <dgm:pt modelId="{86A7A94A-CAC8-4E7F-ADD7-FEB91070996C}" type="pres">
      <dgm:prSet presAssocID="{B398159B-6910-4AE4-9FEE-995FE947DD1E}" presName="vert2" presStyleCnt="0"/>
      <dgm:spPr/>
    </dgm:pt>
    <dgm:pt modelId="{047D098A-BE99-4AA7-A2FC-F09148A7FDEF}" type="pres">
      <dgm:prSet presAssocID="{B398159B-6910-4AE4-9FEE-995FE947DD1E}" presName="thinLine2b" presStyleLbl="callout" presStyleIdx="3" presStyleCnt="5"/>
      <dgm:spPr/>
    </dgm:pt>
    <dgm:pt modelId="{1D00692F-CFF3-4B5D-8881-448084EA46A9}" type="pres">
      <dgm:prSet presAssocID="{B398159B-6910-4AE4-9FEE-995FE947DD1E}" presName="vertSpace2b" presStyleCnt="0"/>
      <dgm:spPr/>
    </dgm:pt>
    <dgm:pt modelId="{2DB5D5E4-9409-4C4D-98DA-F838C1A2D92C}" type="pres">
      <dgm:prSet presAssocID="{322D3B6A-0EF3-4C34-9AE2-781A8A7A36F2}" presName="horz2" presStyleCnt="0"/>
      <dgm:spPr/>
    </dgm:pt>
    <dgm:pt modelId="{5D3C286E-F0E1-47C2-B56F-6184F3BC06A6}" type="pres">
      <dgm:prSet presAssocID="{322D3B6A-0EF3-4C34-9AE2-781A8A7A36F2}" presName="horzSpace2" presStyleCnt="0"/>
      <dgm:spPr/>
    </dgm:pt>
    <dgm:pt modelId="{034E7927-0A24-4B5E-9F5E-8BB4917F5A96}" type="pres">
      <dgm:prSet presAssocID="{322D3B6A-0EF3-4C34-9AE2-781A8A7A36F2}" presName="tx2" presStyleLbl="revTx" presStyleIdx="7" presStyleCnt="8"/>
      <dgm:spPr/>
    </dgm:pt>
    <dgm:pt modelId="{1C32B280-FAEB-4301-A9ED-90CC04588792}" type="pres">
      <dgm:prSet presAssocID="{322D3B6A-0EF3-4C34-9AE2-781A8A7A36F2}" presName="vert2" presStyleCnt="0"/>
      <dgm:spPr/>
    </dgm:pt>
    <dgm:pt modelId="{4351A2A8-EEF8-4DA0-B9F2-9F277EE34605}" type="pres">
      <dgm:prSet presAssocID="{322D3B6A-0EF3-4C34-9AE2-781A8A7A36F2}" presName="thinLine2b" presStyleLbl="callout" presStyleIdx="4" presStyleCnt="5"/>
      <dgm:spPr/>
    </dgm:pt>
    <dgm:pt modelId="{95D5A70C-D2E9-422E-8773-A2BEFD08E8B8}" type="pres">
      <dgm:prSet presAssocID="{322D3B6A-0EF3-4C34-9AE2-781A8A7A36F2}" presName="vertSpace2b" presStyleCnt="0"/>
      <dgm:spPr/>
    </dgm:pt>
  </dgm:ptLst>
  <dgm:cxnLst>
    <dgm:cxn modelId="{0589A1F7-0C56-479B-9382-ED2A93C8712B}" type="presOf" srcId="{BA9BCD65-50E2-42D4-8A57-ED81172232EB}" destId="{7D55A6FE-BB62-4548-B3BD-0B81C64EA435}" srcOrd="0" destOrd="0" presId="urn:microsoft.com/office/officeart/2008/layout/LinedList"/>
    <dgm:cxn modelId="{A8A6FF49-C608-4004-A47F-B0BF49BCEC52}" type="presOf" srcId="{B398159B-6910-4AE4-9FEE-995FE947DD1E}" destId="{0D161796-BCF2-4E64-BD5F-0316A6FA44F8}" srcOrd="0" destOrd="0" presId="urn:microsoft.com/office/officeart/2008/layout/LinedList"/>
    <dgm:cxn modelId="{4BF4BCFD-BA27-44F8-9435-A19543DFA1A9}" type="presOf" srcId="{D7B9EA49-A932-42CF-9228-B44378CF5D1F}" destId="{8ABD1F88-D59E-41BA-9BFD-B50D2486D355}" srcOrd="0" destOrd="0" presId="urn:microsoft.com/office/officeart/2008/layout/LinedList"/>
    <dgm:cxn modelId="{27CFE068-31C5-4846-96F6-1CEBDA920886}" srcId="{A12AE8E1-B0B0-4247-AD5D-CB85E6C0276C}" destId="{322D3B6A-0EF3-4C34-9AE2-781A8A7A36F2}" srcOrd="1" destOrd="0" parTransId="{EB7F8991-5B59-42AA-8BB1-A51A0FD1EFDE}" sibTransId="{5994B880-C266-48BE-8E23-518242639D95}"/>
    <dgm:cxn modelId="{690B1D7D-66D7-4780-836A-89292376B1E8}" type="presOf" srcId="{322D3B6A-0EF3-4C34-9AE2-781A8A7A36F2}" destId="{034E7927-0A24-4B5E-9F5E-8BB4917F5A96}" srcOrd="0" destOrd="0" presId="urn:microsoft.com/office/officeart/2008/layout/LinedList"/>
    <dgm:cxn modelId="{1616FDDD-7524-44D2-9765-AE9B41B96862}" type="presOf" srcId="{57E5C55B-91A8-4F82-B738-86D310F58E7E}" destId="{023F5CCF-B382-4CAA-9983-D325FD2A6E0B}" srcOrd="0" destOrd="0" presId="urn:microsoft.com/office/officeart/2008/layout/LinedList"/>
    <dgm:cxn modelId="{3C1B656A-BFBD-4FCA-B880-511863AF18EC}" type="presOf" srcId="{A12AE8E1-B0B0-4247-AD5D-CB85E6C0276C}" destId="{8CC5B8BD-F4C6-4A76-A1C4-D6ED32E16091}" srcOrd="0" destOrd="0" presId="urn:microsoft.com/office/officeart/2008/layout/LinedList"/>
    <dgm:cxn modelId="{9B19C87A-5C69-4DA0-A052-5874913DBB4D}" srcId="{93B9833A-E45B-44BC-8E71-466A66E7C89B}" destId="{A12AE8E1-B0B0-4247-AD5D-CB85E6C0276C}" srcOrd="2" destOrd="0" parTransId="{38DE7547-3BCC-4C9B-9C0E-F6C78BF9D186}" sibTransId="{5AD3F1DC-EC16-4675-B800-92284C719121}"/>
    <dgm:cxn modelId="{B4E54C7E-C67E-4685-AEA2-7FAD8E070DC3}" type="presOf" srcId="{93B9833A-E45B-44BC-8E71-466A66E7C89B}" destId="{93108911-B8CB-4213-AF71-76A6A1D9BD78}" srcOrd="0" destOrd="0" presId="urn:microsoft.com/office/officeart/2008/layout/LinedList"/>
    <dgm:cxn modelId="{20AAF086-B691-425E-A6C0-C087874BBF65}" srcId="{A12AE8E1-B0B0-4247-AD5D-CB85E6C0276C}" destId="{B398159B-6910-4AE4-9FEE-995FE947DD1E}" srcOrd="0" destOrd="0" parTransId="{4E9AF1B5-FAD1-4FD8-99C9-9752731B1B96}" sibTransId="{3AE4DA6A-771F-4FBC-9C5C-4479B9D3C616}"/>
    <dgm:cxn modelId="{8CF7F227-C165-4C97-8B9E-7BA4DB7A6D68}" srcId="{93B9833A-E45B-44BC-8E71-466A66E7C89B}" destId="{D6E1137B-887E-47A7-B82E-26C877AD3C4C}" srcOrd="0" destOrd="0" parTransId="{93E98D52-A6BD-4880-9310-14D66552BD5E}" sibTransId="{626DC49B-8390-4FAA-842D-61C4593C7354}"/>
    <dgm:cxn modelId="{E74CD329-7391-46DD-8937-8B231BFF0CAF}" srcId="{93B9833A-E45B-44BC-8E71-466A66E7C89B}" destId="{BA9BCD65-50E2-42D4-8A57-ED81172232EB}" srcOrd="1" destOrd="0" parTransId="{6E60852C-F6AB-400C-B802-E2DB2162343F}" sibTransId="{32E0BF98-31D2-4677-AC3B-F8745F10A59A}"/>
    <dgm:cxn modelId="{370DD8FB-E23A-44D1-9EB4-BDE58C57F891}" srcId="{D6E1137B-887E-47A7-B82E-26C877AD3C4C}" destId="{57E5C55B-91A8-4F82-B738-86D310F58E7E}" srcOrd="0" destOrd="0" parTransId="{6B292A7B-B563-4128-9120-DA68B84216C4}" sibTransId="{4A679A63-63C6-4C30-BB76-838E9DB97FC8}"/>
    <dgm:cxn modelId="{B1577C46-3CC1-42F3-9EE1-396F3279AC6A}" type="presOf" srcId="{AD284720-365A-413B-86F0-23630148AFC4}" destId="{AD140BAF-16D8-4CA1-8683-809CF384319B}" srcOrd="0" destOrd="0" presId="urn:microsoft.com/office/officeart/2008/layout/LinedList"/>
    <dgm:cxn modelId="{C34E0809-F38A-4C6B-B37D-F5DECE2D2753}" srcId="{BA9BCD65-50E2-42D4-8A57-ED81172232EB}" destId="{D7B9EA49-A932-42CF-9228-B44378CF5D1F}" srcOrd="1" destOrd="0" parTransId="{156ACCAD-21A0-4AB2-AF70-E883EBC5AFAE}" sibTransId="{953036EF-10FC-4F47-87B6-0FA8AA059A75}"/>
    <dgm:cxn modelId="{E9E5003F-5ACF-4C08-AA38-B8A24F838BCF}" srcId="{BA9BCD65-50E2-42D4-8A57-ED81172232EB}" destId="{AD284720-365A-413B-86F0-23630148AFC4}" srcOrd="0" destOrd="0" parTransId="{CCFD52FC-96F7-4EDA-9116-48D7D522BE86}" sibTransId="{396E3755-77BA-4A41-96CA-EA9F2E01A71C}"/>
    <dgm:cxn modelId="{32F6354B-175A-45E8-80D9-577F9833BC7C}" type="presOf" srcId="{D6E1137B-887E-47A7-B82E-26C877AD3C4C}" destId="{59761281-FDB8-42B1-9C66-D99D412A2A30}" srcOrd="0" destOrd="0" presId="urn:microsoft.com/office/officeart/2008/layout/LinedList"/>
    <dgm:cxn modelId="{F81C4DA9-64E5-4E2A-B263-F7FBB72273EA}" type="presParOf" srcId="{93108911-B8CB-4213-AF71-76A6A1D9BD78}" destId="{D81D207D-635C-40EB-849C-5A06064498CF}" srcOrd="0" destOrd="0" presId="urn:microsoft.com/office/officeart/2008/layout/LinedList"/>
    <dgm:cxn modelId="{44A2E8F9-1262-4363-96BA-5AB1F7811B36}" type="presParOf" srcId="{93108911-B8CB-4213-AF71-76A6A1D9BD78}" destId="{71F3CA47-636D-4B21-824B-18F1D7B1E597}" srcOrd="1" destOrd="0" presId="urn:microsoft.com/office/officeart/2008/layout/LinedList"/>
    <dgm:cxn modelId="{F96CB642-1A7C-44F4-964B-CB970CB1B8FF}" type="presParOf" srcId="{71F3CA47-636D-4B21-824B-18F1D7B1E597}" destId="{59761281-FDB8-42B1-9C66-D99D412A2A30}" srcOrd="0" destOrd="0" presId="urn:microsoft.com/office/officeart/2008/layout/LinedList"/>
    <dgm:cxn modelId="{72858491-730D-4120-95BC-A3753EBECD70}" type="presParOf" srcId="{71F3CA47-636D-4B21-824B-18F1D7B1E597}" destId="{09EAC6DD-86E9-4676-9AE3-1D4D11986260}" srcOrd="1" destOrd="0" presId="urn:microsoft.com/office/officeart/2008/layout/LinedList"/>
    <dgm:cxn modelId="{14C352F6-5733-46A0-95C9-8B47976E3B53}" type="presParOf" srcId="{09EAC6DD-86E9-4676-9AE3-1D4D11986260}" destId="{83B59F55-B385-4D97-828B-15523D983444}" srcOrd="0" destOrd="0" presId="urn:microsoft.com/office/officeart/2008/layout/LinedList"/>
    <dgm:cxn modelId="{1715E98C-AB1C-4CAD-839B-9373A101E499}" type="presParOf" srcId="{09EAC6DD-86E9-4676-9AE3-1D4D11986260}" destId="{9326DF3B-42F6-480C-AEED-4DB0944C3241}" srcOrd="1" destOrd="0" presId="urn:microsoft.com/office/officeart/2008/layout/LinedList"/>
    <dgm:cxn modelId="{E10C2D4D-C7ED-4951-890F-0872EB5603B6}" type="presParOf" srcId="{9326DF3B-42F6-480C-AEED-4DB0944C3241}" destId="{86A3E5BC-E1CA-488C-AE19-15B947607566}" srcOrd="0" destOrd="0" presId="urn:microsoft.com/office/officeart/2008/layout/LinedList"/>
    <dgm:cxn modelId="{DD750A44-826B-4D5E-9F65-74216DC6299E}" type="presParOf" srcId="{9326DF3B-42F6-480C-AEED-4DB0944C3241}" destId="{023F5CCF-B382-4CAA-9983-D325FD2A6E0B}" srcOrd="1" destOrd="0" presId="urn:microsoft.com/office/officeart/2008/layout/LinedList"/>
    <dgm:cxn modelId="{7F5C00AA-7DB7-43C8-9159-8D6623444ED6}" type="presParOf" srcId="{9326DF3B-42F6-480C-AEED-4DB0944C3241}" destId="{88264EE9-CEA8-4CD6-A6C1-225680C27D14}" srcOrd="2" destOrd="0" presId="urn:microsoft.com/office/officeart/2008/layout/LinedList"/>
    <dgm:cxn modelId="{06684AB0-99BE-4D6E-969C-7F7D95769502}" type="presParOf" srcId="{09EAC6DD-86E9-4676-9AE3-1D4D11986260}" destId="{16E8CE26-0FDA-418D-A2FD-5CE1566A51BF}" srcOrd="2" destOrd="0" presId="urn:microsoft.com/office/officeart/2008/layout/LinedList"/>
    <dgm:cxn modelId="{5EC10BF1-84B2-40EE-8F83-25E22FC24A5A}" type="presParOf" srcId="{09EAC6DD-86E9-4676-9AE3-1D4D11986260}" destId="{BB923AC8-CAF4-4BEF-BFD1-878010108FCC}" srcOrd="3" destOrd="0" presId="urn:microsoft.com/office/officeart/2008/layout/LinedList"/>
    <dgm:cxn modelId="{BEDA2D7D-E292-41E1-919B-2D85F8949EE4}" type="presParOf" srcId="{93108911-B8CB-4213-AF71-76A6A1D9BD78}" destId="{D7B12A64-E722-454D-8D91-E3108EEAB008}" srcOrd="2" destOrd="0" presId="urn:microsoft.com/office/officeart/2008/layout/LinedList"/>
    <dgm:cxn modelId="{FF24984C-A9B1-4F39-8755-66E8DC819DC4}" type="presParOf" srcId="{93108911-B8CB-4213-AF71-76A6A1D9BD78}" destId="{5994F362-BD95-4479-8239-FA4C7822D86A}" srcOrd="3" destOrd="0" presId="urn:microsoft.com/office/officeart/2008/layout/LinedList"/>
    <dgm:cxn modelId="{0B303A70-0F4D-4622-9F61-25C9D7A5847A}" type="presParOf" srcId="{5994F362-BD95-4479-8239-FA4C7822D86A}" destId="{7D55A6FE-BB62-4548-B3BD-0B81C64EA435}" srcOrd="0" destOrd="0" presId="urn:microsoft.com/office/officeart/2008/layout/LinedList"/>
    <dgm:cxn modelId="{408159C9-71AC-4A7A-99BB-1D1BF57DD2CA}" type="presParOf" srcId="{5994F362-BD95-4479-8239-FA4C7822D86A}" destId="{9E79B46B-8C4F-4233-BD9A-100634374617}" srcOrd="1" destOrd="0" presId="urn:microsoft.com/office/officeart/2008/layout/LinedList"/>
    <dgm:cxn modelId="{8C04A265-9CB4-4B8E-8FAE-2F20007ACDBB}" type="presParOf" srcId="{9E79B46B-8C4F-4233-BD9A-100634374617}" destId="{3117F3E1-E879-4FD0-903E-E66BDF14150C}" srcOrd="0" destOrd="0" presId="urn:microsoft.com/office/officeart/2008/layout/LinedList"/>
    <dgm:cxn modelId="{E7B1E641-8179-40E7-9F98-B49DB1351CF8}" type="presParOf" srcId="{9E79B46B-8C4F-4233-BD9A-100634374617}" destId="{7F2A2EEA-F321-4B90-AC6C-091BFEEF21CF}" srcOrd="1" destOrd="0" presId="urn:microsoft.com/office/officeart/2008/layout/LinedList"/>
    <dgm:cxn modelId="{B84B7C25-9F00-459E-8BDB-993573CAFB1C}" type="presParOf" srcId="{7F2A2EEA-F321-4B90-AC6C-091BFEEF21CF}" destId="{3C7F49E2-5104-4E99-9A4D-E7A93D722A77}" srcOrd="0" destOrd="0" presId="urn:microsoft.com/office/officeart/2008/layout/LinedList"/>
    <dgm:cxn modelId="{89A12456-FC0F-4CD3-A286-E746E05C1DF0}" type="presParOf" srcId="{7F2A2EEA-F321-4B90-AC6C-091BFEEF21CF}" destId="{AD140BAF-16D8-4CA1-8683-809CF384319B}" srcOrd="1" destOrd="0" presId="urn:microsoft.com/office/officeart/2008/layout/LinedList"/>
    <dgm:cxn modelId="{BCC526F3-A084-4881-B29A-A70C5501B6BC}" type="presParOf" srcId="{7F2A2EEA-F321-4B90-AC6C-091BFEEF21CF}" destId="{36F84F30-3CD4-470B-8A59-9FA24F7BBAD1}" srcOrd="2" destOrd="0" presId="urn:microsoft.com/office/officeart/2008/layout/LinedList"/>
    <dgm:cxn modelId="{88526CF1-262D-4C68-8F7F-7C5819A15268}" type="presParOf" srcId="{9E79B46B-8C4F-4233-BD9A-100634374617}" destId="{A346DA14-8E38-4CCA-9B79-C10C767460BB}" srcOrd="2" destOrd="0" presId="urn:microsoft.com/office/officeart/2008/layout/LinedList"/>
    <dgm:cxn modelId="{2EDC01B8-D67F-4A91-BF4A-9BFC240D18ED}" type="presParOf" srcId="{9E79B46B-8C4F-4233-BD9A-100634374617}" destId="{CAD326A9-237C-4062-A5F5-3FDDA111679A}" srcOrd="3" destOrd="0" presId="urn:microsoft.com/office/officeart/2008/layout/LinedList"/>
    <dgm:cxn modelId="{920E7F23-3468-4F9E-95B1-3812035E5327}" type="presParOf" srcId="{9E79B46B-8C4F-4233-BD9A-100634374617}" destId="{C15358AB-DB8E-4B83-B763-C488263E2512}" srcOrd="4" destOrd="0" presId="urn:microsoft.com/office/officeart/2008/layout/LinedList"/>
    <dgm:cxn modelId="{7ACBFCD4-0DCD-4F59-B1BE-E626FF1A8F25}" type="presParOf" srcId="{C15358AB-DB8E-4B83-B763-C488263E2512}" destId="{71C3D1C4-698F-4096-8D1A-30B7786A1664}" srcOrd="0" destOrd="0" presId="urn:microsoft.com/office/officeart/2008/layout/LinedList"/>
    <dgm:cxn modelId="{84112E0B-7AC2-4FB5-A7F6-D1404507792F}" type="presParOf" srcId="{C15358AB-DB8E-4B83-B763-C488263E2512}" destId="{8ABD1F88-D59E-41BA-9BFD-B50D2486D355}" srcOrd="1" destOrd="0" presId="urn:microsoft.com/office/officeart/2008/layout/LinedList"/>
    <dgm:cxn modelId="{7B43B46B-6D59-49EA-BCE8-949B29A8D0A3}" type="presParOf" srcId="{C15358AB-DB8E-4B83-B763-C488263E2512}" destId="{C1C45BFA-C3CD-4E38-AC60-57657F0F7402}" srcOrd="2" destOrd="0" presId="urn:microsoft.com/office/officeart/2008/layout/LinedList"/>
    <dgm:cxn modelId="{22CCCD01-2E33-4FC7-9DDD-012BB0C05826}" type="presParOf" srcId="{9E79B46B-8C4F-4233-BD9A-100634374617}" destId="{066398EC-ECED-49F7-8D2B-D0A888F20774}" srcOrd="5" destOrd="0" presId="urn:microsoft.com/office/officeart/2008/layout/LinedList"/>
    <dgm:cxn modelId="{068CE10C-998B-4B24-92C3-10665D4E2AAF}" type="presParOf" srcId="{9E79B46B-8C4F-4233-BD9A-100634374617}" destId="{553F1E21-8A09-4395-A4B4-21261457F59F}" srcOrd="6" destOrd="0" presId="urn:microsoft.com/office/officeart/2008/layout/LinedList"/>
    <dgm:cxn modelId="{C08397DF-4045-4266-B240-E15CEE4104D0}" type="presParOf" srcId="{93108911-B8CB-4213-AF71-76A6A1D9BD78}" destId="{0C120DB4-0213-4915-898C-74C8B8DDCCBA}" srcOrd="4" destOrd="0" presId="urn:microsoft.com/office/officeart/2008/layout/LinedList"/>
    <dgm:cxn modelId="{D15624F6-ACDD-4873-8EBD-DFCFB45B0157}" type="presParOf" srcId="{93108911-B8CB-4213-AF71-76A6A1D9BD78}" destId="{45D4A42A-4516-4473-A019-781B9BA4CFA6}" srcOrd="5" destOrd="0" presId="urn:microsoft.com/office/officeart/2008/layout/LinedList"/>
    <dgm:cxn modelId="{6EA85B88-DA15-4C79-9CB4-7B7E8C13CC67}" type="presParOf" srcId="{45D4A42A-4516-4473-A019-781B9BA4CFA6}" destId="{8CC5B8BD-F4C6-4A76-A1C4-D6ED32E16091}" srcOrd="0" destOrd="0" presId="urn:microsoft.com/office/officeart/2008/layout/LinedList"/>
    <dgm:cxn modelId="{43A97515-CB6F-4DB0-81B7-1BADB5D44E84}" type="presParOf" srcId="{45D4A42A-4516-4473-A019-781B9BA4CFA6}" destId="{4083BE67-97EE-4144-B494-9893C0FA2BBD}" srcOrd="1" destOrd="0" presId="urn:microsoft.com/office/officeart/2008/layout/LinedList"/>
    <dgm:cxn modelId="{5E9A9516-D60F-42E5-95F8-B64D9E783582}" type="presParOf" srcId="{4083BE67-97EE-4144-B494-9893C0FA2BBD}" destId="{10A1E06C-E592-42CE-B774-7F7165316EF6}" srcOrd="0" destOrd="0" presId="urn:microsoft.com/office/officeart/2008/layout/LinedList"/>
    <dgm:cxn modelId="{42F1602C-51C5-4DD7-84FE-5DEA2D2C51AD}" type="presParOf" srcId="{4083BE67-97EE-4144-B494-9893C0FA2BBD}" destId="{E5FE5F57-3182-4C38-BC83-D8F82D256791}" srcOrd="1" destOrd="0" presId="urn:microsoft.com/office/officeart/2008/layout/LinedList"/>
    <dgm:cxn modelId="{562319C8-887D-4CC1-A624-7ADFE07C7F7B}" type="presParOf" srcId="{E5FE5F57-3182-4C38-BC83-D8F82D256791}" destId="{3B7E3A0D-B2A0-4D1C-8850-FFD2C1E9B6FE}" srcOrd="0" destOrd="0" presId="urn:microsoft.com/office/officeart/2008/layout/LinedList"/>
    <dgm:cxn modelId="{379895AE-FAE9-422F-8A24-6B25B45074D2}" type="presParOf" srcId="{E5FE5F57-3182-4C38-BC83-D8F82D256791}" destId="{0D161796-BCF2-4E64-BD5F-0316A6FA44F8}" srcOrd="1" destOrd="0" presId="urn:microsoft.com/office/officeart/2008/layout/LinedList"/>
    <dgm:cxn modelId="{06B7BF92-39C2-42AF-8F69-2230879FE81A}" type="presParOf" srcId="{E5FE5F57-3182-4C38-BC83-D8F82D256791}" destId="{86A7A94A-CAC8-4E7F-ADD7-FEB91070996C}" srcOrd="2" destOrd="0" presId="urn:microsoft.com/office/officeart/2008/layout/LinedList"/>
    <dgm:cxn modelId="{959905E5-85A0-4000-A1CE-2D12D94A0884}" type="presParOf" srcId="{4083BE67-97EE-4144-B494-9893C0FA2BBD}" destId="{047D098A-BE99-4AA7-A2FC-F09148A7FDEF}" srcOrd="2" destOrd="0" presId="urn:microsoft.com/office/officeart/2008/layout/LinedList"/>
    <dgm:cxn modelId="{8E07BB22-7A6F-42CA-B803-7150771C0877}" type="presParOf" srcId="{4083BE67-97EE-4144-B494-9893C0FA2BBD}" destId="{1D00692F-CFF3-4B5D-8881-448084EA46A9}" srcOrd="3" destOrd="0" presId="urn:microsoft.com/office/officeart/2008/layout/LinedList"/>
    <dgm:cxn modelId="{F79CF654-FCE1-4D03-95AA-0BE461101399}" type="presParOf" srcId="{4083BE67-97EE-4144-B494-9893C0FA2BBD}" destId="{2DB5D5E4-9409-4C4D-98DA-F838C1A2D92C}" srcOrd="4" destOrd="0" presId="urn:microsoft.com/office/officeart/2008/layout/LinedList"/>
    <dgm:cxn modelId="{ECCC214A-942A-491B-85BF-81A44E7FFBE3}" type="presParOf" srcId="{2DB5D5E4-9409-4C4D-98DA-F838C1A2D92C}" destId="{5D3C286E-F0E1-47C2-B56F-6184F3BC06A6}" srcOrd="0" destOrd="0" presId="urn:microsoft.com/office/officeart/2008/layout/LinedList"/>
    <dgm:cxn modelId="{E4787480-ABF6-4942-9A9A-09C0B5D4754D}" type="presParOf" srcId="{2DB5D5E4-9409-4C4D-98DA-F838C1A2D92C}" destId="{034E7927-0A24-4B5E-9F5E-8BB4917F5A96}" srcOrd="1" destOrd="0" presId="urn:microsoft.com/office/officeart/2008/layout/LinedList"/>
    <dgm:cxn modelId="{D8C80E01-2A53-46BE-9086-728F8205B952}" type="presParOf" srcId="{2DB5D5E4-9409-4C4D-98DA-F838C1A2D92C}" destId="{1C32B280-FAEB-4301-A9ED-90CC04588792}" srcOrd="2" destOrd="0" presId="urn:microsoft.com/office/officeart/2008/layout/LinedList"/>
    <dgm:cxn modelId="{A93F9749-80D3-4210-8D94-91B6D1C502DC}" type="presParOf" srcId="{4083BE67-97EE-4144-B494-9893C0FA2BBD}" destId="{4351A2A8-EEF8-4DA0-B9F2-9F277EE34605}" srcOrd="5" destOrd="0" presId="urn:microsoft.com/office/officeart/2008/layout/LinedList"/>
    <dgm:cxn modelId="{EB26688F-FCDA-4C25-9B6C-B43E145D995F}" type="presParOf" srcId="{4083BE67-97EE-4144-B494-9893C0FA2BBD}" destId="{95D5A70C-D2E9-422E-8773-A2BEFD08E8B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2FD311-65BD-48F6-A595-317588463929}"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2DE58A53-F21B-4DE6-AD95-B59193E150D1}">
      <dgm:prSet phldrT="[Text]"/>
      <dgm:spPr/>
      <dgm:t>
        <a:bodyPr/>
        <a:lstStyle/>
        <a:p>
          <a:r>
            <a:rPr lang="en-US" dirty="0" smtClean="0"/>
            <a:t>Expanding collaboration</a:t>
          </a:r>
          <a:endParaRPr lang="en-US" dirty="0"/>
        </a:p>
      </dgm:t>
    </dgm:pt>
    <dgm:pt modelId="{51B89E8D-8C16-42E7-A1C6-5859D19F4A7C}" type="parTrans" cxnId="{FD35D109-360F-4280-A331-F71F0CDDD503}">
      <dgm:prSet/>
      <dgm:spPr/>
      <dgm:t>
        <a:bodyPr/>
        <a:lstStyle/>
        <a:p>
          <a:endParaRPr lang="en-US"/>
        </a:p>
      </dgm:t>
    </dgm:pt>
    <dgm:pt modelId="{E6F18ACD-C0B7-4F82-AD93-B72293B1B2BA}" type="sibTrans" cxnId="{FD35D109-360F-4280-A331-F71F0CDDD503}">
      <dgm:prSet/>
      <dgm:spPr/>
      <dgm:t>
        <a:bodyPr/>
        <a:lstStyle/>
        <a:p>
          <a:endParaRPr lang="en-US"/>
        </a:p>
      </dgm:t>
    </dgm:pt>
    <dgm:pt modelId="{811657A6-51F4-4213-907B-C8C873E00EEB}">
      <dgm:prSet phldrT="[Text]"/>
      <dgm:spPr/>
      <dgm:t>
        <a:bodyPr/>
        <a:lstStyle/>
        <a:p>
          <a:r>
            <a:rPr lang="en-US" dirty="0" smtClean="0"/>
            <a:t>We are growing in number</a:t>
          </a:r>
          <a:endParaRPr lang="en-US" dirty="0"/>
        </a:p>
      </dgm:t>
    </dgm:pt>
    <dgm:pt modelId="{02C068B4-C4F0-4330-A2A2-7126E7AE19DE}" type="parTrans" cxnId="{F7D6A5C6-9667-490F-8EBA-E86EED877498}">
      <dgm:prSet/>
      <dgm:spPr/>
      <dgm:t>
        <a:bodyPr/>
        <a:lstStyle/>
        <a:p>
          <a:endParaRPr lang="en-US"/>
        </a:p>
      </dgm:t>
    </dgm:pt>
    <dgm:pt modelId="{5C600753-836D-4625-8DA2-36A39B75B824}" type="sibTrans" cxnId="{F7D6A5C6-9667-490F-8EBA-E86EED877498}">
      <dgm:prSet/>
      <dgm:spPr/>
      <dgm:t>
        <a:bodyPr/>
        <a:lstStyle/>
        <a:p>
          <a:endParaRPr lang="en-US"/>
        </a:p>
      </dgm:t>
    </dgm:pt>
    <dgm:pt modelId="{84162B18-E9F5-47C4-AF26-98754A627FBC}">
      <dgm:prSet phldrT="[Text]"/>
      <dgm:spPr/>
      <dgm:t>
        <a:bodyPr/>
        <a:lstStyle/>
        <a:p>
          <a:r>
            <a:rPr lang="en-US" dirty="0" smtClean="0"/>
            <a:t>Need usage and feedback</a:t>
          </a:r>
          <a:endParaRPr lang="en-US" dirty="0"/>
        </a:p>
      </dgm:t>
    </dgm:pt>
    <dgm:pt modelId="{27E387A0-3A0A-4BE6-82E8-D69DAB0E6602}" type="parTrans" cxnId="{C712F1C3-B8BC-4A3E-8A21-CE61EFCB9C9B}">
      <dgm:prSet/>
      <dgm:spPr/>
      <dgm:t>
        <a:bodyPr/>
        <a:lstStyle/>
        <a:p>
          <a:endParaRPr lang="en-US"/>
        </a:p>
      </dgm:t>
    </dgm:pt>
    <dgm:pt modelId="{F3EA36FD-B0D1-4B9D-87ED-4A35AFAA90DD}" type="sibTrans" cxnId="{C712F1C3-B8BC-4A3E-8A21-CE61EFCB9C9B}">
      <dgm:prSet/>
      <dgm:spPr/>
      <dgm:t>
        <a:bodyPr/>
        <a:lstStyle/>
        <a:p>
          <a:endParaRPr lang="en-US"/>
        </a:p>
      </dgm:t>
    </dgm:pt>
    <dgm:pt modelId="{05B542CB-4865-44DB-8048-2394DFAAA116}">
      <dgm:prSet phldrT="[Text]"/>
      <dgm:spPr/>
      <dgm:t>
        <a:bodyPr/>
        <a:lstStyle/>
        <a:p>
          <a:r>
            <a:rPr lang="en-US" dirty="0" smtClean="0"/>
            <a:t>We need more user input</a:t>
          </a:r>
          <a:endParaRPr lang="en-US" dirty="0"/>
        </a:p>
      </dgm:t>
    </dgm:pt>
    <dgm:pt modelId="{BBF4D622-0EC5-46DB-84C8-04AD12ECFD85}" type="parTrans" cxnId="{D343E8F5-4556-4BBD-B1D7-1E9D30D98F00}">
      <dgm:prSet/>
      <dgm:spPr/>
      <dgm:t>
        <a:bodyPr/>
        <a:lstStyle/>
        <a:p>
          <a:endParaRPr lang="en-US"/>
        </a:p>
      </dgm:t>
    </dgm:pt>
    <dgm:pt modelId="{6257DFA6-A87C-4F7C-B3E0-646227D8B468}" type="sibTrans" cxnId="{D343E8F5-4556-4BBD-B1D7-1E9D30D98F00}">
      <dgm:prSet/>
      <dgm:spPr/>
      <dgm:t>
        <a:bodyPr/>
        <a:lstStyle/>
        <a:p>
          <a:endParaRPr lang="en-US"/>
        </a:p>
      </dgm:t>
    </dgm:pt>
    <dgm:pt modelId="{F247372F-5875-4C3A-914F-543C308458FD}">
      <dgm:prSet phldrT="[Text]"/>
      <dgm:spPr/>
      <dgm:t>
        <a:bodyPr/>
        <a:lstStyle/>
        <a:p>
          <a:r>
            <a:rPr lang="en-US" dirty="0" smtClean="0"/>
            <a:t>We are extending beyond KPH</a:t>
          </a:r>
          <a:endParaRPr lang="en-US" dirty="0"/>
        </a:p>
      </dgm:t>
    </dgm:pt>
    <dgm:pt modelId="{49288ACC-3F10-4134-8D20-53E7634C9DB3}" type="parTrans" cxnId="{92BBEFEE-4FE5-48A3-8E87-4EE2D893D8E7}">
      <dgm:prSet/>
      <dgm:spPr/>
      <dgm:t>
        <a:bodyPr/>
        <a:lstStyle/>
        <a:p>
          <a:endParaRPr lang="en-US"/>
        </a:p>
      </dgm:t>
    </dgm:pt>
    <dgm:pt modelId="{A8574364-7CFC-4820-BD8B-BDBDF1E851AE}" type="sibTrans" cxnId="{92BBEFEE-4FE5-48A3-8E87-4EE2D893D8E7}">
      <dgm:prSet/>
      <dgm:spPr/>
      <dgm:t>
        <a:bodyPr/>
        <a:lstStyle/>
        <a:p>
          <a:endParaRPr lang="en-US"/>
        </a:p>
      </dgm:t>
    </dgm:pt>
    <dgm:pt modelId="{7CC0F96E-B395-41E8-B225-FC789877A61F}">
      <dgm:prSet phldrT="[Text]"/>
      <dgm:spPr/>
      <dgm:t>
        <a:bodyPr/>
        <a:lstStyle/>
        <a:p>
          <a:r>
            <a:rPr lang="en-US" dirty="0" smtClean="0"/>
            <a:t>The tools we established must grow accordingly</a:t>
          </a:r>
          <a:endParaRPr lang="en-US" dirty="0"/>
        </a:p>
      </dgm:t>
    </dgm:pt>
    <dgm:pt modelId="{62A213A3-5D8F-4E6B-9D90-E5DA60B97297}" type="parTrans" cxnId="{B91CA48B-CF06-466D-A9F3-F5A84BEC6A84}">
      <dgm:prSet/>
      <dgm:spPr/>
      <dgm:t>
        <a:bodyPr/>
        <a:lstStyle/>
        <a:p>
          <a:endParaRPr lang="en-US"/>
        </a:p>
      </dgm:t>
    </dgm:pt>
    <dgm:pt modelId="{DCF516BF-F8D1-444F-BA8F-7D46C9A23EBB}" type="sibTrans" cxnId="{B91CA48B-CF06-466D-A9F3-F5A84BEC6A84}">
      <dgm:prSet/>
      <dgm:spPr/>
      <dgm:t>
        <a:bodyPr/>
        <a:lstStyle/>
        <a:p>
          <a:endParaRPr lang="en-US"/>
        </a:p>
      </dgm:t>
    </dgm:pt>
    <dgm:pt modelId="{34037147-2D97-4329-95A7-3F631F777A3E}">
      <dgm:prSet phldrT="[Text]"/>
      <dgm:spPr/>
      <dgm:t>
        <a:bodyPr/>
        <a:lstStyle/>
        <a:p>
          <a:r>
            <a:rPr lang="en-US" dirty="0" smtClean="0"/>
            <a:t>Actual input to expand the wiki as only a few people use it regularly</a:t>
          </a:r>
          <a:endParaRPr lang="en-US" dirty="0"/>
        </a:p>
      </dgm:t>
    </dgm:pt>
    <dgm:pt modelId="{25FC7DC4-BED7-475F-8BA3-7B97EC8ABF9B}" type="parTrans" cxnId="{A6AA2547-C022-4C23-928C-FD7EA314A135}">
      <dgm:prSet/>
      <dgm:spPr/>
      <dgm:t>
        <a:bodyPr/>
        <a:lstStyle/>
        <a:p>
          <a:endParaRPr lang="en-US"/>
        </a:p>
      </dgm:t>
    </dgm:pt>
    <dgm:pt modelId="{838B97F2-95C5-4FDB-A431-BA5D8E609B7A}" type="sibTrans" cxnId="{A6AA2547-C022-4C23-928C-FD7EA314A135}">
      <dgm:prSet/>
      <dgm:spPr/>
      <dgm:t>
        <a:bodyPr/>
        <a:lstStyle/>
        <a:p>
          <a:endParaRPr lang="en-US"/>
        </a:p>
      </dgm:t>
    </dgm:pt>
    <dgm:pt modelId="{0868E4AF-06B5-46D3-813A-9038FB71DED0}">
      <dgm:prSet phldrT="[Text]"/>
      <dgm:spPr/>
      <dgm:t>
        <a:bodyPr/>
        <a:lstStyle/>
        <a:p>
          <a:r>
            <a:rPr lang="en-US" dirty="0" smtClean="0"/>
            <a:t>We need feedback to improve what we have, prune useless tools, provide more tools if necessary</a:t>
          </a:r>
          <a:endParaRPr lang="en-US" dirty="0"/>
        </a:p>
      </dgm:t>
    </dgm:pt>
    <dgm:pt modelId="{8F5FE388-12A6-4228-8F2F-0EE01A447168}" type="parTrans" cxnId="{928A9F68-B37E-4647-8254-12B1D7AF766B}">
      <dgm:prSet/>
      <dgm:spPr/>
      <dgm:t>
        <a:bodyPr/>
        <a:lstStyle/>
        <a:p>
          <a:endParaRPr lang="en-US"/>
        </a:p>
      </dgm:t>
    </dgm:pt>
    <dgm:pt modelId="{6CDBF7F5-2E45-4A19-9F12-5C7FDD7A5A83}" type="sibTrans" cxnId="{928A9F68-B37E-4647-8254-12B1D7AF766B}">
      <dgm:prSet/>
      <dgm:spPr/>
      <dgm:t>
        <a:bodyPr/>
        <a:lstStyle/>
        <a:p>
          <a:endParaRPr lang="en-US"/>
        </a:p>
      </dgm:t>
    </dgm:pt>
    <dgm:pt modelId="{4375B6B5-DD46-418C-99B9-8AD5C09BCF91}" type="pres">
      <dgm:prSet presAssocID="{332FD311-65BD-48F6-A595-317588463929}" presName="vert0" presStyleCnt="0">
        <dgm:presLayoutVars>
          <dgm:dir/>
          <dgm:animOne val="branch"/>
          <dgm:animLvl val="lvl"/>
        </dgm:presLayoutVars>
      </dgm:prSet>
      <dgm:spPr/>
    </dgm:pt>
    <dgm:pt modelId="{9B32BECB-A3C0-49C0-B0CF-5E48FBDB8641}" type="pres">
      <dgm:prSet presAssocID="{2DE58A53-F21B-4DE6-AD95-B59193E150D1}" presName="thickLine" presStyleLbl="alignNode1" presStyleIdx="0" presStyleCnt="2"/>
      <dgm:spPr/>
    </dgm:pt>
    <dgm:pt modelId="{472887C0-99B3-4BA5-87E6-EBA0CEC14676}" type="pres">
      <dgm:prSet presAssocID="{2DE58A53-F21B-4DE6-AD95-B59193E150D1}" presName="horz1" presStyleCnt="0"/>
      <dgm:spPr/>
    </dgm:pt>
    <dgm:pt modelId="{3A91487B-FE12-4C61-8E42-CC74BAD8560C}" type="pres">
      <dgm:prSet presAssocID="{2DE58A53-F21B-4DE6-AD95-B59193E150D1}" presName="tx1" presStyleLbl="revTx" presStyleIdx="0" presStyleCnt="8"/>
      <dgm:spPr/>
    </dgm:pt>
    <dgm:pt modelId="{A6AF172C-7D72-4F43-A077-EE653FBE4545}" type="pres">
      <dgm:prSet presAssocID="{2DE58A53-F21B-4DE6-AD95-B59193E150D1}" presName="vert1" presStyleCnt="0"/>
      <dgm:spPr/>
    </dgm:pt>
    <dgm:pt modelId="{AEF837FC-D4C2-4A1C-9D6A-39C102213FF2}" type="pres">
      <dgm:prSet presAssocID="{811657A6-51F4-4213-907B-C8C873E00EEB}" presName="vertSpace2a" presStyleCnt="0"/>
      <dgm:spPr/>
    </dgm:pt>
    <dgm:pt modelId="{A9D57B15-D694-4C43-93FF-4F13FE11DD08}" type="pres">
      <dgm:prSet presAssocID="{811657A6-51F4-4213-907B-C8C873E00EEB}" presName="horz2" presStyleCnt="0"/>
      <dgm:spPr/>
    </dgm:pt>
    <dgm:pt modelId="{B8EEE6C0-F798-40FB-998A-2CFB08EB019D}" type="pres">
      <dgm:prSet presAssocID="{811657A6-51F4-4213-907B-C8C873E00EEB}" presName="horzSpace2" presStyleCnt="0"/>
      <dgm:spPr/>
    </dgm:pt>
    <dgm:pt modelId="{57CEBD0C-83BF-45CD-A6F2-ED53C435F98E}" type="pres">
      <dgm:prSet presAssocID="{811657A6-51F4-4213-907B-C8C873E00EEB}" presName="tx2" presStyleLbl="revTx" presStyleIdx="1" presStyleCnt="8"/>
      <dgm:spPr/>
    </dgm:pt>
    <dgm:pt modelId="{3918D7CA-A37D-45ED-8A10-D853E2327876}" type="pres">
      <dgm:prSet presAssocID="{811657A6-51F4-4213-907B-C8C873E00EEB}" presName="vert2" presStyleCnt="0"/>
      <dgm:spPr/>
    </dgm:pt>
    <dgm:pt modelId="{1E79EDA4-1E9D-4101-855B-03679ACA7238}" type="pres">
      <dgm:prSet presAssocID="{811657A6-51F4-4213-907B-C8C873E00EEB}" presName="thinLine2b" presStyleLbl="callout" presStyleIdx="0" presStyleCnt="6"/>
      <dgm:spPr/>
    </dgm:pt>
    <dgm:pt modelId="{71ED149F-3ECD-4C6F-864E-2BCEC734065E}" type="pres">
      <dgm:prSet presAssocID="{811657A6-51F4-4213-907B-C8C873E00EEB}" presName="vertSpace2b" presStyleCnt="0"/>
      <dgm:spPr/>
    </dgm:pt>
    <dgm:pt modelId="{2977D17E-79BB-467B-8BE8-8F83C965B3E2}" type="pres">
      <dgm:prSet presAssocID="{F247372F-5875-4C3A-914F-543C308458FD}" presName="horz2" presStyleCnt="0"/>
      <dgm:spPr/>
    </dgm:pt>
    <dgm:pt modelId="{FCE45F2E-77E6-4A89-9156-C076E4DD5913}" type="pres">
      <dgm:prSet presAssocID="{F247372F-5875-4C3A-914F-543C308458FD}" presName="horzSpace2" presStyleCnt="0"/>
      <dgm:spPr/>
    </dgm:pt>
    <dgm:pt modelId="{482E96EC-5086-4F19-A52F-C75423EAE2A5}" type="pres">
      <dgm:prSet presAssocID="{F247372F-5875-4C3A-914F-543C308458FD}" presName="tx2" presStyleLbl="revTx" presStyleIdx="2" presStyleCnt="8"/>
      <dgm:spPr/>
    </dgm:pt>
    <dgm:pt modelId="{9FBFDE22-92F1-43C2-9704-AD21D07B3F3A}" type="pres">
      <dgm:prSet presAssocID="{F247372F-5875-4C3A-914F-543C308458FD}" presName="vert2" presStyleCnt="0"/>
      <dgm:spPr/>
    </dgm:pt>
    <dgm:pt modelId="{84FC60F2-24F8-4431-BA7F-B2B98225281D}" type="pres">
      <dgm:prSet presAssocID="{F247372F-5875-4C3A-914F-543C308458FD}" presName="thinLine2b" presStyleLbl="callout" presStyleIdx="1" presStyleCnt="6"/>
      <dgm:spPr/>
    </dgm:pt>
    <dgm:pt modelId="{D390D301-6A3A-4028-9D89-369680CE91B2}" type="pres">
      <dgm:prSet presAssocID="{F247372F-5875-4C3A-914F-543C308458FD}" presName="vertSpace2b" presStyleCnt="0"/>
      <dgm:spPr/>
    </dgm:pt>
    <dgm:pt modelId="{35FFED70-800F-45B2-B3A8-F3811874FC64}" type="pres">
      <dgm:prSet presAssocID="{7CC0F96E-B395-41E8-B225-FC789877A61F}" presName="horz2" presStyleCnt="0"/>
      <dgm:spPr/>
    </dgm:pt>
    <dgm:pt modelId="{95B02C83-3E67-4D96-861C-D9019B9C0ED9}" type="pres">
      <dgm:prSet presAssocID="{7CC0F96E-B395-41E8-B225-FC789877A61F}" presName="horzSpace2" presStyleCnt="0"/>
      <dgm:spPr/>
    </dgm:pt>
    <dgm:pt modelId="{76477010-BF50-48D0-ABD0-889ECD015BC3}" type="pres">
      <dgm:prSet presAssocID="{7CC0F96E-B395-41E8-B225-FC789877A61F}" presName="tx2" presStyleLbl="revTx" presStyleIdx="3" presStyleCnt="8"/>
      <dgm:spPr/>
    </dgm:pt>
    <dgm:pt modelId="{183E7EEE-12BD-4FEC-BB30-B50237DD9844}" type="pres">
      <dgm:prSet presAssocID="{7CC0F96E-B395-41E8-B225-FC789877A61F}" presName="vert2" presStyleCnt="0"/>
      <dgm:spPr/>
    </dgm:pt>
    <dgm:pt modelId="{084E702E-CCD3-497B-BCE7-0B01D7ECACB3}" type="pres">
      <dgm:prSet presAssocID="{7CC0F96E-B395-41E8-B225-FC789877A61F}" presName="thinLine2b" presStyleLbl="callout" presStyleIdx="2" presStyleCnt="6"/>
      <dgm:spPr/>
    </dgm:pt>
    <dgm:pt modelId="{D3BCFCA2-82EC-4664-B86D-741034C21660}" type="pres">
      <dgm:prSet presAssocID="{7CC0F96E-B395-41E8-B225-FC789877A61F}" presName="vertSpace2b" presStyleCnt="0"/>
      <dgm:spPr/>
    </dgm:pt>
    <dgm:pt modelId="{CD51C778-5D3E-4091-A566-E8045CC69CC3}" type="pres">
      <dgm:prSet presAssocID="{84162B18-E9F5-47C4-AF26-98754A627FBC}" presName="thickLine" presStyleLbl="alignNode1" presStyleIdx="1" presStyleCnt="2"/>
      <dgm:spPr/>
    </dgm:pt>
    <dgm:pt modelId="{C267DB32-5A0C-4974-A2E7-43B73026AE65}" type="pres">
      <dgm:prSet presAssocID="{84162B18-E9F5-47C4-AF26-98754A627FBC}" presName="horz1" presStyleCnt="0"/>
      <dgm:spPr/>
    </dgm:pt>
    <dgm:pt modelId="{21B1078F-9EDA-4FF5-81B7-60399B831065}" type="pres">
      <dgm:prSet presAssocID="{84162B18-E9F5-47C4-AF26-98754A627FBC}" presName="tx1" presStyleLbl="revTx" presStyleIdx="4" presStyleCnt="8"/>
      <dgm:spPr/>
    </dgm:pt>
    <dgm:pt modelId="{B2DE17FF-F412-4C7D-B585-797013970502}" type="pres">
      <dgm:prSet presAssocID="{84162B18-E9F5-47C4-AF26-98754A627FBC}" presName="vert1" presStyleCnt="0"/>
      <dgm:spPr/>
    </dgm:pt>
    <dgm:pt modelId="{F9848E25-466E-46FE-8BC8-19B773386358}" type="pres">
      <dgm:prSet presAssocID="{05B542CB-4865-44DB-8048-2394DFAAA116}" presName="vertSpace2a" presStyleCnt="0"/>
      <dgm:spPr/>
    </dgm:pt>
    <dgm:pt modelId="{106BF7F3-0463-4A5D-BBD6-41AD43B7DB9F}" type="pres">
      <dgm:prSet presAssocID="{05B542CB-4865-44DB-8048-2394DFAAA116}" presName="horz2" presStyleCnt="0"/>
      <dgm:spPr/>
    </dgm:pt>
    <dgm:pt modelId="{8EA40D7A-5072-4A51-810C-95F7619CE1E7}" type="pres">
      <dgm:prSet presAssocID="{05B542CB-4865-44DB-8048-2394DFAAA116}" presName="horzSpace2" presStyleCnt="0"/>
      <dgm:spPr/>
    </dgm:pt>
    <dgm:pt modelId="{3CBFC0CB-4D6F-4629-8EF3-4A9B0F6FA890}" type="pres">
      <dgm:prSet presAssocID="{05B542CB-4865-44DB-8048-2394DFAAA116}" presName="tx2" presStyleLbl="revTx" presStyleIdx="5" presStyleCnt="8"/>
      <dgm:spPr/>
    </dgm:pt>
    <dgm:pt modelId="{77D86DBB-C404-4178-B0FD-E7FFD11D9BD9}" type="pres">
      <dgm:prSet presAssocID="{05B542CB-4865-44DB-8048-2394DFAAA116}" presName="vert2" presStyleCnt="0"/>
      <dgm:spPr/>
    </dgm:pt>
    <dgm:pt modelId="{4B85560E-1E60-4742-86E0-99D2A589E723}" type="pres">
      <dgm:prSet presAssocID="{05B542CB-4865-44DB-8048-2394DFAAA116}" presName="thinLine2b" presStyleLbl="callout" presStyleIdx="3" presStyleCnt="6"/>
      <dgm:spPr/>
    </dgm:pt>
    <dgm:pt modelId="{CB9208F3-0461-4D1C-875C-E55E15F0BC26}" type="pres">
      <dgm:prSet presAssocID="{05B542CB-4865-44DB-8048-2394DFAAA116}" presName="vertSpace2b" presStyleCnt="0"/>
      <dgm:spPr/>
    </dgm:pt>
    <dgm:pt modelId="{7995CB8B-F2A9-420E-8494-D325B0FDED07}" type="pres">
      <dgm:prSet presAssocID="{34037147-2D97-4329-95A7-3F631F777A3E}" presName="horz2" presStyleCnt="0"/>
      <dgm:spPr/>
    </dgm:pt>
    <dgm:pt modelId="{F4488AB3-0467-4F1B-BC2E-65C2F1EA4FF7}" type="pres">
      <dgm:prSet presAssocID="{34037147-2D97-4329-95A7-3F631F777A3E}" presName="horzSpace2" presStyleCnt="0"/>
      <dgm:spPr/>
    </dgm:pt>
    <dgm:pt modelId="{03B7076F-D58A-432F-84F8-E0DE395719D8}" type="pres">
      <dgm:prSet presAssocID="{34037147-2D97-4329-95A7-3F631F777A3E}" presName="tx2" presStyleLbl="revTx" presStyleIdx="6" presStyleCnt="8"/>
      <dgm:spPr/>
    </dgm:pt>
    <dgm:pt modelId="{F8FC0BEF-5866-48E0-A5EE-250D6324E13A}" type="pres">
      <dgm:prSet presAssocID="{34037147-2D97-4329-95A7-3F631F777A3E}" presName="vert2" presStyleCnt="0"/>
      <dgm:spPr/>
    </dgm:pt>
    <dgm:pt modelId="{323754DE-EC0F-4683-B165-63476E4342E5}" type="pres">
      <dgm:prSet presAssocID="{34037147-2D97-4329-95A7-3F631F777A3E}" presName="thinLine2b" presStyleLbl="callout" presStyleIdx="4" presStyleCnt="6"/>
      <dgm:spPr/>
    </dgm:pt>
    <dgm:pt modelId="{C1730874-FCEE-4644-8BDF-3D8EA6ED6FB5}" type="pres">
      <dgm:prSet presAssocID="{34037147-2D97-4329-95A7-3F631F777A3E}" presName="vertSpace2b" presStyleCnt="0"/>
      <dgm:spPr/>
    </dgm:pt>
    <dgm:pt modelId="{AAA4E950-AA05-4F3F-9CC1-13D6A2396BB8}" type="pres">
      <dgm:prSet presAssocID="{0868E4AF-06B5-46D3-813A-9038FB71DED0}" presName="horz2" presStyleCnt="0"/>
      <dgm:spPr/>
    </dgm:pt>
    <dgm:pt modelId="{2C318D04-CA90-49B8-9158-6628FD666FCA}" type="pres">
      <dgm:prSet presAssocID="{0868E4AF-06B5-46D3-813A-9038FB71DED0}" presName="horzSpace2" presStyleCnt="0"/>
      <dgm:spPr/>
    </dgm:pt>
    <dgm:pt modelId="{680AD67C-4DA2-4DF4-BCA2-A5551F8563B5}" type="pres">
      <dgm:prSet presAssocID="{0868E4AF-06B5-46D3-813A-9038FB71DED0}" presName="tx2" presStyleLbl="revTx" presStyleIdx="7" presStyleCnt="8"/>
      <dgm:spPr/>
    </dgm:pt>
    <dgm:pt modelId="{A6ECC175-D5F1-4611-BF40-49BF72A95EBA}" type="pres">
      <dgm:prSet presAssocID="{0868E4AF-06B5-46D3-813A-9038FB71DED0}" presName="vert2" presStyleCnt="0"/>
      <dgm:spPr/>
    </dgm:pt>
    <dgm:pt modelId="{4DDAA3BF-700D-43F1-AC92-E4FD85AB4EFD}" type="pres">
      <dgm:prSet presAssocID="{0868E4AF-06B5-46D3-813A-9038FB71DED0}" presName="thinLine2b" presStyleLbl="callout" presStyleIdx="5" presStyleCnt="6"/>
      <dgm:spPr/>
    </dgm:pt>
    <dgm:pt modelId="{61EE6212-C10D-41F3-B8E5-7372A1D2B768}" type="pres">
      <dgm:prSet presAssocID="{0868E4AF-06B5-46D3-813A-9038FB71DED0}" presName="vertSpace2b" presStyleCnt="0"/>
      <dgm:spPr/>
    </dgm:pt>
  </dgm:ptLst>
  <dgm:cxnLst>
    <dgm:cxn modelId="{92BBEFEE-4FE5-48A3-8E87-4EE2D893D8E7}" srcId="{2DE58A53-F21B-4DE6-AD95-B59193E150D1}" destId="{F247372F-5875-4C3A-914F-543C308458FD}" srcOrd="1" destOrd="0" parTransId="{49288ACC-3F10-4134-8D20-53E7634C9DB3}" sibTransId="{A8574364-7CFC-4820-BD8B-BDBDF1E851AE}"/>
    <dgm:cxn modelId="{05FC3452-F0BC-48CB-A891-B2C084292DA4}" type="presOf" srcId="{7CC0F96E-B395-41E8-B225-FC789877A61F}" destId="{76477010-BF50-48D0-ABD0-889ECD015BC3}" srcOrd="0" destOrd="0" presId="urn:microsoft.com/office/officeart/2008/layout/LinedList"/>
    <dgm:cxn modelId="{A6AA2547-C022-4C23-928C-FD7EA314A135}" srcId="{84162B18-E9F5-47C4-AF26-98754A627FBC}" destId="{34037147-2D97-4329-95A7-3F631F777A3E}" srcOrd="1" destOrd="0" parTransId="{25FC7DC4-BED7-475F-8BA3-7B97EC8ABF9B}" sibTransId="{838B97F2-95C5-4FDB-A431-BA5D8E609B7A}"/>
    <dgm:cxn modelId="{A39C50F2-27EA-4AC0-9435-14F1F0753C24}" type="presOf" srcId="{811657A6-51F4-4213-907B-C8C873E00EEB}" destId="{57CEBD0C-83BF-45CD-A6F2-ED53C435F98E}" srcOrd="0" destOrd="0" presId="urn:microsoft.com/office/officeart/2008/layout/LinedList"/>
    <dgm:cxn modelId="{928A9F68-B37E-4647-8254-12B1D7AF766B}" srcId="{84162B18-E9F5-47C4-AF26-98754A627FBC}" destId="{0868E4AF-06B5-46D3-813A-9038FB71DED0}" srcOrd="2" destOrd="0" parTransId="{8F5FE388-12A6-4228-8F2F-0EE01A447168}" sibTransId="{6CDBF7F5-2E45-4A19-9F12-5C7FDD7A5A83}"/>
    <dgm:cxn modelId="{E55A4F32-0D28-4CD6-A896-7EAFFB413B68}" type="presOf" srcId="{34037147-2D97-4329-95A7-3F631F777A3E}" destId="{03B7076F-D58A-432F-84F8-E0DE395719D8}" srcOrd="0" destOrd="0" presId="urn:microsoft.com/office/officeart/2008/layout/LinedList"/>
    <dgm:cxn modelId="{F7D6A5C6-9667-490F-8EBA-E86EED877498}" srcId="{2DE58A53-F21B-4DE6-AD95-B59193E150D1}" destId="{811657A6-51F4-4213-907B-C8C873E00EEB}" srcOrd="0" destOrd="0" parTransId="{02C068B4-C4F0-4330-A2A2-7126E7AE19DE}" sibTransId="{5C600753-836D-4625-8DA2-36A39B75B824}"/>
    <dgm:cxn modelId="{B91CA48B-CF06-466D-A9F3-F5A84BEC6A84}" srcId="{2DE58A53-F21B-4DE6-AD95-B59193E150D1}" destId="{7CC0F96E-B395-41E8-B225-FC789877A61F}" srcOrd="2" destOrd="0" parTransId="{62A213A3-5D8F-4E6B-9D90-E5DA60B97297}" sibTransId="{DCF516BF-F8D1-444F-BA8F-7D46C9A23EBB}"/>
    <dgm:cxn modelId="{50280C47-AEF9-43B1-916B-33B6788A3DED}" type="presOf" srcId="{84162B18-E9F5-47C4-AF26-98754A627FBC}" destId="{21B1078F-9EDA-4FF5-81B7-60399B831065}" srcOrd="0" destOrd="0" presId="urn:microsoft.com/office/officeart/2008/layout/LinedList"/>
    <dgm:cxn modelId="{C712F1C3-B8BC-4A3E-8A21-CE61EFCB9C9B}" srcId="{332FD311-65BD-48F6-A595-317588463929}" destId="{84162B18-E9F5-47C4-AF26-98754A627FBC}" srcOrd="1" destOrd="0" parTransId="{27E387A0-3A0A-4BE6-82E8-D69DAB0E6602}" sibTransId="{F3EA36FD-B0D1-4B9D-87ED-4A35AFAA90DD}"/>
    <dgm:cxn modelId="{963A8376-2ACB-48A4-8E72-A3EF3708354D}" type="presOf" srcId="{F247372F-5875-4C3A-914F-543C308458FD}" destId="{482E96EC-5086-4F19-A52F-C75423EAE2A5}" srcOrd="0" destOrd="0" presId="urn:microsoft.com/office/officeart/2008/layout/LinedList"/>
    <dgm:cxn modelId="{1CA8FED6-D00D-4F16-88D1-55A02BD9B2E1}" type="presOf" srcId="{05B542CB-4865-44DB-8048-2394DFAAA116}" destId="{3CBFC0CB-4D6F-4629-8EF3-4A9B0F6FA890}" srcOrd="0" destOrd="0" presId="urn:microsoft.com/office/officeart/2008/layout/LinedList"/>
    <dgm:cxn modelId="{D343E8F5-4556-4BBD-B1D7-1E9D30D98F00}" srcId="{84162B18-E9F5-47C4-AF26-98754A627FBC}" destId="{05B542CB-4865-44DB-8048-2394DFAAA116}" srcOrd="0" destOrd="0" parTransId="{BBF4D622-0EC5-46DB-84C8-04AD12ECFD85}" sibTransId="{6257DFA6-A87C-4F7C-B3E0-646227D8B468}"/>
    <dgm:cxn modelId="{7D3AA46E-0A44-4475-9128-10B920FBC298}" type="presOf" srcId="{332FD311-65BD-48F6-A595-317588463929}" destId="{4375B6B5-DD46-418C-99B9-8AD5C09BCF91}" srcOrd="0" destOrd="0" presId="urn:microsoft.com/office/officeart/2008/layout/LinedList"/>
    <dgm:cxn modelId="{FD35D109-360F-4280-A331-F71F0CDDD503}" srcId="{332FD311-65BD-48F6-A595-317588463929}" destId="{2DE58A53-F21B-4DE6-AD95-B59193E150D1}" srcOrd="0" destOrd="0" parTransId="{51B89E8D-8C16-42E7-A1C6-5859D19F4A7C}" sibTransId="{E6F18ACD-C0B7-4F82-AD93-B72293B1B2BA}"/>
    <dgm:cxn modelId="{CEA673A3-F8CA-4A93-B5D0-C7E68DF9EEAB}" type="presOf" srcId="{2DE58A53-F21B-4DE6-AD95-B59193E150D1}" destId="{3A91487B-FE12-4C61-8E42-CC74BAD8560C}" srcOrd="0" destOrd="0" presId="urn:microsoft.com/office/officeart/2008/layout/LinedList"/>
    <dgm:cxn modelId="{559935E9-B2EC-4BD3-AD6F-B7011335B5E6}" type="presOf" srcId="{0868E4AF-06B5-46D3-813A-9038FB71DED0}" destId="{680AD67C-4DA2-4DF4-BCA2-A5551F8563B5}" srcOrd="0" destOrd="0" presId="urn:microsoft.com/office/officeart/2008/layout/LinedList"/>
    <dgm:cxn modelId="{5E19A1F8-17E3-4B79-A1C2-8A2F5B12765A}" type="presParOf" srcId="{4375B6B5-DD46-418C-99B9-8AD5C09BCF91}" destId="{9B32BECB-A3C0-49C0-B0CF-5E48FBDB8641}" srcOrd="0" destOrd="0" presId="urn:microsoft.com/office/officeart/2008/layout/LinedList"/>
    <dgm:cxn modelId="{3DF9F220-256A-4B21-9AF1-03D4AB6D8019}" type="presParOf" srcId="{4375B6B5-DD46-418C-99B9-8AD5C09BCF91}" destId="{472887C0-99B3-4BA5-87E6-EBA0CEC14676}" srcOrd="1" destOrd="0" presId="urn:microsoft.com/office/officeart/2008/layout/LinedList"/>
    <dgm:cxn modelId="{CC458BEE-4F0E-4CB2-BEA8-73AC358F77B9}" type="presParOf" srcId="{472887C0-99B3-4BA5-87E6-EBA0CEC14676}" destId="{3A91487B-FE12-4C61-8E42-CC74BAD8560C}" srcOrd="0" destOrd="0" presId="urn:microsoft.com/office/officeart/2008/layout/LinedList"/>
    <dgm:cxn modelId="{76F4462B-ADC1-4EFE-87C4-7A97976A766C}" type="presParOf" srcId="{472887C0-99B3-4BA5-87E6-EBA0CEC14676}" destId="{A6AF172C-7D72-4F43-A077-EE653FBE4545}" srcOrd="1" destOrd="0" presId="urn:microsoft.com/office/officeart/2008/layout/LinedList"/>
    <dgm:cxn modelId="{227A6309-AAB1-47DE-84CE-A1893B7EB95A}" type="presParOf" srcId="{A6AF172C-7D72-4F43-A077-EE653FBE4545}" destId="{AEF837FC-D4C2-4A1C-9D6A-39C102213FF2}" srcOrd="0" destOrd="0" presId="urn:microsoft.com/office/officeart/2008/layout/LinedList"/>
    <dgm:cxn modelId="{BCC5E471-D5CB-4490-97EB-347A577B674D}" type="presParOf" srcId="{A6AF172C-7D72-4F43-A077-EE653FBE4545}" destId="{A9D57B15-D694-4C43-93FF-4F13FE11DD08}" srcOrd="1" destOrd="0" presId="urn:microsoft.com/office/officeart/2008/layout/LinedList"/>
    <dgm:cxn modelId="{7EFD3277-6E3B-447D-AA3F-6613E8D4CCB6}" type="presParOf" srcId="{A9D57B15-D694-4C43-93FF-4F13FE11DD08}" destId="{B8EEE6C0-F798-40FB-998A-2CFB08EB019D}" srcOrd="0" destOrd="0" presId="urn:microsoft.com/office/officeart/2008/layout/LinedList"/>
    <dgm:cxn modelId="{44D471F8-EEFF-42BF-96C2-20AFCC14B837}" type="presParOf" srcId="{A9D57B15-D694-4C43-93FF-4F13FE11DD08}" destId="{57CEBD0C-83BF-45CD-A6F2-ED53C435F98E}" srcOrd="1" destOrd="0" presId="urn:microsoft.com/office/officeart/2008/layout/LinedList"/>
    <dgm:cxn modelId="{9C1A3FCB-026B-4E58-A1B4-EB039DF78E1B}" type="presParOf" srcId="{A9D57B15-D694-4C43-93FF-4F13FE11DD08}" destId="{3918D7CA-A37D-45ED-8A10-D853E2327876}" srcOrd="2" destOrd="0" presId="urn:microsoft.com/office/officeart/2008/layout/LinedList"/>
    <dgm:cxn modelId="{D20F6185-71D9-4131-B00B-5BE75C83B373}" type="presParOf" srcId="{A6AF172C-7D72-4F43-A077-EE653FBE4545}" destId="{1E79EDA4-1E9D-4101-855B-03679ACA7238}" srcOrd="2" destOrd="0" presId="urn:microsoft.com/office/officeart/2008/layout/LinedList"/>
    <dgm:cxn modelId="{951CFD07-2D68-4C03-A4EA-B71EF9FF6FA5}" type="presParOf" srcId="{A6AF172C-7D72-4F43-A077-EE653FBE4545}" destId="{71ED149F-3ECD-4C6F-864E-2BCEC734065E}" srcOrd="3" destOrd="0" presId="urn:microsoft.com/office/officeart/2008/layout/LinedList"/>
    <dgm:cxn modelId="{767D160F-71B1-411B-A755-35D40400FC91}" type="presParOf" srcId="{A6AF172C-7D72-4F43-A077-EE653FBE4545}" destId="{2977D17E-79BB-467B-8BE8-8F83C965B3E2}" srcOrd="4" destOrd="0" presId="urn:microsoft.com/office/officeart/2008/layout/LinedList"/>
    <dgm:cxn modelId="{0CBC7ABF-1DD4-42A3-9A53-21FFC049DA25}" type="presParOf" srcId="{2977D17E-79BB-467B-8BE8-8F83C965B3E2}" destId="{FCE45F2E-77E6-4A89-9156-C076E4DD5913}" srcOrd="0" destOrd="0" presId="urn:microsoft.com/office/officeart/2008/layout/LinedList"/>
    <dgm:cxn modelId="{0DA443AE-9ECE-4131-95A7-425145F712F7}" type="presParOf" srcId="{2977D17E-79BB-467B-8BE8-8F83C965B3E2}" destId="{482E96EC-5086-4F19-A52F-C75423EAE2A5}" srcOrd="1" destOrd="0" presId="urn:microsoft.com/office/officeart/2008/layout/LinedList"/>
    <dgm:cxn modelId="{5DF6FF59-06E7-4259-B25B-090B86A23923}" type="presParOf" srcId="{2977D17E-79BB-467B-8BE8-8F83C965B3E2}" destId="{9FBFDE22-92F1-43C2-9704-AD21D07B3F3A}" srcOrd="2" destOrd="0" presId="urn:microsoft.com/office/officeart/2008/layout/LinedList"/>
    <dgm:cxn modelId="{00A3ECC3-EB44-45DE-845B-3204E2864071}" type="presParOf" srcId="{A6AF172C-7D72-4F43-A077-EE653FBE4545}" destId="{84FC60F2-24F8-4431-BA7F-B2B98225281D}" srcOrd="5" destOrd="0" presId="urn:microsoft.com/office/officeart/2008/layout/LinedList"/>
    <dgm:cxn modelId="{8499F043-6CEA-480B-9345-BF3B77CF5764}" type="presParOf" srcId="{A6AF172C-7D72-4F43-A077-EE653FBE4545}" destId="{D390D301-6A3A-4028-9D89-369680CE91B2}" srcOrd="6" destOrd="0" presId="urn:microsoft.com/office/officeart/2008/layout/LinedList"/>
    <dgm:cxn modelId="{4A0BB40A-3D53-43C7-8513-1452B5A563BD}" type="presParOf" srcId="{A6AF172C-7D72-4F43-A077-EE653FBE4545}" destId="{35FFED70-800F-45B2-B3A8-F3811874FC64}" srcOrd="7" destOrd="0" presId="urn:microsoft.com/office/officeart/2008/layout/LinedList"/>
    <dgm:cxn modelId="{B33C54F1-F219-4B19-8D45-9C0805E4777F}" type="presParOf" srcId="{35FFED70-800F-45B2-B3A8-F3811874FC64}" destId="{95B02C83-3E67-4D96-861C-D9019B9C0ED9}" srcOrd="0" destOrd="0" presId="urn:microsoft.com/office/officeart/2008/layout/LinedList"/>
    <dgm:cxn modelId="{02418304-9E52-4C54-B4B1-92A8670F049D}" type="presParOf" srcId="{35FFED70-800F-45B2-B3A8-F3811874FC64}" destId="{76477010-BF50-48D0-ABD0-889ECD015BC3}" srcOrd="1" destOrd="0" presId="urn:microsoft.com/office/officeart/2008/layout/LinedList"/>
    <dgm:cxn modelId="{D3AD74DE-8291-436B-A1C3-FF32448AE090}" type="presParOf" srcId="{35FFED70-800F-45B2-B3A8-F3811874FC64}" destId="{183E7EEE-12BD-4FEC-BB30-B50237DD9844}" srcOrd="2" destOrd="0" presId="urn:microsoft.com/office/officeart/2008/layout/LinedList"/>
    <dgm:cxn modelId="{5A66960C-50AC-45DE-870B-BFD07F86B8D2}" type="presParOf" srcId="{A6AF172C-7D72-4F43-A077-EE653FBE4545}" destId="{084E702E-CCD3-497B-BCE7-0B01D7ECACB3}" srcOrd="8" destOrd="0" presId="urn:microsoft.com/office/officeart/2008/layout/LinedList"/>
    <dgm:cxn modelId="{CDA8CD36-ABD2-4D3C-A22E-08976BE0D93B}" type="presParOf" srcId="{A6AF172C-7D72-4F43-A077-EE653FBE4545}" destId="{D3BCFCA2-82EC-4664-B86D-741034C21660}" srcOrd="9" destOrd="0" presId="urn:microsoft.com/office/officeart/2008/layout/LinedList"/>
    <dgm:cxn modelId="{0AB7339A-82FF-440D-8B7F-F15F428862F0}" type="presParOf" srcId="{4375B6B5-DD46-418C-99B9-8AD5C09BCF91}" destId="{CD51C778-5D3E-4091-A566-E8045CC69CC3}" srcOrd="2" destOrd="0" presId="urn:microsoft.com/office/officeart/2008/layout/LinedList"/>
    <dgm:cxn modelId="{9B6763CF-EDD1-4EB7-9CAC-58C46E69BC18}" type="presParOf" srcId="{4375B6B5-DD46-418C-99B9-8AD5C09BCF91}" destId="{C267DB32-5A0C-4974-A2E7-43B73026AE65}" srcOrd="3" destOrd="0" presId="urn:microsoft.com/office/officeart/2008/layout/LinedList"/>
    <dgm:cxn modelId="{A8767EA9-BFA2-4475-B578-E86E92BBA849}" type="presParOf" srcId="{C267DB32-5A0C-4974-A2E7-43B73026AE65}" destId="{21B1078F-9EDA-4FF5-81B7-60399B831065}" srcOrd="0" destOrd="0" presId="urn:microsoft.com/office/officeart/2008/layout/LinedList"/>
    <dgm:cxn modelId="{36043F86-967C-4833-98D3-EC4FA5FEC0FC}" type="presParOf" srcId="{C267DB32-5A0C-4974-A2E7-43B73026AE65}" destId="{B2DE17FF-F412-4C7D-B585-797013970502}" srcOrd="1" destOrd="0" presId="urn:microsoft.com/office/officeart/2008/layout/LinedList"/>
    <dgm:cxn modelId="{540F28CB-2CA7-4BBF-979D-261E6D805735}" type="presParOf" srcId="{B2DE17FF-F412-4C7D-B585-797013970502}" destId="{F9848E25-466E-46FE-8BC8-19B773386358}" srcOrd="0" destOrd="0" presId="urn:microsoft.com/office/officeart/2008/layout/LinedList"/>
    <dgm:cxn modelId="{8745089B-6D2E-4307-8351-D701BE5348D3}" type="presParOf" srcId="{B2DE17FF-F412-4C7D-B585-797013970502}" destId="{106BF7F3-0463-4A5D-BBD6-41AD43B7DB9F}" srcOrd="1" destOrd="0" presId="urn:microsoft.com/office/officeart/2008/layout/LinedList"/>
    <dgm:cxn modelId="{CB51E3B4-DEC4-4164-B2CF-F85513FA98BA}" type="presParOf" srcId="{106BF7F3-0463-4A5D-BBD6-41AD43B7DB9F}" destId="{8EA40D7A-5072-4A51-810C-95F7619CE1E7}" srcOrd="0" destOrd="0" presId="urn:microsoft.com/office/officeart/2008/layout/LinedList"/>
    <dgm:cxn modelId="{B13FB5B3-D6C6-4C23-8EF3-404525DAC2E5}" type="presParOf" srcId="{106BF7F3-0463-4A5D-BBD6-41AD43B7DB9F}" destId="{3CBFC0CB-4D6F-4629-8EF3-4A9B0F6FA890}" srcOrd="1" destOrd="0" presId="urn:microsoft.com/office/officeart/2008/layout/LinedList"/>
    <dgm:cxn modelId="{31ECAC69-D906-412F-A979-FDF718094730}" type="presParOf" srcId="{106BF7F3-0463-4A5D-BBD6-41AD43B7DB9F}" destId="{77D86DBB-C404-4178-B0FD-E7FFD11D9BD9}" srcOrd="2" destOrd="0" presId="urn:microsoft.com/office/officeart/2008/layout/LinedList"/>
    <dgm:cxn modelId="{232C7F6F-7D94-42A6-ABBF-01EC9716EB7B}" type="presParOf" srcId="{B2DE17FF-F412-4C7D-B585-797013970502}" destId="{4B85560E-1E60-4742-86E0-99D2A589E723}" srcOrd="2" destOrd="0" presId="urn:microsoft.com/office/officeart/2008/layout/LinedList"/>
    <dgm:cxn modelId="{3EA70918-037E-4890-BAB0-AE890D8A9E51}" type="presParOf" srcId="{B2DE17FF-F412-4C7D-B585-797013970502}" destId="{CB9208F3-0461-4D1C-875C-E55E15F0BC26}" srcOrd="3" destOrd="0" presId="urn:microsoft.com/office/officeart/2008/layout/LinedList"/>
    <dgm:cxn modelId="{9D1A7C0F-A4F4-4757-9171-E38FE82EDED3}" type="presParOf" srcId="{B2DE17FF-F412-4C7D-B585-797013970502}" destId="{7995CB8B-F2A9-420E-8494-D325B0FDED07}" srcOrd="4" destOrd="0" presId="urn:microsoft.com/office/officeart/2008/layout/LinedList"/>
    <dgm:cxn modelId="{45055D22-DE48-435D-A856-4CC3D4B1545D}" type="presParOf" srcId="{7995CB8B-F2A9-420E-8494-D325B0FDED07}" destId="{F4488AB3-0467-4F1B-BC2E-65C2F1EA4FF7}" srcOrd="0" destOrd="0" presId="urn:microsoft.com/office/officeart/2008/layout/LinedList"/>
    <dgm:cxn modelId="{2BC06B9B-92CF-4FBE-8A64-CE3BAE836281}" type="presParOf" srcId="{7995CB8B-F2A9-420E-8494-D325B0FDED07}" destId="{03B7076F-D58A-432F-84F8-E0DE395719D8}" srcOrd="1" destOrd="0" presId="urn:microsoft.com/office/officeart/2008/layout/LinedList"/>
    <dgm:cxn modelId="{329F4546-50B7-418A-B9C3-3F5455B9F7F2}" type="presParOf" srcId="{7995CB8B-F2A9-420E-8494-D325B0FDED07}" destId="{F8FC0BEF-5866-48E0-A5EE-250D6324E13A}" srcOrd="2" destOrd="0" presId="urn:microsoft.com/office/officeart/2008/layout/LinedList"/>
    <dgm:cxn modelId="{C0F7D221-4B19-47E6-8924-58AACC9BEFC7}" type="presParOf" srcId="{B2DE17FF-F412-4C7D-B585-797013970502}" destId="{323754DE-EC0F-4683-B165-63476E4342E5}" srcOrd="5" destOrd="0" presId="urn:microsoft.com/office/officeart/2008/layout/LinedList"/>
    <dgm:cxn modelId="{0A4A116F-B434-4AF6-A64E-7C222E014958}" type="presParOf" srcId="{B2DE17FF-F412-4C7D-B585-797013970502}" destId="{C1730874-FCEE-4644-8BDF-3D8EA6ED6FB5}" srcOrd="6" destOrd="0" presId="urn:microsoft.com/office/officeart/2008/layout/LinedList"/>
    <dgm:cxn modelId="{5B5373F6-62DD-4BB9-8A1F-FD8EDB649150}" type="presParOf" srcId="{B2DE17FF-F412-4C7D-B585-797013970502}" destId="{AAA4E950-AA05-4F3F-9CC1-13D6A2396BB8}" srcOrd="7" destOrd="0" presId="urn:microsoft.com/office/officeart/2008/layout/LinedList"/>
    <dgm:cxn modelId="{F2E57EAE-AE9A-456D-9E22-DBA3E826AABB}" type="presParOf" srcId="{AAA4E950-AA05-4F3F-9CC1-13D6A2396BB8}" destId="{2C318D04-CA90-49B8-9158-6628FD666FCA}" srcOrd="0" destOrd="0" presId="urn:microsoft.com/office/officeart/2008/layout/LinedList"/>
    <dgm:cxn modelId="{1042F9D7-3425-4FA8-9367-E89703DCC0AE}" type="presParOf" srcId="{AAA4E950-AA05-4F3F-9CC1-13D6A2396BB8}" destId="{680AD67C-4DA2-4DF4-BCA2-A5551F8563B5}" srcOrd="1" destOrd="0" presId="urn:microsoft.com/office/officeart/2008/layout/LinedList"/>
    <dgm:cxn modelId="{75A49E6D-5F9A-43C2-B76D-D4DAA84D6689}" type="presParOf" srcId="{AAA4E950-AA05-4F3F-9CC1-13D6A2396BB8}" destId="{A6ECC175-D5F1-4611-BF40-49BF72A95EBA}" srcOrd="2" destOrd="0" presId="urn:microsoft.com/office/officeart/2008/layout/LinedList"/>
    <dgm:cxn modelId="{DAF34042-2E7E-4F51-A877-7A4BF5D36730}" type="presParOf" srcId="{B2DE17FF-F412-4C7D-B585-797013970502}" destId="{4DDAA3BF-700D-43F1-AC92-E4FD85AB4EFD}" srcOrd="8" destOrd="0" presId="urn:microsoft.com/office/officeart/2008/layout/LinedList"/>
    <dgm:cxn modelId="{A53BD8C0-79B4-4DFE-93D2-9A9E93D2181B}" type="presParOf" srcId="{B2DE17FF-F412-4C7D-B585-797013970502}" destId="{61EE6212-C10D-41F3-B8E5-7372A1D2B768}"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B2E86-8728-4AA0-AE01-02B7F4D62E49}"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0443584B-D216-4244-95F6-B334DE3D428B}">
      <dgm:prSet phldrT="[Text]"/>
      <dgm:spPr/>
      <dgm:t>
        <a:bodyPr/>
        <a:lstStyle/>
        <a:p>
          <a:r>
            <a:rPr lang="en-US" b="1" dirty="0" smtClean="0"/>
            <a:t>LDAP Authentication</a:t>
          </a:r>
          <a:endParaRPr lang="en-US" b="1" dirty="0"/>
        </a:p>
      </dgm:t>
    </dgm:pt>
    <dgm:pt modelId="{C0BBD2E1-309F-4AE4-AC35-7BC2045273A3}" type="parTrans" cxnId="{B0E4C38E-2372-4AEE-AFC8-340F4AA2F4F7}">
      <dgm:prSet/>
      <dgm:spPr/>
      <dgm:t>
        <a:bodyPr/>
        <a:lstStyle/>
        <a:p>
          <a:endParaRPr lang="en-US"/>
        </a:p>
      </dgm:t>
    </dgm:pt>
    <dgm:pt modelId="{1003A92C-D9A7-46F2-AE75-CED41EB91D80}" type="sibTrans" cxnId="{B0E4C38E-2372-4AEE-AFC8-340F4AA2F4F7}">
      <dgm:prSet/>
      <dgm:spPr/>
      <dgm:t>
        <a:bodyPr/>
        <a:lstStyle/>
        <a:p>
          <a:endParaRPr lang="en-US"/>
        </a:p>
      </dgm:t>
    </dgm:pt>
    <dgm:pt modelId="{C7176E88-55CA-47A8-A0DA-6E262AEF3990}">
      <dgm:prSet phldrT="[Text]"/>
      <dgm:spPr/>
      <dgm:t>
        <a:bodyPr/>
        <a:lstStyle/>
        <a:p>
          <a:r>
            <a:rPr lang="en-US" dirty="0" smtClean="0"/>
            <a:t>Allows to use the registered user name and passwords on a </a:t>
          </a:r>
          <a:r>
            <a:rPr lang="en-US" dirty="0" smtClean="0"/>
            <a:t>synchronized system</a:t>
          </a:r>
          <a:endParaRPr lang="en-US" dirty="0"/>
        </a:p>
      </dgm:t>
    </dgm:pt>
    <dgm:pt modelId="{FCE55A17-1B46-4B88-B785-812C978930C9}" type="parTrans" cxnId="{1A50F41E-00AA-4E80-A64B-956BB580FEEE}">
      <dgm:prSet/>
      <dgm:spPr/>
      <dgm:t>
        <a:bodyPr/>
        <a:lstStyle/>
        <a:p>
          <a:endParaRPr lang="en-US"/>
        </a:p>
      </dgm:t>
    </dgm:pt>
    <dgm:pt modelId="{C580C282-6D7F-486C-BB2B-19114A525E31}" type="sibTrans" cxnId="{1A50F41E-00AA-4E80-A64B-956BB580FEEE}">
      <dgm:prSet/>
      <dgm:spPr/>
      <dgm:t>
        <a:bodyPr/>
        <a:lstStyle/>
        <a:p>
          <a:endParaRPr lang="en-US"/>
        </a:p>
      </dgm:t>
    </dgm:pt>
    <dgm:pt modelId="{FA92BA48-CECA-49AF-8CE7-F6B8C628C528}">
      <dgm:prSet phldrT="[Text]"/>
      <dgm:spPr/>
      <dgm:t>
        <a:bodyPr/>
        <a:lstStyle/>
        <a:p>
          <a:r>
            <a:rPr lang="en-US" dirty="0" smtClean="0"/>
            <a:t>The simplest way to synchronize the authentication of many systems</a:t>
          </a:r>
          <a:endParaRPr lang="en-US" dirty="0"/>
        </a:p>
      </dgm:t>
    </dgm:pt>
    <dgm:pt modelId="{734C4271-76C5-4B53-89A1-92F7C2354243}" type="parTrans" cxnId="{75321E0C-AA46-4961-BE12-F36D9652EA77}">
      <dgm:prSet/>
      <dgm:spPr/>
      <dgm:t>
        <a:bodyPr/>
        <a:lstStyle/>
        <a:p>
          <a:endParaRPr lang="en-US"/>
        </a:p>
      </dgm:t>
    </dgm:pt>
    <dgm:pt modelId="{4195CC74-8D45-4D78-9C87-1CBDB36DDAF0}" type="sibTrans" cxnId="{75321E0C-AA46-4961-BE12-F36D9652EA77}">
      <dgm:prSet/>
      <dgm:spPr/>
      <dgm:t>
        <a:bodyPr/>
        <a:lstStyle/>
        <a:p>
          <a:endParaRPr lang="en-US"/>
        </a:p>
      </dgm:t>
    </dgm:pt>
    <dgm:pt modelId="{0D19B2D2-9BF1-4A92-852C-48AE9342AE95}">
      <dgm:prSet phldrT="[Text]"/>
      <dgm:spPr/>
      <dgm:t>
        <a:bodyPr/>
        <a:lstStyle/>
        <a:p>
          <a:r>
            <a:rPr lang="en-US" dirty="0" smtClean="0"/>
            <a:t>Needs a KPH account to be included in the KPH LDAP database</a:t>
          </a:r>
          <a:endParaRPr lang="en-US" dirty="0"/>
        </a:p>
      </dgm:t>
    </dgm:pt>
    <dgm:pt modelId="{EF44C435-FA56-412B-B218-862905E78A5B}" type="parTrans" cxnId="{DFBF7276-36D1-45F6-B2DB-94B46830C91C}">
      <dgm:prSet/>
      <dgm:spPr/>
    </dgm:pt>
    <dgm:pt modelId="{3547FEB1-D8AF-4EAC-8963-2CB8EAE5314D}" type="sibTrans" cxnId="{DFBF7276-36D1-45F6-B2DB-94B46830C91C}">
      <dgm:prSet/>
      <dgm:spPr/>
    </dgm:pt>
    <dgm:pt modelId="{885667F1-3834-4FEA-959B-401C09E28811}">
      <dgm:prSet phldrT="[Text]"/>
      <dgm:spPr/>
      <dgm:t>
        <a:bodyPr/>
        <a:lstStyle/>
        <a:p>
          <a:r>
            <a:rPr lang="en-US" b="1" dirty="0" smtClean="0"/>
            <a:t>Relevant constraints</a:t>
          </a:r>
          <a:endParaRPr lang="en-US" b="1" dirty="0"/>
        </a:p>
      </dgm:t>
    </dgm:pt>
    <dgm:pt modelId="{CEF422FC-1CE3-46EA-9751-A10008508351}" type="parTrans" cxnId="{49BA26D5-5DB0-4FD3-9701-668CA1C96BFD}">
      <dgm:prSet/>
      <dgm:spPr/>
    </dgm:pt>
    <dgm:pt modelId="{6864E346-68B7-4436-9431-AE970579C5E8}" type="sibTrans" cxnId="{49BA26D5-5DB0-4FD3-9701-668CA1C96BFD}">
      <dgm:prSet/>
      <dgm:spPr/>
    </dgm:pt>
    <dgm:pt modelId="{40B0684D-0A0C-4A81-B8C1-CB76114AB310}">
      <dgm:prSet phldrT="[Text]"/>
      <dgm:spPr/>
      <dgm:t>
        <a:bodyPr/>
        <a:lstStyle/>
        <a:p>
          <a:r>
            <a:rPr lang="en-US" dirty="0" smtClean="0"/>
            <a:t>Many tools use a KPH authentication</a:t>
          </a:r>
          <a:endParaRPr lang="en-US" dirty="0"/>
        </a:p>
      </dgm:t>
    </dgm:pt>
    <dgm:pt modelId="{A61E3C30-BD7E-4D8A-A0CB-1582D0B67C71}" type="parTrans" cxnId="{02BE78C4-4263-41DA-B091-80D2AA026BB7}">
      <dgm:prSet/>
      <dgm:spPr/>
      <dgm:t>
        <a:bodyPr/>
        <a:lstStyle/>
        <a:p>
          <a:endParaRPr lang="en-US"/>
        </a:p>
      </dgm:t>
    </dgm:pt>
    <dgm:pt modelId="{7FB61DAA-9555-4E36-85D8-BE5AF9B6AB72}" type="sibTrans" cxnId="{02BE78C4-4263-41DA-B091-80D2AA026BB7}">
      <dgm:prSet/>
      <dgm:spPr/>
      <dgm:t>
        <a:bodyPr/>
        <a:lstStyle/>
        <a:p>
          <a:endParaRPr lang="en-US"/>
        </a:p>
      </dgm:t>
    </dgm:pt>
    <dgm:pt modelId="{44521DA1-03BD-41A4-A20F-22046E745F22}">
      <dgm:prSet/>
      <dgm:spPr/>
      <dgm:t>
        <a:bodyPr/>
        <a:lstStyle/>
        <a:p>
          <a:r>
            <a:rPr lang="en-US" dirty="0" smtClean="0"/>
            <a:t>Many tools hosted in the KPH internal network, accessible via VPN</a:t>
          </a:r>
          <a:endParaRPr lang="en-US" dirty="0"/>
        </a:p>
      </dgm:t>
    </dgm:pt>
    <dgm:pt modelId="{82FE8742-7960-4274-829B-E40403DE648A}" type="parTrans" cxnId="{8D216C4C-A791-4784-B2FA-4B387A5C5801}">
      <dgm:prSet/>
      <dgm:spPr/>
      <dgm:t>
        <a:bodyPr/>
        <a:lstStyle/>
        <a:p>
          <a:endParaRPr lang="en-US"/>
        </a:p>
      </dgm:t>
    </dgm:pt>
    <dgm:pt modelId="{4A07A304-61EB-4317-8F69-2ADDDCFD086C}" type="sibTrans" cxnId="{8D216C4C-A791-4784-B2FA-4B387A5C5801}">
      <dgm:prSet/>
      <dgm:spPr/>
      <dgm:t>
        <a:bodyPr/>
        <a:lstStyle/>
        <a:p>
          <a:endParaRPr lang="en-US"/>
        </a:p>
      </dgm:t>
    </dgm:pt>
    <dgm:pt modelId="{B46DEAAB-4230-49CD-8EA5-DEA2F2D0A813}" type="pres">
      <dgm:prSet presAssocID="{DE5B2E86-8728-4AA0-AE01-02B7F4D62E49}" presName="linear" presStyleCnt="0">
        <dgm:presLayoutVars>
          <dgm:dir/>
          <dgm:animLvl val="lvl"/>
          <dgm:resizeHandles val="exact"/>
        </dgm:presLayoutVars>
      </dgm:prSet>
      <dgm:spPr/>
      <dgm:t>
        <a:bodyPr/>
        <a:lstStyle/>
        <a:p>
          <a:endParaRPr lang="en-US"/>
        </a:p>
      </dgm:t>
    </dgm:pt>
    <dgm:pt modelId="{51A95250-52D4-4EFB-B096-D8C95518E8D7}" type="pres">
      <dgm:prSet presAssocID="{0443584B-D216-4244-95F6-B334DE3D428B}" presName="parentLin" presStyleCnt="0"/>
      <dgm:spPr/>
    </dgm:pt>
    <dgm:pt modelId="{530ED346-C05D-469A-A43F-ED49EB4A74DA}" type="pres">
      <dgm:prSet presAssocID="{0443584B-D216-4244-95F6-B334DE3D428B}" presName="parentLeftMargin" presStyleLbl="node1" presStyleIdx="0" presStyleCnt="2"/>
      <dgm:spPr/>
      <dgm:t>
        <a:bodyPr/>
        <a:lstStyle/>
        <a:p>
          <a:endParaRPr lang="en-US"/>
        </a:p>
      </dgm:t>
    </dgm:pt>
    <dgm:pt modelId="{209A0626-7087-4BF5-A924-9F8649034B37}" type="pres">
      <dgm:prSet presAssocID="{0443584B-D216-4244-95F6-B334DE3D428B}" presName="parentText" presStyleLbl="node1" presStyleIdx="0" presStyleCnt="2">
        <dgm:presLayoutVars>
          <dgm:chMax val="0"/>
          <dgm:bulletEnabled val="1"/>
        </dgm:presLayoutVars>
      </dgm:prSet>
      <dgm:spPr/>
      <dgm:t>
        <a:bodyPr/>
        <a:lstStyle/>
        <a:p>
          <a:endParaRPr lang="en-US"/>
        </a:p>
      </dgm:t>
    </dgm:pt>
    <dgm:pt modelId="{7A22C6FC-DC5F-48BC-BE16-2768E4DABBDB}" type="pres">
      <dgm:prSet presAssocID="{0443584B-D216-4244-95F6-B334DE3D428B}" presName="negativeSpace" presStyleCnt="0"/>
      <dgm:spPr/>
    </dgm:pt>
    <dgm:pt modelId="{221ECEF0-EE0D-4D90-83DC-DC0D973880A0}" type="pres">
      <dgm:prSet presAssocID="{0443584B-D216-4244-95F6-B334DE3D428B}" presName="childText" presStyleLbl="conFgAcc1" presStyleIdx="0" presStyleCnt="2">
        <dgm:presLayoutVars>
          <dgm:bulletEnabled val="1"/>
        </dgm:presLayoutVars>
      </dgm:prSet>
      <dgm:spPr/>
      <dgm:t>
        <a:bodyPr/>
        <a:lstStyle/>
        <a:p>
          <a:endParaRPr lang="en-US"/>
        </a:p>
      </dgm:t>
    </dgm:pt>
    <dgm:pt modelId="{AF889859-0717-4F54-84FE-2028D75B93C3}" type="pres">
      <dgm:prSet presAssocID="{1003A92C-D9A7-46F2-AE75-CED41EB91D80}" presName="spaceBetweenRectangles" presStyleCnt="0"/>
      <dgm:spPr/>
    </dgm:pt>
    <dgm:pt modelId="{384FF665-FB99-4BD3-926C-73FB7AF2B9BC}" type="pres">
      <dgm:prSet presAssocID="{885667F1-3834-4FEA-959B-401C09E28811}" presName="parentLin" presStyleCnt="0"/>
      <dgm:spPr/>
    </dgm:pt>
    <dgm:pt modelId="{EB50B175-9662-4B94-B553-736C9D2E4968}" type="pres">
      <dgm:prSet presAssocID="{885667F1-3834-4FEA-959B-401C09E28811}" presName="parentLeftMargin" presStyleLbl="node1" presStyleIdx="0" presStyleCnt="2"/>
      <dgm:spPr/>
      <dgm:t>
        <a:bodyPr/>
        <a:lstStyle/>
        <a:p>
          <a:endParaRPr lang="en-US"/>
        </a:p>
      </dgm:t>
    </dgm:pt>
    <dgm:pt modelId="{9A81287D-C998-4A49-9891-7815AB098909}" type="pres">
      <dgm:prSet presAssocID="{885667F1-3834-4FEA-959B-401C09E28811}" presName="parentText" presStyleLbl="node1" presStyleIdx="1" presStyleCnt="2">
        <dgm:presLayoutVars>
          <dgm:chMax val="0"/>
          <dgm:bulletEnabled val="1"/>
        </dgm:presLayoutVars>
      </dgm:prSet>
      <dgm:spPr/>
      <dgm:t>
        <a:bodyPr/>
        <a:lstStyle/>
        <a:p>
          <a:endParaRPr lang="en-US"/>
        </a:p>
      </dgm:t>
    </dgm:pt>
    <dgm:pt modelId="{9229A765-1803-4503-9C31-318266AFADCA}" type="pres">
      <dgm:prSet presAssocID="{885667F1-3834-4FEA-959B-401C09E28811}" presName="negativeSpace" presStyleCnt="0"/>
      <dgm:spPr/>
    </dgm:pt>
    <dgm:pt modelId="{248F1396-3672-4429-8CBA-CF556156F2F5}" type="pres">
      <dgm:prSet presAssocID="{885667F1-3834-4FEA-959B-401C09E28811}" presName="childText" presStyleLbl="conFgAcc1" presStyleIdx="1" presStyleCnt="2">
        <dgm:presLayoutVars>
          <dgm:bulletEnabled val="1"/>
        </dgm:presLayoutVars>
      </dgm:prSet>
      <dgm:spPr/>
      <dgm:t>
        <a:bodyPr/>
        <a:lstStyle/>
        <a:p>
          <a:endParaRPr lang="en-US"/>
        </a:p>
      </dgm:t>
    </dgm:pt>
  </dgm:ptLst>
  <dgm:cxnLst>
    <dgm:cxn modelId="{02BE78C4-4263-41DA-B091-80D2AA026BB7}" srcId="{885667F1-3834-4FEA-959B-401C09E28811}" destId="{40B0684D-0A0C-4A81-B8C1-CB76114AB310}" srcOrd="0" destOrd="0" parTransId="{A61E3C30-BD7E-4D8A-A0CB-1582D0B67C71}" sibTransId="{7FB61DAA-9555-4E36-85D8-BE5AF9B6AB72}"/>
    <dgm:cxn modelId="{45D53F89-B262-4E2E-AC15-700CD773F407}" type="presOf" srcId="{FA92BA48-CECA-49AF-8CE7-F6B8C628C528}" destId="{221ECEF0-EE0D-4D90-83DC-DC0D973880A0}" srcOrd="0" destOrd="1" presId="urn:microsoft.com/office/officeart/2005/8/layout/list1"/>
    <dgm:cxn modelId="{5AA10E2E-128D-4F6F-8C4D-65D190C1D620}" type="presOf" srcId="{C7176E88-55CA-47A8-A0DA-6E262AEF3990}" destId="{221ECEF0-EE0D-4D90-83DC-DC0D973880A0}" srcOrd="0" destOrd="0" presId="urn:microsoft.com/office/officeart/2005/8/layout/list1"/>
    <dgm:cxn modelId="{13DB9D80-D8D1-4B9B-85F9-0F6FB9884414}" type="presOf" srcId="{885667F1-3834-4FEA-959B-401C09E28811}" destId="{9A81287D-C998-4A49-9891-7815AB098909}" srcOrd="1" destOrd="0" presId="urn:microsoft.com/office/officeart/2005/8/layout/list1"/>
    <dgm:cxn modelId="{F4A0381E-927B-4AF1-B1F9-47EE9FC8CF78}" type="presOf" srcId="{0D19B2D2-9BF1-4A92-852C-48AE9342AE95}" destId="{221ECEF0-EE0D-4D90-83DC-DC0D973880A0}" srcOrd="0" destOrd="2" presId="urn:microsoft.com/office/officeart/2005/8/layout/list1"/>
    <dgm:cxn modelId="{DFBF7276-36D1-45F6-B2DB-94B46830C91C}" srcId="{0443584B-D216-4244-95F6-B334DE3D428B}" destId="{0D19B2D2-9BF1-4A92-852C-48AE9342AE95}" srcOrd="2" destOrd="0" parTransId="{EF44C435-FA56-412B-B218-862905E78A5B}" sibTransId="{3547FEB1-D8AF-4EAC-8963-2CB8EAE5314D}"/>
    <dgm:cxn modelId="{FB949FD1-8CC3-4373-9D0A-5BC263130162}" type="presOf" srcId="{0443584B-D216-4244-95F6-B334DE3D428B}" destId="{209A0626-7087-4BF5-A924-9F8649034B37}" srcOrd="1" destOrd="0" presId="urn:microsoft.com/office/officeart/2005/8/layout/list1"/>
    <dgm:cxn modelId="{75321E0C-AA46-4961-BE12-F36D9652EA77}" srcId="{0443584B-D216-4244-95F6-B334DE3D428B}" destId="{FA92BA48-CECA-49AF-8CE7-F6B8C628C528}" srcOrd="1" destOrd="0" parTransId="{734C4271-76C5-4B53-89A1-92F7C2354243}" sibTransId="{4195CC74-8D45-4D78-9C87-1CBDB36DDAF0}"/>
    <dgm:cxn modelId="{6F39C88A-2864-48EF-93A2-F429DFA99806}" type="presOf" srcId="{44521DA1-03BD-41A4-A20F-22046E745F22}" destId="{248F1396-3672-4429-8CBA-CF556156F2F5}" srcOrd="0" destOrd="1" presId="urn:microsoft.com/office/officeart/2005/8/layout/list1"/>
    <dgm:cxn modelId="{71D64660-646F-425C-A1E5-DFA92C5E57C6}" type="presOf" srcId="{DE5B2E86-8728-4AA0-AE01-02B7F4D62E49}" destId="{B46DEAAB-4230-49CD-8EA5-DEA2F2D0A813}" srcOrd="0" destOrd="0" presId="urn:microsoft.com/office/officeart/2005/8/layout/list1"/>
    <dgm:cxn modelId="{B0E4C38E-2372-4AEE-AFC8-340F4AA2F4F7}" srcId="{DE5B2E86-8728-4AA0-AE01-02B7F4D62E49}" destId="{0443584B-D216-4244-95F6-B334DE3D428B}" srcOrd="0" destOrd="0" parTransId="{C0BBD2E1-309F-4AE4-AC35-7BC2045273A3}" sibTransId="{1003A92C-D9A7-46F2-AE75-CED41EB91D80}"/>
    <dgm:cxn modelId="{8D216C4C-A791-4784-B2FA-4B387A5C5801}" srcId="{885667F1-3834-4FEA-959B-401C09E28811}" destId="{44521DA1-03BD-41A4-A20F-22046E745F22}" srcOrd="1" destOrd="0" parTransId="{82FE8742-7960-4274-829B-E40403DE648A}" sibTransId="{4A07A304-61EB-4317-8F69-2ADDDCFD086C}"/>
    <dgm:cxn modelId="{A451E213-60DA-43D1-9EBC-6265939C5D8A}" type="presOf" srcId="{885667F1-3834-4FEA-959B-401C09E28811}" destId="{EB50B175-9662-4B94-B553-736C9D2E4968}" srcOrd="0" destOrd="0" presId="urn:microsoft.com/office/officeart/2005/8/layout/list1"/>
    <dgm:cxn modelId="{CF8E05A5-BCD4-41CD-A8E0-9FB695C02A94}" type="presOf" srcId="{0443584B-D216-4244-95F6-B334DE3D428B}" destId="{530ED346-C05D-469A-A43F-ED49EB4A74DA}" srcOrd="0" destOrd="0" presId="urn:microsoft.com/office/officeart/2005/8/layout/list1"/>
    <dgm:cxn modelId="{1A50F41E-00AA-4E80-A64B-956BB580FEEE}" srcId="{0443584B-D216-4244-95F6-B334DE3D428B}" destId="{C7176E88-55CA-47A8-A0DA-6E262AEF3990}" srcOrd="0" destOrd="0" parTransId="{FCE55A17-1B46-4B88-B785-812C978930C9}" sibTransId="{C580C282-6D7F-486C-BB2B-19114A525E31}"/>
    <dgm:cxn modelId="{6C2F8CB7-9E97-4251-B793-8ADE56CCD3E1}" type="presOf" srcId="{40B0684D-0A0C-4A81-B8C1-CB76114AB310}" destId="{248F1396-3672-4429-8CBA-CF556156F2F5}" srcOrd="0" destOrd="0" presId="urn:microsoft.com/office/officeart/2005/8/layout/list1"/>
    <dgm:cxn modelId="{49BA26D5-5DB0-4FD3-9701-668CA1C96BFD}" srcId="{DE5B2E86-8728-4AA0-AE01-02B7F4D62E49}" destId="{885667F1-3834-4FEA-959B-401C09E28811}" srcOrd="1" destOrd="0" parTransId="{CEF422FC-1CE3-46EA-9751-A10008508351}" sibTransId="{6864E346-68B7-4436-9431-AE970579C5E8}"/>
    <dgm:cxn modelId="{C775E047-4D0E-49D5-819B-86BD4554661D}" type="presParOf" srcId="{B46DEAAB-4230-49CD-8EA5-DEA2F2D0A813}" destId="{51A95250-52D4-4EFB-B096-D8C95518E8D7}" srcOrd="0" destOrd="0" presId="urn:microsoft.com/office/officeart/2005/8/layout/list1"/>
    <dgm:cxn modelId="{89C25D2E-AD59-420A-B25E-6E1F373D523B}" type="presParOf" srcId="{51A95250-52D4-4EFB-B096-D8C95518E8D7}" destId="{530ED346-C05D-469A-A43F-ED49EB4A74DA}" srcOrd="0" destOrd="0" presId="urn:microsoft.com/office/officeart/2005/8/layout/list1"/>
    <dgm:cxn modelId="{336C70A8-779C-4AFF-9B9C-E61F66F13946}" type="presParOf" srcId="{51A95250-52D4-4EFB-B096-D8C95518E8D7}" destId="{209A0626-7087-4BF5-A924-9F8649034B37}" srcOrd="1" destOrd="0" presId="urn:microsoft.com/office/officeart/2005/8/layout/list1"/>
    <dgm:cxn modelId="{84E38936-9E34-4594-9911-E42692D36F9B}" type="presParOf" srcId="{B46DEAAB-4230-49CD-8EA5-DEA2F2D0A813}" destId="{7A22C6FC-DC5F-48BC-BE16-2768E4DABBDB}" srcOrd="1" destOrd="0" presId="urn:microsoft.com/office/officeart/2005/8/layout/list1"/>
    <dgm:cxn modelId="{E0DDF848-FEB5-4774-A3DE-F031DEC6CC91}" type="presParOf" srcId="{B46DEAAB-4230-49CD-8EA5-DEA2F2D0A813}" destId="{221ECEF0-EE0D-4D90-83DC-DC0D973880A0}" srcOrd="2" destOrd="0" presId="urn:microsoft.com/office/officeart/2005/8/layout/list1"/>
    <dgm:cxn modelId="{8465E28F-DEA7-42F3-B2A2-2599489815F8}" type="presParOf" srcId="{B46DEAAB-4230-49CD-8EA5-DEA2F2D0A813}" destId="{AF889859-0717-4F54-84FE-2028D75B93C3}" srcOrd="3" destOrd="0" presId="urn:microsoft.com/office/officeart/2005/8/layout/list1"/>
    <dgm:cxn modelId="{1EA2C8A6-F099-4E8F-9ACB-661FAA0706E8}" type="presParOf" srcId="{B46DEAAB-4230-49CD-8EA5-DEA2F2D0A813}" destId="{384FF665-FB99-4BD3-926C-73FB7AF2B9BC}" srcOrd="4" destOrd="0" presId="urn:microsoft.com/office/officeart/2005/8/layout/list1"/>
    <dgm:cxn modelId="{1A3A82A8-3189-4560-89B4-4718E7CA5B23}" type="presParOf" srcId="{384FF665-FB99-4BD3-926C-73FB7AF2B9BC}" destId="{EB50B175-9662-4B94-B553-736C9D2E4968}" srcOrd="0" destOrd="0" presId="urn:microsoft.com/office/officeart/2005/8/layout/list1"/>
    <dgm:cxn modelId="{868952AD-3449-4357-96C4-A97EBD3E4732}" type="presParOf" srcId="{384FF665-FB99-4BD3-926C-73FB7AF2B9BC}" destId="{9A81287D-C998-4A49-9891-7815AB098909}" srcOrd="1" destOrd="0" presId="urn:microsoft.com/office/officeart/2005/8/layout/list1"/>
    <dgm:cxn modelId="{F5316E8F-969E-413E-9ECF-0DB483B26B8B}" type="presParOf" srcId="{B46DEAAB-4230-49CD-8EA5-DEA2F2D0A813}" destId="{9229A765-1803-4503-9C31-318266AFADCA}" srcOrd="5" destOrd="0" presId="urn:microsoft.com/office/officeart/2005/8/layout/list1"/>
    <dgm:cxn modelId="{50879FB9-23BE-420B-BF52-1561860110F5}" type="presParOf" srcId="{B46DEAAB-4230-49CD-8EA5-DEA2F2D0A813}" destId="{248F1396-3672-4429-8CBA-CF556156F2F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F7ECC-2ECF-4232-8B41-A41383F54351}"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039F2DE8-CFB2-4B6D-A60A-D44EB8C3F0B3}">
      <dgm:prSet phldrT="[Text]"/>
      <dgm:spPr/>
      <dgm:t>
        <a:bodyPr/>
        <a:lstStyle/>
        <a:p>
          <a:r>
            <a:rPr lang="en-US" b="1" dirty="0" smtClean="0"/>
            <a:t>Public subscription</a:t>
          </a:r>
          <a:endParaRPr lang="en-US" b="1" dirty="0"/>
        </a:p>
      </dgm:t>
    </dgm:pt>
    <dgm:pt modelId="{54915A4F-D591-4204-8823-A32874201022}" type="parTrans" cxnId="{EA85D9B6-8678-4999-B0C3-F9D6F7388105}">
      <dgm:prSet/>
      <dgm:spPr/>
      <dgm:t>
        <a:bodyPr/>
        <a:lstStyle/>
        <a:p>
          <a:endParaRPr lang="en-US"/>
        </a:p>
      </dgm:t>
    </dgm:pt>
    <dgm:pt modelId="{C7722163-1253-4D21-9A88-82F67E91CB03}" type="sibTrans" cxnId="{EA85D9B6-8678-4999-B0C3-F9D6F7388105}">
      <dgm:prSet/>
      <dgm:spPr/>
      <dgm:t>
        <a:bodyPr/>
        <a:lstStyle/>
        <a:p>
          <a:endParaRPr lang="en-US"/>
        </a:p>
      </dgm:t>
    </dgm:pt>
    <dgm:pt modelId="{29A160D9-2695-44D2-AA6D-BEA0E1606FFA}">
      <dgm:prSet phldrT="[Text]"/>
      <dgm:spPr/>
      <dgm:t>
        <a:bodyPr/>
        <a:lstStyle/>
        <a:p>
          <a:r>
            <a:rPr lang="en-US" dirty="0" smtClean="0"/>
            <a:t>Managed through the </a:t>
          </a:r>
          <a:r>
            <a:rPr lang="en-US" dirty="0" err="1" smtClean="0"/>
            <a:t>Uni</a:t>
          </a:r>
          <a:r>
            <a:rPr lang="en-US" dirty="0" smtClean="0"/>
            <a:t>-Mainz </a:t>
          </a:r>
          <a:r>
            <a:rPr lang="en-US" dirty="0" err="1" smtClean="0"/>
            <a:t>Sympa</a:t>
          </a:r>
          <a:r>
            <a:rPr lang="en-US" dirty="0" smtClean="0"/>
            <a:t> system</a:t>
          </a:r>
          <a:endParaRPr lang="en-US" dirty="0"/>
        </a:p>
      </dgm:t>
    </dgm:pt>
    <dgm:pt modelId="{704B57C3-4834-4BBD-9141-BB165BC03E8A}" type="parTrans" cxnId="{0D5CF0F2-0B1D-4EEF-9F19-C70C53C4CD23}">
      <dgm:prSet/>
      <dgm:spPr/>
    </dgm:pt>
    <dgm:pt modelId="{7F82885A-38C1-4868-9287-3BE373F47560}" type="sibTrans" cxnId="{0D5CF0F2-0B1D-4EEF-9F19-C70C53C4CD23}">
      <dgm:prSet/>
      <dgm:spPr/>
    </dgm:pt>
    <dgm:pt modelId="{0FC32166-C08F-47E2-A234-FACA291AD433}">
      <dgm:prSet phldrT="[Text]"/>
      <dgm:spPr/>
      <dgm:t>
        <a:bodyPr/>
        <a:lstStyle/>
        <a:p>
          <a:r>
            <a:rPr lang="en-US" dirty="0" smtClean="0"/>
            <a:t>Can subscribe with external mail addresses</a:t>
          </a:r>
          <a:endParaRPr lang="en-US" dirty="0"/>
        </a:p>
      </dgm:t>
    </dgm:pt>
    <dgm:pt modelId="{6AF5AB28-5E84-41CA-9F3A-7E7FFAAE5BA9}" type="parTrans" cxnId="{CE06F601-1A98-49B1-A556-BE9A92FF7F35}">
      <dgm:prSet/>
      <dgm:spPr/>
    </dgm:pt>
    <dgm:pt modelId="{F57B5980-0D45-4B18-971B-BD08452C948E}" type="sibTrans" cxnId="{CE06F601-1A98-49B1-A556-BE9A92FF7F35}">
      <dgm:prSet/>
      <dgm:spPr/>
    </dgm:pt>
    <dgm:pt modelId="{C92C4822-2BDF-4BB1-A104-83D7A2FF56F2}">
      <dgm:prSet phldrT="[Text]"/>
      <dgm:spPr/>
      <dgm:t>
        <a:bodyPr/>
        <a:lstStyle/>
        <a:p>
          <a:r>
            <a:rPr lang="en-US" b="1" dirty="0" smtClean="0"/>
            <a:t>General news and communications</a:t>
          </a:r>
          <a:endParaRPr lang="en-US" b="1" dirty="0"/>
        </a:p>
      </dgm:t>
    </dgm:pt>
    <dgm:pt modelId="{A099E0E6-AB3B-4B23-9457-EA8F24DC50AF}" type="parTrans" cxnId="{CBF6E3A3-691C-42C5-A410-CBFD64666D58}">
      <dgm:prSet/>
      <dgm:spPr/>
    </dgm:pt>
    <dgm:pt modelId="{4659957C-F789-4892-A8C0-58A3315FAC0F}" type="sibTrans" cxnId="{CBF6E3A3-691C-42C5-A410-CBFD64666D58}">
      <dgm:prSet/>
      <dgm:spPr/>
    </dgm:pt>
    <dgm:pt modelId="{66EE2118-2C17-4AB0-9CDE-BAB618B84ED5}">
      <dgm:prSet phldrT="[Text]"/>
      <dgm:spPr/>
      <dgm:t>
        <a:bodyPr/>
        <a:lstStyle/>
        <a:p>
          <a:r>
            <a:rPr lang="en-US" b="1" dirty="0" smtClean="0"/>
            <a:t>Newest tool in the bag</a:t>
          </a:r>
          <a:endParaRPr lang="en-US" b="1" dirty="0"/>
        </a:p>
      </dgm:t>
    </dgm:pt>
    <dgm:pt modelId="{037B61ED-2A57-4C33-910D-1572AE9B802F}" type="parTrans" cxnId="{C8E54CB8-740C-4FF0-B585-688EEB3C6B61}">
      <dgm:prSet/>
      <dgm:spPr/>
    </dgm:pt>
    <dgm:pt modelId="{48423E81-9C6F-4FC1-AE9A-325B52C994FB}" type="sibTrans" cxnId="{C8E54CB8-740C-4FF0-B585-688EEB3C6B61}">
      <dgm:prSet/>
      <dgm:spPr/>
    </dgm:pt>
    <dgm:pt modelId="{E265A587-FAF4-4050-86C5-DCF3E9514280}">
      <dgm:prSet phldrT="[Text]"/>
      <dgm:spPr/>
      <dgm:t>
        <a:bodyPr/>
        <a:lstStyle/>
        <a:p>
          <a:r>
            <a:rPr lang="en-US" dirty="0" smtClean="0"/>
            <a:t>Created this week</a:t>
          </a:r>
          <a:endParaRPr lang="en-US" dirty="0"/>
        </a:p>
      </dgm:t>
    </dgm:pt>
    <dgm:pt modelId="{5157F55C-0297-4168-9EDE-A9F4603C2F94}" type="parTrans" cxnId="{3440DA23-60A8-45FB-B8A4-B122E0A7095A}">
      <dgm:prSet/>
      <dgm:spPr/>
    </dgm:pt>
    <dgm:pt modelId="{98D7CF8C-B783-41C4-B5DD-63D5EA4EBFFF}" type="sibTrans" cxnId="{3440DA23-60A8-45FB-B8A4-B122E0A7095A}">
      <dgm:prSet/>
      <dgm:spPr/>
    </dgm:pt>
    <dgm:pt modelId="{31235F9B-15DA-48F7-90D1-627C356EB733}" type="pres">
      <dgm:prSet presAssocID="{8B7F7ECC-2ECF-4232-8B41-A41383F54351}" presName="linear" presStyleCnt="0">
        <dgm:presLayoutVars>
          <dgm:animLvl val="lvl"/>
          <dgm:resizeHandles val="exact"/>
        </dgm:presLayoutVars>
      </dgm:prSet>
      <dgm:spPr/>
    </dgm:pt>
    <dgm:pt modelId="{A18BFD3C-CA4B-48BA-91B2-123299FB9A35}" type="pres">
      <dgm:prSet presAssocID="{C92C4822-2BDF-4BB1-A104-83D7A2FF56F2}" presName="parentText" presStyleLbl="node1" presStyleIdx="0" presStyleCnt="3">
        <dgm:presLayoutVars>
          <dgm:chMax val="0"/>
          <dgm:bulletEnabled val="1"/>
        </dgm:presLayoutVars>
      </dgm:prSet>
      <dgm:spPr/>
      <dgm:t>
        <a:bodyPr/>
        <a:lstStyle/>
        <a:p>
          <a:endParaRPr lang="en-US"/>
        </a:p>
      </dgm:t>
    </dgm:pt>
    <dgm:pt modelId="{A29382FD-73C5-4129-AAAE-B6EECE63999A}" type="pres">
      <dgm:prSet presAssocID="{4659957C-F789-4892-A8C0-58A3315FAC0F}" presName="spacer" presStyleCnt="0"/>
      <dgm:spPr/>
    </dgm:pt>
    <dgm:pt modelId="{041549D7-4C39-475C-8008-AF7B3B0D1D48}" type="pres">
      <dgm:prSet presAssocID="{039F2DE8-CFB2-4B6D-A60A-D44EB8C3F0B3}" presName="parentText" presStyleLbl="node1" presStyleIdx="1" presStyleCnt="3">
        <dgm:presLayoutVars>
          <dgm:chMax val="0"/>
          <dgm:bulletEnabled val="1"/>
        </dgm:presLayoutVars>
      </dgm:prSet>
      <dgm:spPr/>
    </dgm:pt>
    <dgm:pt modelId="{9B2E2875-607E-412D-9505-36ACB4529D0C}" type="pres">
      <dgm:prSet presAssocID="{039F2DE8-CFB2-4B6D-A60A-D44EB8C3F0B3}" presName="childText" presStyleLbl="revTx" presStyleIdx="0" presStyleCnt="2">
        <dgm:presLayoutVars>
          <dgm:bulletEnabled val="1"/>
        </dgm:presLayoutVars>
      </dgm:prSet>
      <dgm:spPr/>
      <dgm:t>
        <a:bodyPr/>
        <a:lstStyle/>
        <a:p>
          <a:endParaRPr lang="en-US"/>
        </a:p>
      </dgm:t>
    </dgm:pt>
    <dgm:pt modelId="{B5F2F81B-7B6A-4AFF-825E-57A9106141B7}" type="pres">
      <dgm:prSet presAssocID="{66EE2118-2C17-4AB0-9CDE-BAB618B84ED5}" presName="parentText" presStyleLbl="node1" presStyleIdx="2" presStyleCnt="3">
        <dgm:presLayoutVars>
          <dgm:chMax val="0"/>
          <dgm:bulletEnabled val="1"/>
        </dgm:presLayoutVars>
      </dgm:prSet>
      <dgm:spPr/>
      <dgm:t>
        <a:bodyPr/>
        <a:lstStyle/>
        <a:p>
          <a:endParaRPr lang="en-US"/>
        </a:p>
      </dgm:t>
    </dgm:pt>
    <dgm:pt modelId="{2B77D369-D716-4835-B23B-7CE5A9D7474E}" type="pres">
      <dgm:prSet presAssocID="{66EE2118-2C17-4AB0-9CDE-BAB618B84ED5}" presName="childText" presStyleLbl="revTx" presStyleIdx="1" presStyleCnt="2">
        <dgm:presLayoutVars>
          <dgm:bulletEnabled val="1"/>
        </dgm:presLayoutVars>
      </dgm:prSet>
      <dgm:spPr/>
    </dgm:pt>
  </dgm:ptLst>
  <dgm:cxnLst>
    <dgm:cxn modelId="{0D5CF0F2-0B1D-4EEF-9F19-C70C53C4CD23}" srcId="{039F2DE8-CFB2-4B6D-A60A-D44EB8C3F0B3}" destId="{29A160D9-2695-44D2-AA6D-BEA0E1606FFA}" srcOrd="0" destOrd="0" parTransId="{704B57C3-4834-4BBD-9141-BB165BC03E8A}" sibTransId="{7F82885A-38C1-4868-9287-3BE373F47560}"/>
    <dgm:cxn modelId="{414BF9DF-ED7D-44E0-867F-9194AD05A22F}" type="presOf" srcId="{29A160D9-2695-44D2-AA6D-BEA0E1606FFA}" destId="{9B2E2875-607E-412D-9505-36ACB4529D0C}" srcOrd="0" destOrd="0" presId="urn:microsoft.com/office/officeart/2005/8/layout/vList2"/>
    <dgm:cxn modelId="{F413095C-5924-4560-86F5-8B04AE946775}" type="presOf" srcId="{0FC32166-C08F-47E2-A234-FACA291AD433}" destId="{9B2E2875-607E-412D-9505-36ACB4529D0C}" srcOrd="0" destOrd="1" presId="urn:microsoft.com/office/officeart/2005/8/layout/vList2"/>
    <dgm:cxn modelId="{A0141E54-519B-4AC3-B0E2-40A102D7B639}" type="presOf" srcId="{66EE2118-2C17-4AB0-9CDE-BAB618B84ED5}" destId="{B5F2F81B-7B6A-4AFF-825E-57A9106141B7}" srcOrd="0" destOrd="0" presId="urn:microsoft.com/office/officeart/2005/8/layout/vList2"/>
    <dgm:cxn modelId="{86443630-35E3-44C8-A3B9-BF49DFBB9A58}" type="presOf" srcId="{C92C4822-2BDF-4BB1-A104-83D7A2FF56F2}" destId="{A18BFD3C-CA4B-48BA-91B2-123299FB9A35}" srcOrd="0" destOrd="0" presId="urn:microsoft.com/office/officeart/2005/8/layout/vList2"/>
    <dgm:cxn modelId="{8C1DD6FF-4BED-4C74-9706-97D5A71FD767}" type="presOf" srcId="{039F2DE8-CFB2-4B6D-A60A-D44EB8C3F0B3}" destId="{041549D7-4C39-475C-8008-AF7B3B0D1D48}" srcOrd="0" destOrd="0" presId="urn:microsoft.com/office/officeart/2005/8/layout/vList2"/>
    <dgm:cxn modelId="{CBF6E3A3-691C-42C5-A410-CBFD64666D58}" srcId="{8B7F7ECC-2ECF-4232-8B41-A41383F54351}" destId="{C92C4822-2BDF-4BB1-A104-83D7A2FF56F2}" srcOrd="0" destOrd="0" parTransId="{A099E0E6-AB3B-4B23-9457-EA8F24DC50AF}" sibTransId="{4659957C-F789-4892-A8C0-58A3315FAC0F}"/>
    <dgm:cxn modelId="{A7580E38-C4AE-4788-A3A3-62975AED7365}" type="presOf" srcId="{E265A587-FAF4-4050-86C5-DCF3E9514280}" destId="{2B77D369-D716-4835-B23B-7CE5A9D7474E}" srcOrd="0" destOrd="0" presId="urn:microsoft.com/office/officeart/2005/8/layout/vList2"/>
    <dgm:cxn modelId="{C8E54CB8-740C-4FF0-B585-688EEB3C6B61}" srcId="{8B7F7ECC-2ECF-4232-8B41-A41383F54351}" destId="{66EE2118-2C17-4AB0-9CDE-BAB618B84ED5}" srcOrd="2" destOrd="0" parTransId="{037B61ED-2A57-4C33-910D-1572AE9B802F}" sibTransId="{48423E81-9C6F-4FC1-AE9A-325B52C994FB}"/>
    <dgm:cxn modelId="{3440DA23-60A8-45FB-B8A4-B122E0A7095A}" srcId="{66EE2118-2C17-4AB0-9CDE-BAB618B84ED5}" destId="{E265A587-FAF4-4050-86C5-DCF3E9514280}" srcOrd="0" destOrd="0" parTransId="{5157F55C-0297-4168-9EDE-A9F4603C2F94}" sibTransId="{98D7CF8C-B783-41C4-B5DD-63D5EA4EBFFF}"/>
    <dgm:cxn modelId="{CE06F601-1A98-49B1-A556-BE9A92FF7F35}" srcId="{039F2DE8-CFB2-4B6D-A60A-D44EB8C3F0B3}" destId="{0FC32166-C08F-47E2-A234-FACA291AD433}" srcOrd="1" destOrd="0" parTransId="{6AF5AB28-5E84-41CA-9F3A-7E7FFAAE5BA9}" sibTransId="{F57B5980-0D45-4B18-971B-BD08452C948E}"/>
    <dgm:cxn modelId="{EA85D9B6-8678-4999-B0C3-F9D6F7388105}" srcId="{8B7F7ECC-2ECF-4232-8B41-A41383F54351}" destId="{039F2DE8-CFB2-4B6D-A60A-D44EB8C3F0B3}" srcOrd="1" destOrd="0" parTransId="{54915A4F-D591-4204-8823-A32874201022}" sibTransId="{C7722163-1253-4D21-9A88-82F67E91CB03}"/>
    <dgm:cxn modelId="{9387ED58-0CE9-4414-AF27-6024D19999B7}" type="presOf" srcId="{8B7F7ECC-2ECF-4232-8B41-A41383F54351}" destId="{31235F9B-15DA-48F7-90D1-627C356EB733}" srcOrd="0" destOrd="0" presId="urn:microsoft.com/office/officeart/2005/8/layout/vList2"/>
    <dgm:cxn modelId="{1C5B60AE-BAF3-413A-B240-BCC7B4E7FCC1}" type="presParOf" srcId="{31235F9B-15DA-48F7-90D1-627C356EB733}" destId="{A18BFD3C-CA4B-48BA-91B2-123299FB9A35}" srcOrd="0" destOrd="0" presId="urn:microsoft.com/office/officeart/2005/8/layout/vList2"/>
    <dgm:cxn modelId="{608993B5-16A1-49C9-B237-3A66289EB9CB}" type="presParOf" srcId="{31235F9B-15DA-48F7-90D1-627C356EB733}" destId="{A29382FD-73C5-4129-AAAE-B6EECE63999A}" srcOrd="1" destOrd="0" presId="urn:microsoft.com/office/officeart/2005/8/layout/vList2"/>
    <dgm:cxn modelId="{FAD68E0E-1D17-41C9-B840-055FBB9392E2}" type="presParOf" srcId="{31235F9B-15DA-48F7-90D1-627C356EB733}" destId="{041549D7-4C39-475C-8008-AF7B3B0D1D48}" srcOrd="2" destOrd="0" presId="urn:microsoft.com/office/officeart/2005/8/layout/vList2"/>
    <dgm:cxn modelId="{A64B878D-D75F-434B-BC84-F28E8A6E7466}" type="presParOf" srcId="{31235F9B-15DA-48F7-90D1-627C356EB733}" destId="{9B2E2875-607E-412D-9505-36ACB4529D0C}" srcOrd="3" destOrd="0" presId="urn:microsoft.com/office/officeart/2005/8/layout/vList2"/>
    <dgm:cxn modelId="{612FF9E7-D2A4-4297-AB86-8D6962DF8184}" type="presParOf" srcId="{31235F9B-15DA-48F7-90D1-627C356EB733}" destId="{B5F2F81B-7B6A-4AFF-825E-57A9106141B7}" srcOrd="4" destOrd="0" presId="urn:microsoft.com/office/officeart/2005/8/layout/vList2"/>
    <dgm:cxn modelId="{CF3AF772-0237-4E43-B17F-83EA19799759}" type="presParOf" srcId="{31235F9B-15DA-48F7-90D1-627C356EB733}" destId="{2B77D369-D716-4835-B23B-7CE5A9D7474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71392-7451-4B5D-A996-CA2B76C942E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3ADAD335-6A60-4AD4-95AB-74B723DC4741}">
      <dgm:prSet phldrT="[Text]"/>
      <dgm:spPr/>
      <dgm:t>
        <a:bodyPr/>
        <a:lstStyle/>
        <a:p>
          <a:r>
            <a:rPr lang="en-US" b="1" dirty="0" smtClean="0"/>
            <a:t>Temporarily hosted on the A1 webserver</a:t>
          </a:r>
          <a:endParaRPr lang="en-US" b="1" dirty="0"/>
        </a:p>
      </dgm:t>
    </dgm:pt>
    <dgm:pt modelId="{558E4E75-62C8-45E8-A00A-2EE9A49E3739}" type="parTrans" cxnId="{E4B19E24-AE5E-41A7-A3E7-08FFFC6FF6E7}">
      <dgm:prSet/>
      <dgm:spPr/>
      <dgm:t>
        <a:bodyPr/>
        <a:lstStyle/>
        <a:p>
          <a:endParaRPr lang="en-US"/>
        </a:p>
      </dgm:t>
    </dgm:pt>
    <dgm:pt modelId="{46C9B9F1-6F5B-404D-95CC-89E3103C0398}" type="sibTrans" cxnId="{E4B19E24-AE5E-41A7-A3E7-08FFFC6FF6E7}">
      <dgm:prSet/>
      <dgm:spPr/>
      <dgm:t>
        <a:bodyPr/>
        <a:lstStyle/>
        <a:p>
          <a:endParaRPr lang="en-US"/>
        </a:p>
      </dgm:t>
    </dgm:pt>
    <dgm:pt modelId="{E75FCD4A-E57E-4A99-B998-19AFBCE7DB18}">
      <dgm:prSet phldrT="[Text]"/>
      <dgm:spPr/>
      <dgm:t>
        <a:bodyPr/>
        <a:lstStyle/>
        <a:p>
          <a:r>
            <a:rPr lang="en-US" b="1" dirty="0" smtClean="0"/>
            <a:t>General public information about the project</a:t>
          </a:r>
          <a:endParaRPr lang="en-US" b="1" dirty="0"/>
        </a:p>
      </dgm:t>
    </dgm:pt>
    <dgm:pt modelId="{C14BE84B-DFFC-4E7E-88DC-90D66278ECA5}" type="parTrans" cxnId="{171F489F-652F-42F4-A787-8BB4D9F56ED0}">
      <dgm:prSet/>
      <dgm:spPr/>
      <dgm:t>
        <a:bodyPr/>
        <a:lstStyle/>
        <a:p>
          <a:endParaRPr lang="en-US"/>
        </a:p>
      </dgm:t>
    </dgm:pt>
    <dgm:pt modelId="{3F9D8FCB-29C6-4F07-919B-BE3214993569}" type="sibTrans" cxnId="{171F489F-652F-42F4-A787-8BB4D9F56ED0}">
      <dgm:prSet/>
      <dgm:spPr/>
      <dgm:t>
        <a:bodyPr/>
        <a:lstStyle/>
        <a:p>
          <a:endParaRPr lang="en-US"/>
        </a:p>
      </dgm:t>
    </dgm:pt>
    <dgm:pt modelId="{7BE28414-BEE1-45DF-B794-382D94D871D5}">
      <dgm:prSet phldrT="[Text]"/>
      <dgm:spPr/>
      <dgm:t>
        <a:bodyPr/>
        <a:lstStyle/>
        <a:p>
          <a:r>
            <a:rPr lang="en-US" b="1" dirty="0" smtClean="0"/>
            <a:t>Needs a periodic update cycle</a:t>
          </a:r>
          <a:endParaRPr lang="en-US" b="1" dirty="0"/>
        </a:p>
      </dgm:t>
    </dgm:pt>
    <dgm:pt modelId="{AD3F853A-DE22-418C-8150-7B2438BB893F}" type="parTrans" cxnId="{469D63DC-2A06-42D0-BBF2-37A9FCBD6EE7}">
      <dgm:prSet/>
      <dgm:spPr/>
      <dgm:t>
        <a:bodyPr/>
        <a:lstStyle/>
        <a:p>
          <a:endParaRPr lang="en-US"/>
        </a:p>
      </dgm:t>
    </dgm:pt>
    <dgm:pt modelId="{1ADFB218-BF0A-4F00-8C15-0027D45EA2EE}" type="sibTrans" cxnId="{469D63DC-2A06-42D0-BBF2-37A9FCBD6EE7}">
      <dgm:prSet/>
      <dgm:spPr/>
      <dgm:t>
        <a:bodyPr/>
        <a:lstStyle/>
        <a:p>
          <a:endParaRPr lang="en-US"/>
        </a:p>
      </dgm:t>
    </dgm:pt>
    <dgm:pt modelId="{3FFF130F-9A5A-408E-B967-B84D724C7E64}" type="pres">
      <dgm:prSet presAssocID="{B5971392-7451-4B5D-A996-CA2B76C942E0}" presName="linear" presStyleCnt="0">
        <dgm:presLayoutVars>
          <dgm:animLvl val="lvl"/>
          <dgm:resizeHandles val="exact"/>
        </dgm:presLayoutVars>
      </dgm:prSet>
      <dgm:spPr/>
      <dgm:t>
        <a:bodyPr/>
        <a:lstStyle/>
        <a:p>
          <a:endParaRPr lang="en-US"/>
        </a:p>
      </dgm:t>
    </dgm:pt>
    <dgm:pt modelId="{C384E323-9B61-47CD-AD13-C86C4BE14B7A}" type="pres">
      <dgm:prSet presAssocID="{E75FCD4A-E57E-4A99-B998-19AFBCE7DB18}" presName="parentText" presStyleLbl="node1" presStyleIdx="0" presStyleCnt="3">
        <dgm:presLayoutVars>
          <dgm:chMax val="0"/>
          <dgm:bulletEnabled val="1"/>
        </dgm:presLayoutVars>
      </dgm:prSet>
      <dgm:spPr/>
      <dgm:t>
        <a:bodyPr/>
        <a:lstStyle/>
        <a:p>
          <a:endParaRPr lang="en-US"/>
        </a:p>
      </dgm:t>
    </dgm:pt>
    <dgm:pt modelId="{A353741E-59B7-430F-B04E-F6F25EA9D61F}" type="pres">
      <dgm:prSet presAssocID="{3F9D8FCB-29C6-4F07-919B-BE3214993569}" presName="spacer" presStyleCnt="0"/>
      <dgm:spPr/>
      <dgm:t>
        <a:bodyPr/>
        <a:lstStyle/>
        <a:p>
          <a:endParaRPr lang="en-US"/>
        </a:p>
      </dgm:t>
    </dgm:pt>
    <dgm:pt modelId="{2AD225BD-A73D-41FB-A34E-463BFE4145CA}" type="pres">
      <dgm:prSet presAssocID="{3ADAD335-6A60-4AD4-95AB-74B723DC4741}" presName="parentText" presStyleLbl="node1" presStyleIdx="1" presStyleCnt="3">
        <dgm:presLayoutVars>
          <dgm:chMax val="0"/>
          <dgm:bulletEnabled val="1"/>
        </dgm:presLayoutVars>
      </dgm:prSet>
      <dgm:spPr/>
      <dgm:t>
        <a:bodyPr/>
        <a:lstStyle/>
        <a:p>
          <a:endParaRPr lang="en-US"/>
        </a:p>
      </dgm:t>
    </dgm:pt>
    <dgm:pt modelId="{F261075A-C9C0-4CE6-9D62-C84BEC3626BD}" type="pres">
      <dgm:prSet presAssocID="{46C9B9F1-6F5B-404D-95CC-89E3103C0398}" presName="spacer" presStyleCnt="0"/>
      <dgm:spPr/>
      <dgm:t>
        <a:bodyPr/>
        <a:lstStyle/>
        <a:p>
          <a:endParaRPr lang="en-US"/>
        </a:p>
      </dgm:t>
    </dgm:pt>
    <dgm:pt modelId="{247BB8EA-317A-4785-B7F4-EB58F236E20D}" type="pres">
      <dgm:prSet presAssocID="{7BE28414-BEE1-45DF-B794-382D94D871D5}" presName="parentText" presStyleLbl="node1" presStyleIdx="2" presStyleCnt="3">
        <dgm:presLayoutVars>
          <dgm:chMax val="0"/>
          <dgm:bulletEnabled val="1"/>
        </dgm:presLayoutVars>
      </dgm:prSet>
      <dgm:spPr/>
      <dgm:t>
        <a:bodyPr/>
        <a:lstStyle/>
        <a:p>
          <a:endParaRPr lang="en-US"/>
        </a:p>
      </dgm:t>
    </dgm:pt>
  </dgm:ptLst>
  <dgm:cxnLst>
    <dgm:cxn modelId="{171F489F-652F-42F4-A787-8BB4D9F56ED0}" srcId="{B5971392-7451-4B5D-A996-CA2B76C942E0}" destId="{E75FCD4A-E57E-4A99-B998-19AFBCE7DB18}" srcOrd="0" destOrd="0" parTransId="{C14BE84B-DFFC-4E7E-88DC-90D66278ECA5}" sibTransId="{3F9D8FCB-29C6-4F07-919B-BE3214993569}"/>
    <dgm:cxn modelId="{092611DB-6E7C-4374-B076-338EFC6F3FBC}" type="presOf" srcId="{E75FCD4A-E57E-4A99-B998-19AFBCE7DB18}" destId="{C384E323-9B61-47CD-AD13-C86C4BE14B7A}" srcOrd="0" destOrd="0" presId="urn:microsoft.com/office/officeart/2005/8/layout/vList2"/>
    <dgm:cxn modelId="{C46D78C1-6059-403E-BC36-2F00FD21212B}" type="presOf" srcId="{B5971392-7451-4B5D-A996-CA2B76C942E0}" destId="{3FFF130F-9A5A-408E-B967-B84D724C7E64}" srcOrd="0" destOrd="0" presId="urn:microsoft.com/office/officeart/2005/8/layout/vList2"/>
    <dgm:cxn modelId="{E4B19E24-AE5E-41A7-A3E7-08FFFC6FF6E7}" srcId="{B5971392-7451-4B5D-A996-CA2B76C942E0}" destId="{3ADAD335-6A60-4AD4-95AB-74B723DC4741}" srcOrd="1" destOrd="0" parTransId="{558E4E75-62C8-45E8-A00A-2EE9A49E3739}" sibTransId="{46C9B9F1-6F5B-404D-95CC-89E3103C0398}"/>
    <dgm:cxn modelId="{AE5F21BB-18F0-4530-A6A4-BEEA84CC90FE}" type="presOf" srcId="{7BE28414-BEE1-45DF-B794-382D94D871D5}" destId="{247BB8EA-317A-4785-B7F4-EB58F236E20D}" srcOrd="0" destOrd="0" presId="urn:microsoft.com/office/officeart/2005/8/layout/vList2"/>
    <dgm:cxn modelId="{BFF6151D-5E62-4799-930C-C775B5BE1D45}" type="presOf" srcId="{3ADAD335-6A60-4AD4-95AB-74B723DC4741}" destId="{2AD225BD-A73D-41FB-A34E-463BFE4145CA}" srcOrd="0" destOrd="0" presId="urn:microsoft.com/office/officeart/2005/8/layout/vList2"/>
    <dgm:cxn modelId="{469D63DC-2A06-42D0-BBF2-37A9FCBD6EE7}" srcId="{B5971392-7451-4B5D-A996-CA2B76C942E0}" destId="{7BE28414-BEE1-45DF-B794-382D94D871D5}" srcOrd="2" destOrd="0" parTransId="{AD3F853A-DE22-418C-8150-7B2438BB893F}" sibTransId="{1ADFB218-BF0A-4F00-8C15-0027D45EA2EE}"/>
    <dgm:cxn modelId="{249371C9-1DFE-4A2C-B9BF-18D70673C50B}" type="presParOf" srcId="{3FFF130F-9A5A-408E-B967-B84D724C7E64}" destId="{C384E323-9B61-47CD-AD13-C86C4BE14B7A}" srcOrd="0" destOrd="0" presId="urn:microsoft.com/office/officeart/2005/8/layout/vList2"/>
    <dgm:cxn modelId="{0740A6D0-45E5-4F3F-BCF1-8E05B2009FC8}" type="presParOf" srcId="{3FFF130F-9A5A-408E-B967-B84D724C7E64}" destId="{A353741E-59B7-430F-B04E-F6F25EA9D61F}" srcOrd="1" destOrd="0" presId="urn:microsoft.com/office/officeart/2005/8/layout/vList2"/>
    <dgm:cxn modelId="{7A5A9BD7-1DD3-4DCA-B7A7-CF09E368CCCA}" type="presParOf" srcId="{3FFF130F-9A5A-408E-B967-B84D724C7E64}" destId="{2AD225BD-A73D-41FB-A34E-463BFE4145CA}" srcOrd="2" destOrd="0" presId="urn:microsoft.com/office/officeart/2005/8/layout/vList2"/>
    <dgm:cxn modelId="{293C56C7-7EB3-42B6-819B-44D1A1DC5B91}" type="presParOf" srcId="{3FFF130F-9A5A-408E-B967-B84D724C7E64}" destId="{F261075A-C9C0-4CE6-9D62-C84BEC3626BD}" srcOrd="3" destOrd="0" presId="urn:microsoft.com/office/officeart/2005/8/layout/vList2"/>
    <dgm:cxn modelId="{1B04C349-7E36-4D99-9375-EEEE76A04EF7}" type="presParOf" srcId="{3FFF130F-9A5A-408E-B967-B84D724C7E64}" destId="{247BB8EA-317A-4785-B7F4-EB58F236E20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971392-7451-4B5D-A996-CA2B76C942E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E75FCD4A-E57E-4A99-B998-19AFBCE7DB18}">
      <dgm:prSet phldrT="[Text]"/>
      <dgm:spPr/>
      <dgm:t>
        <a:bodyPr/>
        <a:lstStyle/>
        <a:p>
          <a:r>
            <a:rPr lang="en-US" b="1" dirty="0" smtClean="0"/>
            <a:t>Only accessible from the KPH network</a:t>
          </a:r>
          <a:endParaRPr lang="en-US" b="1" dirty="0"/>
        </a:p>
      </dgm:t>
    </dgm:pt>
    <dgm:pt modelId="{C14BE84B-DFFC-4E7E-88DC-90D66278ECA5}" type="parTrans" cxnId="{171F489F-652F-42F4-A787-8BB4D9F56ED0}">
      <dgm:prSet/>
      <dgm:spPr/>
      <dgm:t>
        <a:bodyPr/>
        <a:lstStyle/>
        <a:p>
          <a:endParaRPr lang="en-US"/>
        </a:p>
      </dgm:t>
    </dgm:pt>
    <dgm:pt modelId="{3F9D8FCB-29C6-4F07-919B-BE3214993569}" type="sibTrans" cxnId="{171F489F-652F-42F4-A787-8BB4D9F56ED0}">
      <dgm:prSet/>
      <dgm:spPr/>
      <dgm:t>
        <a:bodyPr/>
        <a:lstStyle/>
        <a:p>
          <a:endParaRPr lang="en-US"/>
        </a:p>
      </dgm:t>
    </dgm:pt>
    <dgm:pt modelId="{2A028796-DD7E-437D-A3E0-91791B48DF59}">
      <dgm:prSet phldrT="[Text]"/>
      <dgm:spPr/>
      <dgm:t>
        <a:bodyPr/>
        <a:lstStyle/>
        <a:p>
          <a:r>
            <a:rPr lang="en-US" b="1" dirty="0" smtClean="0"/>
            <a:t>Repository of internal information and documentation</a:t>
          </a:r>
          <a:endParaRPr lang="en-US" b="1" dirty="0"/>
        </a:p>
      </dgm:t>
    </dgm:pt>
    <dgm:pt modelId="{0AA54B97-262E-4453-9590-1A2E92901F81}" type="parTrans" cxnId="{2A4D5F57-1157-443B-9C44-346B28D1E69F}">
      <dgm:prSet/>
      <dgm:spPr/>
      <dgm:t>
        <a:bodyPr/>
        <a:lstStyle/>
        <a:p>
          <a:endParaRPr lang="en-US"/>
        </a:p>
      </dgm:t>
    </dgm:pt>
    <dgm:pt modelId="{E29A5A3C-0962-4581-A139-EA7BF005E67E}" type="sibTrans" cxnId="{2A4D5F57-1157-443B-9C44-346B28D1E69F}">
      <dgm:prSet/>
      <dgm:spPr/>
      <dgm:t>
        <a:bodyPr/>
        <a:lstStyle/>
        <a:p>
          <a:endParaRPr lang="en-US"/>
        </a:p>
      </dgm:t>
    </dgm:pt>
    <dgm:pt modelId="{139A91C9-1304-4BF0-95C6-395776EA48DD}">
      <dgm:prSet phldrT="[Text]"/>
      <dgm:spPr/>
      <dgm:t>
        <a:bodyPr/>
        <a:lstStyle/>
        <a:p>
          <a:r>
            <a:rPr lang="en-US" b="1" dirty="0" smtClean="0"/>
            <a:t>Authentication with the KPH credentials</a:t>
          </a:r>
          <a:endParaRPr lang="en-US" b="1" dirty="0"/>
        </a:p>
      </dgm:t>
    </dgm:pt>
    <dgm:pt modelId="{E4771F2B-74E5-4946-9A99-BD71525D283C}" type="parTrans" cxnId="{A961E779-09B3-4CB0-93BE-8FC52AC0F697}">
      <dgm:prSet/>
      <dgm:spPr/>
      <dgm:t>
        <a:bodyPr/>
        <a:lstStyle/>
        <a:p>
          <a:endParaRPr lang="en-US"/>
        </a:p>
      </dgm:t>
    </dgm:pt>
    <dgm:pt modelId="{BD5D6349-E576-469D-800F-E560063DBBCA}" type="sibTrans" cxnId="{A961E779-09B3-4CB0-93BE-8FC52AC0F697}">
      <dgm:prSet/>
      <dgm:spPr/>
      <dgm:t>
        <a:bodyPr/>
        <a:lstStyle/>
        <a:p>
          <a:endParaRPr lang="en-US"/>
        </a:p>
      </dgm:t>
    </dgm:pt>
    <dgm:pt modelId="{3B2A2F79-0AB1-4F21-950C-A1D11D6317C3}">
      <dgm:prSet phldrT="[Text]"/>
      <dgm:spPr/>
      <dgm:t>
        <a:bodyPr/>
        <a:lstStyle/>
        <a:p>
          <a:r>
            <a:rPr lang="en-US" b="1" dirty="0" smtClean="0"/>
            <a:t>More people should actively contribute to the wiki</a:t>
          </a:r>
          <a:endParaRPr lang="en-US" b="1" dirty="0"/>
        </a:p>
      </dgm:t>
    </dgm:pt>
    <dgm:pt modelId="{0DD9C517-7D65-4161-8E09-94F150D00054}" type="parTrans" cxnId="{6BE9A27D-1A47-4C33-9DAF-744F09281697}">
      <dgm:prSet/>
      <dgm:spPr/>
      <dgm:t>
        <a:bodyPr/>
        <a:lstStyle/>
        <a:p>
          <a:endParaRPr lang="en-US"/>
        </a:p>
      </dgm:t>
    </dgm:pt>
    <dgm:pt modelId="{041E7681-9345-46F8-9991-C00AD0B79014}" type="sibTrans" cxnId="{6BE9A27D-1A47-4C33-9DAF-744F09281697}">
      <dgm:prSet/>
      <dgm:spPr/>
      <dgm:t>
        <a:bodyPr/>
        <a:lstStyle/>
        <a:p>
          <a:endParaRPr lang="en-US"/>
        </a:p>
      </dgm:t>
    </dgm:pt>
    <dgm:pt modelId="{3FFF130F-9A5A-408E-B967-B84D724C7E64}" type="pres">
      <dgm:prSet presAssocID="{B5971392-7451-4B5D-A996-CA2B76C942E0}" presName="linear" presStyleCnt="0">
        <dgm:presLayoutVars>
          <dgm:animLvl val="lvl"/>
          <dgm:resizeHandles val="exact"/>
        </dgm:presLayoutVars>
      </dgm:prSet>
      <dgm:spPr/>
      <dgm:t>
        <a:bodyPr/>
        <a:lstStyle/>
        <a:p>
          <a:endParaRPr lang="en-US"/>
        </a:p>
      </dgm:t>
    </dgm:pt>
    <dgm:pt modelId="{46C8114D-E532-4225-BE6C-5DDEB31D662E}" type="pres">
      <dgm:prSet presAssocID="{2A028796-DD7E-437D-A3E0-91791B48DF59}" presName="parentText" presStyleLbl="node1" presStyleIdx="0" presStyleCnt="4">
        <dgm:presLayoutVars>
          <dgm:chMax val="0"/>
          <dgm:bulletEnabled val="1"/>
        </dgm:presLayoutVars>
      </dgm:prSet>
      <dgm:spPr/>
      <dgm:t>
        <a:bodyPr/>
        <a:lstStyle/>
        <a:p>
          <a:endParaRPr lang="en-US"/>
        </a:p>
      </dgm:t>
    </dgm:pt>
    <dgm:pt modelId="{8E5F3FE0-EBE6-47ED-AA49-340D0AAB5C70}" type="pres">
      <dgm:prSet presAssocID="{E29A5A3C-0962-4581-A139-EA7BF005E67E}" presName="spacer" presStyleCnt="0"/>
      <dgm:spPr/>
    </dgm:pt>
    <dgm:pt modelId="{C384E323-9B61-47CD-AD13-C86C4BE14B7A}" type="pres">
      <dgm:prSet presAssocID="{E75FCD4A-E57E-4A99-B998-19AFBCE7DB18}" presName="parentText" presStyleLbl="node1" presStyleIdx="1" presStyleCnt="4">
        <dgm:presLayoutVars>
          <dgm:chMax val="0"/>
          <dgm:bulletEnabled val="1"/>
        </dgm:presLayoutVars>
      </dgm:prSet>
      <dgm:spPr/>
      <dgm:t>
        <a:bodyPr/>
        <a:lstStyle/>
        <a:p>
          <a:endParaRPr lang="en-US"/>
        </a:p>
      </dgm:t>
    </dgm:pt>
    <dgm:pt modelId="{A353741E-59B7-430F-B04E-F6F25EA9D61F}" type="pres">
      <dgm:prSet presAssocID="{3F9D8FCB-29C6-4F07-919B-BE3214993569}" presName="spacer" presStyleCnt="0"/>
      <dgm:spPr/>
    </dgm:pt>
    <dgm:pt modelId="{90446FA4-5FA7-49E5-88E3-A859FBB900F6}" type="pres">
      <dgm:prSet presAssocID="{139A91C9-1304-4BF0-95C6-395776EA48DD}" presName="parentText" presStyleLbl="node1" presStyleIdx="2" presStyleCnt="4">
        <dgm:presLayoutVars>
          <dgm:chMax val="0"/>
          <dgm:bulletEnabled val="1"/>
        </dgm:presLayoutVars>
      </dgm:prSet>
      <dgm:spPr/>
      <dgm:t>
        <a:bodyPr/>
        <a:lstStyle/>
        <a:p>
          <a:endParaRPr lang="en-US"/>
        </a:p>
      </dgm:t>
    </dgm:pt>
    <dgm:pt modelId="{A9824CC0-706D-47BA-8A90-8FEEC15B2C75}" type="pres">
      <dgm:prSet presAssocID="{BD5D6349-E576-469D-800F-E560063DBBCA}" presName="spacer" presStyleCnt="0"/>
      <dgm:spPr/>
    </dgm:pt>
    <dgm:pt modelId="{075BE7F0-2C47-452D-8CFE-94BBDA557255}" type="pres">
      <dgm:prSet presAssocID="{3B2A2F79-0AB1-4F21-950C-A1D11D6317C3}" presName="parentText" presStyleLbl="node1" presStyleIdx="3" presStyleCnt="4">
        <dgm:presLayoutVars>
          <dgm:chMax val="0"/>
          <dgm:bulletEnabled val="1"/>
        </dgm:presLayoutVars>
      </dgm:prSet>
      <dgm:spPr/>
      <dgm:t>
        <a:bodyPr/>
        <a:lstStyle/>
        <a:p>
          <a:endParaRPr lang="en-US"/>
        </a:p>
      </dgm:t>
    </dgm:pt>
  </dgm:ptLst>
  <dgm:cxnLst>
    <dgm:cxn modelId="{6BE9A27D-1A47-4C33-9DAF-744F09281697}" srcId="{B5971392-7451-4B5D-A996-CA2B76C942E0}" destId="{3B2A2F79-0AB1-4F21-950C-A1D11D6317C3}" srcOrd="3" destOrd="0" parTransId="{0DD9C517-7D65-4161-8E09-94F150D00054}" sibTransId="{041E7681-9345-46F8-9991-C00AD0B79014}"/>
    <dgm:cxn modelId="{4F7277E4-467E-4AC2-AB69-F0973C83EF40}" type="presOf" srcId="{E75FCD4A-E57E-4A99-B998-19AFBCE7DB18}" destId="{C384E323-9B61-47CD-AD13-C86C4BE14B7A}" srcOrd="0" destOrd="0" presId="urn:microsoft.com/office/officeart/2005/8/layout/vList2"/>
    <dgm:cxn modelId="{30A281DC-79D5-4DC8-9152-60FF06C4197C}" type="presOf" srcId="{3B2A2F79-0AB1-4F21-950C-A1D11D6317C3}" destId="{075BE7F0-2C47-452D-8CFE-94BBDA557255}" srcOrd="0" destOrd="0" presId="urn:microsoft.com/office/officeart/2005/8/layout/vList2"/>
    <dgm:cxn modelId="{4997609C-B84C-4629-9D30-0A68009C0EBE}" type="presOf" srcId="{139A91C9-1304-4BF0-95C6-395776EA48DD}" destId="{90446FA4-5FA7-49E5-88E3-A859FBB900F6}" srcOrd="0" destOrd="0" presId="urn:microsoft.com/office/officeart/2005/8/layout/vList2"/>
    <dgm:cxn modelId="{A961E779-09B3-4CB0-93BE-8FC52AC0F697}" srcId="{B5971392-7451-4B5D-A996-CA2B76C942E0}" destId="{139A91C9-1304-4BF0-95C6-395776EA48DD}" srcOrd="2" destOrd="0" parTransId="{E4771F2B-74E5-4946-9A99-BD71525D283C}" sibTransId="{BD5D6349-E576-469D-800F-E560063DBBCA}"/>
    <dgm:cxn modelId="{B6E4912D-0B87-4587-9989-1A47A7B088A1}" type="presOf" srcId="{2A028796-DD7E-437D-A3E0-91791B48DF59}" destId="{46C8114D-E532-4225-BE6C-5DDEB31D662E}" srcOrd="0" destOrd="0" presId="urn:microsoft.com/office/officeart/2005/8/layout/vList2"/>
    <dgm:cxn modelId="{171F489F-652F-42F4-A787-8BB4D9F56ED0}" srcId="{B5971392-7451-4B5D-A996-CA2B76C942E0}" destId="{E75FCD4A-E57E-4A99-B998-19AFBCE7DB18}" srcOrd="1" destOrd="0" parTransId="{C14BE84B-DFFC-4E7E-88DC-90D66278ECA5}" sibTransId="{3F9D8FCB-29C6-4F07-919B-BE3214993569}"/>
    <dgm:cxn modelId="{318C85D4-459A-47F2-B20F-1DFF888D75F3}" type="presOf" srcId="{B5971392-7451-4B5D-A996-CA2B76C942E0}" destId="{3FFF130F-9A5A-408E-B967-B84D724C7E64}" srcOrd="0" destOrd="0" presId="urn:microsoft.com/office/officeart/2005/8/layout/vList2"/>
    <dgm:cxn modelId="{2A4D5F57-1157-443B-9C44-346B28D1E69F}" srcId="{B5971392-7451-4B5D-A996-CA2B76C942E0}" destId="{2A028796-DD7E-437D-A3E0-91791B48DF59}" srcOrd="0" destOrd="0" parTransId="{0AA54B97-262E-4453-9590-1A2E92901F81}" sibTransId="{E29A5A3C-0962-4581-A139-EA7BF005E67E}"/>
    <dgm:cxn modelId="{12AA8C15-0800-4F7C-A96E-95F0055352E0}" type="presParOf" srcId="{3FFF130F-9A5A-408E-B967-B84D724C7E64}" destId="{46C8114D-E532-4225-BE6C-5DDEB31D662E}" srcOrd="0" destOrd="0" presId="urn:microsoft.com/office/officeart/2005/8/layout/vList2"/>
    <dgm:cxn modelId="{74AAB8F2-D9B8-4E11-8C82-2D677A7E2548}" type="presParOf" srcId="{3FFF130F-9A5A-408E-B967-B84D724C7E64}" destId="{8E5F3FE0-EBE6-47ED-AA49-340D0AAB5C70}" srcOrd="1" destOrd="0" presId="urn:microsoft.com/office/officeart/2005/8/layout/vList2"/>
    <dgm:cxn modelId="{A796D801-27D4-43FF-A60A-ACE0BB3BA14C}" type="presParOf" srcId="{3FFF130F-9A5A-408E-B967-B84D724C7E64}" destId="{C384E323-9B61-47CD-AD13-C86C4BE14B7A}" srcOrd="2" destOrd="0" presId="urn:microsoft.com/office/officeart/2005/8/layout/vList2"/>
    <dgm:cxn modelId="{2055CEDA-C5A2-420F-9750-35D8F1DFE773}" type="presParOf" srcId="{3FFF130F-9A5A-408E-B967-B84D724C7E64}" destId="{A353741E-59B7-430F-B04E-F6F25EA9D61F}" srcOrd="3" destOrd="0" presId="urn:microsoft.com/office/officeart/2005/8/layout/vList2"/>
    <dgm:cxn modelId="{90F6541F-D423-44DA-9B28-41D135F8019B}" type="presParOf" srcId="{3FFF130F-9A5A-408E-B967-B84D724C7E64}" destId="{90446FA4-5FA7-49E5-88E3-A859FBB900F6}" srcOrd="4" destOrd="0" presId="urn:microsoft.com/office/officeart/2005/8/layout/vList2"/>
    <dgm:cxn modelId="{69AEB487-7113-4720-AC39-D69912448AE7}" type="presParOf" srcId="{3FFF130F-9A5A-408E-B967-B84D724C7E64}" destId="{A9824CC0-706D-47BA-8A90-8FEEC15B2C75}" srcOrd="5" destOrd="0" presId="urn:microsoft.com/office/officeart/2005/8/layout/vList2"/>
    <dgm:cxn modelId="{1C6EF6D5-E072-41D6-8CB5-DE0F55C0C855}" type="presParOf" srcId="{3FFF130F-9A5A-408E-B967-B84D724C7E64}" destId="{075BE7F0-2C47-452D-8CFE-94BBDA55725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5B2E86-8728-4AA0-AE01-02B7F4D62E4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0443584B-D216-4244-95F6-B334DE3D428B}">
      <dgm:prSet phldrT="[Text]"/>
      <dgm:spPr/>
      <dgm:t>
        <a:bodyPr/>
        <a:lstStyle/>
        <a:p>
          <a:r>
            <a:rPr lang="en-US" b="1" dirty="0" smtClean="0"/>
            <a:t>Only visible in the internal KPH network</a:t>
          </a:r>
          <a:endParaRPr lang="en-US" b="1" dirty="0"/>
        </a:p>
      </dgm:t>
    </dgm:pt>
    <dgm:pt modelId="{C0BBD2E1-309F-4AE4-AC35-7BC2045273A3}" type="parTrans" cxnId="{B0E4C38E-2372-4AEE-AFC8-340F4AA2F4F7}">
      <dgm:prSet/>
      <dgm:spPr/>
      <dgm:t>
        <a:bodyPr/>
        <a:lstStyle/>
        <a:p>
          <a:endParaRPr lang="en-US"/>
        </a:p>
      </dgm:t>
    </dgm:pt>
    <dgm:pt modelId="{1003A92C-D9A7-46F2-AE75-CED41EB91D80}" type="sibTrans" cxnId="{B0E4C38E-2372-4AEE-AFC8-340F4AA2F4F7}">
      <dgm:prSet/>
      <dgm:spPr/>
      <dgm:t>
        <a:bodyPr/>
        <a:lstStyle/>
        <a:p>
          <a:endParaRPr lang="en-US"/>
        </a:p>
      </dgm:t>
    </dgm:pt>
    <dgm:pt modelId="{BF225C4A-CA28-43A1-B76E-3D64D0A307F4}">
      <dgm:prSet phldrT="[Text]"/>
      <dgm:spPr/>
      <dgm:t>
        <a:bodyPr/>
        <a:lstStyle/>
        <a:p>
          <a:r>
            <a:rPr lang="en-US" b="1" dirty="0" smtClean="0"/>
            <a:t>Authentication through the KPH credentials</a:t>
          </a:r>
          <a:endParaRPr lang="en-US" b="1" dirty="0"/>
        </a:p>
      </dgm:t>
    </dgm:pt>
    <dgm:pt modelId="{D5D3E453-B9A6-4339-A2A7-8E8F0A4CC2D4}" type="parTrans" cxnId="{64AB437C-D6D2-4ABF-9055-358B807EAF3D}">
      <dgm:prSet/>
      <dgm:spPr/>
      <dgm:t>
        <a:bodyPr/>
        <a:lstStyle/>
        <a:p>
          <a:endParaRPr lang="en-US"/>
        </a:p>
      </dgm:t>
    </dgm:pt>
    <dgm:pt modelId="{50BBFDE9-2F8D-444C-8020-103E59EC2AC6}" type="sibTrans" cxnId="{64AB437C-D6D2-4ABF-9055-358B807EAF3D}">
      <dgm:prSet/>
      <dgm:spPr/>
      <dgm:t>
        <a:bodyPr/>
        <a:lstStyle/>
        <a:p>
          <a:endParaRPr lang="en-US"/>
        </a:p>
      </dgm:t>
    </dgm:pt>
    <dgm:pt modelId="{CC656511-1313-48D5-BD82-42EB97B358B3}">
      <dgm:prSet phldrT="[Text]"/>
      <dgm:spPr/>
      <dgm:t>
        <a:bodyPr/>
        <a:lstStyle/>
        <a:p>
          <a:r>
            <a:rPr lang="en-US" b="1" dirty="0" smtClean="0"/>
            <a:t>Based on </a:t>
          </a:r>
          <a:r>
            <a:rPr lang="en-US" b="1" dirty="0" err="1" smtClean="0"/>
            <a:t>gitlab</a:t>
          </a:r>
          <a:endParaRPr lang="en-US" b="1" dirty="0"/>
        </a:p>
      </dgm:t>
    </dgm:pt>
    <dgm:pt modelId="{333197DA-8A29-4AF7-88ED-1BD8542A748F}" type="parTrans" cxnId="{B2C2FBB7-0946-4890-AD01-9F4F365AA08C}">
      <dgm:prSet/>
      <dgm:spPr/>
      <dgm:t>
        <a:bodyPr/>
        <a:lstStyle/>
        <a:p>
          <a:endParaRPr lang="en-US"/>
        </a:p>
      </dgm:t>
    </dgm:pt>
    <dgm:pt modelId="{F12CFE18-51F8-4FC0-9AD4-56ACC300D581}" type="sibTrans" cxnId="{B2C2FBB7-0946-4890-AD01-9F4F365AA08C}">
      <dgm:prSet/>
      <dgm:spPr/>
      <dgm:t>
        <a:bodyPr/>
        <a:lstStyle/>
        <a:p>
          <a:endParaRPr lang="en-US"/>
        </a:p>
      </dgm:t>
    </dgm:pt>
    <dgm:pt modelId="{DC083370-88E5-4E28-B2DB-D02D25020227}">
      <dgm:prSet phldrT="[Text]"/>
      <dgm:spPr/>
      <dgm:t>
        <a:bodyPr/>
        <a:lstStyle/>
        <a:p>
          <a:r>
            <a:rPr lang="en-US" dirty="0" smtClean="0"/>
            <a:t>Open source</a:t>
          </a:r>
          <a:endParaRPr lang="en-US" dirty="0"/>
        </a:p>
      </dgm:t>
    </dgm:pt>
    <dgm:pt modelId="{E1F194DD-30F4-4D05-92E4-2E9E9777450D}" type="parTrans" cxnId="{73758492-5708-4FCD-9E8D-087899660897}">
      <dgm:prSet/>
      <dgm:spPr/>
      <dgm:t>
        <a:bodyPr/>
        <a:lstStyle/>
        <a:p>
          <a:endParaRPr lang="en-US"/>
        </a:p>
      </dgm:t>
    </dgm:pt>
    <dgm:pt modelId="{7ADA961B-06EA-45A6-B405-7B1784361704}" type="sibTrans" cxnId="{73758492-5708-4FCD-9E8D-087899660897}">
      <dgm:prSet/>
      <dgm:spPr/>
      <dgm:t>
        <a:bodyPr/>
        <a:lstStyle/>
        <a:p>
          <a:endParaRPr lang="en-US"/>
        </a:p>
      </dgm:t>
    </dgm:pt>
    <dgm:pt modelId="{BA13A897-9F5D-4907-8B5F-E237F6BCA3AA}">
      <dgm:prSet phldrT="[Text]"/>
      <dgm:spPr/>
      <dgm:t>
        <a:bodyPr/>
        <a:lstStyle/>
        <a:p>
          <a:r>
            <a:rPr lang="en-US" dirty="0" smtClean="0"/>
            <a:t>Similar interface as </a:t>
          </a:r>
          <a:r>
            <a:rPr lang="en-US" dirty="0" err="1" smtClean="0"/>
            <a:t>github</a:t>
          </a:r>
          <a:endParaRPr lang="en-US" dirty="0"/>
        </a:p>
      </dgm:t>
    </dgm:pt>
    <dgm:pt modelId="{36749610-4E59-48B3-8CFD-D2E8EC335ED3}" type="parTrans" cxnId="{263B0B52-D4F3-40B7-9433-B2D90037CFA9}">
      <dgm:prSet/>
      <dgm:spPr/>
      <dgm:t>
        <a:bodyPr/>
        <a:lstStyle/>
        <a:p>
          <a:endParaRPr lang="en-US"/>
        </a:p>
      </dgm:t>
    </dgm:pt>
    <dgm:pt modelId="{89566F5B-4046-4BD9-A5C9-0BD9B6477527}" type="sibTrans" cxnId="{263B0B52-D4F3-40B7-9433-B2D90037CFA9}">
      <dgm:prSet/>
      <dgm:spPr/>
      <dgm:t>
        <a:bodyPr/>
        <a:lstStyle/>
        <a:p>
          <a:endParaRPr lang="en-US"/>
        </a:p>
      </dgm:t>
    </dgm:pt>
    <dgm:pt modelId="{92581FBC-39D3-4FAD-B819-17A84E40E993}">
      <dgm:prSet phldrT="[Text]"/>
      <dgm:spPr/>
      <dgm:t>
        <a:bodyPr/>
        <a:lstStyle/>
        <a:p>
          <a:r>
            <a:rPr lang="en-US" dirty="0" smtClean="0"/>
            <a:t>Easily installable in </a:t>
          </a:r>
          <a:r>
            <a:rPr lang="en-US" dirty="0" err="1" smtClean="0"/>
            <a:t>Debian</a:t>
          </a:r>
          <a:endParaRPr lang="en-US" dirty="0"/>
        </a:p>
      </dgm:t>
    </dgm:pt>
    <dgm:pt modelId="{A7CAD987-9726-4E9A-AA13-534DA7FE84E7}" type="parTrans" cxnId="{AB2D5D79-1471-4FAC-9174-A62B49FA1936}">
      <dgm:prSet/>
      <dgm:spPr/>
      <dgm:t>
        <a:bodyPr/>
        <a:lstStyle/>
        <a:p>
          <a:endParaRPr lang="en-US"/>
        </a:p>
      </dgm:t>
    </dgm:pt>
    <dgm:pt modelId="{949633D9-C874-466E-8080-EBE59442853E}" type="sibTrans" cxnId="{AB2D5D79-1471-4FAC-9174-A62B49FA1936}">
      <dgm:prSet/>
      <dgm:spPr/>
      <dgm:t>
        <a:bodyPr/>
        <a:lstStyle/>
        <a:p>
          <a:endParaRPr lang="en-US"/>
        </a:p>
      </dgm:t>
    </dgm:pt>
    <dgm:pt modelId="{2D60E22C-EBC5-4B26-8957-BE74AD71140C}">
      <dgm:prSet phldrT="[Text]"/>
      <dgm:spPr/>
      <dgm:t>
        <a:bodyPr/>
        <a:lstStyle/>
        <a:p>
          <a:r>
            <a:rPr lang="en-US" b="1" dirty="0" smtClean="0"/>
            <a:t>Most people use it productively</a:t>
          </a:r>
          <a:endParaRPr lang="en-US" b="1" dirty="0"/>
        </a:p>
      </dgm:t>
    </dgm:pt>
    <dgm:pt modelId="{834802F5-FE8B-478A-9EDD-CFD1AC379634}" type="parTrans" cxnId="{3715A78C-F6F2-408C-A179-F2B812C6B974}">
      <dgm:prSet/>
      <dgm:spPr/>
      <dgm:t>
        <a:bodyPr/>
        <a:lstStyle/>
        <a:p>
          <a:endParaRPr lang="en-US"/>
        </a:p>
      </dgm:t>
    </dgm:pt>
    <dgm:pt modelId="{08E354DC-DC16-41C9-8C81-3C9DDB6A7E9B}" type="sibTrans" cxnId="{3715A78C-F6F2-408C-A179-F2B812C6B974}">
      <dgm:prSet/>
      <dgm:spPr/>
      <dgm:t>
        <a:bodyPr/>
        <a:lstStyle/>
        <a:p>
          <a:endParaRPr lang="en-US"/>
        </a:p>
      </dgm:t>
    </dgm:pt>
    <dgm:pt modelId="{52EB8C5C-0087-4F9E-BD28-BCC3BC6D2CAF}" type="pres">
      <dgm:prSet presAssocID="{DE5B2E86-8728-4AA0-AE01-02B7F4D62E49}" presName="linear" presStyleCnt="0">
        <dgm:presLayoutVars>
          <dgm:animLvl val="lvl"/>
          <dgm:resizeHandles val="exact"/>
        </dgm:presLayoutVars>
      </dgm:prSet>
      <dgm:spPr/>
      <dgm:t>
        <a:bodyPr/>
        <a:lstStyle/>
        <a:p>
          <a:endParaRPr lang="en-US"/>
        </a:p>
      </dgm:t>
    </dgm:pt>
    <dgm:pt modelId="{27A515EA-7BC5-45D3-BB00-3AE120B9E4F1}" type="pres">
      <dgm:prSet presAssocID="{0443584B-D216-4244-95F6-B334DE3D428B}" presName="parentText" presStyleLbl="node1" presStyleIdx="0" presStyleCnt="4">
        <dgm:presLayoutVars>
          <dgm:chMax val="0"/>
          <dgm:bulletEnabled val="1"/>
        </dgm:presLayoutVars>
      </dgm:prSet>
      <dgm:spPr/>
      <dgm:t>
        <a:bodyPr/>
        <a:lstStyle/>
        <a:p>
          <a:endParaRPr lang="en-US"/>
        </a:p>
      </dgm:t>
    </dgm:pt>
    <dgm:pt modelId="{DD88F5CA-48B9-4DFB-9630-7F0B84686EE6}" type="pres">
      <dgm:prSet presAssocID="{1003A92C-D9A7-46F2-AE75-CED41EB91D80}" presName="spacer" presStyleCnt="0"/>
      <dgm:spPr/>
    </dgm:pt>
    <dgm:pt modelId="{1BB0304A-45A7-4189-84C7-A67605BFB4FF}" type="pres">
      <dgm:prSet presAssocID="{BF225C4A-CA28-43A1-B76E-3D64D0A307F4}" presName="parentText" presStyleLbl="node1" presStyleIdx="1" presStyleCnt="4">
        <dgm:presLayoutVars>
          <dgm:chMax val="0"/>
          <dgm:bulletEnabled val="1"/>
        </dgm:presLayoutVars>
      </dgm:prSet>
      <dgm:spPr/>
      <dgm:t>
        <a:bodyPr/>
        <a:lstStyle/>
        <a:p>
          <a:endParaRPr lang="en-US"/>
        </a:p>
      </dgm:t>
    </dgm:pt>
    <dgm:pt modelId="{BF92EC3B-B0F5-459A-9CA9-C7F5B9A027E5}" type="pres">
      <dgm:prSet presAssocID="{50BBFDE9-2F8D-444C-8020-103E59EC2AC6}" presName="spacer" presStyleCnt="0"/>
      <dgm:spPr/>
    </dgm:pt>
    <dgm:pt modelId="{EA8695FD-5995-4B8F-A76A-E59783F6D936}" type="pres">
      <dgm:prSet presAssocID="{CC656511-1313-48D5-BD82-42EB97B358B3}" presName="parentText" presStyleLbl="node1" presStyleIdx="2" presStyleCnt="4">
        <dgm:presLayoutVars>
          <dgm:chMax val="0"/>
          <dgm:bulletEnabled val="1"/>
        </dgm:presLayoutVars>
      </dgm:prSet>
      <dgm:spPr/>
      <dgm:t>
        <a:bodyPr/>
        <a:lstStyle/>
        <a:p>
          <a:endParaRPr lang="en-US"/>
        </a:p>
      </dgm:t>
    </dgm:pt>
    <dgm:pt modelId="{3524BA5B-434B-4C9C-A73B-6207F48F92A7}" type="pres">
      <dgm:prSet presAssocID="{CC656511-1313-48D5-BD82-42EB97B358B3}" presName="childText" presStyleLbl="revTx" presStyleIdx="0" presStyleCnt="1">
        <dgm:presLayoutVars>
          <dgm:bulletEnabled val="1"/>
        </dgm:presLayoutVars>
      </dgm:prSet>
      <dgm:spPr/>
      <dgm:t>
        <a:bodyPr/>
        <a:lstStyle/>
        <a:p>
          <a:endParaRPr lang="en-US"/>
        </a:p>
      </dgm:t>
    </dgm:pt>
    <dgm:pt modelId="{5DA12ED9-00BD-408E-9A9E-0BC031A486CB}" type="pres">
      <dgm:prSet presAssocID="{2D60E22C-EBC5-4B26-8957-BE74AD71140C}" presName="parentText" presStyleLbl="node1" presStyleIdx="3" presStyleCnt="4">
        <dgm:presLayoutVars>
          <dgm:chMax val="0"/>
          <dgm:bulletEnabled val="1"/>
        </dgm:presLayoutVars>
      </dgm:prSet>
      <dgm:spPr/>
      <dgm:t>
        <a:bodyPr/>
        <a:lstStyle/>
        <a:p>
          <a:endParaRPr lang="en-US"/>
        </a:p>
      </dgm:t>
    </dgm:pt>
  </dgm:ptLst>
  <dgm:cxnLst>
    <dgm:cxn modelId="{A0153F58-4C84-4B48-9427-7FC68E4F8A8C}" type="presOf" srcId="{0443584B-D216-4244-95F6-B334DE3D428B}" destId="{27A515EA-7BC5-45D3-BB00-3AE120B9E4F1}" srcOrd="0" destOrd="0" presId="urn:microsoft.com/office/officeart/2005/8/layout/vList2"/>
    <dgm:cxn modelId="{B2C2FBB7-0946-4890-AD01-9F4F365AA08C}" srcId="{DE5B2E86-8728-4AA0-AE01-02B7F4D62E49}" destId="{CC656511-1313-48D5-BD82-42EB97B358B3}" srcOrd="2" destOrd="0" parTransId="{333197DA-8A29-4AF7-88ED-1BD8542A748F}" sibTransId="{F12CFE18-51F8-4FC0-9AD4-56ACC300D581}"/>
    <dgm:cxn modelId="{AB2D5D79-1471-4FAC-9174-A62B49FA1936}" srcId="{CC656511-1313-48D5-BD82-42EB97B358B3}" destId="{92581FBC-39D3-4FAD-B819-17A84E40E993}" srcOrd="2" destOrd="0" parTransId="{A7CAD987-9726-4E9A-AA13-534DA7FE84E7}" sibTransId="{949633D9-C874-466E-8080-EBE59442853E}"/>
    <dgm:cxn modelId="{BE3264B9-54E0-4B4E-9291-A5DE61E1C5D7}" type="presOf" srcId="{BA13A897-9F5D-4907-8B5F-E237F6BCA3AA}" destId="{3524BA5B-434B-4C9C-A73B-6207F48F92A7}" srcOrd="0" destOrd="1" presId="urn:microsoft.com/office/officeart/2005/8/layout/vList2"/>
    <dgm:cxn modelId="{097A44BF-2B6F-4F86-90C8-0565D336F81B}" type="presOf" srcId="{2D60E22C-EBC5-4B26-8957-BE74AD71140C}" destId="{5DA12ED9-00BD-408E-9A9E-0BC031A486CB}" srcOrd="0" destOrd="0" presId="urn:microsoft.com/office/officeart/2005/8/layout/vList2"/>
    <dgm:cxn modelId="{24C6308E-7787-495C-AE0B-098E20675E1B}" type="presOf" srcId="{CC656511-1313-48D5-BD82-42EB97B358B3}" destId="{EA8695FD-5995-4B8F-A76A-E59783F6D936}" srcOrd="0" destOrd="0" presId="urn:microsoft.com/office/officeart/2005/8/layout/vList2"/>
    <dgm:cxn modelId="{3715A78C-F6F2-408C-A179-F2B812C6B974}" srcId="{DE5B2E86-8728-4AA0-AE01-02B7F4D62E49}" destId="{2D60E22C-EBC5-4B26-8957-BE74AD71140C}" srcOrd="3" destOrd="0" parTransId="{834802F5-FE8B-478A-9EDD-CFD1AC379634}" sibTransId="{08E354DC-DC16-41C9-8C81-3C9DDB6A7E9B}"/>
    <dgm:cxn modelId="{B0E4C38E-2372-4AEE-AFC8-340F4AA2F4F7}" srcId="{DE5B2E86-8728-4AA0-AE01-02B7F4D62E49}" destId="{0443584B-D216-4244-95F6-B334DE3D428B}" srcOrd="0" destOrd="0" parTransId="{C0BBD2E1-309F-4AE4-AC35-7BC2045273A3}" sibTransId="{1003A92C-D9A7-46F2-AE75-CED41EB91D80}"/>
    <dgm:cxn modelId="{8D468CBB-26D2-43CE-AF91-FDEF87B9B247}" type="presOf" srcId="{DC083370-88E5-4E28-B2DB-D02D25020227}" destId="{3524BA5B-434B-4C9C-A73B-6207F48F92A7}" srcOrd="0" destOrd="0" presId="urn:microsoft.com/office/officeart/2005/8/layout/vList2"/>
    <dgm:cxn modelId="{9392373D-CAE9-4F17-BD77-57EF46ABC99F}" type="presOf" srcId="{BF225C4A-CA28-43A1-B76E-3D64D0A307F4}" destId="{1BB0304A-45A7-4189-84C7-A67605BFB4FF}" srcOrd="0" destOrd="0" presId="urn:microsoft.com/office/officeart/2005/8/layout/vList2"/>
    <dgm:cxn modelId="{B3022DE6-2FE3-4CA9-8CD8-A0FDACE4E3C3}" type="presOf" srcId="{92581FBC-39D3-4FAD-B819-17A84E40E993}" destId="{3524BA5B-434B-4C9C-A73B-6207F48F92A7}" srcOrd="0" destOrd="2" presId="urn:microsoft.com/office/officeart/2005/8/layout/vList2"/>
    <dgm:cxn modelId="{73758492-5708-4FCD-9E8D-087899660897}" srcId="{CC656511-1313-48D5-BD82-42EB97B358B3}" destId="{DC083370-88E5-4E28-B2DB-D02D25020227}" srcOrd="0" destOrd="0" parTransId="{E1F194DD-30F4-4D05-92E4-2E9E9777450D}" sibTransId="{7ADA961B-06EA-45A6-B405-7B1784361704}"/>
    <dgm:cxn modelId="{263B0B52-D4F3-40B7-9433-B2D90037CFA9}" srcId="{CC656511-1313-48D5-BD82-42EB97B358B3}" destId="{BA13A897-9F5D-4907-8B5F-E237F6BCA3AA}" srcOrd="1" destOrd="0" parTransId="{36749610-4E59-48B3-8CFD-D2E8EC335ED3}" sibTransId="{89566F5B-4046-4BD9-A5C9-0BD9B6477527}"/>
    <dgm:cxn modelId="{64AB437C-D6D2-4ABF-9055-358B807EAF3D}" srcId="{DE5B2E86-8728-4AA0-AE01-02B7F4D62E49}" destId="{BF225C4A-CA28-43A1-B76E-3D64D0A307F4}" srcOrd="1" destOrd="0" parTransId="{D5D3E453-B9A6-4339-A2A7-8E8F0A4CC2D4}" sibTransId="{50BBFDE9-2F8D-444C-8020-103E59EC2AC6}"/>
    <dgm:cxn modelId="{3C6797C5-88CF-48EE-AEE0-13D7E55AB097}" type="presOf" srcId="{DE5B2E86-8728-4AA0-AE01-02B7F4D62E49}" destId="{52EB8C5C-0087-4F9E-BD28-BCC3BC6D2CAF}" srcOrd="0" destOrd="0" presId="urn:microsoft.com/office/officeart/2005/8/layout/vList2"/>
    <dgm:cxn modelId="{FA8F0791-6269-461E-83A1-1C2C76338B49}" type="presParOf" srcId="{52EB8C5C-0087-4F9E-BD28-BCC3BC6D2CAF}" destId="{27A515EA-7BC5-45D3-BB00-3AE120B9E4F1}" srcOrd="0" destOrd="0" presId="urn:microsoft.com/office/officeart/2005/8/layout/vList2"/>
    <dgm:cxn modelId="{1121188F-19E6-4B04-B163-1CF657A14FE2}" type="presParOf" srcId="{52EB8C5C-0087-4F9E-BD28-BCC3BC6D2CAF}" destId="{DD88F5CA-48B9-4DFB-9630-7F0B84686EE6}" srcOrd="1" destOrd="0" presId="urn:microsoft.com/office/officeart/2005/8/layout/vList2"/>
    <dgm:cxn modelId="{786968DC-7699-4C22-A112-872FE2CA5071}" type="presParOf" srcId="{52EB8C5C-0087-4F9E-BD28-BCC3BC6D2CAF}" destId="{1BB0304A-45A7-4189-84C7-A67605BFB4FF}" srcOrd="2" destOrd="0" presId="urn:microsoft.com/office/officeart/2005/8/layout/vList2"/>
    <dgm:cxn modelId="{15A8DD95-095A-44C0-B0B7-25A0333CB7EE}" type="presParOf" srcId="{52EB8C5C-0087-4F9E-BD28-BCC3BC6D2CAF}" destId="{BF92EC3B-B0F5-459A-9CA9-C7F5B9A027E5}" srcOrd="3" destOrd="0" presId="urn:microsoft.com/office/officeart/2005/8/layout/vList2"/>
    <dgm:cxn modelId="{713B197C-196F-4576-800C-CD4E632FEE78}" type="presParOf" srcId="{52EB8C5C-0087-4F9E-BD28-BCC3BC6D2CAF}" destId="{EA8695FD-5995-4B8F-A76A-E59783F6D936}" srcOrd="4" destOrd="0" presId="urn:microsoft.com/office/officeart/2005/8/layout/vList2"/>
    <dgm:cxn modelId="{A06B1CA2-437F-43E1-B296-8B554373A0E6}" type="presParOf" srcId="{52EB8C5C-0087-4F9E-BD28-BCC3BC6D2CAF}" destId="{3524BA5B-434B-4C9C-A73B-6207F48F92A7}" srcOrd="5" destOrd="0" presId="urn:microsoft.com/office/officeart/2005/8/layout/vList2"/>
    <dgm:cxn modelId="{9FDF8F9B-4227-4208-B906-8F4E3F9041C1}" type="presParOf" srcId="{52EB8C5C-0087-4F9E-BD28-BCC3BC6D2CAF}" destId="{5DA12ED9-00BD-408E-9A9E-0BC031A486C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CD388-04CD-4270-A1F3-95CD55083C6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31E5DA48-D015-42EC-9392-68AC4542B0E3}">
      <dgm:prSet phldrT="[Text]"/>
      <dgm:spPr/>
      <dgm:t>
        <a:bodyPr/>
        <a:lstStyle/>
        <a:p>
          <a:r>
            <a:rPr lang="en-US" b="1" dirty="0" smtClean="0"/>
            <a:t>Until now only for special meetings</a:t>
          </a:r>
          <a:endParaRPr lang="en-US" b="1" dirty="0"/>
        </a:p>
      </dgm:t>
    </dgm:pt>
    <dgm:pt modelId="{83C604E2-96C8-456A-8E9E-0A0E6DDABEB8}" type="parTrans" cxnId="{DEEFA59D-EA28-4087-88C5-5D70C92179BD}">
      <dgm:prSet/>
      <dgm:spPr/>
      <dgm:t>
        <a:bodyPr/>
        <a:lstStyle/>
        <a:p>
          <a:endParaRPr lang="en-US"/>
        </a:p>
      </dgm:t>
    </dgm:pt>
    <dgm:pt modelId="{56F709AD-E611-49A1-BF8B-8BB3E37D5610}" type="sibTrans" cxnId="{DEEFA59D-EA28-4087-88C5-5D70C92179BD}">
      <dgm:prSet/>
      <dgm:spPr/>
      <dgm:t>
        <a:bodyPr/>
        <a:lstStyle/>
        <a:p>
          <a:endParaRPr lang="en-US"/>
        </a:p>
      </dgm:t>
    </dgm:pt>
    <dgm:pt modelId="{1C9E969A-72D5-4B6A-96EE-D644D75C489E}">
      <dgm:prSet phldrT="[Text]"/>
      <dgm:spPr/>
      <dgm:t>
        <a:bodyPr/>
        <a:lstStyle/>
        <a:p>
          <a:r>
            <a:rPr lang="en-US" b="1" dirty="0" smtClean="0"/>
            <a:t>From this week approved for regular meetings</a:t>
          </a:r>
          <a:endParaRPr lang="en-US" b="1" dirty="0"/>
        </a:p>
      </dgm:t>
    </dgm:pt>
    <dgm:pt modelId="{342A6360-EFC9-4AB7-95DE-661B41832676}" type="parTrans" cxnId="{5EA4B7ED-69B2-47BD-8957-66EF69FAFC4F}">
      <dgm:prSet/>
      <dgm:spPr/>
      <dgm:t>
        <a:bodyPr/>
        <a:lstStyle/>
        <a:p>
          <a:endParaRPr lang="en-US"/>
        </a:p>
      </dgm:t>
    </dgm:pt>
    <dgm:pt modelId="{B436AD51-6980-4445-A5F1-81217D4B2A9A}" type="sibTrans" cxnId="{5EA4B7ED-69B2-47BD-8957-66EF69FAFC4F}">
      <dgm:prSet/>
      <dgm:spPr/>
      <dgm:t>
        <a:bodyPr/>
        <a:lstStyle/>
        <a:p>
          <a:endParaRPr lang="en-US"/>
        </a:p>
      </dgm:t>
    </dgm:pt>
    <dgm:pt modelId="{405F9E74-050B-484D-A295-8D4DEB145E45}">
      <dgm:prSet phldrT="[Text]"/>
      <dgm:spPr/>
      <dgm:t>
        <a:bodyPr/>
        <a:lstStyle/>
        <a:p>
          <a:r>
            <a:rPr lang="en-US" dirty="0" smtClean="0"/>
            <a:t>This conference, LEPP</a:t>
          </a:r>
          <a:endParaRPr lang="en-US" dirty="0"/>
        </a:p>
      </dgm:t>
    </dgm:pt>
    <dgm:pt modelId="{70F08917-85F8-4B09-9986-11A3CF6A9B81}" type="parTrans" cxnId="{61A898F6-D876-4FF8-8C3B-7098A90C23AB}">
      <dgm:prSet/>
      <dgm:spPr/>
      <dgm:t>
        <a:bodyPr/>
        <a:lstStyle/>
        <a:p>
          <a:endParaRPr lang="en-US"/>
        </a:p>
      </dgm:t>
    </dgm:pt>
    <dgm:pt modelId="{E10355BA-FDB7-46C1-9031-35B76DC0BDA5}" type="sibTrans" cxnId="{61A898F6-D876-4FF8-8C3B-7098A90C23AB}">
      <dgm:prSet/>
      <dgm:spPr/>
      <dgm:t>
        <a:bodyPr/>
        <a:lstStyle/>
        <a:p>
          <a:endParaRPr lang="en-US"/>
        </a:p>
      </dgm:t>
    </dgm:pt>
    <dgm:pt modelId="{2F3EDA69-DC73-46CC-8860-D350E7B9D2AC}">
      <dgm:prSet phldrT="[Text]"/>
      <dgm:spPr/>
      <dgm:t>
        <a:bodyPr/>
        <a:lstStyle/>
        <a:p>
          <a:r>
            <a:rPr lang="en-US" b="1" dirty="0" smtClean="0"/>
            <a:t>Special section already opened</a:t>
          </a:r>
          <a:endParaRPr lang="en-US" b="1" dirty="0"/>
        </a:p>
      </dgm:t>
    </dgm:pt>
    <dgm:pt modelId="{CAAADAAE-8540-49A0-9533-B3E242C89A40}" type="parTrans" cxnId="{5C5333A8-59B8-4551-82B5-4EBC24C8374E}">
      <dgm:prSet/>
      <dgm:spPr/>
      <dgm:t>
        <a:bodyPr/>
        <a:lstStyle/>
        <a:p>
          <a:endParaRPr lang="en-US"/>
        </a:p>
      </dgm:t>
    </dgm:pt>
    <dgm:pt modelId="{59F38D35-5D83-4CFE-A62E-367605926F64}" type="sibTrans" cxnId="{5C5333A8-59B8-4551-82B5-4EBC24C8374E}">
      <dgm:prSet/>
      <dgm:spPr/>
      <dgm:t>
        <a:bodyPr/>
        <a:lstStyle/>
        <a:p>
          <a:endParaRPr lang="en-US"/>
        </a:p>
      </dgm:t>
    </dgm:pt>
    <dgm:pt modelId="{A93D230B-53A2-4027-98AE-1320741988B5}">
      <dgm:prSet phldrT="[Text]"/>
      <dgm:spPr/>
      <dgm:t>
        <a:bodyPr/>
        <a:lstStyle/>
        <a:p>
          <a:r>
            <a:rPr lang="en-US" b="0" dirty="0" smtClean="0"/>
            <a:t>We will use it for regular short collaboration meetings</a:t>
          </a:r>
          <a:endParaRPr lang="en-US" b="0" dirty="0"/>
        </a:p>
      </dgm:t>
    </dgm:pt>
    <dgm:pt modelId="{721CC819-802E-4929-B4EC-BC420686D123}" type="parTrans" cxnId="{62C9AD99-BDFE-408D-9F6B-FEA3D2ED502D}">
      <dgm:prSet/>
      <dgm:spPr/>
    </dgm:pt>
    <dgm:pt modelId="{050CF27A-0B3D-4B71-BFB7-E083E72C98DC}" type="sibTrans" cxnId="{62C9AD99-BDFE-408D-9F6B-FEA3D2ED502D}">
      <dgm:prSet/>
      <dgm:spPr/>
    </dgm:pt>
    <dgm:pt modelId="{BAB632D3-2739-4845-B678-1FA3A2C36B03}" type="pres">
      <dgm:prSet presAssocID="{8F8CD388-04CD-4270-A1F3-95CD55083C65}" presName="linear" presStyleCnt="0">
        <dgm:presLayoutVars>
          <dgm:animLvl val="lvl"/>
          <dgm:resizeHandles val="exact"/>
        </dgm:presLayoutVars>
      </dgm:prSet>
      <dgm:spPr/>
    </dgm:pt>
    <dgm:pt modelId="{138A62D4-DBFE-486F-87E4-FA9195EA714B}" type="pres">
      <dgm:prSet presAssocID="{31E5DA48-D015-42EC-9392-68AC4542B0E3}" presName="parentText" presStyleLbl="node1" presStyleIdx="0" presStyleCnt="3">
        <dgm:presLayoutVars>
          <dgm:chMax val="0"/>
          <dgm:bulletEnabled val="1"/>
        </dgm:presLayoutVars>
      </dgm:prSet>
      <dgm:spPr/>
      <dgm:t>
        <a:bodyPr/>
        <a:lstStyle/>
        <a:p>
          <a:endParaRPr lang="en-US"/>
        </a:p>
      </dgm:t>
    </dgm:pt>
    <dgm:pt modelId="{10ACFB8F-C615-4DD3-B9B0-F86CB220FA8E}" type="pres">
      <dgm:prSet presAssocID="{31E5DA48-D015-42EC-9392-68AC4542B0E3}" presName="childText" presStyleLbl="revTx" presStyleIdx="0" presStyleCnt="2">
        <dgm:presLayoutVars>
          <dgm:bulletEnabled val="1"/>
        </dgm:presLayoutVars>
      </dgm:prSet>
      <dgm:spPr/>
      <dgm:t>
        <a:bodyPr/>
        <a:lstStyle/>
        <a:p>
          <a:endParaRPr lang="en-US"/>
        </a:p>
      </dgm:t>
    </dgm:pt>
    <dgm:pt modelId="{D72B0799-0036-4BA7-A278-AAD73D9D593C}" type="pres">
      <dgm:prSet presAssocID="{1C9E969A-72D5-4B6A-96EE-D644D75C489E}" presName="parentText" presStyleLbl="node1" presStyleIdx="1" presStyleCnt="3">
        <dgm:presLayoutVars>
          <dgm:chMax val="0"/>
          <dgm:bulletEnabled val="1"/>
        </dgm:presLayoutVars>
      </dgm:prSet>
      <dgm:spPr/>
      <dgm:t>
        <a:bodyPr/>
        <a:lstStyle/>
        <a:p>
          <a:endParaRPr lang="en-US"/>
        </a:p>
      </dgm:t>
    </dgm:pt>
    <dgm:pt modelId="{BB7074C4-C9D5-488A-9714-5FDEE4DF4A4C}" type="pres">
      <dgm:prSet presAssocID="{1C9E969A-72D5-4B6A-96EE-D644D75C489E}" presName="childText" presStyleLbl="revTx" presStyleIdx="1" presStyleCnt="2">
        <dgm:presLayoutVars>
          <dgm:bulletEnabled val="1"/>
        </dgm:presLayoutVars>
      </dgm:prSet>
      <dgm:spPr/>
      <dgm:t>
        <a:bodyPr/>
        <a:lstStyle/>
        <a:p>
          <a:endParaRPr lang="en-US"/>
        </a:p>
      </dgm:t>
    </dgm:pt>
    <dgm:pt modelId="{935996E7-0D1C-4FD8-9597-4CCC3167B1D2}" type="pres">
      <dgm:prSet presAssocID="{2F3EDA69-DC73-46CC-8860-D350E7B9D2AC}" presName="parentText" presStyleLbl="node1" presStyleIdx="2" presStyleCnt="3">
        <dgm:presLayoutVars>
          <dgm:chMax val="0"/>
          <dgm:bulletEnabled val="1"/>
        </dgm:presLayoutVars>
      </dgm:prSet>
      <dgm:spPr/>
      <dgm:t>
        <a:bodyPr/>
        <a:lstStyle/>
        <a:p>
          <a:endParaRPr lang="en-US"/>
        </a:p>
      </dgm:t>
    </dgm:pt>
  </dgm:ptLst>
  <dgm:cxnLst>
    <dgm:cxn modelId="{61A898F6-D876-4FF8-8C3B-7098A90C23AB}" srcId="{31E5DA48-D015-42EC-9392-68AC4542B0E3}" destId="{405F9E74-050B-484D-A295-8D4DEB145E45}" srcOrd="0" destOrd="0" parTransId="{70F08917-85F8-4B09-9986-11A3CF6A9B81}" sibTransId="{E10355BA-FDB7-46C1-9031-35B76DC0BDA5}"/>
    <dgm:cxn modelId="{5F1C9B3A-F524-414C-BBB5-F7FB80DB6ABB}" type="presOf" srcId="{405F9E74-050B-484D-A295-8D4DEB145E45}" destId="{10ACFB8F-C615-4DD3-B9B0-F86CB220FA8E}" srcOrd="0" destOrd="0" presId="urn:microsoft.com/office/officeart/2005/8/layout/vList2"/>
    <dgm:cxn modelId="{A0563C5B-F7F5-4860-8927-9EDE72509F36}" type="presOf" srcId="{31E5DA48-D015-42EC-9392-68AC4542B0E3}" destId="{138A62D4-DBFE-486F-87E4-FA9195EA714B}" srcOrd="0" destOrd="0" presId="urn:microsoft.com/office/officeart/2005/8/layout/vList2"/>
    <dgm:cxn modelId="{6D9A58DF-E07C-46CE-9B05-39AA4153EAF3}" type="presOf" srcId="{8F8CD388-04CD-4270-A1F3-95CD55083C65}" destId="{BAB632D3-2739-4845-B678-1FA3A2C36B03}" srcOrd="0" destOrd="0" presId="urn:microsoft.com/office/officeart/2005/8/layout/vList2"/>
    <dgm:cxn modelId="{5C5333A8-59B8-4551-82B5-4EBC24C8374E}" srcId="{8F8CD388-04CD-4270-A1F3-95CD55083C65}" destId="{2F3EDA69-DC73-46CC-8860-D350E7B9D2AC}" srcOrd="2" destOrd="0" parTransId="{CAAADAAE-8540-49A0-9533-B3E242C89A40}" sibTransId="{59F38D35-5D83-4CFE-A62E-367605926F64}"/>
    <dgm:cxn modelId="{DEEFA59D-EA28-4087-88C5-5D70C92179BD}" srcId="{8F8CD388-04CD-4270-A1F3-95CD55083C65}" destId="{31E5DA48-D015-42EC-9392-68AC4542B0E3}" srcOrd="0" destOrd="0" parTransId="{83C604E2-96C8-456A-8E9E-0A0E6DDABEB8}" sibTransId="{56F709AD-E611-49A1-BF8B-8BB3E37D5610}"/>
    <dgm:cxn modelId="{4F19455C-61F0-458D-A295-A72F15F8C674}" type="presOf" srcId="{A93D230B-53A2-4027-98AE-1320741988B5}" destId="{BB7074C4-C9D5-488A-9714-5FDEE4DF4A4C}" srcOrd="0" destOrd="0" presId="urn:microsoft.com/office/officeart/2005/8/layout/vList2"/>
    <dgm:cxn modelId="{5EA4B7ED-69B2-47BD-8957-66EF69FAFC4F}" srcId="{8F8CD388-04CD-4270-A1F3-95CD55083C65}" destId="{1C9E969A-72D5-4B6A-96EE-D644D75C489E}" srcOrd="1" destOrd="0" parTransId="{342A6360-EFC9-4AB7-95DE-661B41832676}" sibTransId="{B436AD51-6980-4445-A5F1-81217D4B2A9A}"/>
    <dgm:cxn modelId="{6CDD0EB1-3A8F-43E5-AB4F-6751B27CC573}" type="presOf" srcId="{2F3EDA69-DC73-46CC-8860-D350E7B9D2AC}" destId="{935996E7-0D1C-4FD8-9597-4CCC3167B1D2}" srcOrd="0" destOrd="0" presId="urn:microsoft.com/office/officeart/2005/8/layout/vList2"/>
    <dgm:cxn modelId="{4F5E6787-C721-41E3-9037-FE6A27B8463E}" type="presOf" srcId="{1C9E969A-72D5-4B6A-96EE-D644D75C489E}" destId="{D72B0799-0036-4BA7-A278-AAD73D9D593C}" srcOrd="0" destOrd="0" presId="urn:microsoft.com/office/officeart/2005/8/layout/vList2"/>
    <dgm:cxn modelId="{62C9AD99-BDFE-408D-9F6B-FEA3D2ED502D}" srcId="{1C9E969A-72D5-4B6A-96EE-D644D75C489E}" destId="{A93D230B-53A2-4027-98AE-1320741988B5}" srcOrd="0" destOrd="0" parTransId="{721CC819-802E-4929-B4EC-BC420686D123}" sibTransId="{050CF27A-0B3D-4B71-BFB7-E083E72C98DC}"/>
    <dgm:cxn modelId="{13396859-5A49-4424-AE45-41F1290B49E8}" type="presParOf" srcId="{BAB632D3-2739-4845-B678-1FA3A2C36B03}" destId="{138A62D4-DBFE-486F-87E4-FA9195EA714B}" srcOrd="0" destOrd="0" presId="urn:microsoft.com/office/officeart/2005/8/layout/vList2"/>
    <dgm:cxn modelId="{F9ED7F29-C03D-4B3E-A124-08801583812D}" type="presParOf" srcId="{BAB632D3-2739-4845-B678-1FA3A2C36B03}" destId="{10ACFB8F-C615-4DD3-B9B0-F86CB220FA8E}" srcOrd="1" destOrd="0" presId="urn:microsoft.com/office/officeart/2005/8/layout/vList2"/>
    <dgm:cxn modelId="{6BB760DD-FE29-4B40-9336-973C8442B00A}" type="presParOf" srcId="{BAB632D3-2739-4845-B678-1FA3A2C36B03}" destId="{D72B0799-0036-4BA7-A278-AAD73D9D593C}" srcOrd="2" destOrd="0" presId="urn:microsoft.com/office/officeart/2005/8/layout/vList2"/>
    <dgm:cxn modelId="{2FE52C02-4A34-4439-95A0-8B7507CC52E3}" type="presParOf" srcId="{BAB632D3-2739-4845-B678-1FA3A2C36B03}" destId="{BB7074C4-C9D5-488A-9714-5FDEE4DF4A4C}" srcOrd="3" destOrd="0" presId="urn:microsoft.com/office/officeart/2005/8/layout/vList2"/>
    <dgm:cxn modelId="{66AB14A9-622E-46A3-9368-0433A615F56F}" type="presParOf" srcId="{BAB632D3-2739-4845-B678-1FA3A2C36B03}" destId="{935996E7-0D1C-4FD8-9597-4CCC3167B1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8CD388-04CD-4270-A1F3-95CD55083C6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31E5DA48-D015-42EC-9392-68AC4542B0E3}">
      <dgm:prSet phldrT="[Text]"/>
      <dgm:spPr/>
      <dgm:t>
        <a:bodyPr/>
        <a:lstStyle/>
        <a:p>
          <a:r>
            <a:rPr lang="en-US" b="1" dirty="0" err="1" smtClean="0"/>
            <a:t>Calibre</a:t>
          </a:r>
          <a:r>
            <a:rPr lang="en-US" b="1" dirty="0" smtClean="0"/>
            <a:t> database</a:t>
          </a:r>
          <a:endParaRPr lang="en-US" b="1" dirty="0"/>
        </a:p>
      </dgm:t>
    </dgm:pt>
    <dgm:pt modelId="{83C604E2-96C8-456A-8E9E-0A0E6DDABEB8}" type="parTrans" cxnId="{DEEFA59D-EA28-4087-88C5-5D70C92179BD}">
      <dgm:prSet/>
      <dgm:spPr/>
      <dgm:t>
        <a:bodyPr/>
        <a:lstStyle/>
        <a:p>
          <a:endParaRPr lang="en-US"/>
        </a:p>
      </dgm:t>
    </dgm:pt>
    <dgm:pt modelId="{56F709AD-E611-49A1-BF8B-8BB3E37D5610}" type="sibTrans" cxnId="{DEEFA59D-EA28-4087-88C5-5D70C92179BD}">
      <dgm:prSet/>
      <dgm:spPr/>
      <dgm:t>
        <a:bodyPr/>
        <a:lstStyle/>
        <a:p>
          <a:endParaRPr lang="en-US"/>
        </a:p>
      </dgm:t>
    </dgm:pt>
    <dgm:pt modelId="{405F9E74-050B-484D-A295-8D4DEB145E45}">
      <dgm:prSet phldrT="[Text]"/>
      <dgm:spPr/>
      <dgm:t>
        <a:bodyPr/>
        <a:lstStyle/>
        <a:p>
          <a:r>
            <a:rPr lang="en-US" dirty="0" smtClean="0"/>
            <a:t>Read-only web interface</a:t>
          </a:r>
          <a:endParaRPr lang="en-US" dirty="0"/>
        </a:p>
      </dgm:t>
    </dgm:pt>
    <dgm:pt modelId="{70F08917-85F8-4B09-9986-11A3CF6A9B81}" type="parTrans" cxnId="{61A898F6-D876-4FF8-8C3B-7098A90C23AB}">
      <dgm:prSet/>
      <dgm:spPr/>
      <dgm:t>
        <a:bodyPr/>
        <a:lstStyle/>
        <a:p>
          <a:endParaRPr lang="en-US"/>
        </a:p>
      </dgm:t>
    </dgm:pt>
    <dgm:pt modelId="{E10355BA-FDB7-46C1-9031-35B76DC0BDA5}" type="sibTrans" cxnId="{61A898F6-D876-4FF8-8C3B-7098A90C23AB}">
      <dgm:prSet/>
      <dgm:spPr/>
      <dgm:t>
        <a:bodyPr/>
        <a:lstStyle/>
        <a:p>
          <a:endParaRPr lang="en-US"/>
        </a:p>
      </dgm:t>
    </dgm:pt>
    <dgm:pt modelId="{D9817334-C6F5-46CF-B61C-2ABA26571FEC}">
      <dgm:prSet phldrT="[Text]"/>
      <dgm:spPr/>
      <dgm:t>
        <a:bodyPr/>
        <a:lstStyle/>
        <a:p>
          <a:r>
            <a:rPr lang="en-US" dirty="0" smtClean="0"/>
            <a:t>Works perfectly with pdf</a:t>
          </a:r>
          <a:endParaRPr lang="en-US" dirty="0"/>
        </a:p>
      </dgm:t>
    </dgm:pt>
    <dgm:pt modelId="{1DB9F16C-5546-45FD-81C3-DE18CB76329B}" type="parTrans" cxnId="{8A86EC71-5C91-4263-9BCF-1B7ADC124058}">
      <dgm:prSet/>
      <dgm:spPr/>
    </dgm:pt>
    <dgm:pt modelId="{0AC47B50-4C8F-49EB-8E97-B3E3A9E187D7}" type="sibTrans" cxnId="{8A86EC71-5C91-4263-9BCF-1B7ADC124058}">
      <dgm:prSet/>
      <dgm:spPr/>
    </dgm:pt>
    <dgm:pt modelId="{015B1E37-09A6-4EFB-983B-71704758BF43}">
      <dgm:prSet phldrT="[Text]"/>
      <dgm:spPr/>
      <dgm:t>
        <a:bodyPr/>
        <a:lstStyle/>
        <a:p>
          <a:r>
            <a:rPr lang="en-US" dirty="0" smtClean="0"/>
            <a:t>Some additional configuration needed</a:t>
          </a:r>
          <a:endParaRPr lang="en-US" dirty="0"/>
        </a:p>
      </dgm:t>
    </dgm:pt>
    <dgm:pt modelId="{572B9128-7AFC-4914-9DFE-2A302ABA4641}" type="parTrans" cxnId="{8B83D04D-2047-48C8-AB2C-9A661C725A58}">
      <dgm:prSet/>
      <dgm:spPr/>
    </dgm:pt>
    <dgm:pt modelId="{A94FBF5D-EB77-47FF-AA7D-CED98C350E51}" type="sibTrans" cxnId="{8B83D04D-2047-48C8-AB2C-9A661C725A58}">
      <dgm:prSet/>
      <dgm:spPr/>
    </dgm:pt>
    <dgm:pt modelId="{FBDFAFFE-EFF7-4C87-A3B8-E4DFC84E572C}">
      <dgm:prSet phldrT="[Text]"/>
      <dgm:spPr/>
      <dgm:t>
        <a:bodyPr/>
        <a:lstStyle/>
        <a:p>
          <a:r>
            <a:rPr lang="en-US" b="1" dirty="0" smtClean="0"/>
            <a:t>Data input a bit complex</a:t>
          </a:r>
          <a:endParaRPr lang="en-US" b="1" dirty="0"/>
        </a:p>
      </dgm:t>
    </dgm:pt>
    <dgm:pt modelId="{57E7F923-2CC8-491C-B913-BF91502CCD5A}" type="parTrans" cxnId="{6347C899-F4F7-4B8F-BE6D-8AA0F2C54B44}">
      <dgm:prSet/>
      <dgm:spPr/>
    </dgm:pt>
    <dgm:pt modelId="{4594DA5E-72E2-48CD-9005-8D60AFECFEB2}" type="sibTrans" cxnId="{6347C899-F4F7-4B8F-BE6D-8AA0F2C54B44}">
      <dgm:prSet/>
      <dgm:spPr/>
    </dgm:pt>
    <dgm:pt modelId="{958930BC-0B69-4381-BFBB-DEB31CAA2EA3}">
      <dgm:prSet phldrT="[Text]"/>
      <dgm:spPr/>
      <dgm:t>
        <a:bodyPr/>
        <a:lstStyle/>
        <a:p>
          <a:r>
            <a:rPr lang="en-US" dirty="0" smtClean="0"/>
            <a:t>Export files on the network drive</a:t>
          </a:r>
          <a:endParaRPr lang="en-US" dirty="0"/>
        </a:p>
      </dgm:t>
    </dgm:pt>
    <dgm:pt modelId="{5D65E249-877D-4C8D-A8D4-F48064756DEE}" type="parTrans" cxnId="{3E1854FD-8A82-42BF-A606-FF236AFA8F6C}">
      <dgm:prSet/>
      <dgm:spPr/>
    </dgm:pt>
    <dgm:pt modelId="{44BFA72B-02BE-40F5-8621-FE023AD9464C}" type="sibTrans" cxnId="{3E1854FD-8A82-42BF-A606-FF236AFA8F6C}">
      <dgm:prSet/>
      <dgm:spPr/>
    </dgm:pt>
    <dgm:pt modelId="{EC3A556C-B547-464F-B284-3D3BB1222784}">
      <dgm:prSet phldrT="[Text]"/>
      <dgm:spPr/>
      <dgm:t>
        <a:bodyPr/>
        <a:lstStyle/>
        <a:p>
          <a:r>
            <a:rPr lang="en-US" dirty="0" smtClean="0"/>
            <a:t>A script automatically loads the files in the library</a:t>
          </a:r>
          <a:endParaRPr lang="en-US" dirty="0"/>
        </a:p>
      </dgm:t>
    </dgm:pt>
    <dgm:pt modelId="{69F5BE6E-6E65-463B-8FF1-4EE901AFBF33}" type="parTrans" cxnId="{2DE7BC07-69F4-4803-8FB4-BC05FDA2C6FD}">
      <dgm:prSet/>
      <dgm:spPr/>
    </dgm:pt>
    <dgm:pt modelId="{D79FB72B-E910-47FE-ACCF-D04D37022962}" type="sibTrans" cxnId="{2DE7BC07-69F4-4803-8FB4-BC05FDA2C6FD}">
      <dgm:prSet/>
      <dgm:spPr/>
    </dgm:pt>
    <dgm:pt modelId="{DD0B200E-48CB-4165-90AF-16CF63ADD121}">
      <dgm:prSet phldrT="[Text]"/>
      <dgm:spPr/>
      <dgm:t>
        <a:bodyPr/>
        <a:lstStyle/>
        <a:p>
          <a:r>
            <a:rPr lang="en-US" b="1" dirty="0" smtClean="0"/>
            <a:t>System is in “Beta testing”</a:t>
          </a:r>
          <a:endParaRPr lang="en-US" b="1" dirty="0"/>
        </a:p>
      </dgm:t>
    </dgm:pt>
    <dgm:pt modelId="{682DCF44-AA84-4A79-8DC6-F5696FAD5663}" type="parTrans" cxnId="{64E372A9-5AD1-4BF8-9BEA-D4DDE9AFA818}">
      <dgm:prSet/>
      <dgm:spPr/>
    </dgm:pt>
    <dgm:pt modelId="{2FDAF77C-AD5A-4AC1-9E4A-FDF9E60EE6CF}" type="sibTrans" cxnId="{64E372A9-5AD1-4BF8-9BEA-D4DDE9AFA818}">
      <dgm:prSet/>
      <dgm:spPr/>
    </dgm:pt>
    <dgm:pt modelId="{BAB632D3-2739-4845-B678-1FA3A2C36B03}" type="pres">
      <dgm:prSet presAssocID="{8F8CD388-04CD-4270-A1F3-95CD55083C65}" presName="linear" presStyleCnt="0">
        <dgm:presLayoutVars>
          <dgm:animLvl val="lvl"/>
          <dgm:resizeHandles val="exact"/>
        </dgm:presLayoutVars>
      </dgm:prSet>
      <dgm:spPr/>
    </dgm:pt>
    <dgm:pt modelId="{138A62D4-DBFE-486F-87E4-FA9195EA714B}" type="pres">
      <dgm:prSet presAssocID="{31E5DA48-D015-42EC-9392-68AC4542B0E3}" presName="parentText" presStyleLbl="node1" presStyleIdx="0" presStyleCnt="3">
        <dgm:presLayoutVars>
          <dgm:chMax val="0"/>
          <dgm:bulletEnabled val="1"/>
        </dgm:presLayoutVars>
      </dgm:prSet>
      <dgm:spPr/>
      <dgm:t>
        <a:bodyPr/>
        <a:lstStyle/>
        <a:p>
          <a:endParaRPr lang="en-US"/>
        </a:p>
      </dgm:t>
    </dgm:pt>
    <dgm:pt modelId="{10ACFB8F-C615-4DD3-B9B0-F86CB220FA8E}" type="pres">
      <dgm:prSet presAssocID="{31E5DA48-D015-42EC-9392-68AC4542B0E3}" presName="childText" presStyleLbl="revTx" presStyleIdx="0" presStyleCnt="2">
        <dgm:presLayoutVars>
          <dgm:bulletEnabled val="1"/>
        </dgm:presLayoutVars>
      </dgm:prSet>
      <dgm:spPr/>
      <dgm:t>
        <a:bodyPr/>
        <a:lstStyle/>
        <a:p>
          <a:endParaRPr lang="en-US"/>
        </a:p>
      </dgm:t>
    </dgm:pt>
    <dgm:pt modelId="{9CFB9781-27BE-4AFD-856D-D28035096AC5}" type="pres">
      <dgm:prSet presAssocID="{FBDFAFFE-EFF7-4C87-A3B8-E4DFC84E572C}" presName="parentText" presStyleLbl="node1" presStyleIdx="1" presStyleCnt="3">
        <dgm:presLayoutVars>
          <dgm:chMax val="0"/>
          <dgm:bulletEnabled val="1"/>
        </dgm:presLayoutVars>
      </dgm:prSet>
      <dgm:spPr/>
      <dgm:t>
        <a:bodyPr/>
        <a:lstStyle/>
        <a:p>
          <a:endParaRPr lang="en-US"/>
        </a:p>
      </dgm:t>
    </dgm:pt>
    <dgm:pt modelId="{FB9F41B7-9FA4-451E-85D5-3F4CF0F33610}" type="pres">
      <dgm:prSet presAssocID="{FBDFAFFE-EFF7-4C87-A3B8-E4DFC84E572C}" presName="childText" presStyleLbl="revTx" presStyleIdx="1" presStyleCnt="2">
        <dgm:presLayoutVars>
          <dgm:bulletEnabled val="1"/>
        </dgm:presLayoutVars>
      </dgm:prSet>
      <dgm:spPr/>
      <dgm:t>
        <a:bodyPr/>
        <a:lstStyle/>
        <a:p>
          <a:endParaRPr lang="en-US"/>
        </a:p>
      </dgm:t>
    </dgm:pt>
    <dgm:pt modelId="{610218B7-4DB1-49E1-B798-648A27A9E232}" type="pres">
      <dgm:prSet presAssocID="{DD0B200E-48CB-4165-90AF-16CF63ADD121}" presName="parentText" presStyleLbl="node1" presStyleIdx="2" presStyleCnt="3">
        <dgm:presLayoutVars>
          <dgm:chMax val="0"/>
          <dgm:bulletEnabled val="1"/>
        </dgm:presLayoutVars>
      </dgm:prSet>
      <dgm:spPr/>
      <dgm:t>
        <a:bodyPr/>
        <a:lstStyle/>
        <a:p>
          <a:endParaRPr lang="en-US"/>
        </a:p>
      </dgm:t>
    </dgm:pt>
  </dgm:ptLst>
  <dgm:cxnLst>
    <dgm:cxn modelId="{61A898F6-D876-4FF8-8C3B-7098A90C23AB}" srcId="{31E5DA48-D015-42EC-9392-68AC4542B0E3}" destId="{405F9E74-050B-484D-A295-8D4DEB145E45}" srcOrd="0" destOrd="0" parTransId="{70F08917-85F8-4B09-9986-11A3CF6A9B81}" sibTransId="{E10355BA-FDB7-46C1-9031-35B76DC0BDA5}"/>
    <dgm:cxn modelId="{7C9A4C6E-B5DF-472D-932C-7E9D73325793}" type="presOf" srcId="{EC3A556C-B547-464F-B284-3D3BB1222784}" destId="{FB9F41B7-9FA4-451E-85D5-3F4CF0F33610}" srcOrd="0" destOrd="1" presId="urn:microsoft.com/office/officeart/2005/8/layout/vList2"/>
    <dgm:cxn modelId="{64E372A9-5AD1-4BF8-9BEA-D4DDE9AFA818}" srcId="{8F8CD388-04CD-4270-A1F3-95CD55083C65}" destId="{DD0B200E-48CB-4165-90AF-16CF63ADD121}" srcOrd="2" destOrd="0" parTransId="{682DCF44-AA84-4A79-8DC6-F5696FAD5663}" sibTransId="{2FDAF77C-AD5A-4AC1-9E4A-FDF9E60EE6CF}"/>
    <dgm:cxn modelId="{6347C899-F4F7-4B8F-BE6D-8AA0F2C54B44}" srcId="{8F8CD388-04CD-4270-A1F3-95CD55083C65}" destId="{FBDFAFFE-EFF7-4C87-A3B8-E4DFC84E572C}" srcOrd="1" destOrd="0" parTransId="{57E7F923-2CC8-491C-B913-BF91502CCD5A}" sibTransId="{4594DA5E-72E2-48CD-9005-8D60AFECFEB2}"/>
    <dgm:cxn modelId="{EE5FBB5D-C1BA-4131-9CAF-3B128CEDBF27}" type="presOf" srcId="{405F9E74-050B-484D-A295-8D4DEB145E45}" destId="{10ACFB8F-C615-4DD3-B9B0-F86CB220FA8E}" srcOrd="0" destOrd="0" presId="urn:microsoft.com/office/officeart/2005/8/layout/vList2"/>
    <dgm:cxn modelId="{8B83D04D-2047-48C8-AB2C-9A661C725A58}" srcId="{31E5DA48-D015-42EC-9392-68AC4542B0E3}" destId="{015B1E37-09A6-4EFB-983B-71704758BF43}" srcOrd="2" destOrd="0" parTransId="{572B9128-7AFC-4914-9DFE-2A302ABA4641}" sibTransId="{A94FBF5D-EB77-47FF-AA7D-CED98C350E51}"/>
    <dgm:cxn modelId="{3E1854FD-8A82-42BF-A606-FF236AFA8F6C}" srcId="{FBDFAFFE-EFF7-4C87-A3B8-E4DFC84E572C}" destId="{958930BC-0B69-4381-BFBB-DEB31CAA2EA3}" srcOrd="0" destOrd="0" parTransId="{5D65E249-877D-4C8D-A8D4-F48064756DEE}" sibTransId="{44BFA72B-02BE-40F5-8621-FE023AD9464C}"/>
    <dgm:cxn modelId="{8A86EC71-5C91-4263-9BCF-1B7ADC124058}" srcId="{31E5DA48-D015-42EC-9392-68AC4542B0E3}" destId="{D9817334-C6F5-46CF-B61C-2ABA26571FEC}" srcOrd="1" destOrd="0" parTransId="{1DB9F16C-5546-45FD-81C3-DE18CB76329B}" sibTransId="{0AC47B50-4C8F-49EB-8E97-B3E3A9E187D7}"/>
    <dgm:cxn modelId="{9E9E2F11-EEC9-4A1F-B092-424279B2175E}" type="presOf" srcId="{DD0B200E-48CB-4165-90AF-16CF63ADD121}" destId="{610218B7-4DB1-49E1-B798-648A27A9E232}" srcOrd="0" destOrd="0" presId="urn:microsoft.com/office/officeart/2005/8/layout/vList2"/>
    <dgm:cxn modelId="{1A594512-82C6-4DB1-B879-DF2B2AD35FF4}" type="presOf" srcId="{8F8CD388-04CD-4270-A1F3-95CD55083C65}" destId="{BAB632D3-2739-4845-B678-1FA3A2C36B03}" srcOrd="0" destOrd="0" presId="urn:microsoft.com/office/officeart/2005/8/layout/vList2"/>
    <dgm:cxn modelId="{FDF81512-1435-4E3C-BCA4-77C9DFDDA311}" type="presOf" srcId="{FBDFAFFE-EFF7-4C87-A3B8-E4DFC84E572C}" destId="{9CFB9781-27BE-4AFD-856D-D28035096AC5}" srcOrd="0" destOrd="0" presId="urn:microsoft.com/office/officeart/2005/8/layout/vList2"/>
    <dgm:cxn modelId="{DEEFA59D-EA28-4087-88C5-5D70C92179BD}" srcId="{8F8CD388-04CD-4270-A1F3-95CD55083C65}" destId="{31E5DA48-D015-42EC-9392-68AC4542B0E3}" srcOrd="0" destOrd="0" parTransId="{83C604E2-96C8-456A-8E9E-0A0E6DDABEB8}" sibTransId="{56F709AD-E611-49A1-BF8B-8BB3E37D5610}"/>
    <dgm:cxn modelId="{082BD2EB-E6A4-41F2-B532-758DDD619CDA}" type="presOf" srcId="{015B1E37-09A6-4EFB-983B-71704758BF43}" destId="{10ACFB8F-C615-4DD3-B9B0-F86CB220FA8E}" srcOrd="0" destOrd="2" presId="urn:microsoft.com/office/officeart/2005/8/layout/vList2"/>
    <dgm:cxn modelId="{827A6060-64BE-49FA-815D-5570B576229B}" type="presOf" srcId="{958930BC-0B69-4381-BFBB-DEB31CAA2EA3}" destId="{FB9F41B7-9FA4-451E-85D5-3F4CF0F33610}" srcOrd="0" destOrd="0" presId="urn:microsoft.com/office/officeart/2005/8/layout/vList2"/>
    <dgm:cxn modelId="{2DE7BC07-69F4-4803-8FB4-BC05FDA2C6FD}" srcId="{FBDFAFFE-EFF7-4C87-A3B8-E4DFC84E572C}" destId="{EC3A556C-B547-464F-B284-3D3BB1222784}" srcOrd="1" destOrd="0" parTransId="{69F5BE6E-6E65-463B-8FF1-4EE901AFBF33}" sibTransId="{D79FB72B-E910-47FE-ACCF-D04D37022962}"/>
    <dgm:cxn modelId="{112F4050-C834-4F00-8CFF-FE8DAF5E29A8}" type="presOf" srcId="{31E5DA48-D015-42EC-9392-68AC4542B0E3}" destId="{138A62D4-DBFE-486F-87E4-FA9195EA714B}" srcOrd="0" destOrd="0" presId="urn:microsoft.com/office/officeart/2005/8/layout/vList2"/>
    <dgm:cxn modelId="{F9A91678-1F7E-420A-90C0-5CD134FA14F7}" type="presOf" srcId="{D9817334-C6F5-46CF-B61C-2ABA26571FEC}" destId="{10ACFB8F-C615-4DD3-B9B0-F86CB220FA8E}" srcOrd="0" destOrd="1" presId="urn:microsoft.com/office/officeart/2005/8/layout/vList2"/>
    <dgm:cxn modelId="{A4035F97-0BF6-4461-8140-163CAF5B3C72}" type="presParOf" srcId="{BAB632D3-2739-4845-B678-1FA3A2C36B03}" destId="{138A62D4-DBFE-486F-87E4-FA9195EA714B}" srcOrd="0" destOrd="0" presId="urn:microsoft.com/office/officeart/2005/8/layout/vList2"/>
    <dgm:cxn modelId="{38DC4CDA-7D99-4864-8190-28F0A8F3511D}" type="presParOf" srcId="{BAB632D3-2739-4845-B678-1FA3A2C36B03}" destId="{10ACFB8F-C615-4DD3-B9B0-F86CB220FA8E}" srcOrd="1" destOrd="0" presId="urn:microsoft.com/office/officeart/2005/8/layout/vList2"/>
    <dgm:cxn modelId="{C551011A-E6AF-44D7-BB80-11827A61615F}" type="presParOf" srcId="{BAB632D3-2739-4845-B678-1FA3A2C36B03}" destId="{9CFB9781-27BE-4AFD-856D-D28035096AC5}" srcOrd="2" destOrd="0" presId="urn:microsoft.com/office/officeart/2005/8/layout/vList2"/>
    <dgm:cxn modelId="{96B3E0AD-D2D0-47D5-9880-974EBAA63F34}" type="presParOf" srcId="{BAB632D3-2739-4845-B678-1FA3A2C36B03}" destId="{FB9F41B7-9FA4-451E-85D5-3F4CF0F33610}" srcOrd="3" destOrd="0" presId="urn:microsoft.com/office/officeart/2005/8/layout/vList2"/>
    <dgm:cxn modelId="{1914DFD6-04AB-43AA-8FEB-19888A2AA86A}" type="presParOf" srcId="{BAB632D3-2739-4845-B678-1FA3A2C36B03}" destId="{610218B7-4DB1-49E1-B798-648A27A9E23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8CD388-04CD-4270-A1F3-95CD55083C6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31E5DA48-D015-42EC-9392-68AC4542B0E3}">
      <dgm:prSet phldrT="[Text]"/>
      <dgm:spPr/>
      <dgm:t>
        <a:bodyPr/>
        <a:lstStyle/>
        <a:p>
          <a:r>
            <a:rPr lang="en-US" b="1" dirty="0" smtClean="0"/>
            <a:t>Standard computer installation</a:t>
          </a:r>
          <a:endParaRPr lang="en-US" b="1" dirty="0"/>
        </a:p>
      </dgm:t>
    </dgm:pt>
    <dgm:pt modelId="{83C604E2-96C8-456A-8E9E-0A0E6DDABEB8}" type="parTrans" cxnId="{DEEFA59D-EA28-4087-88C5-5D70C92179BD}">
      <dgm:prSet/>
      <dgm:spPr/>
      <dgm:t>
        <a:bodyPr/>
        <a:lstStyle/>
        <a:p>
          <a:endParaRPr lang="en-US"/>
        </a:p>
      </dgm:t>
    </dgm:pt>
    <dgm:pt modelId="{56F709AD-E611-49A1-BF8B-8BB3E37D5610}" type="sibTrans" cxnId="{DEEFA59D-EA28-4087-88C5-5D70C92179BD}">
      <dgm:prSet/>
      <dgm:spPr/>
      <dgm:t>
        <a:bodyPr/>
        <a:lstStyle/>
        <a:p>
          <a:endParaRPr lang="en-US"/>
        </a:p>
      </dgm:t>
    </dgm:pt>
    <dgm:pt modelId="{E07F75EC-6339-4B26-B6F3-54FBF0EC716B}">
      <dgm:prSet phldrT="[Text]"/>
      <dgm:spPr/>
      <dgm:t>
        <a:bodyPr/>
        <a:lstStyle/>
        <a:p>
          <a:r>
            <a:rPr lang="en-US" dirty="0" smtClean="0"/>
            <a:t>Meta packages loading a predefined package set</a:t>
          </a:r>
          <a:endParaRPr lang="en-US" dirty="0"/>
        </a:p>
      </dgm:t>
    </dgm:pt>
    <dgm:pt modelId="{F530900E-7D5B-4558-854F-7AC28F28DCA5}" type="parTrans" cxnId="{EC4F32F5-06D7-4D78-8E50-E37A28839C92}">
      <dgm:prSet/>
      <dgm:spPr/>
    </dgm:pt>
    <dgm:pt modelId="{CE65509E-EC07-4EFC-9CA8-E642038A8A46}" type="sibTrans" cxnId="{EC4F32F5-06D7-4D78-8E50-E37A28839C92}">
      <dgm:prSet/>
      <dgm:spPr/>
    </dgm:pt>
    <dgm:pt modelId="{9537BC98-4EF5-46C1-97FC-9705457992C6}">
      <dgm:prSet phldrT="[Text]"/>
      <dgm:spPr/>
      <dgm:t>
        <a:bodyPr/>
        <a:lstStyle/>
        <a:p>
          <a:r>
            <a:rPr lang="en-US" b="1" dirty="0" smtClean="0"/>
            <a:t>Software distribution</a:t>
          </a:r>
          <a:endParaRPr lang="en-US" b="1" dirty="0"/>
        </a:p>
      </dgm:t>
    </dgm:pt>
    <dgm:pt modelId="{7CE6AF4F-A234-4799-9617-C89CA6F43DEF}" type="parTrans" cxnId="{AE44BED3-60FE-467A-A889-0857589B7EE5}">
      <dgm:prSet/>
      <dgm:spPr/>
    </dgm:pt>
    <dgm:pt modelId="{F5061AFB-B4DA-4D68-8C97-C7B3B5DE3FAD}" type="sibTrans" cxnId="{AE44BED3-60FE-467A-A889-0857589B7EE5}">
      <dgm:prSet/>
      <dgm:spPr/>
    </dgm:pt>
    <dgm:pt modelId="{C7A6AB64-165F-4333-9B73-67A5B4F59BCE}">
      <dgm:prSet phldrT="[Text]"/>
      <dgm:spPr/>
      <dgm:t>
        <a:bodyPr/>
        <a:lstStyle/>
        <a:p>
          <a:r>
            <a:rPr lang="en-US" dirty="0" smtClean="0"/>
            <a:t>Packaging our software in a </a:t>
          </a:r>
          <a:r>
            <a:rPr lang="en-US" dirty="0" err="1" smtClean="0"/>
            <a:t>Debian</a:t>
          </a:r>
          <a:r>
            <a:rPr lang="en-US" dirty="0" smtClean="0"/>
            <a:t> package for easy deployment</a:t>
          </a:r>
          <a:endParaRPr lang="en-US" dirty="0"/>
        </a:p>
      </dgm:t>
    </dgm:pt>
    <dgm:pt modelId="{2A93ED04-8822-47C1-8F32-FCDD603972C3}" type="parTrans" cxnId="{AE29C4AB-3ECA-4B7B-A1FD-33C2C0CDA964}">
      <dgm:prSet/>
      <dgm:spPr/>
    </dgm:pt>
    <dgm:pt modelId="{1535F495-D038-4995-A192-C99C108DC600}" type="sibTrans" cxnId="{AE29C4AB-3ECA-4B7B-A1FD-33C2C0CDA964}">
      <dgm:prSet/>
      <dgm:spPr/>
    </dgm:pt>
    <dgm:pt modelId="{B7437CD9-5A68-481E-B224-6931567F34DD}">
      <dgm:prSet phldrT="[Text]"/>
      <dgm:spPr/>
      <dgm:t>
        <a:bodyPr/>
        <a:lstStyle/>
        <a:p>
          <a:r>
            <a:rPr lang="en-US" b="1" dirty="0" smtClean="0"/>
            <a:t>Raspberry repo</a:t>
          </a:r>
          <a:endParaRPr lang="en-US" b="1" dirty="0"/>
        </a:p>
      </dgm:t>
    </dgm:pt>
    <dgm:pt modelId="{ED9B58BB-49A4-4D7C-A05A-5F956A203BED}" type="parTrans" cxnId="{7D9A9DCD-FE94-4F62-827E-7C0193E76605}">
      <dgm:prSet/>
      <dgm:spPr/>
    </dgm:pt>
    <dgm:pt modelId="{92C383D0-64DE-49FA-8070-18C63AFCC9AA}" type="sibTrans" cxnId="{7D9A9DCD-FE94-4F62-827E-7C0193E76605}">
      <dgm:prSet/>
      <dgm:spPr/>
    </dgm:pt>
    <dgm:pt modelId="{A9EAB092-ADCA-4719-A499-BCDAB4C6F560}">
      <dgm:prSet phldrT="[Text]"/>
      <dgm:spPr/>
      <dgm:t>
        <a:bodyPr/>
        <a:lstStyle/>
        <a:p>
          <a:r>
            <a:rPr lang="en-US" dirty="0" smtClean="0"/>
            <a:t>Not available yet, would be done soon</a:t>
          </a:r>
          <a:endParaRPr lang="en-US" dirty="0"/>
        </a:p>
      </dgm:t>
    </dgm:pt>
    <dgm:pt modelId="{BB7D8775-9650-4D8B-BFB8-A41B533DE619}" type="parTrans" cxnId="{8ACE38DD-B6F2-4412-8062-76F31E5E103D}">
      <dgm:prSet/>
      <dgm:spPr/>
    </dgm:pt>
    <dgm:pt modelId="{FDC586AD-4B5D-421D-B48B-B2BC988058B1}" type="sibTrans" cxnId="{8ACE38DD-B6F2-4412-8062-76F31E5E103D}">
      <dgm:prSet/>
      <dgm:spPr/>
    </dgm:pt>
    <dgm:pt modelId="{BAB632D3-2739-4845-B678-1FA3A2C36B03}" type="pres">
      <dgm:prSet presAssocID="{8F8CD388-04CD-4270-A1F3-95CD55083C65}" presName="linear" presStyleCnt="0">
        <dgm:presLayoutVars>
          <dgm:animLvl val="lvl"/>
          <dgm:resizeHandles val="exact"/>
        </dgm:presLayoutVars>
      </dgm:prSet>
      <dgm:spPr/>
    </dgm:pt>
    <dgm:pt modelId="{138A62D4-DBFE-486F-87E4-FA9195EA714B}" type="pres">
      <dgm:prSet presAssocID="{31E5DA48-D015-42EC-9392-68AC4542B0E3}" presName="parentText" presStyleLbl="node1" presStyleIdx="0" presStyleCnt="3">
        <dgm:presLayoutVars>
          <dgm:chMax val="0"/>
          <dgm:bulletEnabled val="1"/>
        </dgm:presLayoutVars>
      </dgm:prSet>
      <dgm:spPr/>
      <dgm:t>
        <a:bodyPr/>
        <a:lstStyle/>
        <a:p>
          <a:endParaRPr lang="en-US"/>
        </a:p>
      </dgm:t>
    </dgm:pt>
    <dgm:pt modelId="{10ACFB8F-C615-4DD3-B9B0-F86CB220FA8E}" type="pres">
      <dgm:prSet presAssocID="{31E5DA48-D015-42EC-9392-68AC4542B0E3}" presName="childText" presStyleLbl="revTx" presStyleIdx="0" presStyleCnt="3">
        <dgm:presLayoutVars>
          <dgm:bulletEnabled val="1"/>
        </dgm:presLayoutVars>
      </dgm:prSet>
      <dgm:spPr/>
      <dgm:t>
        <a:bodyPr/>
        <a:lstStyle/>
        <a:p>
          <a:endParaRPr lang="en-US"/>
        </a:p>
      </dgm:t>
    </dgm:pt>
    <dgm:pt modelId="{CB723217-332E-4443-BE79-46B03C7C0063}" type="pres">
      <dgm:prSet presAssocID="{9537BC98-4EF5-46C1-97FC-9705457992C6}" presName="parentText" presStyleLbl="node1" presStyleIdx="1" presStyleCnt="3">
        <dgm:presLayoutVars>
          <dgm:chMax val="0"/>
          <dgm:bulletEnabled val="1"/>
        </dgm:presLayoutVars>
      </dgm:prSet>
      <dgm:spPr/>
    </dgm:pt>
    <dgm:pt modelId="{8A55D2CF-78E0-495D-87E5-057D08C0F9FA}" type="pres">
      <dgm:prSet presAssocID="{9537BC98-4EF5-46C1-97FC-9705457992C6}" presName="childText" presStyleLbl="revTx" presStyleIdx="1" presStyleCnt="3">
        <dgm:presLayoutVars>
          <dgm:bulletEnabled val="1"/>
        </dgm:presLayoutVars>
      </dgm:prSet>
      <dgm:spPr/>
      <dgm:t>
        <a:bodyPr/>
        <a:lstStyle/>
        <a:p>
          <a:endParaRPr lang="en-US"/>
        </a:p>
      </dgm:t>
    </dgm:pt>
    <dgm:pt modelId="{1CB6EDB6-8726-4A7B-B3F2-B6C5DCA531D5}" type="pres">
      <dgm:prSet presAssocID="{B7437CD9-5A68-481E-B224-6931567F34DD}" presName="parentText" presStyleLbl="node1" presStyleIdx="2" presStyleCnt="3">
        <dgm:presLayoutVars>
          <dgm:chMax val="0"/>
          <dgm:bulletEnabled val="1"/>
        </dgm:presLayoutVars>
      </dgm:prSet>
      <dgm:spPr/>
      <dgm:t>
        <a:bodyPr/>
        <a:lstStyle/>
        <a:p>
          <a:endParaRPr lang="en-US"/>
        </a:p>
      </dgm:t>
    </dgm:pt>
    <dgm:pt modelId="{AD0F8ADC-9E2D-403F-9056-3E9D251D2607}" type="pres">
      <dgm:prSet presAssocID="{B7437CD9-5A68-481E-B224-6931567F34DD}" presName="childText" presStyleLbl="revTx" presStyleIdx="2" presStyleCnt="3">
        <dgm:presLayoutVars>
          <dgm:bulletEnabled val="1"/>
        </dgm:presLayoutVars>
      </dgm:prSet>
      <dgm:spPr/>
    </dgm:pt>
  </dgm:ptLst>
  <dgm:cxnLst>
    <dgm:cxn modelId="{AE44BED3-60FE-467A-A889-0857589B7EE5}" srcId="{8F8CD388-04CD-4270-A1F3-95CD55083C65}" destId="{9537BC98-4EF5-46C1-97FC-9705457992C6}" srcOrd="1" destOrd="0" parTransId="{7CE6AF4F-A234-4799-9617-C89CA6F43DEF}" sibTransId="{F5061AFB-B4DA-4D68-8C97-C7B3B5DE3FAD}"/>
    <dgm:cxn modelId="{FAB8C0AF-C084-4DFD-91F0-CA445EA30A3D}" type="presOf" srcId="{E07F75EC-6339-4B26-B6F3-54FBF0EC716B}" destId="{10ACFB8F-C615-4DD3-B9B0-F86CB220FA8E}" srcOrd="0" destOrd="0" presId="urn:microsoft.com/office/officeart/2005/8/layout/vList2"/>
    <dgm:cxn modelId="{8ACE38DD-B6F2-4412-8062-76F31E5E103D}" srcId="{B7437CD9-5A68-481E-B224-6931567F34DD}" destId="{A9EAB092-ADCA-4719-A499-BCDAB4C6F560}" srcOrd="0" destOrd="0" parTransId="{BB7D8775-9650-4D8B-BFB8-A41B533DE619}" sibTransId="{FDC586AD-4B5D-421D-B48B-B2BC988058B1}"/>
    <dgm:cxn modelId="{A0B50F25-03B5-43E3-986C-0E63531AA15A}" type="presOf" srcId="{8F8CD388-04CD-4270-A1F3-95CD55083C65}" destId="{BAB632D3-2739-4845-B678-1FA3A2C36B03}" srcOrd="0" destOrd="0" presId="urn:microsoft.com/office/officeart/2005/8/layout/vList2"/>
    <dgm:cxn modelId="{B00B1F98-EF60-4898-82D3-6D69F81D5BBE}" type="presOf" srcId="{A9EAB092-ADCA-4719-A499-BCDAB4C6F560}" destId="{AD0F8ADC-9E2D-403F-9056-3E9D251D2607}" srcOrd="0" destOrd="0" presId="urn:microsoft.com/office/officeart/2005/8/layout/vList2"/>
    <dgm:cxn modelId="{E444B9CF-78F6-426B-9445-CDF0A1B51650}" type="presOf" srcId="{9537BC98-4EF5-46C1-97FC-9705457992C6}" destId="{CB723217-332E-4443-BE79-46B03C7C0063}" srcOrd="0" destOrd="0" presId="urn:microsoft.com/office/officeart/2005/8/layout/vList2"/>
    <dgm:cxn modelId="{AE29C4AB-3ECA-4B7B-A1FD-33C2C0CDA964}" srcId="{9537BC98-4EF5-46C1-97FC-9705457992C6}" destId="{C7A6AB64-165F-4333-9B73-67A5B4F59BCE}" srcOrd="0" destOrd="0" parTransId="{2A93ED04-8822-47C1-8F32-FCDD603972C3}" sibTransId="{1535F495-D038-4995-A192-C99C108DC600}"/>
    <dgm:cxn modelId="{BB141CCB-F85E-4B1B-B72B-1228E2FDA80D}" type="presOf" srcId="{B7437CD9-5A68-481E-B224-6931567F34DD}" destId="{1CB6EDB6-8726-4A7B-B3F2-B6C5DCA531D5}" srcOrd="0" destOrd="0" presId="urn:microsoft.com/office/officeart/2005/8/layout/vList2"/>
    <dgm:cxn modelId="{7D9A9DCD-FE94-4F62-827E-7C0193E76605}" srcId="{8F8CD388-04CD-4270-A1F3-95CD55083C65}" destId="{B7437CD9-5A68-481E-B224-6931567F34DD}" srcOrd="2" destOrd="0" parTransId="{ED9B58BB-49A4-4D7C-A05A-5F956A203BED}" sibTransId="{92C383D0-64DE-49FA-8070-18C63AFCC9AA}"/>
    <dgm:cxn modelId="{DEEFA59D-EA28-4087-88C5-5D70C92179BD}" srcId="{8F8CD388-04CD-4270-A1F3-95CD55083C65}" destId="{31E5DA48-D015-42EC-9392-68AC4542B0E3}" srcOrd="0" destOrd="0" parTransId="{83C604E2-96C8-456A-8E9E-0A0E6DDABEB8}" sibTransId="{56F709AD-E611-49A1-BF8B-8BB3E37D5610}"/>
    <dgm:cxn modelId="{EC4F32F5-06D7-4D78-8E50-E37A28839C92}" srcId="{31E5DA48-D015-42EC-9392-68AC4542B0E3}" destId="{E07F75EC-6339-4B26-B6F3-54FBF0EC716B}" srcOrd="0" destOrd="0" parTransId="{F530900E-7D5B-4558-854F-7AC28F28DCA5}" sibTransId="{CE65509E-EC07-4EFC-9CA8-E642038A8A46}"/>
    <dgm:cxn modelId="{51ACEE2E-63BE-4F37-805A-11BBE3B23BEA}" type="presOf" srcId="{31E5DA48-D015-42EC-9392-68AC4542B0E3}" destId="{138A62D4-DBFE-486F-87E4-FA9195EA714B}" srcOrd="0" destOrd="0" presId="urn:microsoft.com/office/officeart/2005/8/layout/vList2"/>
    <dgm:cxn modelId="{3EFC33AB-0985-45D4-8205-582F1AD0F41D}" type="presOf" srcId="{C7A6AB64-165F-4333-9B73-67A5B4F59BCE}" destId="{8A55D2CF-78E0-495D-87E5-057D08C0F9FA}" srcOrd="0" destOrd="0" presId="urn:microsoft.com/office/officeart/2005/8/layout/vList2"/>
    <dgm:cxn modelId="{671361DE-37BF-4716-9E08-1DFD57340EA0}" type="presParOf" srcId="{BAB632D3-2739-4845-B678-1FA3A2C36B03}" destId="{138A62D4-DBFE-486F-87E4-FA9195EA714B}" srcOrd="0" destOrd="0" presId="urn:microsoft.com/office/officeart/2005/8/layout/vList2"/>
    <dgm:cxn modelId="{4C7B37B8-AEC0-40E5-80E3-6D9ED3CB249F}" type="presParOf" srcId="{BAB632D3-2739-4845-B678-1FA3A2C36B03}" destId="{10ACFB8F-C615-4DD3-B9B0-F86CB220FA8E}" srcOrd="1" destOrd="0" presId="urn:microsoft.com/office/officeart/2005/8/layout/vList2"/>
    <dgm:cxn modelId="{B19EC97E-733F-4E9E-9A34-B91172EC1612}" type="presParOf" srcId="{BAB632D3-2739-4845-B678-1FA3A2C36B03}" destId="{CB723217-332E-4443-BE79-46B03C7C0063}" srcOrd="2" destOrd="0" presId="urn:microsoft.com/office/officeart/2005/8/layout/vList2"/>
    <dgm:cxn modelId="{DEC4E64F-855D-4C3A-B6D8-1BF24B00CC79}" type="presParOf" srcId="{BAB632D3-2739-4845-B678-1FA3A2C36B03}" destId="{8A55D2CF-78E0-495D-87E5-057D08C0F9FA}" srcOrd="3" destOrd="0" presId="urn:microsoft.com/office/officeart/2005/8/layout/vList2"/>
    <dgm:cxn modelId="{61A08112-3C41-444F-9866-A60DA5C27E95}" type="presParOf" srcId="{BAB632D3-2739-4845-B678-1FA3A2C36B03}" destId="{1CB6EDB6-8726-4A7B-B3F2-B6C5DCA531D5}" srcOrd="4" destOrd="0" presId="urn:microsoft.com/office/officeart/2005/8/layout/vList2"/>
    <dgm:cxn modelId="{C03379CB-75F9-4EED-9EC3-C632549D138C}" type="presParOf" srcId="{BAB632D3-2739-4845-B678-1FA3A2C36B03}" destId="{AD0F8ADC-9E2D-403F-9056-3E9D251D260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400B-CA83-4B62-859D-179934618B19}">
      <dsp:nvSpPr>
        <dsp:cNvPr id="0" name=""/>
        <dsp:cNvSpPr/>
      </dsp:nvSpPr>
      <dsp:spPr>
        <a:xfrm>
          <a:off x="0" y="313596"/>
          <a:ext cx="8666307" cy="15529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02" tIns="354076" rIns="6726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 started in 2013: we were 4</a:t>
          </a:r>
          <a:endParaRPr lang="en-US" sz="1700" kern="1200" dirty="0"/>
        </a:p>
        <a:p>
          <a:pPr marL="171450" lvl="1" indent="-171450" algn="l" defTabSz="755650">
            <a:lnSpc>
              <a:spcPct val="90000"/>
            </a:lnSpc>
            <a:spcBef>
              <a:spcPct val="0"/>
            </a:spcBef>
            <a:spcAft>
              <a:spcPct val="15000"/>
            </a:spcAft>
            <a:buChar char="••"/>
          </a:pPr>
          <a:r>
            <a:rPr lang="en-US" sz="1700" kern="1200" dirty="0" smtClean="0"/>
            <a:t>2014: 6/7 people</a:t>
          </a:r>
          <a:endParaRPr lang="en-US" sz="1700" kern="1200" dirty="0"/>
        </a:p>
        <a:p>
          <a:pPr marL="171450" lvl="1" indent="-171450" algn="l" defTabSz="755650">
            <a:lnSpc>
              <a:spcPct val="90000"/>
            </a:lnSpc>
            <a:spcBef>
              <a:spcPct val="0"/>
            </a:spcBef>
            <a:spcAft>
              <a:spcPct val="15000"/>
            </a:spcAft>
            <a:buChar char="••"/>
          </a:pPr>
          <a:r>
            <a:rPr lang="en-US" sz="1700" kern="1200" dirty="0" smtClean="0"/>
            <a:t>By the end of 2015 we were about 10 and needed a second office</a:t>
          </a:r>
          <a:endParaRPr lang="en-US" sz="1700" kern="1200" dirty="0"/>
        </a:p>
        <a:p>
          <a:pPr marL="171450" lvl="1" indent="-171450" algn="l" defTabSz="755650">
            <a:lnSpc>
              <a:spcPct val="90000"/>
            </a:lnSpc>
            <a:spcBef>
              <a:spcPct val="0"/>
            </a:spcBef>
            <a:spcAft>
              <a:spcPct val="15000"/>
            </a:spcAft>
            <a:buChar char="••"/>
          </a:pPr>
          <a:r>
            <a:rPr lang="en-US" sz="1700" kern="1200" dirty="0" smtClean="0"/>
            <a:t>Today we are about 30 from 5 institutes, 3 countries, 2 continents</a:t>
          </a:r>
          <a:endParaRPr lang="en-US" sz="1700" kern="1200" dirty="0"/>
        </a:p>
      </dsp:txBody>
      <dsp:txXfrm>
        <a:off x="0" y="313596"/>
        <a:ext cx="8666307" cy="1552950"/>
      </dsp:txXfrm>
    </dsp:sp>
    <dsp:sp modelId="{12CBBD77-F045-457E-9AE4-E6193093D735}">
      <dsp:nvSpPr>
        <dsp:cNvPr id="0" name=""/>
        <dsp:cNvSpPr/>
      </dsp:nvSpPr>
      <dsp:spPr>
        <a:xfrm>
          <a:off x="433315" y="62676"/>
          <a:ext cx="6066414" cy="5018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296" tIns="0" rIns="229296" bIns="0" numCol="1" spcCol="1270" anchor="ctr" anchorCtr="0">
          <a:noAutofit/>
        </a:bodyPr>
        <a:lstStyle/>
        <a:p>
          <a:pPr lvl="0" algn="l" defTabSz="755650">
            <a:lnSpc>
              <a:spcPct val="90000"/>
            </a:lnSpc>
            <a:spcBef>
              <a:spcPct val="0"/>
            </a:spcBef>
            <a:spcAft>
              <a:spcPct val="35000"/>
            </a:spcAft>
          </a:pPr>
          <a:r>
            <a:rPr lang="en-US" sz="1700" b="1" kern="1200" dirty="0" smtClean="0"/>
            <a:t>The group is quickly developing</a:t>
          </a:r>
          <a:endParaRPr lang="en-US" sz="1700" b="1" kern="1200" dirty="0"/>
        </a:p>
      </dsp:txBody>
      <dsp:txXfrm>
        <a:off x="457813" y="87174"/>
        <a:ext cx="6017418" cy="452844"/>
      </dsp:txXfrm>
    </dsp:sp>
    <dsp:sp modelId="{B1D32146-D3AE-48D7-AB4B-7898E21C612F}">
      <dsp:nvSpPr>
        <dsp:cNvPr id="0" name=""/>
        <dsp:cNvSpPr/>
      </dsp:nvSpPr>
      <dsp:spPr>
        <a:xfrm>
          <a:off x="0" y="2209267"/>
          <a:ext cx="8666307" cy="12852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02" tIns="354076" rIns="6726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We set up tools when we needed</a:t>
          </a:r>
          <a:endParaRPr lang="en-US" sz="1700" kern="1200" dirty="0"/>
        </a:p>
        <a:p>
          <a:pPr marL="171450" lvl="1" indent="-171450" algn="l" defTabSz="755650">
            <a:lnSpc>
              <a:spcPct val="90000"/>
            </a:lnSpc>
            <a:spcBef>
              <a:spcPct val="0"/>
            </a:spcBef>
            <a:spcAft>
              <a:spcPct val="15000"/>
            </a:spcAft>
            <a:buChar char="••"/>
          </a:pPr>
          <a:r>
            <a:rPr lang="en-US" sz="1700" kern="1200" dirty="0" smtClean="0"/>
            <a:t>We tested them by using them</a:t>
          </a:r>
          <a:endParaRPr lang="en-US" sz="1700" kern="1200" dirty="0"/>
        </a:p>
        <a:p>
          <a:pPr marL="171450" lvl="1" indent="-171450" algn="l" defTabSz="755650">
            <a:lnSpc>
              <a:spcPct val="90000"/>
            </a:lnSpc>
            <a:spcBef>
              <a:spcPct val="0"/>
            </a:spcBef>
            <a:spcAft>
              <a:spcPct val="15000"/>
            </a:spcAft>
            <a:buChar char="••"/>
          </a:pPr>
          <a:r>
            <a:rPr lang="en-US" sz="1700" kern="1200" dirty="0" smtClean="0"/>
            <a:t>We rationalized their usage through experience</a:t>
          </a:r>
          <a:endParaRPr lang="en-US" sz="1700" kern="1200" dirty="0"/>
        </a:p>
      </dsp:txBody>
      <dsp:txXfrm>
        <a:off x="0" y="2209267"/>
        <a:ext cx="8666307" cy="1285200"/>
      </dsp:txXfrm>
    </dsp:sp>
    <dsp:sp modelId="{D369C222-4F1D-4200-91B6-671613DC2EC4}">
      <dsp:nvSpPr>
        <dsp:cNvPr id="0" name=""/>
        <dsp:cNvSpPr/>
      </dsp:nvSpPr>
      <dsp:spPr>
        <a:xfrm>
          <a:off x="433315" y="1958347"/>
          <a:ext cx="6066414" cy="50184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296" tIns="0" rIns="229296" bIns="0" numCol="1" spcCol="1270" anchor="ctr" anchorCtr="0">
          <a:noAutofit/>
        </a:bodyPr>
        <a:lstStyle/>
        <a:p>
          <a:pPr lvl="0" algn="l" defTabSz="755650">
            <a:lnSpc>
              <a:spcPct val="90000"/>
            </a:lnSpc>
            <a:spcBef>
              <a:spcPct val="0"/>
            </a:spcBef>
            <a:spcAft>
              <a:spcPct val="35000"/>
            </a:spcAft>
          </a:pPr>
          <a:r>
            <a:rPr lang="en-US" sz="1700" b="1" kern="1200" dirty="0" smtClean="0"/>
            <a:t>Infrastructure developed as we grow</a:t>
          </a:r>
          <a:endParaRPr lang="en-US" sz="1700" b="1" kern="1200" dirty="0"/>
        </a:p>
      </dsp:txBody>
      <dsp:txXfrm>
        <a:off x="457813" y="1982845"/>
        <a:ext cx="6017418" cy="452844"/>
      </dsp:txXfrm>
    </dsp:sp>
    <dsp:sp modelId="{6386E279-DC91-46E3-8BD4-6569F3B68B85}">
      <dsp:nvSpPr>
        <dsp:cNvPr id="0" name=""/>
        <dsp:cNvSpPr/>
      </dsp:nvSpPr>
      <dsp:spPr>
        <a:xfrm>
          <a:off x="0" y="3837187"/>
          <a:ext cx="8666307" cy="12852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2602" tIns="354076" rIns="67260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Many tools require a KPH account</a:t>
          </a:r>
          <a:endParaRPr lang="en-US" sz="1700" kern="1200" dirty="0"/>
        </a:p>
        <a:p>
          <a:pPr marL="171450" lvl="1" indent="-171450" algn="l" defTabSz="755650">
            <a:lnSpc>
              <a:spcPct val="90000"/>
            </a:lnSpc>
            <a:spcBef>
              <a:spcPct val="0"/>
            </a:spcBef>
            <a:spcAft>
              <a:spcPct val="15000"/>
            </a:spcAft>
            <a:buChar char="••"/>
          </a:pPr>
          <a:r>
            <a:rPr lang="en-US" sz="1700" kern="1200" dirty="0" smtClean="0"/>
            <a:t>Many tools hosted in the KPH internal network</a:t>
          </a:r>
          <a:endParaRPr lang="en-US" sz="1700" kern="1200" dirty="0"/>
        </a:p>
        <a:p>
          <a:pPr marL="171450" lvl="1" indent="-171450" algn="l" defTabSz="755650">
            <a:lnSpc>
              <a:spcPct val="90000"/>
            </a:lnSpc>
            <a:spcBef>
              <a:spcPct val="0"/>
            </a:spcBef>
            <a:spcAft>
              <a:spcPct val="15000"/>
            </a:spcAft>
            <a:buChar char="••"/>
          </a:pPr>
          <a:r>
            <a:rPr lang="en-US" sz="1700" kern="1200" dirty="0" smtClean="0"/>
            <a:t>Is it there any contributor who cannot have a KPH account?</a:t>
          </a:r>
          <a:endParaRPr lang="en-US" sz="1700" kern="1200" dirty="0"/>
        </a:p>
      </dsp:txBody>
      <dsp:txXfrm>
        <a:off x="0" y="3837187"/>
        <a:ext cx="8666307" cy="1285200"/>
      </dsp:txXfrm>
    </dsp:sp>
    <dsp:sp modelId="{934A78DD-7717-4DFC-94BA-971DDA431F96}">
      <dsp:nvSpPr>
        <dsp:cNvPr id="0" name=""/>
        <dsp:cNvSpPr/>
      </dsp:nvSpPr>
      <dsp:spPr>
        <a:xfrm>
          <a:off x="433315" y="3586267"/>
          <a:ext cx="6066414" cy="5018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9296" tIns="0" rIns="229296" bIns="0" numCol="1" spcCol="1270" anchor="ctr" anchorCtr="0">
          <a:noAutofit/>
        </a:bodyPr>
        <a:lstStyle/>
        <a:p>
          <a:pPr lvl="0" algn="l" defTabSz="755650">
            <a:lnSpc>
              <a:spcPct val="90000"/>
            </a:lnSpc>
            <a:spcBef>
              <a:spcPct val="0"/>
            </a:spcBef>
            <a:spcAft>
              <a:spcPct val="35000"/>
            </a:spcAft>
          </a:pPr>
          <a:r>
            <a:rPr lang="en-US" sz="1700" b="1" kern="1200" dirty="0" smtClean="0"/>
            <a:t>Relevant constraints</a:t>
          </a:r>
          <a:endParaRPr lang="en-US" sz="1700" b="1" kern="1200" dirty="0"/>
        </a:p>
      </dsp:txBody>
      <dsp:txXfrm>
        <a:off x="457813" y="3610765"/>
        <a:ext cx="6017418"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ABE5B-CC11-49D7-B8E5-CF857DA87129}">
      <dsp:nvSpPr>
        <dsp:cNvPr id="0" name=""/>
        <dsp:cNvSpPr/>
      </dsp:nvSpPr>
      <dsp:spPr>
        <a:xfrm>
          <a:off x="0" y="308086"/>
          <a:ext cx="7616825" cy="1984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150" tIns="374904" rIns="591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Hosted in the KPH counting room</a:t>
          </a:r>
          <a:endParaRPr lang="en-US" sz="1800" kern="1200" dirty="0"/>
        </a:p>
        <a:p>
          <a:pPr marL="171450" lvl="1" indent="-171450" algn="l" defTabSz="800100">
            <a:lnSpc>
              <a:spcPct val="90000"/>
            </a:lnSpc>
            <a:spcBef>
              <a:spcPct val="0"/>
            </a:spcBef>
            <a:spcAft>
              <a:spcPct val="15000"/>
            </a:spcAft>
            <a:buChar char="••"/>
          </a:pPr>
          <a:r>
            <a:rPr lang="en-US" sz="1800" kern="1200" dirty="0" smtClean="0"/>
            <a:t>128 MB RAM</a:t>
          </a:r>
          <a:endParaRPr lang="en-US" sz="1800" kern="1200" dirty="0"/>
        </a:p>
        <a:p>
          <a:pPr marL="171450" lvl="1" indent="-171450" algn="l" defTabSz="800100">
            <a:lnSpc>
              <a:spcPct val="90000"/>
            </a:lnSpc>
            <a:spcBef>
              <a:spcPct val="0"/>
            </a:spcBef>
            <a:spcAft>
              <a:spcPct val="15000"/>
            </a:spcAft>
            <a:buChar char="••"/>
          </a:pPr>
          <a:r>
            <a:rPr lang="en-US" sz="1800" kern="1200" dirty="0" smtClean="0"/>
            <a:t>10 Core, 3 GHz CPU</a:t>
          </a:r>
          <a:endParaRPr lang="en-US" sz="1800" kern="1200" dirty="0"/>
        </a:p>
        <a:p>
          <a:pPr marL="171450" lvl="1" indent="-171450" algn="l" defTabSz="800100">
            <a:lnSpc>
              <a:spcPct val="90000"/>
            </a:lnSpc>
            <a:spcBef>
              <a:spcPct val="0"/>
            </a:spcBef>
            <a:spcAft>
              <a:spcPct val="15000"/>
            </a:spcAft>
            <a:buChar char="••"/>
          </a:pPr>
          <a:r>
            <a:rPr lang="en-US" sz="1800" kern="1200" dirty="0" smtClean="0"/>
            <a:t>1.5 TB SSD Drives</a:t>
          </a:r>
          <a:endParaRPr lang="en-US" sz="1800" kern="1200" dirty="0"/>
        </a:p>
        <a:p>
          <a:pPr marL="171450" lvl="1" indent="-171450" algn="l" defTabSz="800100">
            <a:lnSpc>
              <a:spcPct val="90000"/>
            </a:lnSpc>
            <a:spcBef>
              <a:spcPct val="0"/>
            </a:spcBef>
            <a:spcAft>
              <a:spcPct val="15000"/>
            </a:spcAft>
            <a:buChar char="••"/>
          </a:pPr>
          <a:r>
            <a:rPr lang="en-US" sz="1800" kern="1200" dirty="0" smtClean="0"/>
            <a:t>12 TB Raid5 HD Drives (8TB effective storage)</a:t>
          </a:r>
          <a:endParaRPr lang="en-US" sz="1800" kern="1200" dirty="0"/>
        </a:p>
      </dsp:txBody>
      <dsp:txXfrm>
        <a:off x="0" y="308086"/>
        <a:ext cx="7616825" cy="1984500"/>
      </dsp:txXfrm>
    </dsp:sp>
    <dsp:sp modelId="{6AF43A41-B74F-4248-A3E4-79EF651BD2A0}">
      <dsp:nvSpPr>
        <dsp:cNvPr id="0" name=""/>
        <dsp:cNvSpPr/>
      </dsp:nvSpPr>
      <dsp:spPr>
        <a:xfrm>
          <a:off x="380841" y="42406"/>
          <a:ext cx="5331777" cy="5313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528" tIns="0" rIns="201528" bIns="0" numCol="1" spcCol="1270" anchor="ctr" anchorCtr="0">
          <a:noAutofit/>
        </a:bodyPr>
        <a:lstStyle/>
        <a:p>
          <a:pPr lvl="0" algn="l" defTabSz="800100">
            <a:lnSpc>
              <a:spcPct val="90000"/>
            </a:lnSpc>
            <a:spcBef>
              <a:spcPct val="0"/>
            </a:spcBef>
            <a:spcAft>
              <a:spcPct val="35000"/>
            </a:spcAft>
          </a:pPr>
          <a:r>
            <a:rPr lang="en-US" sz="1800" kern="1200" dirty="0" smtClean="0"/>
            <a:t>VMWare host on a server workstation</a:t>
          </a:r>
          <a:endParaRPr lang="en-US" sz="1800" kern="1200" dirty="0"/>
        </a:p>
      </dsp:txBody>
      <dsp:txXfrm>
        <a:off x="406780" y="68345"/>
        <a:ext cx="5279899" cy="479482"/>
      </dsp:txXfrm>
    </dsp:sp>
    <dsp:sp modelId="{9986ABB7-F73D-403C-B26D-3D1122E5F006}">
      <dsp:nvSpPr>
        <dsp:cNvPr id="0" name=""/>
        <dsp:cNvSpPr/>
      </dsp:nvSpPr>
      <dsp:spPr>
        <a:xfrm>
          <a:off x="0" y="2655466"/>
          <a:ext cx="7616825" cy="16443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150" tIns="374904" rIns="591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Service server</a:t>
          </a:r>
          <a:endParaRPr lang="en-US" sz="1800" kern="1200" dirty="0"/>
        </a:p>
        <a:p>
          <a:pPr marL="171450" lvl="1" indent="-171450" algn="l" defTabSz="800100">
            <a:lnSpc>
              <a:spcPct val="90000"/>
            </a:lnSpc>
            <a:spcBef>
              <a:spcPct val="0"/>
            </a:spcBef>
            <a:spcAft>
              <a:spcPct val="15000"/>
            </a:spcAft>
            <a:buChar char="••"/>
          </a:pPr>
          <a:r>
            <a:rPr lang="en-US" sz="1800" kern="1200" dirty="0" smtClean="0"/>
            <a:t>NAS</a:t>
          </a:r>
          <a:endParaRPr lang="en-US" sz="1800" kern="1200" dirty="0"/>
        </a:p>
        <a:p>
          <a:pPr marL="171450" lvl="1" indent="-171450" algn="l" defTabSz="800100">
            <a:lnSpc>
              <a:spcPct val="90000"/>
            </a:lnSpc>
            <a:spcBef>
              <a:spcPct val="0"/>
            </a:spcBef>
            <a:spcAft>
              <a:spcPct val="15000"/>
            </a:spcAft>
            <a:buChar char="••"/>
          </a:pPr>
          <a:r>
            <a:rPr lang="en-US" sz="1800" kern="1200" dirty="0" err="1" smtClean="0"/>
            <a:t>Comsol</a:t>
          </a:r>
          <a:r>
            <a:rPr lang="en-US" sz="1800" kern="1200" dirty="0" smtClean="0"/>
            <a:t> node</a:t>
          </a:r>
          <a:endParaRPr lang="en-US" sz="1800" kern="1200" dirty="0"/>
        </a:p>
        <a:p>
          <a:pPr marL="171450" lvl="1" indent="-171450" algn="l" defTabSz="800100">
            <a:lnSpc>
              <a:spcPct val="90000"/>
            </a:lnSpc>
            <a:spcBef>
              <a:spcPct val="0"/>
            </a:spcBef>
            <a:spcAft>
              <a:spcPct val="15000"/>
            </a:spcAft>
            <a:buChar char="••"/>
          </a:pPr>
          <a:r>
            <a:rPr lang="en-US" sz="1800" kern="1200" dirty="0" smtClean="0"/>
            <a:t>Cluster 0</a:t>
          </a:r>
          <a:endParaRPr lang="en-US" sz="1800" kern="1200" dirty="0"/>
        </a:p>
      </dsp:txBody>
      <dsp:txXfrm>
        <a:off x="0" y="2655466"/>
        <a:ext cx="7616825" cy="1644300"/>
      </dsp:txXfrm>
    </dsp:sp>
    <dsp:sp modelId="{27A4A5C0-01BA-4ADD-8A0A-DADF313D243E}">
      <dsp:nvSpPr>
        <dsp:cNvPr id="0" name=""/>
        <dsp:cNvSpPr/>
      </dsp:nvSpPr>
      <dsp:spPr>
        <a:xfrm>
          <a:off x="380841" y="2389786"/>
          <a:ext cx="5331777" cy="5313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528" tIns="0" rIns="201528" bIns="0" numCol="1" spcCol="1270" anchor="ctr" anchorCtr="0">
          <a:noAutofit/>
        </a:bodyPr>
        <a:lstStyle/>
        <a:p>
          <a:pPr lvl="0" algn="l" defTabSz="800100">
            <a:lnSpc>
              <a:spcPct val="90000"/>
            </a:lnSpc>
            <a:spcBef>
              <a:spcPct val="0"/>
            </a:spcBef>
            <a:spcAft>
              <a:spcPct val="35000"/>
            </a:spcAft>
          </a:pPr>
          <a:r>
            <a:rPr lang="en-US" sz="1800" kern="1200" dirty="0" smtClean="0"/>
            <a:t>Hosted machines</a:t>
          </a:r>
          <a:endParaRPr lang="en-US" sz="1800" kern="1200" dirty="0"/>
        </a:p>
      </dsp:txBody>
      <dsp:txXfrm>
        <a:off x="406780" y="2415725"/>
        <a:ext cx="5279899" cy="479482"/>
      </dsp:txXfrm>
    </dsp:sp>
    <dsp:sp modelId="{505BC7EA-0F5E-4CC2-8F71-93BA9CF80CE6}">
      <dsp:nvSpPr>
        <dsp:cNvPr id="0" name=""/>
        <dsp:cNvSpPr/>
      </dsp:nvSpPr>
      <dsp:spPr>
        <a:xfrm>
          <a:off x="0" y="4662646"/>
          <a:ext cx="7616825" cy="4536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sp>
    <dsp:sp modelId="{76EEEB56-A349-4A3A-B0F7-83A3F7D33CF7}">
      <dsp:nvSpPr>
        <dsp:cNvPr id="0" name=""/>
        <dsp:cNvSpPr/>
      </dsp:nvSpPr>
      <dsp:spPr>
        <a:xfrm>
          <a:off x="380841" y="4396966"/>
          <a:ext cx="5331777" cy="5313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528" tIns="0" rIns="201528" bIns="0" numCol="1" spcCol="1270" anchor="ctr" anchorCtr="0">
          <a:noAutofit/>
        </a:bodyPr>
        <a:lstStyle/>
        <a:p>
          <a:pPr lvl="0" algn="l" defTabSz="800100">
            <a:lnSpc>
              <a:spcPct val="90000"/>
            </a:lnSpc>
            <a:spcBef>
              <a:spcPct val="0"/>
            </a:spcBef>
            <a:spcAft>
              <a:spcPct val="35000"/>
            </a:spcAft>
          </a:pPr>
          <a:r>
            <a:rPr lang="en-US" sz="1800" kern="1200" dirty="0" smtClean="0"/>
            <a:t>All visible from the internal KPH network</a:t>
          </a:r>
          <a:endParaRPr lang="en-US" sz="1800" kern="1200" dirty="0"/>
        </a:p>
      </dsp:txBody>
      <dsp:txXfrm>
        <a:off x="406780" y="4422905"/>
        <a:ext cx="5279899"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574AA-6A64-4FDD-B40A-F3E389D5819E}">
      <dsp:nvSpPr>
        <dsp:cNvPr id="0" name=""/>
        <dsp:cNvSpPr/>
      </dsp:nvSpPr>
      <dsp:spPr>
        <a:xfrm>
          <a:off x="0" y="0"/>
          <a:ext cx="10058399"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21BA38F-02ED-4AC6-9DA2-B41DA783AEC1}">
      <dsp:nvSpPr>
        <dsp:cNvPr id="0" name=""/>
        <dsp:cNvSpPr/>
      </dsp:nvSpPr>
      <dsp:spPr>
        <a:xfrm>
          <a:off x="0" y="0"/>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Online service server</a:t>
          </a:r>
          <a:endParaRPr lang="en-US" sz="3900" kern="1200" dirty="0"/>
        </a:p>
      </dsp:txBody>
      <dsp:txXfrm>
        <a:off x="0" y="0"/>
        <a:ext cx="2011680" cy="2574131"/>
      </dsp:txXfrm>
    </dsp:sp>
    <dsp:sp modelId="{B5054113-8595-411E-A730-91F1F74AD545}">
      <dsp:nvSpPr>
        <dsp:cNvPr id="0" name=""/>
        <dsp:cNvSpPr/>
      </dsp:nvSpPr>
      <dsp:spPr>
        <a:xfrm>
          <a:off x="2162556" y="59828"/>
          <a:ext cx="3872484"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Hosts most of the online services</a:t>
          </a:r>
          <a:endParaRPr lang="en-US" sz="3300" kern="1200" dirty="0"/>
        </a:p>
      </dsp:txBody>
      <dsp:txXfrm>
        <a:off x="2162556" y="59828"/>
        <a:ext cx="3872484" cy="1196568"/>
      </dsp:txXfrm>
    </dsp:sp>
    <dsp:sp modelId="{B6269161-66C1-48F1-ABD4-72AC0D25BA16}">
      <dsp:nvSpPr>
        <dsp:cNvPr id="0" name=""/>
        <dsp:cNvSpPr/>
      </dsp:nvSpPr>
      <dsp:spPr>
        <a:xfrm>
          <a:off x="2011680" y="1256397"/>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A5B6329-B56A-48AF-983D-E40E8F72797B}">
      <dsp:nvSpPr>
        <dsp:cNvPr id="0" name=""/>
        <dsp:cNvSpPr/>
      </dsp:nvSpPr>
      <dsp:spPr>
        <a:xfrm>
          <a:off x="2162556" y="1316225"/>
          <a:ext cx="3872484"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Reserved access</a:t>
          </a:r>
          <a:endParaRPr lang="en-US" sz="3300" kern="1200" dirty="0"/>
        </a:p>
      </dsp:txBody>
      <dsp:txXfrm>
        <a:off x="2162556" y="1316225"/>
        <a:ext cx="3872484" cy="1196568"/>
      </dsp:txXfrm>
    </dsp:sp>
    <dsp:sp modelId="{5303407B-266C-4CD5-B1A0-81534B8F7549}">
      <dsp:nvSpPr>
        <dsp:cNvPr id="0" name=""/>
        <dsp:cNvSpPr/>
      </dsp:nvSpPr>
      <dsp:spPr>
        <a:xfrm>
          <a:off x="2011680" y="2512794"/>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525C9CF0-AB22-4868-BC1D-2D3109BAC296}">
      <dsp:nvSpPr>
        <dsp:cNvPr id="0" name=""/>
        <dsp:cNvSpPr/>
      </dsp:nvSpPr>
      <dsp:spPr>
        <a:xfrm>
          <a:off x="0" y="2574131"/>
          <a:ext cx="10058399"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190BE35-FA31-4927-9023-86B1ACBDCF5C}">
      <dsp:nvSpPr>
        <dsp:cNvPr id="0" name=""/>
        <dsp:cNvSpPr/>
      </dsp:nvSpPr>
      <dsp:spPr>
        <a:xfrm>
          <a:off x="0" y="2574131"/>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US" sz="3900" kern="1200" dirty="0" smtClean="0"/>
            <a:t>NAS Server</a:t>
          </a:r>
          <a:endParaRPr lang="en-US" sz="3900" kern="1200" dirty="0"/>
        </a:p>
      </dsp:txBody>
      <dsp:txXfrm>
        <a:off x="0" y="2574131"/>
        <a:ext cx="2011680" cy="2574131"/>
      </dsp:txXfrm>
    </dsp:sp>
    <dsp:sp modelId="{CC8359B6-4634-4DCD-8AAD-33CCE9295562}">
      <dsp:nvSpPr>
        <dsp:cNvPr id="0" name=""/>
        <dsp:cNvSpPr/>
      </dsp:nvSpPr>
      <dsp:spPr>
        <a:xfrm>
          <a:off x="2162556" y="2633959"/>
          <a:ext cx="3872484"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err="1" smtClean="0"/>
            <a:t>FreeNAS</a:t>
          </a:r>
          <a:r>
            <a:rPr lang="en-US" sz="3300" kern="1200" dirty="0" smtClean="0"/>
            <a:t> VM</a:t>
          </a:r>
          <a:endParaRPr lang="en-US" sz="3300" kern="1200" dirty="0"/>
        </a:p>
      </dsp:txBody>
      <dsp:txXfrm>
        <a:off x="2162556" y="2633959"/>
        <a:ext cx="3872484" cy="1196568"/>
      </dsp:txXfrm>
    </dsp:sp>
    <dsp:sp modelId="{5C8024D9-8128-48A6-A8B8-65714A47C834}">
      <dsp:nvSpPr>
        <dsp:cNvPr id="0" name=""/>
        <dsp:cNvSpPr/>
      </dsp:nvSpPr>
      <dsp:spPr>
        <a:xfrm>
          <a:off x="2011680" y="3830528"/>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3F668F52-2900-4771-BAD1-283DDDED20E0}">
      <dsp:nvSpPr>
        <dsp:cNvPr id="0" name=""/>
        <dsp:cNvSpPr/>
      </dsp:nvSpPr>
      <dsp:spPr>
        <a:xfrm>
          <a:off x="2162556" y="3890356"/>
          <a:ext cx="3872484"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Provides 2 shared folders</a:t>
          </a:r>
          <a:endParaRPr lang="en-US" sz="3300" kern="1200" dirty="0"/>
        </a:p>
      </dsp:txBody>
      <dsp:txXfrm>
        <a:off x="2162556" y="3890356"/>
        <a:ext cx="3872484" cy="1196568"/>
      </dsp:txXfrm>
    </dsp:sp>
    <dsp:sp modelId="{78FCEF84-472E-4206-8630-F785D1E0C1EA}">
      <dsp:nvSpPr>
        <dsp:cNvPr id="0" name=""/>
        <dsp:cNvSpPr/>
      </dsp:nvSpPr>
      <dsp:spPr>
        <a:xfrm>
          <a:off x="6185916" y="3890356"/>
          <a:ext cx="3872484" cy="59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err="1" smtClean="0"/>
            <a:t>MXCommon</a:t>
          </a:r>
          <a:endParaRPr lang="en-US" sz="2700" kern="1200" dirty="0"/>
        </a:p>
      </dsp:txBody>
      <dsp:txXfrm>
        <a:off x="6185916" y="3890356"/>
        <a:ext cx="3872484" cy="598284"/>
      </dsp:txXfrm>
    </dsp:sp>
    <dsp:sp modelId="{8FF332CF-88CF-4323-9611-EE384263EFED}">
      <dsp:nvSpPr>
        <dsp:cNvPr id="0" name=""/>
        <dsp:cNvSpPr/>
      </dsp:nvSpPr>
      <dsp:spPr>
        <a:xfrm>
          <a:off x="6035040" y="4488640"/>
          <a:ext cx="3872484"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31CD48CC-BC2A-4277-B2E4-3639EE5FDC32}">
      <dsp:nvSpPr>
        <dsp:cNvPr id="0" name=""/>
        <dsp:cNvSpPr/>
      </dsp:nvSpPr>
      <dsp:spPr>
        <a:xfrm>
          <a:off x="6185916" y="4488640"/>
          <a:ext cx="3872484" cy="598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err="1" smtClean="0"/>
            <a:t>MXData</a:t>
          </a:r>
          <a:endParaRPr lang="en-US" sz="2700" kern="1200" dirty="0"/>
        </a:p>
      </dsp:txBody>
      <dsp:txXfrm>
        <a:off x="6185916" y="4488640"/>
        <a:ext cx="3872484" cy="598284"/>
      </dsp:txXfrm>
    </dsp:sp>
    <dsp:sp modelId="{F9F358B8-C989-422F-95A0-D379B171E109}">
      <dsp:nvSpPr>
        <dsp:cNvPr id="0" name=""/>
        <dsp:cNvSpPr/>
      </dsp:nvSpPr>
      <dsp:spPr>
        <a:xfrm>
          <a:off x="2011680" y="5086925"/>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757B-5EBA-4A3C-A3AD-69F597CC58E4}">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508CB-B44A-4F24-B7D8-DE749557E458}">
      <dsp:nvSpPr>
        <dsp:cNvPr id="0" name=""/>
        <dsp:cNvSpPr/>
      </dsp:nvSpPr>
      <dsp:spPr>
        <a:xfrm>
          <a:off x="0" y="0"/>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Windows VM</a:t>
          </a:r>
          <a:endParaRPr lang="en-US" sz="3200" kern="1200" dirty="0"/>
        </a:p>
      </dsp:txBody>
      <dsp:txXfrm>
        <a:off x="0" y="0"/>
        <a:ext cx="2011680" cy="2574131"/>
      </dsp:txXfrm>
    </dsp:sp>
    <dsp:sp modelId="{F71E1429-3357-40E1-A8E9-2D29889E66B6}">
      <dsp:nvSpPr>
        <dsp:cNvPr id="0" name=""/>
        <dsp:cNvSpPr/>
      </dsp:nvSpPr>
      <dsp:spPr>
        <a:xfrm>
          <a:off x="2162556" y="30259"/>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COMSOL</a:t>
          </a:r>
          <a:endParaRPr lang="en-US" sz="2700" kern="1200" dirty="0"/>
        </a:p>
      </dsp:txBody>
      <dsp:txXfrm>
        <a:off x="2162556" y="30259"/>
        <a:ext cx="7895844" cy="605197"/>
      </dsp:txXfrm>
    </dsp:sp>
    <dsp:sp modelId="{D053B7B3-0872-4D89-8B69-ADF7BFD53302}">
      <dsp:nvSpPr>
        <dsp:cNvPr id="0" name=""/>
        <dsp:cNvSpPr/>
      </dsp:nvSpPr>
      <dsp:spPr>
        <a:xfrm>
          <a:off x="2011680" y="63545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E69E6-DB6F-4986-A11F-4D37CBF60990}">
      <dsp:nvSpPr>
        <dsp:cNvPr id="0" name=""/>
        <dsp:cNvSpPr/>
      </dsp:nvSpPr>
      <dsp:spPr>
        <a:xfrm>
          <a:off x="2162556" y="665717"/>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CST</a:t>
          </a:r>
          <a:endParaRPr lang="en-US" sz="2700" kern="1200" dirty="0"/>
        </a:p>
      </dsp:txBody>
      <dsp:txXfrm>
        <a:off x="2162556" y="665717"/>
        <a:ext cx="7895844" cy="605197"/>
      </dsp:txXfrm>
    </dsp:sp>
    <dsp:sp modelId="{0A46141C-245F-4C3D-96B7-2874DBC7DF06}">
      <dsp:nvSpPr>
        <dsp:cNvPr id="0" name=""/>
        <dsp:cNvSpPr/>
      </dsp:nvSpPr>
      <dsp:spPr>
        <a:xfrm>
          <a:off x="2011680" y="127091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0BE53-4605-400B-B9E2-0439A73F5034}">
      <dsp:nvSpPr>
        <dsp:cNvPr id="0" name=""/>
        <dsp:cNvSpPr/>
      </dsp:nvSpPr>
      <dsp:spPr>
        <a:xfrm>
          <a:off x="2162556" y="1301174"/>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err="1" smtClean="0"/>
            <a:t>Autocad</a:t>
          </a:r>
          <a:endParaRPr lang="en-US" sz="2700" kern="1200" dirty="0"/>
        </a:p>
      </dsp:txBody>
      <dsp:txXfrm>
        <a:off x="2162556" y="1301174"/>
        <a:ext cx="7895844" cy="605197"/>
      </dsp:txXfrm>
    </dsp:sp>
    <dsp:sp modelId="{C9BB0340-7AE6-45C5-83BC-61AFD9F45083}">
      <dsp:nvSpPr>
        <dsp:cNvPr id="0" name=""/>
        <dsp:cNvSpPr/>
      </dsp:nvSpPr>
      <dsp:spPr>
        <a:xfrm>
          <a:off x="2011680" y="190637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E01F5-40F6-4513-9CBE-5848B30F21EB}">
      <dsp:nvSpPr>
        <dsp:cNvPr id="0" name=""/>
        <dsp:cNvSpPr/>
      </dsp:nvSpPr>
      <dsp:spPr>
        <a:xfrm>
          <a:off x="2162556" y="1936631"/>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Inventor</a:t>
          </a:r>
          <a:endParaRPr lang="en-US" sz="2700" kern="1200" dirty="0"/>
        </a:p>
      </dsp:txBody>
      <dsp:txXfrm>
        <a:off x="2162556" y="1936631"/>
        <a:ext cx="7895844" cy="605197"/>
      </dsp:txXfrm>
    </dsp:sp>
    <dsp:sp modelId="{97C6238B-6188-45A2-ABD4-61D96CF1BEC5}">
      <dsp:nvSpPr>
        <dsp:cNvPr id="0" name=""/>
        <dsp:cNvSpPr/>
      </dsp:nvSpPr>
      <dsp:spPr>
        <a:xfrm>
          <a:off x="2011680" y="254182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A09AD2-B622-438D-8833-572813A58589}">
      <dsp:nvSpPr>
        <dsp:cNvPr id="0" name=""/>
        <dsp:cNvSpPr/>
      </dsp:nvSpPr>
      <dsp:spPr>
        <a:xfrm>
          <a:off x="0" y="2574131"/>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07BF4-FBBD-4647-A746-FA9954C032FC}">
      <dsp:nvSpPr>
        <dsp:cNvPr id="0" name=""/>
        <dsp:cNvSpPr/>
      </dsp:nvSpPr>
      <dsp:spPr>
        <a:xfrm>
          <a:off x="0" y="2574131"/>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Cluster 0</a:t>
          </a:r>
          <a:endParaRPr lang="en-US" sz="3200" kern="1200" dirty="0"/>
        </a:p>
      </dsp:txBody>
      <dsp:txXfrm>
        <a:off x="0" y="2574131"/>
        <a:ext cx="2011680" cy="2574131"/>
      </dsp:txXfrm>
    </dsp:sp>
    <dsp:sp modelId="{925B6623-859D-4BF8-9E9E-6FADA08E5CFE}">
      <dsp:nvSpPr>
        <dsp:cNvPr id="0" name=""/>
        <dsp:cNvSpPr/>
      </dsp:nvSpPr>
      <dsp:spPr>
        <a:xfrm>
          <a:off x="2162556" y="2604390"/>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First node of a computing cluster</a:t>
          </a:r>
          <a:endParaRPr lang="en-US" sz="2700" kern="1200" dirty="0"/>
        </a:p>
      </dsp:txBody>
      <dsp:txXfrm>
        <a:off x="2162556" y="2604390"/>
        <a:ext cx="7895844" cy="605197"/>
      </dsp:txXfrm>
    </dsp:sp>
    <dsp:sp modelId="{3AB2D13B-756E-450D-814D-1E25713DD04B}">
      <dsp:nvSpPr>
        <dsp:cNvPr id="0" name=""/>
        <dsp:cNvSpPr/>
      </dsp:nvSpPr>
      <dsp:spPr>
        <a:xfrm>
          <a:off x="2011680" y="320958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37172-A3D4-4652-A781-E237F213D3A1}">
      <dsp:nvSpPr>
        <dsp:cNvPr id="0" name=""/>
        <dsp:cNvSpPr/>
      </dsp:nvSpPr>
      <dsp:spPr>
        <a:xfrm>
          <a:off x="2162556" y="3239848"/>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Standard </a:t>
          </a:r>
          <a:r>
            <a:rPr lang="en-US" sz="2700" kern="1200" dirty="0" err="1" smtClean="0"/>
            <a:t>debian</a:t>
          </a:r>
          <a:r>
            <a:rPr lang="en-US" sz="2700" kern="1200" dirty="0" smtClean="0"/>
            <a:t> installation</a:t>
          </a:r>
          <a:endParaRPr lang="en-US" sz="2700" kern="1200" dirty="0"/>
        </a:p>
      </dsp:txBody>
      <dsp:txXfrm>
        <a:off x="2162556" y="3239848"/>
        <a:ext cx="7895844" cy="605197"/>
      </dsp:txXfrm>
    </dsp:sp>
    <dsp:sp modelId="{41CD5DD4-2E7E-44EE-B32F-7689BA2AD696}">
      <dsp:nvSpPr>
        <dsp:cNvPr id="0" name=""/>
        <dsp:cNvSpPr/>
      </dsp:nvSpPr>
      <dsp:spPr>
        <a:xfrm>
          <a:off x="2011680" y="384504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B8EB4-F08D-4004-9804-94B09E7A7490}">
      <dsp:nvSpPr>
        <dsp:cNvPr id="0" name=""/>
        <dsp:cNvSpPr/>
      </dsp:nvSpPr>
      <dsp:spPr>
        <a:xfrm>
          <a:off x="2162556" y="3875305"/>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Latest current software installation</a:t>
          </a:r>
          <a:endParaRPr lang="en-US" sz="2700" kern="1200" dirty="0"/>
        </a:p>
      </dsp:txBody>
      <dsp:txXfrm>
        <a:off x="2162556" y="3875305"/>
        <a:ext cx="7895844" cy="605197"/>
      </dsp:txXfrm>
    </dsp:sp>
    <dsp:sp modelId="{6FA493D9-E5D4-46B0-981C-19C1BEEFDE8C}">
      <dsp:nvSpPr>
        <dsp:cNvPr id="0" name=""/>
        <dsp:cNvSpPr/>
      </dsp:nvSpPr>
      <dsp:spPr>
        <a:xfrm>
          <a:off x="2011680" y="448050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90E1F-CEBE-4E2E-B1D3-3FFA5EB7CC38}">
      <dsp:nvSpPr>
        <dsp:cNvPr id="0" name=""/>
        <dsp:cNvSpPr/>
      </dsp:nvSpPr>
      <dsp:spPr>
        <a:xfrm>
          <a:off x="2162556" y="4510762"/>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64 GB memory available</a:t>
          </a:r>
          <a:endParaRPr lang="en-US" sz="2700" kern="1200" dirty="0"/>
        </a:p>
      </dsp:txBody>
      <dsp:txXfrm>
        <a:off x="2162556" y="4510762"/>
        <a:ext cx="7895844" cy="605197"/>
      </dsp:txXfrm>
    </dsp:sp>
    <dsp:sp modelId="{50F9A89D-2658-4364-87C9-606C681482B4}">
      <dsp:nvSpPr>
        <dsp:cNvPr id="0" name=""/>
        <dsp:cNvSpPr/>
      </dsp:nvSpPr>
      <dsp:spPr>
        <a:xfrm>
          <a:off x="2011680" y="5115959"/>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D207D-635C-40EB-849C-5A06064498CF}">
      <dsp:nvSpPr>
        <dsp:cNvPr id="0" name=""/>
        <dsp:cNvSpPr/>
      </dsp:nvSpPr>
      <dsp:spPr>
        <a:xfrm>
          <a:off x="0" y="2513"/>
          <a:ext cx="10058399"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9761281-FDB8-42B1-9C66-D99D412A2A30}">
      <dsp:nvSpPr>
        <dsp:cNvPr id="0" name=""/>
        <dsp:cNvSpPr/>
      </dsp:nvSpPr>
      <dsp:spPr>
        <a:xfrm>
          <a:off x="0" y="2513"/>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err="1" smtClean="0"/>
            <a:t>MXWare</a:t>
          </a:r>
          <a:endParaRPr lang="en-US" sz="3300" kern="1200" dirty="0"/>
        </a:p>
      </dsp:txBody>
      <dsp:txXfrm>
        <a:off x="0" y="2513"/>
        <a:ext cx="2011680" cy="1714411"/>
      </dsp:txXfrm>
    </dsp:sp>
    <dsp:sp modelId="{023F5CCF-B382-4CAA-9983-D325FD2A6E0B}">
      <dsp:nvSpPr>
        <dsp:cNvPr id="0" name=""/>
        <dsp:cNvSpPr/>
      </dsp:nvSpPr>
      <dsp:spPr>
        <a:xfrm>
          <a:off x="2162556" y="80365"/>
          <a:ext cx="7895844" cy="1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Software framework for simulation, reconstruction, analysis and more</a:t>
          </a:r>
          <a:endParaRPr lang="en-US" sz="3600" kern="1200" dirty="0"/>
        </a:p>
      </dsp:txBody>
      <dsp:txXfrm>
        <a:off x="2162556" y="80365"/>
        <a:ext cx="7895844" cy="1557033"/>
      </dsp:txXfrm>
    </dsp:sp>
    <dsp:sp modelId="{16E8CE26-0FDA-418D-A2FD-5CE1566A51BF}">
      <dsp:nvSpPr>
        <dsp:cNvPr id="0" name=""/>
        <dsp:cNvSpPr/>
      </dsp:nvSpPr>
      <dsp:spPr>
        <a:xfrm>
          <a:off x="2011680" y="1637399"/>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D7B12A64-E722-454D-8D91-E3108EEAB008}">
      <dsp:nvSpPr>
        <dsp:cNvPr id="0" name=""/>
        <dsp:cNvSpPr/>
      </dsp:nvSpPr>
      <dsp:spPr>
        <a:xfrm>
          <a:off x="0" y="1716925"/>
          <a:ext cx="10058399" cy="0"/>
        </a:xfrm>
        <a:prstGeom prst="line">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w="6350" cap="flat" cmpd="sng" algn="ctr">
          <a:solidFill>
            <a:schemeClr val="accent2">
              <a:hueOff val="-944198"/>
              <a:satOff val="17568"/>
              <a:lumOff val="235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D55A6FE-BB62-4548-B3BD-0B81C64EA435}">
      <dsp:nvSpPr>
        <dsp:cNvPr id="0" name=""/>
        <dsp:cNvSpPr/>
      </dsp:nvSpPr>
      <dsp:spPr>
        <a:xfrm>
          <a:off x="0" y="1716925"/>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DAQ</a:t>
          </a:r>
          <a:endParaRPr lang="en-US" sz="3300" kern="1200" dirty="0"/>
        </a:p>
      </dsp:txBody>
      <dsp:txXfrm>
        <a:off x="0" y="1716925"/>
        <a:ext cx="2011680" cy="1714411"/>
      </dsp:txXfrm>
    </dsp:sp>
    <dsp:sp modelId="{AD140BAF-16D8-4CA1-8683-809CF384319B}">
      <dsp:nvSpPr>
        <dsp:cNvPr id="0" name=""/>
        <dsp:cNvSpPr/>
      </dsp:nvSpPr>
      <dsp:spPr>
        <a:xfrm>
          <a:off x="2162556" y="1756771"/>
          <a:ext cx="789584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Based on </a:t>
          </a:r>
          <a:r>
            <a:rPr lang="en-US" sz="3600" kern="1200" dirty="0" err="1" smtClean="0"/>
            <a:t>MXWare</a:t>
          </a:r>
          <a:r>
            <a:rPr lang="en-US" sz="3600" kern="1200" dirty="0" smtClean="0"/>
            <a:t> Core</a:t>
          </a:r>
          <a:endParaRPr lang="en-US" sz="3600" kern="1200" dirty="0"/>
        </a:p>
      </dsp:txBody>
      <dsp:txXfrm>
        <a:off x="2162556" y="1756771"/>
        <a:ext cx="7895844" cy="796933"/>
      </dsp:txXfrm>
    </dsp:sp>
    <dsp:sp modelId="{A346DA14-8E38-4CCA-9B79-C10C767460BB}">
      <dsp:nvSpPr>
        <dsp:cNvPr id="0" name=""/>
        <dsp:cNvSpPr/>
      </dsp:nvSpPr>
      <dsp:spPr>
        <a:xfrm>
          <a:off x="2011680" y="2553705"/>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8ABD1F88-D59E-41BA-9BFD-B50D2486D355}">
      <dsp:nvSpPr>
        <dsp:cNvPr id="0" name=""/>
        <dsp:cNvSpPr/>
      </dsp:nvSpPr>
      <dsp:spPr>
        <a:xfrm>
          <a:off x="2162556" y="2593552"/>
          <a:ext cx="789584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To completely design</a:t>
          </a:r>
          <a:endParaRPr lang="en-US" sz="3600" kern="1200" dirty="0"/>
        </a:p>
      </dsp:txBody>
      <dsp:txXfrm>
        <a:off x="2162556" y="2593552"/>
        <a:ext cx="7895844" cy="796933"/>
      </dsp:txXfrm>
    </dsp:sp>
    <dsp:sp modelId="{066398EC-ECED-49F7-8D2B-D0A888F20774}">
      <dsp:nvSpPr>
        <dsp:cNvPr id="0" name=""/>
        <dsp:cNvSpPr/>
      </dsp:nvSpPr>
      <dsp:spPr>
        <a:xfrm>
          <a:off x="2011680" y="3390485"/>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C120DB4-0213-4915-898C-74C8B8DDCCBA}">
      <dsp:nvSpPr>
        <dsp:cNvPr id="0" name=""/>
        <dsp:cNvSpPr/>
      </dsp:nvSpPr>
      <dsp:spPr>
        <a:xfrm>
          <a:off x="0" y="3431336"/>
          <a:ext cx="10058399"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CC5B8BD-F4C6-4A76-A1C4-D6ED32E16091}">
      <dsp:nvSpPr>
        <dsp:cNvPr id="0" name=""/>
        <dsp:cNvSpPr/>
      </dsp:nvSpPr>
      <dsp:spPr>
        <a:xfrm>
          <a:off x="0" y="3431336"/>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Slow Control</a:t>
          </a:r>
          <a:endParaRPr lang="en-US" sz="3300" kern="1200" dirty="0"/>
        </a:p>
      </dsp:txBody>
      <dsp:txXfrm>
        <a:off x="0" y="3431336"/>
        <a:ext cx="2011680" cy="1714411"/>
      </dsp:txXfrm>
    </dsp:sp>
    <dsp:sp modelId="{0D161796-BCF2-4E64-BD5F-0316A6FA44F8}">
      <dsp:nvSpPr>
        <dsp:cNvPr id="0" name=""/>
        <dsp:cNvSpPr/>
      </dsp:nvSpPr>
      <dsp:spPr>
        <a:xfrm>
          <a:off x="2162556" y="3471183"/>
          <a:ext cx="789584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Based on </a:t>
          </a:r>
          <a:r>
            <a:rPr lang="en-US" sz="3600" kern="1200" dirty="0" err="1" smtClean="0"/>
            <a:t>MXWare</a:t>
          </a:r>
          <a:r>
            <a:rPr lang="en-US" sz="3600" kern="1200" dirty="0" smtClean="0"/>
            <a:t> Core and Epics</a:t>
          </a:r>
          <a:endParaRPr lang="en-US" sz="3600" kern="1200" dirty="0"/>
        </a:p>
      </dsp:txBody>
      <dsp:txXfrm>
        <a:off x="2162556" y="3471183"/>
        <a:ext cx="7895844" cy="796933"/>
      </dsp:txXfrm>
    </dsp:sp>
    <dsp:sp modelId="{047D098A-BE99-4AA7-A2FC-F09148A7FDEF}">
      <dsp:nvSpPr>
        <dsp:cNvPr id="0" name=""/>
        <dsp:cNvSpPr/>
      </dsp:nvSpPr>
      <dsp:spPr>
        <a:xfrm>
          <a:off x="2011680" y="4268116"/>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34E7927-0A24-4B5E-9F5E-8BB4917F5A96}">
      <dsp:nvSpPr>
        <dsp:cNvPr id="0" name=""/>
        <dsp:cNvSpPr/>
      </dsp:nvSpPr>
      <dsp:spPr>
        <a:xfrm>
          <a:off x="2162556" y="4307963"/>
          <a:ext cx="789584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t>Design started</a:t>
          </a:r>
          <a:endParaRPr lang="en-US" sz="3600" kern="1200" dirty="0"/>
        </a:p>
      </dsp:txBody>
      <dsp:txXfrm>
        <a:off x="2162556" y="4307963"/>
        <a:ext cx="7895844" cy="796933"/>
      </dsp:txXfrm>
    </dsp:sp>
    <dsp:sp modelId="{4351A2A8-EEF8-4DA0-B9F2-9F277EE34605}">
      <dsp:nvSpPr>
        <dsp:cNvPr id="0" name=""/>
        <dsp:cNvSpPr/>
      </dsp:nvSpPr>
      <dsp:spPr>
        <a:xfrm>
          <a:off x="2011680" y="5104896"/>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2BECB-A3C0-49C0-B0CF-5E48FBDB8641}">
      <dsp:nvSpPr>
        <dsp:cNvPr id="0" name=""/>
        <dsp:cNvSpPr/>
      </dsp:nvSpPr>
      <dsp:spPr>
        <a:xfrm>
          <a:off x="0" y="0"/>
          <a:ext cx="10058399"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A91487B-FE12-4C61-8E42-CC74BAD8560C}">
      <dsp:nvSpPr>
        <dsp:cNvPr id="0" name=""/>
        <dsp:cNvSpPr/>
      </dsp:nvSpPr>
      <dsp:spPr>
        <a:xfrm>
          <a:off x="0" y="0"/>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Expanding collaboration</a:t>
          </a:r>
          <a:endParaRPr lang="en-US" sz="2200" kern="1200" dirty="0"/>
        </a:p>
      </dsp:txBody>
      <dsp:txXfrm>
        <a:off x="0" y="0"/>
        <a:ext cx="2011680" cy="2574131"/>
      </dsp:txXfrm>
    </dsp:sp>
    <dsp:sp modelId="{57CEBD0C-83BF-45CD-A6F2-ED53C435F98E}">
      <dsp:nvSpPr>
        <dsp:cNvPr id="0" name=""/>
        <dsp:cNvSpPr/>
      </dsp:nvSpPr>
      <dsp:spPr>
        <a:xfrm>
          <a:off x="2162556" y="40220"/>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We are growing in number</a:t>
          </a:r>
          <a:endParaRPr lang="en-US" sz="2200" kern="1200" dirty="0"/>
        </a:p>
      </dsp:txBody>
      <dsp:txXfrm>
        <a:off x="2162556" y="40220"/>
        <a:ext cx="7895844" cy="804415"/>
      </dsp:txXfrm>
    </dsp:sp>
    <dsp:sp modelId="{1E79EDA4-1E9D-4101-855B-03679ACA7238}">
      <dsp:nvSpPr>
        <dsp:cNvPr id="0" name=""/>
        <dsp:cNvSpPr/>
      </dsp:nvSpPr>
      <dsp:spPr>
        <a:xfrm>
          <a:off x="2011680" y="844636"/>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482E96EC-5086-4F19-A52F-C75423EAE2A5}">
      <dsp:nvSpPr>
        <dsp:cNvPr id="0" name=""/>
        <dsp:cNvSpPr/>
      </dsp:nvSpPr>
      <dsp:spPr>
        <a:xfrm>
          <a:off x="2162556" y="884857"/>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We are extending beyond KPH</a:t>
          </a:r>
          <a:endParaRPr lang="en-US" sz="2200" kern="1200" dirty="0"/>
        </a:p>
      </dsp:txBody>
      <dsp:txXfrm>
        <a:off x="2162556" y="884857"/>
        <a:ext cx="7895844" cy="804415"/>
      </dsp:txXfrm>
    </dsp:sp>
    <dsp:sp modelId="{84FC60F2-24F8-4431-BA7F-B2B98225281D}">
      <dsp:nvSpPr>
        <dsp:cNvPr id="0" name=""/>
        <dsp:cNvSpPr/>
      </dsp:nvSpPr>
      <dsp:spPr>
        <a:xfrm>
          <a:off x="2011680" y="1689273"/>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6477010-BF50-48D0-ABD0-889ECD015BC3}">
      <dsp:nvSpPr>
        <dsp:cNvPr id="0" name=""/>
        <dsp:cNvSpPr/>
      </dsp:nvSpPr>
      <dsp:spPr>
        <a:xfrm>
          <a:off x="2162556" y="1729494"/>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The tools we established must grow accordingly</a:t>
          </a:r>
          <a:endParaRPr lang="en-US" sz="2200" kern="1200" dirty="0"/>
        </a:p>
      </dsp:txBody>
      <dsp:txXfrm>
        <a:off x="2162556" y="1729494"/>
        <a:ext cx="7895844" cy="804415"/>
      </dsp:txXfrm>
    </dsp:sp>
    <dsp:sp modelId="{084E702E-CCD3-497B-BCE7-0B01D7ECACB3}">
      <dsp:nvSpPr>
        <dsp:cNvPr id="0" name=""/>
        <dsp:cNvSpPr/>
      </dsp:nvSpPr>
      <dsp:spPr>
        <a:xfrm>
          <a:off x="2011680" y="2533910"/>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CD51C778-5D3E-4091-A566-E8045CC69CC3}">
      <dsp:nvSpPr>
        <dsp:cNvPr id="0" name=""/>
        <dsp:cNvSpPr/>
      </dsp:nvSpPr>
      <dsp:spPr>
        <a:xfrm>
          <a:off x="0" y="2574131"/>
          <a:ext cx="10058399"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1B1078F-9EDA-4FF5-81B7-60399B831065}">
      <dsp:nvSpPr>
        <dsp:cNvPr id="0" name=""/>
        <dsp:cNvSpPr/>
      </dsp:nvSpPr>
      <dsp:spPr>
        <a:xfrm>
          <a:off x="0" y="2574131"/>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Need usage and feedback</a:t>
          </a:r>
          <a:endParaRPr lang="en-US" sz="2200" kern="1200" dirty="0"/>
        </a:p>
      </dsp:txBody>
      <dsp:txXfrm>
        <a:off x="0" y="2574131"/>
        <a:ext cx="2011680" cy="2574131"/>
      </dsp:txXfrm>
    </dsp:sp>
    <dsp:sp modelId="{3CBFC0CB-4D6F-4629-8EF3-4A9B0F6FA890}">
      <dsp:nvSpPr>
        <dsp:cNvPr id="0" name=""/>
        <dsp:cNvSpPr/>
      </dsp:nvSpPr>
      <dsp:spPr>
        <a:xfrm>
          <a:off x="2162556" y="2614351"/>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We need more user input</a:t>
          </a:r>
          <a:endParaRPr lang="en-US" sz="2200" kern="1200" dirty="0"/>
        </a:p>
      </dsp:txBody>
      <dsp:txXfrm>
        <a:off x="2162556" y="2614351"/>
        <a:ext cx="7895844" cy="804415"/>
      </dsp:txXfrm>
    </dsp:sp>
    <dsp:sp modelId="{4B85560E-1E60-4742-86E0-99D2A589E723}">
      <dsp:nvSpPr>
        <dsp:cNvPr id="0" name=""/>
        <dsp:cNvSpPr/>
      </dsp:nvSpPr>
      <dsp:spPr>
        <a:xfrm>
          <a:off x="2011680" y="3418767"/>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3B7076F-D58A-432F-84F8-E0DE395719D8}">
      <dsp:nvSpPr>
        <dsp:cNvPr id="0" name=""/>
        <dsp:cNvSpPr/>
      </dsp:nvSpPr>
      <dsp:spPr>
        <a:xfrm>
          <a:off x="2162556" y="3458988"/>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Actual input to expand the wiki as only a few people use it regularly</a:t>
          </a:r>
          <a:endParaRPr lang="en-US" sz="2200" kern="1200" dirty="0"/>
        </a:p>
      </dsp:txBody>
      <dsp:txXfrm>
        <a:off x="2162556" y="3458988"/>
        <a:ext cx="7895844" cy="804415"/>
      </dsp:txXfrm>
    </dsp:sp>
    <dsp:sp modelId="{323754DE-EC0F-4683-B165-63476E4342E5}">
      <dsp:nvSpPr>
        <dsp:cNvPr id="0" name=""/>
        <dsp:cNvSpPr/>
      </dsp:nvSpPr>
      <dsp:spPr>
        <a:xfrm>
          <a:off x="2011680" y="4263404"/>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80AD67C-4DA2-4DF4-BCA2-A5551F8563B5}">
      <dsp:nvSpPr>
        <dsp:cNvPr id="0" name=""/>
        <dsp:cNvSpPr/>
      </dsp:nvSpPr>
      <dsp:spPr>
        <a:xfrm>
          <a:off x="2162556" y="4303625"/>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We need feedback to improve what we have, prune useless tools, provide more tools if necessary</a:t>
          </a:r>
          <a:endParaRPr lang="en-US" sz="2200" kern="1200" dirty="0"/>
        </a:p>
      </dsp:txBody>
      <dsp:txXfrm>
        <a:off x="2162556" y="4303625"/>
        <a:ext cx="7895844" cy="804415"/>
      </dsp:txXfrm>
    </dsp:sp>
    <dsp:sp modelId="{4DDAA3BF-700D-43F1-AC92-E4FD85AB4EFD}">
      <dsp:nvSpPr>
        <dsp:cNvPr id="0" name=""/>
        <dsp:cNvSpPr/>
      </dsp:nvSpPr>
      <dsp:spPr>
        <a:xfrm>
          <a:off x="2011680" y="5108041"/>
          <a:ext cx="8046720"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ECEF0-EE0D-4D90-83DC-DC0D973880A0}">
      <dsp:nvSpPr>
        <dsp:cNvPr id="0" name=""/>
        <dsp:cNvSpPr/>
      </dsp:nvSpPr>
      <dsp:spPr>
        <a:xfrm>
          <a:off x="0" y="385149"/>
          <a:ext cx="8270171" cy="26333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1857" tIns="458216" rIns="64185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Allows to use the registered user name and passwords on a </a:t>
          </a:r>
          <a:r>
            <a:rPr lang="en-US" sz="2200" kern="1200" dirty="0" smtClean="0"/>
            <a:t>synchronized system</a:t>
          </a:r>
          <a:endParaRPr lang="en-US" sz="2200" kern="1200" dirty="0"/>
        </a:p>
        <a:p>
          <a:pPr marL="228600" lvl="1" indent="-228600" algn="l" defTabSz="977900">
            <a:lnSpc>
              <a:spcPct val="90000"/>
            </a:lnSpc>
            <a:spcBef>
              <a:spcPct val="0"/>
            </a:spcBef>
            <a:spcAft>
              <a:spcPct val="15000"/>
            </a:spcAft>
            <a:buChar char="••"/>
          </a:pPr>
          <a:r>
            <a:rPr lang="en-US" sz="2200" kern="1200" dirty="0" smtClean="0"/>
            <a:t>The simplest way to synchronize the authentication of many systems</a:t>
          </a:r>
          <a:endParaRPr lang="en-US" sz="2200" kern="1200" dirty="0"/>
        </a:p>
        <a:p>
          <a:pPr marL="228600" lvl="1" indent="-228600" algn="l" defTabSz="977900">
            <a:lnSpc>
              <a:spcPct val="90000"/>
            </a:lnSpc>
            <a:spcBef>
              <a:spcPct val="0"/>
            </a:spcBef>
            <a:spcAft>
              <a:spcPct val="15000"/>
            </a:spcAft>
            <a:buChar char="••"/>
          </a:pPr>
          <a:r>
            <a:rPr lang="en-US" sz="2200" kern="1200" dirty="0" smtClean="0"/>
            <a:t>Needs a KPH account to be included in the KPH LDAP database</a:t>
          </a:r>
          <a:endParaRPr lang="en-US" sz="2200" kern="1200" dirty="0"/>
        </a:p>
      </dsp:txBody>
      <dsp:txXfrm>
        <a:off x="0" y="385149"/>
        <a:ext cx="8270171" cy="2633399"/>
      </dsp:txXfrm>
    </dsp:sp>
    <dsp:sp modelId="{209A0626-7087-4BF5-A924-9F8649034B37}">
      <dsp:nvSpPr>
        <dsp:cNvPr id="0" name=""/>
        <dsp:cNvSpPr/>
      </dsp:nvSpPr>
      <dsp:spPr>
        <a:xfrm>
          <a:off x="413508" y="60429"/>
          <a:ext cx="5789119" cy="6494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8815" tIns="0" rIns="218815" bIns="0" numCol="1" spcCol="1270" anchor="ctr" anchorCtr="0">
          <a:noAutofit/>
        </a:bodyPr>
        <a:lstStyle/>
        <a:p>
          <a:pPr lvl="0" algn="l" defTabSz="977900">
            <a:lnSpc>
              <a:spcPct val="90000"/>
            </a:lnSpc>
            <a:spcBef>
              <a:spcPct val="0"/>
            </a:spcBef>
            <a:spcAft>
              <a:spcPct val="35000"/>
            </a:spcAft>
          </a:pPr>
          <a:r>
            <a:rPr lang="en-US" sz="2200" b="1" kern="1200" dirty="0" smtClean="0"/>
            <a:t>LDAP Authentication</a:t>
          </a:r>
          <a:endParaRPr lang="en-US" sz="2200" b="1" kern="1200" dirty="0"/>
        </a:p>
      </dsp:txBody>
      <dsp:txXfrm>
        <a:off x="445211" y="92132"/>
        <a:ext cx="5725713" cy="586034"/>
      </dsp:txXfrm>
    </dsp:sp>
    <dsp:sp modelId="{248F1396-3672-4429-8CBA-CF556156F2F5}">
      <dsp:nvSpPr>
        <dsp:cNvPr id="0" name=""/>
        <dsp:cNvSpPr/>
      </dsp:nvSpPr>
      <dsp:spPr>
        <a:xfrm>
          <a:off x="0" y="3462069"/>
          <a:ext cx="8270171" cy="15939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1857" tIns="458216" rIns="64185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Many tools use a KPH authentication</a:t>
          </a:r>
          <a:endParaRPr lang="en-US" sz="2200" kern="1200" dirty="0"/>
        </a:p>
        <a:p>
          <a:pPr marL="228600" lvl="1" indent="-228600" algn="l" defTabSz="977900">
            <a:lnSpc>
              <a:spcPct val="90000"/>
            </a:lnSpc>
            <a:spcBef>
              <a:spcPct val="0"/>
            </a:spcBef>
            <a:spcAft>
              <a:spcPct val="15000"/>
            </a:spcAft>
            <a:buChar char="••"/>
          </a:pPr>
          <a:r>
            <a:rPr lang="en-US" sz="2200" kern="1200" dirty="0" smtClean="0"/>
            <a:t>Many tools hosted in the KPH internal network, accessible via VPN</a:t>
          </a:r>
          <a:endParaRPr lang="en-US" sz="2200" kern="1200" dirty="0"/>
        </a:p>
      </dsp:txBody>
      <dsp:txXfrm>
        <a:off x="0" y="3462069"/>
        <a:ext cx="8270171" cy="1593900"/>
      </dsp:txXfrm>
    </dsp:sp>
    <dsp:sp modelId="{9A81287D-C998-4A49-9891-7815AB098909}">
      <dsp:nvSpPr>
        <dsp:cNvPr id="0" name=""/>
        <dsp:cNvSpPr/>
      </dsp:nvSpPr>
      <dsp:spPr>
        <a:xfrm>
          <a:off x="413508" y="3137348"/>
          <a:ext cx="5789119" cy="64944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8815" tIns="0" rIns="218815" bIns="0" numCol="1" spcCol="1270" anchor="ctr" anchorCtr="0">
          <a:noAutofit/>
        </a:bodyPr>
        <a:lstStyle/>
        <a:p>
          <a:pPr lvl="0" algn="l" defTabSz="977900">
            <a:lnSpc>
              <a:spcPct val="90000"/>
            </a:lnSpc>
            <a:spcBef>
              <a:spcPct val="0"/>
            </a:spcBef>
            <a:spcAft>
              <a:spcPct val="35000"/>
            </a:spcAft>
          </a:pPr>
          <a:r>
            <a:rPr lang="en-US" sz="2200" b="1" kern="1200" dirty="0" smtClean="0"/>
            <a:t>Relevant constraints</a:t>
          </a:r>
          <a:endParaRPr lang="en-US" sz="2200" b="1" kern="1200" dirty="0"/>
        </a:p>
      </dsp:txBody>
      <dsp:txXfrm>
        <a:off x="445211" y="3169051"/>
        <a:ext cx="5725713"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FD3C-CA4B-48BA-91B2-123299FB9A35}">
      <dsp:nvSpPr>
        <dsp:cNvPr id="0" name=""/>
        <dsp:cNvSpPr/>
      </dsp:nvSpPr>
      <dsp:spPr>
        <a:xfrm>
          <a:off x="0" y="26367"/>
          <a:ext cx="4582391" cy="8751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General news and communications</a:t>
          </a:r>
          <a:endParaRPr lang="en-US" sz="2200" b="1" kern="1200" dirty="0"/>
        </a:p>
      </dsp:txBody>
      <dsp:txXfrm>
        <a:off x="42722" y="69089"/>
        <a:ext cx="4496947" cy="789716"/>
      </dsp:txXfrm>
    </dsp:sp>
    <dsp:sp modelId="{041549D7-4C39-475C-8008-AF7B3B0D1D48}">
      <dsp:nvSpPr>
        <dsp:cNvPr id="0" name=""/>
        <dsp:cNvSpPr/>
      </dsp:nvSpPr>
      <dsp:spPr>
        <a:xfrm>
          <a:off x="0" y="964887"/>
          <a:ext cx="4582391" cy="8751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Public subscription</a:t>
          </a:r>
          <a:endParaRPr lang="en-US" sz="2200" b="1" kern="1200" dirty="0"/>
        </a:p>
      </dsp:txBody>
      <dsp:txXfrm>
        <a:off x="42722" y="1007609"/>
        <a:ext cx="4496947" cy="789716"/>
      </dsp:txXfrm>
    </dsp:sp>
    <dsp:sp modelId="{9B2E2875-607E-412D-9505-36ACB4529D0C}">
      <dsp:nvSpPr>
        <dsp:cNvPr id="0" name=""/>
        <dsp:cNvSpPr/>
      </dsp:nvSpPr>
      <dsp:spPr>
        <a:xfrm>
          <a:off x="0" y="1840047"/>
          <a:ext cx="4582391"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4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Managed through the </a:t>
          </a:r>
          <a:r>
            <a:rPr lang="en-US" sz="1700" kern="1200" dirty="0" err="1" smtClean="0"/>
            <a:t>Uni</a:t>
          </a:r>
          <a:r>
            <a:rPr lang="en-US" sz="1700" kern="1200" dirty="0" smtClean="0"/>
            <a:t>-Mainz </a:t>
          </a:r>
          <a:r>
            <a:rPr lang="en-US" sz="1700" kern="1200" dirty="0" err="1" smtClean="0"/>
            <a:t>Sympa</a:t>
          </a:r>
          <a:r>
            <a:rPr lang="en-US" sz="1700" kern="1200" dirty="0" smtClean="0"/>
            <a:t> system</a:t>
          </a:r>
          <a:endParaRPr lang="en-US" sz="1700" kern="1200" dirty="0"/>
        </a:p>
        <a:p>
          <a:pPr marL="171450" lvl="1" indent="-171450" algn="l" defTabSz="755650">
            <a:lnSpc>
              <a:spcPct val="90000"/>
            </a:lnSpc>
            <a:spcBef>
              <a:spcPct val="0"/>
            </a:spcBef>
            <a:spcAft>
              <a:spcPct val="20000"/>
            </a:spcAft>
            <a:buChar char="••"/>
          </a:pPr>
          <a:r>
            <a:rPr lang="en-US" sz="1700" kern="1200" dirty="0" smtClean="0"/>
            <a:t>Can subscribe with external mail addresses</a:t>
          </a:r>
          <a:endParaRPr lang="en-US" sz="1700" kern="1200" dirty="0"/>
        </a:p>
      </dsp:txBody>
      <dsp:txXfrm>
        <a:off x="0" y="1840047"/>
        <a:ext cx="4582391" cy="1070190"/>
      </dsp:txXfrm>
    </dsp:sp>
    <dsp:sp modelId="{B5F2F81B-7B6A-4AFF-825E-57A9106141B7}">
      <dsp:nvSpPr>
        <dsp:cNvPr id="0" name=""/>
        <dsp:cNvSpPr/>
      </dsp:nvSpPr>
      <dsp:spPr>
        <a:xfrm>
          <a:off x="0" y="2910237"/>
          <a:ext cx="4582391" cy="8751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Newest tool in the bag</a:t>
          </a:r>
          <a:endParaRPr lang="en-US" sz="2200" b="1" kern="1200" dirty="0"/>
        </a:p>
      </dsp:txBody>
      <dsp:txXfrm>
        <a:off x="42722" y="2952959"/>
        <a:ext cx="4496947" cy="789716"/>
      </dsp:txXfrm>
    </dsp:sp>
    <dsp:sp modelId="{2B77D369-D716-4835-B23B-7CE5A9D7474E}">
      <dsp:nvSpPr>
        <dsp:cNvPr id="0" name=""/>
        <dsp:cNvSpPr/>
      </dsp:nvSpPr>
      <dsp:spPr>
        <a:xfrm>
          <a:off x="0" y="3785397"/>
          <a:ext cx="458239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4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Created this week</a:t>
          </a:r>
          <a:endParaRPr lang="en-US" sz="1700" kern="1200" dirty="0"/>
        </a:p>
      </dsp:txBody>
      <dsp:txXfrm>
        <a:off x="0" y="3785397"/>
        <a:ext cx="4582391" cy="36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4E323-9B61-47CD-AD13-C86C4BE14B7A}">
      <dsp:nvSpPr>
        <dsp:cNvPr id="0" name=""/>
        <dsp:cNvSpPr/>
      </dsp:nvSpPr>
      <dsp:spPr>
        <a:xfrm>
          <a:off x="0" y="12996"/>
          <a:ext cx="3426968" cy="11793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General public information about the project</a:t>
          </a:r>
          <a:endParaRPr lang="en-US" sz="2100" b="1" kern="1200" dirty="0"/>
        </a:p>
      </dsp:txBody>
      <dsp:txXfrm>
        <a:off x="57572" y="70568"/>
        <a:ext cx="3311824" cy="1064216"/>
      </dsp:txXfrm>
    </dsp:sp>
    <dsp:sp modelId="{2AD225BD-A73D-41FB-A34E-463BFE4145CA}">
      <dsp:nvSpPr>
        <dsp:cNvPr id="0" name=""/>
        <dsp:cNvSpPr/>
      </dsp:nvSpPr>
      <dsp:spPr>
        <a:xfrm>
          <a:off x="0" y="1252836"/>
          <a:ext cx="3426968" cy="11793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Temporarily hosted on the A1 webserver</a:t>
          </a:r>
          <a:endParaRPr lang="en-US" sz="2100" b="1" kern="1200" dirty="0"/>
        </a:p>
      </dsp:txBody>
      <dsp:txXfrm>
        <a:off x="57572" y="1310408"/>
        <a:ext cx="3311824" cy="1064216"/>
      </dsp:txXfrm>
    </dsp:sp>
    <dsp:sp modelId="{247BB8EA-317A-4785-B7F4-EB58F236E20D}">
      <dsp:nvSpPr>
        <dsp:cNvPr id="0" name=""/>
        <dsp:cNvSpPr/>
      </dsp:nvSpPr>
      <dsp:spPr>
        <a:xfrm>
          <a:off x="0" y="2492676"/>
          <a:ext cx="3426968" cy="11793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Needs a periodic update cycle</a:t>
          </a:r>
          <a:endParaRPr lang="en-US" sz="2100" b="1" kern="1200" dirty="0"/>
        </a:p>
      </dsp:txBody>
      <dsp:txXfrm>
        <a:off x="57572" y="2550248"/>
        <a:ext cx="3311824" cy="1064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8114D-E532-4225-BE6C-5DDEB31D662E}">
      <dsp:nvSpPr>
        <dsp:cNvPr id="0" name=""/>
        <dsp:cNvSpPr/>
      </dsp:nvSpPr>
      <dsp:spPr>
        <a:xfrm>
          <a:off x="0" y="705265"/>
          <a:ext cx="3948176" cy="75582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Repository of internal information and documentation</a:t>
          </a:r>
          <a:endParaRPr lang="en-US" sz="1900" b="1" kern="1200" dirty="0"/>
        </a:p>
      </dsp:txBody>
      <dsp:txXfrm>
        <a:off x="36896" y="742161"/>
        <a:ext cx="3874384" cy="682028"/>
      </dsp:txXfrm>
    </dsp:sp>
    <dsp:sp modelId="{C384E323-9B61-47CD-AD13-C86C4BE14B7A}">
      <dsp:nvSpPr>
        <dsp:cNvPr id="0" name=""/>
        <dsp:cNvSpPr/>
      </dsp:nvSpPr>
      <dsp:spPr>
        <a:xfrm>
          <a:off x="0" y="1515805"/>
          <a:ext cx="3948176" cy="755820"/>
        </a:xfrm>
        <a:prstGeom prst="roundRect">
          <a:avLst/>
        </a:prstGeom>
        <a:blipFill rotWithShape="0">
          <a:blip xmlns:r="http://schemas.openxmlformats.org/officeDocument/2006/relationships" r:embed="rId1">
            <a:duotone>
              <a:schemeClr val="accent2">
                <a:hueOff val="-629465"/>
                <a:satOff val="11712"/>
                <a:lumOff val="1568"/>
                <a:alphaOff val="0"/>
                <a:tint val="70000"/>
                <a:shade val="63000"/>
              </a:schemeClr>
              <a:schemeClr val="accent2">
                <a:hueOff val="-629465"/>
                <a:satOff val="11712"/>
                <a:lumOff val="156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Only accessible from the KPH network</a:t>
          </a:r>
          <a:endParaRPr lang="en-US" sz="1900" b="1" kern="1200" dirty="0"/>
        </a:p>
      </dsp:txBody>
      <dsp:txXfrm>
        <a:off x="36896" y="1552701"/>
        <a:ext cx="3874384" cy="682028"/>
      </dsp:txXfrm>
    </dsp:sp>
    <dsp:sp modelId="{90446FA4-5FA7-49E5-88E3-A859FBB900F6}">
      <dsp:nvSpPr>
        <dsp:cNvPr id="0" name=""/>
        <dsp:cNvSpPr/>
      </dsp:nvSpPr>
      <dsp:spPr>
        <a:xfrm>
          <a:off x="0" y="2326345"/>
          <a:ext cx="3948176" cy="755820"/>
        </a:xfrm>
        <a:prstGeom prst="roundRect">
          <a:avLst/>
        </a:prstGeom>
        <a:blipFill rotWithShape="0">
          <a:blip xmlns:r="http://schemas.openxmlformats.org/officeDocument/2006/relationships" r:embed="rId1">
            <a:duotone>
              <a:schemeClr val="accent2">
                <a:hueOff val="-1258930"/>
                <a:satOff val="23424"/>
                <a:lumOff val="3137"/>
                <a:alphaOff val="0"/>
                <a:tint val="70000"/>
                <a:shade val="63000"/>
              </a:schemeClr>
              <a:schemeClr val="accent2">
                <a:hueOff val="-1258930"/>
                <a:satOff val="23424"/>
                <a:lumOff val="3137"/>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Authentication with the KPH credentials</a:t>
          </a:r>
          <a:endParaRPr lang="en-US" sz="1900" b="1" kern="1200" dirty="0"/>
        </a:p>
      </dsp:txBody>
      <dsp:txXfrm>
        <a:off x="36896" y="2363241"/>
        <a:ext cx="3874384" cy="682028"/>
      </dsp:txXfrm>
    </dsp:sp>
    <dsp:sp modelId="{075BE7F0-2C47-452D-8CFE-94BBDA557255}">
      <dsp:nvSpPr>
        <dsp:cNvPr id="0" name=""/>
        <dsp:cNvSpPr/>
      </dsp:nvSpPr>
      <dsp:spPr>
        <a:xfrm>
          <a:off x="0" y="3136885"/>
          <a:ext cx="3948176" cy="75582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kern="1200" dirty="0" smtClean="0"/>
            <a:t>More people should actively contribute to the wiki</a:t>
          </a:r>
          <a:endParaRPr lang="en-US" sz="1900" b="1" kern="1200" dirty="0"/>
        </a:p>
      </dsp:txBody>
      <dsp:txXfrm>
        <a:off x="36896" y="3173781"/>
        <a:ext cx="3874384" cy="68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515EA-7BC5-45D3-BB00-3AE120B9E4F1}">
      <dsp:nvSpPr>
        <dsp:cNvPr id="0" name=""/>
        <dsp:cNvSpPr/>
      </dsp:nvSpPr>
      <dsp:spPr>
        <a:xfrm>
          <a:off x="0" y="2327"/>
          <a:ext cx="3429000" cy="8751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Only visible in the internal KPH network</a:t>
          </a:r>
          <a:endParaRPr lang="en-US" sz="2200" b="1" kern="1200" dirty="0"/>
        </a:p>
      </dsp:txBody>
      <dsp:txXfrm>
        <a:off x="42722" y="45049"/>
        <a:ext cx="3343556" cy="789716"/>
      </dsp:txXfrm>
    </dsp:sp>
    <dsp:sp modelId="{1BB0304A-45A7-4189-84C7-A67605BFB4FF}">
      <dsp:nvSpPr>
        <dsp:cNvPr id="0" name=""/>
        <dsp:cNvSpPr/>
      </dsp:nvSpPr>
      <dsp:spPr>
        <a:xfrm>
          <a:off x="0" y="940847"/>
          <a:ext cx="3429000" cy="87516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Authentication through the KPH credentials</a:t>
          </a:r>
          <a:endParaRPr lang="en-US" sz="2200" b="1" kern="1200" dirty="0"/>
        </a:p>
      </dsp:txBody>
      <dsp:txXfrm>
        <a:off x="42722" y="983569"/>
        <a:ext cx="3343556" cy="789716"/>
      </dsp:txXfrm>
    </dsp:sp>
    <dsp:sp modelId="{EA8695FD-5995-4B8F-A76A-E59783F6D936}">
      <dsp:nvSpPr>
        <dsp:cNvPr id="0" name=""/>
        <dsp:cNvSpPr/>
      </dsp:nvSpPr>
      <dsp:spPr>
        <a:xfrm>
          <a:off x="0" y="1879367"/>
          <a:ext cx="3429000" cy="87516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Based on </a:t>
          </a:r>
          <a:r>
            <a:rPr lang="en-US" sz="2200" b="1" kern="1200" dirty="0" err="1" smtClean="0"/>
            <a:t>gitlab</a:t>
          </a:r>
          <a:endParaRPr lang="en-US" sz="2200" b="1" kern="1200" dirty="0"/>
        </a:p>
      </dsp:txBody>
      <dsp:txXfrm>
        <a:off x="42722" y="1922089"/>
        <a:ext cx="3343556" cy="789716"/>
      </dsp:txXfrm>
    </dsp:sp>
    <dsp:sp modelId="{3524BA5B-434B-4C9C-A73B-6207F48F92A7}">
      <dsp:nvSpPr>
        <dsp:cNvPr id="0" name=""/>
        <dsp:cNvSpPr/>
      </dsp:nvSpPr>
      <dsp:spPr>
        <a:xfrm>
          <a:off x="0" y="2754527"/>
          <a:ext cx="34290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Open source</a:t>
          </a:r>
          <a:endParaRPr lang="en-US" sz="1700" kern="1200" dirty="0"/>
        </a:p>
        <a:p>
          <a:pPr marL="171450" lvl="1" indent="-171450" algn="l" defTabSz="755650">
            <a:lnSpc>
              <a:spcPct val="90000"/>
            </a:lnSpc>
            <a:spcBef>
              <a:spcPct val="0"/>
            </a:spcBef>
            <a:spcAft>
              <a:spcPct val="20000"/>
            </a:spcAft>
            <a:buChar char="••"/>
          </a:pPr>
          <a:r>
            <a:rPr lang="en-US" sz="1700" kern="1200" dirty="0" smtClean="0"/>
            <a:t>Similar interface as </a:t>
          </a:r>
          <a:r>
            <a:rPr lang="en-US" sz="1700" kern="1200" dirty="0" err="1" smtClean="0"/>
            <a:t>github</a:t>
          </a:r>
          <a:endParaRPr lang="en-US" sz="1700" kern="1200" dirty="0"/>
        </a:p>
        <a:p>
          <a:pPr marL="171450" lvl="1" indent="-171450" algn="l" defTabSz="755650">
            <a:lnSpc>
              <a:spcPct val="90000"/>
            </a:lnSpc>
            <a:spcBef>
              <a:spcPct val="0"/>
            </a:spcBef>
            <a:spcAft>
              <a:spcPct val="20000"/>
            </a:spcAft>
            <a:buChar char="••"/>
          </a:pPr>
          <a:r>
            <a:rPr lang="en-US" sz="1700" kern="1200" dirty="0" smtClean="0"/>
            <a:t>Easily installable in </a:t>
          </a:r>
          <a:r>
            <a:rPr lang="en-US" sz="1700" kern="1200" dirty="0" err="1" smtClean="0"/>
            <a:t>Debian</a:t>
          </a:r>
          <a:endParaRPr lang="en-US" sz="1700" kern="1200" dirty="0"/>
        </a:p>
      </dsp:txBody>
      <dsp:txXfrm>
        <a:off x="0" y="2754527"/>
        <a:ext cx="3429000" cy="888030"/>
      </dsp:txXfrm>
    </dsp:sp>
    <dsp:sp modelId="{5DA12ED9-00BD-408E-9A9E-0BC031A486CB}">
      <dsp:nvSpPr>
        <dsp:cNvPr id="0" name=""/>
        <dsp:cNvSpPr/>
      </dsp:nvSpPr>
      <dsp:spPr>
        <a:xfrm>
          <a:off x="0" y="3642557"/>
          <a:ext cx="3429000" cy="875160"/>
        </a:xfrm>
        <a:prstGeom prst="roundRect">
          <a:avLst/>
        </a:prstGeom>
        <a:blipFill rotWithShape="0">
          <a:blip xmlns:r="http://schemas.openxmlformats.org/officeDocument/2006/relationships" r:embed="rId1">
            <a:duotone>
              <a:schemeClr val="accent5">
                <a:hueOff val="0"/>
                <a:satOff val="0"/>
                <a:lumOff val="0"/>
                <a:alphaOff val="0"/>
                <a:tint val="70000"/>
                <a:shade val="63000"/>
              </a:schemeClr>
              <a:schemeClr val="accent5">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Most people use it productively</a:t>
          </a:r>
          <a:endParaRPr lang="en-US" sz="2200" b="1" kern="1200" dirty="0"/>
        </a:p>
      </dsp:txBody>
      <dsp:txXfrm>
        <a:off x="42722" y="3685279"/>
        <a:ext cx="3343556" cy="7897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62D4-DBFE-486F-87E4-FA9195EA714B}">
      <dsp:nvSpPr>
        <dsp:cNvPr id="0" name=""/>
        <dsp:cNvSpPr/>
      </dsp:nvSpPr>
      <dsp:spPr>
        <a:xfrm>
          <a:off x="0" y="464639"/>
          <a:ext cx="4000500" cy="9149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Until now only for special meetings</a:t>
          </a:r>
          <a:endParaRPr lang="en-US" sz="2300" b="1" kern="1200" dirty="0"/>
        </a:p>
      </dsp:txBody>
      <dsp:txXfrm>
        <a:off x="44664" y="509303"/>
        <a:ext cx="3911172" cy="825612"/>
      </dsp:txXfrm>
    </dsp:sp>
    <dsp:sp modelId="{10ACFB8F-C615-4DD3-B9B0-F86CB220FA8E}">
      <dsp:nvSpPr>
        <dsp:cNvPr id="0" name=""/>
        <dsp:cNvSpPr/>
      </dsp:nvSpPr>
      <dsp:spPr>
        <a:xfrm>
          <a:off x="0" y="1379579"/>
          <a:ext cx="40005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This conference, LEPP</a:t>
          </a:r>
          <a:endParaRPr lang="en-US" sz="1800" kern="1200" dirty="0"/>
        </a:p>
      </dsp:txBody>
      <dsp:txXfrm>
        <a:off x="0" y="1379579"/>
        <a:ext cx="4000500" cy="380880"/>
      </dsp:txXfrm>
    </dsp:sp>
    <dsp:sp modelId="{D72B0799-0036-4BA7-A278-AAD73D9D593C}">
      <dsp:nvSpPr>
        <dsp:cNvPr id="0" name=""/>
        <dsp:cNvSpPr/>
      </dsp:nvSpPr>
      <dsp:spPr>
        <a:xfrm>
          <a:off x="0" y="1760459"/>
          <a:ext cx="4000500" cy="91494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From this week approved for regular meetings</a:t>
          </a:r>
          <a:endParaRPr lang="en-US" sz="2300" b="1" kern="1200" dirty="0"/>
        </a:p>
      </dsp:txBody>
      <dsp:txXfrm>
        <a:off x="44664" y="1805123"/>
        <a:ext cx="3911172" cy="825612"/>
      </dsp:txXfrm>
    </dsp:sp>
    <dsp:sp modelId="{BB7074C4-C9D5-488A-9714-5FDEE4DF4A4C}">
      <dsp:nvSpPr>
        <dsp:cNvPr id="0" name=""/>
        <dsp:cNvSpPr/>
      </dsp:nvSpPr>
      <dsp:spPr>
        <a:xfrm>
          <a:off x="0" y="2675399"/>
          <a:ext cx="40005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smtClean="0"/>
            <a:t>We will use it for regular short collaboration meetings</a:t>
          </a:r>
          <a:endParaRPr lang="en-US" sz="1800" b="0" kern="1200" dirty="0"/>
        </a:p>
      </dsp:txBody>
      <dsp:txXfrm>
        <a:off x="0" y="2675399"/>
        <a:ext cx="4000500" cy="571320"/>
      </dsp:txXfrm>
    </dsp:sp>
    <dsp:sp modelId="{935996E7-0D1C-4FD8-9597-4CCC3167B1D2}">
      <dsp:nvSpPr>
        <dsp:cNvPr id="0" name=""/>
        <dsp:cNvSpPr/>
      </dsp:nvSpPr>
      <dsp:spPr>
        <a:xfrm>
          <a:off x="0" y="3246719"/>
          <a:ext cx="4000500" cy="9149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Special section already opened</a:t>
          </a:r>
          <a:endParaRPr lang="en-US" sz="2300" b="1" kern="1200" dirty="0"/>
        </a:p>
      </dsp:txBody>
      <dsp:txXfrm>
        <a:off x="44664" y="3291383"/>
        <a:ext cx="3911172" cy="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62D4-DBFE-486F-87E4-FA9195EA714B}">
      <dsp:nvSpPr>
        <dsp:cNvPr id="0" name=""/>
        <dsp:cNvSpPr/>
      </dsp:nvSpPr>
      <dsp:spPr>
        <a:xfrm>
          <a:off x="0" y="450149"/>
          <a:ext cx="4000500" cy="551655"/>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err="1" smtClean="0"/>
            <a:t>Calibre</a:t>
          </a:r>
          <a:r>
            <a:rPr lang="en-US" sz="2300" b="1" kern="1200" dirty="0" smtClean="0"/>
            <a:t> database</a:t>
          </a:r>
          <a:endParaRPr lang="en-US" sz="2300" b="1" kern="1200" dirty="0"/>
        </a:p>
      </dsp:txBody>
      <dsp:txXfrm>
        <a:off x="26930" y="477079"/>
        <a:ext cx="3946640" cy="497795"/>
      </dsp:txXfrm>
    </dsp:sp>
    <dsp:sp modelId="{10ACFB8F-C615-4DD3-B9B0-F86CB220FA8E}">
      <dsp:nvSpPr>
        <dsp:cNvPr id="0" name=""/>
        <dsp:cNvSpPr/>
      </dsp:nvSpPr>
      <dsp:spPr>
        <a:xfrm>
          <a:off x="0" y="1001804"/>
          <a:ext cx="40005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Read-only web interface</a:t>
          </a:r>
          <a:endParaRPr lang="en-US" sz="1800" kern="1200" dirty="0"/>
        </a:p>
        <a:p>
          <a:pPr marL="171450" lvl="1" indent="-171450" algn="l" defTabSz="800100">
            <a:lnSpc>
              <a:spcPct val="90000"/>
            </a:lnSpc>
            <a:spcBef>
              <a:spcPct val="0"/>
            </a:spcBef>
            <a:spcAft>
              <a:spcPct val="20000"/>
            </a:spcAft>
            <a:buChar char="••"/>
          </a:pPr>
          <a:r>
            <a:rPr lang="en-US" sz="1800" kern="1200" dirty="0" smtClean="0"/>
            <a:t>Works perfectly with pdf</a:t>
          </a:r>
          <a:endParaRPr lang="en-US" sz="1800" kern="1200" dirty="0"/>
        </a:p>
        <a:p>
          <a:pPr marL="171450" lvl="1" indent="-171450" algn="l" defTabSz="800100">
            <a:lnSpc>
              <a:spcPct val="90000"/>
            </a:lnSpc>
            <a:spcBef>
              <a:spcPct val="0"/>
            </a:spcBef>
            <a:spcAft>
              <a:spcPct val="20000"/>
            </a:spcAft>
            <a:buChar char="••"/>
          </a:pPr>
          <a:r>
            <a:rPr lang="en-US" sz="1800" kern="1200" dirty="0" smtClean="0"/>
            <a:t>Some additional configuration needed</a:t>
          </a:r>
          <a:endParaRPr lang="en-US" sz="1800" kern="1200" dirty="0"/>
        </a:p>
      </dsp:txBody>
      <dsp:txXfrm>
        <a:off x="0" y="1001804"/>
        <a:ext cx="4000500" cy="1190250"/>
      </dsp:txXfrm>
    </dsp:sp>
    <dsp:sp modelId="{9CFB9781-27BE-4AFD-856D-D28035096AC5}">
      <dsp:nvSpPr>
        <dsp:cNvPr id="0" name=""/>
        <dsp:cNvSpPr/>
      </dsp:nvSpPr>
      <dsp:spPr>
        <a:xfrm>
          <a:off x="0" y="2192054"/>
          <a:ext cx="4000500" cy="551655"/>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Data input a bit complex</a:t>
          </a:r>
          <a:endParaRPr lang="en-US" sz="2300" b="1" kern="1200" dirty="0"/>
        </a:p>
      </dsp:txBody>
      <dsp:txXfrm>
        <a:off x="26930" y="2218984"/>
        <a:ext cx="3946640" cy="497795"/>
      </dsp:txXfrm>
    </dsp:sp>
    <dsp:sp modelId="{FB9F41B7-9FA4-451E-85D5-3F4CF0F33610}">
      <dsp:nvSpPr>
        <dsp:cNvPr id="0" name=""/>
        <dsp:cNvSpPr/>
      </dsp:nvSpPr>
      <dsp:spPr>
        <a:xfrm>
          <a:off x="0" y="2743709"/>
          <a:ext cx="4000500"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Export files on the network drive</a:t>
          </a:r>
          <a:endParaRPr lang="en-US" sz="1800" kern="1200" dirty="0"/>
        </a:p>
        <a:p>
          <a:pPr marL="171450" lvl="1" indent="-171450" algn="l" defTabSz="800100">
            <a:lnSpc>
              <a:spcPct val="90000"/>
            </a:lnSpc>
            <a:spcBef>
              <a:spcPct val="0"/>
            </a:spcBef>
            <a:spcAft>
              <a:spcPct val="20000"/>
            </a:spcAft>
            <a:buChar char="••"/>
          </a:pPr>
          <a:r>
            <a:rPr lang="en-US" sz="1800" kern="1200" dirty="0" smtClean="0"/>
            <a:t>A script automatically loads the files in the library</a:t>
          </a:r>
          <a:endParaRPr lang="en-US" sz="1800" kern="1200" dirty="0"/>
        </a:p>
      </dsp:txBody>
      <dsp:txXfrm>
        <a:off x="0" y="2743709"/>
        <a:ext cx="4000500" cy="880785"/>
      </dsp:txXfrm>
    </dsp:sp>
    <dsp:sp modelId="{610218B7-4DB1-49E1-B798-648A27A9E232}">
      <dsp:nvSpPr>
        <dsp:cNvPr id="0" name=""/>
        <dsp:cNvSpPr/>
      </dsp:nvSpPr>
      <dsp:spPr>
        <a:xfrm>
          <a:off x="0" y="3624494"/>
          <a:ext cx="4000500" cy="551655"/>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System is in “Beta testing”</a:t>
          </a:r>
          <a:endParaRPr lang="en-US" sz="2300" b="1" kern="1200" dirty="0"/>
        </a:p>
      </dsp:txBody>
      <dsp:txXfrm>
        <a:off x="26930" y="3651424"/>
        <a:ext cx="3946640" cy="4977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A62D4-DBFE-486F-87E4-FA9195EA714B}">
      <dsp:nvSpPr>
        <dsp:cNvPr id="0" name=""/>
        <dsp:cNvSpPr/>
      </dsp:nvSpPr>
      <dsp:spPr>
        <a:xfrm>
          <a:off x="0" y="78224"/>
          <a:ext cx="4000500" cy="8751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Standard computer installation</a:t>
          </a:r>
          <a:endParaRPr lang="en-US" sz="2200" b="1" kern="1200" dirty="0"/>
        </a:p>
      </dsp:txBody>
      <dsp:txXfrm>
        <a:off x="42722" y="120946"/>
        <a:ext cx="3915056" cy="789716"/>
      </dsp:txXfrm>
    </dsp:sp>
    <dsp:sp modelId="{10ACFB8F-C615-4DD3-B9B0-F86CB220FA8E}">
      <dsp:nvSpPr>
        <dsp:cNvPr id="0" name=""/>
        <dsp:cNvSpPr/>
      </dsp:nvSpPr>
      <dsp:spPr>
        <a:xfrm>
          <a:off x="0" y="953384"/>
          <a:ext cx="40005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Meta packages loading a predefined package set</a:t>
          </a:r>
          <a:endParaRPr lang="en-US" sz="1700" kern="1200" dirty="0"/>
        </a:p>
      </dsp:txBody>
      <dsp:txXfrm>
        <a:off x="0" y="953384"/>
        <a:ext cx="4000500" cy="535095"/>
      </dsp:txXfrm>
    </dsp:sp>
    <dsp:sp modelId="{CB723217-332E-4443-BE79-46B03C7C0063}">
      <dsp:nvSpPr>
        <dsp:cNvPr id="0" name=""/>
        <dsp:cNvSpPr/>
      </dsp:nvSpPr>
      <dsp:spPr>
        <a:xfrm>
          <a:off x="0" y="1488479"/>
          <a:ext cx="4000500" cy="87516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Software distribution</a:t>
          </a:r>
          <a:endParaRPr lang="en-US" sz="2200" b="1" kern="1200" dirty="0"/>
        </a:p>
      </dsp:txBody>
      <dsp:txXfrm>
        <a:off x="42722" y="1531201"/>
        <a:ext cx="3915056" cy="789716"/>
      </dsp:txXfrm>
    </dsp:sp>
    <dsp:sp modelId="{8A55D2CF-78E0-495D-87E5-057D08C0F9FA}">
      <dsp:nvSpPr>
        <dsp:cNvPr id="0" name=""/>
        <dsp:cNvSpPr/>
      </dsp:nvSpPr>
      <dsp:spPr>
        <a:xfrm>
          <a:off x="0" y="2363639"/>
          <a:ext cx="4000500"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Packaging our software in a </a:t>
          </a:r>
          <a:r>
            <a:rPr lang="en-US" sz="1700" kern="1200" dirty="0" err="1" smtClean="0"/>
            <a:t>Debian</a:t>
          </a:r>
          <a:r>
            <a:rPr lang="en-US" sz="1700" kern="1200" dirty="0" smtClean="0"/>
            <a:t> package for easy deployment</a:t>
          </a:r>
          <a:endParaRPr lang="en-US" sz="1700" kern="1200" dirty="0"/>
        </a:p>
      </dsp:txBody>
      <dsp:txXfrm>
        <a:off x="0" y="2363639"/>
        <a:ext cx="4000500" cy="774180"/>
      </dsp:txXfrm>
    </dsp:sp>
    <dsp:sp modelId="{1CB6EDB6-8726-4A7B-B3F2-B6C5DCA531D5}">
      <dsp:nvSpPr>
        <dsp:cNvPr id="0" name=""/>
        <dsp:cNvSpPr/>
      </dsp:nvSpPr>
      <dsp:spPr>
        <a:xfrm>
          <a:off x="0" y="3137819"/>
          <a:ext cx="4000500" cy="8751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Raspberry repo</a:t>
          </a:r>
          <a:endParaRPr lang="en-US" sz="2200" b="1" kern="1200" dirty="0"/>
        </a:p>
      </dsp:txBody>
      <dsp:txXfrm>
        <a:off x="42722" y="3180541"/>
        <a:ext cx="3915056" cy="789716"/>
      </dsp:txXfrm>
    </dsp:sp>
    <dsp:sp modelId="{AD0F8ADC-9E2D-403F-9056-3E9D251D2607}">
      <dsp:nvSpPr>
        <dsp:cNvPr id="0" name=""/>
        <dsp:cNvSpPr/>
      </dsp:nvSpPr>
      <dsp:spPr>
        <a:xfrm>
          <a:off x="0" y="4012979"/>
          <a:ext cx="40005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Not available yet, would be done soon</a:t>
          </a:r>
          <a:endParaRPr lang="en-US" sz="1700" kern="1200" dirty="0"/>
        </a:p>
      </dsp:txBody>
      <dsp:txXfrm>
        <a:off x="0" y="4012979"/>
        <a:ext cx="4000500" cy="5350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1AAE15-01F5-0345-9A38-8A4F8CD26C64}" type="datetimeFigureOut">
              <a:rPr lang="en-US" smtClean="0"/>
              <a:t>15-Feb-17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F59C54-7BBD-3546-ADBE-B5C30B9DC1F8}" type="slidenum">
              <a:rPr lang="en-US" smtClean="0"/>
              <a:t>‹#›</a:t>
            </a:fld>
            <a:endParaRPr lang="en-US"/>
          </a:p>
        </p:txBody>
      </p:sp>
    </p:spTree>
    <p:extLst>
      <p:ext uri="{BB962C8B-B14F-4D97-AF65-F5344CB8AC3E}">
        <p14:creationId xmlns:p14="http://schemas.microsoft.com/office/powerpoint/2010/main" val="715822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ED526-58C5-4E07-8BA8-1A3F3D6C4358}" type="datetimeFigureOut">
              <a:rPr lang="en-US" smtClean="0"/>
              <a:t>15-Feb-17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A41EA-0015-40D4-94C8-C535C92F17D6}" type="slidenum">
              <a:rPr lang="en-US" smtClean="0"/>
              <a:t>‹#›</a:t>
            </a:fld>
            <a:endParaRPr lang="en-US"/>
          </a:p>
        </p:txBody>
      </p:sp>
    </p:spTree>
    <p:extLst>
      <p:ext uri="{BB962C8B-B14F-4D97-AF65-F5344CB8AC3E}">
        <p14:creationId xmlns:p14="http://schemas.microsoft.com/office/powerpoint/2010/main" val="1218024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main</a:t>
            </a:r>
            <a:r>
              <a:rPr lang="en-US" baseline="0" dirty="0" smtClean="0"/>
              <a:t> point of this session is to describe the different tools and software infrastructure we have or that we are preparing for MAGIX</a:t>
            </a:r>
          </a:p>
        </p:txBody>
      </p:sp>
      <p:sp>
        <p:nvSpPr>
          <p:cNvPr id="4" name="Slide Number Placeholder 3"/>
          <p:cNvSpPr>
            <a:spLocks noGrp="1"/>
          </p:cNvSpPr>
          <p:nvPr>
            <p:ph type="sldNum" sz="quarter" idx="10"/>
          </p:nvPr>
        </p:nvSpPr>
        <p:spPr/>
        <p:txBody>
          <a:bodyPr/>
          <a:lstStyle/>
          <a:p>
            <a:fld id="{84BA41EA-0015-40D4-94C8-C535C92F17D6}" type="slidenum">
              <a:rPr lang="en-US" smtClean="0"/>
              <a:t>1</a:t>
            </a:fld>
            <a:endParaRPr lang="en-US"/>
          </a:p>
        </p:txBody>
      </p:sp>
    </p:spTree>
    <p:extLst>
      <p:ext uri="{BB962C8B-B14F-4D97-AF65-F5344CB8AC3E}">
        <p14:creationId xmlns:p14="http://schemas.microsoft.com/office/powerpoint/2010/main" val="410129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to</a:t>
            </a:r>
            <a:r>
              <a:rPr lang="en-US" baseline="0" dirty="0" smtClean="0"/>
              <a:t> keep in mind in most of the following are:</a:t>
            </a:r>
          </a:p>
          <a:p>
            <a:r>
              <a:rPr lang="en-US" baseline="0" dirty="0" smtClean="0"/>
              <a:t>We are developing tools when we realize we need them, in many case we are proceeding by trial and error by testing if a system is actual useful and if necessary we improve it, eliminate it or merge tools together for user simplicity. Most of them started for our internal use and the plan is to open them as much as technically possible to external users</a:t>
            </a:r>
          </a:p>
          <a:p>
            <a:endParaRPr lang="en-US" baseline="0" dirty="0" smtClean="0"/>
          </a:p>
          <a:p>
            <a:r>
              <a:rPr lang="en-US" baseline="0" dirty="0" smtClean="0"/>
              <a:t>The other important thing to know is that most of this tools require a KPH account for authentication and a KPH VPN to access the internal network where they are hosted. Whenever possible we will try to put them on public servers but that requires more maintenance work to make sure they are safe from external intrusions so we would like to limit the public available resources</a:t>
            </a:r>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2</a:t>
            </a:fld>
            <a:endParaRPr lang="en-US"/>
          </a:p>
        </p:txBody>
      </p:sp>
    </p:spTree>
    <p:extLst>
      <p:ext uri="{BB962C8B-B14F-4D97-AF65-F5344CB8AC3E}">
        <p14:creationId xmlns:p14="http://schemas.microsoft.com/office/powerpoint/2010/main" val="95952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This new project is called MESA and will be hosted in the space formerly used by the A4 experiment that was concluded. The possibility to use an existing build reduces the costs in a relevant matter but forces the accelerator to the adapt to existing space. Moreover, because MAMI will remain operation as the workhorse of our institute for the foreseeable future, our new project should not hinder the operation of MAMI</a:t>
            </a:r>
          </a:p>
          <a:p>
            <a:endParaRPr lang="en-US" baseline="0" dirty="0" smtClean="0"/>
          </a:p>
          <a:p>
            <a:r>
              <a:rPr lang="en-US" baseline="0" dirty="0" smtClean="0"/>
              <a:t>MAMI will continue to be used in the foreseeable future so any additional installation should not disturb the routine operation of MAMI.</a:t>
            </a:r>
          </a:p>
        </p:txBody>
      </p:sp>
      <p:sp>
        <p:nvSpPr>
          <p:cNvPr id="4" name="Slide Number Placeholder 3"/>
          <p:cNvSpPr>
            <a:spLocks noGrp="1"/>
          </p:cNvSpPr>
          <p:nvPr>
            <p:ph type="sldNum" sz="quarter" idx="10"/>
          </p:nvPr>
        </p:nvSpPr>
        <p:spPr/>
        <p:txBody>
          <a:bodyPr/>
          <a:lstStyle/>
          <a:p>
            <a:fld id="{FB1B92E2-7E31-4559-9952-1F3E963AF046}" type="slidenum">
              <a:rPr lang="en-US" smtClean="0"/>
              <a:t>3</a:t>
            </a:fld>
            <a:endParaRPr lang="en-US"/>
          </a:p>
        </p:txBody>
      </p:sp>
    </p:spTree>
    <p:extLst>
      <p:ext uri="{BB962C8B-B14F-4D97-AF65-F5344CB8AC3E}">
        <p14:creationId xmlns:p14="http://schemas.microsoft.com/office/powerpoint/2010/main" val="405477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type of physics we aim to study at MESA</a:t>
            </a:r>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4</a:t>
            </a:fld>
            <a:endParaRPr lang="en-US"/>
          </a:p>
        </p:txBody>
      </p:sp>
    </p:spTree>
    <p:extLst>
      <p:ext uri="{BB962C8B-B14F-4D97-AF65-F5344CB8AC3E}">
        <p14:creationId xmlns:p14="http://schemas.microsoft.com/office/powerpoint/2010/main" val="253885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just heard from Harald of our existing facility which is MAMI.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machine is a multi stage </a:t>
            </a:r>
            <a:r>
              <a:rPr lang="en-US" baseline="0" dirty="0" err="1" smtClean="0"/>
              <a:t>microtron</a:t>
            </a:r>
            <a:r>
              <a:rPr lang="en-US" baseline="0" dirty="0" smtClean="0"/>
              <a:t> that can reach about 1.5GeV with currents of 0.1 mA.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complex includes 4 experimental areas: one in particular, that of A4 is not used anymore for the experiments with the MAMI beam and will now host the MESA machine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me start from the foundation of our work, that is MAMI.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it happens in Mainz we have a long and out-standing expertize in running cutting edge experiments for nuclear and hadron physics. The current workhorse of our university is MAMI, a multi-stage </a:t>
            </a:r>
            <a:r>
              <a:rPr lang="en-US" baseline="0" dirty="0" err="1" smtClean="0"/>
              <a:t>microton</a:t>
            </a:r>
            <a:r>
              <a:rPr lang="en-US" baseline="0" dirty="0" smtClean="0"/>
              <a:t> capable of delivering an electron beam of 0.1 mA at energies up to 1.5 GeV. This device performed admirably and if you connect to our institute website you will find a list of the many accomplishment and publications of the experiments running with the beams provided by that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you look carefully you will find out that for many of those experiments the limitations didn’t come from the available beam energy but rather from the statistics like in the case of searches for rare events like an </a:t>
            </a:r>
            <a:r>
              <a:rPr lang="en-US" baseline="0" dirty="0" err="1" smtClean="0"/>
              <a:t>hypotethical</a:t>
            </a:r>
            <a:r>
              <a:rPr lang="en-US" baseline="0" dirty="0" smtClean="0"/>
              <a:t> dark photon or that sometimes it is the minimum energy that limits the accuracy as when one tries to measure form factors at extremely low Q2 as for the extraction of the proton radius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Nonetheless I will start from the workhorse of our establishment, which is MAMI</a:t>
            </a:r>
          </a:p>
          <a:p>
            <a:r>
              <a:rPr lang="en-US" dirty="0" smtClean="0"/>
              <a:t>Probably most of you know</a:t>
            </a:r>
            <a:r>
              <a:rPr lang="en-US" baseline="0" dirty="0" smtClean="0"/>
              <a:t> much better than me all the accomplishment of MAMI. Here you can see the layout of the current system with the main experimental hall. Because any further extension of the MAMI accelerator chain would be excessively expensive we decided to develop our tools in another direction.</a:t>
            </a:r>
          </a:p>
        </p:txBody>
      </p:sp>
      <p:sp>
        <p:nvSpPr>
          <p:cNvPr id="4" name="Slide Number Placeholder 3"/>
          <p:cNvSpPr>
            <a:spLocks noGrp="1"/>
          </p:cNvSpPr>
          <p:nvPr>
            <p:ph type="sldNum" sz="quarter" idx="10"/>
          </p:nvPr>
        </p:nvSpPr>
        <p:spPr/>
        <p:txBody>
          <a:bodyPr/>
          <a:lstStyle/>
          <a:p>
            <a:fld id="{FB1B92E2-7E31-4559-9952-1F3E963AF046}" type="slidenum">
              <a:rPr lang="en-US" smtClean="0"/>
              <a:t>6</a:t>
            </a:fld>
            <a:endParaRPr lang="en-US"/>
          </a:p>
        </p:txBody>
      </p:sp>
    </p:spTree>
    <p:extLst>
      <p:ext uri="{BB962C8B-B14F-4D97-AF65-F5344CB8AC3E}">
        <p14:creationId xmlns:p14="http://schemas.microsoft.com/office/powerpoint/2010/main" val="6251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just heard from Harald of our existing facility which is MAMI.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machine is a multi stage </a:t>
            </a:r>
            <a:r>
              <a:rPr lang="en-US" baseline="0" dirty="0" err="1" smtClean="0"/>
              <a:t>microtron</a:t>
            </a:r>
            <a:r>
              <a:rPr lang="en-US" baseline="0" dirty="0" smtClean="0"/>
              <a:t> that can reach about 1.5GeV with currents of 0.1 mA.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complex includes 4 experimental areas: one in particular, that of A4 is not used anymore for the experiments with the MAMI beam and will now host the MESA machine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me start from the foundation of our work, that is MAMI.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it happens in Mainz we have a long and out-standing expertize in running cutting edge experiments for nuclear and hadron physics. The current workhorse of our university is MAMI, a multi-stage </a:t>
            </a:r>
            <a:r>
              <a:rPr lang="en-US" baseline="0" dirty="0" err="1" smtClean="0"/>
              <a:t>microton</a:t>
            </a:r>
            <a:r>
              <a:rPr lang="en-US" baseline="0" dirty="0" smtClean="0"/>
              <a:t> capable of delivering an electron beam of 0.1 mA at energies up to 1.5 GeV. This device performed admirably and if you connect to our institute website you will find a list of the many accomplishment and publications of the experiments running with the beams provided by that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you look carefully you will find out that for many of those experiments the limitations didn’t come from the available beam energy but rather from the statistics like in the case of searches for rare events like an </a:t>
            </a:r>
            <a:r>
              <a:rPr lang="en-US" baseline="0" dirty="0" err="1" smtClean="0"/>
              <a:t>hypotethical</a:t>
            </a:r>
            <a:r>
              <a:rPr lang="en-US" baseline="0" dirty="0" smtClean="0"/>
              <a:t> dark photon or that sometimes it is the minimum energy that limits the accuracy as when one tries to measure form factors at extremely low Q2 as for the extraction of the proton radius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Nonetheless I will start from the workhorse of our establishment, which is MAMI</a:t>
            </a:r>
          </a:p>
          <a:p>
            <a:r>
              <a:rPr lang="en-US" dirty="0" smtClean="0"/>
              <a:t>Probably most of you know</a:t>
            </a:r>
            <a:r>
              <a:rPr lang="en-US" baseline="0" dirty="0" smtClean="0"/>
              <a:t> much better than me all the accomplishment of MAMI. Here you can see the layout of the current system with the main experimental hall. Because any further extension of the MAMI accelerator chain would be excessively expensive we decided to develop our tools in another direction.</a:t>
            </a:r>
          </a:p>
        </p:txBody>
      </p:sp>
      <p:sp>
        <p:nvSpPr>
          <p:cNvPr id="4" name="Slide Number Placeholder 3"/>
          <p:cNvSpPr>
            <a:spLocks noGrp="1"/>
          </p:cNvSpPr>
          <p:nvPr>
            <p:ph type="sldNum" sz="quarter" idx="10"/>
          </p:nvPr>
        </p:nvSpPr>
        <p:spPr/>
        <p:txBody>
          <a:bodyPr/>
          <a:lstStyle/>
          <a:p>
            <a:fld id="{FB1B92E2-7E31-4559-9952-1F3E963AF046}" type="slidenum">
              <a:rPr lang="en-US" smtClean="0"/>
              <a:t>7</a:t>
            </a:fld>
            <a:endParaRPr lang="en-US"/>
          </a:p>
        </p:txBody>
      </p:sp>
    </p:spTree>
    <p:extLst>
      <p:ext uri="{BB962C8B-B14F-4D97-AF65-F5344CB8AC3E}">
        <p14:creationId xmlns:p14="http://schemas.microsoft.com/office/powerpoint/2010/main" val="413336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This new project is called MESA and will be hosted in the space formerly used by the A4 experiment that was concluded. The possibility to use an existing build reduces the costs in a relevant matter but forces the accelerator to the adapt to existing space. Moreover, because MAMI will remain operation as the workhorse of our institute for the foreseeable future, our new project should not hinder the operation of MAMI</a:t>
            </a:r>
          </a:p>
          <a:p>
            <a:endParaRPr lang="en-US" baseline="0" dirty="0" smtClean="0"/>
          </a:p>
          <a:p>
            <a:r>
              <a:rPr lang="en-US" baseline="0" dirty="0" smtClean="0"/>
              <a:t>MAMI will continue to be used in the foreseeable future so any additional installation should not disturb the routine operation of MAMI.</a:t>
            </a:r>
          </a:p>
        </p:txBody>
      </p:sp>
      <p:sp>
        <p:nvSpPr>
          <p:cNvPr id="4" name="Slide Number Placeholder 3"/>
          <p:cNvSpPr>
            <a:spLocks noGrp="1"/>
          </p:cNvSpPr>
          <p:nvPr>
            <p:ph type="sldNum" sz="quarter" idx="10"/>
          </p:nvPr>
        </p:nvSpPr>
        <p:spPr/>
        <p:txBody>
          <a:bodyPr/>
          <a:lstStyle/>
          <a:p>
            <a:fld id="{FB1B92E2-7E31-4559-9952-1F3E963AF046}" type="slidenum">
              <a:rPr lang="en-US" smtClean="0"/>
              <a:t>8</a:t>
            </a:fld>
            <a:endParaRPr lang="en-US"/>
          </a:p>
        </p:txBody>
      </p:sp>
    </p:spTree>
    <p:extLst>
      <p:ext uri="{BB962C8B-B14F-4D97-AF65-F5344CB8AC3E}">
        <p14:creationId xmlns:p14="http://schemas.microsoft.com/office/powerpoint/2010/main" val="117224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collaboration is growing fast and expanding beyond the walls  of KPH</a:t>
            </a:r>
          </a:p>
          <a:p>
            <a:r>
              <a:rPr lang="en-US" dirty="0" smtClean="0"/>
              <a:t>The tools</a:t>
            </a:r>
            <a:r>
              <a:rPr lang="en-US" baseline="0" dirty="0" smtClean="0"/>
              <a:t> we established have to evolve accordingly</a:t>
            </a:r>
          </a:p>
          <a:p>
            <a:r>
              <a:rPr lang="en-US" baseline="0" dirty="0" smtClean="0"/>
              <a:t>Many tools are already designed to scale with the collaboration</a:t>
            </a:r>
          </a:p>
          <a:p>
            <a:r>
              <a:rPr lang="en-US" baseline="0" dirty="0" smtClean="0"/>
              <a:t>The most important thing is to use those tools and to provide feedback on what else is needed and what </a:t>
            </a:r>
            <a:r>
              <a:rPr lang="en-US" baseline="0" smtClean="0"/>
              <a:t>is superfluous</a:t>
            </a:r>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18</a:t>
            </a:fld>
            <a:endParaRPr lang="en-US"/>
          </a:p>
        </p:txBody>
      </p:sp>
    </p:spTree>
    <p:extLst>
      <p:ext uri="{BB962C8B-B14F-4D97-AF65-F5344CB8AC3E}">
        <p14:creationId xmlns:p14="http://schemas.microsoft.com/office/powerpoint/2010/main" val="15658750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8220453" y="3713161"/>
            <a:ext cx="2986028" cy="1792426"/>
          </a:xfrm>
          <a:prstGeom prst="rect">
            <a:avLst/>
          </a:prstGeom>
        </p:spPr>
      </p:pic>
      <p:sp>
        <p:nvSpPr>
          <p:cNvPr id="6" name="Slide Number Placeholder 5"/>
          <p:cNvSpPr>
            <a:spLocks noGrp="1"/>
          </p:cNvSpPr>
          <p:nvPr>
            <p:ph type="sldNum" sz="quarter" idx="12"/>
          </p:nvPr>
        </p:nvSpPr>
        <p:spPr>
          <a:xfrm>
            <a:off x="9824652" y="4848126"/>
            <a:ext cx="1193868" cy="640080"/>
          </a:xfrm>
        </p:spPr>
        <p:txBody>
          <a:bodyPr/>
          <a:lstStyle>
            <a:lvl1pPr>
              <a:defRPr sz="2800"/>
            </a:lvl1pPr>
          </a:lstStyle>
          <a:p>
            <a:fld id="{0713F57C-9E44-4374-A82F-F5287C2B5B08}" type="slidenum">
              <a:rPr lang="en-US" smtClean="0"/>
              <a:t>‹#›</a:t>
            </a:fld>
            <a:endParaRPr lang="en-US" dirty="0"/>
          </a:p>
        </p:txBody>
      </p:sp>
    </p:spTree>
    <p:extLst>
      <p:ext uri="{BB962C8B-B14F-4D97-AF65-F5344CB8AC3E}">
        <p14:creationId xmlns:p14="http://schemas.microsoft.com/office/powerpoint/2010/main" val="2465835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 15 2016</a:t>
            </a:r>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205212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03078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25698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 15 2016</a:t>
            </a:r>
            <a:endParaRPr lang="en-US" dirty="0"/>
          </a:p>
        </p:txBody>
      </p:sp>
      <p:sp>
        <p:nvSpPr>
          <p:cNvPr id="5" name="Footer Placeholder 4"/>
          <p:cNvSpPr>
            <a:spLocks noGrp="1"/>
          </p:cNvSpPr>
          <p:nvPr>
            <p:ph type="ftr" sz="quarter" idx="11"/>
          </p:nvPr>
        </p:nvSpPr>
        <p:spPr/>
        <p:txBody>
          <a:bodyPr/>
          <a:lstStyle/>
          <a:p>
            <a:r>
              <a:rPr lang="en-US" smtClean="0"/>
              <a:t>S. Caiazza - IT Magix overview</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a:t>
            </a:fld>
            <a:endParaRPr lang="en-US"/>
          </a:p>
        </p:txBody>
      </p:sp>
      <p:grpSp>
        <p:nvGrpSpPr>
          <p:cNvPr id="13" name="Group 12"/>
          <p:cNvGrpSpPr/>
          <p:nvPr userDrawn="1"/>
        </p:nvGrpSpPr>
        <p:grpSpPr>
          <a:xfrm>
            <a:off x="646511"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327639" y="179546"/>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6969" y="212903"/>
            <a:ext cx="949379" cy="569885"/>
          </a:xfrm>
          <a:prstGeom prst="rect">
            <a:avLst/>
          </a:prstGeom>
        </p:spPr>
      </p:pic>
    </p:spTree>
    <p:extLst>
      <p:ext uri="{BB962C8B-B14F-4D97-AF65-F5344CB8AC3E}">
        <p14:creationId xmlns:p14="http://schemas.microsoft.com/office/powerpoint/2010/main" val="3154721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2753994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r>
              <a:rPr lang="en-US" smtClean="0"/>
              <a:t>Feb 15 2016</a:t>
            </a:r>
            <a:endParaRPr lang="en-US"/>
          </a:p>
        </p:txBody>
      </p:sp>
      <p:sp>
        <p:nvSpPr>
          <p:cNvPr id="5" name="Footer Placeholder 4"/>
          <p:cNvSpPr>
            <a:spLocks noGrp="1"/>
          </p:cNvSpPr>
          <p:nvPr>
            <p:ph type="ftr" sz="quarter" idx="11"/>
          </p:nvPr>
        </p:nvSpPr>
        <p:spPr>
          <a:xfrm>
            <a:off x="2182708" y="6272786"/>
            <a:ext cx="6327648" cy="365125"/>
          </a:xfrm>
        </p:spPr>
        <p:txBody>
          <a:bodyPr/>
          <a:lstStyle/>
          <a:p>
            <a:r>
              <a:rPr lang="en-US" smtClean="0"/>
              <a:t>S. Caiazza - IT Magix overview</a:t>
            </a:r>
            <a:endParaRPr lang="en-US"/>
          </a:p>
        </p:txBody>
      </p:sp>
      <p:pic>
        <p:nvPicPr>
          <p:cNvPr id="12" name="Picture 11"/>
          <p:cNvPicPr>
            <a:picLocks noChangeAspect="1"/>
          </p:cNvPicPr>
          <p:nvPr userDrawn="1"/>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0" y="2301947"/>
            <a:ext cx="2277533" cy="1367137"/>
          </a:xfrm>
          <a:prstGeom prst="rect">
            <a:avLst/>
          </a:prstGeom>
        </p:spPr>
      </p:pic>
      <p:sp>
        <p:nvSpPr>
          <p:cNvPr id="6" name="Slide Number Placeholder 5"/>
          <p:cNvSpPr>
            <a:spLocks noGrp="1"/>
          </p:cNvSpPr>
          <p:nvPr>
            <p:ph type="sldNum" sz="quarter" idx="12"/>
          </p:nvPr>
        </p:nvSpPr>
        <p:spPr>
          <a:xfrm>
            <a:off x="1089234" y="3041717"/>
            <a:ext cx="1188299" cy="720332"/>
          </a:xfrm>
        </p:spPr>
        <p:txBody>
          <a:bodyPr/>
          <a:lstStyle>
            <a:lvl1pPr>
              <a:defRPr sz="2800"/>
            </a:lvl1pPr>
          </a:lstStyle>
          <a:p>
            <a:fld id="{0713F57C-9E44-4374-A82F-F5287C2B5B08}" type="slidenum">
              <a:rPr lang="en-US" smtClean="0"/>
              <a:t>‹#›</a:t>
            </a:fld>
            <a:endParaRPr lang="en-US" dirty="0"/>
          </a:p>
        </p:txBody>
      </p:sp>
    </p:spTree>
    <p:extLst>
      <p:ext uri="{BB962C8B-B14F-4D97-AF65-F5344CB8AC3E}">
        <p14:creationId xmlns:p14="http://schemas.microsoft.com/office/powerpoint/2010/main" val="2227540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Feb 15 2016</a:t>
            </a:r>
            <a:endParaRPr lang="en-US"/>
          </a:p>
        </p:txBody>
      </p:sp>
      <p:sp>
        <p:nvSpPr>
          <p:cNvPr id="6" name="Footer Placeholder 5"/>
          <p:cNvSpPr>
            <a:spLocks noGrp="1"/>
          </p:cNvSpPr>
          <p:nvPr>
            <p:ph type="ftr" sz="quarter" idx="11"/>
          </p:nvPr>
        </p:nvSpPr>
        <p:spPr/>
        <p:txBody>
          <a:bodyPr/>
          <a:lstStyle/>
          <a:p>
            <a:r>
              <a:rPr lang="en-US" smtClean="0"/>
              <a:t>S. Caiazza - IT Magix overview</a:t>
            </a:r>
            <a:endParaRPr lang="en-US"/>
          </a:p>
        </p:txBody>
      </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5581762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Feb 15 2016</a:t>
            </a:r>
            <a:endParaRPr lang="en-US"/>
          </a:p>
        </p:txBody>
      </p:sp>
      <p:sp>
        <p:nvSpPr>
          <p:cNvPr id="8" name="Footer Placeholder 7"/>
          <p:cNvSpPr>
            <a:spLocks noGrp="1"/>
          </p:cNvSpPr>
          <p:nvPr>
            <p:ph type="ftr" sz="quarter" idx="11"/>
          </p:nvPr>
        </p:nvSpPr>
        <p:spPr/>
        <p:txBody>
          <a:bodyPr/>
          <a:lstStyle/>
          <a:p>
            <a:r>
              <a:rPr lang="en-US" smtClean="0"/>
              <a:t>S. Caiazza - IT Magix overview</a:t>
            </a:r>
            <a:endParaRPr lang="en-US"/>
          </a:p>
        </p:txBody>
      </p:sp>
      <p:sp>
        <p:nvSpPr>
          <p:cNvPr id="9" name="Slide Number Placeholder 8"/>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1383879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Feb 15 2016</a:t>
            </a:r>
            <a:endParaRPr lang="en-US"/>
          </a:p>
        </p:txBody>
      </p:sp>
      <p:sp>
        <p:nvSpPr>
          <p:cNvPr id="4" name="Footer Placeholder 3"/>
          <p:cNvSpPr>
            <a:spLocks noGrp="1"/>
          </p:cNvSpPr>
          <p:nvPr>
            <p:ph type="ftr" sz="quarter" idx="11"/>
          </p:nvPr>
        </p:nvSpPr>
        <p:spPr/>
        <p:txBody>
          <a:bodyPr/>
          <a:lstStyle/>
          <a:p>
            <a:r>
              <a:rPr lang="en-US" smtClean="0"/>
              <a:t>S. Caiazza - IT Magix overview</a:t>
            </a:r>
            <a:endParaRPr lang="en-US"/>
          </a:p>
        </p:txBody>
      </p:sp>
      <p:sp>
        <p:nvSpPr>
          <p:cNvPr id="5" name="Slide Number Placeholder 4"/>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78255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 15 2016</a:t>
            </a:r>
            <a:endParaRPr lang="en-US"/>
          </a:p>
        </p:txBody>
      </p:sp>
      <p:sp>
        <p:nvSpPr>
          <p:cNvPr id="3" name="Footer Placeholder 2"/>
          <p:cNvSpPr>
            <a:spLocks noGrp="1"/>
          </p:cNvSpPr>
          <p:nvPr>
            <p:ph type="ftr" sz="quarter" idx="11"/>
          </p:nvPr>
        </p:nvSpPr>
        <p:spPr/>
        <p:txBody>
          <a:bodyPr/>
          <a:lstStyle/>
          <a:p>
            <a:r>
              <a:rPr lang="en-US" smtClean="0"/>
              <a:t>S. Caiazza - IT Magix overview</a:t>
            </a:r>
            <a:endParaRPr lang="en-US"/>
          </a:p>
        </p:txBody>
      </p:sp>
      <p:sp>
        <p:nvSpPr>
          <p:cNvPr id="4" name="Slide Number Placeholder 3"/>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56573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 15 2016</a:t>
            </a:r>
            <a:endParaRPr lang="en-US"/>
          </a:p>
        </p:txBody>
      </p:sp>
      <p:sp>
        <p:nvSpPr>
          <p:cNvPr id="6" name="Footer Placeholder 5"/>
          <p:cNvSpPr>
            <a:spLocks noGrp="1"/>
          </p:cNvSpPr>
          <p:nvPr>
            <p:ph type="ftr" sz="quarter" idx="11"/>
          </p:nvPr>
        </p:nvSpPr>
        <p:spPr/>
        <p:txBody>
          <a:bodyPr/>
          <a:lstStyle/>
          <a:p>
            <a:r>
              <a:rPr lang="en-US" smtClean="0"/>
              <a:t>S. Caiazza - IT Magix overview</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45285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Feb 15 2016</a:t>
            </a:r>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S. Caiazza - IT Magix overview</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713F57C-9E44-4374-A82F-F5287C2B5B08}" type="slidenum">
              <a:rPr lang="en-US" smtClean="0"/>
              <a:t>‹#›</a:t>
            </a:fld>
            <a:endParaRPr lang="en-US"/>
          </a:p>
        </p:txBody>
      </p:sp>
    </p:spTree>
    <p:extLst>
      <p:ext uri="{BB962C8B-B14F-4D97-AF65-F5344CB8AC3E}">
        <p14:creationId xmlns:p14="http://schemas.microsoft.com/office/powerpoint/2010/main" val="235282812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p:txStyles>
    <p:titleStyle>
      <a:lvl1pPr algn="l" defTabSz="914377"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3"/>
          <p:cNvPicPr>
            <a:picLocks noChangeAspect="1"/>
          </p:cNvPicPr>
          <p:nvPr/>
        </p:nvPicPr>
        <p:blipFill rotWithShape="1">
          <a:blip r:embed="rId3" cstate="print">
            <a:extLst>
              <a:ext uri="{28A0092B-C50C-407E-A947-70E740481C1C}">
                <a14:useLocalDpi xmlns:a14="http://schemas.microsoft.com/office/drawing/2010/main" val="0"/>
              </a:ext>
            </a:extLst>
          </a:blip>
          <a:srcRect b="20507"/>
          <a:stretch/>
        </p:blipFill>
        <p:spPr>
          <a:xfrm>
            <a:off x="1069848" y="58069"/>
            <a:ext cx="4138773" cy="1093689"/>
          </a:xfrm>
          <a:prstGeom prst="rect">
            <a:avLst/>
          </a:prstGeom>
        </p:spPr>
      </p:pic>
      <p:pic>
        <p:nvPicPr>
          <p:cNvPr id="6" name="Picture 2" descr="http://www.prisma.uni-mainz.de/Bilder_allgemein/prisma_logo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021" y="56381"/>
            <a:ext cx="2857500" cy="10953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err="1" smtClean="0">
                <a:latin typeface="Curlz MT" panose="04040404050702020202" pitchFamily="82" charset="0"/>
              </a:rPr>
              <a:t>Magix</a:t>
            </a:r>
            <a:r>
              <a:rPr lang="en-US" dirty="0" smtClean="0">
                <a:latin typeface="Curlz MT" panose="04040404050702020202" pitchFamily="82" charset="0"/>
              </a:rPr>
              <a:t> Common tools</a:t>
            </a:r>
            <a:endParaRPr lang="en-US" dirty="0">
              <a:latin typeface="Curlz MT" panose="04040404050702020202" pitchFamily="82" charset="0"/>
            </a:endParaRPr>
          </a:p>
        </p:txBody>
      </p:sp>
      <p:sp>
        <p:nvSpPr>
          <p:cNvPr id="3" name="Subtitle 2"/>
          <p:cNvSpPr>
            <a:spLocks noGrp="1"/>
          </p:cNvSpPr>
          <p:nvPr>
            <p:ph type="subTitle" idx="1"/>
          </p:nvPr>
        </p:nvSpPr>
        <p:spPr/>
        <p:txBody>
          <a:bodyPr/>
          <a:lstStyle/>
          <a:p>
            <a:r>
              <a:rPr lang="en-US" dirty="0" err="1" smtClean="0"/>
              <a:t>Infrastucture</a:t>
            </a:r>
            <a:r>
              <a:rPr lang="en-US" dirty="0" smtClean="0"/>
              <a:t> and IT support for the MAGIX collaboration</a:t>
            </a:r>
          </a:p>
        </p:txBody>
      </p:sp>
      <p:sp>
        <p:nvSpPr>
          <p:cNvPr id="5" name="Subtitle 2"/>
          <p:cNvSpPr txBox="1">
            <a:spLocks/>
          </p:cNvSpPr>
          <p:nvPr/>
        </p:nvSpPr>
        <p:spPr>
          <a:xfrm>
            <a:off x="1764792" y="5341737"/>
            <a:ext cx="8540496" cy="1069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2"/>
              </a:buClr>
              <a:buSzPct val="85000"/>
              <a:buFont typeface="Wingdings" pitchFamily="2" charset="2"/>
              <a:buNone/>
              <a:defRPr sz="2000" b="1" kern="120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pPr algn="ctr" defTabSz="914377">
              <a:buClr>
                <a:srgbClr val="967E96"/>
              </a:buClr>
              <a:defRPr/>
            </a:pPr>
            <a:r>
              <a:rPr lang="en-US" sz="1800" dirty="0">
                <a:solidFill>
                  <a:srgbClr val="84ACB6">
                    <a:lumMod val="75000"/>
                  </a:srgbClr>
                </a:solidFill>
                <a:latin typeface="Bookman Old Style" panose="02050604050505020204"/>
              </a:rPr>
              <a:t>Stefano Caiazza</a:t>
            </a:r>
          </a:p>
          <a:p>
            <a:pPr algn="ctr" defTabSz="914377">
              <a:buClr>
                <a:srgbClr val="967E96"/>
              </a:buClr>
              <a:defRPr/>
            </a:pPr>
            <a:r>
              <a:rPr lang="en-US" sz="1800" dirty="0" smtClean="0">
                <a:solidFill>
                  <a:srgbClr val="84ACB6">
                    <a:lumMod val="75000"/>
                  </a:srgbClr>
                </a:solidFill>
                <a:latin typeface="Bookman Old Style" panose="02050604050505020204"/>
              </a:rPr>
              <a:t>Mainz, February 17 2017</a:t>
            </a:r>
            <a:endParaRPr lang="en-US" sz="1800" dirty="0">
              <a:solidFill>
                <a:srgbClr val="84ACB6">
                  <a:lumMod val="75000"/>
                </a:srgbClr>
              </a:solidFill>
              <a:latin typeface="Bookman Old Style" panose="02050604050505020204"/>
            </a:endParaRPr>
          </a:p>
        </p:txBody>
      </p:sp>
    </p:spTree>
    <p:extLst>
      <p:ext uri="{BB962C8B-B14F-4D97-AF65-F5344CB8AC3E}">
        <p14:creationId xmlns:p14="http://schemas.microsoft.com/office/powerpoint/2010/main" val="216179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47333332"/>
              </p:ext>
            </p:extLst>
          </p:nvPr>
        </p:nvGraphicFramePr>
        <p:xfrm>
          <a:off x="685801" y="1545901"/>
          <a:ext cx="4000500" cy="4626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10</a:t>
            </a:fld>
            <a:endParaRPr lang="en-US"/>
          </a:p>
        </p:txBody>
      </p:sp>
      <p:sp>
        <p:nvSpPr>
          <p:cNvPr id="6" name="Title 5"/>
          <p:cNvSpPr>
            <a:spLocks noGrp="1"/>
          </p:cNvSpPr>
          <p:nvPr>
            <p:ph type="title"/>
          </p:nvPr>
        </p:nvSpPr>
        <p:spPr/>
        <p:txBody>
          <a:bodyPr/>
          <a:lstStyle/>
          <a:p>
            <a:r>
              <a:rPr lang="en-US" dirty="0" smtClean="0"/>
              <a:t>Document library</a:t>
            </a:r>
            <a:endParaRPr lang="en-US" dirty="0"/>
          </a:p>
        </p:txBody>
      </p:sp>
      <p:sp>
        <p:nvSpPr>
          <p:cNvPr id="8" name="TextBox 7"/>
          <p:cNvSpPr txBox="1"/>
          <p:nvPr/>
        </p:nvSpPr>
        <p:spPr>
          <a:xfrm>
            <a:off x="2370198" y="912167"/>
            <a:ext cx="7222363"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smtClean="0"/>
              <a:t>http://library.magix.kph/</a:t>
            </a:r>
            <a:endParaRPr lang="en-US" sz="2400" b="1" dirty="0"/>
          </a:p>
        </p:txBody>
      </p:sp>
      <p:pic>
        <p:nvPicPr>
          <p:cNvPr id="2" name="Picture 1"/>
          <p:cNvPicPr>
            <a:picLocks noChangeAspect="1"/>
          </p:cNvPicPr>
          <p:nvPr/>
        </p:nvPicPr>
        <p:blipFill rotWithShape="1">
          <a:blip r:embed="rId7"/>
          <a:srcRect l="23645" t="8519" r="24792" b="30683"/>
          <a:stretch/>
        </p:blipFill>
        <p:spPr>
          <a:xfrm>
            <a:off x="5112585" y="1636484"/>
            <a:ext cx="6838624" cy="4535716"/>
          </a:xfrm>
          <a:prstGeom prst="rect">
            <a:avLst/>
          </a:prstGeom>
        </p:spPr>
      </p:pic>
    </p:spTree>
    <p:extLst>
      <p:ext uri="{BB962C8B-B14F-4D97-AF65-F5344CB8AC3E}">
        <p14:creationId xmlns:p14="http://schemas.microsoft.com/office/powerpoint/2010/main" val="816838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52463835"/>
              </p:ext>
            </p:extLst>
          </p:nvPr>
        </p:nvGraphicFramePr>
        <p:xfrm>
          <a:off x="685801" y="1545901"/>
          <a:ext cx="4000500" cy="4626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11</a:t>
            </a:fld>
            <a:endParaRPr lang="en-US"/>
          </a:p>
        </p:txBody>
      </p:sp>
      <p:sp>
        <p:nvSpPr>
          <p:cNvPr id="6" name="Title 5"/>
          <p:cNvSpPr>
            <a:spLocks noGrp="1"/>
          </p:cNvSpPr>
          <p:nvPr>
            <p:ph type="title"/>
          </p:nvPr>
        </p:nvSpPr>
        <p:spPr/>
        <p:txBody>
          <a:bodyPr/>
          <a:lstStyle/>
          <a:p>
            <a:r>
              <a:rPr lang="en-US" dirty="0" err="1" smtClean="0"/>
              <a:t>Debian</a:t>
            </a:r>
            <a:r>
              <a:rPr lang="en-US" dirty="0" smtClean="0"/>
              <a:t> repository</a:t>
            </a:r>
            <a:endParaRPr lang="en-US" dirty="0"/>
          </a:p>
        </p:txBody>
      </p:sp>
      <p:sp>
        <p:nvSpPr>
          <p:cNvPr id="8" name="TextBox 7"/>
          <p:cNvSpPr txBox="1"/>
          <p:nvPr/>
        </p:nvSpPr>
        <p:spPr>
          <a:xfrm>
            <a:off x="2370198" y="912167"/>
            <a:ext cx="7222363"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smtClean="0"/>
              <a:t>http://debrepos.magix.kph</a:t>
            </a:r>
            <a:endParaRPr lang="en-US" sz="2400" b="1" dirty="0"/>
          </a:p>
        </p:txBody>
      </p:sp>
      <p:pic>
        <p:nvPicPr>
          <p:cNvPr id="9" name="Picture 8"/>
          <p:cNvPicPr>
            <a:picLocks noChangeAspect="1"/>
          </p:cNvPicPr>
          <p:nvPr/>
        </p:nvPicPr>
        <p:blipFill rotWithShape="1">
          <a:blip r:embed="rId7"/>
          <a:srcRect l="208" t="13519" r="74167" b="62407"/>
          <a:stretch/>
        </p:blipFill>
        <p:spPr>
          <a:xfrm>
            <a:off x="4999250" y="2010966"/>
            <a:ext cx="6951958" cy="3673799"/>
          </a:xfrm>
          <a:prstGeom prst="rect">
            <a:avLst/>
          </a:prstGeom>
        </p:spPr>
      </p:pic>
    </p:spTree>
    <p:extLst>
      <p:ext uri="{BB962C8B-B14F-4D97-AF65-F5344CB8AC3E}">
        <p14:creationId xmlns:p14="http://schemas.microsoft.com/office/powerpoint/2010/main" val="1192181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resources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12</a:t>
            </a:fld>
            <a:endParaRPr lang="en-US" dirty="0"/>
          </a:p>
        </p:txBody>
      </p:sp>
    </p:spTree>
    <p:extLst>
      <p:ext uri="{BB962C8B-B14F-4D97-AF65-F5344CB8AC3E}">
        <p14:creationId xmlns:p14="http://schemas.microsoft.com/office/powerpoint/2010/main" val="2262439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63925244"/>
              </p:ext>
            </p:extLst>
          </p:nvPr>
        </p:nvGraphicFramePr>
        <p:xfrm>
          <a:off x="2172967" y="906380"/>
          <a:ext cx="7616825" cy="5158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13</a:t>
            </a:fld>
            <a:endParaRPr lang="en-US"/>
          </a:p>
        </p:txBody>
      </p:sp>
      <p:sp>
        <p:nvSpPr>
          <p:cNvPr id="6" name="Title 5"/>
          <p:cNvSpPr>
            <a:spLocks noGrp="1"/>
          </p:cNvSpPr>
          <p:nvPr>
            <p:ph type="title"/>
          </p:nvPr>
        </p:nvSpPr>
        <p:spPr/>
        <p:txBody>
          <a:bodyPr/>
          <a:lstStyle/>
          <a:p>
            <a:r>
              <a:rPr lang="en-US" dirty="0" smtClean="0"/>
              <a:t>VM Host</a:t>
            </a:r>
            <a:endParaRPr lang="en-US" dirty="0"/>
          </a:p>
        </p:txBody>
      </p:sp>
    </p:spTree>
    <p:extLst>
      <p:ext uri="{BB962C8B-B14F-4D97-AF65-F5344CB8AC3E}">
        <p14:creationId xmlns:p14="http://schemas.microsoft.com/office/powerpoint/2010/main" val="1486875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51477066"/>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14</a:t>
            </a:fld>
            <a:endParaRPr lang="en-US"/>
          </a:p>
        </p:txBody>
      </p:sp>
      <p:sp>
        <p:nvSpPr>
          <p:cNvPr id="6" name="Title 5"/>
          <p:cNvSpPr>
            <a:spLocks noGrp="1"/>
          </p:cNvSpPr>
          <p:nvPr>
            <p:ph type="title"/>
          </p:nvPr>
        </p:nvSpPr>
        <p:spPr/>
        <p:txBody>
          <a:bodyPr/>
          <a:lstStyle/>
          <a:p>
            <a:r>
              <a:rPr lang="en-US" dirty="0" smtClean="0"/>
              <a:t>Service nodes</a:t>
            </a:r>
            <a:endParaRPr lang="en-US" dirty="0"/>
          </a:p>
        </p:txBody>
      </p:sp>
    </p:spTree>
    <p:extLst>
      <p:ext uri="{BB962C8B-B14F-4D97-AF65-F5344CB8AC3E}">
        <p14:creationId xmlns:p14="http://schemas.microsoft.com/office/powerpoint/2010/main" val="295530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86824460"/>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15</a:t>
            </a:fld>
            <a:endParaRPr lang="en-US"/>
          </a:p>
        </p:txBody>
      </p:sp>
      <p:sp>
        <p:nvSpPr>
          <p:cNvPr id="6" name="Title 5"/>
          <p:cNvSpPr>
            <a:spLocks noGrp="1"/>
          </p:cNvSpPr>
          <p:nvPr>
            <p:ph type="title"/>
          </p:nvPr>
        </p:nvSpPr>
        <p:spPr/>
        <p:txBody>
          <a:bodyPr/>
          <a:lstStyle/>
          <a:p>
            <a:r>
              <a:rPr lang="en-US" dirty="0" smtClean="0"/>
              <a:t>Computing Nodes</a:t>
            </a:r>
            <a:endParaRPr lang="en-US" dirty="0"/>
          </a:p>
        </p:txBody>
      </p:sp>
    </p:spTree>
    <p:extLst>
      <p:ext uri="{BB962C8B-B14F-4D97-AF65-F5344CB8AC3E}">
        <p14:creationId xmlns:p14="http://schemas.microsoft.com/office/powerpoint/2010/main" val="259486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00606528"/>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16</a:t>
            </a:fld>
            <a:endParaRPr lang="en-US"/>
          </a:p>
        </p:txBody>
      </p:sp>
      <p:sp>
        <p:nvSpPr>
          <p:cNvPr id="6" name="Title 5"/>
          <p:cNvSpPr>
            <a:spLocks noGrp="1"/>
          </p:cNvSpPr>
          <p:nvPr>
            <p:ph type="title"/>
          </p:nvPr>
        </p:nvSpPr>
        <p:spPr/>
        <p:txBody>
          <a:bodyPr/>
          <a:lstStyle/>
          <a:p>
            <a:r>
              <a:rPr lang="en-US" dirty="0" smtClean="0"/>
              <a:t>Software</a:t>
            </a:r>
            <a:endParaRPr lang="en-US" dirty="0"/>
          </a:p>
        </p:txBody>
      </p:sp>
    </p:spTree>
    <p:extLst>
      <p:ext uri="{BB962C8B-B14F-4D97-AF65-F5344CB8AC3E}">
        <p14:creationId xmlns:p14="http://schemas.microsoft.com/office/powerpoint/2010/main" val="3065694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32993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49640605"/>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18</a:t>
            </a:fld>
            <a:endParaRPr lang="en-US"/>
          </a:p>
        </p:txBody>
      </p:sp>
      <p:sp>
        <p:nvSpPr>
          <p:cNvPr id="6" name="Title 5"/>
          <p:cNvSpPr>
            <a:spLocks noGrp="1"/>
          </p:cNvSpPr>
          <p:nvPr>
            <p:ph type="title"/>
          </p:nvPr>
        </p:nvSpPr>
        <p:spPr/>
        <p:txBody>
          <a:bodyPr/>
          <a:lstStyle/>
          <a:p>
            <a:r>
              <a:rPr lang="en-US" dirty="0" smtClean="0"/>
              <a:t>Final summary</a:t>
            </a:r>
            <a:endParaRPr lang="en-US" dirty="0"/>
          </a:p>
        </p:txBody>
      </p:sp>
    </p:spTree>
    <p:extLst>
      <p:ext uri="{BB962C8B-B14F-4D97-AF65-F5344CB8AC3E}">
        <p14:creationId xmlns:p14="http://schemas.microsoft.com/office/powerpoint/2010/main" val="412153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93320516"/>
              </p:ext>
            </p:extLst>
          </p:nvPr>
        </p:nvGraphicFramePr>
        <p:xfrm>
          <a:off x="1968815" y="1087722"/>
          <a:ext cx="8666307" cy="5185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2</a:t>
            </a:fld>
            <a:endParaRPr lang="en-US"/>
          </a:p>
        </p:txBody>
      </p:sp>
      <p:sp>
        <p:nvSpPr>
          <p:cNvPr id="6" name="Title 5"/>
          <p:cNvSpPr>
            <a:spLocks noGrp="1"/>
          </p:cNvSpPr>
          <p:nvPr>
            <p:ph type="title"/>
          </p:nvPr>
        </p:nvSpPr>
        <p:spPr/>
        <p:txBody>
          <a:bodyPr/>
          <a:lstStyle/>
          <a:p>
            <a:r>
              <a:rPr lang="en-US" dirty="0" err="1" smtClean="0"/>
              <a:t>Magix</a:t>
            </a:r>
            <a:r>
              <a:rPr lang="en-US" dirty="0" smtClean="0"/>
              <a:t> development</a:t>
            </a:r>
            <a:endParaRPr lang="en-US" dirty="0"/>
          </a:p>
        </p:txBody>
      </p:sp>
    </p:spTree>
    <p:extLst>
      <p:ext uri="{BB962C8B-B14F-4D97-AF65-F5344CB8AC3E}">
        <p14:creationId xmlns:p14="http://schemas.microsoft.com/office/powerpoint/2010/main" val="1162867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Rounded MT Bold" panose="020F0704030504030204" pitchFamily="34" charset="0"/>
              </a:rPr>
              <a:t>KPH Authentication</a:t>
            </a:r>
            <a:endParaRPr lang="en-US" dirty="0">
              <a:latin typeface="Arial Rounded MT Bold" panose="020F0704030504030204" pitchFamily="34" charset="0"/>
            </a:endParaRPr>
          </a:p>
        </p:txBody>
      </p:sp>
      <p:graphicFrame>
        <p:nvGraphicFramePr>
          <p:cNvPr id="11" name="Diagram 10"/>
          <p:cNvGraphicFramePr/>
          <p:nvPr>
            <p:extLst>
              <p:ext uri="{D42A27DB-BD31-4B8C-83A1-F6EECF244321}">
                <p14:modId xmlns:p14="http://schemas.microsoft.com/office/powerpoint/2010/main" val="2212674182"/>
              </p:ext>
            </p:extLst>
          </p:nvPr>
        </p:nvGraphicFramePr>
        <p:xfrm>
          <a:off x="1385893" y="1055802"/>
          <a:ext cx="8270171" cy="5116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Feb 15 2016</a:t>
            </a:r>
            <a:endParaRPr lang="en-US" dirty="0"/>
          </a:p>
        </p:txBody>
      </p:sp>
      <p:sp>
        <p:nvSpPr>
          <p:cNvPr id="12" name="Footer Placeholder 11"/>
          <p:cNvSpPr>
            <a:spLocks noGrp="1"/>
          </p:cNvSpPr>
          <p:nvPr>
            <p:ph type="ftr" sz="quarter" idx="11"/>
          </p:nvPr>
        </p:nvSpPr>
        <p:spPr/>
        <p:txBody>
          <a:bodyPr/>
          <a:lstStyle/>
          <a:p>
            <a:r>
              <a:rPr lang="en-US" smtClean="0"/>
              <a:t>S. Caiazza - IT Magix overview</a:t>
            </a:r>
            <a:endParaRPr lang="en-US" dirty="0"/>
          </a:p>
        </p:txBody>
      </p:sp>
      <p:sp>
        <p:nvSpPr>
          <p:cNvPr id="13" name="Slide Number Placeholder 12"/>
          <p:cNvSpPr>
            <a:spLocks noGrp="1"/>
          </p:cNvSpPr>
          <p:nvPr>
            <p:ph type="sldNum" sz="quarter" idx="12"/>
          </p:nvPr>
        </p:nvSpPr>
        <p:spPr/>
        <p:txBody>
          <a:bodyPr/>
          <a:lstStyle/>
          <a:p>
            <a:fld id="{88A0CC85-DABC-46BA-AFD8-DC65CBFD1DBA}" type="slidenum">
              <a:rPr lang="en-US" smtClean="0"/>
              <a:t>3</a:t>
            </a:fld>
            <a:endParaRPr lang="en-US"/>
          </a:p>
        </p:txBody>
      </p:sp>
    </p:spTree>
    <p:extLst>
      <p:ext uri="{BB962C8B-B14F-4D97-AF65-F5344CB8AC3E}">
        <p14:creationId xmlns:p14="http://schemas.microsoft.com/office/powerpoint/2010/main" val="18352032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Feb 15 2016</a:t>
            </a:r>
            <a:endParaRPr lang="en-US"/>
          </a:p>
        </p:txBody>
      </p:sp>
      <p:sp>
        <p:nvSpPr>
          <p:cNvPr id="5" name="Footer Placeholder 4"/>
          <p:cNvSpPr>
            <a:spLocks noGrp="1"/>
          </p:cNvSpPr>
          <p:nvPr>
            <p:ph type="ftr" sz="quarter" idx="11"/>
          </p:nvPr>
        </p:nvSpPr>
        <p:spPr/>
        <p:txBody>
          <a:bodyPr/>
          <a:lstStyle/>
          <a:p>
            <a:r>
              <a:rPr lang="en-US" smtClean="0"/>
              <a:t>S. Caiazza - IT Magix overview</a:t>
            </a:r>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547958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5</a:t>
            </a:fld>
            <a:endParaRPr lang="en-US"/>
          </a:p>
        </p:txBody>
      </p:sp>
      <p:sp>
        <p:nvSpPr>
          <p:cNvPr id="6" name="Title 5"/>
          <p:cNvSpPr>
            <a:spLocks noGrp="1"/>
          </p:cNvSpPr>
          <p:nvPr>
            <p:ph type="title"/>
          </p:nvPr>
        </p:nvSpPr>
        <p:spPr/>
        <p:txBody>
          <a:bodyPr/>
          <a:lstStyle/>
          <a:p>
            <a:r>
              <a:rPr lang="en-US" dirty="0" smtClean="0"/>
              <a:t>Mailing list</a:t>
            </a:r>
            <a:endParaRPr lang="en-US" dirty="0"/>
          </a:p>
        </p:txBody>
      </p:sp>
      <p:sp>
        <p:nvSpPr>
          <p:cNvPr id="7" name="TextBox 6"/>
          <p:cNvSpPr txBox="1"/>
          <p:nvPr/>
        </p:nvSpPr>
        <p:spPr>
          <a:xfrm>
            <a:off x="2983603" y="987136"/>
            <a:ext cx="5995554" cy="646986"/>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3200" b="1" dirty="0" smtClean="0"/>
              <a:t>magix@lists.uni-mainz.de</a:t>
            </a:r>
            <a:endParaRPr lang="en-US" sz="3200" b="1" dirty="0"/>
          </a:p>
        </p:txBody>
      </p:sp>
      <p:graphicFrame>
        <p:nvGraphicFramePr>
          <p:cNvPr id="8" name="Diagram 7"/>
          <p:cNvGraphicFramePr/>
          <p:nvPr>
            <p:extLst>
              <p:ext uri="{D42A27DB-BD31-4B8C-83A1-F6EECF244321}">
                <p14:modId xmlns:p14="http://schemas.microsoft.com/office/powerpoint/2010/main" val="579188697"/>
              </p:ext>
            </p:extLst>
          </p:nvPr>
        </p:nvGraphicFramePr>
        <p:xfrm>
          <a:off x="852054" y="1767514"/>
          <a:ext cx="4582391" cy="417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25363" t="12813" r="17554" b="26261"/>
          <a:stretch/>
        </p:blipFill>
        <p:spPr>
          <a:xfrm>
            <a:off x="6179127" y="2134305"/>
            <a:ext cx="5335066" cy="3202987"/>
          </a:xfrm>
          <a:prstGeom prst="rect">
            <a:avLst/>
          </a:prstGeom>
        </p:spPr>
      </p:pic>
    </p:spTree>
    <p:extLst>
      <p:ext uri="{BB962C8B-B14F-4D97-AF65-F5344CB8AC3E}">
        <p14:creationId xmlns:p14="http://schemas.microsoft.com/office/powerpoint/2010/main" val="249982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MAGIX Website</a:t>
            </a:r>
            <a:endParaRPr lang="en-US" dirty="0"/>
          </a:p>
        </p:txBody>
      </p:sp>
      <p:sp>
        <p:nvSpPr>
          <p:cNvPr id="13" name="Date Placeholder 12"/>
          <p:cNvSpPr>
            <a:spLocks noGrp="1"/>
          </p:cNvSpPr>
          <p:nvPr>
            <p:ph type="dt" sz="half" idx="10"/>
          </p:nvPr>
        </p:nvSpPr>
        <p:spPr/>
        <p:txBody>
          <a:bodyPr/>
          <a:lstStyle/>
          <a:p>
            <a:r>
              <a:rPr lang="en-US" smtClean="0"/>
              <a:t>Feb 15 2016</a:t>
            </a:r>
            <a:endParaRPr lang="en-US" dirty="0"/>
          </a:p>
        </p:txBody>
      </p:sp>
      <p:sp>
        <p:nvSpPr>
          <p:cNvPr id="14" name="Footer Placeholder 13"/>
          <p:cNvSpPr>
            <a:spLocks noGrp="1"/>
          </p:cNvSpPr>
          <p:nvPr>
            <p:ph type="ftr" sz="quarter" idx="11"/>
          </p:nvPr>
        </p:nvSpPr>
        <p:spPr/>
        <p:txBody>
          <a:bodyPr/>
          <a:lstStyle/>
          <a:p>
            <a:r>
              <a:rPr lang="en-US" smtClean="0"/>
              <a:t>S. Caiazza - IT Magix overview</a:t>
            </a:r>
            <a:endParaRPr lang="en-US" dirty="0"/>
          </a:p>
        </p:txBody>
      </p:sp>
      <p:sp>
        <p:nvSpPr>
          <p:cNvPr id="15" name="Slide Number Placeholder 14"/>
          <p:cNvSpPr>
            <a:spLocks noGrp="1"/>
          </p:cNvSpPr>
          <p:nvPr>
            <p:ph type="sldNum" sz="quarter" idx="12"/>
          </p:nvPr>
        </p:nvSpPr>
        <p:spPr/>
        <p:txBody>
          <a:bodyPr/>
          <a:lstStyle/>
          <a:p>
            <a:fld id="{88A0CC85-DABC-46BA-AFD8-DC65CBFD1DBA}" type="slidenum">
              <a:rPr lang="en-US" smtClean="0"/>
              <a:t>6</a:t>
            </a:fld>
            <a:endParaRPr lang="en-US"/>
          </a:p>
        </p:txBody>
      </p:sp>
      <p:pic>
        <p:nvPicPr>
          <p:cNvPr id="2" name="Picture 1"/>
          <p:cNvPicPr>
            <a:picLocks noChangeAspect="1"/>
          </p:cNvPicPr>
          <p:nvPr/>
        </p:nvPicPr>
        <p:blipFill rotWithShape="1">
          <a:blip r:embed="rId3"/>
          <a:srcRect t="7294" r="50493" b="7068"/>
          <a:stretch/>
        </p:blipFill>
        <p:spPr>
          <a:xfrm>
            <a:off x="4407408" y="1793578"/>
            <a:ext cx="7242048" cy="3914799"/>
          </a:xfrm>
          <a:prstGeom prst="rect">
            <a:avLst/>
          </a:prstGeom>
        </p:spPr>
      </p:pic>
      <p:graphicFrame>
        <p:nvGraphicFramePr>
          <p:cNvPr id="3" name="Diagram 2"/>
          <p:cNvGraphicFramePr/>
          <p:nvPr>
            <p:extLst>
              <p:ext uri="{D42A27DB-BD31-4B8C-83A1-F6EECF244321}">
                <p14:modId xmlns:p14="http://schemas.microsoft.com/office/powerpoint/2010/main" val="521398550"/>
              </p:ext>
            </p:extLst>
          </p:nvPr>
        </p:nvGraphicFramePr>
        <p:xfrm>
          <a:off x="422656" y="1636776"/>
          <a:ext cx="3426968" cy="3685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661554" y="990714"/>
            <a:ext cx="7973568"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a:t>http://</a:t>
            </a:r>
            <a:r>
              <a:rPr lang="en-US" sz="2400" b="1" dirty="0" smtClean="0"/>
              <a:t>magix.kph.uni-mainz.de</a:t>
            </a:r>
            <a:endParaRPr lang="en-US" sz="2400" b="1" dirty="0"/>
          </a:p>
        </p:txBody>
      </p:sp>
    </p:spTree>
    <p:extLst>
      <p:ext uri="{BB962C8B-B14F-4D97-AF65-F5344CB8AC3E}">
        <p14:creationId xmlns:p14="http://schemas.microsoft.com/office/powerpoint/2010/main" val="1358217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MAGIX WIKI</a:t>
            </a:r>
            <a:endParaRPr lang="en-US" dirty="0"/>
          </a:p>
        </p:txBody>
      </p:sp>
      <p:sp>
        <p:nvSpPr>
          <p:cNvPr id="13" name="Date Placeholder 12"/>
          <p:cNvSpPr>
            <a:spLocks noGrp="1"/>
          </p:cNvSpPr>
          <p:nvPr>
            <p:ph type="dt" sz="half" idx="10"/>
          </p:nvPr>
        </p:nvSpPr>
        <p:spPr/>
        <p:txBody>
          <a:bodyPr/>
          <a:lstStyle/>
          <a:p>
            <a:r>
              <a:rPr lang="en-US" smtClean="0"/>
              <a:t>Feb 15 2016</a:t>
            </a:r>
            <a:endParaRPr lang="en-US" dirty="0"/>
          </a:p>
        </p:txBody>
      </p:sp>
      <p:sp>
        <p:nvSpPr>
          <p:cNvPr id="14" name="Footer Placeholder 13"/>
          <p:cNvSpPr>
            <a:spLocks noGrp="1"/>
          </p:cNvSpPr>
          <p:nvPr>
            <p:ph type="ftr" sz="quarter" idx="11"/>
          </p:nvPr>
        </p:nvSpPr>
        <p:spPr/>
        <p:txBody>
          <a:bodyPr/>
          <a:lstStyle/>
          <a:p>
            <a:r>
              <a:rPr lang="en-US" smtClean="0"/>
              <a:t>S. Caiazza - IT Magix overview</a:t>
            </a:r>
            <a:endParaRPr lang="en-US" dirty="0"/>
          </a:p>
        </p:txBody>
      </p:sp>
      <p:sp>
        <p:nvSpPr>
          <p:cNvPr id="15" name="Slide Number Placeholder 14"/>
          <p:cNvSpPr>
            <a:spLocks noGrp="1"/>
          </p:cNvSpPr>
          <p:nvPr>
            <p:ph type="sldNum" sz="quarter" idx="12"/>
          </p:nvPr>
        </p:nvSpPr>
        <p:spPr/>
        <p:txBody>
          <a:bodyPr/>
          <a:lstStyle/>
          <a:p>
            <a:fld id="{88A0CC85-DABC-46BA-AFD8-DC65CBFD1DBA}" type="slidenum">
              <a:rPr lang="en-US" smtClean="0"/>
              <a:t>7</a:t>
            </a:fld>
            <a:endParaRPr lang="en-US"/>
          </a:p>
        </p:txBody>
      </p:sp>
      <p:graphicFrame>
        <p:nvGraphicFramePr>
          <p:cNvPr id="3" name="Diagram 2"/>
          <p:cNvGraphicFramePr/>
          <p:nvPr>
            <p:extLst>
              <p:ext uri="{D42A27DB-BD31-4B8C-83A1-F6EECF244321}">
                <p14:modId xmlns:p14="http://schemas.microsoft.com/office/powerpoint/2010/main" val="1381365359"/>
              </p:ext>
            </p:extLst>
          </p:nvPr>
        </p:nvGraphicFramePr>
        <p:xfrm>
          <a:off x="395224" y="1501492"/>
          <a:ext cx="3948176" cy="4597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76425" y="990714"/>
            <a:ext cx="8758697"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a:t>https</a:t>
            </a:r>
            <a:r>
              <a:rPr lang="en-US" sz="2400" b="1" dirty="0" smtClean="0"/>
              <a:t>://wiki.magix.kph</a:t>
            </a:r>
            <a:endParaRPr lang="en-US" sz="2400" b="1" dirty="0"/>
          </a:p>
        </p:txBody>
      </p:sp>
      <p:pic>
        <p:nvPicPr>
          <p:cNvPr id="2" name="Picture 1"/>
          <p:cNvPicPr>
            <a:picLocks noChangeAspect="1"/>
          </p:cNvPicPr>
          <p:nvPr/>
        </p:nvPicPr>
        <p:blipFill rotWithShape="1">
          <a:blip r:embed="rId8"/>
          <a:srcRect l="520" t="9145" r="61696" b="41664"/>
          <a:stretch/>
        </p:blipFill>
        <p:spPr>
          <a:xfrm>
            <a:off x="5010044" y="1723595"/>
            <a:ext cx="5908759" cy="4327088"/>
          </a:xfrm>
          <a:prstGeom prst="rect">
            <a:avLst/>
          </a:prstGeom>
        </p:spPr>
      </p:pic>
    </p:spTree>
    <p:extLst>
      <p:ext uri="{BB962C8B-B14F-4D97-AF65-F5344CB8AC3E}">
        <p14:creationId xmlns:p14="http://schemas.microsoft.com/office/powerpoint/2010/main" val="2868674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Rounded MT Bold" panose="020F0704030504030204" pitchFamily="34" charset="0"/>
              </a:rPr>
              <a:t>GIT repository</a:t>
            </a:r>
            <a:endParaRPr lang="en-US" dirty="0">
              <a:latin typeface="Arial Rounded MT Bold" panose="020F0704030504030204" pitchFamily="34" charset="0"/>
            </a:endParaRPr>
          </a:p>
        </p:txBody>
      </p:sp>
      <p:graphicFrame>
        <p:nvGraphicFramePr>
          <p:cNvPr id="11" name="Diagram 10"/>
          <p:cNvGraphicFramePr/>
          <p:nvPr>
            <p:extLst>
              <p:ext uri="{D42A27DB-BD31-4B8C-83A1-F6EECF244321}">
                <p14:modId xmlns:p14="http://schemas.microsoft.com/office/powerpoint/2010/main" val="287383906"/>
              </p:ext>
            </p:extLst>
          </p:nvPr>
        </p:nvGraphicFramePr>
        <p:xfrm>
          <a:off x="862445" y="1652155"/>
          <a:ext cx="3429000" cy="452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Feb 15 2016</a:t>
            </a:r>
            <a:endParaRPr lang="en-US" dirty="0"/>
          </a:p>
        </p:txBody>
      </p:sp>
      <p:sp>
        <p:nvSpPr>
          <p:cNvPr id="12" name="Footer Placeholder 11"/>
          <p:cNvSpPr>
            <a:spLocks noGrp="1"/>
          </p:cNvSpPr>
          <p:nvPr>
            <p:ph type="ftr" sz="quarter" idx="11"/>
          </p:nvPr>
        </p:nvSpPr>
        <p:spPr/>
        <p:txBody>
          <a:bodyPr/>
          <a:lstStyle/>
          <a:p>
            <a:r>
              <a:rPr lang="en-US" smtClean="0"/>
              <a:t>S. Caiazza - IT Magix overview</a:t>
            </a:r>
            <a:endParaRPr lang="en-US" dirty="0"/>
          </a:p>
        </p:txBody>
      </p:sp>
      <p:sp>
        <p:nvSpPr>
          <p:cNvPr id="13" name="Slide Number Placeholder 12"/>
          <p:cNvSpPr>
            <a:spLocks noGrp="1"/>
          </p:cNvSpPr>
          <p:nvPr>
            <p:ph type="sldNum" sz="quarter" idx="12"/>
          </p:nvPr>
        </p:nvSpPr>
        <p:spPr/>
        <p:txBody>
          <a:bodyPr/>
          <a:lstStyle/>
          <a:p>
            <a:fld id="{88A0CC85-DABC-46BA-AFD8-DC65CBFD1DBA}" type="slidenum">
              <a:rPr lang="en-US" smtClean="0"/>
              <a:t>8</a:t>
            </a:fld>
            <a:endParaRPr lang="en-US"/>
          </a:p>
        </p:txBody>
      </p:sp>
      <p:sp>
        <p:nvSpPr>
          <p:cNvPr id="7" name="TextBox 6"/>
          <p:cNvSpPr txBox="1"/>
          <p:nvPr/>
        </p:nvSpPr>
        <p:spPr>
          <a:xfrm>
            <a:off x="2022253" y="990714"/>
            <a:ext cx="8147495"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a:t>https</a:t>
            </a:r>
            <a:r>
              <a:rPr lang="en-US" sz="2400" b="1" dirty="0" smtClean="0"/>
              <a:t>://git.magix.kph</a:t>
            </a:r>
            <a:endParaRPr lang="en-US" sz="2400" b="1" dirty="0"/>
          </a:p>
        </p:txBody>
      </p:sp>
      <p:pic>
        <p:nvPicPr>
          <p:cNvPr id="3" name="Picture 2"/>
          <p:cNvPicPr>
            <a:picLocks noChangeAspect="1"/>
          </p:cNvPicPr>
          <p:nvPr/>
        </p:nvPicPr>
        <p:blipFill rotWithShape="1">
          <a:blip r:embed="rId8"/>
          <a:srcRect l="14270" t="8148" r="16042" b="6482"/>
          <a:stretch/>
        </p:blipFill>
        <p:spPr>
          <a:xfrm>
            <a:off x="5150855" y="1927228"/>
            <a:ext cx="6160273" cy="4244972"/>
          </a:xfrm>
          <a:prstGeom prst="rect">
            <a:avLst/>
          </a:prstGeom>
        </p:spPr>
      </p:pic>
    </p:spTree>
    <p:extLst>
      <p:ext uri="{BB962C8B-B14F-4D97-AF65-F5344CB8AC3E}">
        <p14:creationId xmlns:p14="http://schemas.microsoft.com/office/powerpoint/2010/main" val="1200386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89547604"/>
              </p:ext>
            </p:extLst>
          </p:nvPr>
        </p:nvGraphicFramePr>
        <p:xfrm>
          <a:off x="685801" y="1545901"/>
          <a:ext cx="4000500" cy="4626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Feb 15 2016</a:t>
            </a:r>
            <a:endParaRPr lang="en-US" dirty="0"/>
          </a:p>
        </p:txBody>
      </p:sp>
      <p:sp>
        <p:nvSpPr>
          <p:cNvPr id="4" name="Footer Placeholder 3"/>
          <p:cNvSpPr>
            <a:spLocks noGrp="1"/>
          </p:cNvSpPr>
          <p:nvPr>
            <p:ph type="ftr" sz="quarter" idx="11"/>
          </p:nvPr>
        </p:nvSpPr>
        <p:spPr/>
        <p:txBody>
          <a:bodyPr/>
          <a:lstStyle/>
          <a:p>
            <a:r>
              <a:rPr lang="en-US" smtClean="0"/>
              <a:t>S. Caiazza - IT Magix overview</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9</a:t>
            </a:fld>
            <a:endParaRPr lang="en-US"/>
          </a:p>
        </p:txBody>
      </p:sp>
      <p:sp>
        <p:nvSpPr>
          <p:cNvPr id="6" name="Title 5"/>
          <p:cNvSpPr>
            <a:spLocks noGrp="1"/>
          </p:cNvSpPr>
          <p:nvPr>
            <p:ph type="title"/>
          </p:nvPr>
        </p:nvSpPr>
        <p:spPr/>
        <p:txBody>
          <a:bodyPr/>
          <a:lstStyle/>
          <a:p>
            <a:r>
              <a:rPr lang="en-US" dirty="0" smtClean="0"/>
              <a:t>Meeting management</a:t>
            </a:r>
            <a:endParaRPr lang="en-US" dirty="0"/>
          </a:p>
        </p:txBody>
      </p:sp>
      <p:sp>
        <p:nvSpPr>
          <p:cNvPr id="8" name="TextBox 7"/>
          <p:cNvSpPr txBox="1"/>
          <p:nvPr/>
        </p:nvSpPr>
        <p:spPr>
          <a:xfrm>
            <a:off x="2370198" y="912167"/>
            <a:ext cx="7222363" cy="51077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US" sz="2400" b="1" dirty="0"/>
              <a:t>https://indico.mitp.uni-mainz.de/</a:t>
            </a:r>
          </a:p>
        </p:txBody>
      </p:sp>
      <p:pic>
        <p:nvPicPr>
          <p:cNvPr id="9" name="Picture 8"/>
          <p:cNvPicPr>
            <a:picLocks noChangeAspect="1"/>
          </p:cNvPicPr>
          <p:nvPr/>
        </p:nvPicPr>
        <p:blipFill rotWithShape="1">
          <a:blip r:embed="rId7"/>
          <a:srcRect l="20833" t="12037" r="20729" b="5000"/>
          <a:stretch/>
        </p:blipFill>
        <p:spPr>
          <a:xfrm>
            <a:off x="5424450" y="1624747"/>
            <a:ext cx="5595732" cy="4468606"/>
          </a:xfrm>
          <a:prstGeom prst="rect">
            <a:avLst/>
          </a:prstGeom>
        </p:spPr>
      </p:pic>
    </p:spTree>
    <p:extLst>
      <p:ext uri="{BB962C8B-B14F-4D97-AF65-F5344CB8AC3E}">
        <p14:creationId xmlns:p14="http://schemas.microsoft.com/office/powerpoint/2010/main" val="3681041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Arial Rounded MT Bold"/>
        <a:ea typeface=""/>
        <a:cs typeface=""/>
      </a:majorFont>
      <a:minorFont>
        <a:latin typeface="Century Gothic"/>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20315</TotalTime>
  <Words>1841</Words>
  <Application>Microsoft Office PowerPoint</Application>
  <PresentationFormat>Widescreen</PresentationFormat>
  <Paragraphs>228</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 Rounded MT Bold</vt:lpstr>
      <vt:lpstr>Bookman Old Style</vt:lpstr>
      <vt:lpstr>Calibri</vt:lpstr>
      <vt:lpstr>Century Gothic</vt:lpstr>
      <vt:lpstr>Curlz MT</vt:lpstr>
      <vt:lpstr>Wingdings</vt:lpstr>
      <vt:lpstr>Wood Type</vt:lpstr>
      <vt:lpstr>Magix Common tools</vt:lpstr>
      <vt:lpstr>Magix development</vt:lpstr>
      <vt:lpstr>KPH Authentication</vt:lpstr>
      <vt:lpstr>ONLINE Resources</vt:lpstr>
      <vt:lpstr>Mailing list</vt:lpstr>
      <vt:lpstr>MAGIX Website</vt:lpstr>
      <vt:lpstr>MAGIX WIKI</vt:lpstr>
      <vt:lpstr>GIT repository</vt:lpstr>
      <vt:lpstr>Meeting management</vt:lpstr>
      <vt:lpstr>Document library</vt:lpstr>
      <vt:lpstr>Debian repository</vt:lpstr>
      <vt:lpstr>Computing resources</vt:lpstr>
      <vt:lpstr>VM Host</vt:lpstr>
      <vt:lpstr>Service nodes</vt:lpstr>
      <vt:lpstr>Computing Nodes</vt:lpstr>
      <vt:lpstr>Software</vt:lpstr>
      <vt:lpstr>Conclusion</vt:lpstr>
      <vt:lpstr>Final 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kind of Magix</dc:title>
  <dc:creator>Stefano C</dc:creator>
  <cp:lastModifiedBy>Stefano C</cp:lastModifiedBy>
  <cp:revision>167</cp:revision>
  <dcterms:created xsi:type="dcterms:W3CDTF">2014-12-11T15:02:33Z</dcterms:created>
  <dcterms:modified xsi:type="dcterms:W3CDTF">2017-02-16T23:07:37Z</dcterms:modified>
</cp:coreProperties>
</file>