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6" r:id="rId7"/>
    <p:sldId id="279" r:id="rId8"/>
    <p:sldId id="278" r:id="rId9"/>
    <p:sldId id="262" r:id="rId10"/>
    <p:sldId id="261" r:id="rId11"/>
    <p:sldId id="263" r:id="rId12"/>
    <p:sldId id="280" r:id="rId13"/>
    <p:sldId id="267" r:id="rId14"/>
    <p:sldId id="264" r:id="rId15"/>
    <p:sldId id="265" r:id="rId16"/>
    <p:sldId id="282" r:id="rId17"/>
    <p:sldId id="281" r:id="rId18"/>
    <p:sldId id="272" r:id="rId19"/>
    <p:sldId id="273" r:id="rId20"/>
    <p:sldId id="287" r:id="rId21"/>
    <p:sldId id="288" r:id="rId22"/>
    <p:sldId id="289" r:id="rId23"/>
    <p:sldId id="275" r:id="rId24"/>
    <p:sldId id="291" r:id="rId25"/>
    <p:sldId id="292" r:id="rId26"/>
    <p:sldId id="293" r:id="rId27"/>
    <p:sldId id="290" r:id="rId28"/>
    <p:sldId id="268" r:id="rId29"/>
    <p:sldId id="269" r:id="rId30"/>
    <p:sldId id="270" r:id="rId31"/>
    <p:sldId id="283"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9873" autoAdjust="0"/>
  </p:normalViewPr>
  <p:slideViewPr>
    <p:cSldViewPr snapToGrid="0">
      <p:cViewPr varScale="1">
        <p:scale>
          <a:sx n="104" d="100"/>
          <a:sy n="104"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01E3C-A42C-4EB9-B807-3A309677E15D}"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81760562-53C4-4D01-AC28-D7E35786EAA8}">
      <dgm:prSet phldrT="[Text]"/>
      <dgm:spPr/>
      <dgm:t>
        <a:bodyPr/>
        <a:lstStyle/>
        <a:p>
          <a:r>
            <a:rPr lang="en-US" b="1" dirty="0" smtClean="0"/>
            <a:t>Software framework for</a:t>
          </a:r>
          <a:endParaRPr lang="en-US" b="1" dirty="0"/>
        </a:p>
      </dgm:t>
    </dgm:pt>
    <dgm:pt modelId="{4D8D959C-883C-4CFC-8F43-A9729033D50A}" type="parTrans" cxnId="{246C7D70-F6F8-44E5-A27A-9E4D36F5D0A9}">
      <dgm:prSet/>
      <dgm:spPr/>
      <dgm:t>
        <a:bodyPr/>
        <a:lstStyle/>
        <a:p>
          <a:endParaRPr lang="en-US"/>
        </a:p>
      </dgm:t>
    </dgm:pt>
    <dgm:pt modelId="{E42BF188-E554-4F63-A8AB-0225E525456D}" type="sibTrans" cxnId="{246C7D70-F6F8-44E5-A27A-9E4D36F5D0A9}">
      <dgm:prSet/>
      <dgm:spPr/>
      <dgm:t>
        <a:bodyPr/>
        <a:lstStyle/>
        <a:p>
          <a:endParaRPr lang="en-US"/>
        </a:p>
      </dgm:t>
    </dgm:pt>
    <dgm:pt modelId="{F1361679-CC78-4F56-815E-D614BFC575E2}">
      <dgm:prSet phldrT="[Text]"/>
      <dgm:spPr/>
      <dgm:t>
        <a:bodyPr/>
        <a:lstStyle/>
        <a:p>
          <a:r>
            <a:rPr lang="en-US" b="1" dirty="0" smtClean="0"/>
            <a:t>Documentation</a:t>
          </a:r>
          <a:endParaRPr lang="en-US" b="1" dirty="0"/>
        </a:p>
      </dgm:t>
    </dgm:pt>
    <dgm:pt modelId="{8F0125C1-45A5-4398-AD08-F67202969550}" type="parTrans" cxnId="{DB05B381-7FC2-4C8A-9F3C-798DE7EC8E38}">
      <dgm:prSet/>
      <dgm:spPr/>
      <dgm:t>
        <a:bodyPr/>
        <a:lstStyle/>
        <a:p>
          <a:endParaRPr lang="en-US"/>
        </a:p>
      </dgm:t>
    </dgm:pt>
    <dgm:pt modelId="{2C00A9AB-5D82-4285-8539-5608356EFAD8}" type="sibTrans" cxnId="{DB05B381-7FC2-4C8A-9F3C-798DE7EC8E38}">
      <dgm:prSet/>
      <dgm:spPr/>
      <dgm:t>
        <a:bodyPr/>
        <a:lstStyle/>
        <a:p>
          <a:endParaRPr lang="en-US"/>
        </a:p>
      </dgm:t>
    </dgm:pt>
    <dgm:pt modelId="{E48CB26F-B55A-4B22-B56E-FA967A0D2D01}">
      <dgm:prSet phldrT="[Text]"/>
      <dgm:spPr/>
      <dgm:t>
        <a:bodyPr/>
        <a:lstStyle/>
        <a:p>
          <a:r>
            <a:rPr lang="en-US" dirty="0" smtClean="0"/>
            <a:t>Simulation</a:t>
          </a:r>
          <a:endParaRPr lang="en-US" dirty="0"/>
        </a:p>
      </dgm:t>
    </dgm:pt>
    <dgm:pt modelId="{ECB2619F-4388-4E4B-9826-C01BAB4D537D}" type="parTrans" cxnId="{8E1A5FB4-AB92-46B3-A577-78CC3A9E154E}">
      <dgm:prSet/>
      <dgm:spPr/>
      <dgm:t>
        <a:bodyPr/>
        <a:lstStyle/>
        <a:p>
          <a:endParaRPr lang="en-US"/>
        </a:p>
      </dgm:t>
    </dgm:pt>
    <dgm:pt modelId="{8911A3E6-20CF-40B3-945D-6D88F9D65460}" type="sibTrans" cxnId="{8E1A5FB4-AB92-46B3-A577-78CC3A9E154E}">
      <dgm:prSet/>
      <dgm:spPr/>
      <dgm:t>
        <a:bodyPr/>
        <a:lstStyle/>
        <a:p>
          <a:endParaRPr lang="en-US"/>
        </a:p>
      </dgm:t>
    </dgm:pt>
    <dgm:pt modelId="{277AD718-CCEB-4F9F-807F-1405E3214906}">
      <dgm:prSet phldrT="[Text]"/>
      <dgm:spPr/>
      <dgm:t>
        <a:bodyPr/>
        <a:lstStyle/>
        <a:p>
          <a:r>
            <a:rPr lang="en-US" dirty="0" smtClean="0"/>
            <a:t>Analysis</a:t>
          </a:r>
          <a:endParaRPr lang="en-US" dirty="0"/>
        </a:p>
      </dgm:t>
    </dgm:pt>
    <dgm:pt modelId="{A61702BD-0E2F-40D6-9C86-CFD9F0C1A893}" type="parTrans" cxnId="{23692CE6-665A-4E48-9A95-CA4A8BE80A51}">
      <dgm:prSet/>
      <dgm:spPr/>
      <dgm:t>
        <a:bodyPr/>
        <a:lstStyle/>
        <a:p>
          <a:endParaRPr lang="en-US"/>
        </a:p>
      </dgm:t>
    </dgm:pt>
    <dgm:pt modelId="{4E581324-6B3C-467D-A981-C6C6C8928A9C}" type="sibTrans" cxnId="{23692CE6-665A-4E48-9A95-CA4A8BE80A51}">
      <dgm:prSet/>
      <dgm:spPr/>
      <dgm:t>
        <a:bodyPr/>
        <a:lstStyle/>
        <a:p>
          <a:endParaRPr lang="en-US"/>
        </a:p>
      </dgm:t>
    </dgm:pt>
    <dgm:pt modelId="{A1C11D6D-A38D-405E-9BAC-DF4F1DD9878C}">
      <dgm:prSet phldrT="[Text]"/>
      <dgm:spPr/>
      <dgm:t>
        <a:bodyPr/>
        <a:lstStyle/>
        <a:p>
          <a:r>
            <a:rPr lang="en-US" dirty="0" smtClean="0"/>
            <a:t>Reconstruction</a:t>
          </a:r>
          <a:endParaRPr lang="en-US" dirty="0"/>
        </a:p>
      </dgm:t>
    </dgm:pt>
    <dgm:pt modelId="{A351EC29-8A78-4432-8560-962048C51943}" type="parTrans" cxnId="{B5588A22-7854-4D9F-81EE-55AFDF5D62CD}">
      <dgm:prSet/>
      <dgm:spPr/>
      <dgm:t>
        <a:bodyPr/>
        <a:lstStyle/>
        <a:p>
          <a:endParaRPr lang="en-US"/>
        </a:p>
      </dgm:t>
    </dgm:pt>
    <dgm:pt modelId="{09932759-723A-4790-8FA6-A92587281E40}" type="sibTrans" cxnId="{B5588A22-7854-4D9F-81EE-55AFDF5D62CD}">
      <dgm:prSet/>
      <dgm:spPr/>
      <dgm:t>
        <a:bodyPr/>
        <a:lstStyle/>
        <a:p>
          <a:endParaRPr lang="en-US"/>
        </a:p>
      </dgm:t>
    </dgm:pt>
    <dgm:pt modelId="{198E792D-215C-4714-AD5F-0C1E31D5B2DA}">
      <dgm:prSet phldrT="[Text]"/>
      <dgm:spPr/>
      <dgm:t>
        <a:bodyPr/>
        <a:lstStyle/>
        <a:p>
          <a:r>
            <a:rPr lang="en-US" dirty="0" smtClean="0"/>
            <a:t>Data acquisition</a:t>
          </a:r>
          <a:endParaRPr lang="en-US" dirty="0"/>
        </a:p>
      </dgm:t>
    </dgm:pt>
    <dgm:pt modelId="{0A2B5B82-C09F-4596-BB48-1ED833898408}" type="parTrans" cxnId="{2951D785-DADD-4807-8446-F3E0C82A785F}">
      <dgm:prSet/>
      <dgm:spPr/>
      <dgm:t>
        <a:bodyPr/>
        <a:lstStyle/>
        <a:p>
          <a:endParaRPr lang="en-US"/>
        </a:p>
      </dgm:t>
    </dgm:pt>
    <dgm:pt modelId="{DFAE14F4-2716-4385-B661-8A47D1177218}" type="sibTrans" cxnId="{2951D785-DADD-4807-8446-F3E0C82A785F}">
      <dgm:prSet/>
      <dgm:spPr/>
      <dgm:t>
        <a:bodyPr/>
        <a:lstStyle/>
        <a:p>
          <a:endParaRPr lang="en-US"/>
        </a:p>
      </dgm:t>
    </dgm:pt>
    <dgm:pt modelId="{507DD1B3-D3AC-4222-96E2-4D1DE10BA648}">
      <dgm:prSet phldrT="[Text]"/>
      <dgm:spPr/>
      <dgm:t>
        <a:bodyPr/>
        <a:lstStyle/>
        <a:p>
          <a:r>
            <a:rPr lang="en-US" b="1" dirty="0" smtClean="0"/>
            <a:t>Versatile and extensible system</a:t>
          </a:r>
          <a:endParaRPr lang="en-US" b="1" dirty="0"/>
        </a:p>
      </dgm:t>
    </dgm:pt>
    <dgm:pt modelId="{98564D51-9E65-4652-9CD0-9B0DEFA68D0F}" type="parTrans" cxnId="{547CAC32-AF16-416C-9037-59F222368F82}">
      <dgm:prSet/>
      <dgm:spPr/>
      <dgm:t>
        <a:bodyPr/>
        <a:lstStyle/>
        <a:p>
          <a:endParaRPr lang="en-US"/>
        </a:p>
      </dgm:t>
    </dgm:pt>
    <dgm:pt modelId="{3943E56B-2037-41CD-A13E-C51CC0EF2567}" type="sibTrans" cxnId="{547CAC32-AF16-416C-9037-59F222368F82}">
      <dgm:prSet/>
      <dgm:spPr/>
      <dgm:t>
        <a:bodyPr/>
        <a:lstStyle/>
        <a:p>
          <a:endParaRPr lang="en-US"/>
        </a:p>
      </dgm:t>
    </dgm:pt>
    <dgm:pt modelId="{560DF945-88D8-47A2-BD66-C43739FE4390}">
      <dgm:prSet phldrT="[Text]"/>
      <dgm:spPr/>
      <dgm:t>
        <a:bodyPr/>
        <a:lstStyle/>
        <a:p>
          <a:r>
            <a:rPr lang="en-US" dirty="0" smtClean="0"/>
            <a:t>Complex configuration system for user-steering</a:t>
          </a:r>
          <a:endParaRPr lang="en-US" dirty="0"/>
        </a:p>
      </dgm:t>
    </dgm:pt>
    <dgm:pt modelId="{9972018A-6C4D-4212-9CDD-95F3814232C0}" type="parTrans" cxnId="{83DF0D70-240C-4E93-BCDB-F55283C5EE30}">
      <dgm:prSet/>
      <dgm:spPr/>
      <dgm:t>
        <a:bodyPr/>
        <a:lstStyle/>
        <a:p>
          <a:endParaRPr lang="en-US"/>
        </a:p>
      </dgm:t>
    </dgm:pt>
    <dgm:pt modelId="{D3F053D5-4A87-43AF-856C-E3BC0C5BC155}" type="sibTrans" cxnId="{83DF0D70-240C-4E93-BCDB-F55283C5EE30}">
      <dgm:prSet/>
      <dgm:spPr/>
      <dgm:t>
        <a:bodyPr/>
        <a:lstStyle/>
        <a:p>
          <a:endParaRPr lang="en-US"/>
        </a:p>
      </dgm:t>
    </dgm:pt>
    <dgm:pt modelId="{BCF68AF2-650D-4C35-9070-A3FF825C03DB}">
      <dgm:prSet phldrT="[Text]"/>
      <dgm:spPr/>
      <dgm:t>
        <a:bodyPr/>
        <a:lstStyle/>
        <a:p>
          <a:r>
            <a:rPr lang="en-US" dirty="0" smtClean="0"/>
            <a:t>Plugin system for simple extensibility</a:t>
          </a:r>
          <a:endParaRPr lang="en-US" dirty="0"/>
        </a:p>
      </dgm:t>
    </dgm:pt>
    <dgm:pt modelId="{B24C7F8B-4E07-48F1-8494-A8866C25DAFA}" type="parTrans" cxnId="{7ED7E63C-2B34-400D-9005-46D25A70DEB9}">
      <dgm:prSet/>
      <dgm:spPr/>
      <dgm:t>
        <a:bodyPr/>
        <a:lstStyle/>
        <a:p>
          <a:endParaRPr lang="en-US"/>
        </a:p>
      </dgm:t>
    </dgm:pt>
    <dgm:pt modelId="{F5638332-8FBB-4E89-86AF-AAC8970D1CFE}" type="sibTrans" cxnId="{7ED7E63C-2B34-400D-9005-46D25A70DEB9}">
      <dgm:prSet/>
      <dgm:spPr/>
      <dgm:t>
        <a:bodyPr/>
        <a:lstStyle/>
        <a:p>
          <a:endParaRPr lang="en-US"/>
        </a:p>
      </dgm:t>
    </dgm:pt>
    <dgm:pt modelId="{C89F469A-3EA6-4893-A69A-18BD4DCFFA7B}">
      <dgm:prSet phldrT="[Text]"/>
      <dgm:spPr/>
      <dgm:t>
        <a:bodyPr/>
        <a:lstStyle/>
        <a:p>
          <a:r>
            <a:rPr lang="en-US" dirty="0" smtClean="0"/>
            <a:t>Simple and automated installation</a:t>
          </a:r>
          <a:endParaRPr lang="en-US" dirty="0"/>
        </a:p>
      </dgm:t>
    </dgm:pt>
    <dgm:pt modelId="{98EBE53F-6533-4FFA-B7E6-D30AF5806517}" type="parTrans" cxnId="{9DDB8638-2FBF-4D4E-B2FF-E72287FDAB65}">
      <dgm:prSet/>
      <dgm:spPr/>
      <dgm:t>
        <a:bodyPr/>
        <a:lstStyle/>
        <a:p>
          <a:endParaRPr lang="en-US"/>
        </a:p>
      </dgm:t>
    </dgm:pt>
    <dgm:pt modelId="{6AB8EF16-D2A4-4F9F-93EB-996930202D42}" type="sibTrans" cxnId="{9DDB8638-2FBF-4D4E-B2FF-E72287FDAB65}">
      <dgm:prSet/>
      <dgm:spPr/>
      <dgm:t>
        <a:bodyPr/>
        <a:lstStyle/>
        <a:p>
          <a:endParaRPr lang="en-US"/>
        </a:p>
      </dgm:t>
    </dgm:pt>
    <dgm:pt modelId="{701E37CD-C72A-4C80-885D-34CC397AE570}">
      <dgm:prSet phldrT="[Text]"/>
      <dgm:spPr/>
      <dgm:t>
        <a:bodyPr/>
        <a:lstStyle/>
        <a:p>
          <a:r>
            <a:rPr lang="en-US" dirty="0" smtClean="0"/>
            <a:t>All </a:t>
          </a:r>
          <a:r>
            <a:rPr lang="en-US" dirty="0" err="1" smtClean="0"/>
            <a:t>doxygen</a:t>
          </a:r>
          <a:r>
            <a:rPr lang="en-US" dirty="0" smtClean="0"/>
            <a:t> documented</a:t>
          </a:r>
          <a:endParaRPr lang="en-US" dirty="0"/>
        </a:p>
      </dgm:t>
    </dgm:pt>
    <dgm:pt modelId="{258178C1-3510-45FF-846D-F66E87EDF7B2}" type="parTrans" cxnId="{3C9115E0-B05D-4EBE-96CC-1F78C2FEB484}">
      <dgm:prSet/>
      <dgm:spPr/>
      <dgm:t>
        <a:bodyPr/>
        <a:lstStyle/>
        <a:p>
          <a:endParaRPr lang="en-US"/>
        </a:p>
      </dgm:t>
    </dgm:pt>
    <dgm:pt modelId="{3F092BE4-F510-4F91-BFD2-00A04A727FC5}" type="sibTrans" cxnId="{3C9115E0-B05D-4EBE-96CC-1F78C2FEB484}">
      <dgm:prSet/>
      <dgm:spPr/>
      <dgm:t>
        <a:bodyPr/>
        <a:lstStyle/>
        <a:p>
          <a:endParaRPr lang="en-US"/>
        </a:p>
      </dgm:t>
    </dgm:pt>
    <dgm:pt modelId="{5BA2FC47-DDAB-47EB-ADB3-389467C8007B}">
      <dgm:prSet phldrT="[Text]"/>
      <dgm:spPr/>
      <dgm:t>
        <a:bodyPr/>
        <a:lstStyle/>
        <a:p>
          <a:r>
            <a:rPr lang="en-US" dirty="0" smtClean="0"/>
            <a:t>User and developer guides under writing in the wiki</a:t>
          </a:r>
          <a:endParaRPr lang="en-US" dirty="0"/>
        </a:p>
      </dgm:t>
    </dgm:pt>
    <dgm:pt modelId="{A7B74828-F9CB-43F0-A510-83D9D24600E5}" type="parTrans" cxnId="{CAC48EDF-D42F-4E38-B838-45315528F6DB}">
      <dgm:prSet/>
      <dgm:spPr/>
      <dgm:t>
        <a:bodyPr/>
        <a:lstStyle/>
        <a:p>
          <a:endParaRPr lang="en-US"/>
        </a:p>
      </dgm:t>
    </dgm:pt>
    <dgm:pt modelId="{8B4A5EDF-43D7-4834-80C9-14285FD0993F}" type="sibTrans" cxnId="{CAC48EDF-D42F-4E38-B838-45315528F6DB}">
      <dgm:prSet/>
      <dgm:spPr/>
      <dgm:t>
        <a:bodyPr/>
        <a:lstStyle/>
        <a:p>
          <a:endParaRPr lang="en-US"/>
        </a:p>
      </dgm:t>
    </dgm:pt>
    <dgm:pt modelId="{1F7F43E6-4C6C-47A2-9E12-37897FE304DC}">
      <dgm:prSet phldrT="[Text]"/>
      <dgm:spPr/>
      <dgm:t>
        <a:bodyPr/>
        <a:lstStyle/>
        <a:p>
          <a:r>
            <a:rPr lang="en-US" dirty="0" smtClean="0"/>
            <a:t>Slow control</a:t>
          </a:r>
          <a:endParaRPr lang="en-US" dirty="0"/>
        </a:p>
      </dgm:t>
    </dgm:pt>
    <dgm:pt modelId="{09F6E151-F33A-4FB8-BD93-6FD28DBD8A0B}" type="parTrans" cxnId="{4558A424-9EBC-48A7-9FFD-ACE96846F2B0}">
      <dgm:prSet/>
      <dgm:spPr/>
    </dgm:pt>
    <dgm:pt modelId="{AE2DCE4A-D622-4B63-BD4A-484B7852A47B}" type="sibTrans" cxnId="{4558A424-9EBC-48A7-9FFD-ACE96846F2B0}">
      <dgm:prSet/>
      <dgm:spPr/>
    </dgm:pt>
    <dgm:pt modelId="{6F3B5FEC-F99E-4298-BF25-45B937017E2E}">
      <dgm:prSet phldrT="[Text]"/>
      <dgm:spPr/>
      <dgm:t>
        <a:bodyPr/>
        <a:lstStyle/>
        <a:p>
          <a:r>
            <a:rPr lang="en-US" dirty="0" smtClean="0"/>
            <a:t>Developed and tested on </a:t>
          </a:r>
          <a:r>
            <a:rPr lang="en-US" dirty="0" err="1" smtClean="0"/>
            <a:t>Debian</a:t>
          </a:r>
          <a:r>
            <a:rPr lang="en-US" dirty="0" smtClean="0"/>
            <a:t> and OSX</a:t>
          </a:r>
          <a:endParaRPr lang="en-US" dirty="0"/>
        </a:p>
      </dgm:t>
    </dgm:pt>
    <dgm:pt modelId="{D6BBA57E-2350-4A84-B797-011A7C159748}" type="parTrans" cxnId="{7E713D7C-FECA-4953-A32D-E947F6BA0DFE}">
      <dgm:prSet/>
      <dgm:spPr/>
    </dgm:pt>
    <dgm:pt modelId="{EFF14AB5-9852-4CCB-A967-7ED204E1548C}" type="sibTrans" cxnId="{7E713D7C-FECA-4953-A32D-E947F6BA0DFE}">
      <dgm:prSet/>
      <dgm:spPr/>
    </dgm:pt>
    <dgm:pt modelId="{4A847FF7-DE63-4448-B4A8-873E5865E30E}" type="pres">
      <dgm:prSet presAssocID="{95F01E3C-A42C-4EB9-B807-3A309677E15D}" presName="linear" presStyleCnt="0">
        <dgm:presLayoutVars>
          <dgm:animLvl val="lvl"/>
          <dgm:resizeHandles val="exact"/>
        </dgm:presLayoutVars>
      </dgm:prSet>
      <dgm:spPr/>
      <dgm:t>
        <a:bodyPr/>
        <a:lstStyle/>
        <a:p>
          <a:endParaRPr lang="en-US"/>
        </a:p>
      </dgm:t>
    </dgm:pt>
    <dgm:pt modelId="{CA89DC31-58CA-40A0-B425-08A42B7012E0}" type="pres">
      <dgm:prSet presAssocID="{81760562-53C4-4D01-AC28-D7E35786EAA8}" presName="parentText" presStyleLbl="node1" presStyleIdx="0" presStyleCnt="3">
        <dgm:presLayoutVars>
          <dgm:chMax val="0"/>
          <dgm:bulletEnabled val="1"/>
        </dgm:presLayoutVars>
      </dgm:prSet>
      <dgm:spPr/>
      <dgm:t>
        <a:bodyPr/>
        <a:lstStyle/>
        <a:p>
          <a:endParaRPr lang="en-US"/>
        </a:p>
      </dgm:t>
    </dgm:pt>
    <dgm:pt modelId="{47F2FF2D-55C8-433F-8B31-217422D873B2}" type="pres">
      <dgm:prSet presAssocID="{81760562-53C4-4D01-AC28-D7E35786EAA8}" presName="childText" presStyleLbl="revTx" presStyleIdx="0" presStyleCnt="3">
        <dgm:presLayoutVars>
          <dgm:bulletEnabled val="1"/>
        </dgm:presLayoutVars>
      </dgm:prSet>
      <dgm:spPr/>
      <dgm:t>
        <a:bodyPr/>
        <a:lstStyle/>
        <a:p>
          <a:endParaRPr lang="en-US"/>
        </a:p>
      </dgm:t>
    </dgm:pt>
    <dgm:pt modelId="{F3D11C42-E1F4-4D0C-B190-EA41100818B4}" type="pres">
      <dgm:prSet presAssocID="{507DD1B3-D3AC-4222-96E2-4D1DE10BA648}" presName="parentText" presStyleLbl="node1" presStyleIdx="1" presStyleCnt="3">
        <dgm:presLayoutVars>
          <dgm:chMax val="0"/>
          <dgm:bulletEnabled val="1"/>
        </dgm:presLayoutVars>
      </dgm:prSet>
      <dgm:spPr/>
      <dgm:t>
        <a:bodyPr/>
        <a:lstStyle/>
        <a:p>
          <a:endParaRPr lang="en-US"/>
        </a:p>
      </dgm:t>
    </dgm:pt>
    <dgm:pt modelId="{88E4827F-B0E2-4155-ACA3-BAA4B249C225}" type="pres">
      <dgm:prSet presAssocID="{507DD1B3-D3AC-4222-96E2-4D1DE10BA648}" presName="childText" presStyleLbl="revTx" presStyleIdx="1" presStyleCnt="3">
        <dgm:presLayoutVars>
          <dgm:bulletEnabled val="1"/>
        </dgm:presLayoutVars>
      </dgm:prSet>
      <dgm:spPr/>
      <dgm:t>
        <a:bodyPr/>
        <a:lstStyle/>
        <a:p>
          <a:endParaRPr lang="en-US"/>
        </a:p>
      </dgm:t>
    </dgm:pt>
    <dgm:pt modelId="{FC906E3C-B865-4D21-A3F9-56B2A6E091C6}" type="pres">
      <dgm:prSet presAssocID="{F1361679-CC78-4F56-815E-D614BFC575E2}" presName="parentText" presStyleLbl="node1" presStyleIdx="2" presStyleCnt="3">
        <dgm:presLayoutVars>
          <dgm:chMax val="0"/>
          <dgm:bulletEnabled val="1"/>
        </dgm:presLayoutVars>
      </dgm:prSet>
      <dgm:spPr/>
      <dgm:t>
        <a:bodyPr/>
        <a:lstStyle/>
        <a:p>
          <a:endParaRPr lang="en-US"/>
        </a:p>
      </dgm:t>
    </dgm:pt>
    <dgm:pt modelId="{E4B70256-FC51-4B4F-AFF6-A0FCF1D2C8AD}" type="pres">
      <dgm:prSet presAssocID="{F1361679-CC78-4F56-815E-D614BFC575E2}" presName="childText" presStyleLbl="revTx" presStyleIdx="2" presStyleCnt="3">
        <dgm:presLayoutVars>
          <dgm:bulletEnabled val="1"/>
        </dgm:presLayoutVars>
      </dgm:prSet>
      <dgm:spPr/>
      <dgm:t>
        <a:bodyPr/>
        <a:lstStyle/>
        <a:p>
          <a:endParaRPr lang="en-US"/>
        </a:p>
      </dgm:t>
    </dgm:pt>
  </dgm:ptLst>
  <dgm:cxnLst>
    <dgm:cxn modelId="{2951D785-DADD-4807-8446-F3E0C82A785F}" srcId="{81760562-53C4-4D01-AC28-D7E35786EAA8}" destId="{198E792D-215C-4714-AD5F-0C1E31D5B2DA}" srcOrd="3" destOrd="0" parTransId="{0A2B5B82-C09F-4596-BB48-1ED833898408}" sibTransId="{DFAE14F4-2716-4385-B661-8A47D1177218}"/>
    <dgm:cxn modelId="{547CAC32-AF16-416C-9037-59F222368F82}" srcId="{95F01E3C-A42C-4EB9-B807-3A309677E15D}" destId="{507DD1B3-D3AC-4222-96E2-4D1DE10BA648}" srcOrd="1" destOrd="0" parTransId="{98564D51-9E65-4652-9CD0-9B0DEFA68D0F}" sibTransId="{3943E56B-2037-41CD-A13E-C51CC0EF2567}"/>
    <dgm:cxn modelId="{73B52693-3C77-471E-99DB-8687E25834AF}" type="presOf" srcId="{A1C11D6D-A38D-405E-9BAC-DF4F1DD9878C}" destId="{47F2FF2D-55C8-433F-8B31-217422D873B2}" srcOrd="0" destOrd="2" presId="urn:microsoft.com/office/officeart/2005/8/layout/vList2"/>
    <dgm:cxn modelId="{7EAC47A6-5E3A-402D-A08A-571FAA7C0420}" type="presOf" srcId="{F1361679-CC78-4F56-815E-D614BFC575E2}" destId="{FC906E3C-B865-4D21-A3F9-56B2A6E091C6}" srcOrd="0" destOrd="0" presId="urn:microsoft.com/office/officeart/2005/8/layout/vList2"/>
    <dgm:cxn modelId="{7E713D7C-FECA-4953-A32D-E947F6BA0DFE}" srcId="{507DD1B3-D3AC-4222-96E2-4D1DE10BA648}" destId="{6F3B5FEC-F99E-4298-BF25-45B937017E2E}" srcOrd="3" destOrd="0" parTransId="{D6BBA57E-2350-4A84-B797-011A7C159748}" sibTransId="{EFF14AB5-9852-4CCB-A967-7ED204E1548C}"/>
    <dgm:cxn modelId="{246C7D70-F6F8-44E5-A27A-9E4D36F5D0A9}" srcId="{95F01E3C-A42C-4EB9-B807-3A309677E15D}" destId="{81760562-53C4-4D01-AC28-D7E35786EAA8}" srcOrd="0" destOrd="0" parTransId="{4D8D959C-883C-4CFC-8F43-A9729033D50A}" sibTransId="{E42BF188-E554-4F63-A8AB-0225E525456D}"/>
    <dgm:cxn modelId="{87EBF1C8-AC79-4071-A324-4DE58C032B72}" type="presOf" srcId="{1F7F43E6-4C6C-47A2-9E12-37897FE304DC}" destId="{47F2FF2D-55C8-433F-8B31-217422D873B2}" srcOrd="0" destOrd="4" presId="urn:microsoft.com/office/officeart/2005/8/layout/vList2"/>
    <dgm:cxn modelId="{CAC48EDF-D42F-4E38-B838-45315528F6DB}" srcId="{F1361679-CC78-4F56-815E-D614BFC575E2}" destId="{5BA2FC47-DDAB-47EB-ADB3-389467C8007B}" srcOrd="1" destOrd="0" parTransId="{A7B74828-F9CB-43F0-A510-83D9D24600E5}" sibTransId="{8B4A5EDF-43D7-4834-80C9-14285FD0993F}"/>
    <dgm:cxn modelId="{9DDB8638-2FBF-4D4E-B2FF-E72287FDAB65}" srcId="{507DD1B3-D3AC-4222-96E2-4D1DE10BA648}" destId="{C89F469A-3EA6-4893-A69A-18BD4DCFFA7B}" srcOrd="2" destOrd="0" parTransId="{98EBE53F-6533-4FFA-B7E6-D30AF5806517}" sibTransId="{6AB8EF16-D2A4-4F9F-93EB-996930202D42}"/>
    <dgm:cxn modelId="{7ED7E63C-2B34-400D-9005-46D25A70DEB9}" srcId="{507DD1B3-D3AC-4222-96E2-4D1DE10BA648}" destId="{BCF68AF2-650D-4C35-9070-A3FF825C03DB}" srcOrd="1" destOrd="0" parTransId="{B24C7F8B-4E07-48F1-8494-A8866C25DAFA}" sibTransId="{F5638332-8FBB-4E89-86AF-AAC8970D1CFE}"/>
    <dgm:cxn modelId="{2C9DDC5B-1B59-4FEF-8391-808B86542897}" type="presOf" srcId="{6F3B5FEC-F99E-4298-BF25-45B937017E2E}" destId="{88E4827F-B0E2-4155-ACA3-BAA4B249C225}" srcOrd="0" destOrd="3" presId="urn:microsoft.com/office/officeart/2005/8/layout/vList2"/>
    <dgm:cxn modelId="{83DF0D70-240C-4E93-BCDB-F55283C5EE30}" srcId="{507DD1B3-D3AC-4222-96E2-4D1DE10BA648}" destId="{560DF945-88D8-47A2-BD66-C43739FE4390}" srcOrd="0" destOrd="0" parTransId="{9972018A-6C4D-4212-9CDD-95F3814232C0}" sibTransId="{D3F053D5-4A87-43AF-856C-E3BC0C5BC155}"/>
    <dgm:cxn modelId="{DB05B381-7FC2-4C8A-9F3C-798DE7EC8E38}" srcId="{95F01E3C-A42C-4EB9-B807-3A309677E15D}" destId="{F1361679-CC78-4F56-815E-D614BFC575E2}" srcOrd="2" destOrd="0" parTransId="{8F0125C1-45A5-4398-AD08-F67202969550}" sibTransId="{2C00A9AB-5D82-4285-8539-5608356EFAD8}"/>
    <dgm:cxn modelId="{A8F0535F-5AE1-44DA-ADE3-D2932E91A2CF}" type="presOf" srcId="{507DD1B3-D3AC-4222-96E2-4D1DE10BA648}" destId="{F3D11C42-E1F4-4D0C-B190-EA41100818B4}" srcOrd="0" destOrd="0" presId="urn:microsoft.com/office/officeart/2005/8/layout/vList2"/>
    <dgm:cxn modelId="{348A9D44-CE3E-4AB6-A33C-796B28EC604F}" type="presOf" srcId="{81760562-53C4-4D01-AC28-D7E35786EAA8}" destId="{CA89DC31-58CA-40A0-B425-08A42B7012E0}" srcOrd="0" destOrd="0" presId="urn:microsoft.com/office/officeart/2005/8/layout/vList2"/>
    <dgm:cxn modelId="{8E87EEE8-DA89-4C2E-944D-BEF4BD9D8F2E}" type="presOf" srcId="{95F01E3C-A42C-4EB9-B807-3A309677E15D}" destId="{4A847FF7-DE63-4448-B4A8-873E5865E30E}" srcOrd="0" destOrd="0" presId="urn:microsoft.com/office/officeart/2005/8/layout/vList2"/>
    <dgm:cxn modelId="{81422E6A-579A-44A8-834D-C78BBB509165}" type="presOf" srcId="{198E792D-215C-4714-AD5F-0C1E31D5B2DA}" destId="{47F2FF2D-55C8-433F-8B31-217422D873B2}" srcOrd="0" destOrd="3" presId="urn:microsoft.com/office/officeart/2005/8/layout/vList2"/>
    <dgm:cxn modelId="{23692CE6-665A-4E48-9A95-CA4A8BE80A51}" srcId="{81760562-53C4-4D01-AC28-D7E35786EAA8}" destId="{277AD718-CCEB-4F9F-807F-1405E3214906}" srcOrd="1" destOrd="0" parTransId="{A61702BD-0E2F-40D6-9C86-CFD9F0C1A893}" sibTransId="{4E581324-6B3C-467D-A981-C6C6C8928A9C}"/>
    <dgm:cxn modelId="{4558A424-9EBC-48A7-9FFD-ACE96846F2B0}" srcId="{81760562-53C4-4D01-AC28-D7E35786EAA8}" destId="{1F7F43E6-4C6C-47A2-9E12-37897FE304DC}" srcOrd="4" destOrd="0" parTransId="{09F6E151-F33A-4FB8-BD93-6FD28DBD8A0B}" sibTransId="{AE2DCE4A-D622-4B63-BD4A-484B7852A47B}"/>
    <dgm:cxn modelId="{3C9115E0-B05D-4EBE-96CC-1F78C2FEB484}" srcId="{F1361679-CC78-4F56-815E-D614BFC575E2}" destId="{701E37CD-C72A-4C80-885D-34CC397AE570}" srcOrd="0" destOrd="0" parTransId="{258178C1-3510-45FF-846D-F66E87EDF7B2}" sibTransId="{3F092BE4-F510-4F91-BFD2-00A04A727FC5}"/>
    <dgm:cxn modelId="{770B8525-A927-422F-9F9E-E924F0693D14}" type="presOf" srcId="{BCF68AF2-650D-4C35-9070-A3FF825C03DB}" destId="{88E4827F-B0E2-4155-ACA3-BAA4B249C225}" srcOrd="0" destOrd="1" presId="urn:microsoft.com/office/officeart/2005/8/layout/vList2"/>
    <dgm:cxn modelId="{641482E9-6C74-452B-9F88-96CD2A1CB9D8}" type="presOf" srcId="{C89F469A-3EA6-4893-A69A-18BD4DCFFA7B}" destId="{88E4827F-B0E2-4155-ACA3-BAA4B249C225}" srcOrd="0" destOrd="2" presId="urn:microsoft.com/office/officeart/2005/8/layout/vList2"/>
    <dgm:cxn modelId="{2BF4F86C-9457-4A59-BE78-D3E6E82D9B8C}" type="presOf" srcId="{5BA2FC47-DDAB-47EB-ADB3-389467C8007B}" destId="{E4B70256-FC51-4B4F-AFF6-A0FCF1D2C8AD}" srcOrd="0" destOrd="1" presId="urn:microsoft.com/office/officeart/2005/8/layout/vList2"/>
    <dgm:cxn modelId="{5C73A34A-BE32-4A35-B787-59A75DF53B65}" type="presOf" srcId="{E48CB26F-B55A-4B22-B56E-FA967A0D2D01}" destId="{47F2FF2D-55C8-433F-8B31-217422D873B2}" srcOrd="0" destOrd="0" presId="urn:microsoft.com/office/officeart/2005/8/layout/vList2"/>
    <dgm:cxn modelId="{90AD130E-1A1C-443F-8984-4A21A56AA4D1}" type="presOf" srcId="{560DF945-88D8-47A2-BD66-C43739FE4390}" destId="{88E4827F-B0E2-4155-ACA3-BAA4B249C225}" srcOrd="0" destOrd="0" presId="urn:microsoft.com/office/officeart/2005/8/layout/vList2"/>
    <dgm:cxn modelId="{8E1A5FB4-AB92-46B3-A577-78CC3A9E154E}" srcId="{81760562-53C4-4D01-AC28-D7E35786EAA8}" destId="{E48CB26F-B55A-4B22-B56E-FA967A0D2D01}" srcOrd="0" destOrd="0" parTransId="{ECB2619F-4388-4E4B-9826-C01BAB4D537D}" sibTransId="{8911A3E6-20CF-40B3-945D-6D88F9D65460}"/>
    <dgm:cxn modelId="{8C051339-5457-4759-BB0E-9204A3649434}" type="presOf" srcId="{277AD718-CCEB-4F9F-807F-1405E3214906}" destId="{47F2FF2D-55C8-433F-8B31-217422D873B2}" srcOrd="0" destOrd="1" presId="urn:microsoft.com/office/officeart/2005/8/layout/vList2"/>
    <dgm:cxn modelId="{B5588A22-7854-4D9F-81EE-55AFDF5D62CD}" srcId="{81760562-53C4-4D01-AC28-D7E35786EAA8}" destId="{A1C11D6D-A38D-405E-9BAC-DF4F1DD9878C}" srcOrd="2" destOrd="0" parTransId="{A351EC29-8A78-4432-8560-962048C51943}" sibTransId="{09932759-723A-4790-8FA6-A92587281E40}"/>
    <dgm:cxn modelId="{F1BD990E-1FD7-4A24-A2C3-E2944F163F54}" type="presOf" srcId="{701E37CD-C72A-4C80-885D-34CC397AE570}" destId="{E4B70256-FC51-4B4F-AFF6-A0FCF1D2C8AD}" srcOrd="0" destOrd="0" presId="urn:microsoft.com/office/officeart/2005/8/layout/vList2"/>
    <dgm:cxn modelId="{1FA222F2-CB3F-478D-9485-AD06DC8B5CE8}" type="presParOf" srcId="{4A847FF7-DE63-4448-B4A8-873E5865E30E}" destId="{CA89DC31-58CA-40A0-B425-08A42B7012E0}" srcOrd="0" destOrd="0" presId="urn:microsoft.com/office/officeart/2005/8/layout/vList2"/>
    <dgm:cxn modelId="{4A8C74BE-EB2B-4D5F-B455-065A741591D9}" type="presParOf" srcId="{4A847FF7-DE63-4448-B4A8-873E5865E30E}" destId="{47F2FF2D-55C8-433F-8B31-217422D873B2}" srcOrd="1" destOrd="0" presId="urn:microsoft.com/office/officeart/2005/8/layout/vList2"/>
    <dgm:cxn modelId="{79ED96BA-69F4-4852-9A4E-A8E4A9A64816}" type="presParOf" srcId="{4A847FF7-DE63-4448-B4A8-873E5865E30E}" destId="{F3D11C42-E1F4-4D0C-B190-EA41100818B4}" srcOrd="2" destOrd="0" presId="urn:microsoft.com/office/officeart/2005/8/layout/vList2"/>
    <dgm:cxn modelId="{C5DF686F-B75B-45A8-B74B-EA7AD0E33C01}" type="presParOf" srcId="{4A847FF7-DE63-4448-B4A8-873E5865E30E}" destId="{88E4827F-B0E2-4155-ACA3-BAA4B249C225}" srcOrd="3" destOrd="0" presId="urn:microsoft.com/office/officeart/2005/8/layout/vList2"/>
    <dgm:cxn modelId="{6B5226CC-FAC2-4DCB-97E9-6F60F8FC8C97}" type="presParOf" srcId="{4A847FF7-DE63-4448-B4A8-873E5865E30E}" destId="{FC906E3C-B865-4D21-A3F9-56B2A6E091C6}" srcOrd="4" destOrd="0" presId="urn:microsoft.com/office/officeart/2005/8/layout/vList2"/>
    <dgm:cxn modelId="{852B2BDF-AE4E-4C74-BC1D-09AB4E22A51C}" type="presParOf" srcId="{4A847FF7-DE63-4448-B4A8-873E5865E30E}" destId="{E4B70256-FC51-4B4F-AFF6-A0FCF1D2C8A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E131B8-0DCB-4F5D-B452-73968086CAF4}"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D21DDDE5-D6A2-4AA7-A927-D7482D4454EC}">
      <dgm:prSet phldrT="[Text]"/>
      <dgm:spPr/>
      <dgm:t>
        <a:bodyPr/>
        <a:lstStyle/>
        <a:p>
          <a:r>
            <a:rPr lang="en-US" b="1" dirty="0" err="1" smtClean="0"/>
            <a:t>IMXData</a:t>
          </a:r>
          <a:endParaRPr lang="en-US" b="1" dirty="0"/>
        </a:p>
      </dgm:t>
    </dgm:pt>
    <dgm:pt modelId="{1DAC4CDE-6CE1-4EB3-855E-B1227BBB341A}" type="parTrans" cxnId="{3FFC4FE3-65A4-4BC2-9828-6F1EC543D475}">
      <dgm:prSet/>
      <dgm:spPr/>
      <dgm:t>
        <a:bodyPr/>
        <a:lstStyle/>
        <a:p>
          <a:endParaRPr lang="en-US"/>
        </a:p>
      </dgm:t>
    </dgm:pt>
    <dgm:pt modelId="{01C968FB-7FF9-4866-9D9C-6CB8AB9EF98F}" type="sibTrans" cxnId="{3FFC4FE3-65A4-4BC2-9828-6F1EC543D475}">
      <dgm:prSet/>
      <dgm:spPr/>
      <dgm:t>
        <a:bodyPr/>
        <a:lstStyle/>
        <a:p>
          <a:endParaRPr lang="en-US"/>
        </a:p>
      </dgm:t>
    </dgm:pt>
    <dgm:pt modelId="{994AC34C-B0DA-49E2-8389-BBBFA52E9689}">
      <dgm:prSet phldrT="[Text]"/>
      <dgm:spPr/>
      <dgm:t>
        <a:bodyPr/>
        <a:lstStyle/>
        <a:p>
          <a:r>
            <a:rPr lang="en-US" b="1" dirty="0" smtClean="0"/>
            <a:t>Collection</a:t>
          </a:r>
          <a:endParaRPr lang="en-US" b="1" dirty="0"/>
        </a:p>
      </dgm:t>
    </dgm:pt>
    <dgm:pt modelId="{E5F0A49C-FBD4-42ED-B9C1-012F21097FB3}" type="parTrans" cxnId="{ECE45944-77DA-47CF-BFCD-7F020D5775C4}">
      <dgm:prSet/>
      <dgm:spPr/>
      <dgm:t>
        <a:bodyPr/>
        <a:lstStyle/>
        <a:p>
          <a:endParaRPr lang="en-US"/>
        </a:p>
      </dgm:t>
    </dgm:pt>
    <dgm:pt modelId="{470A6704-0037-4F37-AAF1-40E305D72BC6}" type="sibTrans" cxnId="{ECE45944-77DA-47CF-BFCD-7F020D5775C4}">
      <dgm:prSet/>
      <dgm:spPr/>
      <dgm:t>
        <a:bodyPr/>
        <a:lstStyle/>
        <a:p>
          <a:endParaRPr lang="en-US"/>
        </a:p>
      </dgm:t>
    </dgm:pt>
    <dgm:pt modelId="{C7822D7B-3131-45D8-A8BD-9FD5B9D79470}">
      <dgm:prSet phldrT="[Text]"/>
      <dgm:spPr/>
      <dgm:t>
        <a:bodyPr/>
        <a:lstStyle/>
        <a:p>
          <a:r>
            <a:rPr lang="en-US" b="1" dirty="0" smtClean="0"/>
            <a:t>Run</a:t>
          </a:r>
          <a:endParaRPr lang="en-US" b="1" dirty="0"/>
        </a:p>
      </dgm:t>
    </dgm:pt>
    <dgm:pt modelId="{62A128B9-24EB-427A-A618-D8C238412FFF}" type="parTrans" cxnId="{67CC2118-4E66-428F-A6DC-0B696B43D480}">
      <dgm:prSet/>
      <dgm:spPr/>
      <dgm:t>
        <a:bodyPr/>
        <a:lstStyle/>
        <a:p>
          <a:endParaRPr lang="en-US"/>
        </a:p>
      </dgm:t>
    </dgm:pt>
    <dgm:pt modelId="{03A936A0-46DD-4419-B8C7-3E8021323AAA}" type="sibTrans" cxnId="{67CC2118-4E66-428F-A6DC-0B696B43D480}">
      <dgm:prSet/>
      <dgm:spPr/>
      <dgm:t>
        <a:bodyPr/>
        <a:lstStyle/>
        <a:p>
          <a:endParaRPr lang="en-US"/>
        </a:p>
      </dgm:t>
    </dgm:pt>
    <dgm:pt modelId="{42C88763-8DD3-452F-A067-BF9065DA7474}">
      <dgm:prSet phldrT="[Text]"/>
      <dgm:spPr/>
      <dgm:t>
        <a:bodyPr/>
        <a:lstStyle/>
        <a:p>
          <a:r>
            <a:rPr lang="en-US" dirty="0" smtClean="0"/>
            <a:t>Base class for all data objects</a:t>
          </a:r>
          <a:endParaRPr lang="en-US" dirty="0"/>
        </a:p>
      </dgm:t>
    </dgm:pt>
    <dgm:pt modelId="{39B8A5CE-C860-49D0-BB2B-5FBEC04FCA16}" type="parTrans" cxnId="{2337BEA0-5AA5-4E77-98DA-26676D05BB5B}">
      <dgm:prSet/>
      <dgm:spPr/>
    </dgm:pt>
    <dgm:pt modelId="{17C75F0D-DBAF-4E34-9727-673DC58D2EAE}" type="sibTrans" cxnId="{2337BEA0-5AA5-4E77-98DA-26676D05BB5B}">
      <dgm:prSet/>
      <dgm:spPr/>
    </dgm:pt>
    <dgm:pt modelId="{DC99816C-E21C-442F-81CB-7DD30B48B0DE}">
      <dgm:prSet phldrT="[Text]"/>
      <dgm:spPr/>
      <dgm:t>
        <a:bodyPr/>
        <a:lstStyle/>
        <a:p>
          <a:r>
            <a:rPr lang="en-US" dirty="0" smtClean="0"/>
            <a:t>Vector of data objects with a special iterator to simplify data access</a:t>
          </a:r>
          <a:endParaRPr lang="en-US" dirty="0"/>
        </a:p>
      </dgm:t>
    </dgm:pt>
    <dgm:pt modelId="{0D2558AB-F704-4D73-867C-C902AF5AE214}" type="parTrans" cxnId="{EDB63BE3-4AF1-41E8-9C3D-762D7B00309B}">
      <dgm:prSet/>
      <dgm:spPr/>
    </dgm:pt>
    <dgm:pt modelId="{49C517CF-848D-4A2D-81F8-896C7AEDE920}" type="sibTrans" cxnId="{EDB63BE3-4AF1-41E8-9C3D-762D7B00309B}">
      <dgm:prSet/>
      <dgm:spPr/>
    </dgm:pt>
    <dgm:pt modelId="{C18E2E4D-5B49-4976-A65E-872421365324}">
      <dgm:prSet phldrT="[Text]"/>
      <dgm:spPr/>
      <dgm:t>
        <a:bodyPr/>
        <a:lstStyle/>
        <a:p>
          <a:r>
            <a:rPr lang="en-US" b="1" dirty="0" smtClean="0"/>
            <a:t>Event</a:t>
          </a:r>
          <a:endParaRPr lang="en-US" b="1" dirty="0"/>
        </a:p>
      </dgm:t>
    </dgm:pt>
    <dgm:pt modelId="{C21E5907-9D00-462D-A7C5-D0BED349FF32}" type="parTrans" cxnId="{097F2809-BBDC-47A1-B47C-D4F5E768F8A9}">
      <dgm:prSet/>
      <dgm:spPr/>
    </dgm:pt>
    <dgm:pt modelId="{C5AD063C-690F-4EBB-B093-64398CD87203}" type="sibTrans" cxnId="{097F2809-BBDC-47A1-B47C-D4F5E768F8A9}">
      <dgm:prSet/>
      <dgm:spPr/>
    </dgm:pt>
    <dgm:pt modelId="{A2205233-8DA9-4A68-9C28-08B6E451063B}">
      <dgm:prSet phldrT="[Text]"/>
      <dgm:spPr/>
      <dgm:t>
        <a:bodyPr/>
        <a:lstStyle/>
        <a:p>
          <a:r>
            <a:rPr lang="en-US" dirty="0" smtClean="0"/>
            <a:t>Map of collections with additional metadata (Event number and timestamp)</a:t>
          </a:r>
          <a:endParaRPr lang="en-US" dirty="0"/>
        </a:p>
      </dgm:t>
    </dgm:pt>
    <dgm:pt modelId="{E06E5CE6-F004-416B-B9CB-F47510F9ED7F}" type="parTrans" cxnId="{6AD8F49B-0D98-481F-B943-E583541CAFFA}">
      <dgm:prSet/>
      <dgm:spPr/>
    </dgm:pt>
    <dgm:pt modelId="{83C94A7D-47F5-45F7-9D9A-8DAD7B299439}" type="sibTrans" cxnId="{6AD8F49B-0D98-481F-B943-E583541CAFFA}">
      <dgm:prSet/>
      <dgm:spPr/>
    </dgm:pt>
    <dgm:pt modelId="{B70E961D-B11E-4666-89C2-412D338F4D83}">
      <dgm:prSet phldrT="[Text]"/>
      <dgm:spPr/>
      <dgm:t>
        <a:bodyPr/>
        <a:lstStyle/>
        <a:p>
          <a:r>
            <a:rPr lang="en-US" dirty="0" smtClean="0"/>
            <a:t>Vector of events with additional metadata contained in a configuration tree</a:t>
          </a:r>
          <a:endParaRPr lang="en-US" dirty="0"/>
        </a:p>
      </dgm:t>
    </dgm:pt>
    <dgm:pt modelId="{B496E264-3E97-4FBA-B611-A0DB2EA4BEA1}" type="parTrans" cxnId="{BBD9CC1D-7F80-4084-87D9-B4F55164109E}">
      <dgm:prSet/>
      <dgm:spPr/>
    </dgm:pt>
    <dgm:pt modelId="{4B7F0873-0665-4FB6-B2A3-0000059A5B63}" type="sibTrans" cxnId="{BBD9CC1D-7F80-4084-87D9-B4F55164109E}">
      <dgm:prSet/>
      <dgm:spPr/>
    </dgm:pt>
    <dgm:pt modelId="{A69602D2-DE21-4CC0-8FB3-F00AA0B1C07B}">
      <dgm:prSet phldrT="[Text]"/>
      <dgm:spPr/>
      <dgm:t>
        <a:bodyPr/>
        <a:lstStyle/>
        <a:p>
          <a:r>
            <a:rPr lang="en-US" b="1" dirty="0" err="1" smtClean="0"/>
            <a:t>Runlist</a:t>
          </a:r>
          <a:endParaRPr lang="en-US" b="1" dirty="0"/>
        </a:p>
      </dgm:t>
    </dgm:pt>
    <dgm:pt modelId="{0ECB46F4-658D-4B8D-ADC3-8029CFC8EC1F}" type="parTrans" cxnId="{C03855EE-A872-4FDA-9413-BDF9B98D7CD6}">
      <dgm:prSet/>
      <dgm:spPr/>
    </dgm:pt>
    <dgm:pt modelId="{11A83418-6911-4182-A157-E0B4E946451A}" type="sibTrans" cxnId="{C03855EE-A872-4FDA-9413-BDF9B98D7CD6}">
      <dgm:prSet/>
      <dgm:spPr/>
    </dgm:pt>
    <dgm:pt modelId="{68A4F38C-642D-4EEA-96A5-054B72B57D45}">
      <dgm:prSet phldrT="[Text]"/>
      <dgm:spPr/>
      <dgm:t>
        <a:bodyPr/>
        <a:lstStyle/>
        <a:p>
          <a:r>
            <a:rPr lang="en-US" dirty="0" smtClean="0"/>
            <a:t>List of run with additional metadata stored in a configuration tree</a:t>
          </a:r>
          <a:endParaRPr lang="en-US" dirty="0"/>
        </a:p>
      </dgm:t>
    </dgm:pt>
    <dgm:pt modelId="{48BA9D2C-63F3-4AF9-8497-0B089F953867}" type="parTrans" cxnId="{7EC02732-4F2B-447A-88C2-65E6BC70D373}">
      <dgm:prSet/>
      <dgm:spPr/>
    </dgm:pt>
    <dgm:pt modelId="{46756E1B-F574-44F8-A8AA-5CC5E4ACCE02}" type="sibTrans" cxnId="{7EC02732-4F2B-447A-88C2-65E6BC70D373}">
      <dgm:prSet/>
      <dgm:spPr/>
    </dgm:pt>
    <dgm:pt modelId="{82182538-DD74-4A0F-A347-0314E64F461C}">
      <dgm:prSet phldrT="[Text]"/>
      <dgm:spPr/>
      <dgm:t>
        <a:bodyPr/>
        <a:lstStyle/>
        <a:p>
          <a:r>
            <a:rPr lang="en-US" dirty="0" smtClean="0"/>
            <a:t>Each run should define a stable experimental configuration</a:t>
          </a:r>
          <a:endParaRPr lang="en-US" dirty="0"/>
        </a:p>
      </dgm:t>
    </dgm:pt>
    <dgm:pt modelId="{9D3C48D5-F0B2-41DC-996C-AC081860F117}" type="parTrans" cxnId="{DBE85684-59B4-41ED-994F-FF26B560CE37}">
      <dgm:prSet/>
      <dgm:spPr/>
    </dgm:pt>
    <dgm:pt modelId="{0696B252-048B-40AC-8B97-5035997AE84F}" type="sibTrans" cxnId="{DBE85684-59B4-41ED-994F-FF26B560CE37}">
      <dgm:prSet/>
      <dgm:spPr/>
    </dgm:pt>
    <dgm:pt modelId="{2307448B-ACBF-4DDC-9217-EB5A0A88E2EF}" type="pres">
      <dgm:prSet presAssocID="{E3E131B8-0DCB-4F5D-B452-73968086CAF4}" presName="linear" presStyleCnt="0">
        <dgm:presLayoutVars>
          <dgm:dir/>
          <dgm:animLvl val="lvl"/>
          <dgm:resizeHandles val="exact"/>
        </dgm:presLayoutVars>
      </dgm:prSet>
      <dgm:spPr/>
      <dgm:t>
        <a:bodyPr/>
        <a:lstStyle/>
        <a:p>
          <a:endParaRPr lang="en-US"/>
        </a:p>
      </dgm:t>
    </dgm:pt>
    <dgm:pt modelId="{EB115FBF-D8D2-49AE-9117-439530346E72}" type="pres">
      <dgm:prSet presAssocID="{D21DDDE5-D6A2-4AA7-A927-D7482D4454EC}" presName="parentLin" presStyleCnt="0"/>
      <dgm:spPr/>
    </dgm:pt>
    <dgm:pt modelId="{6558C53F-BD42-4DBC-94D2-15BDB085F19E}" type="pres">
      <dgm:prSet presAssocID="{D21DDDE5-D6A2-4AA7-A927-D7482D4454EC}" presName="parentLeftMargin" presStyleLbl="node1" presStyleIdx="0" presStyleCnt="5"/>
      <dgm:spPr/>
      <dgm:t>
        <a:bodyPr/>
        <a:lstStyle/>
        <a:p>
          <a:endParaRPr lang="en-US"/>
        </a:p>
      </dgm:t>
    </dgm:pt>
    <dgm:pt modelId="{38E483B3-4291-4CC5-9D20-37E3CAE12FD9}" type="pres">
      <dgm:prSet presAssocID="{D21DDDE5-D6A2-4AA7-A927-D7482D4454EC}" presName="parentText" presStyleLbl="node1" presStyleIdx="0" presStyleCnt="5">
        <dgm:presLayoutVars>
          <dgm:chMax val="0"/>
          <dgm:bulletEnabled val="1"/>
        </dgm:presLayoutVars>
      </dgm:prSet>
      <dgm:spPr/>
      <dgm:t>
        <a:bodyPr/>
        <a:lstStyle/>
        <a:p>
          <a:endParaRPr lang="en-US"/>
        </a:p>
      </dgm:t>
    </dgm:pt>
    <dgm:pt modelId="{D7EA8778-4E62-4B5D-A553-AF4116293D58}" type="pres">
      <dgm:prSet presAssocID="{D21DDDE5-D6A2-4AA7-A927-D7482D4454EC}" presName="negativeSpace" presStyleCnt="0"/>
      <dgm:spPr/>
    </dgm:pt>
    <dgm:pt modelId="{F0063B6C-AE77-428A-91A3-56BE2D33F565}" type="pres">
      <dgm:prSet presAssocID="{D21DDDE5-D6A2-4AA7-A927-D7482D4454EC}" presName="childText" presStyleLbl="conFgAcc1" presStyleIdx="0" presStyleCnt="5">
        <dgm:presLayoutVars>
          <dgm:bulletEnabled val="1"/>
        </dgm:presLayoutVars>
      </dgm:prSet>
      <dgm:spPr/>
      <dgm:t>
        <a:bodyPr/>
        <a:lstStyle/>
        <a:p>
          <a:endParaRPr lang="en-US"/>
        </a:p>
      </dgm:t>
    </dgm:pt>
    <dgm:pt modelId="{80A8F85F-12FC-4C7B-A26A-69A9A463A864}" type="pres">
      <dgm:prSet presAssocID="{01C968FB-7FF9-4866-9D9C-6CB8AB9EF98F}" presName="spaceBetweenRectangles" presStyleCnt="0"/>
      <dgm:spPr/>
    </dgm:pt>
    <dgm:pt modelId="{AA9B845A-5004-4FE3-8753-5FDFA860CA83}" type="pres">
      <dgm:prSet presAssocID="{994AC34C-B0DA-49E2-8389-BBBFA52E9689}" presName="parentLin" presStyleCnt="0"/>
      <dgm:spPr/>
    </dgm:pt>
    <dgm:pt modelId="{96A23258-218E-4E1E-8129-2C6DE33E4ED1}" type="pres">
      <dgm:prSet presAssocID="{994AC34C-B0DA-49E2-8389-BBBFA52E9689}" presName="parentLeftMargin" presStyleLbl="node1" presStyleIdx="0" presStyleCnt="5"/>
      <dgm:spPr/>
      <dgm:t>
        <a:bodyPr/>
        <a:lstStyle/>
        <a:p>
          <a:endParaRPr lang="en-US"/>
        </a:p>
      </dgm:t>
    </dgm:pt>
    <dgm:pt modelId="{836AB82B-8FCD-42A1-B663-F5FDF2B269CC}" type="pres">
      <dgm:prSet presAssocID="{994AC34C-B0DA-49E2-8389-BBBFA52E9689}" presName="parentText" presStyleLbl="node1" presStyleIdx="1" presStyleCnt="5">
        <dgm:presLayoutVars>
          <dgm:chMax val="0"/>
          <dgm:bulletEnabled val="1"/>
        </dgm:presLayoutVars>
      </dgm:prSet>
      <dgm:spPr/>
      <dgm:t>
        <a:bodyPr/>
        <a:lstStyle/>
        <a:p>
          <a:endParaRPr lang="en-US"/>
        </a:p>
      </dgm:t>
    </dgm:pt>
    <dgm:pt modelId="{843A5EA3-1885-4131-B696-84BCC9770CD8}" type="pres">
      <dgm:prSet presAssocID="{994AC34C-B0DA-49E2-8389-BBBFA52E9689}" presName="negativeSpace" presStyleCnt="0"/>
      <dgm:spPr/>
    </dgm:pt>
    <dgm:pt modelId="{5CA5EF65-C7F7-403E-A9AD-38C23F4A0BC4}" type="pres">
      <dgm:prSet presAssocID="{994AC34C-B0DA-49E2-8389-BBBFA52E9689}" presName="childText" presStyleLbl="conFgAcc1" presStyleIdx="1" presStyleCnt="5">
        <dgm:presLayoutVars>
          <dgm:bulletEnabled val="1"/>
        </dgm:presLayoutVars>
      </dgm:prSet>
      <dgm:spPr/>
      <dgm:t>
        <a:bodyPr/>
        <a:lstStyle/>
        <a:p>
          <a:endParaRPr lang="en-US"/>
        </a:p>
      </dgm:t>
    </dgm:pt>
    <dgm:pt modelId="{C278EFD5-9A91-4D6F-8272-5BCB8ABF06B5}" type="pres">
      <dgm:prSet presAssocID="{470A6704-0037-4F37-AAF1-40E305D72BC6}" presName="spaceBetweenRectangles" presStyleCnt="0"/>
      <dgm:spPr/>
    </dgm:pt>
    <dgm:pt modelId="{949A0717-7441-4735-ABF0-196A40A65ABD}" type="pres">
      <dgm:prSet presAssocID="{C18E2E4D-5B49-4976-A65E-872421365324}" presName="parentLin" presStyleCnt="0"/>
      <dgm:spPr/>
    </dgm:pt>
    <dgm:pt modelId="{5E4E86B9-F217-4087-97A6-EDF70E89A377}" type="pres">
      <dgm:prSet presAssocID="{C18E2E4D-5B49-4976-A65E-872421365324}" presName="parentLeftMargin" presStyleLbl="node1" presStyleIdx="1" presStyleCnt="5"/>
      <dgm:spPr/>
      <dgm:t>
        <a:bodyPr/>
        <a:lstStyle/>
        <a:p>
          <a:endParaRPr lang="en-US"/>
        </a:p>
      </dgm:t>
    </dgm:pt>
    <dgm:pt modelId="{5D7A7BEA-2DC3-4B19-9577-708A2CC6F191}" type="pres">
      <dgm:prSet presAssocID="{C18E2E4D-5B49-4976-A65E-872421365324}" presName="parentText" presStyleLbl="node1" presStyleIdx="2" presStyleCnt="5">
        <dgm:presLayoutVars>
          <dgm:chMax val="0"/>
          <dgm:bulletEnabled val="1"/>
        </dgm:presLayoutVars>
      </dgm:prSet>
      <dgm:spPr/>
      <dgm:t>
        <a:bodyPr/>
        <a:lstStyle/>
        <a:p>
          <a:endParaRPr lang="en-US"/>
        </a:p>
      </dgm:t>
    </dgm:pt>
    <dgm:pt modelId="{9D69497A-D965-44A8-8F8B-3BD918906B91}" type="pres">
      <dgm:prSet presAssocID="{C18E2E4D-5B49-4976-A65E-872421365324}" presName="negativeSpace" presStyleCnt="0"/>
      <dgm:spPr/>
    </dgm:pt>
    <dgm:pt modelId="{90C5A612-CAD2-4CE2-AED3-56B5BD02112C}" type="pres">
      <dgm:prSet presAssocID="{C18E2E4D-5B49-4976-A65E-872421365324}" presName="childText" presStyleLbl="conFgAcc1" presStyleIdx="2" presStyleCnt="5">
        <dgm:presLayoutVars>
          <dgm:bulletEnabled val="1"/>
        </dgm:presLayoutVars>
      </dgm:prSet>
      <dgm:spPr/>
      <dgm:t>
        <a:bodyPr/>
        <a:lstStyle/>
        <a:p>
          <a:endParaRPr lang="en-US"/>
        </a:p>
      </dgm:t>
    </dgm:pt>
    <dgm:pt modelId="{EBAA68D0-86B4-4E20-ADD3-0FAF4D9361BC}" type="pres">
      <dgm:prSet presAssocID="{C5AD063C-690F-4EBB-B093-64398CD87203}" presName="spaceBetweenRectangles" presStyleCnt="0"/>
      <dgm:spPr/>
    </dgm:pt>
    <dgm:pt modelId="{F855A0AD-5C13-432B-99A4-ED1D0BAB099E}" type="pres">
      <dgm:prSet presAssocID="{C7822D7B-3131-45D8-A8BD-9FD5B9D79470}" presName="parentLin" presStyleCnt="0"/>
      <dgm:spPr/>
    </dgm:pt>
    <dgm:pt modelId="{6C121EF1-4460-4189-84A0-6EB0931AB514}" type="pres">
      <dgm:prSet presAssocID="{C7822D7B-3131-45D8-A8BD-9FD5B9D79470}" presName="parentLeftMargin" presStyleLbl="node1" presStyleIdx="2" presStyleCnt="5"/>
      <dgm:spPr/>
      <dgm:t>
        <a:bodyPr/>
        <a:lstStyle/>
        <a:p>
          <a:endParaRPr lang="en-US"/>
        </a:p>
      </dgm:t>
    </dgm:pt>
    <dgm:pt modelId="{E2DEBA28-B746-4435-9DB2-65939D06C308}" type="pres">
      <dgm:prSet presAssocID="{C7822D7B-3131-45D8-A8BD-9FD5B9D79470}" presName="parentText" presStyleLbl="node1" presStyleIdx="3" presStyleCnt="5">
        <dgm:presLayoutVars>
          <dgm:chMax val="0"/>
          <dgm:bulletEnabled val="1"/>
        </dgm:presLayoutVars>
      </dgm:prSet>
      <dgm:spPr/>
      <dgm:t>
        <a:bodyPr/>
        <a:lstStyle/>
        <a:p>
          <a:endParaRPr lang="en-US"/>
        </a:p>
      </dgm:t>
    </dgm:pt>
    <dgm:pt modelId="{187C4C3A-FA5B-47EA-B378-E724F2E62632}" type="pres">
      <dgm:prSet presAssocID="{C7822D7B-3131-45D8-A8BD-9FD5B9D79470}" presName="negativeSpace" presStyleCnt="0"/>
      <dgm:spPr/>
    </dgm:pt>
    <dgm:pt modelId="{D85AFF31-0826-4434-912A-77B79FEC0BD7}" type="pres">
      <dgm:prSet presAssocID="{C7822D7B-3131-45D8-A8BD-9FD5B9D79470}" presName="childText" presStyleLbl="conFgAcc1" presStyleIdx="3" presStyleCnt="5">
        <dgm:presLayoutVars>
          <dgm:bulletEnabled val="1"/>
        </dgm:presLayoutVars>
      </dgm:prSet>
      <dgm:spPr/>
      <dgm:t>
        <a:bodyPr/>
        <a:lstStyle/>
        <a:p>
          <a:endParaRPr lang="en-US"/>
        </a:p>
      </dgm:t>
    </dgm:pt>
    <dgm:pt modelId="{C8CF62DC-5D1B-4B9F-9ADF-F6D05AD9BA4E}" type="pres">
      <dgm:prSet presAssocID="{03A936A0-46DD-4419-B8C7-3E8021323AAA}" presName="spaceBetweenRectangles" presStyleCnt="0"/>
      <dgm:spPr/>
    </dgm:pt>
    <dgm:pt modelId="{4ED6E116-129A-43E3-94EE-4D6B5E84F01A}" type="pres">
      <dgm:prSet presAssocID="{A69602D2-DE21-4CC0-8FB3-F00AA0B1C07B}" presName="parentLin" presStyleCnt="0"/>
      <dgm:spPr/>
    </dgm:pt>
    <dgm:pt modelId="{68305DD5-7F30-4991-85B0-BD25FF4113EF}" type="pres">
      <dgm:prSet presAssocID="{A69602D2-DE21-4CC0-8FB3-F00AA0B1C07B}" presName="parentLeftMargin" presStyleLbl="node1" presStyleIdx="3" presStyleCnt="5"/>
      <dgm:spPr/>
      <dgm:t>
        <a:bodyPr/>
        <a:lstStyle/>
        <a:p>
          <a:endParaRPr lang="en-US"/>
        </a:p>
      </dgm:t>
    </dgm:pt>
    <dgm:pt modelId="{7297EF10-C058-4451-908E-3668D218CDD6}" type="pres">
      <dgm:prSet presAssocID="{A69602D2-DE21-4CC0-8FB3-F00AA0B1C07B}" presName="parentText" presStyleLbl="node1" presStyleIdx="4" presStyleCnt="5">
        <dgm:presLayoutVars>
          <dgm:chMax val="0"/>
          <dgm:bulletEnabled val="1"/>
        </dgm:presLayoutVars>
      </dgm:prSet>
      <dgm:spPr/>
      <dgm:t>
        <a:bodyPr/>
        <a:lstStyle/>
        <a:p>
          <a:endParaRPr lang="en-US"/>
        </a:p>
      </dgm:t>
    </dgm:pt>
    <dgm:pt modelId="{3BEB25C1-2D8A-4063-8FD1-8EECABCE7957}" type="pres">
      <dgm:prSet presAssocID="{A69602D2-DE21-4CC0-8FB3-F00AA0B1C07B}" presName="negativeSpace" presStyleCnt="0"/>
      <dgm:spPr/>
    </dgm:pt>
    <dgm:pt modelId="{383EF703-8D6B-4D9E-8324-5EE8BE09A760}" type="pres">
      <dgm:prSet presAssocID="{A69602D2-DE21-4CC0-8FB3-F00AA0B1C07B}" presName="childText" presStyleLbl="conFgAcc1" presStyleIdx="4" presStyleCnt="5">
        <dgm:presLayoutVars>
          <dgm:bulletEnabled val="1"/>
        </dgm:presLayoutVars>
      </dgm:prSet>
      <dgm:spPr/>
      <dgm:t>
        <a:bodyPr/>
        <a:lstStyle/>
        <a:p>
          <a:endParaRPr lang="en-US"/>
        </a:p>
      </dgm:t>
    </dgm:pt>
  </dgm:ptLst>
  <dgm:cxnLst>
    <dgm:cxn modelId="{C03855EE-A872-4FDA-9413-BDF9B98D7CD6}" srcId="{E3E131B8-0DCB-4F5D-B452-73968086CAF4}" destId="{A69602D2-DE21-4CC0-8FB3-F00AA0B1C07B}" srcOrd="4" destOrd="0" parTransId="{0ECB46F4-658D-4B8D-ADC3-8029CFC8EC1F}" sibTransId="{11A83418-6911-4182-A157-E0B4E946451A}"/>
    <dgm:cxn modelId="{EA7FBC30-987C-4E82-8B58-14D75AE41E4B}" type="presOf" srcId="{994AC34C-B0DA-49E2-8389-BBBFA52E9689}" destId="{836AB82B-8FCD-42A1-B663-F5FDF2B269CC}" srcOrd="1" destOrd="0" presId="urn:microsoft.com/office/officeart/2005/8/layout/list1"/>
    <dgm:cxn modelId="{097F2809-BBDC-47A1-B47C-D4F5E768F8A9}" srcId="{E3E131B8-0DCB-4F5D-B452-73968086CAF4}" destId="{C18E2E4D-5B49-4976-A65E-872421365324}" srcOrd="2" destOrd="0" parTransId="{C21E5907-9D00-462D-A7C5-D0BED349FF32}" sibTransId="{C5AD063C-690F-4EBB-B093-64398CD87203}"/>
    <dgm:cxn modelId="{67CC2118-4E66-428F-A6DC-0B696B43D480}" srcId="{E3E131B8-0DCB-4F5D-B452-73968086CAF4}" destId="{C7822D7B-3131-45D8-A8BD-9FD5B9D79470}" srcOrd="3" destOrd="0" parTransId="{62A128B9-24EB-427A-A618-D8C238412FFF}" sibTransId="{03A936A0-46DD-4419-B8C7-3E8021323AAA}"/>
    <dgm:cxn modelId="{3FFC4FE3-65A4-4BC2-9828-6F1EC543D475}" srcId="{E3E131B8-0DCB-4F5D-B452-73968086CAF4}" destId="{D21DDDE5-D6A2-4AA7-A927-D7482D4454EC}" srcOrd="0" destOrd="0" parTransId="{1DAC4CDE-6CE1-4EB3-855E-B1227BBB341A}" sibTransId="{01C968FB-7FF9-4866-9D9C-6CB8AB9EF98F}"/>
    <dgm:cxn modelId="{FA40F3DA-6FB8-426D-90CE-87E0235837F1}" type="presOf" srcId="{A69602D2-DE21-4CC0-8FB3-F00AA0B1C07B}" destId="{7297EF10-C058-4451-908E-3668D218CDD6}" srcOrd="1" destOrd="0" presId="urn:microsoft.com/office/officeart/2005/8/layout/list1"/>
    <dgm:cxn modelId="{EDB63BE3-4AF1-41E8-9C3D-762D7B00309B}" srcId="{994AC34C-B0DA-49E2-8389-BBBFA52E9689}" destId="{DC99816C-E21C-442F-81CB-7DD30B48B0DE}" srcOrd="0" destOrd="0" parTransId="{0D2558AB-F704-4D73-867C-C902AF5AE214}" sibTransId="{49C517CF-848D-4A2D-81F8-896C7AEDE920}"/>
    <dgm:cxn modelId="{2337BEA0-5AA5-4E77-98DA-26676D05BB5B}" srcId="{D21DDDE5-D6A2-4AA7-A927-D7482D4454EC}" destId="{42C88763-8DD3-452F-A067-BF9065DA7474}" srcOrd="0" destOrd="0" parTransId="{39B8A5CE-C860-49D0-BB2B-5FBEC04FCA16}" sibTransId="{17C75F0D-DBAF-4E34-9727-673DC58D2EAE}"/>
    <dgm:cxn modelId="{FC6C0A7D-5311-4728-9273-00A66FDD02AD}" type="presOf" srcId="{C18E2E4D-5B49-4976-A65E-872421365324}" destId="{5D7A7BEA-2DC3-4B19-9577-708A2CC6F191}" srcOrd="1" destOrd="0" presId="urn:microsoft.com/office/officeart/2005/8/layout/list1"/>
    <dgm:cxn modelId="{ECE45944-77DA-47CF-BFCD-7F020D5775C4}" srcId="{E3E131B8-0DCB-4F5D-B452-73968086CAF4}" destId="{994AC34C-B0DA-49E2-8389-BBBFA52E9689}" srcOrd="1" destOrd="0" parTransId="{E5F0A49C-FBD4-42ED-B9C1-012F21097FB3}" sibTransId="{470A6704-0037-4F37-AAF1-40E305D72BC6}"/>
    <dgm:cxn modelId="{60026CEF-5AD0-4F22-989A-D8C67366772C}" type="presOf" srcId="{D21DDDE5-D6A2-4AA7-A927-D7482D4454EC}" destId="{6558C53F-BD42-4DBC-94D2-15BDB085F19E}" srcOrd="0" destOrd="0" presId="urn:microsoft.com/office/officeart/2005/8/layout/list1"/>
    <dgm:cxn modelId="{0AF7C1C6-F07F-454D-9FF6-438F9DD53A09}" type="presOf" srcId="{B70E961D-B11E-4666-89C2-412D338F4D83}" destId="{D85AFF31-0826-4434-912A-77B79FEC0BD7}" srcOrd="0" destOrd="0" presId="urn:microsoft.com/office/officeart/2005/8/layout/list1"/>
    <dgm:cxn modelId="{700C2B5D-485D-4224-A5BD-4748E2BF7C54}" type="presOf" srcId="{C18E2E4D-5B49-4976-A65E-872421365324}" destId="{5E4E86B9-F217-4087-97A6-EDF70E89A377}" srcOrd="0" destOrd="0" presId="urn:microsoft.com/office/officeart/2005/8/layout/list1"/>
    <dgm:cxn modelId="{7EC02732-4F2B-447A-88C2-65E6BC70D373}" srcId="{A69602D2-DE21-4CC0-8FB3-F00AA0B1C07B}" destId="{68A4F38C-642D-4EEA-96A5-054B72B57D45}" srcOrd="0" destOrd="0" parTransId="{48BA9D2C-63F3-4AF9-8497-0B089F953867}" sibTransId="{46756E1B-F574-44F8-A8AA-5CC5E4ACCE02}"/>
    <dgm:cxn modelId="{0A7A6614-D88E-402C-97A5-A40E74DE8F8A}" type="presOf" srcId="{A69602D2-DE21-4CC0-8FB3-F00AA0B1C07B}" destId="{68305DD5-7F30-4991-85B0-BD25FF4113EF}" srcOrd="0" destOrd="0" presId="urn:microsoft.com/office/officeart/2005/8/layout/list1"/>
    <dgm:cxn modelId="{6DF0A5A5-AC70-4F42-BC00-3275F070D9CC}" type="presOf" srcId="{C7822D7B-3131-45D8-A8BD-9FD5B9D79470}" destId="{6C121EF1-4460-4189-84A0-6EB0931AB514}" srcOrd="0" destOrd="0" presId="urn:microsoft.com/office/officeart/2005/8/layout/list1"/>
    <dgm:cxn modelId="{725A14AD-35D8-4545-9301-511DFA974DB2}" type="presOf" srcId="{68A4F38C-642D-4EEA-96A5-054B72B57D45}" destId="{383EF703-8D6B-4D9E-8324-5EE8BE09A760}" srcOrd="0" destOrd="0" presId="urn:microsoft.com/office/officeart/2005/8/layout/list1"/>
    <dgm:cxn modelId="{738CEEB1-8DA5-4F92-8CBF-CF7290BA57EC}" type="presOf" srcId="{A2205233-8DA9-4A68-9C28-08B6E451063B}" destId="{90C5A612-CAD2-4CE2-AED3-56B5BD02112C}" srcOrd="0" destOrd="0" presId="urn:microsoft.com/office/officeart/2005/8/layout/list1"/>
    <dgm:cxn modelId="{999958C7-92EA-4164-8013-029A095E21BC}" type="presOf" srcId="{994AC34C-B0DA-49E2-8389-BBBFA52E9689}" destId="{96A23258-218E-4E1E-8129-2C6DE33E4ED1}" srcOrd="0" destOrd="0" presId="urn:microsoft.com/office/officeart/2005/8/layout/list1"/>
    <dgm:cxn modelId="{BEDBB0FD-1BA9-40CB-BE60-843E3D550171}" type="presOf" srcId="{D21DDDE5-D6A2-4AA7-A927-D7482D4454EC}" destId="{38E483B3-4291-4CC5-9D20-37E3CAE12FD9}" srcOrd="1" destOrd="0" presId="urn:microsoft.com/office/officeart/2005/8/layout/list1"/>
    <dgm:cxn modelId="{DBE85684-59B4-41ED-994F-FF26B560CE37}" srcId="{C7822D7B-3131-45D8-A8BD-9FD5B9D79470}" destId="{82182538-DD74-4A0F-A347-0314E64F461C}" srcOrd="1" destOrd="0" parTransId="{9D3C48D5-F0B2-41DC-996C-AC081860F117}" sibTransId="{0696B252-048B-40AC-8B97-5035997AE84F}"/>
    <dgm:cxn modelId="{6AD8F49B-0D98-481F-B943-E583541CAFFA}" srcId="{C18E2E4D-5B49-4976-A65E-872421365324}" destId="{A2205233-8DA9-4A68-9C28-08B6E451063B}" srcOrd="0" destOrd="0" parTransId="{E06E5CE6-F004-416B-B9CB-F47510F9ED7F}" sibTransId="{83C94A7D-47F5-45F7-9D9A-8DAD7B299439}"/>
    <dgm:cxn modelId="{C7B4BCC3-B888-4EBE-85E3-732A60E70478}" type="presOf" srcId="{C7822D7B-3131-45D8-A8BD-9FD5B9D79470}" destId="{E2DEBA28-B746-4435-9DB2-65939D06C308}" srcOrd="1" destOrd="0" presId="urn:microsoft.com/office/officeart/2005/8/layout/list1"/>
    <dgm:cxn modelId="{1DAF352C-B17D-4E30-8EB4-B3D8A24C9C6A}" type="presOf" srcId="{42C88763-8DD3-452F-A067-BF9065DA7474}" destId="{F0063B6C-AE77-428A-91A3-56BE2D33F565}" srcOrd="0" destOrd="0" presId="urn:microsoft.com/office/officeart/2005/8/layout/list1"/>
    <dgm:cxn modelId="{C12DFDD9-A89C-4488-91FA-CCEDE94F4FA2}" type="presOf" srcId="{E3E131B8-0DCB-4F5D-B452-73968086CAF4}" destId="{2307448B-ACBF-4DDC-9217-EB5A0A88E2EF}" srcOrd="0" destOrd="0" presId="urn:microsoft.com/office/officeart/2005/8/layout/list1"/>
    <dgm:cxn modelId="{BBD9CC1D-7F80-4084-87D9-B4F55164109E}" srcId="{C7822D7B-3131-45D8-A8BD-9FD5B9D79470}" destId="{B70E961D-B11E-4666-89C2-412D338F4D83}" srcOrd="0" destOrd="0" parTransId="{B496E264-3E97-4FBA-B611-A0DB2EA4BEA1}" sibTransId="{4B7F0873-0665-4FB6-B2A3-0000059A5B63}"/>
    <dgm:cxn modelId="{5DD917CA-5336-419F-ABCC-5C5B21275FD9}" type="presOf" srcId="{DC99816C-E21C-442F-81CB-7DD30B48B0DE}" destId="{5CA5EF65-C7F7-403E-A9AD-38C23F4A0BC4}" srcOrd="0" destOrd="0" presId="urn:microsoft.com/office/officeart/2005/8/layout/list1"/>
    <dgm:cxn modelId="{522F691E-5216-477D-B9D4-5D1116F445A7}" type="presOf" srcId="{82182538-DD74-4A0F-A347-0314E64F461C}" destId="{D85AFF31-0826-4434-912A-77B79FEC0BD7}" srcOrd="0" destOrd="1" presId="urn:microsoft.com/office/officeart/2005/8/layout/list1"/>
    <dgm:cxn modelId="{81CA1C91-386F-487A-8EE0-9FD9A7BFE37F}" type="presParOf" srcId="{2307448B-ACBF-4DDC-9217-EB5A0A88E2EF}" destId="{EB115FBF-D8D2-49AE-9117-439530346E72}" srcOrd="0" destOrd="0" presId="urn:microsoft.com/office/officeart/2005/8/layout/list1"/>
    <dgm:cxn modelId="{87846DEE-4B3D-40EE-A94E-DBC285F39F5E}" type="presParOf" srcId="{EB115FBF-D8D2-49AE-9117-439530346E72}" destId="{6558C53F-BD42-4DBC-94D2-15BDB085F19E}" srcOrd="0" destOrd="0" presId="urn:microsoft.com/office/officeart/2005/8/layout/list1"/>
    <dgm:cxn modelId="{C8D8B7A1-AD10-42FC-9155-209B19022CBD}" type="presParOf" srcId="{EB115FBF-D8D2-49AE-9117-439530346E72}" destId="{38E483B3-4291-4CC5-9D20-37E3CAE12FD9}" srcOrd="1" destOrd="0" presId="urn:microsoft.com/office/officeart/2005/8/layout/list1"/>
    <dgm:cxn modelId="{5815AD1B-F5EC-4ADE-9002-BAFC2B7D3D6A}" type="presParOf" srcId="{2307448B-ACBF-4DDC-9217-EB5A0A88E2EF}" destId="{D7EA8778-4E62-4B5D-A553-AF4116293D58}" srcOrd="1" destOrd="0" presId="urn:microsoft.com/office/officeart/2005/8/layout/list1"/>
    <dgm:cxn modelId="{2CA7865A-F428-4BF4-97A3-DD64E1F5C84F}" type="presParOf" srcId="{2307448B-ACBF-4DDC-9217-EB5A0A88E2EF}" destId="{F0063B6C-AE77-428A-91A3-56BE2D33F565}" srcOrd="2" destOrd="0" presId="urn:microsoft.com/office/officeart/2005/8/layout/list1"/>
    <dgm:cxn modelId="{1181858E-79B4-4C15-B5A3-010E66B80999}" type="presParOf" srcId="{2307448B-ACBF-4DDC-9217-EB5A0A88E2EF}" destId="{80A8F85F-12FC-4C7B-A26A-69A9A463A864}" srcOrd="3" destOrd="0" presId="urn:microsoft.com/office/officeart/2005/8/layout/list1"/>
    <dgm:cxn modelId="{D9A190A8-72CE-4A5F-99E5-08164E5B0507}" type="presParOf" srcId="{2307448B-ACBF-4DDC-9217-EB5A0A88E2EF}" destId="{AA9B845A-5004-4FE3-8753-5FDFA860CA83}" srcOrd="4" destOrd="0" presId="urn:microsoft.com/office/officeart/2005/8/layout/list1"/>
    <dgm:cxn modelId="{097E5CC9-3420-4EE0-B32E-1CE8BCC1FA48}" type="presParOf" srcId="{AA9B845A-5004-4FE3-8753-5FDFA860CA83}" destId="{96A23258-218E-4E1E-8129-2C6DE33E4ED1}" srcOrd="0" destOrd="0" presId="urn:microsoft.com/office/officeart/2005/8/layout/list1"/>
    <dgm:cxn modelId="{A9F3F437-4E4E-4103-9A90-53F84B716DCF}" type="presParOf" srcId="{AA9B845A-5004-4FE3-8753-5FDFA860CA83}" destId="{836AB82B-8FCD-42A1-B663-F5FDF2B269CC}" srcOrd="1" destOrd="0" presId="urn:microsoft.com/office/officeart/2005/8/layout/list1"/>
    <dgm:cxn modelId="{7ACA496F-4550-40F7-BF24-3A8302100298}" type="presParOf" srcId="{2307448B-ACBF-4DDC-9217-EB5A0A88E2EF}" destId="{843A5EA3-1885-4131-B696-84BCC9770CD8}" srcOrd="5" destOrd="0" presId="urn:microsoft.com/office/officeart/2005/8/layout/list1"/>
    <dgm:cxn modelId="{7847296C-A320-4C08-A700-43452CEF4277}" type="presParOf" srcId="{2307448B-ACBF-4DDC-9217-EB5A0A88E2EF}" destId="{5CA5EF65-C7F7-403E-A9AD-38C23F4A0BC4}" srcOrd="6" destOrd="0" presId="urn:microsoft.com/office/officeart/2005/8/layout/list1"/>
    <dgm:cxn modelId="{292EE4BE-34BD-446A-9641-FFDC2F7C72A9}" type="presParOf" srcId="{2307448B-ACBF-4DDC-9217-EB5A0A88E2EF}" destId="{C278EFD5-9A91-4D6F-8272-5BCB8ABF06B5}" srcOrd="7" destOrd="0" presId="urn:microsoft.com/office/officeart/2005/8/layout/list1"/>
    <dgm:cxn modelId="{9791EF9E-2A5D-4FE5-B5A6-7CA8566BF450}" type="presParOf" srcId="{2307448B-ACBF-4DDC-9217-EB5A0A88E2EF}" destId="{949A0717-7441-4735-ABF0-196A40A65ABD}" srcOrd="8" destOrd="0" presId="urn:microsoft.com/office/officeart/2005/8/layout/list1"/>
    <dgm:cxn modelId="{5B454B27-9C37-4736-A7AE-9F947E1C22FA}" type="presParOf" srcId="{949A0717-7441-4735-ABF0-196A40A65ABD}" destId="{5E4E86B9-F217-4087-97A6-EDF70E89A377}" srcOrd="0" destOrd="0" presId="urn:microsoft.com/office/officeart/2005/8/layout/list1"/>
    <dgm:cxn modelId="{741D1018-65B0-4368-A5FC-7FC517BB1BE1}" type="presParOf" srcId="{949A0717-7441-4735-ABF0-196A40A65ABD}" destId="{5D7A7BEA-2DC3-4B19-9577-708A2CC6F191}" srcOrd="1" destOrd="0" presId="urn:microsoft.com/office/officeart/2005/8/layout/list1"/>
    <dgm:cxn modelId="{487A2174-1C3B-4C2C-B5AE-02BA6569C88E}" type="presParOf" srcId="{2307448B-ACBF-4DDC-9217-EB5A0A88E2EF}" destId="{9D69497A-D965-44A8-8F8B-3BD918906B91}" srcOrd="9" destOrd="0" presId="urn:microsoft.com/office/officeart/2005/8/layout/list1"/>
    <dgm:cxn modelId="{76EDEAC3-21F2-4148-A2CF-6EA8C4E1179E}" type="presParOf" srcId="{2307448B-ACBF-4DDC-9217-EB5A0A88E2EF}" destId="{90C5A612-CAD2-4CE2-AED3-56B5BD02112C}" srcOrd="10" destOrd="0" presId="urn:microsoft.com/office/officeart/2005/8/layout/list1"/>
    <dgm:cxn modelId="{FAC4F9A7-C5F4-4E20-8AAA-6C2255070EC3}" type="presParOf" srcId="{2307448B-ACBF-4DDC-9217-EB5A0A88E2EF}" destId="{EBAA68D0-86B4-4E20-ADD3-0FAF4D9361BC}" srcOrd="11" destOrd="0" presId="urn:microsoft.com/office/officeart/2005/8/layout/list1"/>
    <dgm:cxn modelId="{5307C0EE-DC19-4C23-8F8F-2551C0BA5BF5}" type="presParOf" srcId="{2307448B-ACBF-4DDC-9217-EB5A0A88E2EF}" destId="{F855A0AD-5C13-432B-99A4-ED1D0BAB099E}" srcOrd="12" destOrd="0" presId="urn:microsoft.com/office/officeart/2005/8/layout/list1"/>
    <dgm:cxn modelId="{3A073395-DE9E-47E6-9E2B-63A33AB11DFA}" type="presParOf" srcId="{F855A0AD-5C13-432B-99A4-ED1D0BAB099E}" destId="{6C121EF1-4460-4189-84A0-6EB0931AB514}" srcOrd="0" destOrd="0" presId="urn:microsoft.com/office/officeart/2005/8/layout/list1"/>
    <dgm:cxn modelId="{7E5E68DF-4DEA-4F8F-BB28-ECAD23E99B0D}" type="presParOf" srcId="{F855A0AD-5C13-432B-99A4-ED1D0BAB099E}" destId="{E2DEBA28-B746-4435-9DB2-65939D06C308}" srcOrd="1" destOrd="0" presId="urn:microsoft.com/office/officeart/2005/8/layout/list1"/>
    <dgm:cxn modelId="{B9549AC8-31C2-4F79-A5D9-CF57E4677EAA}" type="presParOf" srcId="{2307448B-ACBF-4DDC-9217-EB5A0A88E2EF}" destId="{187C4C3A-FA5B-47EA-B378-E724F2E62632}" srcOrd="13" destOrd="0" presId="urn:microsoft.com/office/officeart/2005/8/layout/list1"/>
    <dgm:cxn modelId="{FED4D822-3638-4A12-A15D-CE6A785ACCC8}" type="presParOf" srcId="{2307448B-ACBF-4DDC-9217-EB5A0A88E2EF}" destId="{D85AFF31-0826-4434-912A-77B79FEC0BD7}" srcOrd="14" destOrd="0" presId="urn:microsoft.com/office/officeart/2005/8/layout/list1"/>
    <dgm:cxn modelId="{F8EB5CB4-1B23-4FD1-B5E9-6B58855C9542}" type="presParOf" srcId="{2307448B-ACBF-4DDC-9217-EB5A0A88E2EF}" destId="{C8CF62DC-5D1B-4B9F-9ADF-F6D05AD9BA4E}" srcOrd="15" destOrd="0" presId="urn:microsoft.com/office/officeart/2005/8/layout/list1"/>
    <dgm:cxn modelId="{B4C25F97-F99C-4D27-A39F-41E2DA32A0F2}" type="presParOf" srcId="{2307448B-ACBF-4DDC-9217-EB5A0A88E2EF}" destId="{4ED6E116-129A-43E3-94EE-4D6B5E84F01A}" srcOrd="16" destOrd="0" presId="urn:microsoft.com/office/officeart/2005/8/layout/list1"/>
    <dgm:cxn modelId="{09ACB25D-A8B5-49C2-84A6-C5403A5DD691}" type="presParOf" srcId="{4ED6E116-129A-43E3-94EE-4D6B5E84F01A}" destId="{68305DD5-7F30-4991-85B0-BD25FF4113EF}" srcOrd="0" destOrd="0" presId="urn:microsoft.com/office/officeart/2005/8/layout/list1"/>
    <dgm:cxn modelId="{7FB9D563-2774-4614-94E4-F6D27C29F09F}" type="presParOf" srcId="{4ED6E116-129A-43E3-94EE-4D6B5E84F01A}" destId="{7297EF10-C058-4451-908E-3668D218CDD6}" srcOrd="1" destOrd="0" presId="urn:microsoft.com/office/officeart/2005/8/layout/list1"/>
    <dgm:cxn modelId="{62AB963C-B1F8-455A-AB2B-C9728ED19F38}" type="presParOf" srcId="{2307448B-ACBF-4DDC-9217-EB5A0A88E2EF}" destId="{3BEB25C1-2D8A-4063-8FD1-8EECABCE7957}" srcOrd="17" destOrd="0" presId="urn:microsoft.com/office/officeart/2005/8/layout/list1"/>
    <dgm:cxn modelId="{2E0067B9-6AFF-4183-8650-A0C9C49BA107}" type="presParOf" srcId="{2307448B-ACBF-4DDC-9217-EB5A0A88E2EF}" destId="{383EF703-8D6B-4D9E-8324-5EE8BE09A76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2985C4E-356E-4502-94C3-C3A0A7D4DDC5}"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ADECAB74-21F0-4C9B-B052-738BB643CA6F}">
      <dgm:prSet phldrT="[Text]"/>
      <dgm:spPr/>
      <dgm:t>
        <a:bodyPr/>
        <a:lstStyle/>
        <a:p>
          <a:r>
            <a:rPr lang="en-US" b="1" dirty="0" smtClean="0"/>
            <a:t>Run List Manager</a:t>
          </a:r>
          <a:endParaRPr lang="en-US" b="1" dirty="0"/>
        </a:p>
      </dgm:t>
    </dgm:pt>
    <dgm:pt modelId="{BCBAE269-8E93-4985-850C-6E709532DD67}" type="parTrans" cxnId="{04DB55A7-C347-49CA-9D19-54CCFCB5FE72}">
      <dgm:prSet/>
      <dgm:spPr/>
      <dgm:t>
        <a:bodyPr/>
        <a:lstStyle/>
        <a:p>
          <a:endParaRPr lang="en-US"/>
        </a:p>
      </dgm:t>
    </dgm:pt>
    <dgm:pt modelId="{D7AC5DE4-9B88-4E89-BC21-408E78C9D855}" type="sibTrans" cxnId="{04DB55A7-C347-49CA-9D19-54CCFCB5FE72}">
      <dgm:prSet/>
      <dgm:spPr/>
      <dgm:t>
        <a:bodyPr/>
        <a:lstStyle/>
        <a:p>
          <a:endParaRPr lang="en-US"/>
        </a:p>
      </dgm:t>
    </dgm:pt>
    <dgm:pt modelId="{AE67E776-55FB-42D0-BEDF-DF2705B120B1}">
      <dgm:prSet phldrT="[Text]"/>
      <dgm:spPr/>
      <dgm:t>
        <a:bodyPr/>
        <a:lstStyle/>
        <a:p>
          <a:r>
            <a:rPr lang="en-US" b="1" dirty="0" smtClean="0"/>
            <a:t>Run Processors</a:t>
          </a:r>
          <a:endParaRPr lang="en-US" b="1" dirty="0"/>
        </a:p>
      </dgm:t>
    </dgm:pt>
    <dgm:pt modelId="{6E433CD6-CB85-41A9-ADDD-4A4B2023DEDA}" type="parTrans" cxnId="{A7DCAC9D-9E6E-46C4-8ED9-95BE97795561}">
      <dgm:prSet/>
      <dgm:spPr/>
      <dgm:t>
        <a:bodyPr/>
        <a:lstStyle/>
        <a:p>
          <a:endParaRPr lang="en-US"/>
        </a:p>
      </dgm:t>
    </dgm:pt>
    <dgm:pt modelId="{3FE1C0F8-CBF7-4088-AB4F-FB2D61BF8ADB}" type="sibTrans" cxnId="{A7DCAC9D-9E6E-46C4-8ED9-95BE97795561}">
      <dgm:prSet/>
      <dgm:spPr/>
      <dgm:t>
        <a:bodyPr/>
        <a:lstStyle/>
        <a:p>
          <a:endParaRPr lang="en-US"/>
        </a:p>
      </dgm:t>
    </dgm:pt>
    <dgm:pt modelId="{92943BC8-D632-4E81-A225-B85701779C97}">
      <dgm:prSet phldrT="[Text]"/>
      <dgm:spPr/>
      <dgm:t>
        <a:bodyPr/>
        <a:lstStyle/>
        <a:p>
          <a:r>
            <a:rPr lang="en-US" b="1" dirty="0" smtClean="0"/>
            <a:t>Event processors</a:t>
          </a:r>
          <a:endParaRPr lang="en-US" b="1" dirty="0"/>
        </a:p>
      </dgm:t>
    </dgm:pt>
    <dgm:pt modelId="{87DC72DE-F03F-4054-B245-072660381EBA}" type="parTrans" cxnId="{B44F85D9-2D83-43E0-A475-4B5825828D9D}">
      <dgm:prSet/>
      <dgm:spPr/>
      <dgm:t>
        <a:bodyPr/>
        <a:lstStyle/>
        <a:p>
          <a:endParaRPr lang="en-US"/>
        </a:p>
      </dgm:t>
    </dgm:pt>
    <dgm:pt modelId="{CE40FE0D-4354-4257-B67F-B78E6AC89F0B}" type="sibTrans" cxnId="{B44F85D9-2D83-43E0-A475-4B5825828D9D}">
      <dgm:prSet/>
      <dgm:spPr/>
      <dgm:t>
        <a:bodyPr/>
        <a:lstStyle/>
        <a:p>
          <a:endParaRPr lang="en-US"/>
        </a:p>
      </dgm:t>
    </dgm:pt>
    <dgm:pt modelId="{DFDD0A64-303C-4E8F-9369-B2BA4FF1C373}">
      <dgm:prSet phldrT="[Text]"/>
      <dgm:spPr/>
      <dgm:t>
        <a:bodyPr/>
        <a:lstStyle/>
        <a:p>
          <a:r>
            <a:rPr lang="en-US" dirty="0" smtClean="0"/>
            <a:t>Loads or creates the run to process and execute a set of run processors for each of them</a:t>
          </a:r>
          <a:endParaRPr lang="en-US" dirty="0"/>
        </a:p>
      </dgm:t>
    </dgm:pt>
    <dgm:pt modelId="{5ACFA49A-3E43-4B1C-BB3C-31C1CE7F82F0}" type="parTrans" cxnId="{BA1D240A-E981-40B4-9697-D5206E64C3E7}">
      <dgm:prSet/>
      <dgm:spPr/>
      <dgm:t>
        <a:bodyPr/>
        <a:lstStyle/>
        <a:p>
          <a:endParaRPr lang="en-US"/>
        </a:p>
      </dgm:t>
    </dgm:pt>
    <dgm:pt modelId="{566DFF91-E1AB-4721-B9DE-73F054EC5F72}" type="sibTrans" cxnId="{BA1D240A-E981-40B4-9697-D5206E64C3E7}">
      <dgm:prSet/>
      <dgm:spPr/>
      <dgm:t>
        <a:bodyPr/>
        <a:lstStyle/>
        <a:p>
          <a:endParaRPr lang="en-US"/>
        </a:p>
      </dgm:t>
    </dgm:pt>
    <dgm:pt modelId="{CA18EC4E-0252-4247-8E43-7E999A25BBAD}">
      <dgm:prSet phldrT="[Text]"/>
      <dgm:spPr/>
      <dgm:t>
        <a:bodyPr/>
        <a:lstStyle/>
        <a:p>
          <a:r>
            <a:rPr lang="en-US" dirty="0" smtClean="0"/>
            <a:t>Loads events from a run or create new events and executes a set of event processors for each of them.</a:t>
          </a:r>
          <a:endParaRPr lang="en-US" dirty="0"/>
        </a:p>
      </dgm:t>
    </dgm:pt>
    <dgm:pt modelId="{E0D7B020-DC7A-4E8C-8F51-831FCFA04C15}" type="parTrans" cxnId="{E0C3C4ED-9B21-4A58-9876-040BA33C4CF6}">
      <dgm:prSet/>
      <dgm:spPr/>
      <dgm:t>
        <a:bodyPr/>
        <a:lstStyle/>
        <a:p>
          <a:endParaRPr lang="en-US"/>
        </a:p>
      </dgm:t>
    </dgm:pt>
    <dgm:pt modelId="{8E1B9F50-02DE-4015-877E-C96E163FB674}" type="sibTrans" cxnId="{E0C3C4ED-9B21-4A58-9876-040BA33C4CF6}">
      <dgm:prSet/>
      <dgm:spPr/>
      <dgm:t>
        <a:bodyPr/>
        <a:lstStyle/>
        <a:p>
          <a:endParaRPr lang="en-US"/>
        </a:p>
      </dgm:t>
    </dgm:pt>
    <dgm:pt modelId="{CF86B7F4-AD36-4414-BCBB-BF8947A35086}">
      <dgm:prSet phldrT="[Text]"/>
      <dgm:spPr/>
      <dgm:t>
        <a:bodyPr/>
        <a:lstStyle/>
        <a:p>
          <a:r>
            <a:rPr lang="en-US" dirty="0" smtClean="0"/>
            <a:t>Iterative execution possible</a:t>
          </a:r>
          <a:endParaRPr lang="en-US" dirty="0"/>
        </a:p>
      </dgm:t>
    </dgm:pt>
    <dgm:pt modelId="{D4F6D1A8-3D07-4838-8848-1C9D4BC76178}" type="parTrans" cxnId="{56DE270E-CC20-4665-80D7-ECFDD003C64D}">
      <dgm:prSet/>
      <dgm:spPr/>
      <dgm:t>
        <a:bodyPr/>
        <a:lstStyle/>
        <a:p>
          <a:endParaRPr lang="en-US"/>
        </a:p>
      </dgm:t>
    </dgm:pt>
    <dgm:pt modelId="{9C7C6DBA-E2BE-41D1-B930-8D394F337055}" type="sibTrans" cxnId="{56DE270E-CC20-4665-80D7-ECFDD003C64D}">
      <dgm:prSet/>
      <dgm:spPr/>
      <dgm:t>
        <a:bodyPr/>
        <a:lstStyle/>
        <a:p>
          <a:endParaRPr lang="en-US"/>
        </a:p>
      </dgm:t>
    </dgm:pt>
    <dgm:pt modelId="{16DD4D55-4AE6-494C-97D7-8B9F9F28F639}">
      <dgm:prSet phldrT="[Text]"/>
      <dgm:spPr/>
      <dgm:t>
        <a:bodyPr/>
        <a:lstStyle/>
        <a:p>
          <a:r>
            <a:rPr lang="en-US" dirty="0" smtClean="0"/>
            <a:t>Contain the algorithm to analyze each single run</a:t>
          </a:r>
          <a:endParaRPr lang="en-US" dirty="0"/>
        </a:p>
      </dgm:t>
    </dgm:pt>
    <dgm:pt modelId="{A5B90619-200A-49A4-86EF-5817E05FA945}" type="parTrans" cxnId="{7BE81988-022B-40CD-B2FD-F38EA60DE3A6}">
      <dgm:prSet/>
      <dgm:spPr/>
      <dgm:t>
        <a:bodyPr/>
        <a:lstStyle/>
        <a:p>
          <a:endParaRPr lang="en-US"/>
        </a:p>
      </dgm:t>
    </dgm:pt>
    <dgm:pt modelId="{6B57FFB4-3669-4E29-B994-06A11692CB39}" type="sibTrans" cxnId="{7BE81988-022B-40CD-B2FD-F38EA60DE3A6}">
      <dgm:prSet/>
      <dgm:spPr/>
      <dgm:t>
        <a:bodyPr/>
        <a:lstStyle/>
        <a:p>
          <a:endParaRPr lang="en-US"/>
        </a:p>
      </dgm:t>
    </dgm:pt>
    <dgm:pt modelId="{724959CA-0423-40CF-A633-E2C11C5C1517}">
      <dgm:prSet phldrT="[Text]"/>
      <dgm:spPr/>
      <dgm:t>
        <a:bodyPr/>
        <a:lstStyle/>
        <a:p>
          <a:r>
            <a:rPr lang="en-US" dirty="0" smtClean="0"/>
            <a:t>It should load any of the existing collection and store the results in a new one</a:t>
          </a:r>
          <a:endParaRPr lang="en-US" dirty="0"/>
        </a:p>
      </dgm:t>
    </dgm:pt>
    <dgm:pt modelId="{A26877C1-40A2-4AE9-82F8-9F4A43E94A82}" type="parTrans" cxnId="{3CD968B6-9730-40C8-9913-B3EFB2F8E727}">
      <dgm:prSet/>
      <dgm:spPr/>
      <dgm:t>
        <a:bodyPr/>
        <a:lstStyle/>
        <a:p>
          <a:endParaRPr lang="en-US"/>
        </a:p>
      </dgm:t>
    </dgm:pt>
    <dgm:pt modelId="{EF646344-D853-46BF-837E-AC5D98B97E55}" type="sibTrans" cxnId="{3CD968B6-9730-40C8-9913-B3EFB2F8E727}">
      <dgm:prSet/>
      <dgm:spPr/>
      <dgm:t>
        <a:bodyPr/>
        <a:lstStyle/>
        <a:p>
          <a:endParaRPr lang="en-US"/>
        </a:p>
      </dgm:t>
    </dgm:pt>
    <dgm:pt modelId="{A7121DF6-CE0F-4ABF-B0DA-958120F3C613}">
      <dgm:prSet phldrT="[Text]"/>
      <dgm:spPr/>
      <dgm:t>
        <a:bodyPr/>
        <a:lstStyle/>
        <a:p>
          <a:r>
            <a:rPr lang="en-US" b="1" dirty="0" smtClean="0"/>
            <a:t>Creators</a:t>
          </a:r>
          <a:endParaRPr lang="en-US" b="1" dirty="0"/>
        </a:p>
      </dgm:t>
    </dgm:pt>
    <dgm:pt modelId="{853299DD-B3FC-43AA-ACF2-1A89EFC1F850}" type="parTrans" cxnId="{6A2A6A68-3ACF-4C3A-A3E3-5A0D74B616A7}">
      <dgm:prSet/>
      <dgm:spPr/>
    </dgm:pt>
    <dgm:pt modelId="{53737CD1-9C6E-4D7E-B1BB-E8BFE2B31739}" type="sibTrans" cxnId="{6A2A6A68-3ACF-4C3A-A3E3-5A0D74B616A7}">
      <dgm:prSet/>
      <dgm:spPr/>
    </dgm:pt>
    <dgm:pt modelId="{26ABC925-6112-48A1-B9F8-2A24B8626FFA}">
      <dgm:prSet phldrT="[Text]"/>
      <dgm:spPr/>
      <dgm:t>
        <a:bodyPr/>
        <a:lstStyle/>
        <a:p>
          <a:r>
            <a:rPr lang="en-US" dirty="0" smtClean="0"/>
            <a:t>Similar object for creating empty </a:t>
          </a:r>
          <a:r>
            <a:rPr lang="en-US" dirty="0" err="1" smtClean="0"/>
            <a:t>runlists</a:t>
          </a:r>
          <a:r>
            <a:rPr lang="en-US" dirty="0" smtClean="0"/>
            <a:t>, runs and events</a:t>
          </a:r>
          <a:endParaRPr lang="en-US" dirty="0"/>
        </a:p>
      </dgm:t>
    </dgm:pt>
    <dgm:pt modelId="{5D06CB16-F5D7-4138-B652-395B8A898016}" type="parTrans" cxnId="{27A231B9-74D0-4046-8C16-BD3C4FF30E2C}">
      <dgm:prSet/>
      <dgm:spPr/>
    </dgm:pt>
    <dgm:pt modelId="{5A248AFB-E606-4456-8E57-03696E073F85}" type="sibTrans" cxnId="{27A231B9-74D0-4046-8C16-BD3C4FF30E2C}">
      <dgm:prSet/>
      <dgm:spPr/>
    </dgm:pt>
    <dgm:pt modelId="{E44534EA-93D9-4DC9-A86C-6D3B0820F00D}" type="pres">
      <dgm:prSet presAssocID="{42985C4E-356E-4502-94C3-C3A0A7D4DDC5}" presName="linear" presStyleCnt="0">
        <dgm:presLayoutVars>
          <dgm:dir/>
          <dgm:animLvl val="lvl"/>
          <dgm:resizeHandles val="exact"/>
        </dgm:presLayoutVars>
      </dgm:prSet>
      <dgm:spPr/>
      <dgm:t>
        <a:bodyPr/>
        <a:lstStyle/>
        <a:p>
          <a:endParaRPr lang="en-US"/>
        </a:p>
      </dgm:t>
    </dgm:pt>
    <dgm:pt modelId="{9E34EA61-A22A-4103-A04D-58F9CD7914FC}" type="pres">
      <dgm:prSet presAssocID="{ADECAB74-21F0-4C9B-B052-738BB643CA6F}" presName="parentLin" presStyleCnt="0"/>
      <dgm:spPr/>
    </dgm:pt>
    <dgm:pt modelId="{BA0936FC-A7BF-442D-BCE3-DD1BDF167012}" type="pres">
      <dgm:prSet presAssocID="{ADECAB74-21F0-4C9B-B052-738BB643CA6F}" presName="parentLeftMargin" presStyleLbl="node1" presStyleIdx="0" presStyleCnt="4"/>
      <dgm:spPr/>
      <dgm:t>
        <a:bodyPr/>
        <a:lstStyle/>
        <a:p>
          <a:endParaRPr lang="en-US"/>
        </a:p>
      </dgm:t>
    </dgm:pt>
    <dgm:pt modelId="{C4616184-852B-43BF-9C81-AAE0D8946169}" type="pres">
      <dgm:prSet presAssocID="{ADECAB74-21F0-4C9B-B052-738BB643CA6F}" presName="parentText" presStyleLbl="node1" presStyleIdx="0" presStyleCnt="4">
        <dgm:presLayoutVars>
          <dgm:chMax val="0"/>
          <dgm:bulletEnabled val="1"/>
        </dgm:presLayoutVars>
      </dgm:prSet>
      <dgm:spPr/>
      <dgm:t>
        <a:bodyPr/>
        <a:lstStyle/>
        <a:p>
          <a:endParaRPr lang="en-US"/>
        </a:p>
      </dgm:t>
    </dgm:pt>
    <dgm:pt modelId="{D3EB8A9E-BEB1-46ED-A278-23978FCEF447}" type="pres">
      <dgm:prSet presAssocID="{ADECAB74-21F0-4C9B-B052-738BB643CA6F}" presName="negativeSpace" presStyleCnt="0"/>
      <dgm:spPr/>
    </dgm:pt>
    <dgm:pt modelId="{BFAAB6BA-E46C-46F9-8B9C-9ADC00336CA0}" type="pres">
      <dgm:prSet presAssocID="{ADECAB74-21F0-4C9B-B052-738BB643CA6F}" presName="childText" presStyleLbl="conFgAcc1" presStyleIdx="0" presStyleCnt="4">
        <dgm:presLayoutVars>
          <dgm:bulletEnabled val="1"/>
        </dgm:presLayoutVars>
      </dgm:prSet>
      <dgm:spPr/>
      <dgm:t>
        <a:bodyPr/>
        <a:lstStyle/>
        <a:p>
          <a:endParaRPr lang="en-US"/>
        </a:p>
      </dgm:t>
    </dgm:pt>
    <dgm:pt modelId="{A25028BF-F9AA-49AC-B0D7-08EC6203097D}" type="pres">
      <dgm:prSet presAssocID="{D7AC5DE4-9B88-4E89-BC21-408E78C9D855}" presName="spaceBetweenRectangles" presStyleCnt="0"/>
      <dgm:spPr/>
    </dgm:pt>
    <dgm:pt modelId="{86E4ECA5-2937-4488-BB6C-9E1880594385}" type="pres">
      <dgm:prSet presAssocID="{AE67E776-55FB-42D0-BEDF-DF2705B120B1}" presName="parentLin" presStyleCnt="0"/>
      <dgm:spPr/>
    </dgm:pt>
    <dgm:pt modelId="{B7B1817A-73B7-46A8-BD1C-3198490A72AD}" type="pres">
      <dgm:prSet presAssocID="{AE67E776-55FB-42D0-BEDF-DF2705B120B1}" presName="parentLeftMargin" presStyleLbl="node1" presStyleIdx="0" presStyleCnt="4"/>
      <dgm:spPr/>
      <dgm:t>
        <a:bodyPr/>
        <a:lstStyle/>
        <a:p>
          <a:endParaRPr lang="en-US"/>
        </a:p>
      </dgm:t>
    </dgm:pt>
    <dgm:pt modelId="{63055C81-827A-4093-9FEC-F49FDEA2C546}" type="pres">
      <dgm:prSet presAssocID="{AE67E776-55FB-42D0-BEDF-DF2705B120B1}" presName="parentText" presStyleLbl="node1" presStyleIdx="1" presStyleCnt="4">
        <dgm:presLayoutVars>
          <dgm:chMax val="0"/>
          <dgm:bulletEnabled val="1"/>
        </dgm:presLayoutVars>
      </dgm:prSet>
      <dgm:spPr/>
      <dgm:t>
        <a:bodyPr/>
        <a:lstStyle/>
        <a:p>
          <a:endParaRPr lang="en-US"/>
        </a:p>
      </dgm:t>
    </dgm:pt>
    <dgm:pt modelId="{0C448525-A48B-4C03-9169-6DC84390D07A}" type="pres">
      <dgm:prSet presAssocID="{AE67E776-55FB-42D0-BEDF-DF2705B120B1}" presName="negativeSpace" presStyleCnt="0"/>
      <dgm:spPr/>
    </dgm:pt>
    <dgm:pt modelId="{DB6585F9-C3F1-4CCD-B68D-F60B6A440C67}" type="pres">
      <dgm:prSet presAssocID="{AE67E776-55FB-42D0-BEDF-DF2705B120B1}" presName="childText" presStyleLbl="conFgAcc1" presStyleIdx="1" presStyleCnt="4">
        <dgm:presLayoutVars>
          <dgm:bulletEnabled val="1"/>
        </dgm:presLayoutVars>
      </dgm:prSet>
      <dgm:spPr/>
      <dgm:t>
        <a:bodyPr/>
        <a:lstStyle/>
        <a:p>
          <a:endParaRPr lang="en-US"/>
        </a:p>
      </dgm:t>
    </dgm:pt>
    <dgm:pt modelId="{87145409-23D8-4172-BEF4-E39B49CB1151}" type="pres">
      <dgm:prSet presAssocID="{3FE1C0F8-CBF7-4088-AB4F-FB2D61BF8ADB}" presName="spaceBetweenRectangles" presStyleCnt="0"/>
      <dgm:spPr/>
    </dgm:pt>
    <dgm:pt modelId="{2CE667C6-F957-45F1-8B04-A8B53A16D27B}" type="pres">
      <dgm:prSet presAssocID="{92943BC8-D632-4E81-A225-B85701779C97}" presName="parentLin" presStyleCnt="0"/>
      <dgm:spPr/>
    </dgm:pt>
    <dgm:pt modelId="{73247733-A337-4ECA-9090-32899EC8A7B1}" type="pres">
      <dgm:prSet presAssocID="{92943BC8-D632-4E81-A225-B85701779C97}" presName="parentLeftMargin" presStyleLbl="node1" presStyleIdx="1" presStyleCnt="4"/>
      <dgm:spPr/>
      <dgm:t>
        <a:bodyPr/>
        <a:lstStyle/>
        <a:p>
          <a:endParaRPr lang="en-US"/>
        </a:p>
      </dgm:t>
    </dgm:pt>
    <dgm:pt modelId="{7A04FBDC-DC8B-4348-90FD-EE860123EDC0}" type="pres">
      <dgm:prSet presAssocID="{92943BC8-D632-4E81-A225-B85701779C97}" presName="parentText" presStyleLbl="node1" presStyleIdx="2" presStyleCnt="4">
        <dgm:presLayoutVars>
          <dgm:chMax val="0"/>
          <dgm:bulletEnabled val="1"/>
        </dgm:presLayoutVars>
      </dgm:prSet>
      <dgm:spPr/>
      <dgm:t>
        <a:bodyPr/>
        <a:lstStyle/>
        <a:p>
          <a:endParaRPr lang="en-US"/>
        </a:p>
      </dgm:t>
    </dgm:pt>
    <dgm:pt modelId="{3D8D473B-88DD-438E-8617-0BD2AD8892BB}" type="pres">
      <dgm:prSet presAssocID="{92943BC8-D632-4E81-A225-B85701779C97}" presName="negativeSpace" presStyleCnt="0"/>
      <dgm:spPr/>
    </dgm:pt>
    <dgm:pt modelId="{DEB7496B-0B3D-417E-82D2-EA778D1FB7D8}" type="pres">
      <dgm:prSet presAssocID="{92943BC8-D632-4E81-A225-B85701779C97}" presName="childText" presStyleLbl="conFgAcc1" presStyleIdx="2" presStyleCnt="4">
        <dgm:presLayoutVars>
          <dgm:bulletEnabled val="1"/>
        </dgm:presLayoutVars>
      </dgm:prSet>
      <dgm:spPr/>
      <dgm:t>
        <a:bodyPr/>
        <a:lstStyle/>
        <a:p>
          <a:endParaRPr lang="en-US"/>
        </a:p>
      </dgm:t>
    </dgm:pt>
    <dgm:pt modelId="{68A9F74D-35E8-46E0-A372-E79392303018}" type="pres">
      <dgm:prSet presAssocID="{CE40FE0D-4354-4257-B67F-B78E6AC89F0B}" presName="spaceBetweenRectangles" presStyleCnt="0"/>
      <dgm:spPr/>
    </dgm:pt>
    <dgm:pt modelId="{8CC00FAE-697A-4A2B-BFCC-129AA2C417F6}" type="pres">
      <dgm:prSet presAssocID="{A7121DF6-CE0F-4ABF-B0DA-958120F3C613}" presName="parentLin" presStyleCnt="0"/>
      <dgm:spPr/>
    </dgm:pt>
    <dgm:pt modelId="{F9B42C2D-A16B-43C7-872E-142DF721E5E9}" type="pres">
      <dgm:prSet presAssocID="{A7121DF6-CE0F-4ABF-B0DA-958120F3C613}" presName="parentLeftMargin" presStyleLbl="node1" presStyleIdx="2" presStyleCnt="4"/>
      <dgm:spPr/>
      <dgm:t>
        <a:bodyPr/>
        <a:lstStyle/>
        <a:p>
          <a:endParaRPr lang="en-US"/>
        </a:p>
      </dgm:t>
    </dgm:pt>
    <dgm:pt modelId="{4268ECCB-4ABB-408C-8D9B-FDF561960637}" type="pres">
      <dgm:prSet presAssocID="{A7121DF6-CE0F-4ABF-B0DA-958120F3C613}" presName="parentText" presStyleLbl="node1" presStyleIdx="3" presStyleCnt="4">
        <dgm:presLayoutVars>
          <dgm:chMax val="0"/>
          <dgm:bulletEnabled val="1"/>
        </dgm:presLayoutVars>
      </dgm:prSet>
      <dgm:spPr/>
      <dgm:t>
        <a:bodyPr/>
        <a:lstStyle/>
        <a:p>
          <a:endParaRPr lang="en-US"/>
        </a:p>
      </dgm:t>
    </dgm:pt>
    <dgm:pt modelId="{C7DBAB80-AA66-487A-9794-264CF7076BC3}" type="pres">
      <dgm:prSet presAssocID="{A7121DF6-CE0F-4ABF-B0DA-958120F3C613}" presName="negativeSpace" presStyleCnt="0"/>
      <dgm:spPr/>
    </dgm:pt>
    <dgm:pt modelId="{60D823BC-4BFA-4FEF-B3C5-D747F9E9D7FD}" type="pres">
      <dgm:prSet presAssocID="{A7121DF6-CE0F-4ABF-B0DA-958120F3C613}" presName="childText" presStyleLbl="conFgAcc1" presStyleIdx="3" presStyleCnt="4">
        <dgm:presLayoutVars>
          <dgm:bulletEnabled val="1"/>
        </dgm:presLayoutVars>
      </dgm:prSet>
      <dgm:spPr/>
      <dgm:t>
        <a:bodyPr/>
        <a:lstStyle/>
        <a:p>
          <a:endParaRPr lang="en-US"/>
        </a:p>
      </dgm:t>
    </dgm:pt>
  </dgm:ptLst>
  <dgm:cxnLst>
    <dgm:cxn modelId="{A7DCAC9D-9E6E-46C4-8ED9-95BE97795561}" srcId="{42985C4E-356E-4502-94C3-C3A0A7D4DDC5}" destId="{AE67E776-55FB-42D0-BEDF-DF2705B120B1}" srcOrd="1" destOrd="0" parTransId="{6E433CD6-CB85-41A9-ADDD-4A4B2023DEDA}" sibTransId="{3FE1C0F8-CBF7-4088-AB4F-FB2D61BF8ADB}"/>
    <dgm:cxn modelId="{7BE81988-022B-40CD-B2FD-F38EA60DE3A6}" srcId="{92943BC8-D632-4E81-A225-B85701779C97}" destId="{16DD4D55-4AE6-494C-97D7-8B9F9F28F639}" srcOrd="0" destOrd="0" parTransId="{A5B90619-200A-49A4-86EF-5817E05FA945}" sibTransId="{6B57FFB4-3669-4E29-B994-06A11692CB39}"/>
    <dgm:cxn modelId="{84434138-FDBE-4C4D-A86A-86F6C65C3D7B}" type="presOf" srcId="{ADECAB74-21F0-4C9B-B052-738BB643CA6F}" destId="{BA0936FC-A7BF-442D-BCE3-DD1BDF167012}" srcOrd="0" destOrd="0" presId="urn:microsoft.com/office/officeart/2005/8/layout/list1"/>
    <dgm:cxn modelId="{204A7D85-CA61-4CE3-A11B-7E82A4DBA77A}" type="presOf" srcId="{724959CA-0423-40CF-A633-E2C11C5C1517}" destId="{DEB7496B-0B3D-417E-82D2-EA778D1FB7D8}" srcOrd="0" destOrd="1" presId="urn:microsoft.com/office/officeart/2005/8/layout/list1"/>
    <dgm:cxn modelId="{3CD968B6-9730-40C8-9913-B3EFB2F8E727}" srcId="{92943BC8-D632-4E81-A225-B85701779C97}" destId="{724959CA-0423-40CF-A633-E2C11C5C1517}" srcOrd="1" destOrd="0" parTransId="{A26877C1-40A2-4AE9-82F8-9F4A43E94A82}" sibTransId="{EF646344-D853-46BF-837E-AC5D98B97E55}"/>
    <dgm:cxn modelId="{BA1D240A-E981-40B4-9697-D5206E64C3E7}" srcId="{ADECAB74-21F0-4C9B-B052-738BB643CA6F}" destId="{DFDD0A64-303C-4E8F-9369-B2BA4FF1C373}" srcOrd="0" destOrd="0" parTransId="{5ACFA49A-3E43-4B1C-BB3C-31C1CE7F82F0}" sibTransId="{566DFF91-E1AB-4721-B9DE-73F054EC5F72}"/>
    <dgm:cxn modelId="{58266A92-625E-4D04-8987-BD78CB87CDBB}" type="presOf" srcId="{92943BC8-D632-4E81-A225-B85701779C97}" destId="{7A04FBDC-DC8B-4348-90FD-EE860123EDC0}" srcOrd="1" destOrd="0" presId="urn:microsoft.com/office/officeart/2005/8/layout/list1"/>
    <dgm:cxn modelId="{1EFDE7F1-2248-4CF8-B29A-DC35E24A202A}" type="presOf" srcId="{A7121DF6-CE0F-4ABF-B0DA-958120F3C613}" destId="{F9B42C2D-A16B-43C7-872E-142DF721E5E9}" srcOrd="0" destOrd="0" presId="urn:microsoft.com/office/officeart/2005/8/layout/list1"/>
    <dgm:cxn modelId="{27A231B9-74D0-4046-8C16-BD3C4FF30E2C}" srcId="{A7121DF6-CE0F-4ABF-B0DA-958120F3C613}" destId="{26ABC925-6112-48A1-B9F8-2A24B8626FFA}" srcOrd="0" destOrd="0" parTransId="{5D06CB16-F5D7-4138-B652-395B8A898016}" sibTransId="{5A248AFB-E606-4456-8E57-03696E073F85}"/>
    <dgm:cxn modelId="{022B7CC9-84FB-4BE2-919C-A0D4677BD32D}" type="presOf" srcId="{DFDD0A64-303C-4E8F-9369-B2BA4FF1C373}" destId="{BFAAB6BA-E46C-46F9-8B9C-9ADC00336CA0}" srcOrd="0" destOrd="0" presId="urn:microsoft.com/office/officeart/2005/8/layout/list1"/>
    <dgm:cxn modelId="{E0C3C4ED-9B21-4A58-9876-040BA33C4CF6}" srcId="{AE67E776-55FB-42D0-BEDF-DF2705B120B1}" destId="{CA18EC4E-0252-4247-8E43-7E999A25BBAD}" srcOrd="0" destOrd="0" parTransId="{E0D7B020-DC7A-4E8C-8F51-831FCFA04C15}" sibTransId="{8E1B9F50-02DE-4015-877E-C96E163FB674}"/>
    <dgm:cxn modelId="{DB12A660-4C9E-4B54-8154-C1E52F238B5D}" type="presOf" srcId="{26ABC925-6112-48A1-B9F8-2A24B8626FFA}" destId="{60D823BC-4BFA-4FEF-B3C5-D747F9E9D7FD}" srcOrd="0" destOrd="0" presId="urn:microsoft.com/office/officeart/2005/8/layout/list1"/>
    <dgm:cxn modelId="{04DB55A7-C347-49CA-9D19-54CCFCB5FE72}" srcId="{42985C4E-356E-4502-94C3-C3A0A7D4DDC5}" destId="{ADECAB74-21F0-4C9B-B052-738BB643CA6F}" srcOrd="0" destOrd="0" parTransId="{BCBAE269-8E93-4985-850C-6E709532DD67}" sibTransId="{D7AC5DE4-9B88-4E89-BC21-408E78C9D855}"/>
    <dgm:cxn modelId="{243E47CD-1760-4C1E-8DB5-9F2286C363D5}" type="presOf" srcId="{ADECAB74-21F0-4C9B-B052-738BB643CA6F}" destId="{C4616184-852B-43BF-9C81-AAE0D8946169}" srcOrd="1" destOrd="0" presId="urn:microsoft.com/office/officeart/2005/8/layout/list1"/>
    <dgm:cxn modelId="{FAD5AE8D-8B0B-4260-B59A-065CD3AE50F3}" type="presOf" srcId="{CF86B7F4-AD36-4414-BCBB-BF8947A35086}" destId="{DB6585F9-C3F1-4CCD-B68D-F60B6A440C67}" srcOrd="0" destOrd="1" presId="urn:microsoft.com/office/officeart/2005/8/layout/list1"/>
    <dgm:cxn modelId="{102FFE83-995D-4BA5-8667-6DC34E389A6D}" type="presOf" srcId="{16DD4D55-4AE6-494C-97D7-8B9F9F28F639}" destId="{DEB7496B-0B3D-417E-82D2-EA778D1FB7D8}" srcOrd="0" destOrd="0" presId="urn:microsoft.com/office/officeart/2005/8/layout/list1"/>
    <dgm:cxn modelId="{47225C3F-492D-4DAC-95F9-1DE307B75667}" type="presOf" srcId="{AE67E776-55FB-42D0-BEDF-DF2705B120B1}" destId="{63055C81-827A-4093-9FEC-F49FDEA2C546}" srcOrd="1" destOrd="0" presId="urn:microsoft.com/office/officeart/2005/8/layout/list1"/>
    <dgm:cxn modelId="{E7687EF5-EE8A-4514-90E8-13EF400E550B}" type="presOf" srcId="{A7121DF6-CE0F-4ABF-B0DA-958120F3C613}" destId="{4268ECCB-4ABB-408C-8D9B-FDF561960637}" srcOrd="1" destOrd="0" presId="urn:microsoft.com/office/officeart/2005/8/layout/list1"/>
    <dgm:cxn modelId="{08509312-6C0F-4920-A878-885723004768}" type="presOf" srcId="{AE67E776-55FB-42D0-BEDF-DF2705B120B1}" destId="{B7B1817A-73B7-46A8-BD1C-3198490A72AD}" srcOrd="0" destOrd="0" presId="urn:microsoft.com/office/officeart/2005/8/layout/list1"/>
    <dgm:cxn modelId="{0CE26B1F-FF3D-41FD-A628-985ECB0EF223}" type="presOf" srcId="{92943BC8-D632-4E81-A225-B85701779C97}" destId="{73247733-A337-4ECA-9090-32899EC8A7B1}" srcOrd="0" destOrd="0" presId="urn:microsoft.com/office/officeart/2005/8/layout/list1"/>
    <dgm:cxn modelId="{56DE270E-CC20-4665-80D7-ECFDD003C64D}" srcId="{AE67E776-55FB-42D0-BEDF-DF2705B120B1}" destId="{CF86B7F4-AD36-4414-BCBB-BF8947A35086}" srcOrd="1" destOrd="0" parTransId="{D4F6D1A8-3D07-4838-8848-1C9D4BC76178}" sibTransId="{9C7C6DBA-E2BE-41D1-B930-8D394F337055}"/>
    <dgm:cxn modelId="{3927D7E9-0EF0-40E5-A9CC-EC5E3AFA7FD7}" type="presOf" srcId="{CA18EC4E-0252-4247-8E43-7E999A25BBAD}" destId="{DB6585F9-C3F1-4CCD-B68D-F60B6A440C67}" srcOrd="0" destOrd="0" presId="urn:microsoft.com/office/officeart/2005/8/layout/list1"/>
    <dgm:cxn modelId="{B44F85D9-2D83-43E0-A475-4B5825828D9D}" srcId="{42985C4E-356E-4502-94C3-C3A0A7D4DDC5}" destId="{92943BC8-D632-4E81-A225-B85701779C97}" srcOrd="2" destOrd="0" parTransId="{87DC72DE-F03F-4054-B245-072660381EBA}" sibTransId="{CE40FE0D-4354-4257-B67F-B78E6AC89F0B}"/>
    <dgm:cxn modelId="{516EBAE6-0DEB-4115-B0E9-8EF773B0BC6A}" type="presOf" srcId="{42985C4E-356E-4502-94C3-C3A0A7D4DDC5}" destId="{E44534EA-93D9-4DC9-A86C-6D3B0820F00D}" srcOrd="0" destOrd="0" presId="urn:microsoft.com/office/officeart/2005/8/layout/list1"/>
    <dgm:cxn modelId="{6A2A6A68-3ACF-4C3A-A3E3-5A0D74B616A7}" srcId="{42985C4E-356E-4502-94C3-C3A0A7D4DDC5}" destId="{A7121DF6-CE0F-4ABF-B0DA-958120F3C613}" srcOrd="3" destOrd="0" parTransId="{853299DD-B3FC-43AA-ACF2-1A89EFC1F850}" sibTransId="{53737CD1-9C6E-4D7E-B1BB-E8BFE2B31739}"/>
    <dgm:cxn modelId="{2812BF4E-F4EE-4EBC-836D-36E9CEA9E4AA}" type="presParOf" srcId="{E44534EA-93D9-4DC9-A86C-6D3B0820F00D}" destId="{9E34EA61-A22A-4103-A04D-58F9CD7914FC}" srcOrd="0" destOrd="0" presId="urn:microsoft.com/office/officeart/2005/8/layout/list1"/>
    <dgm:cxn modelId="{50ABEC65-23F6-4040-86FB-FE391A536F97}" type="presParOf" srcId="{9E34EA61-A22A-4103-A04D-58F9CD7914FC}" destId="{BA0936FC-A7BF-442D-BCE3-DD1BDF167012}" srcOrd="0" destOrd="0" presId="urn:microsoft.com/office/officeart/2005/8/layout/list1"/>
    <dgm:cxn modelId="{A0016388-CBB7-4978-9612-3024A7753E18}" type="presParOf" srcId="{9E34EA61-A22A-4103-A04D-58F9CD7914FC}" destId="{C4616184-852B-43BF-9C81-AAE0D8946169}" srcOrd="1" destOrd="0" presId="urn:microsoft.com/office/officeart/2005/8/layout/list1"/>
    <dgm:cxn modelId="{902AEA4E-D6E6-49F9-B4E7-EEC2C1D3211C}" type="presParOf" srcId="{E44534EA-93D9-4DC9-A86C-6D3B0820F00D}" destId="{D3EB8A9E-BEB1-46ED-A278-23978FCEF447}" srcOrd="1" destOrd="0" presId="urn:microsoft.com/office/officeart/2005/8/layout/list1"/>
    <dgm:cxn modelId="{9EB403BB-91CF-477E-8A2F-8795CCA6D76E}" type="presParOf" srcId="{E44534EA-93D9-4DC9-A86C-6D3B0820F00D}" destId="{BFAAB6BA-E46C-46F9-8B9C-9ADC00336CA0}" srcOrd="2" destOrd="0" presId="urn:microsoft.com/office/officeart/2005/8/layout/list1"/>
    <dgm:cxn modelId="{525ADF7B-343C-4508-B560-7D10B5ECD562}" type="presParOf" srcId="{E44534EA-93D9-4DC9-A86C-6D3B0820F00D}" destId="{A25028BF-F9AA-49AC-B0D7-08EC6203097D}" srcOrd="3" destOrd="0" presId="urn:microsoft.com/office/officeart/2005/8/layout/list1"/>
    <dgm:cxn modelId="{AD00805A-6734-4302-9F6A-BC96313F0470}" type="presParOf" srcId="{E44534EA-93D9-4DC9-A86C-6D3B0820F00D}" destId="{86E4ECA5-2937-4488-BB6C-9E1880594385}" srcOrd="4" destOrd="0" presId="urn:microsoft.com/office/officeart/2005/8/layout/list1"/>
    <dgm:cxn modelId="{685C0ADD-B159-4CED-A2E9-DAE3F82C4CA7}" type="presParOf" srcId="{86E4ECA5-2937-4488-BB6C-9E1880594385}" destId="{B7B1817A-73B7-46A8-BD1C-3198490A72AD}" srcOrd="0" destOrd="0" presId="urn:microsoft.com/office/officeart/2005/8/layout/list1"/>
    <dgm:cxn modelId="{6EB78222-7E5F-4094-85EF-B8069C7BD66E}" type="presParOf" srcId="{86E4ECA5-2937-4488-BB6C-9E1880594385}" destId="{63055C81-827A-4093-9FEC-F49FDEA2C546}" srcOrd="1" destOrd="0" presId="urn:microsoft.com/office/officeart/2005/8/layout/list1"/>
    <dgm:cxn modelId="{222D5D41-4057-4AE2-B3FB-3C8115F67E47}" type="presParOf" srcId="{E44534EA-93D9-4DC9-A86C-6D3B0820F00D}" destId="{0C448525-A48B-4C03-9169-6DC84390D07A}" srcOrd="5" destOrd="0" presId="urn:microsoft.com/office/officeart/2005/8/layout/list1"/>
    <dgm:cxn modelId="{E1E9BAC3-779C-4A19-91AE-3E5AC61DFD2D}" type="presParOf" srcId="{E44534EA-93D9-4DC9-A86C-6D3B0820F00D}" destId="{DB6585F9-C3F1-4CCD-B68D-F60B6A440C67}" srcOrd="6" destOrd="0" presId="urn:microsoft.com/office/officeart/2005/8/layout/list1"/>
    <dgm:cxn modelId="{0054499A-EC86-4B69-B80C-81AD3A7DAEF2}" type="presParOf" srcId="{E44534EA-93D9-4DC9-A86C-6D3B0820F00D}" destId="{87145409-23D8-4172-BEF4-E39B49CB1151}" srcOrd="7" destOrd="0" presId="urn:microsoft.com/office/officeart/2005/8/layout/list1"/>
    <dgm:cxn modelId="{B92C5C21-9A71-4AFB-98E9-B0AA87E94729}" type="presParOf" srcId="{E44534EA-93D9-4DC9-A86C-6D3B0820F00D}" destId="{2CE667C6-F957-45F1-8B04-A8B53A16D27B}" srcOrd="8" destOrd="0" presId="urn:microsoft.com/office/officeart/2005/8/layout/list1"/>
    <dgm:cxn modelId="{1FA05340-4078-4CF0-9CF2-6AD819205B09}" type="presParOf" srcId="{2CE667C6-F957-45F1-8B04-A8B53A16D27B}" destId="{73247733-A337-4ECA-9090-32899EC8A7B1}" srcOrd="0" destOrd="0" presId="urn:microsoft.com/office/officeart/2005/8/layout/list1"/>
    <dgm:cxn modelId="{739F1BFD-B2E5-43B6-B7EE-EC452F9720A6}" type="presParOf" srcId="{2CE667C6-F957-45F1-8B04-A8B53A16D27B}" destId="{7A04FBDC-DC8B-4348-90FD-EE860123EDC0}" srcOrd="1" destOrd="0" presId="urn:microsoft.com/office/officeart/2005/8/layout/list1"/>
    <dgm:cxn modelId="{CCD70945-D42F-4D36-BB9C-20D85EDC95C0}" type="presParOf" srcId="{E44534EA-93D9-4DC9-A86C-6D3B0820F00D}" destId="{3D8D473B-88DD-438E-8617-0BD2AD8892BB}" srcOrd="9" destOrd="0" presId="urn:microsoft.com/office/officeart/2005/8/layout/list1"/>
    <dgm:cxn modelId="{94C6EAE0-BF55-442E-8FD3-E40421787980}" type="presParOf" srcId="{E44534EA-93D9-4DC9-A86C-6D3B0820F00D}" destId="{DEB7496B-0B3D-417E-82D2-EA778D1FB7D8}" srcOrd="10" destOrd="0" presId="urn:microsoft.com/office/officeart/2005/8/layout/list1"/>
    <dgm:cxn modelId="{017355CC-192D-4046-979C-8CFBE066F99B}" type="presParOf" srcId="{E44534EA-93D9-4DC9-A86C-6D3B0820F00D}" destId="{68A9F74D-35E8-46E0-A372-E79392303018}" srcOrd="11" destOrd="0" presId="urn:microsoft.com/office/officeart/2005/8/layout/list1"/>
    <dgm:cxn modelId="{AA491327-E845-4970-8A82-221465A37388}" type="presParOf" srcId="{E44534EA-93D9-4DC9-A86C-6D3B0820F00D}" destId="{8CC00FAE-697A-4A2B-BFCC-129AA2C417F6}" srcOrd="12" destOrd="0" presId="urn:microsoft.com/office/officeart/2005/8/layout/list1"/>
    <dgm:cxn modelId="{7D7D1C63-1627-4EF5-A0BB-E9C02E221B45}" type="presParOf" srcId="{8CC00FAE-697A-4A2B-BFCC-129AA2C417F6}" destId="{F9B42C2D-A16B-43C7-872E-142DF721E5E9}" srcOrd="0" destOrd="0" presId="urn:microsoft.com/office/officeart/2005/8/layout/list1"/>
    <dgm:cxn modelId="{0963A60D-1EE5-427F-BD53-DF5A219FA8D4}" type="presParOf" srcId="{8CC00FAE-697A-4A2B-BFCC-129AA2C417F6}" destId="{4268ECCB-4ABB-408C-8D9B-FDF561960637}" srcOrd="1" destOrd="0" presId="urn:microsoft.com/office/officeart/2005/8/layout/list1"/>
    <dgm:cxn modelId="{1320C03C-4C25-4E3D-AC65-E5E1467E90F2}" type="presParOf" srcId="{E44534EA-93D9-4DC9-A86C-6D3B0820F00D}" destId="{C7DBAB80-AA66-487A-9794-264CF7076BC3}" srcOrd="13" destOrd="0" presId="urn:microsoft.com/office/officeart/2005/8/layout/list1"/>
    <dgm:cxn modelId="{181E4351-53C2-4428-9444-6D22B6C09928}" type="presParOf" srcId="{E44534EA-93D9-4DC9-A86C-6D3B0820F00D}" destId="{60D823BC-4BFA-4FEF-B3C5-D747F9E9D7F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E257F1-79D4-4E44-97BD-91E2EB744050}"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FA3AAEE2-0ACF-4340-9FFE-A791814103B2}">
      <dgm:prSet phldrT="[Text]"/>
      <dgm:spPr/>
      <dgm:t>
        <a:bodyPr/>
        <a:lstStyle/>
        <a:p>
          <a:r>
            <a:rPr lang="en-US" b="1" dirty="0" smtClean="0"/>
            <a:t>Configuration serialization</a:t>
          </a:r>
          <a:endParaRPr lang="en-US" b="1" dirty="0"/>
        </a:p>
      </dgm:t>
    </dgm:pt>
    <dgm:pt modelId="{E1ADFE0F-C6FD-4218-96DA-DD105A6BA53A}" type="parTrans" cxnId="{6759EECC-509E-470E-ADD7-05C1B4136D04}">
      <dgm:prSet/>
      <dgm:spPr/>
      <dgm:t>
        <a:bodyPr/>
        <a:lstStyle/>
        <a:p>
          <a:endParaRPr lang="en-US"/>
        </a:p>
      </dgm:t>
    </dgm:pt>
    <dgm:pt modelId="{59A5618A-F5DA-4B76-81F0-C3FE07D18104}" type="sibTrans" cxnId="{6759EECC-509E-470E-ADD7-05C1B4136D04}">
      <dgm:prSet/>
      <dgm:spPr/>
      <dgm:t>
        <a:bodyPr/>
        <a:lstStyle/>
        <a:p>
          <a:endParaRPr lang="en-US"/>
        </a:p>
      </dgm:t>
    </dgm:pt>
    <dgm:pt modelId="{21ED725F-2A90-485C-8D0D-CBE6E99BB85B}">
      <dgm:prSet phldrT="[Text]"/>
      <dgm:spPr/>
      <dgm:t>
        <a:bodyPr/>
        <a:lstStyle/>
        <a:p>
          <a:r>
            <a:rPr lang="en-US" b="1" dirty="0" smtClean="0"/>
            <a:t>Data serialization</a:t>
          </a:r>
          <a:endParaRPr lang="en-US" b="1" dirty="0"/>
        </a:p>
      </dgm:t>
    </dgm:pt>
    <dgm:pt modelId="{1D932B32-867E-468E-86A2-D4D6156D729F}" type="parTrans" cxnId="{8FB25285-0368-4C24-9CF6-6A8B5B1F31E4}">
      <dgm:prSet/>
      <dgm:spPr/>
      <dgm:t>
        <a:bodyPr/>
        <a:lstStyle/>
        <a:p>
          <a:endParaRPr lang="en-US"/>
        </a:p>
      </dgm:t>
    </dgm:pt>
    <dgm:pt modelId="{672CA868-9835-4BD9-9238-CBFC9450992A}" type="sibTrans" cxnId="{8FB25285-0368-4C24-9CF6-6A8B5B1F31E4}">
      <dgm:prSet/>
      <dgm:spPr/>
      <dgm:t>
        <a:bodyPr/>
        <a:lstStyle/>
        <a:p>
          <a:endParaRPr lang="en-US"/>
        </a:p>
      </dgm:t>
    </dgm:pt>
    <dgm:pt modelId="{3830F737-15A5-492C-9081-1BCDF517BA46}">
      <dgm:prSet phldrT="[Text]"/>
      <dgm:spPr/>
      <dgm:t>
        <a:bodyPr/>
        <a:lstStyle/>
        <a:p>
          <a:r>
            <a:rPr lang="en-US" b="1" dirty="0" smtClean="0"/>
            <a:t>Possibilities</a:t>
          </a:r>
          <a:endParaRPr lang="en-US" b="1" dirty="0"/>
        </a:p>
      </dgm:t>
    </dgm:pt>
    <dgm:pt modelId="{1FAC5053-CFDF-4E6E-A9CC-228617D585D7}" type="parTrans" cxnId="{D640483C-30E8-43AB-A06F-2F0875D09BC9}">
      <dgm:prSet/>
      <dgm:spPr/>
      <dgm:t>
        <a:bodyPr/>
        <a:lstStyle/>
        <a:p>
          <a:endParaRPr lang="en-US"/>
        </a:p>
      </dgm:t>
    </dgm:pt>
    <dgm:pt modelId="{CBDADF5C-7550-4328-B2AB-6EF338EE1709}" type="sibTrans" cxnId="{D640483C-30E8-43AB-A06F-2F0875D09BC9}">
      <dgm:prSet/>
      <dgm:spPr/>
      <dgm:t>
        <a:bodyPr/>
        <a:lstStyle/>
        <a:p>
          <a:endParaRPr lang="en-US"/>
        </a:p>
      </dgm:t>
    </dgm:pt>
    <dgm:pt modelId="{8245F829-55AB-4780-B3CD-E7D888506FF4}">
      <dgm:prSet phldrT="[Text]"/>
      <dgm:spPr/>
      <dgm:t>
        <a:bodyPr/>
        <a:lstStyle/>
        <a:p>
          <a:r>
            <a:rPr lang="en-US" dirty="0" smtClean="0"/>
            <a:t>Integrated in the configuration systems </a:t>
          </a:r>
          <a:endParaRPr lang="en-US" dirty="0"/>
        </a:p>
      </dgm:t>
    </dgm:pt>
    <dgm:pt modelId="{4C2ADE0A-1091-4D3B-8B32-C3600B995948}" type="parTrans" cxnId="{BC193256-3893-4271-AABA-A7E4C1D25591}">
      <dgm:prSet/>
      <dgm:spPr/>
    </dgm:pt>
    <dgm:pt modelId="{44B2350C-67BF-4CF7-B462-ABC390014699}" type="sibTrans" cxnId="{BC193256-3893-4271-AABA-A7E4C1D25591}">
      <dgm:prSet/>
      <dgm:spPr/>
    </dgm:pt>
    <dgm:pt modelId="{71C1ECD2-58B3-4E00-B494-2914316D635D}">
      <dgm:prSet phldrT="[Text]"/>
      <dgm:spPr/>
      <dgm:t>
        <a:bodyPr/>
        <a:lstStyle/>
        <a:p>
          <a:r>
            <a:rPr lang="en-US" dirty="0" smtClean="0"/>
            <a:t>Works already</a:t>
          </a:r>
          <a:endParaRPr lang="en-US" dirty="0"/>
        </a:p>
      </dgm:t>
    </dgm:pt>
    <dgm:pt modelId="{D7500C80-32C7-4253-AE56-AFDF93A61AF2}" type="parTrans" cxnId="{F9C69715-1BEF-48D2-A8A0-D0FA6E11D20D}">
      <dgm:prSet/>
      <dgm:spPr/>
    </dgm:pt>
    <dgm:pt modelId="{93D09085-BFB8-468D-A1FF-B92FDC801D0B}" type="sibTrans" cxnId="{F9C69715-1BEF-48D2-A8A0-D0FA6E11D20D}">
      <dgm:prSet/>
      <dgm:spPr/>
    </dgm:pt>
    <dgm:pt modelId="{71F852FE-1506-4FB1-AA61-3E364A0FB916}">
      <dgm:prSet phldrT="[Text]"/>
      <dgm:spPr/>
      <dgm:t>
        <a:bodyPr/>
        <a:lstStyle/>
        <a:p>
          <a:r>
            <a:rPr lang="en-US" dirty="0" smtClean="0"/>
            <a:t>Serialization of custom structures</a:t>
          </a:r>
          <a:endParaRPr lang="en-US" dirty="0"/>
        </a:p>
      </dgm:t>
    </dgm:pt>
    <dgm:pt modelId="{B9FC01D5-B2FC-4111-9759-9D1BBE5009D4}" type="parTrans" cxnId="{DE27F07D-BBA7-4692-9981-FACDC040504B}">
      <dgm:prSet/>
      <dgm:spPr/>
    </dgm:pt>
    <dgm:pt modelId="{B8B54DC5-2C49-4A9D-86D6-FFBAE32745AC}" type="sibTrans" cxnId="{DE27F07D-BBA7-4692-9981-FACDC040504B}">
      <dgm:prSet/>
      <dgm:spPr/>
    </dgm:pt>
    <dgm:pt modelId="{F6F05ACF-98A4-4079-BB34-7F47F37623F2}">
      <dgm:prSet phldrT="[Text]"/>
      <dgm:spPr/>
      <dgm:t>
        <a:bodyPr/>
        <a:lstStyle/>
        <a:p>
          <a:r>
            <a:rPr lang="en-US" dirty="0" smtClean="0"/>
            <a:t>Serialization of object references</a:t>
          </a:r>
          <a:endParaRPr lang="en-US" dirty="0"/>
        </a:p>
      </dgm:t>
    </dgm:pt>
    <dgm:pt modelId="{88036175-834D-4FC7-AF27-FC594AD28DBB}" type="parTrans" cxnId="{2C18BCEB-33D5-4EDF-AD3C-923115DC479D}">
      <dgm:prSet/>
      <dgm:spPr/>
    </dgm:pt>
    <dgm:pt modelId="{08D2D567-344D-4814-B18F-81D3CEE58F92}" type="sibTrans" cxnId="{2C18BCEB-33D5-4EDF-AD3C-923115DC479D}">
      <dgm:prSet/>
      <dgm:spPr/>
    </dgm:pt>
    <dgm:pt modelId="{7BC3384D-F6F8-47B3-AFE0-6F684767C8CF}">
      <dgm:prSet phldrT="[Text]"/>
      <dgm:spPr/>
      <dgm:t>
        <a:bodyPr/>
        <a:lstStyle/>
        <a:p>
          <a:r>
            <a:rPr lang="en-US" dirty="0" smtClean="0"/>
            <a:t>Extensible to new structure</a:t>
          </a:r>
          <a:endParaRPr lang="en-US" dirty="0"/>
        </a:p>
      </dgm:t>
    </dgm:pt>
    <dgm:pt modelId="{CEF70A29-869B-4AAC-8C73-1B66BFCE8228}" type="parTrans" cxnId="{48FF709A-391B-47CF-8EB0-DB10C1E89A4E}">
      <dgm:prSet/>
      <dgm:spPr/>
    </dgm:pt>
    <dgm:pt modelId="{8E22CE73-6683-449C-8A6C-23982D5780D7}" type="sibTrans" cxnId="{48FF709A-391B-47CF-8EB0-DB10C1E89A4E}">
      <dgm:prSet/>
      <dgm:spPr/>
    </dgm:pt>
    <dgm:pt modelId="{E0F14E01-95AF-48DA-94C8-D7C94219940C}">
      <dgm:prSet phldrT="[Text]"/>
      <dgm:spPr/>
      <dgm:t>
        <a:bodyPr/>
        <a:lstStyle/>
        <a:p>
          <a:r>
            <a:rPr lang="en-US" dirty="0" smtClean="0"/>
            <a:t>ROOT serialization: already works but is not yet standardized in the package</a:t>
          </a:r>
          <a:endParaRPr lang="en-US" dirty="0"/>
        </a:p>
      </dgm:t>
    </dgm:pt>
    <dgm:pt modelId="{30DDE83A-22AD-4156-9D4D-6C3A7A49F4A7}" type="parTrans" cxnId="{F685FDB9-F3F7-4B98-A625-64838712CE57}">
      <dgm:prSet/>
      <dgm:spPr/>
    </dgm:pt>
    <dgm:pt modelId="{A203204F-DEDE-4F72-828F-1B22D8971869}" type="sibTrans" cxnId="{F685FDB9-F3F7-4B98-A625-64838712CE57}">
      <dgm:prSet/>
      <dgm:spPr/>
    </dgm:pt>
    <dgm:pt modelId="{04141161-8A25-4863-BA65-1411F9C160D1}">
      <dgm:prSet phldrT="[Text]"/>
      <dgm:spPr/>
      <dgm:t>
        <a:bodyPr/>
        <a:lstStyle/>
        <a:p>
          <a:r>
            <a:rPr lang="en-US" dirty="0" smtClean="0"/>
            <a:t>BOOST serialization: not yet developed. More generic and do not need the ROOT dependency</a:t>
          </a:r>
          <a:endParaRPr lang="en-US" dirty="0"/>
        </a:p>
      </dgm:t>
    </dgm:pt>
    <dgm:pt modelId="{4CA7871B-6EB4-4E71-8623-4AF31C17012C}" type="parTrans" cxnId="{6DD81AF5-69C7-433D-B741-43FDCCEE2F6E}">
      <dgm:prSet/>
      <dgm:spPr/>
    </dgm:pt>
    <dgm:pt modelId="{1FFAEC17-53AF-4ED3-A614-4FE10FB08E4D}" type="sibTrans" cxnId="{6DD81AF5-69C7-433D-B741-43FDCCEE2F6E}">
      <dgm:prSet/>
      <dgm:spPr/>
    </dgm:pt>
    <dgm:pt modelId="{0CA4E5C9-C748-46AB-A6D9-F9638657F7C2}">
      <dgm:prSet phldrT="[Text]"/>
      <dgm:spPr/>
      <dgm:t>
        <a:bodyPr/>
        <a:lstStyle/>
        <a:p>
          <a:r>
            <a:rPr lang="en-US" dirty="0" smtClean="0"/>
            <a:t>They are not alternative to each other</a:t>
          </a:r>
          <a:endParaRPr lang="en-US" dirty="0"/>
        </a:p>
      </dgm:t>
    </dgm:pt>
    <dgm:pt modelId="{FDE3713D-C01A-47E2-87B4-1633340664EE}" type="parTrans" cxnId="{AE6CBC6D-577C-48FF-B4A4-44659375DD0D}">
      <dgm:prSet/>
      <dgm:spPr/>
    </dgm:pt>
    <dgm:pt modelId="{A95BB080-903D-4B66-BC26-3E06F7D1CC37}" type="sibTrans" cxnId="{AE6CBC6D-577C-48FF-B4A4-44659375DD0D}">
      <dgm:prSet/>
      <dgm:spPr/>
    </dgm:pt>
    <dgm:pt modelId="{54D58A66-A252-459D-9DDF-026E1937C836}" type="pres">
      <dgm:prSet presAssocID="{1AE257F1-79D4-4E44-97BD-91E2EB744050}" presName="linear" presStyleCnt="0">
        <dgm:presLayoutVars>
          <dgm:dir/>
          <dgm:animLvl val="lvl"/>
          <dgm:resizeHandles val="exact"/>
        </dgm:presLayoutVars>
      </dgm:prSet>
      <dgm:spPr/>
    </dgm:pt>
    <dgm:pt modelId="{737D7B8A-857F-4477-BA4E-2AEEA56068DB}" type="pres">
      <dgm:prSet presAssocID="{FA3AAEE2-0ACF-4340-9FFE-A791814103B2}" presName="parentLin" presStyleCnt="0"/>
      <dgm:spPr/>
    </dgm:pt>
    <dgm:pt modelId="{EA7AEA6A-B40F-41CF-A713-1FB6E625DFD4}" type="pres">
      <dgm:prSet presAssocID="{FA3AAEE2-0ACF-4340-9FFE-A791814103B2}" presName="parentLeftMargin" presStyleLbl="node1" presStyleIdx="0" presStyleCnt="3"/>
      <dgm:spPr/>
    </dgm:pt>
    <dgm:pt modelId="{F020DA74-9484-4C31-B01A-E1AFFFEA2852}" type="pres">
      <dgm:prSet presAssocID="{FA3AAEE2-0ACF-4340-9FFE-A791814103B2}" presName="parentText" presStyleLbl="node1" presStyleIdx="0" presStyleCnt="3">
        <dgm:presLayoutVars>
          <dgm:chMax val="0"/>
          <dgm:bulletEnabled val="1"/>
        </dgm:presLayoutVars>
      </dgm:prSet>
      <dgm:spPr/>
      <dgm:t>
        <a:bodyPr/>
        <a:lstStyle/>
        <a:p>
          <a:endParaRPr lang="en-US"/>
        </a:p>
      </dgm:t>
    </dgm:pt>
    <dgm:pt modelId="{AD9302B3-2C56-4CDF-B0B7-84C22CFB57E6}" type="pres">
      <dgm:prSet presAssocID="{FA3AAEE2-0ACF-4340-9FFE-A791814103B2}" presName="negativeSpace" presStyleCnt="0"/>
      <dgm:spPr/>
    </dgm:pt>
    <dgm:pt modelId="{4CD1B3F2-7C0A-477B-9415-14F7EDB37752}" type="pres">
      <dgm:prSet presAssocID="{FA3AAEE2-0ACF-4340-9FFE-A791814103B2}" presName="childText" presStyleLbl="conFgAcc1" presStyleIdx="0" presStyleCnt="3">
        <dgm:presLayoutVars>
          <dgm:bulletEnabled val="1"/>
        </dgm:presLayoutVars>
      </dgm:prSet>
      <dgm:spPr/>
      <dgm:t>
        <a:bodyPr/>
        <a:lstStyle/>
        <a:p>
          <a:endParaRPr lang="en-US"/>
        </a:p>
      </dgm:t>
    </dgm:pt>
    <dgm:pt modelId="{12B2E075-B1F9-4372-A9BA-8AA2BB791FF1}" type="pres">
      <dgm:prSet presAssocID="{59A5618A-F5DA-4B76-81F0-C3FE07D18104}" presName="spaceBetweenRectangles" presStyleCnt="0"/>
      <dgm:spPr/>
    </dgm:pt>
    <dgm:pt modelId="{DB6E6E68-3DCD-4636-87DD-6C809E960EEC}" type="pres">
      <dgm:prSet presAssocID="{21ED725F-2A90-485C-8D0D-CBE6E99BB85B}" presName="parentLin" presStyleCnt="0"/>
      <dgm:spPr/>
    </dgm:pt>
    <dgm:pt modelId="{7D85D7F0-C363-478B-A2B6-E54B19A6AE34}" type="pres">
      <dgm:prSet presAssocID="{21ED725F-2A90-485C-8D0D-CBE6E99BB85B}" presName="parentLeftMargin" presStyleLbl="node1" presStyleIdx="0" presStyleCnt="3"/>
      <dgm:spPr/>
    </dgm:pt>
    <dgm:pt modelId="{37887CB2-989D-449A-B482-E9A201A96166}" type="pres">
      <dgm:prSet presAssocID="{21ED725F-2A90-485C-8D0D-CBE6E99BB85B}" presName="parentText" presStyleLbl="node1" presStyleIdx="1" presStyleCnt="3">
        <dgm:presLayoutVars>
          <dgm:chMax val="0"/>
          <dgm:bulletEnabled val="1"/>
        </dgm:presLayoutVars>
      </dgm:prSet>
      <dgm:spPr/>
      <dgm:t>
        <a:bodyPr/>
        <a:lstStyle/>
        <a:p>
          <a:endParaRPr lang="en-US"/>
        </a:p>
      </dgm:t>
    </dgm:pt>
    <dgm:pt modelId="{BD5365D5-CBE4-45D7-9E11-91216DEFE906}" type="pres">
      <dgm:prSet presAssocID="{21ED725F-2A90-485C-8D0D-CBE6E99BB85B}" presName="negativeSpace" presStyleCnt="0"/>
      <dgm:spPr/>
    </dgm:pt>
    <dgm:pt modelId="{C78A9707-B271-49DD-B4CA-92F969976C97}" type="pres">
      <dgm:prSet presAssocID="{21ED725F-2A90-485C-8D0D-CBE6E99BB85B}" presName="childText" presStyleLbl="conFgAcc1" presStyleIdx="1" presStyleCnt="3">
        <dgm:presLayoutVars>
          <dgm:bulletEnabled val="1"/>
        </dgm:presLayoutVars>
      </dgm:prSet>
      <dgm:spPr/>
      <dgm:t>
        <a:bodyPr/>
        <a:lstStyle/>
        <a:p>
          <a:endParaRPr lang="en-US"/>
        </a:p>
      </dgm:t>
    </dgm:pt>
    <dgm:pt modelId="{3C0D40CB-0C1F-448C-AA93-401D35D4138D}" type="pres">
      <dgm:prSet presAssocID="{672CA868-9835-4BD9-9238-CBFC9450992A}" presName="spaceBetweenRectangles" presStyleCnt="0"/>
      <dgm:spPr/>
    </dgm:pt>
    <dgm:pt modelId="{893CED28-482F-4487-BA07-50883D8A2002}" type="pres">
      <dgm:prSet presAssocID="{3830F737-15A5-492C-9081-1BCDF517BA46}" presName="parentLin" presStyleCnt="0"/>
      <dgm:spPr/>
    </dgm:pt>
    <dgm:pt modelId="{5ED272F5-14E1-46F1-B670-42F9FBDA0460}" type="pres">
      <dgm:prSet presAssocID="{3830F737-15A5-492C-9081-1BCDF517BA46}" presName="parentLeftMargin" presStyleLbl="node1" presStyleIdx="1" presStyleCnt="3"/>
      <dgm:spPr/>
    </dgm:pt>
    <dgm:pt modelId="{A8236901-E095-4A6A-B07E-188E7AA25E1A}" type="pres">
      <dgm:prSet presAssocID="{3830F737-15A5-492C-9081-1BCDF517BA46}" presName="parentText" presStyleLbl="node1" presStyleIdx="2" presStyleCnt="3">
        <dgm:presLayoutVars>
          <dgm:chMax val="0"/>
          <dgm:bulletEnabled val="1"/>
        </dgm:presLayoutVars>
      </dgm:prSet>
      <dgm:spPr/>
    </dgm:pt>
    <dgm:pt modelId="{8505A563-5AE6-4429-8CE6-71078CCE6525}" type="pres">
      <dgm:prSet presAssocID="{3830F737-15A5-492C-9081-1BCDF517BA46}" presName="negativeSpace" presStyleCnt="0"/>
      <dgm:spPr/>
    </dgm:pt>
    <dgm:pt modelId="{9421DA72-4FD8-4541-9CD0-D6A30BD93C7F}" type="pres">
      <dgm:prSet presAssocID="{3830F737-15A5-492C-9081-1BCDF517BA46}" presName="childText" presStyleLbl="conFgAcc1" presStyleIdx="2" presStyleCnt="3">
        <dgm:presLayoutVars>
          <dgm:bulletEnabled val="1"/>
        </dgm:presLayoutVars>
      </dgm:prSet>
      <dgm:spPr/>
      <dgm:t>
        <a:bodyPr/>
        <a:lstStyle/>
        <a:p>
          <a:endParaRPr lang="en-US"/>
        </a:p>
      </dgm:t>
    </dgm:pt>
  </dgm:ptLst>
  <dgm:cxnLst>
    <dgm:cxn modelId="{AE6CBC6D-577C-48FF-B4A4-44659375DD0D}" srcId="{3830F737-15A5-492C-9081-1BCDF517BA46}" destId="{0CA4E5C9-C748-46AB-A6D9-F9638657F7C2}" srcOrd="2" destOrd="0" parTransId="{FDE3713D-C01A-47E2-87B4-1633340664EE}" sibTransId="{A95BB080-903D-4B66-BC26-3E06F7D1CC37}"/>
    <dgm:cxn modelId="{DE27F07D-BBA7-4692-9981-FACDC040504B}" srcId="{21ED725F-2A90-485C-8D0D-CBE6E99BB85B}" destId="{71F852FE-1506-4FB1-AA61-3E364A0FB916}" srcOrd="0" destOrd="0" parTransId="{B9FC01D5-B2FC-4111-9759-9D1BBE5009D4}" sibTransId="{B8B54DC5-2C49-4A9D-86D6-FFBAE32745AC}"/>
    <dgm:cxn modelId="{BC193256-3893-4271-AABA-A7E4C1D25591}" srcId="{FA3AAEE2-0ACF-4340-9FFE-A791814103B2}" destId="{8245F829-55AB-4780-B3CD-E7D888506FF4}" srcOrd="0" destOrd="0" parTransId="{4C2ADE0A-1091-4D3B-8B32-C3600B995948}" sibTransId="{44B2350C-67BF-4CF7-B462-ABC390014699}"/>
    <dgm:cxn modelId="{65633CDC-C2BF-4849-A368-0EAD26D878DE}" type="presOf" srcId="{7BC3384D-F6F8-47B3-AFE0-6F684767C8CF}" destId="{C78A9707-B271-49DD-B4CA-92F969976C97}" srcOrd="0" destOrd="2" presId="urn:microsoft.com/office/officeart/2005/8/layout/list1"/>
    <dgm:cxn modelId="{2C18BCEB-33D5-4EDF-AD3C-923115DC479D}" srcId="{21ED725F-2A90-485C-8D0D-CBE6E99BB85B}" destId="{F6F05ACF-98A4-4079-BB34-7F47F37623F2}" srcOrd="1" destOrd="0" parTransId="{88036175-834D-4FC7-AF27-FC594AD28DBB}" sibTransId="{08D2D567-344D-4814-B18F-81D3CEE58F92}"/>
    <dgm:cxn modelId="{473EF361-96C6-482E-99A5-42C97D8766C2}" type="presOf" srcId="{8245F829-55AB-4780-B3CD-E7D888506FF4}" destId="{4CD1B3F2-7C0A-477B-9415-14F7EDB37752}" srcOrd="0" destOrd="0" presId="urn:microsoft.com/office/officeart/2005/8/layout/list1"/>
    <dgm:cxn modelId="{801C0565-5388-4EA7-B173-4F8463949CFC}" type="presOf" srcId="{21ED725F-2A90-485C-8D0D-CBE6E99BB85B}" destId="{37887CB2-989D-449A-B482-E9A201A96166}" srcOrd="1" destOrd="0" presId="urn:microsoft.com/office/officeart/2005/8/layout/list1"/>
    <dgm:cxn modelId="{0C53B322-BC19-4C5C-B6B8-3159F5486AC7}" type="presOf" srcId="{F6F05ACF-98A4-4079-BB34-7F47F37623F2}" destId="{C78A9707-B271-49DD-B4CA-92F969976C97}" srcOrd="0" destOrd="1" presId="urn:microsoft.com/office/officeart/2005/8/layout/list1"/>
    <dgm:cxn modelId="{9CFDFCB2-A187-45C8-AEC2-FE68B2FACD92}" type="presOf" srcId="{3830F737-15A5-492C-9081-1BCDF517BA46}" destId="{A8236901-E095-4A6A-B07E-188E7AA25E1A}" srcOrd="1" destOrd="0" presId="urn:microsoft.com/office/officeart/2005/8/layout/list1"/>
    <dgm:cxn modelId="{F035E298-4B52-4E70-8DF5-8D4D97EB49C9}" type="presOf" srcId="{1AE257F1-79D4-4E44-97BD-91E2EB744050}" destId="{54D58A66-A252-459D-9DDF-026E1937C836}" srcOrd="0" destOrd="0" presId="urn:microsoft.com/office/officeart/2005/8/layout/list1"/>
    <dgm:cxn modelId="{6DD81AF5-69C7-433D-B741-43FDCCEE2F6E}" srcId="{3830F737-15A5-492C-9081-1BCDF517BA46}" destId="{04141161-8A25-4863-BA65-1411F9C160D1}" srcOrd="1" destOrd="0" parTransId="{4CA7871B-6EB4-4E71-8623-4AF31C17012C}" sibTransId="{1FFAEC17-53AF-4ED3-A614-4FE10FB08E4D}"/>
    <dgm:cxn modelId="{F685FDB9-F3F7-4B98-A625-64838712CE57}" srcId="{3830F737-15A5-492C-9081-1BCDF517BA46}" destId="{E0F14E01-95AF-48DA-94C8-D7C94219940C}" srcOrd="0" destOrd="0" parTransId="{30DDE83A-22AD-4156-9D4D-6C3A7A49F4A7}" sibTransId="{A203204F-DEDE-4F72-828F-1B22D8971869}"/>
    <dgm:cxn modelId="{49C3CCD6-1693-4CC2-A9FF-60E40A509250}" type="presOf" srcId="{71F852FE-1506-4FB1-AA61-3E364A0FB916}" destId="{C78A9707-B271-49DD-B4CA-92F969976C97}" srcOrd="0" destOrd="0" presId="urn:microsoft.com/office/officeart/2005/8/layout/list1"/>
    <dgm:cxn modelId="{11A1593F-9E22-4261-8780-A7072FC2FD8E}" type="presOf" srcId="{FA3AAEE2-0ACF-4340-9FFE-A791814103B2}" destId="{EA7AEA6A-B40F-41CF-A713-1FB6E625DFD4}" srcOrd="0" destOrd="0" presId="urn:microsoft.com/office/officeart/2005/8/layout/list1"/>
    <dgm:cxn modelId="{F085EA4F-A10E-40F3-88D5-C2C1CF63B86F}" type="presOf" srcId="{21ED725F-2A90-485C-8D0D-CBE6E99BB85B}" destId="{7D85D7F0-C363-478B-A2B6-E54B19A6AE34}" srcOrd="0" destOrd="0" presId="urn:microsoft.com/office/officeart/2005/8/layout/list1"/>
    <dgm:cxn modelId="{F9C69715-1BEF-48D2-A8A0-D0FA6E11D20D}" srcId="{FA3AAEE2-0ACF-4340-9FFE-A791814103B2}" destId="{71C1ECD2-58B3-4E00-B494-2914316D635D}" srcOrd="1" destOrd="0" parTransId="{D7500C80-32C7-4253-AE56-AFDF93A61AF2}" sibTransId="{93D09085-BFB8-468D-A1FF-B92FDC801D0B}"/>
    <dgm:cxn modelId="{F3D67860-D0D7-4C62-A25E-E4303E6F6CE0}" type="presOf" srcId="{71C1ECD2-58B3-4E00-B494-2914316D635D}" destId="{4CD1B3F2-7C0A-477B-9415-14F7EDB37752}" srcOrd="0" destOrd="1" presId="urn:microsoft.com/office/officeart/2005/8/layout/list1"/>
    <dgm:cxn modelId="{48FF709A-391B-47CF-8EB0-DB10C1E89A4E}" srcId="{21ED725F-2A90-485C-8D0D-CBE6E99BB85B}" destId="{7BC3384D-F6F8-47B3-AFE0-6F684767C8CF}" srcOrd="2" destOrd="0" parTransId="{CEF70A29-869B-4AAC-8C73-1B66BFCE8228}" sibTransId="{8E22CE73-6683-449C-8A6C-23982D5780D7}"/>
    <dgm:cxn modelId="{ED4E8A52-CB5E-42CA-9018-402C88A70167}" type="presOf" srcId="{3830F737-15A5-492C-9081-1BCDF517BA46}" destId="{5ED272F5-14E1-46F1-B670-42F9FBDA0460}" srcOrd="0" destOrd="0" presId="urn:microsoft.com/office/officeart/2005/8/layout/list1"/>
    <dgm:cxn modelId="{04CD23C1-C03D-4FFB-9AB2-F335B9A9299C}" type="presOf" srcId="{E0F14E01-95AF-48DA-94C8-D7C94219940C}" destId="{9421DA72-4FD8-4541-9CD0-D6A30BD93C7F}" srcOrd="0" destOrd="0" presId="urn:microsoft.com/office/officeart/2005/8/layout/list1"/>
    <dgm:cxn modelId="{8FB25285-0368-4C24-9CF6-6A8B5B1F31E4}" srcId="{1AE257F1-79D4-4E44-97BD-91E2EB744050}" destId="{21ED725F-2A90-485C-8D0D-CBE6E99BB85B}" srcOrd="1" destOrd="0" parTransId="{1D932B32-867E-468E-86A2-D4D6156D729F}" sibTransId="{672CA868-9835-4BD9-9238-CBFC9450992A}"/>
    <dgm:cxn modelId="{6759EECC-509E-470E-ADD7-05C1B4136D04}" srcId="{1AE257F1-79D4-4E44-97BD-91E2EB744050}" destId="{FA3AAEE2-0ACF-4340-9FFE-A791814103B2}" srcOrd="0" destOrd="0" parTransId="{E1ADFE0F-C6FD-4218-96DA-DD105A6BA53A}" sibTransId="{59A5618A-F5DA-4B76-81F0-C3FE07D18104}"/>
    <dgm:cxn modelId="{526240D7-0C57-4578-866C-758866C3E164}" type="presOf" srcId="{04141161-8A25-4863-BA65-1411F9C160D1}" destId="{9421DA72-4FD8-4541-9CD0-D6A30BD93C7F}" srcOrd="0" destOrd="1" presId="urn:microsoft.com/office/officeart/2005/8/layout/list1"/>
    <dgm:cxn modelId="{47C790A4-CD4A-44AA-BE7C-68C64E598ED5}" type="presOf" srcId="{0CA4E5C9-C748-46AB-A6D9-F9638657F7C2}" destId="{9421DA72-4FD8-4541-9CD0-D6A30BD93C7F}" srcOrd="0" destOrd="2" presId="urn:microsoft.com/office/officeart/2005/8/layout/list1"/>
    <dgm:cxn modelId="{12728DD7-3D59-49C6-8BD3-F75ED9E00E33}" type="presOf" srcId="{FA3AAEE2-0ACF-4340-9FFE-A791814103B2}" destId="{F020DA74-9484-4C31-B01A-E1AFFFEA2852}" srcOrd="1" destOrd="0" presId="urn:microsoft.com/office/officeart/2005/8/layout/list1"/>
    <dgm:cxn modelId="{D640483C-30E8-43AB-A06F-2F0875D09BC9}" srcId="{1AE257F1-79D4-4E44-97BD-91E2EB744050}" destId="{3830F737-15A5-492C-9081-1BCDF517BA46}" srcOrd="2" destOrd="0" parTransId="{1FAC5053-CFDF-4E6E-A9CC-228617D585D7}" sibTransId="{CBDADF5C-7550-4328-B2AB-6EF338EE1709}"/>
    <dgm:cxn modelId="{851252AA-84CD-4AE0-A083-E9D20BF993FA}" type="presParOf" srcId="{54D58A66-A252-459D-9DDF-026E1937C836}" destId="{737D7B8A-857F-4477-BA4E-2AEEA56068DB}" srcOrd="0" destOrd="0" presId="urn:microsoft.com/office/officeart/2005/8/layout/list1"/>
    <dgm:cxn modelId="{1075774D-AAE9-4502-BCE1-F903746FA291}" type="presParOf" srcId="{737D7B8A-857F-4477-BA4E-2AEEA56068DB}" destId="{EA7AEA6A-B40F-41CF-A713-1FB6E625DFD4}" srcOrd="0" destOrd="0" presId="urn:microsoft.com/office/officeart/2005/8/layout/list1"/>
    <dgm:cxn modelId="{FE630412-57D4-496C-BB34-00DCA8EF78D9}" type="presParOf" srcId="{737D7B8A-857F-4477-BA4E-2AEEA56068DB}" destId="{F020DA74-9484-4C31-B01A-E1AFFFEA2852}" srcOrd="1" destOrd="0" presId="urn:microsoft.com/office/officeart/2005/8/layout/list1"/>
    <dgm:cxn modelId="{6376DDF1-26D9-4CEB-A7BD-E5BABC0314C4}" type="presParOf" srcId="{54D58A66-A252-459D-9DDF-026E1937C836}" destId="{AD9302B3-2C56-4CDF-B0B7-84C22CFB57E6}" srcOrd="1" destOrd="0" presId="urn:microsoft.com/office/officeart/2005/8/layout/list1"/>
    <dgm:cxn modelId="{5E9F435D-2B2D-4E2A-8757-06E353A67A81}" type="presParOf" srcId="{54D58A66-A252-459D-9DDF-026E1937C836}" destId="{4CD1B3F2-7C0A-477B-9415-14F7EDB37752}" srcOrd="2" destOrd="0" presId="urn:microsoft.com/office/officeart/2005/8/layout/list1"/>
    <dgm:cxn modelId="{BD029031-E661-4A11-A911-D1E29CC7EFD9}" type="presParOf" srcId="{54D58A66-A252-459D-9DDF-026E1937C836}" destId="{12B2E075-B1F9-4372-A9BA-8AA2BB791FF1}" srcOrd="3" destOrd="0" presId="urn:microsoft.com/office/officeart/2005/8/layout/list1"/>
    <dgm:cxn modelId="{1A0AF5D1-23A7-4055-9497-64A7D8F0391F}" type="presParOf" srcId="{54D58A66-A252-459D-9DDF-026E1937C836}" destId="{DB6E6E68-3DCD-4636-87DD-6C809E960EEC}" srcOrd="4" destOrd="0" presId="urn:microsoft.com/office/officeart/2005/8/layout/list1"/>
    <dgm:cxn modelId="{0708047F-CFD0-4A62-BB71-C62120FD3ECE}" type="presParOf" srcId="{DB6E6E68-3DCD-4636-87DD-6C809E960EEC}" destId="{7D85D7F0-C363-478B-A2B6-E54B19A6AE34}" srcOrd="0" destOrd="0" presId="urn:microsoft.com/office/officeart/2005/8/layout/list1"/>
    <dgm:cxn modelId="{23FCB4A1-03F2-4736-94DE-6C212E2050D0}" type="presParOf" srcId="{DB6E6E68-3DCD-4636-87DD-6C809E960EEC}" destId="{37887CB2-989D-449A-B482-E9A201A96166}" srcOrd="1" destOrd="0" presId="urn:microsoft.com/office/officeart/2005/8/layout/list1"/>
    <dgm:cxn modelId="{EB880B82-B3B2-4189-8DBC-BCDBACBDDE67}" type="presParOf" srcId="{54D58A66-A252-459D-9DDF-026E1937C836}" destId="{BD5365D5-CBE4-45D7-9E11-91216DEFE906}" srcOrd="5" destOrd="0" presId="urn:microsoft.com/office/officeart/2005/8/layout/list1"/>
    <dgm:cxn modelId="{668758D6-576E-4B9B-93B0-A11F4A6B5DDA}" type="presParOf" srcId="{54D58A66-A252-459D-9DDF-026E1937C836}" destId="{C78A9707-B271-49DD-B4CA-92F969976C97}" srcOrd="6" destOrd="0" presId="urn:microsoft.com/office/officeart/2005/8/layout/list1"/>
    <dgm:cxn modelId="{4C41C059-4FA4-4B9B-9859-0621161D6760}" type="presParOf" srcId="{54D58A66-A252-459D-9DDF-026E1937C836}" destId="{3C0D40CB-0C1F-448C-AA93-401D35D4138D}" srcOrd="7" destOrd="0" presId="urn:microsoft.com/office/officeart/2005/8/layout/list1"/>
    <dgm:cxn modelId="{9A025D41-8B34-4558-8E22-619483D791E6}" type="presParOf" srcId="{54D58A66-A252-459D-9DDF-026E1937C836}" destId="{893CED28-482F-4487-BA07-50883D8A2002}" srcOrd="8" destOrd="0" presId="urn:microsoft.com/office/officeart/2005/8/layout/list1"/>
    <dgm:cxn modelId="{F196ECA2-E557-4BD2-A7B2-12E75A960EA0}" type="presParOf" srcId="{893CED28-482F-4487-BA07-50883D8A2002}" destId="{5ED272F5-14E1-46F1-B670-42F9FBDA0460}" srcOrd="0" destOrd="0" presId="urn:microsoft.com/office/officeart/2005/8/layout/list1"/>
    <dgm:cxn modelId="{516E0D3B-E9EA-48B3-850C-EBFF0363E879}" type="presParOf" srcId="{893CED28-482F-4487-BA07-50883D8A2002}" destId="{A8236901-E095-4A6A-B07E-188E7AA25E1A}" srcOrd="1" destOrd="0" presId="urn:microsoft.com/office/officeart/2005/8/layout/list1"/>
    <dgm:cxn modelId="{EDDE50ED-8349-4E57-9D93-028469BE821F}" type="presParOf" srcId="{54D58A66-A252-459D-9DDF-026E1937C836}" destId="{8505A563-5AE6-4429-8CE6-71078CCE6525}" srcOrd="9" destOrd="0" presId="urn:microsoft.com/office/officeart/2005/8/layout/list1"/>
    <dgm:cxn modelId="{3AC5ED90-E1C7-44E7-B29F-9C6877FBEED7}" type="presParOf" srcId="{54D58A66-A252-459D-9DDF-026E1937C836}" destId="{9421DA72-4FD8-4541-9CD0-D6A30BD93C7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AF721C7-F570-4960-AB06-E51DD1FE8835}"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CE977B0C-328E-44DF-AB03-CF4192A62729}">
      <dgm:prSet phldrT="[Text]"/>
      <dgm:spPr/>
      <dgm:t>
        <a:bodyPr/>
        <a:lstStyle/>
        <a:p>
          <a:r>
            <a:rPr lang="en-US" b="1" dirty="0" smtClean="0"/>
            <a:t>Simulation output</a:t>
          </a:r>
          <a:endParaRPr lang="en-US" b="1" dirty="0"/>
        </a:p>
      </dgm:t>
    </dgm:pt>
    <dgm:pt modelId="{4AD301C4-6DA6-4DB5-B1B1-4F7751621542}" type="parTrans" cxnId="{9CBFB205-FB4F-4328-99BF-2D798D73312E}">
      <dgm:prSet/>
      <dgm:spPr/>
      <dgm:t>
        <a:bodyPr/>
        <a:lstStyle/>
        <a:p>
          <a:endParaRPr lang="en-US"/>
        </a:p>
      </dgm:t>
    </dgm:pt>
    <dgm:pt modelId="{86E4A462-11B4-4998-9ABD-FDDDE045D9A7}" type="sibTrans" cxnId="{9CBFB205-FB4F-4328-99BF-2D798D73312E}">
      <dgm:prSet/>
      <dgm:spPr/>
      <dgm:t>
        <a:bodyPr/>
        <a:lstStyle/>
        <a:p>
          <a:endParaRPr lang="en-US"/>
        </a:p>
      </dgm:t>
    </dgm:pt>
    <dgm:pt modelId="{7B3A568C-BCD1-430B-B6D9-65578AAEDCB4}">
      <dgm:prSet phldrT="[Text]"/>
      <dgm:spPr/>
      <dgm:t>
        <a:bodyPr/>
        <a:lstStyle/>
        <a:p>
          <a:r>
            <a:rPr lang="en-US" dirty="0" smtClean="0"/>
            <a:t>Collection of MC Particles</a:t>
          </a:r>
          <a:endParaRPr lang="en-US" dirty="0"/>
        </a:p>
      </dgm:t>
    </dgm:pt>
    <dgm:pt modelId="{E1E8E00F-77AE-4318-94F0-545E552ECDD5}" type="parTrans" cxnId="{822DB630-F9AE-4F22-8850-00B6188857F9}">
      <dgm:prSet/>
      <dgm:spPr/>
      <dgm:t>
        <a:bodyPr/>
        <a:lstStyle/>
        <a:p>
          <a:endParaRPr lang="en-US"/>
        </a:p>
      </dgm:t>
    </dgm:pt>
    <dgm:pt modelId="{38291CC9-A24A-4C01-B30F-A81B333A59B7}" type="sibTrans" cxnId="{822DB630-F9AE-4F22-8850-00B6188857F9}">
      <dgm:prSet/>
      <dgm:spPr/>
      <dgm:t>
        <a:bodyPr/>
        <a:lstStyle/>
        <a:p>
          <a:endParaRPr lang="en-US"/>
        </a:p>
      </dgm:t>
    </dgm:pt>
    <dgm:pt modelId="{524FDCEF-24BA-4206-A12B-BD95B36FCAD2}">
      <dgm:prSet phldrT="[Text]"/>
      <dgm:spPr/>
      <dgm:t>
        <a:bodyPr/>
        <a:lstStyle/>
        <a:p>
          <a:r>
            <a:rPr lang="en-US" b="1" dirty="0" err="1" smtClean="0"/>
            <a:t>Testbeam</a:t>
          </a:r>
          <a:r>
            <a:rPr lang="en-US" b="1" dirty="0" smtClean="0"/>
            <a:t> output</a:t>
          </a:r>
          <a:endParaRPr lang="en-US" b="1" dirty="0"/>
        </a:p>
      </dgm:t>
    </dgm:pt>
    <dgm:pt modelId="{14E4C4D5-319B-4D41-AE71-89EA4B3BDDFD}" type="parTrans" cxnId="{A264A39F-6D46-44B0-8672-ED47EF7378E4}">
      <dgm:prSet/>
      <dgm:spPr/>
      <dgm:t>
        <a:bodyPr/>
        <a:lstStyle/>
        <a:p>
          <a:endParaRPr lang="en-US"/>
        </a:p>
      </dgm:t>
    </dgm:pt>
    <dgm:pt modelId="{A27864A1-3E03-42B3-82A4-D61B33137CFF}" type="sibTrans" cxnId="{A264A39F-6D46-44B0-8672-ED47EF7378E4}">
      <dgm:prSet/>
      <dgm:spPr/>
      <dgm:t>
        <a:bodyPr/>
        <a:lstStyle/>
        <a:p>
          <a:endParaRPr lang="en-US"/>
        </a:p>
      </dgm:t>
    </dgm:pt>
    <dgm:pt modelId="{E4138A88-F106-4083-B302-A1B40D09C493}">
      <dgm:prSet phldrT="[Text]"/>
      <dgm:spPr/>
      <dgm:t>
        <a:bodyPr/>
        <a:lstStyle/>
        <a:p>
          <a:r>
            <a:rPr lang="en-US" dirty="0" smtClean="0"/>
            <a:t>Collection of reconstructed particles from MC processing</a:t>
          </a:r>
          <a:endParaRPr lang="en-US" dirty="0"/>
        </a:p>
      </dgm:t>
    </dgm:pt>
    <dgm:pt modelId="{013BDF21-8CB0-43DD-B135-D963657B4B28}" type="parTrans" cxnId="{4A085D24-313A-45D5-87CB-44D5ADFB4B34}">
      <dgm:prSet/>
      <dgm:spPr/>
      <dgm:t>
        <a:bodyPr/>
        <a:lstStyle/>
        <a:p>
          <a:endParaRPr lang="en-US"/>
        </a:p>
      </dgm:t>
    </dgm:pt>
    <dgm:pt modelId="{A0EF4178-1721-4431-B083-9EB23B8D19D0}" type="sibTrans" cxnId="{4A085D24-313A-45D5-87CB-44D5ADFB4B34}">
      <dgm:prSet/>
      <dgm:spPr/>
      <dgm:t>
        <a:bodyPr/>
        <a:lstStyle/>
        <a:p>
          <a:endParaRPr lang="en-US"/>
        </a:p>
      </dgm:t>
    </dgm:pt>
    <dgm:pt modelId="{12CDF1C3-152D-46F7-B27D-BF297EF771E8}">
      <dgm:prSet phldrT="[Text]"/>
      <dgm:spPr/>
      <dgm:t>
        <a:bodyPr/>
        <a:lstStyle/>
        <a:p>
          <a:r>
            <a:rPr lang="en-US" dirty="0" smtClean="0"/>
            <a:t>Each event has all collections</a:t>
          </a:r>
          <a:endParaRPr lang="en-US" dirty="0"/>
        </a:p>
      </dgm:t>
    </dgm:pt>
    <dgm:pt modelId="{90564485-DECC-4454-9110-0814622FB6FD}" type="parTrans" cxnId="{CEBA7ECD-FD46-45CE-8A3B-BDD0BCAE4EDF}">
      <dgm:prSet/>
      <dgm:spPr/>
      <dgm:t>
        <a:bodyPr/>
        <a:lstStyle/>
        <a:p>
          <a:endParaRPr lang="en-US"/>
        </a:p>
      </dgm:t>
    </dgm:pt>
    <dgm:pt modelId="{D5F99BC3-6FD2-4159-A476-A69DCF0FAAB1}" type="sibTrans" cxnId="{CEBA7ECD-FD46-45CE-8A3B-BDD0BCAE4EDF}">
      <dgm:prSet/>
      <dgm:spPr/>
      <dgm:t>
        <a:bodyPr/>
        <a:lstStyle/>
        <a:p>
          <a:endParaRPr lang="en-US"/>
        </a:p>
      </dgm:t>
    </dgm:pt>
    <dgm:pt modelId="{35FE9B58-BCD3-45AF-8672-196B00E4A90A}">
      <dgm:prSet phldrT="[Text]"/>
      <dgm:spPr/>
      <dgm:t>
        <a:bodyPr/>
        <a:lstStyle/>
        <a:p>
          <a:r>
            <a:rPr lang="en-US" dirty="0" smtClean="0"/>
            <a:t>Each run represents one experimental setting</a:t>
          </a:r>
          <a:endParaRPr lang="en-US" dirty="0"/>
        </a:p>
      </dgm:t>
    </dgm:pt>
    <dgm:pt modelId="{4E4C0DC3-D34B-4466-AA74-C4AA316D0039}" type="parTrans" cxnId="{E7C0463A-97D5-4B9B-AEEF-601237A4028E}">
      <dgm:prSet/>
      <dgm:spPr/>
      <dgm:t>
        <a:bodyPr/>
        <a:lstStyle/>
        <a:p>
          <a:endParaRPr lang="en-US"/>
        </a:p>
      </dgm:t>
    </dgm:pt>
    <dgm:pt modelId="{D49B8B49-86EC-4F66-8317-361214D529D0}" type="sibTrans" cxnId="{E7C0463A-97D5-4B9B-AEEF-601237A4028E}">
      <dgm:prSet/>
      <dgm:spPr/>
      <dgm:t>
        <a:bodyPr/>
        <a:lstStyle/>
        <a:p>
          <a:endParaRPr lang="en-US"/>
        </a:p>
      </dgm:t>
    </dgm:pt>
    <dgm:pt modelId="{1E7CE0DD-B207-422B-ADAE-9DC04EBC32B6}">
      <dgm:prSet phldrT="[Text]"/>
      <dgm:spPr/>
      <dgm:t>
        <a:bodyPr/>
        <a:lstStyle/>
        <a:p>
          <a:r>
            <a:rPr lang="en-US" dirty="0" smtClean="0"/>
            <a:t>The run list represent the whole experiment</a:t>
          </a:r>
          <a:endParaRPr lang="en-US" dirty="0"/>
        </a:p>
      </dgm:t>
    </dgm:pt>
    <dgm:pt modelId="{0657F5C8-3100-4E53-A5BF-47496130513D}" type="parTrans" cxnId="{60A7ABF8-16F8-46E5-86AD-AD936F3C298A}">
      <dgm:prSet/>
      <dgm:spPr/>
      <dgm:t>
        <a:bodyPr/>
        <a:lstStyle/>
        <a:p>
          <a:endParaRPr lang="en-US"/>
        </a:p>
      </dgm:t>
    </dgm:pt>
    <dgm:pt modelId="{16DA4608-F86B-4E50-9BDE-DB524BD7DDD9}" type="sibTrans" cxnId="{60A7ABF8-16F8-46E5-86AD-AD936F3C298A}">
      <dgm:prSet/>
      <dgm:spPr/>
      <dgm:t>
        <a:bodyPr/>
        <a:lstStyle/>
        <a:p>
          <a:endParaRPr lang="en-US"/>
        </a:p>
      </dgm:t>
    </dgm:pt>
    <dgm:pt modelId="{E531E709-77CA-4416-9C5D-FAD28FCEADB4}">
      <dgm:prSet phldrT="[Text]"/>
      <dgm:spPr/>
      <dgm:t>
        <a:bodyPr/>
        <a:lstStyle/>
        <a:p>
          <a:r>
            <a:rPr lang="en-US" dirty="0" smtClean="0"/>
            <a:t>Histograms produced at the run and </a:t>
          </a:r>
          <a:r>
            <a:rPr lang="en-US" dirty="0" err="1" smtClean="0"/>
            <a:t>runlist</a:t>
          </a:r>
          <a:r>
            <a:rPr lang="en-US" dirty="0" smtClean="0"/>
            <a:t> level</a:t>
          </a:r>
          <a:endParaRPr lang="en-US" dirty="0"/>
        </a:p>
      </dgm:t>
    </dgm:pt>
    <dgm:pt modelId="{DBFD4FF8-B2D0-42AA-A0FA-C64C7B9E5BB4}" type="parTrans" cxnId="{05250A91-F176-4586-94A4-EFCBE73AFBD8}">
      <dgm:prSet/>
      <dgm:spPr/>
      <dgm:t>
        <a:bodyPr/>
        <a:lstStyle/>
        <a:p>
          <a:endParaRPr lang="en-US"/>
        </a:p>
      </dgm:t>
    </dgm:pt>
    <dgm:pt modelId="{3894FC3F-8DF6-4C67-9238-134134AA7E8A}" type="sibTrans" cxnId="{05250A91-F176-4586-94A4-EFCBE73AFBD8}">
      <dgm:prSet/>
      <dgm:spPr/>
      <dgm:t>
        <a:bodyPr/>
        <a:lstStyle/>
        <a:p>
          <a:endParaRPr lang="en-US"/>
        </a:p>
      </dgm:t>
    </dgm:pt>
    <dgm:pt modelId="{1180F938-7AC0-4AE0-8EFC-AB385BEC84CD}">
      <dgm:prSet phldrT="[Text]"/>
      <dgm:spPr/>
      <dgm:t>
        <a:bodyPr/>
        <a:lstStyle/>
        <a:p>
          <a:r>
            <a:rPr lang="en-US" dirty="0" smtClean="0"/>
            <a:t>1 collection for the raw input data</a:t>
          </a:r>
          <a:endParaRPr lang="en-US" dirty="0"/>
        </a:p>
      </dgm:t>
    </dgm:pt>
    <dgm:pt modelId="{5E5F8AA9-7F7A-479F-8CA0-2A291CE0CCD0}" type="parTrans" cxnId="{23EE90F9-DA51-4A01-A611-658E94337448}">
      <dgm:prSet/>
      <dgm:spPr/>
      <dgm:t>
        <a:bodyPr/>
        <a:lstStyle/>
        <a:p>
          <a:endParaRPr lang="en-US"/>
        </a:p>
      </dgm:t>
    </dgm:pt>
    <dgm:pt modelId="{A92C0CD6-9C4F-4DD2-BF0C-3E35F79FE77B}" type="sibTrans" cxnId="{23EE90F9-DA51-4A01-A611-658E94337448}">
      <dgm:prSet/>
      <dgm:spPr/>
      <dgm:t>
        <a:bodyPr/>
        <a:lstStyle/>
        <a:p>
          <a:endParaRPr lang="en-US"/>
        </a:p>
      </dgm:t>
    </dgm:pt>
    <dgm:pt modelId="{AB4A1BBF-D953-4199-B09F-4AA23F05B96B}">
      <dgm:prSet phldrT="[Text]"/>
      <dgm:spPr/>
      <dgm:t>
        <a:bodyPr/>
        <a:lstStyle/>
        <a:p>
          <a:r>
            <a:rPr lang="en-US" dirty="0" smtClean="0"/>
            <a:t>1 collection for the slow control data</a:t>
          </a:r>
          <a:endParaRPr lang="en-US" dirty="0"/>
        </a:p>
      </dgm:t>
    </dgm:pt>
    <dgm:pt modelId="{918B64EC-AF0C-4505-9332-56DA6A1EC597}" type="parTrans" cxnId="{502E8209-6309-47B5-8CF6-B8CF1CEB5702}">
      <dgm:prSet/>
      <dgm:spPr/>
      <dgm:t>
        <a:bodyPr/>
        <a:lstStyle/>
        <a:p>
          <a:endParaRPr lang="en-US"/>
        </a:p>
      </dgm:t>
    </dgm:pt>
    <dgm:pt modelId="{F9BD93E3-72DA-40C0-8803-7175637AD4FD}" type="sibTrans" cxnId="{502E8209-6309-47B5-8CF6-B8CF1CEB5702}">
      <dgm:prSet/>
      <dgm:spPr/>
      <dgm:t>
        <a:bodyPr/>
        <a:lstStyle/>
        <a:p>
          <a:endParaRPr lang="en-US"/>
        </a:p>
      </dgm:t>
    </dgm:pt>
    <dgm:pt modelId="{35BFA9BD-70F0-43A6-B7A2-53E6F9EE8F61}">
      <dgm:prSet phldrT="[Text]"/>
      <dgm:spPr/>
      <dgm:t>
        <a:bodyPr/>
        <a:lstStyle/>
        <a:p>
          <a:r>
            <a:rPr lang="en-US" dirty="0" smtClean="0"/>
            <a:t>Several collections for the different reconstruction steps</a:t>
          </a:r>
          <a:endParaRPr lang="en-US" dirty="0"/>
        </a:p>
      </dgm:t>
    </dgm:pt>
    <dgm:pt modelId="{053DB6D7-726F-473E-A675-058A43E9DD28}" type="parTrans" cxnId="{0401F431-443D-4947-9264-45D46F64ECF2}">
      <dgm:prSet/>
      <dgm:spPr/>
      <dgm:t>
        <a:bodyPr/>
        <a:lstStyle/>
        <a:p>
          <a:endParaRPr lang="en-US"/>
        </a:p>
      </dgm:t>
    </dgm:pt>
    <dgm:pt modelId="{64A25A7C-3CD9-4D1C-973E-CC8BA18ED019}" type="sibTrans" cxnId="{0401F431-443D-4947-9264-45D46F64ECF2}">
      <dgm:prSet/>
      <dgm:spPr/>
      <dgm:t>
        <a:bodyPr/>
        <a:lstStyle/>
        <a:p>
          <a:endParaRPr lang="en-US"/>
        </a:p>
      </dgm:t>
    </dgm:pt>
    <dgm:pt modelId="{B181D703-4A88-44EE-AA2A-654971E1E16B}">
      <dgm:prSet phldrT="[Text]"/>
      <dgm:spPr/>
      <dgm:t>
        <a:bodyPr/>
        <a:lstStyle/>
        <a:p>
          <a:r>
            <a:rPr lang="en-US" dirty="0" smtClean="0"/>
            <a:t>Each run is an experimental run</a:t>
          </a:r>
          <a:endParaRPr lang="en-US" dirty="0"/>
        </a:p>
      </dgm:t>
    </dgm:pt>
    <dgm:pt modelId="{BA02506D-5F1D-4E5E-9267-F699F8395781}" type="parTrans" cxnId="{67412E25-7A6D-4097-95AD-F7A3A0AB2E08}">
      <dgm:prSet/>
      <dgm:spPr/>
      <dgm:t>
        <a:bodyPr/>
        <a:lstStyle/>
        <a:p>
          <a:endParaRPr lang="en-US"/>
        </a:p>
      </dgm:t>
    </dgm:pt>
    <dgm:pt modelId="{745453DB-F3AA-4AFC-931D-7349B252948D}" type="sibTrans" cxnId="{67412E25-7A6D-4097-95AD-F7A3A0AB2E08}">
      <dgm:prSet/>
      <dgm:spPr/>
      <dgm:t>
        <a:bodyPr/>
        <a:lstStyle/>
        <a:p>
          <a:endParaRPr lang="en-US"/>
        </a:p>
      </dgm:t>
    </dgm:pt>
    <dgm:pt modelId="{9328FB08-9F89-4D56-8BAD-76CFC66FA237}">
      <dgm:prSet phldrT="[Text]"/>
      <dgm:spPr/>
      <dgm:t>
        <a:bodyPr/>
        <a:lstStyle/>
        <a:p>
          <a:r>
            <a:rPr lang="en-US" dirty="0" smtClean="0"/>
            <a:t>Multiple runs analyzed together to make a scan (for example)</a:t>
          </a:r>
          <a:endParaRPr lang="en-US" dirty="0"/>
        </a:p>
      </dgm:t>
    </dgm:pt>
    <dgm:pt modelId="{66A4CBF8-E961-47A5-AC39-EBEF49B62A3D}" type="parTrans" cxnId="{A9FF387E-CA8C-43A2-BDE8-9BE6448B4350}">
      <dgm:prSet/>
      <dgm:spPr/>
      <dgm:t>
        <a:bodyPr/>
        <a:lstStyle/>
        <a:p>
          <a:endParaRPr lang="en-US"/>
        </a:p>
      </dgm:t>
    </dgm:pt>
    <dgm:pt modelId="{E828E4B9-076C-47E2-B4D6-0BBD5AD23310}" type="sibTrans" cxnId="{A9FF387E-CA8C-43A2-BDE8-9BE6448B4350}">
      <dgm:prSet/>
      <dgm:spPr/>
      <dgm:t>
        <a:bodyPr/>
        <a:lstStyle/>
        <a:p>
          <a:endParaRPr lang="en-US"/>
        </a:p>
      </dgm:t>
    </dgm:pt>
    <dgm:pt modelId="{26F5F644-5364-4C04-B0A1-4D4A1026FCCD}" type="pres">
      <dgm:prSet presAssocID="{CAF721C7-F570-4960-AB06-E51DD1FE8835}" presName="linear" presStyleCnt="0">
        <dgm:presLayoutVars>
          <dgm:dir/>
          <dgm:animLvl val="lvl"/>
          <dgm:resizeHandles val="exact"/>
        </dgm:presLayoutVars>
      </dgm:prSet>
      <dgm:spPr/>
    </dgm:pt>
    <dgm:pt modelId="{82F9D8BC-521F-4221-9124-A55A04D1D7C8}" type="pres">
      <dgm:prSet presAssocID="{CE977B0C-328E-44DF-AB03-CF4192A62729}" presName="parentLin" presStyleCnt="0"/>
      <dgm:spPr/>
    </dgm:pt>
    <dgm:pt modelId="{3FFDAA2A-99FF-4312-9D2F-8E17EAEF317F}" type="pres">
      <dgm:prSet presAssocID="{CE977B0C-328E-44DF-AB03-CF4192A62729}" presName="parentLeftMargin" presStyleLbl="node1" presStyleIdx="0" presStyleCnt="2"/>
      <dgm:spPr/>
    </dgm:pt>
    <dgm:pt modelId="{2B75711E-4D82-40A2-B0E7-BF202701AC9F}" type="pres">
      <dgm:prSet presAssocID="{CE977B0C-328E-44DF-AB03-CF4192A62729}" presName="parentText" presStyleLbl="node1" presStyleIdx="0" presStyleCnt="2">
        <dgm:presLayoutVars>
          <dgm:chMax val="0"/>
          <dgm:bulletEnabled val="1"/>
        </dgm:presLayoutVars>
      </dgm:prSet>
      <dgm:spPr/>
      <dgm:t>
        <a:bodyPr/>
        <a:lstStyle/>
        <a:p>
          <a:endParaRPr lang="en-US"/>
        </a:p>
      </dgm:t>
    </dgm:pt>
    <dgm:pt modelId="{6B01440F-659A-4F8A-BC15-6EE1A93A5DFD}" type="pres">
      <dgm:prSet presAssocID="{CE977B0C-328E-44DF-AB03-CF4192A62729}" presName="negativeSpace" presStyleCnt="0"/>
      <dgm:spPr/>
    </dgm:pt>
    <dgm:pt modelId="{D8298A85-371E-45C0-A0D4-8F1EF99DBD75}" type="pres">
      <dgm:prSet presAssocID="{CE977B0C-328E-44DF-AB03-CF4192A62729}" presName="childText" presStyleLbl="conFgAcc1" presStyleIdx="0" presStyleCnt="2">
        <dgm:presLayoutVars>
          <dgm:bulletEnabled val="1"/>
        </dgm:presLayoutVars>
      </dgm:prSet>
      <dgm:spPr/>
      <dgm:t>
        <a:bodyPr/>
        <a:lstStyle/>
        <a:p>
          <a:endParaRPr lang="en-US"/>
        </a:p>
      </dgm:t>
    </dgm:pt>
    <dgm:pt modelId="{A340E479-9E31-4CBD-9BD8-6D003FC72EC9}" type="pres">
      <dgm:prSet presAssocID="{86E4A462-11B4-4998-9ABD-FDDDE045D9A7}" presName="spaceBetweenRectangles" presStyleCnt="0"/>
      <dgm:spPr/>
    </dgm:pt>
    <dgm:pt modelId="{62C5AB8B-5737-4CE7-BC72-01B6747E9BAB}" type="pres">
      <dgm:prSet presAssocID="{524FDCEF-24BA-4206-A12B-BD95B36FCAD2}" presName="parentLin" presStyleCnt="0"/>
      <dgm:spPr/>
    </dgm:pt>
    <dgm:pt modelId="{4CE265E0-09AC-41EF-8D19-E7470EED7AE8}" type="pres">
      <dgm:prSet presAssocID="{524FDCEF-24BA-4206-A12B-BD95B36FCAD2}" presName="parentLeftMargin" presStyleLbl="node1" presStyleIdx="0" presStyleCnt="2"/>
      <dgm:spPr/>
    </dgm:pt>
    <dgm:pt modelId="{3BF9626B-1A94-450D-B77B-F47FE8ACAC3E}" type="pres">
      <dgm:prSet presAssocID="{524FDCEF-24BA-4206-A12B-BD95B36FCAD2}" presName="parentText" presStyleLbl="node1" presStyleIdx="1" presStyleCnt="2">
        <dgm:presLayoutVars>
          <dgm:chMax val="0"/>
          <dgm:bulletEnabled val="1"/>
        </dgm:presLayoutVars>
      </dgm:prSet>
      <dgm:spPr/>
    </dgm:pt>
    <dgm:pt modelId="{5D89D3E8-7199-4513-9EB8-A74B5FB108AC}" type="pres">
      <dgm:prSet presAssocID="{524FDCEF-24BA-4206-A12B-BD95B36FCAD2}" presName="negativeSpace" presStyleCnt="0"/>
      <dgm:spPr/>
    </dgm:pt>
    <dgm:pt modelId="{602B690C-D2D4-4C3D-8F82-004B5B993C99}" type="pres">
      <dgm:prSet presAssocID="{524FDCEF-24BA-4206-A12B-BD95B36FCAD2}" presName="childText" presStyleLbl="conFgAcc1" presStyleIdx="1" presStyleCnt="2">
        <dgm:presLayoutVars>
          <dgm:bulletEnabled val="1"/>
        </dgm:presLayoutVars>
      </dgm:prSet>
      <dgm:spPr/>
      <dgm:t>
        <a:bodyPr/>
        <a:lstStyle/>
        <a:p>
          <a:endParaRPr lang="en-US"/>
        </a:p>
      </dgm:t>
    </dgm:pt>
  </dgm:ptLst>
  <dgm:cxnLst>
    <dgm:cxn modelId="{822DB630-F9AE-4F22-8850-00B6188857F9}" srcId="{CE977B0C-328E-44DF-AB03-CF4192A62729}" destId="{7B3A568C-BCD1-430B-B6D9-65578AAEDCB4}" srcOrd="0" destOrd="0" parTransId="{E1E8E00F-77AE-4318-94F0-545E552ECDD5}" sibTransId="{38291CC9-A24A-4C01-B30F-A81B333A59B7}"/>
    <dgm:cxn modelId="{0401F431-443D-4947-9264-45D46F64ECF2}" srcId="{524FDCEF-24BA-4206-A12B-BD95B36FCAD2}" destId="{35BFA9BD-70F0-43A6-B7A2-53E6F9EE8F61}" srcOrd="2" destOrd="0" parTransId="{053DB6D7-726F-473E-A675-058A43E9DD28}" sibTransId="{64A25A7C-3CD9-4D1C-973E-CC8BA18ED019}"/>
    <dgm:cxn modelId="{60A7ABF8-16F8-46E5-86AD-AD936F3C298A}" srcId="{CE977B0C-328E-44DF-AB03-CF4192A62729}" destId="{1E7CE0DD-B207-422B-ADAE-9DC04EBC32B6}" srcOrd="4" destOrd="0" parTransId="{0657F5C8-3100-4E53-A5BF-47496130513D}" sibTransId="{16DA4608-F86B-4E50-9BDE-DB524BD7DDD9}"/>
    <dgm:cxn modelId="{6B7A59EB-A141-4A65-A453-8C3F306CC4DF}" type="presOf" srcId="{CAF721C7-F570-4960-AB06-E51DD1FE8835}" destId="{26F5F644-5364-4C04-B0A1-4D4A1026FCCD}" srcOrd="0" destOrd="0" presId="urn:microsoft.com/office/officeart/2005/8/layout/list1"/>
    <dgm:cxn modelId="{A9FF387E-CA8C-43A2-BDE8-9BE6448B4350}" srcId="{524FDCEF-24BA-4206-A12B-BD95B36FCAD2}" destId="{9328FB08-9F89-4D56-8BAD-76CFC66FA237}" srcOrd="4" destOrd="0" parTransId="{66A4CBF8-E961-47A5-AC39-EBEF49B62A3D}" sibTransId="{E828E4B9-076C-47E2-B4D6-0BBD5AD23310}"/>
    <dgm:cxn modelId="{B20ECAD2-ACCE-496C-9EE8-D87F5A057093}" type="presOf" srcId="{AB4A1BBF-D953-4199-B09F-4AA23F05B96B}" destId="{602B690C-D2D4-4C3D-8F82-004B5B993C99}" srcOrd="0" destOrd="1" presId="urn:microsoft.com/office/officeart/2005/8/layout/list1"/>
    <dgm:cxn modelId="{E7B3BB76-1C14-49B5-8E0D-081B4E2A9949}" type="presOf" srcId="{7B3A568C-BCD1-430B-B6D9-65578AAEDCB4}" destId="{D8298A85-371E-45C0-A0D4-8F1EF99DBD75}" srcOrd="0" destOrd="0" presId="urn:microsoft.com/office/officeart/2005/8/layout/list1"/>
    <dgm:cxn modelId="{E7C0463A-97D5-4B9B-AEEF-601237A4028E}" srcId="{CE977B0C-328E-44DF-AB03-CF4192A62729}" destId="{35FE9B58-BCD3-45AF-8672-196B00E4A90A}" srcOrd="3" destOrd="0" parTransId="{4E4C0DC3-D34B-4466-AA74-C4AA316D0039}" sibTransId="{D49B8B49-86EC-4F66-8317-361214D529D0}"/>
    <dgm:cxn modelId="{CEBA7ECD-FD46-45CE-8A3B-BDD0BCAE4EDF}" srcId="{CE977B0C-328E-44DF-AB03-CF4192A62729}" destId="{12CDF1C3-152D-46F7-B27D-BF297EF771E8}" srcOrd="2" destOrd="0" parTransId="{90564485-DECC-4454-9110-0814622FB6FD}" sibTransId="{D5F99BC3-6FD2-4159-A476-A69DCF0FAAB1}"/>
    <dgm:cxn modelId="{9CBFB205-FB4F-4328-99BF-2D798D73312E}" srcId="{CAF721C7-F570-4960-AB06-E51DD1FE8835}" destId="{CE977B0C-328E-44DF-AB03-CF4192A62729}" srcOrd="0" destOrd="0" parTransId="{4AD301C4-6DA6-4DB5-B1B1-4F7751621542}" sibTransId="{86E4A462-11B4-4998-9ABD-FDDDE045D9A7}"/>
    <dgm:cxn modelId="{68B03F2D-7AAC-482D-8373-38521B741A9B}" type="presOf" srcId="{12CDF1C3-152D-46F7-B27D-BF297EF771E8}" destId="{D8298A85-371E-45C0-A0D4-8F1EF99DBD75}" srcOrd="0" destOrd="2" presId="urn:microsoft.com/office/officeart/2005/8/layout/list1"/>
    <dgm:cxn modelId="{7DA3AC32-F2E7-40B5-B9B4-752F67704909}" type="presOf" srcId="{CE977B0C-328E-44DF-AB03-CF4192A62729}" destId="{2B75711E-4D82-40A2-B0E7-BF202701AC9F}" srcOrd="1" destOrd="0" presId="urn:microsoft.com/office/officeart/2005/8/layout/list1"/>
    <dgm:cxn modelId="{502E8209-6309-47B5-8CF6-B8CF1CEB5702}" srcId="{524FDCEF-24BA-4206-A12B-BD95B36FCAD2}" destId="{AB4A1BBF-D953-4199-B09F-4AA23F05B96B}" srcOrd="1" destOrd="0" parTransId="{918B64EC-AF0C-4505-9332-56DA6A1EC597}" sibTransId="{F9BD93E3-72DA-40C0-8803-7175637AD4FD}"/>
    <dgm:cxn modelId="{20FB893E-4254-4DE8-9EDD-94605AE351C6}" type="presOf" srcId="{524FDCEF-24BA-4206-A12B-BD95B36FCAD2}" destId="{3BF9626B-1A94-450D-B77B-F47FE8ACAC3E}" srcOrd="1" destOrd="0" presId="urn:microsoft.com/office/officeart/2005/8/layout/list1"/>
    <dgm:cxn modelId="{67412E25-7A6D-4097-95AD-F7A3A0AB2E08}" srcId="{524FDCEF-24BA-4206-A12B-BD95B36FCAD2}" destId="{B181D703-4A88-44EE-AA2A-654971E1E16B}" srcOrd="3" destOrd="0" parTransId="{BA02506D-5F1D-4E5E-9267-F699F8395781}" sibTransId="{745453DB-F3AA-4AFC-931D-7349B252948D}"/>
    <dgm:cxn modelId="{4A085D24-313A-45D5-87CB-44D5ADFB4B34}" srcId="{CE977B0C-328E-44DF-AB03-CF4192A62729}" destId="{E4138A88-F106-4083-B302-A1B40D09C493}" srcOrd="1" destOrd="0" parTransId="{013BDF21-8CB0-43DD-B135-D963657B4B28}" sibTransId="{A0EF4178-1721-4431-B083-9EB23B8D19D0}"/>
    <dgm:cxn modelId="{B9D9E955-6E6A-47EF-9127-FFCE48677AAD}" type="presOf" srcId="{CE977B0C-328E-44DF-AB03-CF4192A62729}" destId="{3FFDAA2A-99FF-4312-9D2F-8E17EAEF317F}" srcOrd="0" destOrd="0" presId="urn:microsoft.com/office/officeart/2005/8/layout/list1"/>
    <dgm:cxn modelId="{96DFC76F-A850-4D04-933E-509E98ED2ED8}" type="presOf" srcId="{9328FB08-9F89-4D56-8BAD-76CFC66FA237}" destId="{602B690C-D2D4-4C3D-8F82-004B5B993C99}" srcOrd="0" destOrd="4" presId="urn:microsoft.com/office/officeart/2005/8/layout/list1"/>
    <dgm:cxn modelId="{F7D5D175-5A87-4EEA-BA3C-3A07638B3656}" type="presOf" srcId="{35BFA9BD-70F0-43A6-B7A2-53E6F9EE8F61}" destId="{602B690C-D2D4-4C3D-8F82-004B5B993C99}" srcOrd="0" destOrd="2" presId="urn:microsoft.com/office/officeart/2005/8/layout/list1"/>
    <dgm:cxn modelId="{02271DB6-B259-46CC-8EE8-4E7F3B8701A9}" type="presOf" srcId="{E531E709-77CA-4416-9C5D-FAD28FCEADB4}" destId="{D8298A85-371E-45C0-A0D4-8F1EF99DBD75}" srcOrd="0" destOrd="5" presId="urn:microsoft.com/office/officeart/2005/8/layout/list1"/>
    <dgm:cxn modelId="{43F0980B-D6B4-404A-B186-CACFD92B5259}" type="presOf" srcId="{35FE9B58-BCD3-45AF-8672-196B00E4A90A}" destId="{D8298A85-371E-45C0-A0D4-8F1EF99DBD75}" srcOrd="0" destOrd="3" presId="urn:microsoft.com/office/officeart/2005/8/layout/list1"/>
    <dgm:cxn modelId="{23EE90F9-DA51-4A01-A611-658E94337448}" srcId="{524FDCEF-24BA-4206-A12B-BD95B36FCAD2}" destId="{1180F938-7AC0-4AE0-8EFC-AB385BEC84CD}" srcOrd="0" destOrd="0" parTransId="{5E5F8AA9-7F7A-479F-8CA0-2A291CE0CCD0}" sibTransId="{A92C0CD6-9C4F-4DD2-BF0C-3E35F79FE77B}"/>
    <dgm:cxn modelId="{F87C4BC0-95DE-4E7F-896E-26BB2F5D7F18}" type="presOf" srcId="{524FDCEF-24BA-4206-A12B-BD95B36FCAD2}" destId="{4CE265E0-09AC-41EF-8D19-E7470EED7AE8}" srcOrd="0" destOrd="0" presId="urn:microsoft.com/office/officeart/2005/8/layout/list1"/>
    <dgm:cxn modelId="{ABC9E052-C165-4B8C-9AB5-F832D96F6516}" type="presOf" srcId="{B181D703-4A88-44EE-AA2A-654971E1E16B}" destId="{602B690C-D2D4-4C3D-8F82-004B5B993C99}" srcOrd="0" destOrd="3" presId="urn:microsoft.com/office/officeart/2005/8/layout/list1"/>
    <dgm:cxn modelId="{A693549A-686A-4F84-BF56-40282BC20FA1}" type="presOf" srcId="{1E7CE0DD-B207-422B-ADAE-9DC04EBC32B6}" destId="{D8298A85-371E-45C0-A0D4-8F1EF99DBD75}" srcOrd="0" destOrd="4" presId="urn:microsoft.com/office/officeart/2005/8/layout/list1"/>
    <dgm:cxn modelId="{529CCB7B-198C-4641-9D02-92CC8570C6C0}" type="presOf" srcId="{E4138A88-F106-4083-B302-A1B40D09C493}" destId="{D8298A85-371E-45C0-A0D4-8F1EF99DBD75}" srcOrd="0" destOrd="1" presId="urn:microsoft.com/office/officeart/2005/8/layout/list1"/>
    <dgm:cxn modelId="{FE3BB3CE-7CC4-4134-951C-071FF9BD3A40}" type="presOf" srcId="{1180F938-7AC0-4AE0-8EFC-AB385BEC84CD}" destId="{602B690C-D2D4-4C3D-8F82-004B5B993C99}" srcOrd="0" destOrd="0" presId="urn:microsoft.com/office/officeart/2005/8/layout/list1"/>
    <dgm:cxn modelId="{05250A91-F176-4586-94A4-EFCBE73AFBD8}" srcId="{CE977B0C-328E-44DF-AB03-CF4192A62729}" destId="{E531E709-77CA-4416-9C5D-FAD28FCEADB4}" srcOrd="5" destOrd="0" parTransId="{DBFD4FF8-B2D0-42AA-A0FA-C64C7B9E5BB4}" sibTransId="{3894FC3F-8DF6-4C67-9238-134134AA7E8A}"/>
    <dgm:cxn modelId="{A264A39F-6D46-44B0-8672-ED47EF7378E4}" srcId="{CAF721C7-F570-4960-AB06-E51DD1FE8835}" destId="{524FDCEF-24BA-4206-A12B-BD95B36FCAD2}" srcOrd="1" destOrd="0" parTransId="{14E4C4D5-319B-4D41-AE71-89EA4B3BDDFD}" sibTransId="{A27864A1-3E03-42B3-82A4-D61B33137CFF}"/>
    <dgm:cxn modelId="{C7398B09-9A28-4E2E-9818-F85DF9B1732D}" type="presParOf" srcId="{26F5F644-5364-4C04-B0A1-4D4A1026FCCD}" destId="{82F9D8BC-521F-4221-9124-A55A04D1D7C8}" srcOrd="0" destOrd="0" presId="urn:microsoft.com/office/officeart/2005/8/layout/list1"/>
    <dgm:cxn modelId="{E875DBA2-6CAD-40AA-99A1-8567DCADBB92}" type="presParOf" srcId="{82F9D8BC-521F-4221-9124-A55A04D1D7C8}" destId="{3FFDAA2A-99FF-4312-9D2F-8E17EAEF317F}" srcOrd="0" destOrd="0" presId="urn:microsoft.com/office/officeart/2005/8/layout/list1"/>
    <dgm:cxn modelId="{7D1462A2-3198-4090-9CD1-DDFC89F586D6}" type="presParOf" srcId="{82F9D8BC-521F-4221-9124-A55A04D1D7C8}" destId="{2B75711E-4D82-40A2-B0E7-BF202701AC9F}" srcOrd="1" destOrd="0" presId="urn:microsoft.com/office/officeart/2005/8/layout/list1"/>
    <dgm:cxn modelId="{338E2848-908F-44B2-B3E0-C56A7E74B713}" type="presParOf" srcId="{26F5F644-5364-4C04-B0A1-4D4A1026FCCD}" destId="{6B01440F-659A-4F8A-BC15-6EE1A93A5DFD}" srcOrd="1" destOrd="0" presId="urn:microsoft.com/office/officeart/2005/8/layout/list1"/>
    <dgm:cxn modelId="{21BF9F59-F313-4E54-A0B7-48E1A898AAA0}" type="presParOf" srcId="{26F5F644-5364-4C04-B0A1-4D4A1026FCCD}" destId="{D8298A85-371E-45C0-A0D4-8F1EF99DBD75}" srcOrd="2" destOrd="0" presId="urn:microsoft.com/office/officeart/2005/8/layout/list1"/>
    <dgm:cxn modelId="{D56F5EFC-19C3-4AC8-8473-141F90927A78}" type="presParOf" srcId="{26F5F644-5364-4C04-B0A1-4D4A1026FCCD}" destId="{A340E479-9E31-4CBD-9BD8-6D003FC72EC9}" srcOrd="3" destOrd="0" presId="urn:microsoft.com/office/officeart/2005/8/layout/list1"/>
    <dgm:cxn modelId="{0B16E830-46A6-403A-A71A-FFC49598CDA8}" type="presParOf" srcId="{26F5F644-5364-4C04-B0A1-4D4A1026FCCD}" destId="{62C5AB8B-5737-4CE7-BC72-01B6747E9BAB}" srcOrd="4" destOrd="0" presId="urn:microsoft.com/office/officeart/2005/8/layout/list1"/>
    <dgm:cxn modelId="{C90DBBB8-8CD1-4991-9E07-F7AC125DBFF2}" type="presParOf" srcId="{62C5AB8B-5737-4CE7-BC72-01B6747E9BAB}" destId="{4CE265E0-09AC-41EF-8D19-E7470EED7AE8}" srcOrd="0" destOrd="0" presId="urn:microsoft.com/office/officeart/2005/8/layout/list1"/>
    <dgm:cxn modelId="{D8C687E2-E930-4FFA-8FD8-69CE85B98F8E}" type="presParOf" srcId="{62C5AB8B-5737-4CE7-BC72-01B6747E9BAB}" destId="{3BF9626B-1A94-450D-B77B-F47FE8ACAC3E}" srcOrd="1" destOrd="0" presId="urn:microsoft.com/office/officeart/2005/8/layout/list1"/>
    <dgm:cxn modelId="{2FCE733F-DAF9-47D7-B258-392BF9690EDA}" type="presParOf" srcId="{26F5F644-5364-4C04-B0A1-4D4A1026FCCD}" destId="{5D89D3E8-7199-4513-9EB8-A74B5FB108AC}" srcOrd="5" destOrd="0" presId="urn:microsoft.com/office/officeart/2005/8/layout/list1"/>
    <dgm:cxn modelId="{76F388A2-296A-4AFF-B9F0-A1DAAE516A38}" type="presParOf" srcId="{26F5F644-5364-4C04-B0A1-4D4A1026FCCD}" destId="{602B690C-D2D4-4C3D-8F82-004B5B993C9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DD2C52-7B6A-4E74-BC6C-2930C32C7A54}" type="doc">
      <dgm:prSet loTypeId="urn:microsoft.com/office/officeart/2005/8/layout/hProcess9" loCatId="process" qsTypeId="urn:microsoft.com/office/officeart/2005/8/quickstyle/simple3" qsCatId="simple" csTypeId="urn:microsoft.com/office/officeart/2005/8/colors/colorful2" csCatId="colorful" phldr="1"/>
      <dgm:spPr/>
    </dgm:pt>
    <dgm:pt modelId="{5971AF5A-034B-4622-8E33-9D990B9AF31F}">
      <dgm:prSet phldrT="[Text]"/>
      <dgm:spPr/>
      <dgm:t>
        <a:bodyPr/>
        <a:lstStyle/>
        <a:p>
          <a:r>
            <a:rPr lang="en-US" b="1" dirty="0" smtClean="0"/>
            <a:t>Generate beam particle</a:t>
          </a:r>
          <a:endParaRPr lang="en-US" b="1" dirty="0"/>
        </a:p>
      </dgm:t>
    </dgm:pt>
    <dgm:pt modelId="{19E7B20D-D0B1-4C75-95A5-6D9B1EECB4B8}" type="parTrans" cxnId="{E29CB22E-7D7C-4D50-81B0-2278B9CA7DFE}">
      <dgm:prSet/>
      <dgm:spPr/>
      <dgm:t>
        <a:bodyPr/>
        <a:lstStyle/>
        <a:p>
          <a:endParaRPr lang="en-US"/>
        </a:p>
      </dgm:t>
    </dgm:pt>
    <dgm:pt modelId="{0CDFEA99-7980-4073-A49D-17D5467D7B36}" type="sibTrans" cxnId="{E29CB22E-7D7C-4D50-81B0-2278B9CA7DFE}">
      <dgm:prSet/>
      <dgm:spPr/>
      <dgm:t>
        <a:bodyPr/>
        <a:lstStyle/>
        <a:p>
          <a:endParaRPr lang="en-US"/>
        </a:p>
      </dgm:t>
    </dgm:pt>
    <dgm:pt modelId="{4278E5CF-06D3-4808-85CC-2C4EDD4C2108}">
      <dgm:prSet phldrT="[Text]"/>
      <dgm:spPr/>
      <dgm:t>
        <a:bodyPr/>
        <a:lstStyle/>
        <a:p>
          <a:r>
            <a:rPr lang="en-US" b="1" dirty="0" smtClean="0"/>
            <a:t>Generate kinematic distribution of products</a:t>
          </a:r>
          <a:endParaRPr lang="en-US" b="1" dirty="0"/>
        </a:p>
      </dgm:t>
    </dgm:pt>
    <dgm:pt modelId="{089679F8-8DE9-4913-AA1C-499C15B92EC2}" type="parTrans" cxnId="{20142233-9621-4E31-B54C-F26B9831C70A}">
      <dgm:prSet/>
      <dgm:spPr/>
      <dgm:t>
        <a:bodyPr/>
        <a:lstStyle/>
        <a:p>
          <a:endParaRPr lang="en-US"/>
        </a:p>
      </dgm:t>
    </dgm:pt>
    <dgm:pt modelId="{FE5432DE-112B-40BA-ABFA-34ED74F5ECDA}" type="sibTrans" cxnId="{20142233-9621-4E31-B54C-F26B9831C70A}">
      <dgm:prSet/>
      <dgm:spPr/>
      <dgm:t>
        <a:bodyPr/>
        <a:lstStyle/>
        <a:p>
          <a:endParaRPr lang="en-US"/>
        </a:p>
      </dgm:t>
    </dgm:pt>
    <dgm:pt modelId="{572EF4F1-86E7-46D0-9D81-BE68AEE8E847}">
      <dgm:prSet phldrT="[Text]"/>
      <dgm:spPr/>
      <dgm:t>
        <a:bodyPr/>
        <a:lstStyle/>
        <a:p>
          <a:r>
            <a:rPr lang="en-US" b="1" dirty="0" smtClean="0"/>
            <a:t>Apply a model correction to calculate cross-section</a:t>
          </a:r>
          <a:endParaRPr lang="en-US" b="1" dirty="0"/>
        </a:p>
      </dgm:t>
    </dgm:pt>
    <dgm:pt modelId="{725A3A6F-BE58-45D9-8050-0EEED82CF859}" type="parTrans" cxnId="{6C4E00C8-EB1D-4ED7-8760-A3F1DCDBF9CE}">
      <dgm:prSet/>
      <dgm:spPr/>
      <dgm:t>
        <a:bodyPr/>
        <a:lstStyle/>
        <a:p>
          <a:endParaRPr lang="en-US"/>
        </a:p>
      </dgm:t>
    </dgm:pt>
    <dgm:pt modelId="{017B99E3-3739-4124-9CA4-075968327C1E}" type="sibTrans" cxnId="{6C4E00C8-EB1D-4ED7-8760-A3F1DCDBF9CE}">
      <dgm:prSet/>
      <dgm:spPr/>
      <dgm:t>
        <a:bodyPr/>
        <a:lstStyle/>
        <a:p>
          <a:endParaRPr lang="en-US"/>
        </a:p>
      </dgm:t>
    </dgm:pt>
    <dgm:pt modelId="{87616389-D776-4D94-A396-A29FFD4E234B}">
      <dgm:prSet phldrT="[Text]"/>
      <dgm:spPr/>
      <dgm:t>
        <a:bodyPr/>
        <a:lstStyle/>
        <a:p>
          <a:r>
            <a:rPr lang="en-US" b="1" dirty="0" smtClean="0"/>
            <a:t>Generate Target particle</a:t>
          </a:r>
          <a:endParaRPr lang="en-US" b="1" dirty="0"/>
        </a:p>
      </dgm:t>
    </dgm:pt>
    <dgm:pt modelId="{6FD8659C-606E-4D55-96D7-DFD46B108AF3}" type="parTrans" cxnId="{9662F6F5-FD51-4AA0-9206-E00F17C8D71D}">
      <dgm:prSet/>
      <dgm:spPr/>
      <dgm:t>
        <a:bodyPr/>
        <a:lstStyle/>
        <a:p>
          <a:endParaRPr lang="en-US"/>
        </a:p>
      </dgm:t>
    </dgm:pt>
    <dgm:pt modelId="{6B9FB285-ECFB-44DD-B1D0-6A80A29FD58C}" type="sibTrans" cxnId="{9662F6F5-FD51-4AA0-9206-E00F17C8D71D}">
      <dgm:prSet/>
      <dgm:spPr/>
      <dgm:t>
        <a:bodyPr/>
        <a:lstStyle/>
        <a:p>
          <a:endParaRPr lang="en-US"/>
        </a:p>
      </dgm:t>
    </dgm:pt>
    <dgm:pt modelId="{B03A39FB-C356-4804-A5BC-663C6086E0A6}" type="pres">
      <dgm:prSet presAssocID="{78DD2C52-7B6A-4E74-BC6C-2930C32C7A54}" presName="CompostProcess" presStyleCnt="0">
        <dgm:presLayoutVars>
          <dgm:dir/>
          <dgm:resizeHandles val="exact"/>
        </dgm:presLayoutVars>
      </dgm:prSet>
      <dgm:spPr/>
    </dgm:pt>
    <dgm:pt modelId="{06E7EE7B-2C4B-4DB7-B755-A72FBE7778A2}" type="pres">
      <dgm:prSet presAssocID="{78DD2C52-7B6A-4E74-BC6C-2930C32C7A54}" presName="arrow" presStyleLbl="bgShp" presStyleIdx="0" presStyleCnt="1"/>
      <dgm:spPr/>
    </dgm:pt>
    <dgm:pt modelId="{3008679E-5BDE-47B1-9017-0FE50E8ADA2B}" type="pres">
      <dgm:prSet presAssocID="{78DD2C52-7B6A-4E74-BC6C-2930C32C7A54}" presName="linearProcess" presStyleCnt="0"/>
      <dgm:spPr/>
    </dgm:pt>
    <dgm:pt modelId="{10905F78-A6C5-4464-BAD4-AA20CF497067}" type="pres">
      <dgm:prSet presAssocID="{5971AF5A-034B-4622-8E33-9D990B9AF31F}" presName="textNode" presStyleLbl="node1" presStyleIdx="0" presStyleCnt="4">
        <dgm:presLayoutVars>
          <dgm:bulletEnabled val="1"/>
        </dgm:presLayoutVars>
      </dgm:prSet>
      <dgm:spPr/>
      <dgm:t>
        <a:bodyPr/>
        <a:lstStyle/>
        <a:p>
          <a:endParaRPr lang="en-US"/>
        </a:p>
      </dgm:t>
    </dgm:pt>
    <dgm:pt modelId="{359618BB-D3FB-47AE-A174-B24E55E11E24}" type="pres">
      <dgm:prSet presAssocID="{0CDFEA99-7980-4073-A49D-17D5467D7B36}" presName="sibTrans" presStyleCnt="0"/>
      <dgm:spPr/>
    </dgm:pt>
    <dgm:pt modelId="{CA67B231-A436-4991-95B2-0172ABA1FF8A}" type="pres">
      <dgm:prSet presAssocID="{87616389-D776-4D94-A396-A29FFD4E234B}" presName="textNode" presStyleLbl="node1" presStyleIdx="1" presStyleCnt="4">
        <dgm:presLayoutVars>
          <dgm:bulletEnabled val="1"/>
        </dgm:presLayoutVars>
      </dgm:prSet>
      <dgm:spPr/>
      <dgm:t>
        <a:bodyPr/>
        <a:lstStyle/>
        <a:p>
          <a:endParaRPr lang="en-US"/>
        </a:p>
      </dgm:t>
    </dgm:pt>
    <dgm:pt modelId="{9A7DE6E1-B980-4440-BA5B-79E101964EC6}" type="pres">
      <dgm:prSet presAssocID="{6B9FB285-ECFB-44DD-B1D0-6A80A29FD58C}" presName="sibTrans" presStyleCnt="0"/>
      <dgm:spPr/>
    </dgm:pt>
    <dgm:pt modelId="{C7FC862B-BED9-412E-8D63-59EC47B43437}" type="pres">
      <dgm:prSet presAssocID="{4278E5CF-06D3-4808-85CC-2C4EDD4C2108}" presName="textNode" presStyleLbl="node1" presStyleIdx="2" presStyleCnt="4">
        <dgm:presLayoutVars>
          <dgm:bulletEnabled val="1"/>
        </dgm:presLayoutVars>
      </dgm:prSet>
      <dgm:spPr/>
      <dgm:t>
        <a:bodyPr/>
        <a:lstStyle/>
        <a:p>
          <a:endParaRPr lang="en-US"/>
        </a:p>
      </dgm:t>
    </dgm:pt>
    <dgm:pt modelId="{C493A739-3859-4F09-988D-82EB8C0186C1}" type="pres">
      <dgm:prSet presAssocID="{FE5432DE-112B-40BA-ABFA-34ED74F5ECDA}" presName="sibTrans" presStyleCnt="0"/>
      <dgm:spPr/>
    </dgm:pt>
    <dgm:pt modelId="{EB62D151-3E29-46A3-AD49-3948C3DFDE6D}" type="pres">
      <dgm:prSet presAssocID="{572EF4F1-86E7-46D0-9D81-BE68AEE8E847}" presName="textNode" presStyleLbl="node1" presStyleIdx="3" presStyleCnt="4">
        <dgm:presLayoutVars>
          <dgm:bulletEnabled val="1"/>
        </dgm:presLayoutVars>
      </dgm:prSet>
      <dgm:spPr/>
      <dgm:t>
        <a:bodyPr/>
        <a:lstStyle/>
        <a:p>
          <a:endParaRPr lang="en-US"/>
        </a:p>
      </dgm:t>
    </dgm:pt>
  </dgm:ptLst>
  <dgm:cxnLst>
    <dgm:cxn modelId="{E29CB22E-7D7C-4D50-81B0-2278B9CA7DFE}" srcId="{78DD2C52-7B6A-4E74-BC6C-2930C32C7A54}" destId="{5971AF5A-034B-4622-8E33-9D990B9AF31F}" srcOrd="0" destOrd="0" parTransId="{19E7B20D-D0B1-4C75-95A5-6D9B1EECB4B8}" sibTransId="{0CDFEA99-7980-4073-A49D-17D5467D7B36}"/>
    <dgm:cxn modelId="{511AE671-DA0D-40BA-91BA-A39F359F06B7}" type="presOf" srcId="{4278E5CF-06D3-4808-85CC-2C4EDD4C2108}" destId="{C7FC862B-BED9-412E-8D63-59EC47B43437}" srcOrd="0" destOrd="0" presId="urn:microsoft.com/office/officeart/2005/8/layout/hProcess9"/>
    <dgm:cxn modelId="{438CD7A5-80D3-466C-B8D9-B0442F0EA5A3}" type="presOf" srcId="{87616389-D776-4D94-A396-A29FFD4E234B}" destId="{CA67B231-A436-4991-95B2-0172ABA1FF8A}" srcOrd="0" destOrd="0" presId="urn:microsoft.com/office/officeart/2005/8/layout/hProcess9"/>
    <dgm:cxn modelId="{9662F6F5-FD51-4AA0-9206-E00F17C8D71D}" srcId="{78DD2C52-7B6A-4E74-BC6C-2930C32C7A54}" destId="{87616389-D776-4D94-A396-A29FFD4E234B}" srcOrd="1" destOrd="0" parTransId="{6FD8659C-606E-4D55-96D7-DFD46B108AF3}" sibTransId="{6B9FB285-ECFB-44DD-B1D0-6A80A29FD58C}"/>
    <dgm:cxn modelId="{20142233-9621-4E31-B54C-F26B9831C70A}" srcId="{78DD2C52-7B6A-4E74-BC6C-2930C32C7A54}" destId="{4278E5CF-06D3-4808-85CC-2C4EDD4C2108}" srcOrd="2" destOrd="0" parTransId="{089679F8-8DE9-4913-AA1C-499C15B92EC2}" sibTransId="{FE5432DE-112B-40BA-ABFA-34ED74F5ECDA}"/>
    <dgm:cxn modelId="{249632C5-B4C3-4AEA-9FD6-7D7438088ED0}" type="presOf" srcId="{5971AF5A-034B-4622-8E33-9D990B9AF31F}" destId="{10905F78-A6C5-4464-BAD4-AA20CF497067}" srcOrd="0" destOrd="0" presId="urn:microsoft.com/office/officeart/2005/8/layout/hProcess9"/>
    <dgm:cxn modelId="{923004C6-BA42-40A1-8607-F4B0086F2716}" type="presOf" srcId="{572EF4F1-86E7-46D0-9D81-BE68AEE8E847}" destId="{EB62D151-3E29-46A3-AD49-3948C3DFDE6D}" srcOrd="0" destOrd="0" presId="urn:microsoft.com/office/officeart/2005/8/layout/hProcess9"/>
    <dgm:cxn modelId="{6C4E00C8-EB1D-4ED7-8760-A3F1DCDBF9CE}" srcId="{78DD2C52-7B6A-4E74-BC6C-2930C32C7A54}" destId="{572EF4F1-86E7-46D0-9D81-BE68AEE8E847}" srcOrd="3" destOrd="0" parTransId="{725A3A6F-BE58-45D9-8050-0EEED82CF859}" sibTransId="{017B99E3-3739-4124-9CA4-075968327C1E}"/>
    <dgm:cxn modelId="{92FB0BDD-5676-4065-B60A-9343AC3CA12E}" type="presOf" srcId="{78DD2C52-7B6A-4E74-BC6C-2930C32C7A54}" destId="{B03A39FB-C356-4804-A5BC-663C6086E0A6}" srcOrd="0" destOrd="0" presId="urn:microsoft.com/office/officeart/2005/8/layout/hProcess9"/>
    <dgm:cxn modelId="{74F7D77C-7D23-47FA-BD61-1E4D8F581A90}" type="presParOf" srcId="{B03A39FB-C356-4804-A5BC-663C6086E0A6}" destId="{06E7EE7B-2C4B-4DB7-B755-A72FBE7778A2}" srcOrd="0" destOrd="0" presId="urn:microsoft.com/office/officeart/2005/8/layout/hProcess9"/>
    <dgm:cxn modelId="{DD14751C-17F5-433D-8FCB-28C9A62FBBB8}" type="presParOf" srcId="{B03A39FB-C356-4804-A5BC-663C6086E0A6}" destId="{3008679E-5BDE-47B1-9017-0FE50E8ADA2B}" srcOrd="1" destOrd="0" presId="urn:microsoft.com/office/officeart/2005/8/layout/hProcess9"/>
    <dgm:cxn modelId="{CBF72FFD-3894-4857-9D76-F3CB9CF59F70}" type="presParOf" srcId="{3008679E-5BDE-47B1-9017-0FE50E8ADA2B}" destId="{10905F78-A6C5-4464-BAD4-AA20CF497067}" srcOrd="0" destOrd="0" presId="urn:microsoft.com/office/officeart/2005/8/layout/hProcess9"/>
    <dgm:cxn modelId="{458E5F93-8D95-4AAF-92FE-995BD53A4D24}" type="presParOf" srcId="{3008679E-5BDE-47B1-9017-0FE50E8ADA2B}" destId="{359618BB-D3FB-47AE-A174-B24E55E11E24}" srcOrd="1" destOrd="0" presId="urn:microsoft.com/office/officeart/2005/8/layout/hProcess9"/>
    <dgm:cxn modelId="{438018D4-3B99-4F0C-A1A7-D47C77E99D0A}" type="presParOf" srcId="{3008679E-5BDE-47B1-9017-0FE50E8ADA2B}" destId="{CA67B231-A436-4991-95B2-0172ABA1FF8A}" srcOrd="2" destOrd="0" presId="urn:microsoft.com/office/officeart/2005/8/layout/hProcess9"/>
    <dgm:cxn modelId="{A6B5AF41-9E5D-4FAB-AB3F-88ABFE0E5F75}" type="presParOf" srcId="{3008679E-5BDE-47B1-9017-0FE50E8ADA2B}" destId="{9A7DE6E1-B980-4440-BA5B-79E101964EC6}" srcOrd="3" destOrd="0" presId="urn:microsoft.com/office/officeart/2005/8/layout/hProcess9"/>
    <dgm:cxn modelId="{C23CD01B-2CF3-4C6F-8FFE-033193109348}" type="presParOf" srcId="{3008679E-5BDE-47B1-9017-0FE50E8ADA2B}" destId="{C7FC862B-BED9-412E-8D63-59EC47B43437}" srcOrd="4" destOrd="0" presId="urn:microsoft.com/office/officeart/2005/8/layout/hProcess9"/>
    <dgm:cxn modelId="{929C3725-4B9C-4A18-86BB-3CC4A963AFF7}" type="presParOf" srcId="{3008679E-5BDE-47B1-9017-0FE50E8ADA2B}" destId="{C493A739-3859-4F09-988D-82EB8C0186C1}" srcOrd="5" destOrd="0" presId="urn:microsoft.com/office/officeart/2005/8/layout/hProcess9"/>
    <dgm:cxn modelId="{A130385D-7FE2-423C-90C4-2C927A626C9C}" type="presParOf" srcId="{3008679E-5BDE-47B1-9017-0FE50E8ADA2B}" destId="{EB62D151-3E29-46A3-AD49-3948C3DFDE6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888418A-963A-41D1-8AE0-638C093842A2}"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1684ACDF-295F-4C58-85E5-2CDBFA419DF1}">
      <dgm:prSet phldrT="[Text]"/>
      <dgm:spPr/>
      <dgm:t>
        <a:bodyPr/>
        <a:lstStyle/>
        <a:p>
          <a:r>
            <a:rPr lang="en-US" b="1" dirty="0" smtClean="0"/>
            <a:t>Describe the beam characteristics</a:t>
          </a:r>
          <a:endParaRPr lang="en-US" b="1" dirty="0"/>
        </a:p>
      </dgm:t>
    </dgm:pt>
    <dgm:pt modelId="{AB5DF62B-9E65-4A8D-868C-A715B320E21F}" type="parTrans" cxnId="{5DF7A5FD-F865-4CBA-AEAC-C503484E23F7}">
      <dgm:prSet/>
      <dgm:spPr/>
      <dgm:t>
        <a:bodyPr/>
        <a:lstStyle/>
        <a:p>
          <a:endParaRPr lang="en-US"/>
        </a:p>
      </dgm:t>
    </dgm:pt>
    <dgm:pt modelId="{F7B75AEB-1678-47D1-86D2-7BDA3CBB2318}" type="sibTrans" cxnId="{5DF7A5FD-F865-4CBA-AEAC-C503484E23F7}">
      <dgm:prSet/>
      <dgm:spPr/>
      <dgm:t>
        <a:bodyPr/>
        <a:lstStyle/>
        <a:p>
          <a:endParaRPr lang="en-US"/>
        </a:p>
      </dgm:t>
    </dgm:pt>
    <dgm:pt modelId="{B0CD1777-B7F1-4080-B447-D57935F5654E}">
      <dgm:prSet phldrT="[Text]"/>
      <dgm:spPr/>
      <dgm:t>
        <a:bodyPr/>
        <a:lstStyle/>
        <a:p>
          <a:r>
            <a:rPr lang="en-US" dirty="0" smtClean="0"/>
            <a:t>Nominal momentum</a:t>
          </a:r>
          <a:endParaRPr lang="en-US" dirty="0"/>
        </a:p>
      </dgm:t>
    </dgm:pt>
    <dgm:pt modelId="{00E5A335-E345-44EB-87F7-88B81B5F3F39}" type="parTrans" cxnId="{70B5F983-E51D-4526-8222-B5F08566274E}">
      <dgm:prSet/>
      <dgm:spPr/>
      <dgm:t>
        <a:bodyPr/>
        <a:lstStyle/>
        <a:p>
          <a:endParaRPr lang="en-US"/>
        </a:p>
      </dgm:t>
    </dgm:pt>
    <dgm:pt modelId="{04C17A3B-D99D-433F-B80C-9093FA1AF37E}" type="sibTrans" cxnId="{70B5F983-E51D-4526-8222-B5F08566274E}">
      <dgm:prSet/>
      <dgm:spPr/>
      <dgm:t>
        <a:bodyPr/>
        <a:lstStyle/>
        <a:p>
          <a:endParaRPr lang="en-US"/>
        </a:p>
      </dgm:t>
    </dgm:pt>
    <dgm:pt modelId="{1E88A379-4F22-41DE-8549-5D894462F678}">
      <dgm:prSet phldrT="[Text]"/>
      <dgm:spPr/>
      <dgm:t>
        <a:bodyPr/>
        <a:lstStyle/>
        <a:p>
          <a:r>
            <a:rPr lang="en-US" b="1" dirty="0" smtClean="0"/>
            <a:t>Generate one MC Particle per call</a:t>
          </a:r>
          <a:endParaRPr lang="en-US" b="1" dirty="0"/>
        </a:p>
      </dgm:t>
    </dgm:pt>
    <dgm:pt modelId="{17628C27-D3F1-49FB-AFEC-2D1D0CC7B8A3}" type="parTrans" cxnId="{E646D3C2-0953-4E34-AAF3-C22CD257F745}">
      <dgm:prSet/>
      <dgm:spPr/>
      <dgm:t>
        <a:bodyPr/>
        <a:lstStyle/>
        <a:p>
          <a:endParaRPr lang="en-US"/>
        </a:p>
      </dgm:t>
    </dgm:pt>
    <dgm:pt modelId="{3357370D-1B27-467A-9746-6D9C5D058211}" type="sibTrans" cxnId="{E646D3C2-0953-4E34-AAF3-C22CD257F745}">
      <dgm:prSet/>
      <dgm:spPr/>
      <dgm:t>
        <a:bodyPr/>
        <a:lstStyle/>
        <a:p>
          <a:endParaRPr lang="en-US"/>
        </a:p>
      </dgm:t>
    </dgm:pt>
    <dgm:pt modelId="{FB901560-9294-4FB9-8406-625F1B1B89BC}">
      <dgm:prSet phldrT="[Text]"/>
      <dgm:spPr/>
      <dgm:t>
        <a:bodyPr/>
        <a:lstStyle/>
        <a:p>
          <a:r>
            <a:rPr lang="en-US" dirty="0" smtClean="0"/>
            <a:t>Current</a:t>
          </a:r>
          <a:endParaRPr lang="en-US" dirty="0"/>
        </a:p>
      </dgm:t>
    </dgm:pt>
    <dgm:pt modelId="{06772C90-7332-4244-B231-9DF7CA781A8C}" type="parTrans" cxnId="{5A4EAA13-0903-417C-A884-098DF6E4CE1D}">
      <dgm:prSet/>
      <dgm:spPr/>
      <dgm:t>
        <a:bodyPr/>
        <a:lstStyle/>
        <a:p>
          <a:endParaRPr lang="en-US"/>
        </a:p>
      </dgm:t>
    </dgm:pt>
    <dgm:pt modelId="{71E823E1-1378-4783-9AC3-398CF42D3964}" type="sibTrans" cxnId="{5A4EAA13-0903-417C-A884-098DF6E4CE1D}">
      <dgm:prSet/>
      <dgm:spPr/>
      <dgm:t>
        <a:bodyPr/>
        <a:lstStyle/>
        <a:p>
          <a:endParaRPr lang="en-US"/>
        </a:p>
      </dgm:t>
    </dgm:pt>
    <dgm:pt modelId="{23C39373-82C5-4BEE-B86C-1F3658B6C76A}">
      <dgm:prSet phldrT="[Text]"/>
      <dgm:spPr/>
      <dgm:t>
        <a:bodyPr/>
        <a:lstStyle/>
        <a:p>
          <a:r>
            <a:rPr lang="en-US" dirty="0" smtClean="0"/>
            <a:t>Position</a:t>
          </a:r>
          <a:endParaRPr lang="en-US" dirty="0"/>
        </a:p>
      </dgm:t>
    </dgm:pt>
    <dgm:pt modelId="{A0447DC0-2CB6-42F5-8383-633B85A51D71}" type="parTrans" cxnId="{C31E44E3-37CC-4128-A825-804A52BBFF11}">
      <dgm:prSet/>
      <dgm:spPr/>
      <dgm:t>
        <a:bodyPr/>
        <a:lstStyle/>
        <a:p>
          <a:endParaRPr lang="en-US"/>
        </a:p>
      </dgm:t>
    </dgm:pt>
    <dgm:pt modelId="{3743E1FE-210A-4861-978C-DD45DEAAF55E}" type="sibTrans" cxnId="{C31E44E3-37CC-4128-A825-804A52BBFF11}">
      <dgm:prSet/>
      <dgm:spPr/>
      <dgm:t>
        <a:bodyPr/>
        <a:lstStyle/>
        <a:p>
          <a:endParaRPr lang="en-US"/>
        </a:p>
      </dgm:t>
    </dgm:pt>
    <dgm:pt modelId="{00E2022B-AF53-4E4D-BF3F-FFA769CE85D2}">
      <dgm:prSet phldrT="[Text]"/>
      <dgm:spPr/>
      <dgm:t>
        <a:bodyPr/>
        <a:lstStyle/>
        <a:p>
          <a:r>
            <a:rPr lang="en-US" dirty="0" smtClean="0"/>
            <a:t>Density distribution</a:t>
          </a:r>
          <a:endParaRPr lang="en-US" dirty="0"/>
        </a:p>
      </dgm:t>
    </dgm:pt>
    <dgm:pt modelId="{B0290470-6A8F-45B7-8A13-EB078257B30F}" type="parTrans" cxnId="{5C88675F-FCD4-4C9B-80DF-F75738723398}">
      <dgm:prSet/>
      <dgm:spPr/>
      <dgm:t>
        <a:bodyPr/>
        <a:lstStyle/>
        <a:p>
          <a:endParaRPr lang="en-US"/>
        </a:p>
      </dgm:t>
    </dgm:pt>
    <dgm:pt modelId="{8F026AA5-078A-4590-9FD8-EF84DCD20156}" type="sibTrans" cxnId="{5C88675F-FCD4-4C9B-80DF-F75738723398}">
      <dgm:prSet/>
      <dgm:spPr/>
      <dgm:t>
        <a:bodyPr/>
        <a:lstStyle/>
        <a:p>
          <a:endParaRPr lang="en-US"/>
        </a:p>
      </dgm:t>
    </dgm:pt>
    <dgm:pt modelId="{A7F3135B-AA9C-4BB6-991A-DEB13414F850}" type="pres">
      <dgm:prSet presAssocID="{1888418A-963A-41D1-8AE0-638C093842A2}" presName="linear" presStyleCnt="0">
        <dgm:presLayoutVars>
          <dgm:animLvl val="lvl"/>
          <dgm:resizeHandles val="exact"/>
        </dgm:presLayoutVars>
      </dgm:prSet>
      <dgm:spPr/>
    </dgm:pt>
    <dgm:pt modelId="{8986BDAD-E9B0-4A95-83F1-A440296A9A99}" type="pres">
      <dgm:prSet presAssocID="{1684ACDF-295F-4C58-85E5-2CDBFA419DF1}" presName="parentText" presStyleLbl="node1" presStyleIdx="0" presStyleCnt="2">
        <dgm:presLayoutVars>
          <dgm:chMax val="0"/>
          <dgm:bulletEnabled val="1"/>
        </dgm:presLayoutVars>
      </dgm:prSet>
      <dgm:spPr/>
      <dgm:t>
        <a:bodyPr/>
        <a:lstStyle/>
        <a:p>
          <a:endParaRPr lang="en-US"/>
        </a:p>
      </dgm:t>
    </dgm:pt>
    <dgm:pt modelId="{50382C77-27EE-4226-A0A8-6F3F7B8FA64C}" type="pres">
      <dgm:prSet presAssocID="{1684ACDF-295F-4C58-85E5-2CDBFA419DF1}" presName="childText" presStyleLbl="revTx" presStyleIdx="0" presStyleCnt="1">
        <dgm:presLayoutVars>
          <dgm:bulletEnabled val="1"/>
        </dgm:presLayoutVars>
      </dgm:prSet>
      <dgm:spPr/>
      <dgm:t>
        <a:bodyPr/>
        <a:lstStyle/>
        <a:p>
          <a:endParaRPr lang="en-US"/>
        </a:p>
      </dgm:t>
    </dgm:pt>
    <dgm:pt modelId="{B234C10B-824C-42B9-8EB4-5564A6AC5203}" type="pres">
      <dgm:prSet presAssocID="{1E88A379-4F22-41DE-8549-5D894462F678}" presName="parentText" presStyleLbl="node1" presStyleIdx="1" presStyleCnt="2" custLinFactNeighborX="-1410" custLinFactNeighborY="1826">
        <dgm:presLayoutVars>
          <dgm:chMax val="0"/>
          <dgm:bulletEnabled val="1"/>
        </dgm:presLayoutVars>
      </dgm:prSet>
      <dgm:spPr/>
      <dgm:t>
        <a:bodyPr/>
        <a:lstStyle/>
        <a:p>
          <a:endParaRPr lang="en-US"/>
        </a:p>
      </dgm:t>
    </dgm:pt>
  </dgm:ptLst>
  <dgm:cxnLst>
    <dgm:cxn modelId="{E0D37ADD-FBC2-4608-8D7B-B74A057A5F55}" type="presOf" srcId="{1684ACDF-295F-4C58-85E5-2CDBFA419DF1}" destId="{8986BDAD-E9B0-4A95-83F1-A440296A9A99}" srcOrd="0" destOrd="0" presId="urn:microsoft.com/office/officeart/2005/8/layout/vList2"/>
    <dgm:cxn modelId="{90958E32-FCE1-4CD8-B465-5425099ED4FE}" type="presOf" srcId="{B0CD1777-B7F1-4080-B447-D57935F5654E}" destId="{50382C77-27EE-4226-A0A8-6F3F7B8FA64C}" srcOrd="0" destOrd="0" presId="urn:microsoft.com/office/officeart/2005/8/layout/vList2"/>
    <dgm:cxn modelId="{5A4EAA13-0903-417C-A884-098DF6E4CE1D}" srcId="{1684ACDF-295F-4C58-85E5-2CDBFA419DF1}" destId="{FB901560-9294-4FB9-8406-625F1B1B89BC}" srcOrd="1" destOrd="0" parTransId="{06772C90-7332-4244-B231-9DF7CA781A8C}" sibTransId="{71E823E1-1378-4783-9AC3-398CF42D3964}"/>
    <dgm:cxn modelId="{37E9A6FA-F57B-46F2-8A16-51702528CDC8}" type="presOf" srcId="{FB901560-9294-4FB9-8406-625F1B1B89BC}" destId="{50382C77-27EE-4226-A0A8-6F3F7B8FA64C}" srcOrd="0" destOrd="1" presId="urn:microsoft.com/office/officeart/2005/8/layout/vList2"/>
    <dgm:cxn modelId="{C66154CE-BCBA-4B66-8E31-DEEDCF589AEA}" type="presOf" srcId="{1888418A-963A-41D1-8AE0-638C093842A2}" destId="{A7F3135B-AA9C-4BB6-991A-DEB13414F850}" srcOrd="0" destOrd="0" presId="urn:microsoft.com/office/officeart/2005/8/layout/vList2"/>
    <dgm:cxn modelId="{E646D3C2-0953-4E34-AAF3-C22CD257F745}" srcId="{1888418A-963A-41D1-8AE0-638C093842A2}" destId="{1E88A379-4F22-41DE-8549-5D894462F678}" srcOrd="1" destOrd="0" parTransId="{17628C27-D3F1-49FB-AFEC-2D1D0CC7B8A3}" sibTransId="{3357370D-1B27-467A-9746-6D9C5D058211}"/>
    <dgm:cxn modelId="{5DF7A5FD-F865-4CBA-AEAC-C503484E23F7}" srcId="{1888418A-963A-41D1-8AE0-638C093842A2}" destId="{1684ACDF-295F-4C58-85E5-2CDBFA419DF1}" srcOrd="0" destOrd="0" parTransId="{AB5DF62B-9E65-4A8D-868C-A715B320E21F}" sibTransId="{F7B75AEB-1678-47D1-86D2-7BDA3CBB2318}"/>
    <dgm:cxn modelId="{C31E44E3-37CC-4128-A825-804A52BBFF11}" srcId="{1684ACDF-295F-4C58-85E5-2CDBFA419DF1}" destId="{23C39373-82C5-4BEE-B86C-1F3658B6C76A}" srcOrd="2" destOrd="0" parTransId="{A0447DC0-2CB6-42F5-8383-633B85A51D71}" sibTransId="{3743E1FE-210A-4861-978C-DD45DEAAF55E}"/>
    <dgm:cxn modelId="{70B5F983-E51D-4526-8222-B5F08566274E}" srcId="{1684ACDF-295F-4C58-85E5-2CDBFA419DF1}" destId="{B0CD1777-B7F1-4080-B447-D57935F5654E}" srcOrd="0" destOrd="0" parTransId="{00E5A335-E345-44EB-87F7-88B81B5F3F39}" sibTransId="{04C17A3B-D99D-433F-B80C-9093FA1AF37E}"/>
    <dgm:cxn modelId="{AF34A51C-4087-4BA1-83C3-DE9B08CDECD1}" type="presOf" srcId="{00E2022B-AF53-4E4D-BF3F-FFA769CE85D2}" destId="{50382C77-27EE-4226-A0A8-6F3F7B8FA64C}" srcOrd="0" destOrd="3" presId="urn:microsoft.com/office/officeart/2005/8/layout/vList2"/>
    <dgm:cxn modelId="{080BFD2B-3E39-4BAE-AB5D-88732D843F7A}" type="presOf" srcId="{23C39373-82C5-4BEE-B86C-1F3658B6C76A}" destId="{50382C77-27EE-4226-A0A8-6F3F7B8FA64C}" srcOrd="0" destOrd="2" presId="urn:microsoft.com/office/officeart/2005/8/layout/vList2"/>
    <dgm:cxn modelId="{DFAD1606-87DB-42B1-98A4-5FCE2C3E2D14}" type="presOf" srcId="{1E88A379-4F22-41DE-8549-5D894462F678}" destId="{B234C10B-824C-42B9-8EB4-5564A6AC5203}" srcOrd="0" destOrd="0" presId="urn:microsoft.com/office/officeart/2005/8/layout/vList2"/>
    <dgm:cxn modelId="{5C88675F-FCD4-4C9B-80DF-F75738723398}" srcId="{1684ACDF-295F-4C58-85E5-2CDBFA419DF1}" destId="{00E2022B-AF53-4E4D-BF3F-FFA769CE85D2}" srcOrd="3" destOrd="0" parTransId="{B0290470-6A8F-45B7-8A13-EB078257B30F}" sibTransId="{8F026AA5-078A-4590-9FD8-EF84DCD20156}"/>
    <dgm:cxn modelId="{E30519D9-4C5D-4724-8C0D-B4AB2DDDD8DB}" type="presParOf" srcId="{A7F3135B-AA9C-4BB6-991A-DEB13414F850}" destId="{8986BDAD-E9B0-4A95-83F1-A440296A9A99}" srcOrd="0" destOrd="0" presId="urn:microsoft.com/office/officeart/2005/8/layout/vList2"/>
    <dgm:cxn modelId="{6D83A534-88D2-4654-86B3-039CCEDB8BB7}" type="presParOf" srcId="{A7F3135B-AA9C-4BB6-991A-DEB13414F850}" destId="{50382C77-27EE-4226-A0A8-6F3F7B8FA64C}" srcOrd="1" destOrd="0" presId="urn:microsoft.com/office/officeart/2005/8/layout/vList2"/>
    <dgm:cxn modelId="{7B61F55C-58D7-4AED-8F2F-8E25F98F3AA7}" type="presParOf" srcId="{A7F3135B-AA9C-4BB6-991A-DEB13414F850}" destId="{B234C10B-824C-42B9-8EB4-5564A6AC520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FC43BAB-FED3-4280-968A-D846FD4E0A9D}"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104249DA-C1BB-44C2-8CB3-CB52EC90C67C}">
      <dgm:prSet phldrT="[Text]"/>
      <dgm:spPr/>
      <dgm:t>
        <a:bodyPr/>
        <a:lstStyle/>
        <a:p>
          <a:r>
            <a:rPr lang="en-US" b="1" dirty="0" smtClean="0"/>
            <a:t>Describe the target characteristics</a:t>
          </a:r>
          <a:endParaRPr lang="en-US" b="1" dirty="0"/>
        </a:p>
      </dgm:t>
    </dgm:pt>
    <dgm:pt modelId="{17DC2C39-BE14-4EA4-974B-8A5B43FC959A}" type="parTrans" cxnId="{E2B87A70-1F17-4533-8C5E-780A55446302}">
      <dgm:prSet/>
      <dgm:spPr/>
      <dgm:t>
        <a:bodyPr/>
        <a:lstStyle/>
        <a:p>
          <a:endParaRPr lang="en-US"/>
        </a:p>
      </dgm:t>
    </dgm:pt>
    <dgm:pt modelId="{4262B140-A03C-4183-902D-4997766EA53C}" type="sibTrans" cxnId="{E2B87A70-1F17-4533-8C5E-780A55446302}">
      <dgm:prSet/>
      <dgm:spPr/>
      <dgm:t>
        <a:bodyPr/>
        <a:lstStyle/>
        <a:p>
          <a:endParaRPr lang="en-US"/>
        </a:p>
      </dgm:t>
    </dgm:pt>
    <dgm:pt modelId="{8BE3148F-A84F-4BD3-AC38-152C9C327BD1}">
      <dgm:prSet phldrT="[Text]"/>
      <dgm:spPr/>
      <dgm:t>
        <a:bodyPr/>
        <a:lstStyle/>
        <a:p>
          <a:r>
            <a:rPr lang="en-US" dirty="0" smtClean="0"/>
            <a:t>Material</a:t>
          </a:r>
          <a:endParaRPr lang="en-US" dirty="0"/>
        </a:p>
      </dgm:t>
    </dgm:pt>
    <dgm:pt modelId="{25A8ED6E-5AB7-4662-BDD5-4AD0FBE61BE9}" type="parTrans" cxnId="{82FB9337-A020-4F72-8100-EF42D76E9E43}">
      <dgm:prSet/>
      <dgm:spPr/>
      <dgm:t>
        <a:bodyPr/>
        <a:lstStyle/>
        <a:p>
          <a:endParaRPr lang="en-US"/>
        </a:p>
      </dgm:t>
    </dgm:pt>
    <dgm:pt modelId="{6A3ED963-34E6-4B84-8A63-0B09664136FA}" type="sibTrans" cxnId="{82FB9337-A020-4F72-8100-EF42D76E9E43}">
      <dgm:prSet/>
      <dgm:spPr/>
      <dgm:t>
        <a:bodyPr/>
        <a:lstStyle/>
        <a:p>
          <a:endParaRPr lang="en-US"/>
        </a:p>
      </dgm:t>
    </dgm:pt>
    <dgm:pt modelId="{14620442-F3F7-4F90-A6F5-AB319CD74D51}">
      <dgm:prSet phldrT="[Text]"/>
      <dgm:spPr/>
      <dgm:t>
        <a:bodyPr/>
        <a:lstStyle/>
        <a:p>
          <a:r>
            <a:rPr lang="en-US" b="1" dirty="0" smtClean="0"/>
            <a:t>Generates the target particle</a:t>
          </a:r>
          <a:endParaRPr lang="en-US" b="1" dirty="0"/>
        </a:p>
      </dgm:t>
    </dgm:pt>
    <dgm:pt modelId="{0C66A9AF-F0E0-4059-96FD-77C839693EEB}" type="parTrans" cxnId="{57C4ECD9-1B23-4581-8E55-823DCDCF13A7}">
      <dgm:prSet/>
      <dgm:spPr/>
      <dgm:t>
        <a:bodyPr/>
        <a:lstStyle/>
        <a:p>
          <a:endParaRPr lang="en-US"/>
        </a:p>
      </dgm:t>
    </dgm:pt>
    <dgm:pt modelId="{83E55D75-4600-46C0-9F14-5F04240A7A88}" type="sibTrans" cxnId="{57C4ECD9-1B23-4581-8E55-823DCDCF13A7}">
      <dgm:prSet/>
      <dgm:spPr/>
      <dgm:t>
        <a:bodyPr/>
        <a:lstStyle/>
        <a:p>
          <a:endParaRPr lang="en-US"/>
        </a:p>
      </dgm:t>
    </dgm:pt>
    <dgm:pt modelId="{2C497BEF-8DA3-4336-9833-C536AE68DEA2}">
      <dgm:prSet phldrT="[Text]"/>
      <dgm:spPr/>
      <dgm:t>
        <a:bodyPr/>
        <a:lstStyle/>
        <a:p>
          <a:r>
            <a:rPr lang="en-US" dirty="0" smtClean="0"/>
            <a:t>Beam particle as input</a:t>
          </a:r>
          <a:endParaRPr lang="en-US" dirty="0"/>
        </a:p>
      </dgm:t>
    </dgm:pt>
    <dgm:pt modelId="{FA342748-3836-4AF7-877F-335D992B65B9}" type="parTrans" cxnId="{695ACABF-7F0A-4C9D-B87B-BB4B01970111}">
      <dgm:prSet/>
      <dgm:spPr/>
      <dgm:t>
        <a:bodyPr/>
        <a:lstStyle/>
        <a:p>
          <a:endParaRPr lang="en-US"/>
        </a:p>
      </dgm:t>
    </dgm:pt>
    <dgm:pt modelId="{1629446D-7F9C-4C1F-9600-EC41F3F9D3D0}" type="sibTrans" cxnId="{695ACABF-7F0A-4C9D-B87B-BB4B01970111}">
      <dgm:prSet/>
      <dgm:spPr/>
      <dgm:t>
        <a:bodyPr/>
        <a:lstStyle/>
        <a:p>
          <a:endParaRPr lang="en-US"/>
        </a:p>
      </dgm:t>
    </dgm:pt>
    <dgm:pt modelId="{0314D276-C6B1-4959-931E-ED8C32F10697}">
      <dgm:prSet phldrT="[Text]"/>
      <dgm:spPr/>
      <dgm:t>
        <a:bodyPr/>
        <a:lstStyle/>
        <a:p>
          <a:r>
            <a:rPr lang="en-US" dirty="0" smtClean="0"/>
            <a:t>Density distribution</a:t>
          </a:r>
          <a:endParaRPr lang="en-US" dirty="0"/>
        </a:p>
      </dgm:t>
    </dgm:pt>
    <dgm:pt modelId="{D9D4508C-4883-4A60-9F24-24DF2E5DBAF9}" type="parTrans" cxnId="{990CC48D-FAB6-4E41-B038-2A92C369ED4B}">
      <dgm:prSet/>
      <dgm:spPr/>
      <dgm:t>
        <a:bodyPr/>
        <a:lstStyle/>
        <a:p>
          <a:endParaRPr lang="en-US"/>
        </a:p>
      </dgm:t>
    </dgm:pt>
    <dgm:pt modelId="{F92D8971-E658-4B45-B588-C045B889A95E}" type="sibTrans" cxnId="{990CC48D-FAB6-4E41-B038-2A92C369ED4B}">
      <dgm:prSet/>
      <dgm:spPr/>
      <dgm:t>
        <a:bodyPr/>
        <a:lstStyle/>
        <a:p>
          <a:endParaRPr lang="en-US"/>
        </a:p>
      </dgm:t>
    </dgm:pt>
    <dgm:pt modelId="{B02E5BDA-C14E-4D9B-9973-C31225BEC051}">
      <dgm:prSet phldrT="[Text]"/>
      <dgm:spPr/>
      <dgm:t>
        <a:bodyPr/>
        <a:lstStyle/>
        <a:p>
          <a:r>
            <a:rPr lang="en-US" dirty="0" smtClean="0"/>
            <a:t>Polarization</a:t>
          </a:r>
          <a:endParaRPr lang="en-US" dirty="0"/>
        </a:p>
      </dgm:t>
    </dgm:pt>
    <dgm:pt modelId="{CA2B86EF-7140-4547-A2F2-13BD1E5120A0}" type="parTrans" cxnId="{BD37BB8E-C43F-40DF-9DA0-EF4BD1D7EE8C}">
      <dgm:prSet/>
      <dgm:spPr/>
      <dgm:t>
        <a:bodyPr/>
        <a:lstStyle/>
        <a:p>
          <a:endParaRPr lang="en-US"/>
        </a:p>
      </dgm:t>
    </dgm:pt>
    <dgm:pt modelId="{875E4812-6471-4564-A5BD-C43D879BD742}" type="sibTrans" cxnId="{BD37BB8E-C43F-40DF-9DA0-EF4BD1D7EE8C}">
      <dgm:prSet/>
      <dgm:spPr/>
      <dgm:t>
        <a:bodyPr/>
        <a:lstStyle/>
        <a:p>
          <a:endParaRPr lang="en-US"/>
        </a:p>
      </dgm:t>
    </dgm:pt>
    <dgm:pt modelId="{BFB775DD-B261-4F81-B4CC-CA1931DC53CB}">
      <dgm:prSet phldrT="[Text]"/>
      <dgm:spPr/>
      <dgm:t>
        <a:bodyPr/>
        <a:lstStyle/>
        <a:p>
          <a:r>
            <a:rPr lang="en-US" dirty="0" smtClean="0"/>
            <a:t>Size and position</a:t>
          </a:r>
          <a:endParaRPr lang="en-US" dirty="0"/>
        </a:p>
      </dgm:t>
    </dgm:pt>
    <dgm:pt modelId="{78F0CA6F-A1AE-4FF3-8570-70A71544813F}" type="parTrans" cxnId="{EB6F94ED-D088-40A7-8691-C55B2B2E14FB}">
      <dgm:prSet/>
      <dgm:spPr/>
      <dgm:t>
        <a:bodyPr/>
        <a:lstStyle/>
        <a:p>
          <a:endParaRPr lang="en-US"/>
        </a:p>
      </dgm:t>
    </dgm:pt>
    <dgm:pt modelId="{7A1F1092-3B21-4EB2-AA93-2B770AD02E6A}" type="sibTrans" cxnId="{EB6F94ED-D088-40A7-8691-C55B2B2E14FB}">
      <dgm:prSet/>
      <dgm:spPr/>
      <dgm:t>
        <a:bodyPr/>
        <a:lstStyle/>
        <a:p>
          <a:endParaRPr lang="en-US"/>
        </a:p>
      </dgm:t>
    </dgm:pt>
    <dgm:pt modelId="{F9CC9DB2-8663-40E4-8993-8B0C1BDDA709}">
      <dgm:prSet phldrT="[Text]"/>
      <dgm:spPr/>
      <dgm:t>
        <a:bodyPr/>
        <a:lstStyle/>
        <a:p>
          <a:r>
            <a:rPr lang="en-US" dirty="0" smtClean="0"/>
            <a:t>Calculate the interaction position based on the input parameters</a:t>
          </a:r>
          <a:endParaRPr lang="en-US" dirty="0"/>
        </a:p>
      </dgm:t>
    </dgm:pt>
    <dgm:pt modelId="{98F3A6ED-9D50-4FE1-B6DB-63A15E2DA6F0}" type="parTrans" cxnId="{B2873381-EA99-4EBA-A43E-ED7BC7FA6433}">
      <dgm:prSet/>
      <dgm:spPr/>
      <dgm:t>
        <a:bodyPr/>
        <a:lstStyle/>
        <a:p>
          <a:endParaRPr lang="en-US"/>
        </a:p>
      </dgm:t>
    </dgm:pt>
    <dgm:pt modelId="{76FA1EB4-B36F-4F0B-AA51-DD135C47C0BB}" type="sibTrans" cxnId="{B2873381-EA99-4EBA-A43E-ED7BC7FA6433}">
      <dgm:prSet/>
      <dgm:spPr/>
      <dgm:t>
        <a:bodyPr/>
        <a:lstStyle/>
        <a:p>
          <a:endParaRPr lang="en-US"/>
        </a:p>
      </dgm:t>
    </dgm:pt>
    <dgm:pt modelId="{1AFACAEC-DEFA-4372-B9C2-6541CAC324F2}" type="pres">
      <dgm:prSet presAssocID="{5FC43BAB-FED3-4280-968A-D846FD4E0A9D}" presName="linear" presStyleCnt="0">
        <dgm:presLayoutVars>
          <dgm:animLvl val="lvl"/>
          <dgm:resizeHandles val="exact"/>
        </dgm:presLayoutVars>
      </dgm:prSet>
      <dgm:spPr/>
    </dgm:pt>
    <dgm:pt modelId="{AA3D0D99-946A-4452-B92D-27D58EF14DD6}" type="pres">
      <dgm:prSet presAssocID="{104249DA-C1BB-44C2-8CB3-CB52EC90C67C}" presName="parentText" presStyleLbl="node1" presStyleIdx="0" presStyleCnt="2">
        <dgm:presLayoutVars>
          <dgm:chMax val="0"/>
          <dgm:bulletEnabled val="1"/>
        </dgm:presLayoutVars>
      </dgm:prSet>
      <dgm:spPr/>
    </dgm:pt>
    <dgm:pt modelId="{87F1AE8F-DA3B-4A04-92F2-4A9ADE739D1C}" type="pres">
      <dgm:prSet presAssocID="{104249DA-C1BB-44C2-8CB3-CB52EC90C67C}" presName="childText" presStyleLbl="revTx" presStyleIdx="0" presStyleCnt="2">
        <dgm:presLayoutVars>
          <dgm:bulletEnabled val="1"/>
        </dgm:presLayoutVars>
      </dgm:prSet>
      <dgm:spPr/>
      <dgm:t>
        <a:bodyPr/>
        <a:lstStyle/>
        <a:p>
          <a:endParaRPr lang="en-US"/>
        </a:p>
      </dgm:t>
    </dgm:pt>
    <dgm:pt modelId="{916686F5-7843-4B1B-90A0-CE0F8B616640}" type="pres">
      <dgm:prSet presAssocID="{14620442-F3F7-4F90-A6F5-AB319CD74D51}" presName="parentText" presStyleLbl="node1" presStyleIdx="1" presStyleCnt="2">
        <dgm:presLayoutVars>
          <dgm:chMax val="0"/>
          <dgm:bulletEnabled val="1"/>
        </dgm:presLayoutVars>
      </dgm:prSet>
      <dgm:spPr/>
      <dgm:t>
        <a:bodyPr/>
        <a:lstStyle/>
        <a:p>
          <a:endParaRPr lang="en-US"/>
        </a:p>
      </dgm:t>
    </dgm:pt>
    <dgm:pt modelId="{EF28EA0D-14C9-468E-81A3-F4E5B4E6691B}" type="pres">
      <dgm:prSet presAssocID="{14620442-F3F7-4F90-A6F5-AB319CD74D51}" presName="childText" presStyleLbl="revTx" presStyleIdx="1" presStyleCnt="2">
        <dgm:presLayoutVars>
          <dgm:bulletEnabled val="1"/>
        </dgm:presLayoutVars>
      </dgm:prSet>
      <dgm:spPr/>
      <dgm:t>
        <a:bodyPr/>
        <a:lstStyle/>
        <a:p>
          <a:endParaRPr lang="en-US"/>
        </a:p>
      </dgm:t>
    </dgm:pt>
  </dgm:ptLst>
  <dgm:cxnLst>
    <dgm:cxn modelId="{C49152AD-3D1B-45A1-9C6B-BA0EC65275F2}" type="presOf" srcId="{104249DA-C1BB-44C2-8CB3-CB52EC90C67C}" destId="{AA3D0D99-946A-4452-B92D-27D58EF14DD6}" srcOrd="0" destOrd="0" presId="urn:microsoft.com/office/officeart/2005/8/layout/vList2"/>
    <dgm:cxn modelId="{D3CA4CDD-AD52-4E9E-8BE9-1C8B0157B934}" type="presOf" srcId="{8BE3148F-A84F-4BD3-AC38-152C9C327BD1}" destId="{87F1AE8F-DA3B-4A04-92F2-4A9ADE739D1C}" srcOrd="0" destOrd="1" presId="urn:microsoft.com/office/officeart/2005/8/layout/vList2"/>
    <dgm:cxn modelId="{C814E997-2EBA-4D49-8CE1-14A2E34FD5CF}" type="presOf" srcId="{BFB775DD-B261-4F81-B4CC-CA1931DC53CB}" destId="{87F1AE8F-DA3B-4A04-92F2-4A9ADE739D1C}" srcOrd="0" destOrd="3" presId="urn:microsoft.com/office/officeart/2005/8/layout/vList2"/>
    <dgm:cxn modelId="{E2B87A70-1F17-4533-8C5E-780A55446302}" srcId="{5FC43BAB-FED3-4280-968A-D846FD4E0A9D}" destId="{104249DA-C1BB-44C2-8CB3-CB52EC90C67C}" srcOrd="0" destOrd="0" parTransId="{17DC2C39-BE14-4EA4-974B-8A5B43FC959A}" sibTransId="{4262B140-A03C-4183-902D-4997766EA53C}"/>
    <dgm:cxn modelId="{49B11A8E-3401-4E51-A7A1-8FF2F49EFBCF}" type="presOf" srcId="{B02E5BDA-C14E-4D9B-9973-C31225BEC051}" destId="{87F1AE8F-DA3B-4A04-92F2-4A9ADE739D1C}" srcOrd="0" destOrd="2" presId="urn:microsoft.com/office/officeart/2005/8/layout/vList2"/>
    <dgm:cxn modelId="{BD37BB8E-C43F-40DF-9DA0-EF4BD1D7EE8C}" srcId="{104249DA-C1BB-44C2-8CB3-CB52EC90C67C}" destId="{B02E5BDA-C14E-4D9B-9973-C31225BEC051}" srcOrd="2" destOrd="0" parTransId="{CA2B86EF-7140-4547-A2F2-13BD1E5120A0}" sibTransId="{875E4812-6471-4564-A5BD-C43D879BD742}"/>
    <dgm:cxn modelId="{EB6F94ED-D088-40A7-8691-C55B2B2E14FB}" srcId="{104249DA-C1BB-44C2-8CB3-CB52EC90C67C}" destId="{BFB775DD-B261-4F81-B4CC-CA1931DC53CB}" srcOrd="3" destOrd="0" parTransId="{78F0CA6F-A1AE-4FF3-8570-70A71544813F}" sibTransId="{7A1F1092-3B21-4EB2-AA93-2B770AD02E6A}"/>
    <dgm:cxn modelId="{D2B84A19-5859-46BF-8768-9EAAE449D4F1}" type="presOf" srcId="{5FC43BAB-FED3-4280-968A-D846FD4E0A9D}" destId="{1AFACAEC-DEFA-4372-B9C2-6541CAC324F2}" srcOrd="0" destOrd="0" presId="urn:microsoft.com/office/officeart/2005/8/layout/vList2"/>
    <dgm:cxn modelId="{82FB9337-A020-4F72-8100-EF42D76E9E43}" srcId="{104249DA-C1BB-44C2-8CB3-CB52EC90C67C}" destId="{8BE3148F-A84F-4BD3-AC38-152C9C327BD1}" srcOrd="1" destOrd="0" parTransId="{25A8ED6E-5AB7-4662-BDD5-4AD0FBE61BE9}" sibTransId="{6A3ED963-34E6-4B84-8A63-0B09664136FA}"/>
    <dgm:cxn modelId="{9151734E-D869-419C-AB7E-405207244F21}" type="presOf" srcId="{F9CC9DB2-8663-40E4-8993-8B0C1BDDA709}" destId="{EF28EA0D-14C9-468E-81A3-F4E5B4E6691B}" srcOrd="0" destOrd="1" presId="urn:microsoft.com/office/officeart/2005/8/layout/vList2"/>
    <dgm:cxn modelId="{57C4ECD9-1B23-4581-8E55-823DCDCF13A7}" srcId="{5FC43BAB-FED3-4280-968A-D846FD4E0A9D}" destId="{14620442-F3F7-4F90-A6F5-AB319CD74D51}" srcOrd="1" destOrd="0" parTransId="{0C66A9AF-F0E0-4059-96FD-77C839693EEB}" sibTransId="{83E55D75-4600-46C0-9F14-5F04240A7A88}"/>
    <dgm:cxn modelId="{695ACABF-7F0A-4C9D-B87B-BB4B01970111}" srcId="{14620442-F3F7-4F90-A6F5-AB319CD74D51}" destId="{2C497BEF-8DA3-4336-9833-C536AE68DEA2}" srcOrd="0" destOrd="0" parTransId="{FA342748-3836-4AF7-877F-335D992B65B9}" sibTransId="{1629446D-7F9C-4C1F-9600-EC41F3F9D3D0}"/>
    <dgm:cxn modelId="{3790B0EA-E2E7-4915-84EE-48A341656BAD}" type="presOf" srcId="{14620442-F3F7-4F90-A6F5-AB319CD74D51}" destId="{916686F5-7843-4B1B-90A0-CE0F8B616640}" srcOrd="0" destOrd="0" presId="urn:microsoft.com/office/officeart/2005/8/layout/vList2"/>
    <dgm:cxn modelId="{B2873381-EA99-4EBA-A43E-ED7BC7FA6433}" srcId="{14620442-F3F7-4F90-A6F5-AB319CD74D51}" destId="{F9CC9DB2-8663-40E4-8993-8B0C1BDDA709}" srcOrd="1" destOrd="0" parTransId="{98F3A6ED-9D50-4FE1-B6DB-63A15E2DA6F0}" sibTransId="{76FA1EB4-B36F-4F0B-AA51-DD135C47C0BB}"/>
    <dgm:cxn modelId="{32E1DE50-C3CC-4BDF-AC9B-DCE6F5D0956B}" type="presOf" srcId="{2C497BEF-8DA3-4336-9833-C536AE68DEA2}" destId="{EF28EA0D-14C9-468E-81A3-F4E5B4E6691B}" srcOrd="0" destOrd="0" presId="urn:microsoft.com/office/officeart/2005/8/layout/vList2"/>
    <dgm:cxn modelId="{990CC48D-FAB6-4E41-B038-2A92C369ED4B}" srcId="{104249DA-C1BB-44C2-8CB3-CB52EC90C67C}" destId="{0314D276-C6B1-4959-931E-ED8C32F10697}" srcOrd="0" destOrd="0" parTransId="{D9D4508C-4883-4A60-9F24-24DF2E5DBAF9}" sibTransId="{F92D8971-E658-4B45-B588-C045B889A95E}"/>
    <dgm:cxn modelId="{99C86FB3-24FD-4AFF-B6A4-C194D4B56B91}" type="presOf" srcId="{0314D276-C6B1-4959-931E-ED8C32F10697}" destId="{87F1AE8F-DA3B-4A04-92F2-4A9ADE739D1C}" srcOrd="0" destOrd="0" presId="urn:microsoft.com/office/officeart/2005/8/layout/vList2"/>
    <dgm:cxn modelId="{6B2BF962-CAFF-42A6-971F-9263D90F194B}" type="presParOf" srcId="{1AFACAEC-DEFA-4372-B9C2-6541CAC324F2}" destId="{AA3D0D99-946A-4452-B92D-27D58EF14DD6}" srcOrd="0" destOrd="0" presId="urn:microsoft.com/office/officeart/2005/8/layout/vList2"/>
    <dgm:cxn modelId="{BCE8D7FD-C9EA-4E41-BA8E-55C160CBD353}" type="presParOf" srcId="{1AFACAEC-DEFA-4372-B9C2-6541CAC324F2}" destId="{87F1AE8F-DA3B-4A04-92F2-4A9ADE739D1C}" srcOrd="1" destOrd="0" presId="urn:microsoft.com/office/officeart/2005/8/layout/vList2"/>
    <dgm:cxn modelId="{39F95C4A-B10B-42B6-A4E2-5E04B0D86452}" type="presParOf" srcId="{1AFACAEC-DEFA-4372-B9C2-6541CAC324F2}" destId="{916686F5-7843-4B1B-90A0-CE0F8B616640}" srcOrd="2" destOrd="0" presId="urn:microsoft.com/office/officeart/2005/8/layout/vList2"/>
    <dgm:cxn modelId="{331349EB-80E3-40C1-8A7C-D9003C27CD06}" type="presParOf" srcId="{1AFACAEC-DEFA-4372-B9C2-6541CAC324F2}" destId="{EF28EA0D-14C9-468E-81A3-F4E5B4E6691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3FB724F-7537-4F5F-800F-686621AE7543}"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4323BB8D-427C-496A-81B6-89F01AD5EB7C}">
      <dgm:prSet phldrT="[Text]"/>
      <dgm:spPr/>
      <dgm:t>
        <a:bodyPr/>
        <a:lstStyle/>
        <a:p>
          <a:r>
            <a:rPr lang="en-US" b="1" dirty="0" smtClean="0"/>
            <a:t>Defines a list of detector</a:t>
          </a:r>
          <a:endParaRPr lang="en-US" b="1" dirty="0"/>
        </a:p>
      </dgm:t>
    </dgm:pt>
    <dgm:pt modelId="{F2096B7E-2B6B-422F-B320-E77C697B9EB4}" type="parTrans" cxnId="{072102B7-7191-499E-BBF6-5B1477C4439A}">
      <dgm:prSet/>
      <dgm:spPr/>
      <dgm:t>
        <a:bodyPr/>
        <a:lstStyle/>
        <a:p>
          <a:endParaRPr lang="en-US"/>
        </a:p>
      </dgm:t>
    </dgm:pt>
    <dgm:pt modelId="{12C0B52E-78F6-48FF-A92A-CAB29008F936}" type="sibTrans" cxnId="{072102B7-7191-499E-BBF6-5B1477C4439A}">
      <dgm:prSet/>
      <dgm:spPr/>
      <dgm:t>
        <a:bodyPr/>
        <a:lstStyle/>
        <a:p>
          <a:endParaRPr lang="en-US"/>
        </a:p>
      </dgm:t>
    </dgm:pt>
    <dgm:pt modelId="{F88162DF-3043-4618-AAA2-FEADFB2CE8F7}">
      <dgm:prSet phldrT="[Text]"/>
      <dgm:spPr/>
      <dgm:t>
        <a:bodyPr/>
        <a:lstStyle/>
        <a:p>
          <a:r>
            <a:rPr lang="en-US" dirty="0" smtClean="0"/>
            <a:t>Each detector is represented by its acceptance</a:t>
          </a:r>
          <a:endParaRPr lang="en-US" dirty="0"/>
        </a:p>
      </dgm:t>
    </dgm:pt>
    <dgm:pt modelId="{2DC0B683-8F01-4D88-87BE-D264E741AB4A}" type="parTrans" cxnId="{52A211CD-D729-4E51-8587-B8E91D9C1D2A}">
      <dgm:prSet/>
      <dgm:spPr/>
      <dgm:t>
        <a:bodyPr/>
        <a:lstStyle/>
        <a:p>
          <a:endParaRPr lang="en-US"/>
        </a:p>
      </dgm:t>
    </dgm:pt>
    <dgm:pt modelId="{18CF0D0F-C123-4B9D-B61F-5B2F3DD7C8BC}" type="sibTrans" cxnId="{52A211CD-D729-4E51-8587-B8E91D9C1D2A}">
      <dgm:prSet/>
      <dgm:spPr/>
      <dgm:t>
        <a:bodyPr/>
        <a:lstStyle/>
        <a:p>
          <a:endParaRPr lang="en-US"/>
        </a:p>
      </dgm:t>
    </dgm:pt>
    <dgm:pt modelId="{1C4273FC-4520-4492-8D48-B3A4783C7970}">
      <dgm:prSet phldrT="[Text]"/>
      <dgm:spPr/>
      <dgm:t>
        <a:bodyPr/>
        <a:lstStyle/>
        <a:p>
          <a:r>
            <a:rPr lang="en-US" dirty="0" smtClean="0"/>
            <a:t>Number and type of detector is completely custom</a:t>
          </a:r>
          <a:endParaRPr lang="en-US" dirty="0"/>
        </a:p>
      </dgm:t>
    </dgm:pt>
    <dgm:pt modelId="{4F7DF310-F456-4AFC-8DA9-2B28C1244737}" type="parTrans" cxnId="{C2BD9340-60A2-4A30-919B-9FD6DF9A4F57}">
      <dgm:prSet/>
      <dgm:spPr/>
    </dgm:pt>
    <dgm:pt modelId="{82F09CD6-A263-4BD8-B687-FA614C682B9B}" type="sibTrans" cxnId="{C2BD9340-60A2-4A30-919B-9FD6DF9A4F57}">
      <dgm:prSet/>
      <dgm:spPr/>
    </dgm:pt>
    <dgm:pt modelId="{6DD28A82-46DD-4611-AA71-20056BF4E28E}">
      <dgm:prSet phldrT="[Text]"/>
      <dgm:spPr/>
      <dgm:t>
        <a:bodyPr/>
        <a:lstStyle/>
        <a:p>
          <a:r>
            <a:rPr lang="en-US" dirty="0" smtClean="0"/>
            <a:t>Acceptance tree loaded from an external file</a:t>
          </a:r>
          <a:endParaRPr lang="en-US" dirty="0"/>
        </a:p>
      </dgm:t>
    </dgm:pt>
    <dgm:pt modelId="{83C7ECB9-6E9A-4CA3-81B3-25A08B041DFC}" type="parTrans" cxnId="{59211135-13AF-470B-976D-F0A4F17C6DF0}">
      <dgm:prSet/>
      <dgm:spPr/>
    </dgm:pt>
    <dgm:pt modelId="{EDFDEF64-2DBE-4140-B6CE-CF952F0A919B}" type="sibTrans" cxnId="{59211135-13AF-470B-976D-F0A4F17C6DF0}">
      <dgm:prSet/>
      <dgm:spPr/>
    </dgm:pt>
    <dgm:pt modelId="{81E90190-3F98-40ED-B05E-7325CBE32D5D}">
      <dgm:prSet phldrT="[Text]"/>
      <dgm:spPr/>
      <dgm:t>
        <a:bodyPr/>
        <a:lstStyle/>
        <a:p>
          <a:r>
            <a:rPr lang="en-US" dirty="0" smtClean="0"/>
            <a:t>Acceptance includes efficiency</a:t>
          </a:r>
          <a:endParaRPr lang="en-US" dirty="0"/>
        </a:p>
      </dgm:t>
    </dgm:pt>
    <dgm:pt modelId="{80489E00-2187-4FAD-B225-CF5CB436EDAA}" type="parTrans" cxnId="{8B5CC302-A137-4CF7-925B-1EB588DC1187}">
      <dgm:prSet/>
      <dgm:spPr/>
    </dgm:pt>
    <dgm:pt modelId="{EB5CAFC3-4387-4AF2-9168-CD2BAD82B61F}" type="sibTrans" cxnId="{8B5CC302-A137-4CF7-925B-1EB588DC1187}">
      <dgm:prSet/>
      <dgm:spPr/>
    </dgm:pt>
    <dgm:pt modelId="{160BD815-2947-4C4A-9FE4-697C568E03B0}" type="pres">
      <dgm:prSet presAssocID="{53FB724F-7537-4F5F-800F-686621AE7543}" presName="linear" presStyleCnt="0">
        <dgm:presLayoutVars>
          <dgm:animLvl val="lvl"/>
          <dgm:resizeHandles val="exact"/>
        </dgm:presLayoutVars>
      </dgm:prSet>
      <dgm:spPr/>
    </dgm:pt>
    <dgm:pt modelId="{D33B5DC3-9FED-49F2-BA07-99A518826F71}" type="pres">
      <dgm:prSet presAssocID="{4323BB8D-427C-496A-81B6-89F01AD5EB7C}" presName="parentText" presStyleLbl="node1" presStyleIdx="0" presStyleCnt="1">
        <dgm:presLayoutVars>
          <dgm:chMax val="0"/>
          <dgm:bulletEnabled val="1"/>
        </dgm:presLayoutVars>
      </dgm:prSet>
      <dgm:spPr/>
    </dgm:pt>
    <dgm:pt modelId="{F1B2EDD5-7263-4D4D-B407-468BC644EC08}" type="pres">
      <dgm:prSet presAssocID="{4323BB8D-427C-496A-81B6-89F01AD5EB7C}" presName="childText" presStyleLbl="revTx" presStyleIdx="0" presStyleCnt="1">
        <dgm:presLayoutVars>
          <dgm:bulletEnabled val="1"/>
        </dgm:presLayoutVars>
      </dgm:prSet>
      <dgm:spPr/>
      <dgm:t>
        <a:bodyPr/>
        <a:lstStyle/>
        <a:p>
          <a:endParaRPr lang="en-US"/>
        </a:p>
      </dgm:t>
    </dgm:pt>
  </dgm:ptLst>
  <dgm:cxnLst>
    <dgm:cxn modelId="{6E4E5186-4D67-4DDF-97A1-604F8A66D8DA}" type="presOf" srcId="{F88162DF-3043-4618-AAA2-FEADFB2CE8F7}" destId="{F1B2EDD5-7263-4D4D-B407-468BC644EC08}" srcOrd="0" destOrd="2" presId="urn:microsoft.com/office/officeart/2005/8/layout/vList2"/>
    <dgm:cxn modelId="{0B89E869-685B-49EC-B71C-40854BBE85AC}" type="presOf" srcId="{1C4273FC-4520-4492-8D48-B3A4783C7970}" destId="{F1B2EDD5-7263-4D4D-B407-468BC644EC08}" srcOrd="0" destOrd="0" presId="urn:microsoft.com/office/officeart/2005/8/layout/vList2"/>
    <dgm:cxn modelId="{072102B7-7191-499E-BBF6-5B1477C4439A}" srcId="{53FB724F-7537-4F5F-800F-686621AE7543}" destId="{4323BB8D-427C-496A-81B6-89F01AD5EB7C}" srcOrd="0" destOrd="0" parTransId="{F2096B7E-2B6B-422F-B320-E77C697B9EB4}" sibTransId="{12C0B52E-78F6-48FF-A92A-CAB29008F936}"/>
    <dgm:cxn modelId="{82AD3B3B-907F-4898-988D-DF4258926983}" type="presOf" srcId="{6DD28A82-46DD-4611-AA71-20056BF4E28E}" destId="{F1B2EDD5-7263-4D4D-B407-468BC644EC08}" srcOrd="0" destOrd="1" presId="urn:microsoft.com/office/officeart/2005/8/layout/vList2"/>
    <dgm:cxn modelId="{186E333F-C38D-4CD0-8762-B1FEE967A9C0}" type="presOf" srcId="{53FB724F-7537-4F5F-800F-686621AE7543}" destId="{160BD815-2947-4C4A-9FE4-697C568E03B0}" srcOrd="0" destOrd="0" presId="urn:microsoft.com/office/officeart/2005/8/layout/vList2"/>
    <dgm:cxn modelId="{C2BD9340-60A2-4A30-919B-9FD6DF9A4F57}" srcId="{4323BB8D-427C-496A-81B6-89F01AD5EB7C}" destId="{1C4273FC-4520-4492-8D48-B3A4783C7970}" srcOrd="0" destOrd="0" parTransId="{4F7DF310-F456-4AFC-8DA9-2B28C1244737}" sibTransId="{82F09CD6-A263-4BD8-B687-FA614C682B9B}"/>
    <dgm:cxn modelId="{8B5CC302-A137-4CF7-925B-1EB588DC1187}" srcId="{4323BB8D-427C-496A-81B6-89F01AD5EB7C}" destId="{81E90190-3F98-40ED-B05E-7325CBE32D5D}" srcOrd="3" destOrd="0" parTransId="{80489E00-2187-4FAD-B225-CF5CB436EDAA}" sibTransId="{EB5CAFC3-4387-4AF2-9168-CD2BAD82B61F}"/>
    <dgm:cxn modelId="{0E89C265-6096-4774-B6CA-F9AD6512A0DF}" type="presOf" srcId="{81E90190-3F98-40ED-B05E-7325CBE32D5D}" destId="{F1B2EDD5-7263-4D4D-B407-468BC644EC08}" srcOrd="0" destOrd="3" presId="urn:microsoft.com/office/officeart/2005/8/layout/vList2"/>
    <dgm:cxn modelId="{52A211CD-D729-4E51-8587-B8E91D9C1D2A}" srcId="{4323BB8D-427C-496A-81B6-89F01AD5EB7C}" destId="{F88162DF-3043-4618-AAA2-FEADFB2CE8F7}" srcOrd="2" destOrd="0" parTransId="{2DC0B683-8F01-4D88-87BE-D264E741AB4A}" sibTransId="{18CF0D0F-C123-4B9D-B61F-5B2F3DD7C8BC}"/>
    <dgm:cxn modelId="{E6C80A62-29C2-4AD9-BDAC-B3EF03023F0C}" type="presOf" srcId="{4323BB8D-427C-496A-81B6-89F01AD5EB7C}" destId="{D33B5DC3-9FED-49F2-BA07-99A518826F71}" srcOrd="0" destOrd="0" presId="urn:microsoft.com/office/officeart/2005/8/layout/vList2"/>
    <dgm:cxn modelId="{59211135-13AF-470B-976D-F0A4F17C6DF0}" srcId="{4323BB8D-427C-496A-81B6-89F01AD5EB7C}" destId="{6DD28A82-46DD-4611-AA71-20056BF4E28E}" srcOrd="1" destOrd="0" parTransId="{83C7ECB9-6E9A-4CA3-81B3-25A08B041DFC}" sibTransId="{EDFDEF64-2DBE-4140-B6CE-CF952F0A919B}"/>
    <dgm:cxn modelId="{79601FB6-464E-4460-A670-AB416DBC77BF}" type="presParOf" srcId="{160BD815-2947-4C4A-9FE4-697C568E03B0}" destId="{D33B5DC3-9FED-49F2-BA07-99A518826F71}" srcOrd="0" destOrd="0" presId="urn:microsoft.com/office/officeart/2005/8/layout/vList2"/>
    <dgm:cxn modelId="{C60C4130-3718-419F-A38B-5161E1497AA6}" type="presParOf" srcId="{160BD815-2947-4C4A-9FE4-697C568E03B0}" destId="{F1B2EDD5-7263-4D4D-B407-468BC644EC0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243175C-B42A-43F0-9263-E1BBB7A44C0B}"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78FDA5EB-BB74-4C04-9ED1-2F80CF438D70}">
      <dgm:prSet phldrT="[Text]"/>
      <dgm:spPr/>
      <dgm:t>
        <a:bodyPr/>
        <a:lstStyle/>
        <a:p>
          <a:r>
            <a:rPr lang="en-US" b="1" dirty="0" smtClean="0"/>
            <a:t>Generates the product particles</a:t>
          </a:r>
          <a:endParaRPr lang="en-US" b="1" dirty="0"/>
        </a:p>
      </dgm:t>
    </dgm:pt>
    <dgm:pt modelId="{34778CAA-0F8B-4F4A-95EA-97C75B13446F}" type="parTrans" cxnId="{0F7A14B7-D725-4583-94B9-FFFF819FD295}">
      <dgm:prSet/>
      <dgm:spPr/>
      <dgm:t>
        <a:bodyPr/>
        <a:lstStyle/>
        <a:p>
          <a:endParaRPr lang="en-US"/>
        </a:p>
      </dgm:t>
    </dgm:pt>
    <dgm:pt modelId="{83F58904-CF12-476B-B3D9-D6D134B3EB73}" type="sibTrans" cxnId="{0F7A14B7-D725-4583-94B9-FFFF819FD295}">
      <dgm:prSet/>
      <dgm:spPr/>
      <dgm:t>
        <a:bodyPr/>
        <a:lstStyle/>
        <a:p>
          <a:endParaRPr lang="en-US"/>
        </a:p>
      </dgm:t>
    </dgm:pt>
    <dgm:pt modelId="{D135B8E8-1219-4BE7-8276-D9AA2B1F8069}">
      <dgm:prSet phldrT="[Text]"/>
      <dgm:spPr/>
      <dgm:t>
        <a:bodyPr/>
        <a:lstStyle/>
        <a:p>
          <a:r>
            <a:rPr lang="en-US" dirty="0" smtClean="0"/>
            <a:t>Calculates the kinematics distribution of the products</a:t>
          </a:r>
          <a:endParaRPr lang="en-US" dirty="0"/>
        </a:p>
      </dgm:t>
    </dgm:pt>
    <dgm:pt modelId="{5059233C-4EF6-4ADC-AA9B-E82DBA516DE7}" type="parTrans" cxnId="{4240E9D1-6DEA-429C-894B-2AC21C4091ED}">
      <dgm:prSet/>
      <dgm:spPr/>
      <dgm:t>
        <a:bodyPr/>
        <a:lstStyle/>
        <a:p>
          <a:endParaRPr lang="en-US"/>
        </a:p>
      </dgm:t>
    </dgm:pt>
    <dgm:pt modelId="{6B6C687F-B1F4-4917-80A2-67B9C44DB5E1}" type="sibTrans" cxnId="{4240E9D1-6DEA-429C-894B-2AC21C4091ED}">
      <dgm:prSet/>
      <dgm:spPr/>
      <dgm:t>
        <a:bodyPr/>
        <a:lstStyle/>
        <a:p>
          <a:endParaRPr lang="en-US"/>
        </a:p>
      </dgm:t>
    </dgm:pt>
    <dgm:pt modelId="{10DE8143-062D-418E-851B-C2A96AE87B32}">
      <dgm:prSet phldrT="[Text]"/>
      <dgm:spPr/>
      <dgm:t>
        <a:bodyPr/>
        <a:lstStyle/>
        <a:p>
          <a:r>
            <a:rPr lang="en-US" dirty="0" smtClean="0"/>
            <a:t>Stores the output particle in the output collection</a:t>
          </a:r>
          <a:endParaRPr lang="en-US" dirty="0"/>
        </a:p>
      </dgm:t>
    </dgm:pt>
    <dgm:pt modelId="{CAEEFEEB-D862-4361-BD03-8C8B91CCA14D}" type="parTrans" cxnId="{59F3FCE7-ADC9-4A13-97DE-808A6D3A1ED0}">
      <dgm:prSet/>
      <dgm:spPr/>
      <dgm:t>
        <a:bodyPr/>
        <a:lstStyle/>
        <a:p>
          <a:endParaRPr lang="en-US"/>
        </a:p>
      </dgm:t>
    </dgm:pt>
    <dgm:pt modelId="{8DCD7314-287D-4338-B942-8C21A2A56DE2}" type="sibTrans" cxnId="{59F3FCE7-ADC9-4A13-97DE-808A6D3A1ED0}">
      <dgm:prSet/>
      <dgm:spPr/>
      <dgm:t>
        <a:bodyPr/>
        <a:lstStyle/>
        <a:p>
          <a:endParaRPr lang="en-US"/>
        </a:p>
      </dgm:t>
    </dgm:pt>
    <dgm:pt modelId="{ABF1A987-03C6-4567-8780-AEAC0782A782}">
      <dgm:prSet phldrT="[Text]"/>
      <dgm:spPr/>
      <dgm:t>
        <a:bodyPr/>
        <a:lstStyle/>
        <a:p>
          <a:r>
            <a:rPr lang="en-US" dirty="0" smtClean="0"/>
            <a:t>Use the detector information to calculate only if there is a chance for detection</a:t>
          </a:r>
          <a:endParaRPr lang="en-US" dirty="0"/>
        </a:p>
      </dgm:t>
    </dgm:pt>
    <dgm:pt modelId="{1E6B7194-D20D-4CE5-9575-2F7D6BAD2327}" type="parTrans" cxnId="{169EABBC-3B65-473A-AA9C-5CA411264E23}">
      <dgm:prSet/>
      <dgm:spPr/>
      <dgm:t>
        <a:bodyPr/>
        <a:lstStyle/>
        <a:p>
          <a:endParaRPr lang="en-US"/>
        </a:p>
      </dgm:t>
    </dgm:pt>
    <dgm:pt modelId="{4611125F-71BF-46D8-ACF8-06201D291395}" type="sibTrans" cxnId="{169EABBC-3B65-473A-AA9C-5CA411264E23}">
      <dgm:prSet/>
      <dgm:spPr/>
      <dgm:t>
        <a:bodyPr/>
        <a:lstStyle/>
        <a:p>
          <a:endParaRPr lang="en-US"/>
        </a:p>
      </dgm:t>
    </dgm:pt>
    <dgm:pt modelId="{5650DFE2-D54C-4720-A835-94E14C49E5D0}">
      <dgm:prSet phldrT="[Text]"/>
      <dgm:spPr/>
      <dgm:t>
        <a:bodyPr/>
        <a:lstStyle/>
        <a:p>
          <a:r>
            <a:rPr lang="en-US" b="1" dirty="0" smtClean="0"/>
            <a:t>Model correction</a:t>
          </a:r>
          <a:endParaRPr lang="en-US" b="1" dirty="0"/>
        </a:p>
      </dgm:t>
    </dgm:pt>
    <dgm:pt modelId="{053FB893-2E9D-45F0-8AE0-204B8F5DB909}" type="parTrans" cxnId="{61B00DA5-0CFB-4086-A378-60EF00BD2AB6}">
      <dgm:prSet/>
      <dgm:spPr/>
      <dgm:t>
        <a:bodyPr/>
        <a:lstStyle/>
        <a:p>
          <a:endParaRPr lang="en-US"/>
        </a:p>
      </dgm:t>
    </dgm:pt>
    <dgm:pt modelId="{B805120B-CDD6-4A18-8517-5A416923D0D0}" type="sibTrans" cxnId="{61B00DA5-0CFB-4086-A378-60EF00BD2AB6}">
      <dgm:prSet/>
      <dgm:spPr/>
      <dgm:t>
        <a:bodyPr/>
        <a:lstStyle/>
        <a:p>
          <a:endParaRPr lang="en-US"/>
        </a:p>
      </dgm:t>
    </dgm:pt>
    <dgm:pt modelId="{8758541F-903E-4AC4-B0B8-285C6D1A27F7}">
      <dgm:prSet phldrT="[Text]"/>
      <dgm:spPr/>
      <dgm:t>
        <a:bodyPr/>
        <a:lstStyle/>
        <a:p>
          <a:r>
            <a:rPr lang="en-US" dirty="0" smtClean="0"/>
            <a:t>Calculates the cross section based of the specific kinematics configuration</a:t>
          </a:r>
          <a:endParaRPr lang="en-US" dirty="0"/>
        </a:p>
      </dgm:t>
    </dgm:pt>
    <dgm:pt modelId="{43F1B7B1-25B2-499C-952B-70EB48FC2556}" type="parTrans" cxnId="{3EF873C2-B78F-4187-B1FF-DE633C5A5F39}">
      <dgm:prSet/>
      <dgm:spPr/>
      <dgm:t>
        <a:bodyPr/>
        <a:lstStyle/>
        <a:p>
          <a:endParaRPr lang="en-US"/>
        </a:p>
      </dgm:t>
    </dgm:pt>
    <dgm:pt modelId="{9EEBAA77-F3AF-4164-9F42-F26FF628E5EC}" type="sibTrans" cxnId="{3EF873C2-B78F-4187-B1FF-DE633C5A5F39}">
      <dgm:prSet/>
      <dgm:spPr/>
      <dgm:t>
        <a:bodyPr/>
        <a:lstStyle/>
        <a:p>
          <a:endParaRPr lang="en-US"/>
        </a:p>
      </dgm:t>
    </dgm:pt>
    <dgm:pt modelId="{F5E1AF88-F649-4F3C-B5D5-AC69C633302E}" type="pres">
      <dgm:prSet presAssocID="{D243175C-B42A-43F0-9263-E1BBB7A44C0B}" presName="linear" presStyleCnt="0">
        <dgm:presLayoutVars>
          <dgm:animLvl val="lvl"/>
          <dgm:resizeHandles val="exact"/>
        </dgm:presLayoutVars>
      </dgm:prSet>
      <dgm:spPr/>
      <dgm:t>
        <a:bodyPr/>
        <a:lstStyle/>
        <a:p>
          <a:endParaRPr lang="en-US"/>
        </a:p>
      </dgm:t>
    </dgm:pt>
    <dgm:pt modelId="{A90C73CD-F082-442F-A56F-B134F35AD0E7}" type="pres">
      <dgm:prSet presAssocID="{78FDA5EB-BB74-4C04-9ED1-2F80CF438D70}" presName="parentText" presStyleLbl="node1" presStyleIdx="0" presStyleCnt="2">
        <dgm:presLayoutVars>
          <dgm:chMax val="0"/>
          <dgm:bulletEnabled val="1"/>
        </dgm:presLayoutVars>
      </dgm:prSet>
      <dgm:spPr/>
      <dgm:t>
        <a:bodyPr/>
        <a:lstStyle/>
        <a:p>
          <a:endParaRPr lang="en-US"/>
        </a:p>
      </dgm:t>
    </dgm:pt>
    <dgm:pt modelId="{70A49AA9-954E-44CE-810F-BDF431A96674}" type="pres">
      <dgm:prSet presAssocID="{78FDA5EB-BB74-4C04-9ED1-2F80CF438D70}" presName="childText" presStyleLbl="revTx" presStyleIdx="0" presStyleCnt="2">
        <dgm:presLayoutVars>
          <dgm:bulletEnabled val="1"/>
        </dgm:presLayoutVars>
      </dgm:prSet>
      <dgm:spPr/>
      <dgm:t>
        <a:bodyPr/>
        <a:lstStyle/>
        <a:p>
          <a:endParaRPr lang="en-US"/>
        </a:p>
      </dgm:t>
    </dgm:pt>
    <dgm:pt modelId="{38122F6E-7AA1-49F5-847A-6A637BEF909A}" type="pres">
      <dgm:prSet presAssocID="{5650DFE2-D54C-4720-A835-94E14C49E5D0}" presName="parentText" presStyleLbl="node1" presStyleIdx="1" presStyleCnt="2">
        <dgm:presLayoutVars>
          <dgm:chMax val="0"/>
          <dgm:bulletEnabled val="1"/>
        </dgm:presLayoutVars>
      </dgm:prSet>
      <dgm:spPr/>
      <dgm:t>
        <a:bodyPr/>
        <a:lstStyle/>
        <a:p>
          <a:endParaRPr lang="en-US"/>
        </a:p>
      </dgm:t>
    </dgm:pt>
    <dgm:pt modelId="{954E0BA5-6E88-43DC-9B03-2E1905E0F62F}" type="pres">
      <dgm:prSet presAssocID="{5650DFE2-D54C-4720-A835-94E14C49E5D0}" presName="childText" presStyleLbl="revTx" presStyleIdx="1" presStyleCnt="2">
        <dgm:presLayoutVars>
          <dgm:bulletEnabled val="1"/>
        </dgm:presLayoutVars>
      </dgm:prSet>
      <dgm:spPr/>
      <dgm:t>
        <a:bodyPr/>
        <a:lstStyle/>
        <a:p>
          <a:endParaRPr lang="en-US"/>
        </a:p>
      </dgm:t>
    </dgm:pt>
  </dgm:ptLst>
  <dgm:cxnLst>
    <dgm:cxn modelId="{61B00DA5-0CFB-4086-A378-60EF00BD2AB6}" srcId="{D243175C-B42A-43F0-9263-E1BBB7A44C0B}" destId="{5650DFE2-D54C-4720-A835-94E14C49E5D0}" srcOrd="1" destOrd="0" parTransId="{053FB893-2E9D-45F0-8AE0-204B8F5DB909}" sibTransId="{B805120B-CDD6-4A18-8517-5A416923D0D0}"/>
    <dgm:cxn modelId="{169EABBC-3B65-473A-AA9C-5CA411264E23}" srcId="{78FDA5EB-BB74-4C04-9ED1-2F80CF438D70}" destId="{ABF1A987-03C6-4567-8780-AEAC0782A782}" srcOrd="2" destOrd="0" parTransId="{1E6B7194-D20D-4CE5-9575-2F7D6BAD2327}" sibTransId="{4611125F-71BF-46D8-ACF8-06201D291395}"/>
    <dgm:cxn modelId="{0F7A14B7-D725-4583-94B9-FFFF819FD295}" srcId="{D243175C-B42A-43F0-9263-E1BBB7A44C0B}" destId="{78FDA5EB-BB74-4C04-9ED1-2F80CF438D70}" srcOrd="0" destOrd="0" parTransId="{34778CAA-0F8B-4F4A-95EA-97C75B13446F}" sibTransId="{83F58904-CF12-476B-B3D9-D6D134B3EB73}"/>
    <dgm:cxn modelId="{59F3FCE7-ADC9-4A13-97DE-808A6D3A1ED0}" srcId="{78FDA5EB-BB74-4C04-9ED1-2F80CF438D70}" destId="{10DE8143-062D-418E-851B-C2A96AE87B32}" srcOrd="1" destOrd="0" parTransId="{CAEEFEEB-D862-4361-BD03-8C8B91CCA14D}" sibTransId="{8DCD7314-287D-4338-B942-8C21A2A56DE2}"/>
    <dgm:cxn modelId="{3EF873C2-B78F-4187-B1FF-DE633C5A5F39}" srcId="{5650DFE2-D54C-4720-A835-94E14C49E5D0}" destId="{8758541F-903E-4AC4-B0B8-285C6D1A27F7}" srcOrd="0" destOrd="0" parTransId="{43F1B7B1-25B2-499C-952B-70EB48FC2556}" sibTransId="{9EEBAA77-F3AF-4164-9F42-F26FF628E5EC}"/>
    <dgm:cxn modelId="{61B6C033-64C0-4645-AF18-42B673D5A41F}" type="presOf" srcId="{5650DFE2-D54C-4720-A835-94E14C49E5D0}" destId="{38122F6E-7AA1-49F5-847A-6A637BEF909A}" srcOrd="0" destOrd="0" presId="urn:microsoft.com/office/officeart/2005/8/layout/vList2"/>
    <dgm:cxn modelId="{831E2ADB-55F4-40EA-8BE3-CA3E31AEE043}" type="presOf" srcId="{D135B8E8-1219-4BE7-8276-D9AA2B1F8069}" destId="{70A49AA9-954E-44CE-810F-BDF431A96674}" srcOrd="0" destOrd="0" presId="urn:microsoft.com/office/officeart/2005/8/layout/vList2"/>
    <dgm:cxn modelId="{49CCF0C4-86CD-4426-8149-488A16AE2514}" type="presOf" srcId="{10DE8143-062D-418E-851B-C2A96AE87B32}" destId="{70A49AA9-954E-44CE-810F-BDF431A96674}" srcOrd="0" destOrd="1" presId="urn:microsoft.com/office/officeart/2005/8/layout/vList2"/>
    <dgm:cxn modelId="{D9778E36-DCE1-493E-A39C-65D7427047B8}" type="presOf" srcId="{ABF1A987-03C6-4567-8780-AEAC0782A782}" destId="{70A49AA9-954E-44CE-810F-BDF431A96674}" srcOrd="0" destOrd="2" presId="urn:microsoft.com/office/officeart/2005/8/layout/vList2"/>
    <dgm:cxn modelId="{F35A2ADF-1A37-4ACB-84A5-9452A0002377}" type="presOf" srcId="{D243175C-B42A-43F0-9263-E1BBB7A44C0B}" destId="{F5E1AF88-F649-4F3C-B5D5-AC69C633302E}" srcOrd="0" destOrd="0" presId="urn:microsoft.com/office/officeart/2005/8/layout/vList2"/>
    <dgm:cxn modelId="{BF3BB404-BF95-471A-BAE3-26A9F6FF1ECA}" type="presOf" srcId="{8758541F-903E-4AC4-B0B8-285C6D1A27F7}" destId="{954E0BA5-6E88-43DC-9B03-2E1905E0F62F}" srcOrd="0" destOrd="0" presId="urn:microsoft.com/office/officeart/2005/8/layout/vList2"/>
    <dgm:cxn modelId="{4240E9D1-6DEA-429C-894B-2AC21C4091ED}" srcId="{78FDA5EB-BB74-4C04-9ED1-2F80CF438D70}" destId="{D135B8E8-1219-4BE7-8276-D9AA2B1F8069}" srcOrd="0" destOrd="0" parTransId="{5059233C-4EF6-4ADC-AA9B-E82DBA516DE7}" sibTransId="{6B6C687F-B1F4-4917-80A2-67B9C44DB5E1}"/>
    <dgm:cxn modelId="{384D6BD4-0093-4A81-9931-458D2B2B3CC7}" type="presOf" srcId="{78FDA5EB-BB74-4C04-9ED1-2F80CF438D70}" destId="{A90C73CD-F082-442F-A56F-B134F35AD0E7}" srcOrd="0" destOrd="0" presId="urn:microsoft.com/office/officeart/2005/8/layout/vList2"/>
    <dgm:cxn modelId="{3C36D748-547D-484C-908D-0463E59A48DE}" type="presParOf" srcId="{F5E1AF88-F649-4F3C-B5D5-AC69C633302E}" destId="{A90C73CD-F082-442F-A56F-B134F35AD0E7}" srcOrd="0" destOrd="0" presId="urn:microsoft.com/office/officeart/2005/8/layout/vList2"/>
    <dgm:cxn modelId="{423BD941-D553-47F3-87DA-E514294CA9F6}" type="presParOf" srcId="{F5E1AF88-F649-4F3C-B5D5-AC69C633302E}" destId="{70A49AA9-954E-44CE-810F-BDF431A96674}" srcOrd="1" destOrd="0" presId="urn:microsoft.com/office/officeart/2005/8/layout/vList2"/>
    <dgm:cxn modelId="{0A694E09-8F61-452A-90AA-4BB822D19B94}" type="presParOf" srcId="{F5E1AF88-F649-4F3C-B5D5-AC69C633302E}" destId="{38122F6E-7AA1-49F5-847A-6A637BEF909A}" srcOrd="2" destOrd="0" presId="urn:microsoft.com/office/officeart/2005/8/layout/vList2"/>
    <dgm:cxn modelId="{0D3AFA7A-D66F-49B8-87B2-B32C66C41043}" type="presParOf" srcId="{F5E1AF88-F649-4F3C-B5D5-AC69C633302E}" destId="{954E0BA5-6E88-43DC-9B03-2E1905E0F62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41D5C8E-673A-4F64-B84A-450E92E81C32}" type="doc">
      <dgm:prSet loTypeId="urn:microsoft.com/office/officeart/2008/layout/LinedList" loCatId="list" qsTypeId="urn:microsoft.com/office/officeart/2005/8/quickstyle/simple3" qsCatId="simple" csTypeId="urn:microsoft.com/office/officeart/2005/8/colors/colorful2" csCatId="colorful" phldr="1"/>
      <dgm:spPr/>
      <dgm:t>
        <a:bodyPr/>
        <a:lstStyle/>
        <a:p>
          <a:endParaRPr lang="en-US"/>
        </a:p>
      </dgm:t>
    </dgm:pt>
    <dgm:pt modelId="{37CC3CB7-F67F-407E-AD26-9E857D62CCC6}">
      <dgm:prSet phldrT="[Text]"/>
      <dgm:spPr/>
      <dgm:t>
        <a:bodyPr/>
        <a:lstStyle/>
        <a:p>
          <a:r>
            <a:rPr lang="en-US" dirty="0" smtClean="0"/>
            <a:t>DAQ</a:t>
          </a:r>
          <a:endParaRPr lang="en-US" dirty="0"/>
        </a:p>
      </dgm:t>
    </dgm:pt>
    <dgm:pt modelId="{A2360E90-84D3-40FF-8AE9-71A0651E2AC8}" type="parTrans" cxnId="{A3EB83E8-B0D7-445F-AB2E-23CC52AC4145}">
      <dgm:prSet/>
      <dgm:spPr/>
      <dgm:t>
        <a:bodyPr/>
        <a:lstStyle/>
        <a:p>
          <a:endParaRPr lang="en-US"/>
        </a:p>
      </dgm:t>
    </dgm:pt>
    <dgm:pt modelId="{0B3D7B2E-6574-4491-BBE5-DD66D55BADD1}" type="sibTrans" cxnId="{A3EB83E8-B0D7-445F-AB2E-23CC52AC4145}">
      <dgm:prSet/>
      <dgm:spPr/>
      <dgm:t>
        <a:bodyPr/>
        <a:lstStyle/>
        <a:p>
          <a:endParaRPr lang="en-US"/>
        </a:p>
      </dgm:t>
    </dgm:pt>
    <dgm:pt modelId="{2D299F1C-B2B1-4914-9347-6BF96D170F28}">
      <dgm:prSet phldrT="[Text]"/>
      <dgm:spPr/>
      <dgm:t>
        <a:bodyPr/>
        <a:lstStyle/>
        <a:p>
          <a:r>
            <a:rPr lang="en-US" dirty="0" smtClean="0"/>
            <a:t>GUIs</a:t>
          </a:r>
          <a:endParaRPr lang="en-US" dirty="0"/>
        </a:p>
      </dgm:t>
    </dgm:pt>
    <dgm:pt modelId="{4E693763-448C-4646-9B2F-85042CF3F899}" type="parTrans" cxnId="{4D9911B9-8399-4EE3-B034-3083A4CE8817}">
      <dgm:prSet/>
      <dgm:spPr/>
      <dgm:t>
        <a:bodyPr/>
        <a:lstStyle/>
        <a:p>
          <a:endParaRPr lang="en-US"/>
        </a:p>
      </dgm:t>
    </dgm:pt>
    <dgm:pt modelId="{E68AFB27-58F3-451E-A0F9-31B0165EF5A2}" type="sibTrans" cxnId="{4D9911B9-8399-4EE3-B034-3083A4CE8817}">
      <dgm:prSet/>
      <dgm:spPr/>
      <dgm:t>
        <a:bodyPr/>
        <a:lstStyle/>
        <a:p>
          <a:endParaRPr lang="en-US"/>
        </a:p>
      </dgm:t>
    </dgm:pt>
    <dgm:pt modelId="{C7ED6C93-C34C-4E02-A6C8-9568EF8282EC}">
      <dgm:prSet phldrT="[Text]"/>
      <dgm:spPr/>
      <dgm:t>
        <a:bodyPr/>
        <a:lstStyle/>
        <a:p>
          <a:r>
            <a:rPr lang="en-US" dirty="0" smtClean="0"/>
            <a:t>Online event generation and synchronization</a:t>
          </a:r>
          <a:endParaRPr lang="en-US" dirty="0"/>
        </a:p>
      </dgm:t>
    </dgm:pt>
    <dgm:pt modelId="{28ED19F5-F5F8-4BC7-8F29-AD9E1568892D}" type="parTrans" cxnId="{0D0D70A5-EBC9-4E4F-BECE-8E0F94E4A096}">
      <dgm:prSet/>
      <dgm:spPr/>
      <dgm:t>
        <a:bodyPr/>
        <a:lstStyle/>
        <a:p>
          <a:endParaRPr lang="en-US"/>
        </a:p>
      </dgm:t>
    </dgm:pt>
    <dgm:pt modelId="{9BAABC0A-22BB-4D15-91AA-AA77A6F68BD8}" type="sibTrans" cxnId="{0D0D70A5-EBC9-4E4F-BECE-8E0F94E4A096}">
      <dgm:prSet/>
      <dgm:spPr/>
      <dgm:t>
        <a:bodyPr/>
        <a:lstStyle/>
        <a:p>
          <a:endParaRPr lang="en-US"/>
        </a:p>
      </dgm:t>
    </dgm:pt>
    <dgm:pt modelId="{9408D207-D1FF-4091-8D1F-10CB2E7AE155}">
      <dgm:prSet phldrT="[Text]"/>
      <dgm:spPr/>
      <dgm:t>
        <a:bodyPr/>
        <a:lstStyle/>
        <a:p>
          <a:r>
            <a:rPr lang="en-US" dirty="0" smtClean="0"/>
            <a:t>Yet to start</a:t>
          </a:r>
          <a:endParaRPr lang="en-US" dirty="0"/>
        </a:p>
      </dgm:t>
    </dgm:pt>
    <dgm:pt modelId="{000558D9-A9E1-464C-AA25-319A4F8FEE46}" type="parTrans" cxnId="{4101D467-C897-4817-A310-D9C94154CFFD}">
      <dgm:prSet/>
      <dgm:spPr/>
      <dgm:t>
        <a:bodyPr/>
        <a:lstStyle/>
        <a:p>
          <a:endParaRPr lang="en-US"/>
        </a:p>
      </dgm:t>
    </dgm:pt>
    <dgm:pt modelId="{123F4C55-C9F8-4882-9B7B-50146D4A0D5B}" type="sibTrans" cxnId="{4101D467-C897-4817-A310-D9C94154CFFD}">
      <dgm:prSet/>
      <dgm:spPr/>
      <dgm:t>
        <a:bodyPr/>
        <a:lstStyle/>
        <a:p>
          <a:endParaRPr lang="en-US"/>
        </a:p>
      </dgm:t>
    </dgm:pt>
    <dgm:pt modelId="{37F82CB3-E42C-4ED8-B174-0E3416AC3782}">
      <dgm:prSet phldrT="[Text]"/>
      <dgm:spPr/>
      <dgm:t>
        <a:bodyPr/>
        <a:lstStyle/>
        <a:p>
          <a:r>
            <a:rPr lang="en-US" dirty="0" smtClean="0"/>
            <a:t>Configuration tools should have an easy to use GUI</a:t>
          </a:r>
          <a:endParaRPr lang="en-US" dirty="0"/>
        </a:p>
      </dgm:t>
    </dgm:pt>
    <dgm:pt modelId="{B295010B-8B9B-4574-B209-D8F334E2E496}" type="parTrans" cxnId="{8D045FBA-CE02-483F-8F85-4AE1B1D59955}">
      <dgm:prSet/>
      <dgm:spPr/>
      <dgm:t>
        <a:bodyPr/>
        <a:lstStyle/>
        <a:p>
          <a:endParaRPr lang="en-US"/>
        </a:p>
      </dgm:t>
    </dgm:pt>
    <dgm:pt modelId="{FB1B7DA5-A8B4-4D23-8310-AF3934C8D41E}" type="sibTrans" cxnId="{8D045FBA-CE02-483F-8F85-4AE1B1D59955}">
      <dgm:prSet/>
      <dgm:spPr/>
      <dgm:t>
        <a:bodyPr/>
        <a:lstStyle/>
        <a:p>
          <a:endParaRPr lang="en-US"/>
        </a:p>
      </dgm:t>
    </dgm:pt>
    <dgm:pt modelId="{504E503A-2009-4B99-B677-485CFADA8D0A}">
      <dgm:prSet phldrT="[Text]"/>
      <dgm:spPr/>
      <dgm:t>
        <a:bodyPr/>
        <a:lstStyle/>
        <a:p>
          <a:r>
            <a:rPr lang="en-US" dirty="0" smtClean="0"/>
            <a:t>Data Reconstruction</a:t>
          </a:r>
          <a:endParaRPr lang="en-US" dirty="0"/>
        </a:p>
      </dgm:t>
    </dgm:pt>
    <dgm:pt modelId="{F8920D15-553F-4211-96A6-D5ED35F15ADF}" type="parTrans" cxnId="{C0BE3371-E8FB-44B4-94FE-FA450DEFB147}">
      <dgm:prSet/>
      <dgm:spPr/>
      <dgm:t>
        <a:bodyPr/>
        <a:lstStyle/>
        <a:p>
          <a:endParaRPr lang="en-US"/>
        </a:p>
      </dgm:t>
    </dgm:pt>
    <dgm:pt modelId="{8F9CFDF2-9775-45D6-A0C1-30CAB5FFD816}" type="sibTrans" cxnId="{C0BE3371-E8FB-44B4-94FE-FA450DEFB147}">
      <dgm:prSet/>
      <dgm:spPr/>
      <dgm:t>
        <a:bodyPr/>
        <a:lstStyle/>
        <a:p>
          <a:endParaRPr lang="en-US"/>
        </a:p>
      </dgm:t>
    </dgm:pt>
    <dgm:pt modelId="{E1DBA0BA-44C8-41AB-BEE0-3CD79A7D367D}">
      <dgm:prSet phldrT="[Text]"/>
      <dgm:spPr/>
      <dgm:t>
        <a:bodyPr/>
        <a:lstStyle/>
        <a:p>
          <a:r>
            <a:rPr lang="en-US" dirty="0" smtClean="0"/>
            <a:t>First implementation operational</a:t>
          </a:r>
          <a:endParaRPr lang="en-US" dirty="0"/>
        </a:p>
      </dgm:t>
    </dgm:pt>
    <dgm:pt modelId="{B33D7C8A-80A8-40DE-A0B1-0DF58D87317E}" type="parTrans" cxnId="{1BAB44C4-71F0-4097-9DF7-2841BF297189}">
      <dgm:prSet/>
      <dgm:spPr/>
      <dgm:t>
        <a:bodyPr/>
        <a:lstStyle/>
        <a:p>
          <a:endParaRPr lang="en-US"/>
        </a:p>
      </dgm:t>
    </dgm:pt>
    <dgm:pt modelId="{39F98AFA-DE98-4127-B9D0-5CB8D7EC1CCF}" type="sibTrans" cxnId="{1BAB44C4-71F0-4097-9DF7-2841BF297189}">
      <dgm:prSet/>
      <dgm:spPr/>
      <dgm:t>
        <a:bodyPr/>
        <a:lstStyle/>
        <a:p>
          <a:endParaRPr lang="en-US"/>
        </a:p>
      </dgm:t>
    </dgm:pt>
    <dgm:pt modelId="{03202CF9-EFE0-4724-A9D6-AA2307D8A4F1}">
      <dgm:prSet phldrT="[Text]"/>
      <dgm:spPr/>
      <dgm:t>
        <a:bodyPr/>
        <a:lstStyle/>
        <a:p>
          <a:r>
            <a:rPr lang="en-US" dirty="0" smtClean="0"/>
            <a:t>Full detector simulation</a:t>
          </a:r>
          <a:endParaRPr lang="en-US" dirty="0"/>
        </a:p>
      </dgm:t>
    </dgm:pt>
    <dgm:pt modelId="{100E71D0-C6E3-43F9-9859-92989D2EF856}" type="parTrans" cxnId="{381152F3-483C-4955-A5C3-73C32331DAF3}">
      <dgm:prSet/>
      <dgm:spPr/>
      <dgm:t>
        <a:bodyPr/>
        <a:lstStyle/>
        <a:p>
          <a:endParaRPr lang="en-US"/>
        </a:p>
      </dgm:t>
    </dgm:pt>
    <dgm:pt modelId="{AED0ECF8-D36B-45FD-8E85-C1B86A69D43D}" type="sibTrans" cxnId="{381152F3-483C-4955-A5C3-73C32331DAF3}">
      <dgm:prSet/>
      <dgm:spPr/>
      <dgm:t>
        <a:bodyPr/>
        <a:lstStyle/>
        <a:p>
          <a:endParaRPr lang="en-US"/>
        </a:p>
      </dgm:t>
    </dgm:pt>
    <dgm:pt modelId="{50DD571F-C3E9-4CF8-864B-46FD200DF628}">
      <dgm:prSet phldrT="[Text]"/>
      <dgm:spPr/>
      <dgm:t>
        <a:bodyPr/>
        <a:lstStyle/>
        <a:p>
          <a:r>
            <a:rPr lang="en-US" dirty="0" smtClean="0"/>
            <a:t>Parametrize detector efficiencies</a:t>
          </a:r>
          <a:endParaRPr lang="en-US" dirty="0"/>
        </a:p>
      </dgm:t>
    </dgm:pt>
    <dgm:pt modelId="{7A016A32-9145-42DD-B89C-25C32C19E47D}" type="parTrans" cxnId="{78A2F158-F505-4FFE-B289-BE30D1BC59BC}">
      <dgm:prSet/>
      <dgm:spPr/>
      <dgm:t>
        <a:bodyPr/>
        <a:lstStyle/>
        <a:p>
          <a:endParaRPr lang="en-US"/>
        </a:p>
      </dgm:t>
    </dgm:pt>
    <dgm:pt modelId="{8397C0FF-F789-4C13-ACFE-331C04DAB2D2}" type="sibTrans" cxnId="{78A2F158-F505-4FFE-B289-BE30D1BC59BC}">
      <dgm:prSet/>
      <dgm:spPr/>
      <dgm:t>
        <a:bodyPr/>
        <a:lstStyle/>
        <a:p>
          <a:endParaRPr lang="en-US"/>
        </a:p>
      </dgm:t>
    </dgm:pt>
    <dgm:pt modelId="{24EE6F27-F860-4D4E-BCEF-A47CB2E7F977}">
      <dgm:prSet phldrT="[Text]"/>
      <dgm:spPr/>
      <dgm:t>
        <a:bodyPr/>
        <a:lstStyle/>
        <a:p>
          <a:r>
            <a:rPr lang="en-US" dirty="0" smtClean="0"/>
            <a:t>Interface our generators with GEANT or other similar software</a:t>
          </a:r>
          <a:endParaRPr lang="en-US" dirty="0"/>
        </a:p>
      </dgm:t>
    </dgm:pt>
    <dgm:pt modelId="{C17D0EDD-A8BB-4E31-B119-252FA8475905}" type="parTrans" cxnId="{07A743BB-EBA6-445F-BAC3-E8D6B611B58B}">
      <dgm:prSet/>
      <dgm:spPr/>
      <dgm:t>
        <a:bodyPr/>
        <a:lstStyle/>
        <a:p>
          <a:endParaRPr lang="en-US"/>
        </a:p>
      </dgm:t>
    </dgm:pt>
    <dgm:pt modelId="{7FB4596F-1FF6-4414-92FA-723AB5B23C4F}" type="sibTrans" cxnId="{07A743BB-EBA6-445F-BAC3-E8D6B611B58B}">
      <dgm:prSet/>
      <dgm:spPr/>
      <dgm:t>
        <a:bodyPr/>
        <a:lstStyle/>
        <a:p>
          <a:endParaRPr lang="en-US"/>
        </a:p>
      </dgm:t>
    </dgm:pt>
    <dgm:pt modelId="{7A6C58A5-D26A-41BB-AFF0-0FC8A0D1BF20}">
      <dgm:prSet phldrT="[Text]"/>
      <dgm:spPr/>
      <dgm:t>
        <a:bodyPr/>
        <a:lstStyle/>
        <a:p>
          <a:r>
            <a:rPr lang="en-US" dirty="0" smtClean="0"/>
            <a:t>Slow control system</a:t>
          </a:r>
          <a:endParaRPr lang="en-US" dirty="0"/>
        </a:p>
      </dgm:t>
    </dgm:pt>
    <dgm:pt modelId="{26587BFE-93B0-4372-AD34-6C5FAC218AA5}" type="parTrans" cxnId="{D5EE2585-BB0C-465E-B861-5C0F93EB7BF9}">
      <dgm:prSet/>
      <dgm:spPr/>
      <dgm:t>
        <a:bodyPr/>
        <a:lstStyle/>
        <a:p>
          <a:endParaRPr lang="en-US"/>
        </a:p>
      </dgm:t>
    </dgm:pt>
    <dgm:pt modelId="{B1D6F172-F261-40FA-82FD-C6DEBA73F30C}" type="sibTrans" cxnId="{D5EE2585-BB0C-465E-B861-5C0F93EB7BF9}">
      <dgm:prSet/>
      <dgm:spPr/>
      <dgm:t>
        <a:bodyPr/>
        <a:lstStyle/>
        <a:p>
          <a:endParaRPr lang="en-US"/>
        </a:p>
      </dgm:t>
    </dgm:pt>
    <dgm:pt modelId="{3C76A9F5-C3E3-4C97-BC0E-FB3DC703FB92}">
      <dgm:prSet phldrT="[Text]"/>
      <dgm:spPr/>
      <dgm:t>
        <a:bodyPr/>
        <a:lstStyle/>
        <a:p>
          <a:r>
            <a:rPr lang="en-US" dirty="0" smtClean="0"/>
            <a:t>Configured through </a:t>
          </a:r>
          <a:r>
            <a:rPr lang="en-US" dirty="0" err="1" smtClean="0"/>
            <a:t>MXWare</a:t>
          </a:r>
          <a:r>
            <a:rPr lang="en-US" dirty="0" smtClean="0"/>
            <a:t> core</a:t>
          </a:r>
          <a:endParaRPr lang="en-US" dirty="0"/>
        </a:p>
      </dgm:t>
    </dgm:pt>
    <dgm:pt modelId="{5AD381BB-4064-40CC-A018-EAE2CFF27103}" type="parTrans" cxnId="{B7C47BBC-FA6D-41DD-B8DA-6E1F986307AE}">
      <dgm:prSet/>
      <dgm:spPr/>
      <dgm:t>
        <a:bodyPr/>
        <a:lstStyle/>
        <a:p>
          <a:endParaRPr lang="en-US"/>
        </a:p>
      </dgm:t>
    </dgm:pt>
    <dgm:pt modelId="{4FDCD209-1D23-4C3C-9A01-08C4EAB13953}" type="sibTrans" cxnId="{B7C47BBC-FA6D-41DD-B8DA-6E1F986307AE}">
      <dgm:prSet/>
      <dgm:spPr/>
      <dgm:t>
        <a:bodyPr/>
        <a:lstStyle/>
        <a:p>
          <a:endParaRPr lang="en-US"/>
        </a:p>
      </dgm:t>
    </dgm:pt>
    <dgm:pt modelId="{21510F99-FD00-47C0-BD2D-FDC304D54837}">
      <dgm:prSet phldrT="[Text]"/>
      <dgm:spPr/>
      <dgm:t>
        <a:bodyPr/>
        <a:lstStyle/>
        <a:p>
          <a:r>
            <a:rPr lang="en-US" dirty="0" smtClean="0"/>
            <a:t>Data synchronized in the event structures</a:t>
          </a:r>
          <a:endParaRPr lang="en-US" dirty="0"/>
        </a:p>
      </dgm:t>
    </dgm:pt>
    <dgm:pt modelId="{836FC1B5-F390-404B-88CC-DE45C2685C73}" type="parTrans" cxnId="{7C685B49-297D-4A01-8374-CD1465EEA42E}">
      <dgm:prSet/>
      <dgm:spPr/>
      <dgm:t>
        <a:bodyPr/>
        <a:lstStyle/>
        <a:p>
          <a:endParaRPr lang="en-US"/>
        </a:p>
      </dgm:t>
    </dgm:pt>
    <dgm:pt modelId="{2F446360-60AB-4355-8F0A-9ED6CB45607E}" type="sibTrans" cxnId="{7C685B49-297D-4A01-8374-CD1465EEA42E}">
      <dgm:prSet/>
      <dgm:spPr/>
      <dgm:t>
        <a:bodyPr/>
        <a:lstStyle/>
        <a:p>
          <a:endParaRPr lang="en-US"/>
        </a:p>
      </dgm:t>
    </dgm:pt>
    <dgm:pt modelId="{59F4F4D3-4D52-4BE8-A0B4-DD9B303A8EF0}">
      <dgm:prSet phldrT="[Text]"/>
      <dgm:spPr/>
      <dgm:t>
        <a:bodyPr/>
        <a:lstStyle/>
        <a:p>
          <a:r>
            <a:rPr lang="en-US" dirty="0" smtClean="0"/>
            <a:t>Running with Epics (external software)</a:t>
          </a:r>
          <a:endParaRPr lang="en-US" dirty="0"/>
        </a:p>
      </dgm:t>
    </dgm:pt>
    <dgm:pt modelId="{149AC6B2-55A1-46C7-908D-69A8A04CE9DD}" type="parTrans" cxnId="{A2DB6025-BBFF-474F-B285-93729D3C157B}">
      <dgm:prSet/>
      <dgm:spPr/>
      <dgm:t>
        <a:bodyPr/>
        <a:lstStyle/>
        <a:p>
          <a:endParaRPr lang="en-US"/>
        </a:p>
      </dgm:t>
    </dgm:pt>
    <dgm:pt modelId="{1510429D-7243-4286-BBE5-46300881F14B}" type="sibTrans" cxnId="{A2DB6025-BBFF-474F-B285-93729D3C157B}">
      <dgm:prSet/>
      <dgm:spPr/>
      <dgm:t>
        <a:bodyPr/>
        <a:lstStyle/>
        <a:p>
          <a:endParaRPr lang="en-US"/>
        </a:p>
      </dgm:t>
    </dgm:pt>
    <dgm:pt modelId="{576278F4-1B51-4EEA-9ADD-492B16FCA8A7}">
      <dgm:prSet phldrT="[Text]"/>
      <dgm:spPr/>
      <dgm:t>
        <a:bodyPr/>
        <a:lstStyle/>
        <a:p>
          <a:endParaRPr lang="en-US" dirty="0"/>
        </a:p>
      </dgm:t>
    </dgm:pt>
    <dgm:pt modelId="{5E2566BA-214F-4A3C-AAE4-EFB065C92C4B}" type="parTrans" cxnId="{59768823-A16C-4FC9-B39D-9BB1B4E59035}">
      <dgm:prSet/>
      <dgm:spPr/>
    </dgm:pt>
    <dgm:pt modelId="{7AD9B528-E904-47DF-9D22-8F25A4DEDC81}" type="sibTrans" cxnId="{59768823-A16C-4FC9-B39D-9BB1B4E59035}">
      <dgm:prSet/>
      <dgm:spPr/>
    </dgm:pt>
    <dgm:pt modelId="{B3200524-5B83-4F4B-8D32-26865B68BE41}" type="pres">
      <dgm:prSet presAssocID="{041D5C8E-673A-4F64-B84A-450E92E81C32}" presName="vert0" presStyleCnt="0">
        <dgm:presLayoutVars>
          <dgm:dir/>
          <dgm:animOne val="branch"/>
          <dgm:animLvl val="lvl"/>
        </dgm:presLayoutVars>
      </dgm:prSet>
      <dgm:spPr/>
    </dgm:pt>
    <dgm:pt modelId="{F7DDB542-757B-4AA1-8848-6F2050457FCB}" type="pres">
      <dgm:prSet presAssocID="{504E503A-2009-4B99-B677-485CFADA8D0A}" presName="thickLine" presStyleLbl="alignNode1" presStyleIdx="0" presStyleCnt="5"/>
      <dgm:spPr/>
    </dgm:pt>
    <dgm:pt modelId="{6511575F-48D0-4161-A673-CBC0B418EB39}" type="pres">
      <dgm:prSet presAssocID="{504E503A-2009-4B99-B677-485CFADA8D0A}" presName="horz1" presStyleCnt="0"/>
      <dgm:spPr/>
    </dgm:pt>
    <dgm:pt modelId="{4B72B258-1B50-4182-8A51-AD9EE0FD783E}" type="pres">
      <dgm:prSet presAssocID="{504E503A-2009-4B99-B677-485CFADA8D0A}" presName="tx1" presStyleLbl="revTx" presStyleIdx="0" presStyleCnt="15"/>
      <dgm:spPr/>
    </dgm:pt>
    <dgm:pt modelId="{8F790CEA-16BE-4FFA-B731-0DF9481603D1}" type="pres">
      <dgm:prSet presAssocID="{504E503A-2009-4B99-B677-485CFADA8D0A}" presName="vert1" presStyleCnt="0"/>
      <dgm:spPr/>
    </dgm:pt>
    <dgm:pt modelId="{040ABEC5-F209-44F6-96ED-997E1F177879}" type="pres">
      <dgm:prSet presAssocID="{E1DBA0BA-44C8-41AB-BEE0-3CD79A7D367D}" presName="vertSpace2a" presStyleCnt="0"/>
      <dgm:spPr/>
    </dgm:pt>
    <dgm:pt modelId="{753D87DC-0B37-4FD9-968C-A3F8F20F2E69}" type="pres">
      <dgm:prSet presAssocID="{E1DBA0BA-44C8-41AB-BEE0-3CD79A7D367D}" presName="horz2" presStyleCnt="0"/>
      <dgm:spPr/>
    </dgm:pt>
    <dgm:pt modelId="{A6320267-A766-4FA2-976C-BCF4E8368027}" type="pres">
      <dgm:prSet presAssocID="{E1DBA0BA-44C8-41AB-BEE0-3CD79A7D367D}" presName="horzSpace2" presStyleCnt="0"/>
      <dgm:spPr/>
    </dgm:pt>
    <dgm:pt modelId="{DE30354F-7F28-426D-BC6E-DC1982152542}" type="pres">
      <dgm:prSet presAssocID="{E1DBA0BA-44C8-41AB-BEE0-3CD79A7D367D}" presName="tx2" presStyleLbl="revTx" presStyleIdx="1" presStyleCnt="15"/>
      <dgm:spPr/>
      <dgm:t>
        <a:bodyPr/>
        <a:lstStyle/>
        <a:p>
          <a:endParaRPr lang="en-US"/>
        </a:p>
      </dgm:t>
    </dgm:pt>
    <dgm:pt modelId="{8207FA37-A769-4A1E-9609-C77AF262A967}" type="pres">
      <dgm:prSet presAssocID="{E1DBA0BA-44C8-41AB-BEE0-3CD79A7D367D}" presName="vert2" presStyleCnt="0"/>
      <dgm:spPr/>
    </dgm:pt>
    <dgm:pt modelId="{D269D97F-C490-4014-97C3-95891E70A7C5}" type="pres">
      <dgm:prSet presAssocID="{E1DBA0BA-44C8-41AB-BEE0-3CD79A7D367D}" presName="thinLine2b" presStyleLbl="callout" presStyleIdx="0" presStyleCnt="10"/>
      <dgm:spPr/>
    </dgm:pt>
    <dgm:pt modelId="{1DA4996F-9999-4D74-A22E-F231608DD169}" type="pres">
      <dgm:prSet presAssocID="{E1DBA0BA-44C8-41AB-BEE0-3CD79A7D367D}" presName="vertSpace2b" presStyleCnt="0"/>
      <dgm:spPr/>
    </dgm:pt>
    <dgm:pt modelId="{5A988FDA-64E1-4F84-98A1-56B09EB8DD80}" type="pres">
      <dgm:prSet presAssocID="{7A6C58A5-D26A-41BB-AFF0-0FC8A0D1BF20}" presName="thickLine" presStyleLbl="alignNode1" presStyleIdx="1" presStyleCnt="5"/>
      <dgm:spPr/>
    </dgm:pt>
    <dgm:pt modelId="{A95442BD-1C10-4FD1-B6C9-36C252B8B8CC}" type="pres">
      <dgm:prSet presAssocID="{7A6C58A5-D26A-41BB-AFF0-0FC8A0D1BF20}" presName="horz1" presStyleCnt="0"/>
      <dgm:spPr/>
    </dgm:pt>
    <dgm:pt modelId="{67ED57CC-609D-4E98-9E59-2B2D0B575A04}" type="pres">
      <dgm:prSet presAssocID="{7A6C58A5-D26A-41BB-AFF0-0FC8A0D1BF20}" presName="tx1" presStyleLbl="revTx" presStyleIdx="2" presStyleCnt="15"/>
      <dgm:spPr/>
    </dgm:pt>
    <dgm:pt modelId="{95115844-2C79-4240-9CCA-6F67D2DBEFBB}" type="pres">
      <dgm:prSet presAssocID="{7A6C58A5-D26A-41BB-AFF0-0FC8A0D1BF20}" presName="vert1" presStyleCnt="0"/>
      <dgm:spPr/>
    </dgm:pt>
    <dgm:pt modelId="{25A1E2FA-8036-48BB-B3B7-4266A7422DBD}" type="pres">
      <dgm:prSet presAssocID="{3C76A9F5-C3E3-4C97-BC0E-FB3DC703FB92}" presName="vertSpace2a" presStyleCnt="0"/>
      <dgm:spPr/>
    </dgm:pt>
    <dgm:pt modelId="{B04D50F9-009B-4108-8608-760A9094B824}" type="pres">
      <dgm:prSet presAssocID="{3C76A9F5-C3E3-4C97-BC0E-FB3DC703FB92}" presName="horz2" presStyleCnt="0"/>
      <dgm:spPr/>
    </dgm:pt>
    <dgm:pt modelId="{63A81D8C-DD6D-487D-AC45-59386D5B3041}" type="pres">
      <dgm:prSet presAssocID="{3C76A9F5-C3E3-4C97-BC0E-FB3DC703FB92}" presName="horzSpace2" presStyleCnt="0"/>
      <dgm:spPr/>
    </dgm:pt>
    <dgm:pt modelId="{44C234DE-8896-4BE4-A00C-DFD9EF0E90D4}" type="pres">
      <dgm:prSet presAssocID="{3C76A9F5-C3E3-4C97-BC0E-FB3DC703FB92}" presName="tx2" presStyleLbl="revTx" presStyleIdx="3" presStyleCnt="15"/>
      <dgm:spPr/>
    </dgm:pt>
    <dgm:pt modelId="{DB3C232D-B1BE-481D-BBD5-2C9FC7A46523}" type="pres">
      <dgm:prSet presAssocID="{3C76A9F5-C3E3-4C97-BC0E-FB3DC703FB92}" presName="vert2" presStyleCnt="0"/>
      <dgm:spPr/>
    </dgm:pt>
    <dgm:pt modelId="{6310A47A-DF36-4FFE-9703-D679216ACC49}" type="pres">
      <dgm:prSet presAssocID="{3C76A9F5-C3E3-4C97-BC0E-FB3DC703FB92}" presName="thinLine2b" presStyleLbl="callout" presStyleIdx="1" presStyleCnt="10"/>
      <dgm:spPr/>
    </dgm:pt>
    <dgm:pt modelId="{F919C471-6F11-4CCC-A5D0-BDE0715D50EA}" type="pres">
      <dgm:prSet presAssocID="{3C76A9F5-C3E3-4C97-BC0E-FB3DC703FB92}" presName="vertSpace2b" presStyleCnt="0"/>
      <dgm:spPr/>
    </dgm:pt>
    <dgm:pt modelId="{EFFDC13B-DB93-4536-BCD7-8C801F0D6E4F}" type="pres">
      <dgm:prSet presAssocID="{21510F99-FD00-47C0-BD2D-FDC304D54837}" presName="horz2" presStyleCnt="0"/>
      <dgm:spPr/>
    </dgm:pt>
    <dgm:pt modelId="{CCEB4519-1888-4628-919A-D24B2440F8B4}" type="pres">
      <dgm:prSet presAssocID="{21510F99-FD00-47C0-BD2D-FDC304D54837}" presName="horzSpace2" presStyleCnt="0"/>
      <dgm:spPr/>
    </dgm:pt>
    <dgm:pt modelId="{EE305B5F-7BE2-49CF-BCD9-6C17AC59782E}" type="pres">
      <dgm:prSet presAssocID="{21510F99-FD00-47C0-BD2D-FDC304D54837}" presName="tx2" presStyleLbl="revTx" presStyleIdx="4" presStyleCnt="15"/>
      <dgm:spPr/>
    </dgm:pt>
    <dgm:pt modelId="{831E2E71-305D-4D34-8E99-129442D64099}" type="pres">
      <dgm:prSet presAssocID="{21510F99-FD00-47C0-BD2D-FDC304D54837}" presName="vert2" presStyleCnt="0"/>
      <dgm:spPr/>
    </dgm:pt>
    <dgm:pt modelId="{328FC663-7E9C-4BF0-9EE7-A67C66311675}" type="pres">
      <dgm:prSet presAssocID="{21510F99-FD00-47C0-BD2D-FDC304D54837}" presName="thinLine2b" presStyleLbl="callout" presStyleIdx="2" presStyleCnt="10"/>
      <dgm:spPr/>
    </dgm:pt>
    <dgm:pt modelId="{588761EE-5FD6-43A0-BC8E-8F3F992D5009}" type="pres">
      <dgm:prSet presAssocID="{21510F99-FD00-47C0-BD2D-FDC304D54837}" presName="vertSpace2b" presStyleCnt="0"/>
      <dgm:spPr/>
    </dgm:pt>
    <dgm:pt modelId="{98C160DC-0947-4848-A67E-F12C5DC678D9}" type="pres">
      <dgm:prSet presAssocID="{59F4F4D3-4D52-4BE8-A0B4-DD9B303A8EF0}" presName="horz2" presStyleCnt="0"/>
      <dgm:spPr/>
    </dgm:pt>
    <dgm:pt modelId="{14CCFFDC-B219-4EFA-AA61-6764CB9ADF61}" type="pres">
      <dgm:prSet presAssocID="{59F4F4D3-4D52-4BE8-A0B4-DD9B303A8EF0}" presName="horzSpace2" presStyleCnt="0"/>
      <dgm:spPr/>
    </dgm:pt>
    <dgm:pt modelId="{7331DAF3-0092-46B6-A0A9-66A7A483DF65}" type="pres">
      <dgm:prSet presAssocID="{59F4F4D3-4D52-4BE8-A0B4-DD9B303A8EF0}" presName="tx2" presStyleLbl="revTx" presStyleIdx="5" presStyleCnt="15"/>
      <dgm:spPr/>
    </dgm:pt>
    <dgm:pt modelId="{12E2DE5D-49EB-426F-8846-C8C4C589BD2B}" type="pres">
      <dgm:prSet presAssocID="{59F4F4D3-4D52-4BE8-A0B4-DD9B303A8EF0}" presName="vert2" presStyleCnt="0"/>
      <dgm:spPr/>
    </dgm:pt>
    <dgm:pt modelId="{F0BE0925-D580-4CFA-B1F3-3A9B67A99FDC}" type="pres">
      <dgm:prSet presAssocID="{59F4F4D3-4D52-4BE8-A0B4-DD9B303A8EF0}" presName="thinLine2b" presStyleLbl="callout" presStyleIdx="3" presStyleCnt="10"/>
      <dgm:spPr/>
    </dgm:pt>
    <dgm:pt modelId="{F9AFE548-ABE3-4456-9E2A-61F17A82FBD7}" type="pres">
      <dgm:prSet presAssocID="{59F4F4D3-4D52-4BE8-A0B4-DD9B303A8EF0}" presName="vertSpace2b" presStyleCnt="0"/>
      <dgm:spPr/>
    </dgm:pt>
    <dgm:pt modelId="{2DA2C1DD-7926-4D56-AB09-73862C62B719}" type="pres">
      <dgm:prSet presAssocID="{576278F4-1B51-4EEA-9ADD-492B16FCA8A7}" presName="horz2" presStyleCnt="0"/>
      <dgm:spPr/>
    </dgm:pt>
    <dgm:pt modelId="{CE014537-A5A1-4971-91FE-D134BBB471C2}" type="pres">
      <dgm:prSet presAssocID="{576278F4-1B51-4EEA-9ADD-492B16FCA8A7}" presName="horzSpace2" presStyleCnt="0"/>
      <dgm:spPr/>
    </dgm:pt>
    <dgm:pt modelId="{79A990C1-2E3A-4917-9435-F72D1A7C5719}" type="pres">
      <dgm:prSet presAssocID="{576278F4-1B51-4EEA-9ADD-492B16FCA8A7}" presName="tx2" presStyleLbl="revTx" presStyleIdx="6" presStyleCnt="15"/>
      <dgm:spPr/>
    </dgm:pt>
    <dgm:pt modelId="{28541143-5D7E-448C-9897-941405FF4DFD}" type="pres">
      <dgm:prSet presAssocID="{576278F4-1B51-4EEA-9ADD-492B16FCA8A7}" presName="vert2" presStyleCnt="0"/>
      <dgm:spPr/>
    </dgm:pt>
    <dgm:pt modelId="{4CC98A1B-8239-44A9-AA91-5235C3E60757}" type="pres">
      <dgm:prSet presAssocID="{576278F4-1B51-4EEA-9ADD-492B16FCA8A7}" presName="thinLine2b" presStyleLbl="callout" presStyleIdx="4" presStyleCnt="10"/>
      <dgm:spPr/>
    </dgm:pt>
    <dgm:pt modelId="{E5B80791-45BA-4AE2-9B3C-C8275D0CCF22}" type="pres">
      <dgm:prSet presAssocID="{576278F4-1B51-4EEA-9ADD-492B16FCA8A7}" presName="vertSpace2b" presStyleCnt="0"/>
      <dgm:spPr/>
    </dgm:pt>
    <dgm:pt modelId="{7AADB1AD-E8B4-4B63-8D58-9AF9B975DDC2}" type="pres">
      <dgm:prSet presAssocID="{03202CF9-EFE0-4724-A9D6-AA2307D8A4F1}" presName="thickLine" presStyleLbl="alignNode1" presStyleIdx="2" presStyleCnt="5"/>
      <dgm:spPr/>
    </dgm:pt>
    <dgm:pt modelId="{D03C1FCD-AC48-4687-AB90-96A4CAD1ED67}" type="pres">
      <dgm:prSet presAssocID="{03202CF9-EFE0-4724-A9D6-AA2307D8A4F1}" presName="horz1" presStyleCnt="0"/>
      <dgm:spPr/>
    </dgm:pt>
    <dgm:pt modelId="{652D86AA-F450-4629-B8F4-DFD7EC26D016}" type="pres">
      <dgm:prSet presAssocID="{03202CF9-EFE0-4724-A9D6-AA2307D8A4F1}" presName="tx1" presStyleLbl="revTx" presStyleIdx="7" presStyleCnt="15"/>
      <dgm:spPr/>
    </dgm:pt>
    <dgm:pt modelId="{518BAD50-8F4E-4E8C-8CF7-0A9386086ED7}" type="pres">
      <dgm:prSet presAssocID="{03202CF9-EFE0-4724-A9D6-AA2307D8A4F1}" presName="vert1" presStyleCnt="0"/>
      <dgm:spPr/>
    </dgm:pt>
    <dgm:pt modelId="{75F8793A-6C3A-4AA8-BA58-B12BCB3FCE9D}" type="pres">
      <dgm:prSet presAssocID="{50DD571F-C3E9-4CF8-864B-46FD200DF628}" presName="vertSpace2a" presStyleCnt="0"/>
      <dgm:spPr/>
    </dgm:pt>
    <dgm:pt modelId="{F18D74B8-78EC-4DF7-B22B-D23F2DF26755}" type="pres">
      <dgm:prSet presAssocID="{50DD571F-C3E9-4CF8-864B-46FD200DF628}" presName="horz2" presStyleCnt="0"/>
      <dgm:spPr/>
    </dgm:pt>
    <dgm:pt modelId="{A06F245C-D960-41EF-A385-54446968C688}" type="pres">
      <dgm:prSet presAssocID="{50DD571F-C3E9-4CF8-864B-46FD200DF628}" presName="horzSpace2" presStyleCnt="0"/>
      <dgm:spPr/>
    </dgm:pt>
    <dgm:pt modelId="{EC3A9BDF-781E-4B59-AF3E-6E6AEAF5F845}" type="pres">
      <dgm:prSet presAssocID="{50DD571F-C3E9-4CF8-864B-46FD200DF628}" presName="tx2" presStyleLbl="revTx" presStyleIdx="8" presStyleCnt="15"/>
      <dgm:spPr/>
    </dgm:pt>
    <dgm:pt modelId="{725755A5-85AE-48B8-A433-B23560CD7F2A}" type="pres">
      <dgm:prSet presAssocID="{50DD571F-C3E9-4CF8-864B-46FD200DF628}" presName="vert2" presStyleCnt="0"/>
      <dgm:spPr/>
    </dgm:pt>
    <dgm:pt modelId="{A953B0D2-7B66-4EE7-8C74-EC1CE18AF939}" type="pres">
      <dgm:prSet presAssocID="{50DD571F-C3E9-4CF8-864B-46FD200DF628}" presName="thinLine2b" presStyleLbl="callout" presStyleIdx="5" presStyleCnt="10"/>
      <dgm:spPr/>
    </dgm:pt>
    <dgm:pt modelId="{68249970-8DB3-455F-BC2F-82E015CE8A24}" type="pres">
      <dgm:prSet presAssocID="{50DD571F-C3E9-4CF8-864B-46FD200DF628}" presName="vertSpace2b" presStyleCnt="0"/>
      <dgm:spPr/>
    </dgm:pt>
    <dgm:pt modelId="{B5E2BA38-E67D-442E-A17B-112F1D48DD3C}" type="pres">
      <dgm:prSet presAssocID="{24EE6F27-F860-4D4E-BCEF-A47CB2E7F977}" presName="horz2" presStyleCnt="0"/>
      <dgm:spPr/>
    </dgm:pt>
    <dgm:pt modelId="{04E96C9C-11BE-4E74-A657-6BE39A00E940}" type="pres">
      <dgm:prSet presAssocID="{24EE6F27-F860-4D4E-BCEF-A47CB2E7F977}" presName="horzSpace2" presStyleCnt="0"/>
      <dgm:spPr/>
    </dgm:pt>
    <dgm:pt modelId="{5B584805-FF58-41A9-8782-A50D15A24F65}" type="pres">
      <dgm:prSet presAssocID="{24EE6F27-F860-4D4E-BCEF-A47CB2E7F977}" presName="tx2" presStyleLbl="revTx" presStyleIdx="9" presStyleCnt="15"/>
      <dgm:spPr/>
      <dgm:t>
        <a:bodyPr/>
        <a:lstStyle/>
        <a:p>
          <a:endParaRPr lang="en-US"/>
        </a:p>
      </dgm:t>
    </dgm:pt>
    <dgm:pt modelId="{0217A625-C4D5-456F-A6F8-EAD0E24D9B12}" type="pres">
      <dgm:prSet presAssocID="{24EE6F27-F860-4D4E-BCEF-A47CB2E7F977}" presName="vert2" presStyleCnt="0"/>
      <dgm:spPr/>
    </dgm:pt>
    <dgm:pt modelId="{FE04FEAC-656D-4A3C-99D7-17B3A0E6841C}" type="pres">
      <dgm:prSet presAssocID="{24EE6F27-F860-4D4E-BCEF-A47CB2E7F977}" presName="thinLine2b" presStyleLbl="callout" presStyleIdx="6" presStyleCnt="10"/>
      <dgm:spPr/>
    </dgm:pt>
    <dgm:pt modelId="{DFC1F1DD-74FC-45F9-AAD2-3F8E48CC88D7}" type="pres">
      <dgm:prSet presAssocID="{24EE6F27-F860-4D4E-BCEF-A47CB2E7F977}" presName="vertSpace2b" presStyleCnt="0"/>
      <dgm:spPr/>
    </dgm:pt>
    <dgm:pt modelId="{0C6F6391-F931-426D-B192-C3697CE3A171}" type="pres">
      <dgm:prSet presAssocID="{37CC3CB7-F67F-407E-AD26-9E857D62CCC6}" presName="thickLine" presStyleLbl="alignNode1" presStyleIdx="3" presStyleCnt="5"/>
      <dgm:spPr/>
    </dgm:pt>
    <dgm:pt modelId="{48309102-8338-49D3-8F2D-02356314A42A}" type="pres">
      <dgm:prSet presAssocID="{37CC3CB7-F67F-407E-AD26-9E857D62CCC6}" presName="horz1" presStyleCnt="0"/>
      <dgm:spPr/>
    </dgm:pt>
    <dgm:pt modelId="{C6E5A361-E7FE-4648-9AFD-379C0EB55CB8}" type="pres">
      <dgm:prSet presAssocID="{37CC3CB7-F67F-407E-AD26-9E857D62CCC6}" presName="tx1" presStyleLbl="revTx" presStyleIdx="10" presStyleCnt="15"/>
      <dgm:spPr/>
    </dgm:pt>
    <dgm:pt modelId="{4A4821EE-C67D-4D52-9EE0-06FD77B807B0}" type="pres">
      <dgm:prSet presAssocID="{37CC3CB7-F67F-407E-AD26-9E857D62CCC6}" presName="vert1" presStyleCnt="0"/>
      <dgm:spPr/>
    </dgm:pt>
    <dgm:pt modelId="{7F9DC93F-6E85-4D64-9FA3-6CCE550C162B}" type="pres">
      <dgm:prSet presAssocID="{C7ED6C93-C34C-4E02-A6C8-9568EF8282EC}" presName="vertSpace2a" presStyleCnt="0"/>
      <dgm:spPr/>
    </dgm:pt>
    <dgm:pt modelId="{DB87796E-09DA-4C39-97A9-9453852EEE19}" type="pres">
      <dgm:prSet presAssocID="{C7ED6C93-C34C-4E02-A6C8-9568EF8282EC}" presName="horz2" presStyleCnt="0"/>
      <dgm:spPr/>
    </dgm:pt>
    <dgm:pt modelId="{C981927D-18D8-4250-A47C-A1C2FBC20C69}" type="pres">
      <dgm:prSet presAssocID="{C7ED6C93-C34C-4E02-A6C8-9568EF8282EC}" presName="horzSpace2" presStyleCnt="0"/>
      <dgm:spPr/>
    </dgm:pt>
    <dgm:pt modelId="{CEFEB4A0-2345-472B-8E77-993F805BDAF3}" type="pres">
      <dgm:prSet presAssocID="{C7ED6C93-C34C-4E02-A6C8-9568EF8282EC}" presName="tx2" presStyleLbl="revTx" presStyleIdx="11" presStyleCnt="15"/>
      <dgm:spPr/>
    </dgm:pt>
    <dgm:pt modelId="{194231F1-98D0-4037-86BC-40452E10222D}" type="pres">
      <dgm:prSet presAssocID="{C7ED6C93-C34C-4E02-A6C8-9568EF8282EC}" presName="vert2" presStyleCnt="0"/>
      <dgm:spPr/>
    </dgm:pt>
    <dgm:pt modelId="{6F6041A4-1ADE-470F-8E9A-DBDFB574A640}" type="pres">
      <dgm:prSet presAssocID="{C7ED6C93-C34C-4E02-A6C8-9568EF8282EC}" presName="thinLine2b" presStyleLbl="callout" presStyleIdx="7" presStyleCnt="10"/>
      <dgm:spPr/>
    </dgm:pt>
    <dgm:pt modelId="{475C05E4-70E6-4F5A-B3BA-4B511E163A8D}" type="pres">
      <dgm:prSet presAssocID="{C7ED6C93-C34C-4E02-A6C8-9568EF8282EC}" presName="vertSpace2b" presStyleCnt="0"/>
      <dgm:spPr/>
    </dgm:pt>
    <dgm:pt modelId="{A45D69C0-AE80-4FCC-8816-2A757CB6FF6D}" type="pres">
      <dgm:prSet presAssocID="{9408D207-D1FF-4091-8D1F-10CB2E7AE155}" presName="horz2" presStyleCnt="0"/>
      <dgm:spPr/>
    </dgm:pt>
    <dgm:pt modelId="{1F5787EE-D908-434C-B9C9-6AF0BF98618B}" type="pres">
      <dgm:prSet presAssocID="{9408D207-D1FF-4091-8D1F-10CB2E7AE155}" presName="horzSpace2" presStyleCnt="0"/>
      <dgm:spPr/>
    </dgm:pt>
    <dgm:pt modelId="{63855C68-6FC6-4E63-B292-7090C78CF311}" type="pres">
      <dgm:prSet presAssocID="{9408D207-D1FF-4091-8D1F-10CB2E7AE155}" presName="tx2" presStyleLbl="revTx" presStyleIdx="12" presStyleCnt="15"/>
      <dgm:spPr/>
    </dgm:pt>
    <dgm:pt modelId="{5DB53128-E982-4B7F-98CF-776D961642EA}" type="pres">
      <dgm:prSet presAssocID="{9408D207-D1FF-4091-8D1F-10CB2E7AE155}" presName="vert2" presStyleCnt="0"/>
      <dgm:spPr/>
    </dgm:pt>
    <dgm:pt modelId="{7D87C15E-EF2E-4422-8757-07272A05CEB8}" type="pres">
      <dgm:prSet presAssocID="{9408D207-D1FF-4091-8D1F-10CB2E7AE155}" presName="thinLine2b" presStyleLbl="callout" presStyleIdx="8" presStyleCnt="10"/>
      <dgm:spPr/>
    </dgm:pt>
    <dgm:pt modelId="{ED762409-5148-454B-B9AB-4795D1BB01A2}" type="pres">
      <dgm:prSet presAssocID="{9408D207-D1FF-4091-8D1F-10CB2E7AE155}" presName="vertSpace2b" presStyleCnt="0"/>
      <dgm:spPr/>
    </dgm:pt>
    <dgm:pt modelId="{35D54942-9EDD-4579-8B20-C6DAB30B9C01}" type="pres">
      <dgm:prSet presAssocID="{2D299F1C-B2B1-4914-9347-6BF96D170F28}" presName="thickLine" presStyleLbl="alignNode1" presStyleIdx="4" presStyleCnt="5"/>
      <dgm:spPr/>
    </dgm:pt>
    <dgm:pt modelId="{038574D3-A4CF-4E3E-8E39-4C90036EFD8D}" type="pres">
      <dgm:prSet presAssocID="{2D299F1C-B2B1-4914-9347-6BF96D170F28}" presName="horz1" presStyleCnt="0"/>
      <dgm:spPr/>
    </dgm:pt>
    <dgm:pt modelId="{1595C674-AB58-4D51-9CDD-AD5174B6CD56}" type="pres">
      <dgm:prSet presAssocID="{2D299F1C-B2B1-4914-9347-6BF96D170F28}" presName="tx1" presStyleLbl="revTx" presStyleIdx="13" presStyleCnt="15"/>
      <dgm:spPr/>
    </dgm:pt>
    <dgm:pt modelId="{7CEE6466-EC76-4460-A14D-CA5B922B245B}" type="pres">
      <dgm:prSet presAssocID="{2D299F1C-B2B1-4914-9347-6BF96D170F28}" presName="vert1" presStyleCnt="0"/>
      <dgm:spPr/>
    </dgm:pt>
    <dgm:pt modelId="{FA85AFBC-7849-4C00-915D-1E966873A772}" type="pres">
      <dgm:prSet presAssocID="{37F82CB3-E42C-4ED8-B174-0E3416AC3782}" presName="vertSpace2a" presStyleCnt="0"/>
      <dgm:spPr/>
    </dgm:pt>
    <dgm:pt modelId="{7D47C88A-5903-4E78-86A4-E6C42C39ABEB}" type="pres">
      <dgm:prSet presAssocID="{37F82CB3-E42C-4ED8-B174-0E3416AC3782}" presName="horz2" presStyleCnt="0"/>
      <dgm:spPr/>
    </dgm:pt>
    <dgm:pt modelId="{3C17008D-583E-4DAE-8574-FB08F556C34C}" type="pres">
      <dgm:prSet presAssocID="{37F82CB3-E42C-4ED8-B174-0E3416AC3782}" presName="horzSpace2" presStyleCnt="0"/>
      <dgm:spPr/>
    </dgm:pt>
    <dgm:pt modelId="{49B8D410-7CA5-40C3-BEE5-25CE5834433E}" type="pres">
      <dgm:prSet presAssocID="{37F82CB3-E42C-4ED8-B174-0E3416AC3782}" presName="tx2" presStyleLbl="revTx" presStyleIdx="14" presStyleCnt="15"/>
      <dgm:spPr/>
    </dgm:pt>
    <dgm:pt modelId="{9B5CA085-177A-42FC-A579-9B3FB8CF2526}" type="pres">
      <dgm:prSet presAssocID="{37F82CB3-E42C-4ED8-B174-0E3416AC3782}" presName="vert2" presStyleCnt="0"/>
      <dgm:spPr/>
    </dgm:pt>
    <dgm:pt modelId="{962AB9F6-BBC4-4A3D-9F52-9FC9F8183EF8}" type="pres">
      <dgm:prSet presAssocID="{37F82CB3-E42C-4ED8-B174-0E3416AC3782}" presName="thinLine2b" presStyleLbl="callout" presStyleIdx="9" presStyleCnt="10"/>
      <dgm:spPr/>
    </dgm:pt>
    <dgm:pt modelId="{909FCABA-F4F8-4BBA-9DDE-DF9E6A4B66CD}" type="pres">
      <dgm:prSet presAssocID="{37F82CB3-E42C-4ED8-B174-0E3416AC3782}" presName="vertSpace2b" presStyleCnt="0"/>
      <dgm:spPr/>
    </dgm:pt>
  </dgm:ptLst>
  <dgm:cxnLst>
    <dgm:cxn modelId="{6263F8DB-7A4B-4A83-A1B5-B6D43AEA8D8B}" type="presOf" srcId="{50DD571F-C3E9-4CF8-864B-46FD200DF628}" destId="{EC3A9BDF-781E-4B59-AF3E-6E6AEAF5F845}" srcOrd="0" destOrd="0" presId="urn:microsoft.com/office/officeart/2008/layout/LinedList"/>
    <dgm:cxn modelId="{31088FE7-8922-4CA0-922A-D4F66C21BCAC}" type="presOf" srcId="{576278F4-1B51-4EEA-9ADD-492B16FCA8A7}" destId="{79A990C1-2E3A-4917-9435-F72D1A7C5719}" srcOrd="0" destOrd="0" presId="urn:microsoft.com/office/officeart/2008/layout/LinedList"/>
    <dgm:cxn modelId="{8D045FBA-CE02-483F-8F85-4AE1B1D59955}" srcId="{2D299F1C-B2B1-4914-9347-6BF96D170F28}" destId="{37F82CB3-E42C-4ED8-B174-0E3416AC3782}" srcOrd="0" destOrd="0" parTransId="{B295010B-8B9B-4574-B209-D8F334E2E496}" sibTransId="{FB1B7DA5-A8B4-4D23-8310-AF3934C8D41E}"/>
    <dgm:cxn modelId="{614F7F42-0307-4682-B1E3-2F943BFA181A}" type="presOf" srcId="{9408D207-D1FF-4091-8D1F-10CB2E7AE155}" destId="{63855C68-6FC6-4E63-B292-7090C78CF311}" srcOrd="0" destOrd="0" presId="urn:microsoft.com/office/officeart/2008/layout/LinedList"/>
    <dgm:cxn modelId="{7C685B49-297D-4A01-8374-CD1465EEA42E}" srcId="{7A6C58A5-D26A-41BB-AFF0-0FC8A0D1BF20}" destId="{21510F99-FD00-47C0-BD2D-FDC304D54837}" srcOrd="1" destOrd="0" parTransId="{836FC1B5-F390-404B-88CC-DE45C2685C73}" sibTransId="{2F446360-60AB-4355-8F0A-9ED6CB45607E}"/>
    <dgm:cxn modelId="{0620FEC4-F737-4F2B-B392-0A9CA35D84A7}" type="presOf" srcId="{03202CF9-EFE0-4724-A9D6-AA2307D8A4F1}" destId="{652D86AA-F450-4629-B8F4-DFD7EC26D016}" srcOrd="0" destOrd="0" presId="urn:microsoft.com/office/officeart/2008/layout/LinedList"/>
    <dgm:cxn modelId="{976D13CE-586F-44CC-B570-5251A1C2547B}" type="presOf" srcId="{37F82CB3-E42C-4ED8-B174-0E3416AC3782}" destId="{49B8D410-7CA5-40C3-BEE5-25CE5834433E}" srcOrd="0" destOrd="0" presId="urn:microsoft.com/office/officeart/2008/layout/LinedList"/>
    <dgm:cxn modelId="{66FFFAC5-BAAE-4317-9B3A-1C1E0FB9EAA0}" type="presOf" srcId="{21510F99-FD00-47C0-BD2D-FDC304D54837}" destId="{EE305B5F-7BE2-49CF-BCD9-6C17AC59782E}" srcOrd="0" destOrd="0" presId="urn:microsoft.com/office/officeart/2008/layout/LinedList"/>
    <dgm:cxn modelId="{B7C47BBC-FA6D-41DD-B8DA-6E1F986307AE}" srcId="{7A6C58A5-D26A-41BB-AFF0-0FC8A0D1BF20}" destId="{3C76A9F5-C3E3-4C97-BC0E-FB3DC703FB92}" srcOrd="0" destOrd="0" parTransId="{5AD381BB-4064-40CC-A018-EAE2CFF27103}" sibTransId="{4FDCD209-1D23-4C3C-9A01-08C4EAB13953}"/>
    <dgm:cxn modelId="{4101D467-C897-4817-A310-D9C94154CFFD}" srcId="{37CC3CB7-F67F-407E-AD26-9E857D62CCC6}" destId="{9408D207-D1FF-4091-8D1F-10CB2E7AE155}" srcOrd="1" destOrd="0" parTransId="{000558D9-A9E1-464C-AA25-319A4F8FEE46}" sibTransId="{123F4C55-C9F8-4882-9B7B-50146D4A0D5B}"/>
    <dgm:cxn modelId="{1BAB44C4-71F0-4097-9DF7-2841BF297189}" srcId="{504E503A-2009-4B99-B677-485CFADA8D0A}" destId="{E1DBA0BA-44C8-41AB-BEE0-3CD79A7D367D}" srcOrd="0" destOrd="0" parTransId="{B33D7C8A-80A8-40DE-A0B1-0DF58D87317E}" sibTransId="{39F98AFA-DE98-4127-B9D0-5CB8D7EC1CCF}"/>
    <dgm:cxn modelId="{E8C07CD9-B1D4-4DB0-AC26-94BE0F8846F7}" type="presOf" srcId="{041D5C8E-673A-4F64-B84A-450E92E81C32}" destId="{B3200524-5B83-4F4B-8D32-26865B68BE41}" srcOrd="0" destOrd="0" presId="urn:microsoft.com/office/officeart/2008/layout/LinedList"/>
    <dgm:cxn modelId="{4D9911B9-8399-4EE3-B034-3083A4CE8817}" srcId="{041D5C8E-673A-4F64-B84A-450E92E81C32}" destId="{2D299F1C-B2B1-4914-9347-6BF96D170F28}" srcOrd="4" destOrd="0" parTransId="{4E693763-448C-4646-9B2F-85042CF3F899}" sibTransId="{E68AFB27-58F3-451E-A0F9-31B0165EF5A2}"/>
    <dgm:cxn modelId="{07A743BB-EBA6-445F-BAC3-E8D6B611B58B}" srcId="{03202CF9-EFE0-4724-A9D6-AA2307D8A4F1}" destId="{24EE6F27-F860-4D4E-BCEF-A47CB2E7F977}" srcOrd="1" destOrd="0" parTransId="{C17D0EDD-A8BB-4E31-B119-252FA8475905}" sibTransId="{7FB4596F-1FF6-4414-92FA-723AB5B23C4F}"/>
    <dgm:cxn modelId="{AF884ECE-307B-4894-B531-1E5EC85CFBDD}" type="presOf" srcId="{59F4F4D3-4D52-4BE8-A0B4-DD9B303A8EF0}" destId="{7331DAF3-0092-46B6-A0A9-66A7A483DF65}" srcOrd="0" destOrd="0" presId="urn:microsoft.com/office/officeart/2008/layout/LinedList"/>
    <dgm:cxn modelId="{A3EB83E8-B0D7-445F-AB2E-23CC52AC4145}" srcId="{041D5C8E-673A-4F64-B84A-450E92E81C32}" destId="{37CC3CB7-F67F-407E-AD26-9E857D62CCC6}" srcOrd="3" destOrd="0" parTransId="{A2360E90-84D3-40FF-8AE9-71A0651E2AC8}" sibTransId="{0B3D7B2E-6574-4491-BBE5-DD66D55BADD1}"/>
    <dgm:cxn modelId="{2903D1CD-2E0A-477F-8CA4-686847C497CB}" type="presOf" srcId="{37CC3CB7-F67F-407E-AD26-9E857D62CCC6}" destId="{C6E5A361-E7FE-4648-9AFD-379C0EB55CB8}" srcOrd="0" destOrd="0" presId="urn:microsoft.com/office/officeart/2008/layout/LinedList"/>
    <dgm:cxn modelId="{922F077A-2295-4C4E-BEFD-F435DE645A63}" type="presOf" srcId="{7A6C58A5-D26A-41BB-AFF0-0FC8A0D1BF20}" destId="{67ED57CC-609D-4E98-9E59-2B2D0B575A04}" srcOrd="0" destOrd="0" presId="urn:microsoft.com/office/officeart/2008/layout/LinedList"/>
    <dgm:cxn modelId="{78A2F158-F505-4FFE-B289-BE30D1BC59BC}" srcId="{03202CF9-EFE0-4724-A9D6-AA2307D8A4F1}" destId="{50DD571F-C3E9-4CF8-864B-46FD200DF628}" srcOrd="0" destOrd="0" parTransId="{7A016A32-9145-42DD-B89C-25C32C19E47D}" sibTransId="{8397C0FF-F789-4C13-ACFE-331C04DAB2D2}"/>
    <dgm:cxn modelId="{990168E2-0952-4362-A99E-4FDFC4884C4B}" type="presOf" srcId="{E1DBA0BA-44C8-41AB-BEE0-3CD79A7D367D}" destId="{DE30354F-7F28-426D-BC6E-DC1982152542}" srcOrd="0" destOrd="0" presId="urn:microsoft.com/office/officeart/2008/layout/LinedList"/>
    <dgm:cxn modelId="{A2DB6025-BBFF-474F-B285-93729D3C157B}" srcId="{7A6C58A5-D26A-41BB-AFF0-0FC8A0D1BF20}" destId="{59F4F4D3-4D52-4BE8-A0B4-DD9B303A8EF0}" srcOrd="2" destOrd="0" parTransId="{149AC6B2-55A1-46C7-908D-69A8A04CE9DD}" sibTransId="{1510429D-7243-4286-BBE5-46300881F14B}"/>
    <dgm:cxn modelId="{D5EE2585-BB0C-465E-B861-5C0F93EB7BF9}" srcId="{041D5C8E-673A-4F64-B84A-450E92E81C32}" destId="{7A6C58A5-D26A-41BB-AFF0-0FC8A0D1BF20}" srcOrd="1" destOrd="0" parTransId="{26587BFE-93B0-4372-AD34-6C5FAC218AA5}" sibTransId="{B1D6F172-F261-40FA-82FD-C6DEBA73F30C}"/>
    <dgm:cxn modelId="{CAEA32E6-D7F9-43FE-B7D8-33FBD37AD083}" type="presOf" srcId="{3C76A9F5-C3E3-4C97-BC0E-FB3DC703FB92}" destId="{44C234DE-8896-4BE4-A00C-DFD9EF0E90D4}" srcOrd="0" destOrd="0" presId="urn:microsoft.com/office/officeart/2008/layout/LinedList"/>
    <dgm:cxn modelId="{381152F3-483C-4955-A5C3-73C32331DAF3}" srcId="{041D5C8E-673A-4F64-B84A-450E92E81C32}" destId="{03202CF9-EFE0-4724-A9D6-AA2307D8A4F1}" srcOrd="2" destOrd="0" parTransId="{100E71D0-C6E3-43F9-9859-92989D2EF856}" sibTransId="{AED0ECF8-D36B-45FD-8E85-C1B86A69D43D}"/>
    <dgm:cxn modelId="{59768823-A16C-4FC9-B39D-9BB1B4E59035}" srcId="{7A6C58A5-D26A-41BB-AFF0-0FC8A0D1BF20}" destId="{576278F4-1B51-4EEA-9ADD-492B16FCA8A7}" srcOrd="3" destOrd="0" parTransId="{5E2566BA-214F-4A3C-AAE4-EFB065C92C4B}" sibTransId="{7AD9B528-E904-47DF-9D22-8F25A4DEDC81}"/>
    <dgm:cxn modelId="{0D0D70A5-EBC9-4E4F-BECE-8E0F94E4A096}" srcId="{37CC3CB7-F67F-407E-AD26-9E857D62CCC6}" destId="{C7ED6C93-C34C-4E02-A6C8-9568EF8282EC}" srcOrd="0" destOrd="0" parTransId="{28ED19F5-F5F8-4BC7-8F29-AD9E1568892D}" sibTransId="{9BAABC0A-22BB-4D15-91AA-AA77A6F68BD8}"/>
    <dgm:cxn modelId="{C0BE3371-E8FB-44B4-94FE-FA450DEFB147}" srcId="{041D5C8E-673A-4F64-B84A-450E92E81C32}" destId="{504E503A-2009-4B99-B677-485CFADA8D0A}" srcOrd="0" destOrd="0" parTransId="{F8920D15-553F-4211-96A6-D5ED35F15ADF}" sibTransId="{8F9CFDF2-9775-45D6-A0C1-30CAB5FFD816}"/>
    <dgm:cxn modelId="{0D9DF9AA-99AE-4530-8695-D944F7450800}" type="presOf" srcId="{24EE6F27-F860-4D4E-BCEF-A47CB2E7F977}" destId="{5B584805-FF58-41A9-8782-A50D15A24F65}" srcOrd="0" destOrd="0" presId="urn:microsoft.com/office/officeart/2008/layout/LinedList"/>
    <dgm:cxn modelId="{94CE9960-8B4F-480F-8EC8-4216B7C75D86}" type="presOf" srcId="{504E503A-2009-4B99-B677-485CFADA8D0A}" destId="{4B72B258-1B50-4182-8A51-AD9EE0FD783E}" srcOrd="0" destOrd="0" presId="urn:microsoft.com/office/officeart/2008/layout/LinedList"/>
    <dgm:cxn modelId="{6A1C0933-B909-4769-AEC6-A55A32CD3380}" type="presOf" srcId="{C7ED6C93-C34C-4E02-A6C8-9568EF8282EC}" destId="{CEFEB4A0-2345-472B-8E77-993F805BDAF3}" srcOrd="0" destOrd="0" presId="urn:microsoft.com/office/officeart/2008/layout/LinedList"/>
    <dgm:cxn modelId="{50DAC2F1-3470-4423-B17F-CEC4561CF624}" type="presOf" srcId="{2D299F1C-B2B1-4914-9347-6BF96D170F28}" destId="{1595C674-AB58-4D51-9CDD-AD5174B6CD56}" srcOrd="0" destOrd="0" presId="urn:microsoft.com/office/officeart/2008/layout/LinedList"/>
    <dgm:cxn modelId="{62614A64-BBDF-496D-B378-BA498B8CE7FC}" type="presParOf" srcId="{B3200524-5B83-4F4B-8D32-26865B68BE41}" destId="{F7DDB542-757B-4AA1-8848-6F2050457FCB}" srcOrd="0" destOrd="0" presId="urn:microsoft.com/office/officeart/2008/layout/LinedList"/>
    <dgm:cxn modelId="{1622FD4F-57A1-4B9A-A4FB-C5B36D1B4DEB}" type="presParOf" srcId="{B3200524-5B83-4F4B-8D32-26865B68BE41}" destId="{6511575F-48D0-4161-A673-CBC0B418EB39}" srcOrd="1" destOrd="0" presId="urn:microsoft.com/office/officeart/2008/layout/LinedList"/>
    <dgm:cxn modelId="{E0767D98-D010-40A7-86B8-B657A6F06509}" type="presParOf" srcId="{6511575F-48D0-4161-A673-CBC0B418EB39}" destId="{4B72B258-1B50-4182-8A51-AD9EE0FD783E}" srcOrd="0" destOrd="0" presId="urn:microsoft.com/office/officeart/2008/layout/LinedList"/>
    <dgm:cxn modelId="{E783EE64-1F16-4816-A8DB-5333AAD85315}" type="presParOf" srcId="{6511575F-48D0-4161-A673-CBC0B418EB39}" destId="{8F790CEA-16BE-4FFA-B731-0DF9481603D1}" srcOrd="1" destOrd="0" presId="urn:microsoft.com/office/officeart/2008/layout/LinedList"/>
    <dgm:cxn modelId="{2F5F65FB-B212-4319-9DF1-930D4B15EDBB}" type="presParOf" srcId="{8F790CEA-16BE-4FFA-B731-0DF9481603D1}" destId="{040ABEC5-F209-44F6-96ED-997E1F177879}" srcOrd="0" destOrd="0" presId="urn:microsoft.com/office/officeart/2008/layout/LinedList"/>
    <dgm:cxn modelId="{229A2584-BE2A-4A7A-B3D0-966D3D423C90}" type="presParOf" srcId="{8F790CEA-16BE-4FFA-B731-0DF9481603D1}" destId="{753D87DC-0B37-4FD9-968C-A3F8F20F2E69}" srcOrd="1" destOrd="0" presId="urn:microsoft.com/office/officeart/2008/layout/LinedList"/>
    <dgm:cxn modelId="{7F408377-CA27-4290-8EB6-D459EA71EB9A}" type="presParOf" srcId="{753D87DC-0B37-4FD9-968C-A3F8F20F2E69}" destId="{A6320267-A766-4FA2-976C-BCF4E8368027}" srcOrd="0" destOrd="0" presId="urn:microsoft.com/office/officeart/2008/layout/LinedList"/>
    <dgm:cxn modelId="{68F59393-B0AA-415A-8221-3CDE53BA7E32}" type="presParOf" srcId="{753D87DC-0B37-4FD9-968C-A3F8F20F2E69}" destId="{DE30354F-7F28-426D-BC6E-DC1982152542}" srcOrd="1" destOrd="0" presId="urn:microsoft.com/office/officeart/2008/layout/LinedList"/>
    <dgm:cxn modelId="{58824F02-5930-4BB2-A8E4-69EA60D430B6}" type="presParOf" srcId="{753D87DC-0B37-4FD9-968C-A3F8F20F2E69}" destId="{8207FA37-A769-4A1E-9609-C77AF262A967}" srcOrd="2" destOrd="0" presId="urn:microsoft.com/office/officeart/2008/layout/LinedList"/>
    <dgm:cxn modelId="{701B248B-8F8A-4EBC-A1D6-459EF602290E}" type="presParOf" srcId="{8F790CEA-16BE-4FFA-B731-0DF9481603D1}" destId="{D269D97F-C490-4014-97C3-95891E70A7C5}" srcOrd="2" destOrd="0" presId="urn:microsoft.com/office/officeart/2008/layout/LinedList"/>
    <dgm:cxn modelId="{0589B7F1-311D-4851-AD67-3CD4B2D2082D}" type="presParOf" srcId="{8F790CEA-16BE-4FFA-B731-0DF9481603D1}" destId="{1DA4996F-9999-4D74-A22E-F231608DD169}" srcOrd="3" destOrd="0" presId="urn:microsoft.com/office/officeart/2008/layout/LinedList"/>
    <dgm:cxn modelId="{8FF9478B-4BC8-4BEB-AD13-308E36963AFC}" type="presParOf" srcId="{B3200524-5B83-4F4B-8D32-26865B68BE41}" destId="{5A988FDA-64E1-4F84-98A1-56B09EB8DD80}" srcOrd="2" destOrd="0" presId="urn:microsoft.com/office/officeart/2008/layout/LinedList"/>
    <dgm:cxn modelId="{301CFF1C-85F1-43B9-86E7-06A63C2E6B6F}" type="presParOf" srcId="{B3200524-5B83-4F4B-8D32-26865B68BE41}" destId="{A95442BD-1C10-4FD1-B6C9-36C252B8B8CC}" srcOrd="3" destOrd="0" presId="urn:microsoft.com/office/officeart/2008/layout/LinedList"/>
    <dgm:cxn modelId="{FF38DA4B-1DD9-46A9-BD19-F22F6ADD6CE9}" type="presParOf" srcId="{A95442BD-1C10-4FD1-B6C9-36C252B8B8CC}" destId="{67ED57CC-609D-4E98-9E59-2B2D0B575A04}" srcOrd="0" destOrd="0" presId="urn:microsoft.com/office/officeart/2008/layout/LinedList"/>
    <dgm:cxn modelId="{E8AD3485-AE79-415A-9FB7-7EC1B5D497BD}" type="presParOf" srcId="{A95442BD-1C10-4FD1-B6C9-36C252B8B8CC}" destId="{95115844-2C79-4240-9CCA-6F67D2DBEFBB}" srcOrd="1" destOrd="0" presId="urn:microsoft.com/office/officeart/2008/layout/LinedList"/>
    <dgm:cxn modelId="{26B94631-0BD8-43B7-83BC-0372504FCFB5}" type="presParOf" srcId="{95115844-2C79-4240-9CCA-6F67D2DBEFBB}" destId="{25A1E2FA-8036-48BB-B3B7-4266A7422DBD}" srcOrd="0" destOrd="0" presId="urn:microsoft.com/office/officeart/2008/layout/LinedList"/>
    <dgm:cxn modelId="{34A093D4-CAAC-42E7-A45C-28F181184186}" type="presParOf" srcId="{95115844-2C79-4240-9CCA-6F67D2DBEFBB}" destId="{B04D50F9-009B-4108-8608-760A9094B824}" srcOrd="1" destOrd="0" presId="urn:microsoft.com/office/officeart/2008/layout/LinedList"/>
    <dgm:cxn modelId="{27349A4A-F519-456D-ADC1-2513B2DD8093}" type="presParOf" srcId="{B04D50F9-009B-4108-8608-760A9094B824}" destId="{63A81D8C-DD6D-487D-AC45-59386D5B3041}" srcOrd="0" destOrd="0" presId="urn:microsoft.com/office/officeart/2008/layout/LinedList"/>
    <dgm:cxn modelId="{312B3FCB-E7CB-4C91-AC9C-16A5928BA3B1}" type="presParOf" srcId="{B04D50F9-009B-4108-8608-760A9094B824}" destId="{44C234DE-8896-4BE4-A00C-DFD9EF0E90D4}" srcOrd="1" destOrd="0" presId="urn:microsoft.com/office/officeart/2008/layout/LinedList"/>
    <dgm:cxn modelId="{51E76D68-8955-4B1B-92DE-1F6CF1F868DA}" type="presParOf" srcId="{B04D50F9-009B-4108-8608-760A9094B824}" destId="{DB3C232D-B1BE-481D-BBD5-2C9FC7A46523}" srcOrd="2" destOrd="0" presId="urn:microsoft.com/office/officeart/2008/layout/LinedList"/>
    <dgm:cxn modelId="{B29090B8-DB5E-4146-BA89-618C960DFA9B}" type="presParOf" srcId="{95115844-2C79-4240-9CCA-6F67D2DBEFBB}" destId="{6310A47A-DF36-4FFE-9703-D679216ACC49}" srcOrd="2" destOrd="0" presId="urn:microsoft.com/office/officeart/2008/layout/LinedList"/>
    <dgm:cxn modelId="{A71DC30E-6D66-49AF-AF3A-EC6FE0B3B632}" type="presParOf" srcId="{95115844-2C79-4240-9CCA-6F67D2DBEFBB}" destId="{F919C471-6F11-4CCC-A5D0-BDE0715D50EA}" srcOrd="3" destOrd="0" presId="urn:microsoft.com/office/officeart/2008/layout/LinedList"/>
    <dgm:cxn modelId="{F7BCE58A-BF3F-4D99-9F88-6D1611221131}" type="presParOf" srcId="{95115844-2C79-4240-9CCA-6F67D2DBEFBB}" destId="{EFFDC13B-DB93-4536-BCD7-8C801F0D6E4F}" srcOrd="4" destOrd="0" presId="urn:microsoft.com/office/officeart/2008/layout/LinedList"/>
    <dgm:cxn modelId="{18B594C5-6564-4253-A021-AFE6CEABA922}" type="presParOf" srcId="{EFFDC13B-DB93-4536-BCD7-8C801F0D6E4F}" destId="{CCEB4519-1888-4628-919A-D24B2440F8B4}" srcOrd="0" destOrd="0" presId="urn:microsoft.com/office/officeart/2008/layout/LinedList"/>
    <dgm:cxn modelId="{A6759D81-0682-4044-AC12-47F97D6C3CBA}" type="presParOf" srcId="{EFFDC13B-DB93-4536-BCD7-8C801F0D6E4F}" destId="{EE305B5F-7BE2-49CF-BCD9-6C17AC59782E}" srcOrd="1" destOrd="0" presId="urn:microsoft.com/office/officeart/2008/layout/LinedList"/>
    <dgm:cxn modelId="{12F01DAD-387E-4E57-8A56-80FA0893B458}" type="presParOf" srcId="{EFFDC13B-DB93-4536-BCD7-8C801F0D6E4F}" destId="{831E2E71-305D-4D34-8E99-129442D64099}" srcOrd="2" destOrd="0" presId="urn:microsoft.com/office/officeart/2008/layout/LinedList"/>
    <dgm:cxn modelId="{D3FD3017-8EDA-4B7C-8B10-3BD959C4AF39}" type="presParOf" srcId="{95115844-2C79-4240-9CCA-6F67D2DBEFBB}" destId="{328FC663-7E9C-4BF0-9EE7-A67C66311675}" srcOrd="5" destOrd="0" presId="urn:microsoft.com/office/officeart/2008/layout/LinedList"/>
    <dgm:cxn modelId="{BD202FCA-DB59-488E-ADC7-1556C22BF7A4}" type="presParOf" srcId="{95115844-2C79-4240-9CCA-6F67D2DBEFBB}" destId="{588761EE-5FD6-43A0-BC8E-8F3F992D5009}" srcOrd="6" destOrd="0" presId="urn:microsoft.com/office/officeart/2008/layout/LinedList"/>
    <dgm:cxn modelId="{F22E5F96-7E01-46A8-A651-9FCE16309197}" type="presParOf" srcId="{95115844-2C79-4240-9CCA-6F67D2DBEFBB}" destId="{98C160DC-0947-4848-A67E-F12C5DC678D9}" srcOrd="7" destOrd="0" presId="urn:microsoft.com/office/officeart/2008/layout/LinedList"/>
    <dgm:cxn modelId="{DAB801D3-05A4-4A3C-B7ED-FE1FA61A181C}" type="presParOf" srcId="{98C160DC-0947-4848-A67E-F12C5DC678D9}" destId="{14CCFFDC-B219-4EFA-AA61-6764CB9ADF61}" srcOrd="0" destOrd="0" presId="urn:microsoft.com/office/officeart/2008/layout/LinedList"/>
    <dgm:cxn modelId="{6542F256-834A-4F17-853A-A34AEAB60A8D}" type="presParOf" srcId="{98C160DC-0947-4848-A67E-F12C5DC678D9}" destId="{7331DAF3-0092-46B6-A0A9-66A7A483DF65}" srcOrd="1" destOrd="0" presId="urn:microsoft.com/office/officeart/2008/layout/LinedList"/>
    <dgm:cxn modelId="{02FFAC59-494E-42A2-898F-6BD68D5AE91D}" type="presParOf" srcId="{98C160DC-0947-4848-A67E-F12C5DC678D9}" destId="{12E2DE5D-49EB-426F-8846-C8C4C589BD2B}" srcOrd="2" destOrd="0" presId="urn:microsoft.com/office/officeart/2008/layout/LinedList"/>
    <dgm:cxn modelId="{04666C6B-D894-4FD4-8B2A-95B7DE4A36B1}" type="presParOf" srcId="{95115844-2C79-4240-9CCA-6F67D2DBEFBB}" destId="{F0BE0925-D580-4CFA-B1F3-3A9B67A99FDC}" srcOrd="8" destOrd="0" presId="urn:microsoft.com/office/officeart/2008/layout/LinedList"/>
    <dgm:cxn modelId="{D833251C-B4E4-420E-8630-211D8409074A}" type="presParOf" srcId="{95115844-2C79-4240-9CCA-6F67D2DBEFBB}" destId="{F9AFE548-ABE3-4456-9E2A-61F17A82FBD7}" srcOrd="9" destOrd="0" presId="urn:microsoft.com/office/officeart/2008/layout/LinedList"/>
    <dgm:cxn modelId="{77C6903C-53B9-4D84-B152-636AEA6EA05B}" type="presParOf" srcId="{95115844-2C79-4240-9CCA-6F67D2DBEFBB}" destId="{2DA2C1DD-7926-4D56-AB09-73862C62B719}" srcOrd="10" destOrd="0" presId="urn:microsoft.com/office/officeart/2008/layout/LinedList"/>
    <dgm:cxn modelId="{49EC0664-E66C-474A-B436-FE325E3F0E13}" type="presParOf" srcId="{2DA2C1DD-7926-4D56-AB09-73862C62B719}" destId="{CE014537-A5A1-4971-91FE-D134BBB471C2}" srcOrd="0" destOrd="0" presId="urn:microsoft.com/office/officeart/2008/layout/LinedList"/>
    <dgm:cxn modelId="{7762254C-6934-43A1-9D57-9517E911F519}" type="presParOf" srcId="{2DA2C1DD-7926-4D56-AB09-73862C62B719}" destId="{79A990C1-2E3A-4917-9435-F72D1A7C5719}" srcOrd="1" destOrd="0" presId="urn:microsoft.com/office/officeart/2008/layout/LinedList"/>
    <dgm:cxn modelId="{226ED672-F6E6-4ACF-8A3C-BFEC55C93245}" type="presParOf" srcId="{2DA2C1DD-7926-4D56-AB09-73862C62B719}" destId="{28541143-5D7E-448C-9897-941405FF4DFD}" srcOrd="2" destOrd="0" presId="urn:microsoft.com/office/officeart/2008/layout/LinedList"/>
    <dgm:cxn modelId="{552C305B-BD35-4994-ACA1-CBF1368E1120}" type="presParOf" srcId="{95115844-2C79-4240-9CCA-6F67D2DBEFBB}" destId="{4CC98A1B-8239-44A9-AA91-5235C3E60757}" srcOrd="11" destOrd="0" presId="urn:microsoft.com/office/officeart/2008/layout/LinedList"/>
    <dgm:cxn modelId="{FC4E4AC0-8D08-40D6-8911-3228057A23E3}" type="presParOf" srcId="{95115844-2C79-4240-9CCA-6F67D2DBEFBB}" destId="{E5B80791-45BA-4AE2-9B3C-C8275D0CCF22}" srcOrd="12" destOrd="0" presId="urn:microsoft.com/office/officeart/2008/layout/LinedList"/>
    <dgm:cxn modelId="{DFAE39E9-97B8-4700-A073-C03391384E7D}" type="presParOf" srcId="{B3200524-5B83-4F4B-8D32-26865B68BE41}" destId="{7AADB1AD-E8B4-4B63-8D58-9AF9B975DDC2}" srcOrd="4" destOrd="0" presId="urn:microsoft.com/office/officeart/2008/layout/LinedList"/>
    <dgm:cxn modelId="{F10EA21C-8A2D-484F-A544-3CA23B1BA41F}" type="presParOf" srcId="{B3200524-5B83-4F4B-8D32-26865B68BE41}" destId="{D03C1FCD-AC48-4687-AB90-96A4CAD1ED67}" srcOrd="5" destOrd="0" presId="urn:microsoft.com/office/officeart/2008/layout/LinedList"/>
    <dgm:cxn modelId="{E989C68D-A5E9-440A-9CCD-07FBBFE3A5A4}" type="presParOf" srcId="{D03C1FCD-AC48-4687-AB90-96A4CAD1ED67}" destId="{652D86AA-F450-4629-B8F4-DFD7EC26D016}" srcOrd="0" destOrd="0" presId="urn:microsoft.com/office/officeart/2008/layout/LinedList"/>
    <dgm:cxn modelId="{C92FA2AE-EFEB-4D07-933B-2F71162334A6}" type="presParOf" srcId="{D03C1FCD-AC48-4687-AB90-96A4CAD1ED67}" destId="{518BAD50-8F4E-4E8C-8CF7-0A9386086ED7}" srcOrd="1" destOrd="0" presId="urn:microsoft.com/office/officeart/2008/layout/LinedList"/>
    <dgm:cxn modelId="{95250B66-3835-428F-A703-EF910B036DD0}" type="presParOf" srcId="{518BAD50-8F4E-4E8C-8CF7-0A9386086ED7}" destId="{75F8793A-6C3A-4AA8-BA58-B12BCB3FCE9D}" srcOrd="0" destOrd="0" presId="urn:microsoft.com/office/officeart/2008/layout/LinedList"/>
    <dgm:cxn modelId="{F7FD616D-1E62-4C4C-AA7B-54373214D8B6}" type="presParOf" srcId="{518BAD50-8F4E-4E8C-8CF7-0A9386086ED7}" destId="{F18D74B8-78EC-4DF7-B22B-D23F2DF26755}" srcOrd="1" destOrd="0" presId="urn:microsoft.com/office/officeart/2008/layout/LinedList"/>
    <dgm:cxn modelId="{9A6B2B01-BC72-4B37-9BBB-09C62651F9DC}" type="presParOf" srcId="{F18D74B8-78EC-4DF7-B22B-D23F2DF26755}" destId="{A06F245C-D960-41EF-A385-54446968C688}" srcOrd="0" destOrd="0" presId="urn:microsoft.com/office/officeart/2008/layout/LinedList"/>
    <dgm:cxn modelId="{B65DE383-ADBA-4EF4-80D7-E813AA82F61E}" type="presParOf" srcId="{F18D74B8-78EC-4DF7-B22B-D23F2DF26755}" destId="{EC3A9BDF-781E-4B59-AF3E-6E6AEAF5F845}" srcOrd="1" destOrd="0" presId="urn:microsoft.com/office/officeart/2008/layout/LinedList"/>
    <dgm:cxn modelId="{D803C2FB-2DD8-4FAE-B5D9-6B0B7CFDA4C1}" type="presParOf" srcId="{F18D74B8-78EC-4DF7-B22B-D23F2DF26755}" destId="{725755A5-85AE-48B8-A433-B23560CD7F2A}" srcOrd="2" destOrd="0" presId="urn:microsoft.com/office/officeart/2008/layout/LinedList"/>
    <dgm:cxn modelId="{297EB257-9782-4273-B7E7-A028AF94565D}" type="presParOf" srcId="{518BAD50-8F4E-4E8C-8CF7-0A9386086ED7}" destId="{A953B0D2-7B66-4EE7-8C74-EC1CE18AF939}" srcOrd="2" destOrd="0" presId="urn:microsoft.com/office/officeart/2008/layout/LinedList"/>
    <dgm:cxn modelId="{81AF61FF-BB0C-4278-A496-9734CD757097}" type="presParOf" srcId="{518BAD50-8F4E-4E8C-8CF7-0A9386086ED7}" destId="{68249970-8DB3-455F-BC2F-82E015CE8A24}" srcOrd="3" destOrd="0" presId="urn:microsoft.com/office/officeart/2008/layout/LinedList"/>
    <dgm:cxn modelId="{5C2FEAC5-9D7B-45A4-AB19-072C5DE5CEBC}" type="presParOf" srcId="{518BAD50-8F4E-4E8C-8CF7-0A9386086ED7}" destId="{B5E2BA38-E67D-442E-A17B-112F1D48DD3C}" srcOrd="4" destOrd="0" presId="urn:microsoft.com/office/officeart/2008/layout/LinedList"/>
    <dgm:cxn modelId="{109AE2D5-ED3C-4C36-8F0B-BDDB3F948810}" type="presParOf" srcId="{B5E2BA38-E67D-442E-A17B-112F1D48DD3C}" destId="{04E96C9C-11BE-4E74-A657-6BE39A00E940}" srcOrd="0" destOrd="0" presId="urn:microsoft.com/office/officeart/2008/layout/LinedList"/>
    <dgm:cxn modelId="{4CDA8B9B-846F-4C56-AA3F-EB32510A7494}" type="presParOf" srcId="{B5E2BA38-E67D-442E-A17B-112F1D48DD3C}" destId="{5B584805-FF58-41A9-8782-A50D15A24F65}" srcOrd="1" destOrd="0" presId="urn:microsoft.com/office/officeart/2008/layout/LinedList"/>
    <dgm:cxn modelId="{EE712B0D-0551-473F-9BF4-DF9253A7B90E}" type="presParOf" srcId="{B5E2BA38-E67D-442E-A17B-112F1D48DD3C}" destId="{0217A625-C4D5-456F-A6F8-EAD0E24D9B12}" srcOrd="2" destOrd="0" presId="urn:microsoft.com/office/officeart/2008/layout/LinedList"/>
    <dgm:cxn modelId="{25727EF6-79B0-4BBA-8564-BC449F0E621C}" type="presParOf" srcId="{518BAD50-8F4E-4E8C-8CF7-0A9386086ED7}" destId="{FE04FEAC-656D-4A3C-99D7-17B3A0E6841C}" srcOrd="5" destOrd="0" presId="urn:microsoft.com/office/officeart/2008/layout/LinedList"/>
    <dgm:cxn modelId="{F2133AAE-79A9-4094-924F-D28730B7F017}" type="presParOf" srcId="{518BAD50-8F4E-4E8C-8CF7-0A9386086ED7}" destId="{DFC1F1DD-74FC-45F9-AAD2-3F8E48CC88D7}" srcOrd="6" destOrd="0" presId="urn:microsoft.com/office/officeart/2008/layout/LinedList"/>
    <dgm:cxn modelId="{C6C170E5-3F55-49F8-8BD4-0C668F839A78}" type="presParOf" srcId="{B3200524-5B83-4F4B-8D32-26865B68BE41}" destId="{0C6F6391-F931-426D-B192-C3697CE3A171}" srcOrd="6" destOrd="0" presId="urn:microsoft.com/office/officeart/2008/layout/LinedList"/>
    <dgm:cxn modelId="{5D7F575B-2DE6-486A-BE92-1D7D9182CAFB}" type="presParOf" srcId="{B3200524-5B83-4F4B-8D32-26865B68BE41}" destId="{48309102-8338-49D3-8F2D-02356314A42A}" srcOrd="7" destOrd="0" presId="urn:microsoft.com/office/officeart/2008/layout/LinedList"/>
    <dgm:cxn modelId="{7A66249D-640A-4DBA-9D7D-9B667A08C7A5}" type="presParOf" srcId="{48309102-8338-49D3-8F2D-02356314A42A}" destId="{C6E5A361-E7FE-4648-9AFD-379C0EB55CB8}" srcOrd="0" destOrd="0" presId="urn:microsoft.com/office/officeart/2008/layout/LinedList"/>
    <dgm:cxn modelId="{FE2791BE-909C-4A14-92AD-682812CEEFB2}" type="presParOf" srcId="{48309102-8338-49D3-8F2D-02356314A42A}" destId="{4A4821EE-C67D-4D52-9EE0-06FD77B807B0}" srcOrd="1" destOrd="0" presId="urn:microsoft.com/office/officeart/2008/layout/LinedList"/>
    <dgm:cxn modelId="{502F7014-8920-4E64-BBDA-E520DF77AEBB}" type="presParOf" srcId="{4A4821EE-C67D-4D52-9EE0-06FD77B807B0}" destId="{7F9DC93F-6E85-4D64-9FA3-6CCE550C162B}" srcOrd="0" destOrd="0" presId="urn:microsoft.com/office/officeart/2008/layout/LinedList"/>
    <dgm:cxn modelId="{B1AFB7A8-94FE-486B-A2C3-0A26D3DAD633}" type="presParOf" srcId="{4A4821EE-C67D-4D52-9EE0-06FD77B807B0}" destId="{DB87796E-09DA-4C39-97A9-9453852EEE19}" srcOrd="1" destOrd="0" presId="urn:microsoft.com/office/officeart/2008/layout/LinedList"/>
    <dgm:cxn modelId="{347C8E12-4CC0-4E82-86B1-71AE429521B9}" type="presParOf" srcId="{DB87796E-09DA-4C39-97A9-9453852EEE19}" destId="{C981927D-18D8-4250-A47C-A1C2FBC20C69}" srcOrd="0" destOrd="0" presId="urn:microsoft.com/office/officeart/2008/layout/LinedList"/>
    <dgm:cxn modelId="{6E900D87-CE1C-4998-ACF7-1A2ECC426B34}" type="presParOf" srcId="{DB87796E-09DA-4C39-97A9-9453852EEE19}" destId="{CEFEB4A0-2345-472B-8E77-993F805BDAF3}" srcOrd="1" destOrd="0" presId="urn:microsoft.com/office/officeart/2008/layout/LinedList"/>
    <dgm:cxn modelId="{FAE7CB1E-29F9-4578-A6DA-69F261BBB0B0}" type="presParOf" srcId="{DB87796E-09DA-4C39-97A9-9453852EEE19}" destId="{194231F1-98D0-4037-86BC-40452E10222D}" srcOrd="2" destOrd="0" presId="urn:microsoft.com/office/officeart/2008/layout/LinedList"/>
    <dgm:cxn modelId="{4A4D72BC-B57F-4DFA-A56F-0E46D985473D}" type="presParOf" srcId="{4A4821EE-C67D-4D52-9EE0-06FD77B807B0}" destId="{6F6041A4-1ADE-470F-8E9A-DBDFB574A640}" srcOrd="2" destOrd="0" presId="urn:microsoft.com/office/officeart/2008/layout/LinedList"/>
    <dgm:cxn modelId="{F7430A9A-88DC-4A8E-AB1F-2C1B300EE49D}" type="presParOf" srcId="{4A4821EE-C67D-4D52-9EE0-06FD77B807B0}" destId="{475C05E4-70E6-4F5A-B3BA-4B511E163A8D}" srcOrd="3" destOrd="0" presId="urn:microsoft.com/office/officeart/2008/layout/LinedList"/>
    <dgm:cxn modelId="{39385848-B750-4864-A249-D5A2E45CC3E1}" type="presParOf" srcId="{4A4821EE-C67D-4D52-9EE0-06FD77B807B0}" destId="{A45D69C0-AE80-4FCC-8816-2A757CB6FF6D}" srcOrd="4" destOrd="0" presId="urn:microsoft.com/office/officeart/2008/layout/LinedList"/>
    <dgm:cxn modelId="{A1231ABF-3393-499A-B039-0638653E1DF1}" type="presParOf" srcId="{A45D69C0-AE80-4FCC-8816-2A757CB6FF6D}" destId="{1F5787EE-D908-434C-B9C9-6AF0BF98618B}" srcOrd="0" destOrd="0" presId="urn:microsoft.com/office/officeart/2008/layout/LinedList"/>
    <dgm:cxn modelId="{743FBFD8-13FE-46DA-B217-FBD6318BA090}" type="presParOf" srcId="{A45D69C0-AE80-4FCC-8816-2A757CB6FF6D}" destId="{63855C68-6FC6-4E63-B292-7090C78CF311}" srcOrd="1" destOrd="0" presId="urn:microsoft.com/office/officeart/2008/layout/LinedList"/>
    <dgm:cxn modelId="{4F39DFEE-997D-4381-BC40-1BBA82B61B4B}" type="presParOf" srcId="{A45D69C0-AE80-4FCC-8816-2A757CB6FF6D}" destId="{5DB53128-E982-4B7F-98CF-776D961642EA}" srcOrd="2" destOrd="0" presId="urn:microsoft.com/office/officeart/2008/layout/LinedList"/>
    <dgm:cxn modelId="{25838140-A703-4EA3-B117-80396B48FFCE}" type="presParOf" srcId="{4A4821EE-C67D-4D52-9EE0-06FD77B807B0}" destId="{7D87C15E-EF2E-4422-8757-07272A05CEB8}" srcOrd="5" destOrd="0" presId="urn:microsoft.com/office/officeart/2008/layout/LinedList"/>
    <dgm:cxn modelId="{3BD044CB-3CCD-4E84-9025-97A82454B96D}" type="presParOf" srcId="{4A4821EE-C67D-4D52-9EE0-06FD77B807B0}" destId="{ED762409-5148-454B-B9AB-4795D1BB01A2}" srcOrd="6" destOrd="0" presId="urn:microsoft.com/office/officeart/2008/layout/LinedList"/>
    <dgm:cxn modelId="{EDEA9480-2ADF-474C-87CF-761DF4762BFD}" type="presParOf" srcId="{B3200524-5B83-4F4B-8D32-26865B68BE41}" destId="{35D54942-9EDD-4579-8B20-C6DAB30B9C01}" srcOrd="8" destOrd="0" presId="urn:microsoft.com/office/officeart/2008/layout/LinedList"/>
    <dgm:cxn modelId="{9E1309BF-5EE8-4426-8CB5-DF4DCF322641}" type="presParOf" srcId="{B3200524-5B83-4F4B-8D32-26865B68BE41}" destId="{038574D3-A4CF-4E3E-8E39-4C90036EFD8D}" srcOrd="9" destOrd="0" presId="urn:microsoft.com/office/officeart/2008/layout/LinedList"/>
    <dgm:cxn modelId="{523B051C-D8AD-4F8D-B963-8BA75B520540}" type="presParOf" srcId="{038574D3-A4CF-4E3E-8E39-4C90036EFD8D}" destId="{1595C674-AB58-4D51-9CDD-AD5174B6CD56}" srcOrd="0" destOrd="0" presId="urn:microsoft.com/office/officeart/2008/layout/LinedList"/>
    <dgm:cxn modelId="{C24D5FCD-A2D4-4F28-B4A6-4D8BFDF1DBE7}" type="presParOf" srcId="{038574D3-A4CF-4E3E-8E39-4C90036EFD8D}" destId="{7CEE6466-EC76-4460-A14D-CA5B922B245B}" srcOrd="1" destOrd="0" presId="urn:microsoft.com/office/officeart/2008/layout/LinedList"/>
    <dgm:cxn modelId="{ED1FB6AD-D52D-4BAB-9AA3-08F5A8F2F028}" type="presParOf" srcId="{7CEE6466-EC76-4460-A14D-CA5B922B245B}" destId="{FA85AFBC-7849-4C00-915D-1E966873A772}" srcOrd="0" destOrd="0" presId="urn:microsoft.com/office/officeart/2008/layout/LinedList"/>
    <dgm:cxn modelId="{DFE41696-AAD6-4C4A-BD06-0C5C7AEE5271}" type="presParOf" srcId="{7CEE6466-EC76-4460-A14D-CA5B922B245B}" destId="{7D47C88A-5903-4E78-86A4-E6C42C39ABEB}" srcOrd="1" destOrd="0" presId="urn:microsoft.com/office/officeart/2008/layout/LinedList"/>
    <dgm:cxn modelId="{DF480323-6EA2-411F-99DD-577369EEACA4}" type="presParOf" srcId="{7D47C88A-5903-4E78-86A4-E6C42C39ABEB}" destId="{3C17008D-583E-4DAE-8574-FB08F556C34C}" srcOrd="0" destOrd="0" presId="urn:microsoft.com/office/officeart/2008/layout/LinedList"/>
    <dgm:cxn modelId="{CF3A7954-560C-4682-92FD-6A0B4526ECA6}" type="presParOf" srcId="{7D47C88A-5903-4E78-86A4-E6C42C39ABEB}" destId="{49B8D410-7CA5-40C3-BEE5-25CE5834433E}" srcOrd="1" destOrd="0" presId="urn:microsoft.com/office/officeart/2008/layout/LinedList"/>
    <dgm:cxn modelId="{2D4780AB-8B3A-4396-BF47-90E4FD6A34AA}" type="presParOf" srcId="{7D47C88A-5903-4E78-86A4-E6C42C39ABEB}" destId="{9B5CA085-177A-42FC-A579-9B3FB8CF2526}" srcOrd="2" destOrd="0" presId="urn:microsoft.com/office/officeart/2008/layout/LinedList"/>
    <dgm:cxn modelId="{F55B02A5-EB93-4FD3-96D9-C987B2BA0383}" type="presParOf" srcId="{7CEE6466-EC76-4460-A14D-CA5B922B245B}" destId="{962AB9F6-BBC4-4A3D-9F52-9FC9F8183EF8}" srcOrd="2" destOrd="0" presId="urn:microsoft.com/office/officeart/2008/layout/LinedList"/>
    <dgm:cxn modelId="{A926045C-B31C-44A7-809A-EC1D8FA981D5}" type="presParOf" srcId="{7CEE6466-EC76-4460-A14D-CA5B922B245B}" destId="{909FCABA-F4F8-4BBA-9DDE-DF9E6A4B66CD}"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98710-8C6D-4B1B-8ED3-EB10F56B7154}"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059B98FB-9483-46CD-BEBD-B15708EE9482}">
      <dgm:prSet phldrT="[Text]"/>
      <dgm:spPr/>
      <dgm:t>
        <a:bodyPr/>
        <a:lstStyle/>
        <a:p>
          <a:r>
            <a:rPr lang="en-US" b="1" dirty="0" err="1" smtClean="0"/>
            <a:t>Debian</a:t>
          </a:r>
          <a:r>
            <a:rPr lang="en-US" b="1" dirty="0" smtClean="0"/>
            <a:t> repository</a:t>
          </a:r>
          <a:endParaRPr lang="en-US" b="1" dirty="0"/>
        </a:p>
      </dgm:t>
    </dgm:pt>
    <dgm:pt modelId="{9AF641D9-1923-4A92-AC92-EE6A454903E3}" type="parTrans" cxnId="{5CA550A1-994A-435B-8313-F5CC3119887A}">
      <dgm:prSet/>
      <dgm:spPr/>
      <dgm:t>
        <a:bodyPr/>
        <a:lstStyle/>
        <a:p>
          <a:endParaRPr lang="en-US"/>
        </a:p>
      </dgm:t>
    </dgm:pt>
    <dgm:pt modelId="{D8A53F9A-583D-47F2-854E-6625A7DCD1C9}" type="sibTrans" cxnId="{5CA550A1-994A-435B-8313-F5CC3119887A}">
      <dgm:prSet/>
      <dgm:spPr/>
      <dgm:t>
        <a:bodyPr/>
        <a:lstStyle/>
        <a:p>
          <a:endParaRPr lang="en-US"/>
        </a:p>
      </dgm:t>
    </dgm:pt>
    <dgm:pt modelId="{E7C65F4A-4E32-461A-949F-DF6A1BC0D679}">
      <dgm:prSet phldrT="[Text]"/>
      <dgm:spPr/>
      <dgm:t>
        <a:bodyPr/>
        <a:lstStyle/>
        <a:p>
          <a:r>
            <a:rPr lang="en-US" b="1" dirty="0" smtClean="0"/>
            <a:t>Full rebuild</a:t>
          </a:r>
          <a:endParaRPr lang="en-US" b="1" dirty="0"/>
        </a:p>
      </dgm:t>
    </dgm:pt>
    <dgm:pt modelId="{C1188BD2-A48A-4683-9136-9BD270987314}" type="parTrans" cxnId="{F7F67A93-778E-4B0D-94D1-605DCC0E31FF}">
      <dgm:prSet/>
      <dgm:spPr/>
      <dgm:t>
        <a:bodyPr/>
        <a:lstStyle/>
        <a:p>
          <a:endParaRPr lang="en-US"/>
        </a:p>
      </dgm:t>
    </dgm:pt>
    <dgm:pt modelId="{8D70C096-490D-4605-B5CA-FD6D0D704D8C}" type="sibTrans" cxnId="{F7F67A93-778E-4B0D-94D1-605DCC0E31FF}">
      <dgm:prSet/>
      <dgm:spPr/>
      <dgm:t>
        <a:bodyPr/>
        <a:lstStyle/>
        <a:p>
          <a:endParaRPr lang="en-US"/>
        </a:p>
      </dgm:t>
    </dgm:pt>
    <dgm:pt modelId="{42D51A0A-6CD0-482D-AC66-EDE60F7C6552}">
      <dgm:prSet phldrT="[Text]"/>
      <dgm:spPr/>
      <dgm:t>
        <a:bodyPr/>
        <a:lstStyle/>
        <a:p>
          <a:r>
            <a:rPr lang="en-US" b="1" dirty="0" smtClean="0"/>
            <a:t>Custom rebuild</a:t>
          </a:r>
          <a:endParaRPr lang="en-US" b="1" dirty="0"/>
        </a:p>
      </dgm:t>
    </dgm:pt>
    <dgm:pt modelId="{721F060A-0D1C-443F-9C22-02673E120C8B}" type="parTrans" cxnId="{DDEB885A-A857-48C6-99FF-E4D45E74D0DD}">
      <dgm:prSet/>
      <dgm:spPr/>
      <dgm:t>
        <a:bodyPr/>
        <a:lstStyle/>
        <a:p>
          <a:endParaRPr lang="en-US"/>
        </a:p>
      </dgm:t>
    </dgm:pt>
    <dgm:pt modelId="{22EB44D9-FE72-4385-91BF-A2DAD8B86D51}" type="sibTrans" cxnId="{DDEB885A-A857-48C6-99FF-E4D45E74D0DD}">
      <dgm:prSet/>
      <dgm:spPr/>
      <dgm:t>
        <a:bodyPr/>
        <a:lstStyle/>
        <a:p>
          <a:endParaRPr lang="en-US"/>
        </a:p>
      </dgm:t>
    </dgm:pt>
    <dgm:pt modelId="{2BA1C1BE-AD2B-4A7B-93E3-A42A862994FA}">
      <dgm:prSet phldrT="[Text]"/>
      <dgm:spPr/>
      <dgm:t>
        <a:bodyPr/>
        <a:lstStyle/>
        <a:p>
          <a:r>
            <a:rPr lang="en-US" dirty="0" smtClean="0"/>
            <a:t>Package name: </a:t>
          </a:r>
          <a:r>
            <a:rPr lang="en-US" dirty="0" err="1" smtClean="0"/>
            <a:t>mxware</a:t>
          </a:r>
          <a:endParaRPr lang="en-US" dirty="0"/>
        </a:p>
      </dgm:t>
    </dgm:pt>
    <dgm:pt modelId="{79BAF57B-7CAC-4944-8142-100BC86BC0A6}" type="parTrans" cxnId="{A72123E9-5A27-4FB2-BFFD-D043162DF906}">
      <dgm:prSet/>
      <dgm:spPr/>
      <dgm:t>
        <a:bodyPr/>
        <a:lstStyle/>
        <a:p>
          <a:endParaRPr lang="en-US"/>
        </a:p>
      </dgm:t>
    </dgm:pt>
    <dgm:pt modelId="{154532B2-1F6E-4EF0-8174-9693942551C5}" type="sibTrans" cxnId="{A72123E9-5A27-4FB2-BFFD-D043162DF906}">
      <dgm:prSet/>
      <dgm:spPr/>
      <dgm:t>
        <a:bodyPr/>
        <a:lstStyle/>
        <a:p>
          <a:endParaRPr lang="en-US"/>
        </a:p>
      </dgm:t>
    </dgm:pt>
    <dgm:pt modelId="{50B631EF-6D9D-49E4-8DC6-2102978D46C5}">
      <dgm:prSet phldrT="[Text]"/>
      <dgm:spPr/>
      <dgm:t>
        <a:bodyPr/>
        <a:lstStyle/>
        <a:p>
          <a:r>
            <a:rPr lang="en-US" dirty="0" smtClean="0"/>
            <a:t>Checkout </a:t>
          </a:r>
          <a:r>
            <a:rPr lang="en-US" dirty="0" err="1" smtClean="0"/>
            <a:t>MXInstall</a:t>
          </a:r>
          <a:r>
            <a:rPr lang="en-US" dirty="0" smtClean="0"/>
            <a:t> package from GIT</a:t>
          </a:r>
          <a:endParaRPr lang="en-US" dirty="0"/>
        </a:p>
      </dgm:t>
    </dgm:pt>
    <dgm:pt modelId="{9EFD0925-C375-46A6-86B9-19CC0D4FC551}" type="parTrans" cxnId="{DE3B98AF-F12E-4FC5-84EA-EB7E2426D799}">
      <dgm:prSet/>
      <dgm:spPr/>
      <dgm:t>
        <a:bodyPr/>
        <a:lstStyle/>
        <a:p>
          <a:endParaRPr lang="en-US"/>
        </a:p>
      </dgm:t>
    </dgm:pt>
    <dgm:pt modelId="{E5CDB4D8-20F7-46AD-A737-9B439BB7D3E3}" type="sibTrans" cxnId="{DE3B98AF-F12E-4FC5-84EA-EB7E2426D799}">
      <dgm:prSet/>
      <dgm:spPr/>
      <dgm:t>
        <a:bodyPr/>
        <a:lstStyle/>
        <a:p>
          <a:endParaRPr lang="en-US"/>
        </a:p>
      </dgm:t>
    </dgm:pt>
    <dgm:pt modelId="{05D30DF1-7B22-43BF-B3BC-518938D7865F}">
      <dgm:prSet phldrT="[Text]"/>
      <dgm:spPr/>
      <dgm:t>
        <a:bodyPr/>
        <a:lstStyle/>
        <a:p>
          <a:r>
            <a:rPr lang="en-US" dirty="0" smtClean="0"/>
            <a:t>Configure and install</a:t>
          </a:r>
          <a:endParaRPr lang="en-US" dirty="0"/>
        </a:p>
      </dgm:t>
    </dgm:pt>
    <dgm:pt modelId="{F860D6F8-AF02-4418-BB6B-8AB6169A622E}" type="parTrans" cxnId="{7A166DF7-AFBA-4F3B-B75F-1D1FBA4259B5}">
      <dgm:prSet/>
      <dgm:spPr/>
      <dgm:t>
        <a:bodyPr/>
        <a:lstStyle/>
        <a:p>
          <a:endParaRPr lang="en-US"/>
        </a:p>
      </dgm:t>
    </dgm:pt>
    <dgm:pt modelId="{A4558488-493D-4F23-9CEE-FAACA766C287}" type="sibTrans" cxnId="{7A166DF7-AFBA-4F3B-B75F-1D1FBA4259B5}">
      <dgm:prSet/>
      <dgm:spPr/>
      <dgm:t>
        <a:bodyPr/>
        <a:lstStyle/>
        <a:p>
          <a:endParaRPr lang="en-US"/>
        </a:p>
      </dgm:t>
    </dgm:pt>
    <dgm:pt modelId="{6F3DDDDB-0E3F-409A-A79D-E2AB599D5D43}">
      <dgm:prSet phldrT="[Text]"/>
      <dgm:spPr/>
      <dgm:t>
        <a:bodyPr/>
        <a:lstStyle/>
        <a:p>
          <a:r>
            <a:rPr lang="en-US" dirty="0" smtClean="0"/>
            <a:t>Cache initialization files available for each framework </a:t>
          </a:r>
          <a:r>
            <a:rPr lang="en-US" dirty="0" smtClean="0"/>
            <a:t>release)</a:t>
          </a:r>
          <a:endParaRPr lang="en-US" dirty="0"/>
        </a:p>
      </dgm:t>
    </dgm:pt>
    <dgm:pt modelId="{AF393E91-BBA5-457D-8138-967250D482EF}" type="parTrans" cxnId="{8965BBAB-4073-47F3-B693-F6192B0D9FC6}">
      <dgm:prSet/>
      <dgm:spPr/>
      <dgm:t>
        <a:bodyPr/>
        <a:lstStyle/>
        <a:p>
          <a:endParaRPr lang="en-US"/>
        </a:p>
      </dgm:t>
    </dgm:pt>
    <dgm:pt modelId="{8972A10D-8C37-4062-8FAE-082EBFA84460}" type="sibTrans" cxnId="{8965BBAB-4073-47F3-B693-F6192B0D9FC6}">
      <dgm:prSet/>
      <dgm:spPr/>
      <dgm:t>
        <a:bodyPr/>
        <a:lstStyle/>
        <a:p>
          <a:endParaRPr lang="en-US"/>
        </a:p>
      </dgm:t>
    </dgm:pt>
    <dgm:pt modelId="{67CEB6E1-81DF-440F-B008-E95E702589AA}">
      <dgm:prSet phldrT="[Text]"/>
      <dgm:spPr/>
      <dgm:t>
        <a:bodyPr/>
        <a:lstStyle/>
        <a:p>
          <a:r>
            <a:rPr lang="en-US" dirty="0" smtClean="0"/>
            <a:t>Checkout the single packages independently</a:t>
          </a:r>
          <a:endParaRPr lang="en-US" dirty="0"/>
        </a:p>
      </dgm:t>
    </dgm:pt>
    <dgm:pt modelId="{3D30CAA3-D206-41B9-83DF-60E90DB82666}" type="parTrans" cxnId="{AE40DD50-D532-42F5-B4B5-52C5F9EFF96A}">
      <dgm:prSet/>
      <dgm:spPr/>
      <dgm:t>
        <a:bodyPr/>
        <a:lstStyle/>
        <a:p>
          <a:endParaRPr lang="en-US"/>
        </a:p>
      </dgm:t>
    </dgm:pt>
    <dgm:pt modelId="{54621C98-EC5F-4873-9E3E-6A9BB5B32A8E}" type="sibTrans" cxnId="{AE40DD50-D532-42F5-B4B5-52C5F9EFF96A}">
      <dgm:prSet/>
      <dgm:spPr/>
      <dgm:t>
        <a:bodyPr/>
        <a:lstStyle/>
        <a:p>
          <a:endParaRPr lang="en-US"/>
        </a:p>
      </dgm:t>
    </dgm:pt>
    <dgm:pt modelId="{5AAB6683-5792-4BAA-B3E1-27FAECC66809}">
      <dgm:prSet phldrT="[Text]"/>
      <dgm:spPr/>
      <dgm:t>
        <a:bodyPr/>
        <a:lstStyle/>
        <a:p>
          <a:r>
            <a:rPr lang="en-US" dirty="0" smtClean="0"/>
            <a:t>Make sure the installed libraries are in the LD path</a:t>
          </a:r>
          <a:endParaRPr lang="en-US" dirty="0"/>
        </a:p>
      </dgm:t>
    </dgm:pt>
    <dgm:pt modelId="{C667B123-6C3B-4128-877F-595680E45326}" type="parTrans" cxnId="{D11A1889-9C32-4AE6-AA11-B270E47A8BE9}">
      <dgm:prSet/>
      <dgm:spPr/>
    </dgm:pt>
    <dgm:pt modelId="{34A91B4B-6C7F-4EE0-BE32-9A29B541B547}" type="sibTrans" cxnId="{D11A1889-9C32-4AE6-AA11-B270E47A8BE9}">
      <dgm:prSet/>
      <dgm:spPr/>
    </dgm:pt>
    <dgm:pt modelId="{A514C7B8-2C6C-4688-BE42-5C2AAF874296}">
      <dgm:prSet phldrT="[Text]"/>
      <dgm:spPr/>
      <dgm:t>
        <a:bodyPr/>
        <a:lstStyle/>
        <a:p>
          <a:r>
            <a:rPr lang="en-US" b="1" dirty="0" smtClean="0"/>
            <a:t>Dependencies</a:t>
          </a:r>
          <a:endParaRPr lang="en-US" b="1" dirty="0"/>
        </a:p>
      </dgm:t>
    </dgm:pt>
    <dgm:pt modelId="{6FF2A111-CC37-4843-97D7-FDA9C52D4290}" type="parTrans" cxnId="{01354CFD-182F-47D9-8F0E-F498A9B84628}">
      <dgm:prSet/>
      <dgm:spPr/>
    </dgm:pt>
    <dgm:pt modelId="{633AA80A-7D94-46E9-A634-358DE8F772CC}" type="sibTrans" cxnId="{01354CFD-182F-47D9-8F0E-F498A9B84628}">
      <dgm:prSet/>
      <dgm:spPr/>
    </dgm:pt>
    <dgm:pt modelId="{63EF91A2-F29E-4035-8002-FBD2EA6614F7}">
      <dgm:prSet phldrT="[Text]"/>
      <dgm:spPr/>
      <dgm:t>
        <a:bodyPr/>
        <a:lstStyle/>
        <a:p>
          <a:r>
            <a:rPr lang="en-US" dirty="0" smtClean="0"/>
            <a:t>BOOST and CLHEP. </a:t>
          </a:r>
          <a:r>
            <a:rPr lang="en-US" dirty="0" smtClean="0"/>
            <a:t>(ROOT for optional component)</a:t>
          </a:r>
          <a:endParaRPr lang="en-US" dirty="0"/>
        </a:p>
      </dgm:t>
    </dgm:pt>
    <dgm:pt modelId="{19A6B05A-9365-4590-BA59-DFE1876D5FE8}" type="parTrans" cxnId="{3643F88F-6D93-44CD-802F-356C6DEFB283}">
      <dgm:prSet/>
      <dgm:spPr/>
      <dgm:t>
        <a:bodyPr/>
        <a:lstStyle/>
        <a:p>
          <a:endParaRPr lang="en-US"/>
        </a:p>
      </dgm:t>
    </dgm:pt>
    <dgm:pt modelId="{425ED40E-7022-4AD7-B140-5596A99590CE}" type="sibTrans" cxnId="{3643F88F-6D93-44CD-802F-356C6DEFB283}">
      <dgm:prSet/>
      <dgm:spPr/>
      <dgm:t>
        <a:bodyPr/>
        <a:lstStyle/>
        <a:p>
          <a:endParaRPr lang="en-US"/>
        </a:p>
      </dgm:t>
    </dgm:pt>
    <dgm:pt modelId="{81308CA7-577F-4648-BD1E-E81A4FF23FF6}">
      <dgm:prSet phldrT="[Text]"/>
      <dgm:spPr/>
      <dgm:t>
        <a:bodyPr/>
        <a:lstStyle/>
        <a:p>
          <a:r>
            <a:rPr lang="en-US" dirty="0" smtClean="0"/>
            <a:t>On </a:t>
          </a:r>
          <a:r>
            <a:rPr lang="en-US" dirty="0" err="1" smtClean="0"/>
            <a:t>Debian</a:t>
          </a:r>
          <a:r>
            <a:rPr lang="en-US" dirty="0" smtClean="0"/>
            <a:t> all dependencies automatically managed.</a:t>
          </a:r>
          <a:endParaRPr lang="en-US" dirty="0"/>
        </a:p>
      </dgm:t>
    </dgm:pt>
    <dgm:pt modelId="{2A2F3425-8CA9-4493-B06C-174CBD7BE2B5}" type="parTrans" cxnId="{362D58AB-B818-46D5-86AB-3FB64F11CBFC}">
      <dgm:prSet/>
      <dgm:spPr/>
      <dgm:t>
        <a:bodyPr/>
        <a:lstStyle/>
        <a:p>
          <a:endParaRPr lang="en-US"/>
        </a:p>
      </dgm:t>
    </dgm:pt>
    <dgm:pt modelId="{B8512A53-3B3E-408B-8BB9-3C89D31878DE}" type="sibTrans" cxnId="{362D58AB-B818-46D5-86AB-3FB64F11CBFC}">
      <dgm:prSet/>
      <dgm:spPr/>
      <dgm:t>
        <a:bodyPr/>
        <a:lstStyle/>
        <a:p>
          <a:endParaRPr lang="en-US"/>
        </a:p>
      </dgm:t>
    </dgm:pt>
    <dgm:pt modelId="{05253919-D43B-4536-8459-ADE67DEA07F4}">
      <dgm:prSet phldrT="[Text]"/>
      <dgm:spPr/>
      <dgm:t>
        <a:bodyPr/>
        <a:lstStyle/>
        <a:p>
          <a:r>
            <a:rPr lang="en-US" dirty="0" smtClean="0"/>
            <a:t>On OSX, BOOST and CLHEP to be manually installed</a:t>
          </a:r>
          <a:endParaRPr lang="en-US" dirty="0"/>
        </a:p>
      </dgm:t>
    </dgm:pt>
    <dgm:pt modelId="{CDA01736-0C7F-489F-82B4-F84B8C167E9A}" type="parTrans" cxnId="{EF65E2D4-D79F-4045-BFED-2D3B7BED9D5C}">
      <dgm:prSet/>
      <dgm:spPr/>
      <dgm:t>
        <a:bodyPr/>
        <a:lstStyle/>
        <a:p>
          <a:endParaRPr lang="en-US"/>
        </a:p>
      </dgm:t>
    </dgm:pt>
    <dgm:pt modelId="{3A499821-3972-491F-951A-83ED178D1D71}" type="sibTrans" cxnId="{EF65E2D4-D79F-4045-BFED-2D3B7BED9D5C}">
      <dgm:prSet/>
      <dgm:spPr/>
      <dgm:t>
        <a:bodyPr/>
        <a:lstStyle/>
        <a:p>
          <a:endParaRPr lang="en-US"/>
        </a:p>
      </dgm:t>
    </dgm:pt>
    <dgm:pt modelId="{C5CFB907-1BBC-4AB0-B275-780EE8971757}" type="pres">
      <dgm:prSet presAssocID="{49A98710-8C6D-4B1B-8ED3-EB10F56B7154}" presName="linear" presStyleCnt="0">
        <dgm:presLayoutVars>
          <dgm:dir/>
          <dgm:animLvl val="lvl"/>
          <dgm:resizeHandles val="exact"/>
        </dgm:presLayoutVars>
      </dgm:prSet>
      <dgm:spPr/>
      <dgm:t>
        <a:bodyPr/>
        <a:lstStyle/>
        <a:p>
          <a:endParaRPr lang="en-US"/>
        </a:p>
      </dgm:t>
    </dgm:pt>
    <dgm:pt modelId="{E562F246-69C2-403D-AF18-F5529043DCB5}" type="pres">
      <dgm:prSet presAssocID="{059B98FB-9483-46CD-BEBD-B15708EE9482}" presName="parentLin" presStyleCnt="0"/>
      <dgm:spPr/>
      <dgm:t>
        <a:bodyPr/>
        <a:lstStyle/>
        <a:p>
          <a:endParaRPr lang="en-US"/>
        </a:p>
      </dgm:t>
    </dgm:pt>
    <dgm:pt modelId="{DD497AA8-3E71-4FB5-A368-2CE4B9A7117E}" type="pres">
      <dgm:prSet presAssocID="{059B98FB-9483-46CD-BEBD-B15708EE9482}" presName="parentLeftMargin" presStyleLbl="node1" presStyleIdx="0" presStyleCnt="4"/>
      <dgm:spPr/>
      <dgm:t>
        <a:bodyPr/>
        <a:lstStyle/>
        <a:p>
          <a:endParaRPr lang="en-US"/>
        </a:p>
      </dgm:t>
    </dgm:pt>
    <dgm:pt modelId="{D9056C95-F2E4-4D7D-B25B-4F0FCD90426F}" type="pres">
      <dgm:prSet presAssocID="{059B98FB-9483-46CD-BEBD-B15708EE9482}" presName="parentText" presStyleLbl="node1" presStyleIdx="0" presStyleCnt="4">
        <dgm:presLayoutVars>
          <dgm:chMax val="0"/>
          <dgm:bulletEnabled val="1"/>
        </dgm:presLayoutVars>
      </dgm:prSet>
      <dgm:spPr/>
      <dgm:t>
        <a:bodyPr/>
        <a:lstStyle/>
        <a:p>
          <a:endParaRPr lang="en-US"/>
        </a:p>
      </dgm:t>
    </dgm:pt>
    <dgm:pt modelId="{30B30F7E-C156-47C4-BDDA-ADDFA32EF3DB}" type="pres">
      <dgm:prSet presAssocID="{059B98FB-9483-46CD-BEBD-B15708EE9482}" presName="negativeSpace" presStyleCnt="0"/>
      <dgm:spPr/>
      <dgm:t>
        <a:bodyPr/>
        <a:lstStyle/>
        <a:p>
          <a:endParaRPr lang="en-US"/>
        </a:p>
      </dgm:t>
    </dgm:pt>
    <dgm:pt modelId="{377DF440-F882-4CF2-AEBD-D7186CCC338C}" type="pres">
      <dgm:prSet presAssocID="{059B98FB-9483-46CD-BEBD-B15708EE9482}" presName="childText" presStyleLbl="conFgAcc1" presStyleIdx="0" presStyleCnt="4">
        <dgm:presLayoutVars>
          <dgm:bulletEnabled val="1"/>
        </dgm:presLayoutVars>
      </dgm:prSet>
      <dgm:spPr/>
      <dgm:t>
        <a:bodyPr/>
        <a:lstStyle/>
        <a:p>
          <a:endParaRPr lang="en-US"/>
        </a:p>
      </dgm:t>
    </dgm:pt>
    <dgm:pt modelId="{48FBBB8D-A98C-4C33-B779-6563D3CCE08D}" type="pres">
      <dgm:prSet presAssocID="{D8A53F9A-583D-47F2-854E-6625A7DCD1C9}" presName="spaceBetweenRectangles" presStyleCnt="0"/>
      <dgm:spPr/>
      <dgm:t>
        <a:bodyPr/>
        <a:lstStyle/>
        <a:p>
          <a:endParaRPr lang="en-US"/>
        </a:p>
      </dgm:t>
    </dgm:pt>
    <dgm:pt modelId="{E7CDD5D6-F2AF-471B-B091-3D201615AB0C}" type="pres">
      <dgm:prSet presAssocID="{E7C65F4A-4E32-461A-949F-DF6A1BC0D679}" presName="parentLin" presStyleCnt="0"/>
      <dgm:spPr/>
      <dgm:t>
        <a:bodyPr/>
        <a:lstStyle/>
        <a:p>
          <a:endParaRPr lang="en-US"/>
        </a:p>
      </dgm:t>
    </dgm:pt>
    <dgm:pt modelId="{5A105E04-59BA-4382-A06C-8DE061D16BF1}" type="pres">
      <dgm:prSet presAssocID="{E7C65F4A-4E32-461A-949F-DF6A1BC0D679}" presName="parentLeftMargin" presStyleLbl="node1" presStyleIdx="0" presStyleCnt="4"/>
      <dgm:spPr/>
      <dgm:t>
        <a:bodyPr/>
        <a:lstStyle/>
        <a:p>
          <a:endParaRPr lang="en-US"/>
        </a:p>
      </dgm:t>
    </dgm:pt>
    <dgm:pt modelId="{CB175B56-11F2-46EB-B5D0-FD5D4037B638}" type="pres">
      <dgm:prSet presAssocID="{E7C65F4A-4E32-461A-949F-DF6A1BC0D679}" presName="parentText" presStyleLbl="node1" presStyleIdx="1" presStyleCnt="4">
        <dgm:presLayoutVars>
          <dgm:chMax val="0"/>
          <dgm:bulletEnabled val="1"/>
        </dgm:presLayoutVars>
      </dgm:prSet>
      <dgm:spPr/>
      <dgm:t>
        <a:bodyPr/>
        <a:lstStyle/>
        <a:p>
          <a:endParaRPr lang="en-US"/>
        </a:p>
      </dgm:t>
    </dgm:pt>
    <dgm:pt modelId="{622563CB-B547-491E-BA90-DE6A763CD2DB}" type="pres">
      <dgm:prSet presAssocID="{E7C65F4A-4E32-461A-949F-DF6A1BC0D679}" presName="negativeSpace" presStyleCnt="0"/>
      <dgm:spPr/>
      <dgm:t>
        <a:bodyPr/>
        <a:lstStyle/>
        <a:p>
          <a:endParaRPr lang="en-US"/>
        </a:p>
      </dgm:t>
    </dgm:pt>
    <dgm:pt modelId="{86CE64A0-56C8-429D-8F88-70E50E04A741}" type="pres">
      <dgm:prSet presAssocID="{E7C65F4A-4E32-461A-949F-DF6A1BC0D679}" presName="childText" presStyleLbl="conFgAcc1" presStyleIdx="1" presStyleCnt="4">
        <dgm:presLayoutVars>
          <dgm:bulletEnabled val="1"/>
        </dgm:presLayoutVars>
      </dgm:prSet>
      <dgm:spPr/>
      <dgm:t>
        <a:bodyPr/>
        <a:lstStyle/>
        <a:p>
          <a:endParaRPr lang="en-US"/>
        </a:p>
      </dgm:t>
    </dgm:pt>
    <dgm:pt modelId="{33A35273-CCFA-4F84-A235-BBA2BA1D63C2}" type="pres">
      <dgm:prSet presAssocID="{8D70C096-490D-4605-B5CA-FD6D0D704D8C}" presName="spaceBetweenRectangles" presStyleCnt="0"/>
      <dgm:spPr/>
      <dgm:t>
        <a:bodyPr/>
        <a:lstStyle/>
        <a:p>
          <a:endParaRPr lang="en-US"/>
        </a:p>
      </dgm:t>
    </dgm:pt>
    <dgm:pt modelId="{236023A8-2676-409A-8882-E3C0A4420E45}" type="pres">
      <dgm:prSet presAssocID="{42D51A0A-6CD0-482D-AC66-EDE60F7C6552}" presName="parentLin" presStyleCnt="0"/>
      <dgm:spPr/>
      <dgm:t>
        <a:bodyPr/>
        <a:lstStyle/>
        <a:p>
          <a:endParaRPr lang="en-US"/>
        </a:p>
      </dgm:t>
    </dgm:pt>
    <dgm:pt modelId="{3FE71E94-20DD-464A-8085-1088D509E9FD}" type="pres">
      <dgm:prSet presAssocID="{42D51A0A-6CD0-482D-AC66-EDE60F7C6552}" presName="parentLeftMargin" presStyleLbl="node1" presStyleIdx="1" presStyleCnt="4"/>
      <dgm:spPr/>
      <dgm:t>
        <a:bodyPr/>
        <a:lstStyle/>
        <a:p>
          <a:endParaRPr lang="en-US"/>
        </a:p>
      </dgm:t>
    </dgm:pt>
    <dgm:pt modelId="{7AE0991E-0B5A-400B-A5BC-F5BC2FC72319}" type="pres">
      <dgm:prSet presAssocID="{42D51A0A-6CD0-482D-AC66-EDE60F7C6552}" presName="parentText" presStyleLbl="node1" presStyleIdx="2" presStyleCnt="4">
        <dgm:presLayoutVars>
          <dgm:chMax val="0"/>
          <dgm:bulletEnabled val="1"/>
        </dgm:presLayoutVars>
      </dgm:prSet>
      <dgm:spPr/>
      <dgm:t>
        <a:bodyPr/>
        <a:lstStyle/>
        <a:p>
          <a:endParaRPr lang="en-US"/>
        </a:p>
      </dgm:t>
    </dgm:pt>
    <dgm:pt modelId="{E0B6869A-EA78-416C-9D82-23916FB9CB14}" type="pres">
      <dgm:prSet presAssocID="{42D51A0A-6CD0-482D-AC66-EDE60F7C6552}" presName="negativeSpace" presStyleCnt="0"/>
      <dgm:spPr/>
      <dgm:t>
        <a:bodyPr/>
        <a:lstStyle/>
        <a:p>
          <a:endParaRPr lang="en-US"/>
        </a:p>
      </dgm:t>
    </dgm:pt>
    <dgm:pt modelId="{06FAC413-052A-4E88-B8BE-4486AD7FC988}" type="pres">
      <dgm:prSet presAssocID="{42D51A0A-6CD0-482D-AC66-EDE60F7C6552}" presName="childText" presStyleLbl="conFgAcc1" presStyleIdx="2" presStyleCnt="4">
        <dgm:presLayoutVars>
          <dgm:bulletEnabled val="1"/>
        </dgm:presLayoutVars>
      </dgm:prSet>
      <dgm:spPr/>
      <dgm:t>
        <a:bodyPr/>
        <a:lstStyle/>
        <a:p>
          <a:endParaRPr lang="en-US"/>
        </a:p>
      </dgm:t>
    </dgm:pt>
    <dgm:pt modelId="{AFF8DDF9-8D5A-4DC0-9B09-4796AA357E2E}" type="pres">
      <dgm:prSet presAssocID="{22EB44D9-FE72-4385-91BF-A2DAD8B86D51}" presName="spaceBetweenRectangles" presStyleCnt="0"/>
      <dgm:spPr/>
      <dgm:t>
        <a:bodyPr/>
        <a:lstStyle/>
        <a:p>
          <a:endParaRPr lang="en-US"/>
        </a:p>
      </dgm:t>
    </dgm:pt>
    <dgm:pt modelId="{CC634EF6-3FEF-4FD6-BECB-E0A3205F2FB9}" type="pres">
      <dgm:prSet presAssocID="{A514C7B8-2C6C-4688-BE42-5C2AAF874296}" presName="parentLin" presStyleCnt="0"/>
      <dgm:spPr/>
      <dgm:t>
        <a:bodyPr/>
        <a:lstStyle/>
        <a:p>
          <a:endParaRPr lang="en-US"/>
        </a:p>
      </dgm:t>
    </dgm:pt>
    <dgm:pt modelId="{154537E0-81D5-442C-8966-22C7707FFA06}" type="pres">
      <dgm:prSet presAssocID="{A514C7B8-2C6C-4688-BE42-5C2AAF874296}" presName="parentLeftMargin" presStyleLbl="node1" presStyleIdx="2" presStyleCnt="4"/>
      <dgm:spPr/>
      <dgm:t>
        <a:bodyPr/>
        <a:lstStyle/>
        <a:p>
          <a:endParaRPr lang="en-US"/>
        </a:p>
      </dgm:t>
    </dgm:pt>
    <dgm:pt modelId="{B056C0E6-E143-4C1B-8BD5-3DE4EB0DC48F}" type="pres">
      <dgm:prSet presAssocID="{A514C7B8-2C6C-4688-BE42-5C2AAF874296}" presName="parentText" presStyleLbl="node1" presStyleIdx="3" presStyleCnt="4">
        <dgm:presLayoutVars>
          <dgm:chMax val="0"/>
          <dgm:bulletEnabled val="1"/>
        </dgm:presLayoutVars>
      </dgm:prSet>
      <dgm:spPr/>
      <dgm:t>
        <a:bodyPr/>
        <a:lstStyle/>
        <a:p>
          <a:endParaRPr lang="en-US"/>
        </a:p>
      </dgm:t>
    </dgm:pt>
    <dgm:pt modelId="{7730AB69-2502-44DF-911D-0A020E60FD6B}" type="pres">
      <dgm:prSet presAssocID="{A514C7B8-2C6C-4688-BE42-5C2AAF874296}" presName="negativeSpace" presStyleCnt="0"/>
      <dgm:spPr/>
      <dgm:t>
        <a:bodyPr/>
        <a:lstStyle/>
        <a:p>
          <a:endParaRPr lang="en-US"/>
        </a:p>
      </dgm:t>
    </dgm:pt>
    <dgm:pt modelId="{33664CCF-1646-4F05-A550-C87AD8DB1EA6}" type="pres">
      <dgm:prSet presAssocID="{A514C7B8-2C6C-4688-BE42-5C2AAF874296}" presName="childText" presStyleLbl="conFgAcc1" presStyleIdx="3" presStyleCnt="4">
        <dgm:presLayoutVars>
          <dgm:bulletEnabled val="1"/>
        </dgm:presLayoutVars>
      </dgm:prSet>
      <dgm:spPr/>
      <dgm:t>
        <a:bodyPr/>
        <a:lstStyle/>
        <a:p>
          <a:endParaRPr lang="en-US"/>
        </a:p>
      </dgm:t>
    </dgm:pt>
  </dgm:ptLst>
  <dgm:cxnLst>
    <dgm:cxn modelId="{DE3B98AF-F12E-4FC5-84EA-EB7E2426D799}" srcId="{E7C65F4A-4E32-461A-949F-DF6A1BC0D679}" destId="{50B631EF-6D9D-49E4-8DC6-2102978D46C5}" srcOrd="0" destOrd="0" parTransId="{9EFD0925-C375-46A6-86B9-19CC0D4FC551}" sibTransId="{E5CDB4D8-20F7-46AD-A737-9B439BB7D3E3}"/>
    <dgm:cxn modelId="{3643F88F-6D93-44CD-802F-356C6DEFB283}" srcId="{A514C7B8-2C6C-4688-BE42-5C2AAF874296}" destId="{63EF91A2-F29E-4035-8002-FBD2EA6614F7}" srcOrd="0" destOrd="0" parTransId="{19A6B05A-9365-4590-BA59-DFE1876D5FE8}" sibTransId="{425ED40E-7022-4AD7-B140-5596A99590CE}"/>
    <dgm:cxn modelId="{8F1A6FE8-DB1E-4D8F-82DB-DAE51B265509}" type="presOf" srcId="{059B98FB-9483-46CD-BEBD-B15708EE9482}" destId="{DD497AA8-3E71-4FB5-A368-2CE4B9A7117E}" srcOrd="0" destOrd="0" presId="urn:microsoft.com/office/officeart/2005/8/layout/list1"/>
    <dgm:cxn modelId="{EF65E2D4-D79F-4045-BFED-2D3B7BED9D5C}" srcId="{A514C7B8-2C6C-4688-BE42-5C2AAF874296}" destId="{05253919-D43B-4536-8459-ADE67DEA07F4}" srcOrd="2" destOrd="0" parTransId="{CDA01736-0C7F-489F-82B4-F84B8C167E9A}" sibTransId="{3A499821-3972-491F-951A-83ED178D1D71}"/>
    <dgm:cxn modelId="{94117309-DB32-4D9C-AF09-65CD024109D5}" type="presOf" srcId="{50B631EF-6D9D-49E4-8DC6-2102978D46C5}" destId="{86CE64A0-56C8-429D-8F88-70E50E04A741}" srcOrd="0" destOrd="0" presId="urn:microsoft.com/office/officeart/2005/8/layout/list1"/>
    <dgm:cxn modelId="{91301AB8-CED5-4192-AC9E-A1FCB423D322}" type="presOf" srcId="{2BA1C1BE-AD2B-4A7B-93E3-A42A862994FA}" destId="{377DF440-F882-4CF2-AEBD-D7186CCC338C}" srcOrd="0" destOrd="0" presId="urn:microsoft.com/office/officeart/2005/8/layout/list1"/>
    <dgm:cxn modelId="{A6189BD6-91B5-4985-84F0-0D9BD3FC6B8F}" type="presOf" srcId="{49A98710-8C6D-4B1B-8ED3-EB10F56B7154}" destId="{C5CFB907-1BBC-4AB0-B275-780EE8971757}" srcOrd="0" destOrd="0" presId="urn:microsoft.com/office/officeart/2005/8/layout/list1"/>
    <dgm:cxn modelId="{7A166DF7-AFBA-4F3B-B75F-1D1FBA4259B5}" srcId="{E7C65F4A-4E32-461A-949F-DF6A1BC0D679}" destId="{05D30DF1-7B22-43BF-B3BC-518938D7865F}" srcOrd="1" destOrd="0" parTransId="{F860D6F8-AF02-4418-BB6B-8AB6169A622E}" sibTransId="{A4558488-493D-4F23-9CEE-FAACA766C287}"/>
    <dgm:cxn modelId="{D11A1889-9C32-4AE6-AA11-B270E47A8BE9}" srcId="{42D51A0A-6CD0-482D-AC66-EDE60F7C6552}" destId="{5AAB6683-5792-4BAA-B3E1-27FAECC66809}" srcOrd="1" destOrd="0" parTransId="{C667B123-6C3B-4128-877F-595680E45326}" sibTransId="{34A91B4B-6C7F-4EE0-BE32-9A29B541B547}"/>
    <dgm:cxn modelId="{B092632A-5F90-44B2-B7D9-97F68350DE34}" type="presOf" srcId="{A514C7B8-2C6C-4688-BE42-5C2AAF874296}" destId="{154537E0-81D5-442C-8966-22C7707FFA06}" srcOrd="0" destOrd="0" presId="urn:microsoft.com/office/officeart/2005/8/layout/list1"/>
    <dgm:cxn modelId="{0F8B77AD-D316-4B3E-BB37-39211D1FAF73}" type="presOf" srcId="{059B98FB-9483-46CD-BEBD-B15708EE9482}" destId="{D9056C95-F2E4-4D7D-B25B-4F0FCD90426F}" srcOrd="1" destOrd="0" presId="urn:microsoft.com/office/officeart/2005/8/layout/list1"/>
    <dgm:cxn modelId="{E4D7DD0E-6C42-4F2D-BC98-7DF0543824D6}" type="presOf" srcId="{67CEB6E1-81DF-440F-B008-E95E702589AA}" destId="{06FAC413-052A-4E88-B8BE-4486AD7FC988}" srcOrd="0" destOrd="0" presId="urn:microsoft.com/office/officeart/2005/8/layout/list1"/>
    <dgm:cxn modelId="{8965BBAB-4073-47F3-B693-F6192B0D9FC6}" srcId="{E7C65F4A-4E32-461A-949F-DF6A1BC0D679}" destId="{6F3DDDDB-0E3F-409A-A79D-E2AB599D5D43}" srcOrd="2" destOrd="0" parTransId="{AF393E91-BBA5-457D-8138-967250D482EF}" sibTransId="{8972A10D-8C37-4062-8FAE-082EBFA84460}"/>
    <dgm:cxn modelId="{362D58AB-B818-46D5-86AB-3FB64F11CBFC}" srcId="{A514C7B8-2C6C-4688-BE42-5C2AAF874296}" destId="{81308CA7-577F-4648-BD1E-E81A4FF23FF6}" srcOrd="1" destOrd="0" parTransId="{2A2F3425-8CA9-4493-B06C-174CBD7BE2B5}" sibTransId="{B8512A53-3B3E-408B-8BB9-3C89D31878DE}"/>
    <dgm:cxn modelId="{7F86CC7B-FB41-41D2-BB1C-5221D6D64B07}" type="presOf" srcId="{05D30DF1-7B22-43BF-B3BC-518938D7865F}" destId="{86CE64A0-56C8-429D-8F88-70E50E04A741}" srcOrd="0" destOrd="1" presId="urn:microsoft.com/office/officeart/2005/8/layout/list1"/>
    <dgm:cxn modelId="{8E7DEB96-A5BB-4B1C-8CBF-7772D28AD2FF}" type="presOf" srcId="{E7C65F4A-4E32-461A-949F-DF6A1BC0D679}" destId="{5A105E04-59BA-4382-A06C-8DE061D16BF1}" srcOrd="0" destOrd="0" presId="urn:microsoft.com/office/officeart/2005/8/layout/list1"/>
    <dgm:cxn modelId="{01354CFD-182F-47D9-8F0E-F498A9B84628}" srcId="{49A98710-8C6D-4B1B-8ED3-EB10F56B7154}" destId="{A514C7B8-2C6C-4688-BE42-5C2AAF874296}" srcOrd="3" destOrd="0" parTransId="{6FF2A111-CC37-4843-97D7-FDA9C52D4290}" sibTransId="{633AA80A-7D94-46E9-A634-358DE8F772CC}"/>
    <dgm:cxn modelId="{1FE0FE18-99B1-48D9-A34E-F686BFC02B1B}" type="presOf" srcId="{5AAB6683-5792-4BAA-B3E1-27FAECC66809}" destId="{06FAC413-052A-4E88-B8BE-4486AD7FC988}" srcOrd="0" destOrd="1" presId="urn:microsoft.com/office/officeart/2005/8/layout/list1"/>
    <dgm:cxn modelId="{F9E8751D-CC7F-4563-8E83-16E1CC4BF70D}" type="presOf" srcId="{42D51A0A-6CD0-482D-AC66-EDE60F7C6552}" destId="{7AE0991E-0B5A-400B-A5BC-F5BC2FC72319}" srcOrd="1" destOrd="0" presId="urn:microsoft.com/office/officeart/2005/8/layout/list1"/>
    <dgm:cxn modelId="{DDEB885A-A857-48C6-99FF-E4D45E74D0DD}" srcId="{49A98710-8C6D-4B1B-8ED3-EB10F56B7154}" destId="{42D51A0A-6CD0-482D-AC66-EDE60F7C6552}" srcOrd="2" destOrd="0" parTransId="{721F060A-0D1C-443F-9C22-02673E120C8B}" sibTransId="{22EB44D9-FE72-4385-91BF-A2DAD8B86D51}"/>
    <dgm:cxn modelId="{F7F67A93-778E-4B0D-94D1-605DCC0E31FF}" srcId="{49A98710-8C6D-4B1B-8ED3-EB10F56B7154}" destId="{E7C65F4A-4E32-461A-949F-DF6A1BC0D679}" srcOrd="1" destOrd="0" parTransId="{C1188BD2-A48A-4683-9136-9BD270987314}" sibTransId="{8D70C096-490D-4605-B5CA-FD6D0D704D8C}"/>
    <dgm:cxn modelId="{A72123E9-5A27-4FB2-BFFD-D043162DF906}" srcId="{059B98FB-9483-46CD-BEBD-B15708EE9482}" destId="{2BA1C1BE-AD2B-4A7B-93E3-A42A862994FA}" srcOrd="0" destOrd="0" parTransId="{79BAF57B-7CAC-4944-8142-100BC86BC0A6}" sibTransId="{154532B2-1F6E-4EF0-8174-9693942551C5}"/>
    <dgm:cxn modelId="{94D661CC-C1FE-487A-BAA4-CD1EE12E9B8F}" type="presOf" srcId="{81308CA7-577F-4648-BD1E-E81A4FF23FF6}" destId="{33664CCF-1646-4F05-A550-C87AD8DB1EA6}" srcOrd="0" destOrd="1" presId="urn:microsoft.com/office/officeart/2005/8/layout/list1"/>
    <dgm:cxn modelId="{7A9CC63C-A026-4999-BD5C-A5A68A97DC9E}" type="presOf" srcId="{05253919-D43B-4536-8459-ADE67DEA07F4}" destId="{33664CCF-1646-4F05-A550-C87AD8DB1EA6}" srcOrd="0" destOrd="2" presId="urn:microsoft.com/office/officeart/2005/8/layout/list1"/>
    <dgm:cxn modelId="{71699414-9669-494F-9241-5EBDCA7B4E20}" type="presOf" srcId="{E7C65F4A-4E32-461A-949F-DF6A1BC0D679}" destId="{CB175B56-11F2-46EB-B5D0-FD5D4037B638}" srcOrd="1" destOrd="0" presId="urn:microsoft.com/office/officeart/2005/8/layout/list1"/>
    <dgm:cxn modelId="{4F429563-C550-4D7C-82D5-602F0B00E82A}" type="presOf" srcId="{63EF91A2-F29E-4035-8002-FBD2EA6614F7}" destId="{33664CCF-1646-4F05-A550-C87AD8DB1EA6}" srcOrd="0" destOrd="0" presId="urn:microsoft.com/office/officeart/2005/8/layout/list1"/>
    <dgm:cxn modelId="{431849B9-2EFB-4A64-B360-10044AE46509}" type="presOf" srcId="{A514C7B8-2C6C-4688-BE42-5C2AAF874296}" destId="{B056C0E6-E143-4C1B-8BD5-3DE4EB0DC48F}" srcOrd="1" destOrd="0" presId="urn:microsoft.com/office/officeart/2005/8/layout/list1"/>
    <dgm:cxn modelId="{2E2F9B3F-90C8-45D9-8C28-80472BE0B1B6}" type="presOf" srcId="{42D51A0A-6CD0-482D-AC66-EDE60F7C6552}" destId="{3FE71E94-20DD-464A-8085-1088D509E9FD}" srcOrd="0" destOrd="0" presId="urn:microsoft.com/office/officeart/2005/8/layout/list1"/>
    <dgm:cxn modelId="{D73345FA-3913-4747-8C9B-8562C528E91C}" type="presOf" srcId="{6F3DDDDB-0E3F-409A-A79D-E2AB599D5D43}" destId="{86CE64A0-56C8-429D-8F88-70E50E04A741}" srcOrd="0" destOrd="2" presId="urn:microsoft.com/office/officeart/2005/8/layout/list1"/>
    <dgm:cxn modelId="{AE40DD50-D532-42F5-B4B5-52C5F9EFF96A}" srcId="{42D51A0A-6CD0-482D-AC66-EDE60F7C6552}" destId="{67CEB6E1-81DF-440F-B008-E95E702589AA}" srcOrd="0" destOrd="0" parTransId="{3D30CAA3-D206-41B9-83DF-60E90DB82666}" sibTransId="{54621C98-EC5F-4873-9E3E-6A9BB5B32A8E}"/>
    <dgm:cxn modelId="{5CA550A1-994A-435B-8313-F5CC3119887A}" srcId="{49A98710-8C6D-4B1B-8ED3-EB10F56B7154}" destId="{059B98FB-9483-46CD-BEBD-B15708EE9482}" srcOrd="0" destOrd="0" parTransId="{9AF641D9-1923-4A92-AC92-EE6A454903E3}" sibTransId="{D8A53F9A-583D-47F2-854E-6625A7DCD1C9}"/>
    <dgm:cxn modelId="{DE4B0E7C-69F8-4CB1-AB2E-A0EB18773FA9}" type="presParOf" srcId="{C5CFB907-1BBC-4AB0-B275-780EE8971757}" destId="{E562F246-69C2-403D-AF18-F5529043DCB5}" srcOrd="0" destOrd="0" presId="urn:microsoft.com/office/officeart/2005/8/layout/list1"/>
    <dgm:cxn modelId="{E4BE3408-94C5-46B6-B4A1-D442E5A2B606}" type="presParOf" srcId="{E562F246-69C2-403D-AF18-F5529043DCB5}" destId="{DD497AA8-3E71-4FB5-A368-2CE4B9A7117E}" srcOrd="0" destOrd="0" presId="urn:microsoft.com/office/officeart/2005/8/layout/list1"/>
    <dgm:cxn modelId="{19D187D5-37CF-4C3A-B815-5000904A0805}" type="presParOf" srcId="{E562F246-69C2-403D-AF18-F5529043DCB5}" destId="{D9056C95-F2E4-4D7D-B25B-4F0FCD90426F}" srcOrd="1" destOrd="0" presId="urn:microsoft.com/office/officeart/2005/8/layout/list1"/>
    <dgm:cxn modelId="{6AF15EE3-96B9-4879-84D9-78AD60C58BFC}" type="presParOf" srcId="{C5CFB907-1BBC-4AB0-B275-780EE8971757}" destId="{30B30F7E-C156-47C4-BDDA-ADDFA32EF3DB}" srcOrd="1" destOrd="0" presId="urn:microsoft.com/office/officeart/2005/8/layout/list1"/>
    <dgm:cxn modelId="{DAFBCA2E-5D4B-40F7-B69A-047BFDC1D369}" type="presParOf" srcId="{C5CFB907-1BBC-4AB0-B275-780EE8971757}" destId="{377DF440-F882-4CF2-AEBD-D7186CCC338C}" srcOrd="2" destOrd="0" presId="urn:microsoft.com/office/officeart/2005/8/layout/list1"/>
    <dgm:cxn modelId="{6639337F-6E34-4DD0-99A0-44074C8A48D3}" type="presParOf" srcId="{C5CFB907-1BBC-4AB0-B275-780EE8971757}" destId="{48FBBB8D-A98C-4C33-B779-6563D3CCE08D}" srcOrd="3" destOrd="0" presId="urn:microsoft.com/office/officeart/2005/8/layout/list1"/>
    <dgm:cxn modelId="{EC3383F5-2B29-4828-B81A-4E9C6DEA122D}" type="presParOf" srcId="{C5CFB907-1BBC-4AB0-B275-780EE8971757}" destId="{E7CDD5D6-F2AF-471B-B091-3D201615AB0C}" srcOrd="4" destOrd="0" presId="urn:microsoft.com/office/officeart/2005/8/layout/list1"/>
    <dgm:cxn modelId="{95550CE8-765C-4D89-AB9E-5C694E6279A4}" type="presParOf" srcId="{E7CDD5D6-F2AF-471B-B091-3D201615AB0C}" destId="{5A105E04-59BA-4382-A06C-8DE061D16BF1}" srcOrd="0" destOrd="0" presId="urn:microsoft.com/office/officeart/2005/8/layout/list1"/>
    <dgm:cxn modelId="{F9884F3A-3AD2-4A9D-809E-593DCF3B1F63}" type="presParOf" srcId="{E7CDD5D6-F2AF-471B-B091-3D201615AB0C}" destId="{CB175B56-11F2-46EB-B5D0-FD5D4037B638}" srcOrd="1" destOrd="0" presId="urn:microsoft.com/office/officeart/2005/8/layout/list1"/>
    <dgm:cxn modelId="{FEDC0EEE-55D1-4F04-B9E9-678099359451}" type="presParOf" srcId="{C5CFB907-1BBC-4AB0-B275-780EE8971757}" destId="{622563CB-B547-491E-BA90-DE6A763CD2DB}" srcOrd="5" destOrd="0" presId="urn:microsoft.com/office/officeart/2005/8/layout/list1"/>
    <dgm:cxn modelId="{F6050F73-2ECD-4576-BB18-92253F3209FC}" type="presParOf" srcId="{C5CFB907-1BBC-4AB0-B275-780EE8971757}" destId="{86CE64A0-56C8-429D-8F88-70E50E04A741}" srcOrd="6" destOrd="0" presId="urn:microsoft.com/office/officeart/2005/8/layout/list1"/>
    <dgm:cxn modelId="{9DA10447-85F8-4E50-AD79-3AED60A4B5F7}" type="presParOf" srcId="{C5CFB907-1BBC-4AB0-B275-780EE8971757}" destId="{33A35273-CCFA-4F84-A235-BBA2BA1D63C2}" srcOrd="7" destOrd="0" presId="urn:microsoft.com/office/officeart/2005/8/layout/list1"/>
    <dgm:cxn modelId="{FF06693B-2F48-49BD-BDE3-685C82F1AA1C}" type="presParOf" srcId="{C5CFB907-1BBC-4AB0-B275-780EE8971757}" destId="{236023A8-2676-409A-8882-E3C0A4420E45}" srcOrd="8" destOrd="0" presId="urn:microsoft.com/office/officeart/2005/8/layout/list1"/>
    <dgm:cxn modelId="{F8906A2B-46FF-42B6-9428-D9719F9DA4C3}" type="presParOf" srcId="{236023A8-2676-409A-8882-E3C0A4420E45}" destId="{3FE71E94-20DD-464A-8085-1088D509E9FD}" srcOrd="0" destOrd="0" presId="urn:microsoft.com/office/officeart/2005/8/layout/list1"/>
    <dgm:cxn modelId="{A3AEE7CE-6955-47DC-9311-9F8A1F9D2E13}" type="presParOf" srcId="{236023A8-2676-409A-8882-E3C0A4420E45}" destId="{7AE0991E-0B5A-400B-A5BC-F5BC2FC72319}" srcOrd="1" destOrd="0" presId="urn:microsoft.com/office/officeart/2005/8/layout/list1"/>
    <dgm:cxn modelId="{23A59E6C-2ABB-47A2-B520-EA4525233F0F}" type="presParOf" srcId="{C5CFB907-1BBC-4AB0-B275-780EE8971757}" destId="{E0B6869A-EA78-416C-9D82-23916FB9CB14}" srcOrd="9" destOrd="0" presId="urn:microsoft.com/office/officeart/2005/8/layout/list1"/>
    <dgm:cxn modelId="{6D7FB5D2-57B3-40E7-BF26-F6CA79E0AE39}" type="presParOf" srcId="{C5CFB907-1BBC-4AB0-B275-780EE8971757}" destId="{06FAC413-052A-4E88-B8BE-4486AD7FC988}" srcOrd="10" destOrd="0" presId="urn:microsoft.com/office/officeart/2005/8/layout/list1"/>
    <dgm:cxn modelId="{309FBEF6-A422-4572-9028-94E68F5185DD}" type="presParOf" srcId="{C5CFB907-1BBC-4AB0-B275-780EE8971757}" destId="{AFF8DDF9-8D5A-4DC0-9B09-4796AA357E2E}" srcOrd="11" destOrd="0" presId="urn:microsoft.com/office/officeart/2005/8/layout/list1"/>
    <dgm:cxn modelId="{26EE8A0C-B78B-40F2-B347-9327324485EC}" type="presParOf" srcId="{C5CFB907-1BBC-4AB0-B275-780EE8971757}" destId="{CC634EF6-3FEF-4FD6-BECB-E0A3205F2FB9}" srcOrd="12" destOrd="0" presId="urn:microsoft.com/office/officeart/2005/8/layout/list1"/>
    <dgm:cxn modelId="{8393607F-9DC2-451A-A13A-564FB52EAE54}" type="presParOf" srcId="{CC634EF6-3FEF-4FD6-BECB-E0A3205F2FB9}" destId="{154537E0-81D5-442C-8966-22C7707FFA06}" srcOrd="0" destOrd="0" presId="urn:microsoft.com/office/officeart/2005/8/layout/list1"/>
    <dgm:cxn modelId="{A425C24E-ECCB-4421-81B4-9B6C72CB9FF5}" type="presParOf" srcId="{CC634EF6-3FEF-4FD6-BECB-E0A3205F2FB9}" destId="{B056C0E6-E143-4C1B-8BD5-3DE4EB0DC48F}" srcOrd="1" destOrd="0" presId="urn:microsoft.com/office/officeart/2005/8/layout/list1"/>
    <dgm:cxn modelId="{F8B834AF-0C6B-46AB-A315-41F5F752EB03}" type="presParOf" srcId="{C5CFB907-1BBC-4AB0-B275-780EE8971757}" destId="{7730AB69-2502-44DF-911D-0A020E60FD6B}" srcOrd="13" destOrd="0" presId="urn:microsoft.com/office/officeart/2005/8/layout/list1"/>
    <dgm:cxn modelId="{FE4658D1-3E0F-4CCD-9C0E-199DB93A8471}" type="presParOf" srcId="{C5CFB907-1BBC-4AB0-B275-780EE8971757}" destId="{33664CCF-1646-4F05-A550-C87AD8DB1EA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0A84791-8B3D-4C41-99B7-B3BD6E00AF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D395CB-AB78-4FFB-813F-94466459FEFD}">
      <dgm:prSet phldrT="[Text]"/>
      <dgm:spPr/>
      <dgm:t>
        <a:bodyPr/>
        <a:lstStyle/>
        <a:p>
          <a:r>
            <a:rPr lang="en-US" dirty="0" smtClean="0"/>
            <a:t>Working system</a:t>
          </a:r>
        </a:p>
      </dgm:t>
    </dgm:pt>
    <dgm:pt modelId="{7F6F012B-E3CA-4716-909C-8CF32287B7B5}" type="parTrans" cxnId="{E3CFA2AF-C818-4F48-A4DC-39F55CBBC3DE}">
      <dgm:prSet/>
      <dgm:spPr/>
      <dgm:t>
        <a:bodyPr/>
        <a:lstStyle/>
        <a:p>
          <a:endParaRPr lang="en-US"/>
        </a:p>
      </dgm:t>
    </dgm:pt>
    <dgm:pt modelId="{8AFB6222-D701-4E02-901A-E224007B293A}" type="sibTrans" cxnId="{E3CFA2AF-C818-4F48-A4DC-39F55CBBC3DE}">
      <dgm:prSet/>
      <dgm:spPr/>
      <dgm:t>
        <a:bodyPr/>
        <a:lstStyle/>
        <a:p>
          <a:endParaRPr lang="en-US"/>
        </a:p>
      </dgm:t>
    </dgm:pt>
    <dgm:pt modelId="{6B6CC9C0-33F3-4230-A736-6EF94EC460CC}">
      <dgm:prSet phldrT="[Text]"/>
      <dgm:spPr/>
      <dgm:t>
        <a:bodyPr/>
        <a:lstStyle/>
        <a:p>
          <a:r>
            <a:rPr lang="en-US" dirty="0" smtClean="0"/>
            <a:t>MC Generators</a:t>
          </a:r>
          <a:endParaRPr lang="en-US" dirty="0"/>
        </a:p>
      </dgm:t>
    </dgm:pt>
    <dgm:pt modelId="{5626C92C-22D0-4AC0-B890-3DE55B3D1237}" type="parTrans" cxnId="{5A2B1128-EAF2-4C40-A5AF-F0601E58CDAF}">
      <dgm:prSet/>
      <dgm:spPr/>
      <dgm:t>
        <a:bodyPr/>
        <a:lstStyle/>
        <a:p>
          <a:endParaRPr lang="en-US"/>
        </a:p>
      </dgm:t>
    </dgm:pt>
    <dgm:pt modelId="{782FC50C-B0B9-4606-83FA-B71E2F5BFE30}" type="sibTrans" cxnId="{5A2B1128-EAF2-4C40-A5AF-F0601E58CDAF}">
      <dgm:prSet/>
      <dgm:spPr/>
      <dgm:t>
        <a:bodyPr/>
        <a:lstStyle/>
        <a:p>
          <a:endParaRPr lang="en-US"/>
        </a:p>
      </dgm:t>
    </dgm:pt>
    <dgm:pt modelId="{D4FE0EF6-0E07-426A-BF42-D012E36C2AFB}">
      <dgm:prSet phldrT="[Text]"/>
      <dgm:spPr/>
      <dgm:t>
        <a:bodyPr/>
        <a:lstStyle/>
        <a:p>
          <a:r>
            <a:rPr lang="en-US" dirty="0" smtClean="0"/>
            <a:t>Test beam data reconstruction</a:t>
          </a:r>
          <a:endParaRPr lang="en-US" dirty="0"/>
        </a:p>
      </dgm:t>
    </dgm:pt>
    <dgm:pt modelId="{8B0B5720-D8F2-4B43-9954-2B8FA14F4846}" type="parTrans" cxnId="{1A85D85F-1795-4E70-B624-9AB656D215AA}">
      <dgm:prSet/>
      <dgm:spPr/>
      <dgm:t>
        <a:bodyPr/>
        <a:lstStyle/>
        <a:p>
          <a:endParaRPr lang="en-US"/>
        </a:p>
      </dgm:t>
    </dgm:pt>
    <dgm:pt modelId="{E97C22DC-371F-436E-84BD-BCAC6B351C2C}" type="sibTrans" cxnId="{1A85D85F-1795-4E70-B624-9AB656D215AA}">
      <dgm:prSet/>
      <dgm:spPr/>
      <dgm:t>
        <a:bodyPr/>
        <a:lstStyle/>
        <a:p>
          <a:endParaRPr lang="en-US"/>
        </a:p>
      </dgm:t>
    </dgm:pt>
    <dgm:pt modelId="{0859BE7F-8134-4E34-80EE-00DA2C941CD0}">
      <dgm:prSet phldrT="[Text]"/>
      <dgm:spPr/>
      <dgm:t>
        <a:bodyPr/>
        <a:lstStyle/>
        <a:p>
          <a:r>
            <a:rPr lang="en-US" dirty="0" smtClean="0"/>
            <a:t>The software framework works efficiently</a:t>
          </a:r>
        </a:p>
      </dgm:t>
    </dgm:pt>
    <dgm:pt modelId="{A94624EF-EC3F-4224-B691-24BAD0E075FF}" type="parTrans" cxnId="{52B9FA27-6B81-476C-96B4-ABE1EC662992}">
      <dgm:prSet/>
      <dgm:spPr/>
      <dgm:t>
        <a:bodyPr/>
        <a:lstStyle/>
        <a:p>
          <a:endParaRPr lang="en-US"/>
        </a:p>
      </dgm:t>
    </dgm:pt>
    <dgm:pt modelId="{9A5F1169-870E-4B6C-8CE5-42DF697FC383}" type="sibTrans" cxnId="{52B9FA27-6B81-476C-96B4-ABE1EC662992}">
      <dgm:prSet/>
      <dgm:spPr/>
      <dgm:t>
        <a:bodyPr/>
        <a:lstStyle/>
        <a:p>
          <a:endParaRPr lang="en-US"/>
        </a:p>
      </dgm:t>
    </dgm:pt>
    <dgm:pt modelId="{4760B6CA-0A07-4AB5-92ED-F17163A898D6}">
      <dgm:prSet phldrT="[Text]"/>
      <dgm:spPr/>
      <dgm:t>
        <a:bodyPr/>
        <a:lstStyle/>
        <a:p>
          <a:r>
            <a:rPr lang="en-US" dirty="0" smtClean="0"/>
            <a:t>A few people already contributing to it</a:t>
          </a:r>
        </a:p>
      </dgm:t>
    </dgm:pt>
    <dgm:pt modelId="{EAFADABA-E941-4E0A-8B59-6B9E1FD5F0FC}" type="parTrans" cxnId="{76EA8B36-3DC3-4815-AC5F-841946A670B3}">
      <dgm:prSet/>
      <dgm:spPr/>
      <dgm:t>
        <a:bodyPr/>
        <a:lstStyle/>
        <a:p>
          <a:endParaRPr lang="en-US"/>
        </a:p>
      </dgm:t>
    </dgm:pt>
    <dgm:pt modelId="{9FE72E2A-AE29-4F20-9F85-702E5A3D69D9}" type="sibTrans" cxnId="{76EA8B36-3DC3-4815-AC5F-841946A670B3}">
      <dgm:prSet/>
      <dgm:spPr/>
      <dgm:t>
        <a:bodyPr/>
        <a:lstStyle/>
        <a:p>
          <a:endParaRPr lang="en-US"/>
        </a:p>
      </dgm:t>
    </dgm:pt>
    <dgm:pt modelId="{6202D407-25D4-49FE-9D76-937F7A112A8F}">
      <dgm:prSet phldrT="[Text]"/>
      <dgm:spPr/>
      <dgm:t>
        <a:bodyPr/>
        <a:lstStyle/>
        <a:p>
          <a:r>
            <a:rPr lang="en-US" dirty="0" smtClean="0"/>
            <a:t>The first practical application of the system</a:t>
          </a:r>
          <a:endParaRPr lang="en-US" dirty="0"/>
        </a:p>
      </dgm:t>
    </dgm:pt>
    <dgm:pt modelId="{A8B59FBD-99F2-46B1-8388-7845083461EB}" type="parTrans" cxnId="{A421B1BC-5F44-4964-94D5-3886724FBD87}">
      <dgm:prSet/>
      <dgm:spPr/>
      <dgm:t>
        <a:bodyPr/>
        <a:lstStyle/>
        <a:p>
          <a:endParaRPr lang="en-US"/>
        </a:p>
      </dgm:t>
    </dgm:pt>
    <dgm:pt modelId="{B1491D92-CC63-4C9C-BA66-7914F18FDD5D}" type="sibTrans" cxnId="{A421B1BC-5F44-4964-94D5-3886724FBD87}">
      <dgm:prSet/>
      <dgm:spPr/>
      <dgm:t>
        <a:bodyPr/>
        <a:lstStyle/>
        <a:p>
          <a:endParaRPr lang="en-US"/>
        </a:p>
      </dgm:t>
    </dgm:pt>
    <dgm:pt modelId="{067403E5-7AA0-484E-83DF-2343900E3AC5}">
      <dgm:prSet phldrT="[Text]"/>
      <dgm:spPr/>
      <dgm:t>
        <a:bodyPr/>
        <a:lstStyle/>
        <a:p>
          <a:r>
            <a:rPr lang="en-US" dirty="0" smtClean="0"/>
            <a:t>Dark Photon, Elastic scattering and S-Factor generators already working</a:t>
          </a:r>
          <a:endParaRPr lang="en-US" dirty="0"/>
        </a:p>
      </dgm:t>
    </dgm:pt>
    <dgm:pt modelId="{7CD87129-09AA-4D96-B26B-D84ECE02C298}" type="parTrans" cxnId="{55927E4C-6C95-4C72-A327-7D7F5F761259}">
      <dgm:prSet/>
      <dgm:spPr/>
      <dgm:t>
        <a:bodyPr/>
        <a:lstStyle/>
        <a:p>
          <a:endParaRPr lang="en-US"/>
        </a:p>
      </dgm:t>
    </dgm:pt>
    <dgm:pt modelId="{0060865B-378E-4B51-932D-210A95428066}" type="sibTrans" cxnId="{55927E4C-6C95-4C72-A327-7D7F5F761259}">
      <dgm:prSet/>
      <dgm:spPr/>
      <dgm:t>
        <a:bodyPr/>
        <a:lstStyle/>
        <a:p>
          <a:endParaRPr lang="en-US"/>
        </a:p>
      </dgm:t>
    </dgm:pt>
    <dgm:pt modelId="{F4971E9C-18F5-40DE-A243-29B66EE608B3}">
      <dgm:prSet phldrT="[Text]"/>
      <dgm:spPr/>
      <dgm:t>
        <a:bodyPr/>
        <a:lstStyle/>
        <a:p>
          <a:r>
            <a:rPr lang="en-US" dirty="0" smtClean="0"/>
            <a:t>Completely available through our </a:t>
          </a:r>
          <a:r>
            <a:rPr lang="en-US" dirty="0" err="1" smtClean="0"/>
            <a:t>git</a:t>
          </a:r>
          <a:r>
            <a:rPr lang="en-US" dirty="0" smtClean="0"/>
            <a:t> or </a:t>
          </a:r>
          <a:r>
            <a:rPr lang="en-US" dirty="0" err="1" smtClean="0"/>
            <a:t>debian</a:t>
          </a:r>
          <a:r>
            <a:rPr lang="en-US" dirty="0" smtClean="0"/>
            <a:t> repository</a:t>
          </a:r>
        </a:p>
      </dgm:t>
    </dgm:pt>
    <dgm:pt modelId="{7C597059-F200-4814-977D-09A6B0B9FAF9}" type="parTrans" cxnId="{10F79603-E45C-416B-AE2A-2FBB0061E1CA}">
      <dgm:prSet/>
      <dgm:spPr/>
      <dgm:t>
        <a:bodyPr/>
        <a:lstStyle/>
        <a:p>
          <a:endParaRPr lang="en-US"/>
        </a:p>
      </dgm:t>
    </dgm:pt>
    <dgm:pt modelId="{DE3BB103-8E01-49AB-A62F-49E5763E76D1}" type="sibTrans" cxnId="{10F79603-E45C-416B-AE2A-2FBB0061E1CA}">
      <dgm:prSet/>
      <dgm:spPr/>
      <dgm:t>
        <a:bodyPr/>
        <a:lstStyle/>
        <a:p>
          <a:endParaRPr lang="en-US"/>
        </a:p>
      </dgm:t>
    </dgm:pt>
    <dgm:pt modelId="{C4A65486-989C-41FF-B473-608C574D5392}">
      <dgm:prSet phldrT="[Text]"/>
      <dgm:spPr/>
      <dgm:t>
        <a:bodyPr/>
        <a:lstStyle/>
        <a:p>
          <a:r>
            <a:rPr lang="en-US" dirty="0" smtClean="0"/>
            <a:t>Easy to install and extend</a:t>
          </a:r>
        </a:p>
      </dgm:t>
    </dgm:pt>
    <dgm:pt modelId="{5AAAB9B5-2D8C-43C1-A732-5C4BB9FD5EA1}" type="parTrans" cxnId="{8E3D1E26-6527-4981-A66B-9A1BC46A6D0F}">
      <dgm:prSet/>
      <dgm:spPr/>
      <dgm:t>
        <a:bodyPr/>
        <a:lstStyle/>
        <a:p>
          <a:endParaRPr lang="en-US"/>
        </a:p>
      </dgm:t>
    </dgm:pt>
    <dgm:pt modelId="{4DD2DDBD-4599-497D-B117-832874CE97D7}" type="sibTrans" cxnId="{8E3D1E26-6527-4981-A66B-9A1BC46A6D0F}">
      <dgm:prSet/>
      <dgm:spPr/>
      <dgm:t>
        <a:bodyPr/>
        <a:lstStyle/>
        <a:p>
          <a:endParaRPr lang="en-US"/>
        </a:p>
      </dgm:t>
    </dgm:pt>
    <dgm:pt modelId="{F7A6C8A4-3A91-4E99-B06A-74FF92067B71}">
      <dgm:prSet phldrT="[Text]"/>
      <dgm:spPr/>
      <dgm:t>
        <a:bodyPr/>
        <a:lstStyle/>
        <a:p>
          <a:r>
            <a:rPr lang="en-US" dirty="0" smtClean="0"/>
            <a:t>Two master thesis already done using it</a:t>
          </a:r>
          <a:endParaRPr lang="en-US" dirty="0"/>
        </a:p>
      </dgm:t>
    </dgm:pt>
    <dgm:pt modelId="{4694982D-1F17-40B6-B7D1-1C35C191490D}" type="parTrans" cxnId="{41B4B49B-8CE9-4DCB-8846-21E066CAD5E8}">
      <dgm:prSet/>
      <dgm:spPr/>
      <dgm:t>
        <a:bodyPr/>
        <a:lstStyle/>
        <a:p>
          <a:endParaRPr lang="en-US"/>
        </a:p>
      </dgm:t>
    </dgm:pt>
    <dgm:pt modelId="{439F9621-B33F-40D9-A23A-BD6E5CC76BB3}" type="sibTrans" cxnId="{41B4B49B-8CE9-4DCB-8846-21E066CAD5E8}">
      <dgm:prSet/>
      <dgm:spPr/>
      <dgm:t>
        <a:bodyPr/>
        <a:lstStyle/>
        <a:p>
          <a:endParaRPr lang="en-US"/>
        </a:p>
      </dgm:t>
    </dgm:pt>
    <dgm:pt modelId="{DF8F21DA-C6E5-4EB0-AAA5-1E486B9CCC83}">
      <dgm:prSet phldrT="[Text]"/>
      <dgm:spPr/>
      <dgm:t>
        <a:bodyPr/>
        <a:lstStyle/>
        <a:p>
          <a:r>
            <a:rPr lang="en-US" dirty="0" smtClean="0"/>
            <a:t>1 Bachelor thesis based on its use</a:t>
          </a:r>
          <a:endParaRPr lang="en-US" dirty="0"/>
        </a:p>
      </dgm:t>
    </dgm:pt>
    <dgm:pt modelId="{AD5E63B4-4730-47A3-B42F-629B633E04FC}" type="parTrans" cxnId="{F4BD02DE-B13E-496E-850A-ED0BD9B54FB0}">
      <dgm:prSet/>
      <dgm:spPr/>
      <dgm:t>
        <a:bodyPr/>
        <a:lstStyle/>
        <a:p>
          <a:endParaRPr lang="en-US"/>
        </a:p>
      </dgm:t>
    </dgm:pt>
    <dgm:pt modelId="{71CB8072-EF14-45BE-92E0-099CFA9C880D}" type="sibTrans" cxnId="{F4BD02DE-B13E-496E-850A-ED0BD9B54FB0}">
      <dgm:prSet/>
      <dgm:spPr/>
      <dgm:t>
        <a:bodyPr/>
        <a:lstStyle/>
        <a:p>
          <a:endParaRPr lang="en-US"/>
        </a:p>
      </dgm:t>
    </dgm:pt>
    <dgm:pt modelId="{5EB27EFF-297E-4C2E-AEFA-C8AD900822C0}">
      <dgm:prSet phldrT="[Text]"/>
      <dgm:spPr/>
      <dgm:t>
        <a:bodyPr/>
        <a:lstStyle/>
        <a:p>
          <a:r>
            <a:rPr lang="en-US" dirty="0" smtClean="0"/>
            <a:t>Need a bit of clean up to make it work smoothly</a:t>
          </a:r>
          <a:endParaRPr lang="en-US" dirty="0"/>
        </a:p>
      </dgm:t>
    </dgm:pt>
    <dgm:pt modelId="{3BB051F8-7D1F-4BF6-8217-33DDFCE75E17}" type="parTrans" cxnId="{75869702-F6B8-4617-A184-05F678091911}">
      <dgm:prSet/>
      <dgm:spPr/>
      <dgm:t>
        <a:bodyPr/>
        <a:lstStyle/>
        <a:p>
          <a:endParaRPr lang="en-US"/>
        </a:p>
      </dgm:t>
    </dgm:pt>
    <dgm:pt modelId="{87A744C1-CF84-40A7-88D7-87B459AC06AC}" type="sibTrans" cxnId="{75869702-F6B8-4617-A184-05F678091911}">
      <dgm:prSet/>
      <dgm:spPr/>
      <dgm:t>
        <a:bodyPr/>
        <a:lstStyle/>
        <a:p>
          <a:endParaRPr lang="en-US"/>
        </a:p>
      </dgm:t>
    </dgm:pt>
    <dgm:pt modelId="{A13428BD-435A-4871-82F4-2EC2C305CC25}">
      <dgm:prSet phldrT="[Text]"/>
      <dgm:spPr/>
      <dgm:t>
        <a:bodyPr/>
        <a:lstStyle/>
        <a:p>
          <a:r>
            <a:rPr lang="en-US" dirty="0" smtClean="0"/>
            <a:t>More development needed</a:t>
          </a:r>
          <a:endParaRPr lang="en-US" dirty="0"/>
        </a:p>
      </dgm:t>
    </dgm:pt>
    <dgm:pt modelId="{809CBF7C-E7DE-4137-88F2-01D7C64078E2}" type="parTrans" cxnId="{DD855CE2-64E3-4719-89A1-FE9FEE6E6528}">
      <dgm:prSet/>
      <dgm:spPr/>
      <dgm:t>
        <a:bodyPr/>
        <a:lstStyle/>
        <a:p>
          <a:endParaRPr lang="en-US"/>
        </a:p>
      </dgm:t>
    </dgm:pt>
    <dgm:pt modelId="{32005C25-57DC-43B3-A5FB-36994B17AB51}" type="sibTrans" cxnId="{DD855CE2-64E3-4719-89A1-FE9FEE6E6528}">
      <dgm:prSet/>
      <dgm:spPr/>
      <dgm:t>
        <a:bodyPr/>
        <a:lstStyle/>
        <a:p>
          <a:endParaRPr lang="en-US"/>
        </a:p>
      </dgm:t>
    </dgm:pt>
    <dgm:pt modelId="{9E46525C-C225-4033-BB5D-632D81491901}">
      <dgm:prSet phldrT="[Text]"/>
      <dgm:spPr/>
      <dgm:t>
        <a:bodyPr/>
        <a:lstStyle/>
        <a:p>
          <a:r>
            <a:rPr lang="en-US" dirty="0" smtClean="0"/>
            <a:t>More people working on it can help improve its functionalities</a:t>
          </a:r>
          <a:endParaRPr lang="en-US" dirty="0"/>
        </a:p>
      </dgm:t>
    </dgm:pt>
    <dgm:pt modelId="{B52D4421-F039-425B-8E90-DBB3173698DC}" type="parTrans" cxnId="{E636DCC1-ED32-45D5-99DB-6067E03CF417}">
      <dgm:prSet/>
      <dgm:spPr/>
      <dgm:t>
        <a:bodyPr/>
        <a:lstStyle/>
        <a:p>
          <a:endParaRPr lang="en-US"/>
        </a:p>
      </dgm:t>
    </dgm:pt>
    <dgm:pt modelId="{12F3CFD9-A034-4D22-8208-E5835E066C40}" type="sibTrans" cxnId="{E636DCC1-ED32-45D5-99DB-6067E03CF417}">
      <dgm:prSet/>
      <dgm:spPr/>
      <dgm:t>
        <a:bodyPr/>
        <a:lstStyle/>
        <a:p>
          <a:endParaRPr lang="en-US"/>
        </a:p>
      </dgm:t>
    </dgm:pt>
    <dgm:pt modelId="{E573FE3B-1717-4545-9087-D6950000B09F}" type="pres">
      <dgm:prSet presAssocID="{B0A84791-8B3D-4C41-99B7-B3BD6E00AF3A}" presName="vert0" presStyleCnt="0">
        <dgm:presLayoutVars>
          <dgm:dir/>
          <dgm:animOne val="branch"/>
          <dgm:animLvl val="lvl"/>
        </dgm:presLayoutVars>
      </dgm:prSet>
      <dgm:spPr/>
    </dgm:pt>
    <dgm:pt modelId="{31ABB799-79E0-4CF2-8E90-6DC8DFB35F5A}" type="pres">
      <dgm:prSet presAssocID="{C7D395CB-AB78-4FFB-813F-94466459FEFD}" presName="thickLine" presStyleLbl="alignNode1" presStyleIdx="0" presStyleCnt="4"/>
      <dgm:spPr/>
    </dgm:pt>
    <dgm:pt modelId="{37FB4A70-7ED7-4F11-BC42-26F52B40827F}" type="pres">
      <dgm:prSet presAssocID="{C7D395CB-AB78-4FFB-813F-94466459FEFD}" presName="horz1" presStyleCnt="0"/>
      <dgm:spPr/>
    </dgm:pt>
    <dgm:pt modelId="{F003BF9B-0247-413E-AAE9-F59732E3AA62}" type="pres">
      <dgm:prSet presAssocID="{C7D395CB-AB78-4FFB-813F-94466459FEFD}" presName="tx1" presStyleLbl="revTx" presStyleIdx="0" presStyleCnt="14"/>
      <dgm:spPr/>
    </dgm:pt>
    <dgm:pt modelId="{A66C84D3-72A5-437D-9BD7-3C0BD8C38E6C}" type="pres">
      <dgm:prSet presAssocID="{C7D395CB-AB78-4FFB-813F-94466459FEFD}" presName="vert1" presStyleCnt="0"/>
      <dgm:spPr/>
    </dgm:pt>
    <dgm:pt modelId="{5A15FB69-41A9-4726-AC89-602970CB3742}" type="pres">
      <dgm:prSet presAssocID="{0859BE7F-8134-4E34-80EE-00DA2C941CD0}" presName="vertSpace2a" presStyleCnt="0"/>
      <dgm:spPr/>
    </dgm:pt>
    <dgm:pt modelId="{2617CBA6-5BC4-43AF-B011-250465BA31FB}" type="pres">
      <dgm:prSet presAssocID="{0859BE7F-8134-4E34-80EE-00DA2C941CD0}" presName="horz2" presStyleCnt="0"/>
      <dgm:spPr/>
    </dgm:pt>
    <dgm:pt modelId="{2E8EEDFF-A2B4-4221-AFA0-C04F54DAFE8D}" type="pres">
      <dgm:prSet presAssocID="{0859BE7F-8134-4E34-80EE-00DA2C941CD0}" presName="horzSpace2" presStyleCnt="0"/>
      <dgm:spPr/>
    </dgm:pt>
    <dgm:pt modelId="{AA60DADA-6964-4C3C-A0E6-6997C39944BE}" type="pres">
      <dgm:prSet presAssocID="{0859BE7F-8134-4E34-80EE-00DA2C941CD0}" presName="tx2" presStyleLbl="revTx" presStyleIdx="1" presStyleCnt="14"/>
      <dgm:spPr/>
    </dgm:pt>
    <dgm:pt modelId="{30BDA2CD-7866-40F0-BACE-D12C22C5C8A9}" type="pres">
      <dgm:prSet presAssocID="{0859BE7F-8134-4E34-80EE-00DA2C941CD0}" presName="vert2" presStyleCnt="0"/>
      <dgm:spPr/>
    </dgm:pt>
    <dgm:pt modelId="{075A8664-054F-4097-9220-9B6A7D07005D}" type="pres">
      <dgm:prSet presAssocID="{0859BE7F-8134-4E34-80EE-00DA2C941CD0}" presName="thinLine2b" presStyleLbl="callout" presStyleIdx="0" presStyleCnt="10"/>
      <dgm:spPr/>
    </dgm:pt>
    <dgm:pt modelId="{864D8F0B-2E68-4095-834B-0FDB6A4B8146}" type="pres">
      <dgm:prSet presAssocID="{0859BE7F-8134-4E34-80EE-00DA2C941CD0}" presName="vertSpace2b" presStyleCnt="0"/>
      <dgm:spPr/>
    </dgm:pt>
    <dgm:pt modelId="{B97E44FA-B8F0-441D-9752-81628087F69D}" type="pres">
      <dgm:prSet presAssocID="{4760B6CA-0A07-4AB5-92ED-F17163A898D6}" presName="horz2" presStyleCnt="0"/>
      <dgm:spPr/>
    </dgm:pt>
    <dgm:pt modelId="{21654ABD-58A8-4BB0-8C41-B9FA54C2B2FE}" type="pres">
      <dgm:prSet presAssocID="{4760B6CA-0A07-4AB5-92ED-F17163A898D6}" presName="horzSpace2" presStyleCnt="0"/>
      <dgm:spPr/>
    </dgm:pt>
    <dgm:pt modelId="{B4FAB6AF-A1F7-436D-9AFC-EC19FF7EB343}" type="pres">
      <dgm:prSet presAssocID="{4760B6CA-0A07-4AB5-92ED-F17163A898D6}" presName="tx2" presStyleLbl="revTx" presStyleIdx="2" presStyleCnt="14"/>
      <dgm:spPr/>
    </dgm:pt>
    <dgm:pt modelId="{316C90FC-13E1-4FB0-96CF-8EB37E2F0F26}" type="pres">
      <dgm:prSet presAssocID="{4760B6CA-0A07-4AB5-92ED-F17163A898D6}" presName="vert2" presStyleCnt="0"/>
      <dgm:spPr/>
    </dgm:pt>
    <dgm:pt modelId="{2DED0E6D-3167-4495-8900-6912C2B0092E}" type="pres">
      <dgm:prSet presAssocID="{4760B6CA-0A07-4AB5-92ED-F17163A898D6}" presName="thinLine2b" presStyleLbl="callout" presStyleIdx="1" presStyleCnt="10"/>
      <dgm:spPr/>
    </dgm:pt>
    <dgm:pt modelId="{A85591B5-FDAA-48A3-A547-2878AD0F0EFE}" type="pres">
      <dgm:prSet presAssocID="{4760B6CA-0A07-4AB5-92ED-F17163A898D6}" presName="vertSpace2b" presStyleCnt="0"/>
      <dgm:spPr/>
    </dgm:pt>
    <dgm:pt modelId="{4E0331F9-ED13-4274-BB74-3F12F0F1DC84}" type="pres">
      <dgm:prSet presAssocID="{F4971E9C-18F5-40DE-A243-29B66EE608B3}" presName="horz2" presStyleCnt="0"/>
      <dgm:spPr/>
    </dgm:pt>
    <dgm:pt modelId="{ACA7BDC1-DB42-4650-9C11-9BE236113F58}" type="pres">
      <dgm:prSet presAssocID="{F4971E9C-18F5-40DE-A243-29B66EE608B3}" presName="horzSpace2" presStyleCnt="0"/>
      <dgm:spPr/>
    </dgm:pt>
    <dgm:pt modelId="{5B71FE61-4309-44E5-889C-5E6059703112}" type="pres">
      <dgm:prSet presAssocID="{F4971E9C-18F5-40DE-A243-29B66EE608B3}" presName="tx2" presStyleLbl="revTx" presStyleIdx="3" presStyleCnt="14"/>
      <dgm:spPr/>
    </dgm:pt>
    <dgm:pt modelId="{1D1E43CB-6D2A-435F-8D00-C63CC011E1A1}" type="pres">
      <dgm:prSet presAssocID="{F4971E9C-18F5-40DE-A243-29B66EE608B3}" presName="vert2" presStyleCnt="0"/>
      <dgm:spPr/>
    </dgm:pt>
    <dgm:pt modelId="{BDE794ED-00B6-48C4-8B87-2FE4A9B76C18}" type="pres">
      <dgm:prSet presAssocID="{F4971E9C-18F5-40DE-A243-29B66EE608B3}" presName="thinLine2b" presStyleLbl="callout" presStyleIdx="2" presStyleCnt="10"/>
      <dgm:spPr/>
    </dgm:pt>
    <dgm:pt modelId="{5B0A8E9F-3D91-4E14-9379-C2A8A8144769}" type="pres">
      <dgm:prSet presAssocID="{F4971E9C-18F5-40DE-A243-29B66EE608B3}" presName="vertSpace2b" presStyleCnt="0"/>
      <dgm:spPr/>
    </dgm:pt>
    <dgm:pt modelId="{E36FAB8C-AC6A-4DCA-BAAF-CA1890133156}" type="pres">
      <dgm:prSet presAssocID="{C4A65486-989C-41FF-B473-608C574D5392}" presName="horz2" presStyleCnt="0"/>
      <dgm:spPr/>
    </dgm:pt>
    <dgm:pt modelId="{9BC5CCAD-4ADD-4BC4-A90F-C390D777345B}" type="pres">
      <dgm:prSet presAssocID="{C4A65486-989C-41FF-B473-608C574D5392}" presName="horzSpace2" presStyleCnt="0"/>
      <dgm:spPr/>
    </dgm:pt>
    <dgm:pt modelId="{05E71B35-C193-46DA-9FFD-3CF5959B24A0}" type="pres">
      <dgm:prSet presAssocID="{C4A65486-989C-41FF-B473-608C574D5392}" presName="tx2" presStyleLbl="revTx" presStyleIdx="4" presStyleCnt="14"/>
      <dgm:spPr/>
    </dgm:pt>
    <dgm:pt modelId="{26A5EA70-15D0-4348-82FF-E29DDDC9B47F}" type="pres">
      <dgm:prSet presAssocID="{C4A65486-989C-41FF-B473-608C574D5392}" presName="vert2" presStyleCnt="0"/>
      <dgm:spPr/>
    </dgm:pt>
    <dgm:pt modelId="{D6440CF8-E1F9-4B3F-844D-EF5E0961311A}" type="pres">
      <dgm:prSet presAssocID="{C4A65486-989C-41FF-B473-608C574D5392}" presName="thinLine2b" presStyleLbl="callout" presStyleIdx="3" presStyleCnt="10"/>
      <dgm:spPr/>
    </dgm:pt>
    <dgm:pt modelId="{4BF7842B-EA38-4EA3-B956-39C744972CAD}" type="pres">
      <dgm:prSet presAssocID="{C4A65486-989C-41FF-B473-608C574D5392}" presName="vertSpace2b" presStyleCnt="0"/>
      <dgm:spPr/>
    </dgm:pt>
    <dgm:pt modelId="{3565CDFE-29FF-46A8-A224-F7AD93A2A6DF}" type="pres">
      <dgm:prSet presAssocID="{6B6CC9C0-33F3-4230-A736-6EF94EC460CC}" presName="thickLine" presStyleLbl="alignNode1" presStyleIdx="1" presStyleCnt="4"/>
      <dgm:spPr/>
    </dgm:pt>
    <dgm:pt modelId="{4BA9DFC7-D3BF-4C57-900C-1E6ADB5E268E}" type="pres">
      <dgm:prSet presAssocID="{6B6CC9C0-33F3-4230-A736-6EF94EC460CC}" presName="horz1" presStyleCnt="0"/>
      <dgm:spPr/>
    </dgm:pt>
    <dgm:pt modelId="{E0B15121-0F15-48EB-9117-6F761F1C8D24}" type="pres">
      <dgm:prSet presAssocID="{6B6CC9C0-33F3-4230-A736-6EF94EC460CC}" presName="tx1" presStyleLbl="revTx" presStyleIdx="5" presStyleCnt="14"/>
      <dgm:spPr/>
    </dgm:pt>
    <dgm:pt modelId="{BFD4BE86-6879-4C3E-8133-E2AEDFA8ABCF}" type="pres">
      <dgm:prSet presAssocID="{6B6CC9C0-33F3-4230-A736-6EF94EC460CC}" presName="vert1" presStyleCnt="0"/>
      <dgm:spPr/>
    </dgm:pt>
    <dgm:pt modelId="{FE0C9C0B-C63A-49DD-8FDB-3F1E3BF90A80}" type="pres">
      <dgm:prSet presAssocID="{6202D407-25D4-49FE-9D76-937F7A112A8F}" presName="vertSpace2a" presStyleCnt="0"/>
      <dgm:spPr/>
    </dgm:pt>
    <dgm:pt modelId="{F033299B-B2C7-4AA2-87B2-6BD25271E9A9}" type="pres">
      <dgm:prSet presAssocID="{6202D407-25D4-49FE-9D76-937F7A112A8F}" presName="horz2" presStyleCnt="0"/>
      <dgm:spPr/>
    </dgm:pt>
    <dgm:pt modelId="{871AAA00-85F0-4F15-82AF-3D85BBAAA22D}" type="pres">
      <dgm:prSet presAssocID="{6202D407-25D4-49FE-9D76-937F7A112A8F}" presName="horzSpace2" presStyleCnt="0"/>
      <dgm:spPr/>
    </dgm:pt>
    <dgm:pt modelId="{3810F31B-0CAC-4165-8106-4DE15E1FE6E0}" type="pres">
      <dgm:prSet presAssocID="{6202D407-25D4-49FE-9D76-937F7A112A8F}" presName="tx2" presStyleLbl="revTx" presStyleIdx="6" presStyleCnt="14"/>
      <dgm:spPr/>
    </dgm:pt>
    <dgm:pt modelId="{12DF6288-0FC5-49E4-87B7-106A6C2C84B9}" type="pres">
      <dgm:prSet presAssocID="{6202D407-25D4-49FE-9D76-937F7A112A8F}" presName="vert2" presStyleCnt="0"/>
      <dgm:spPr/>
    </dgm:pt>
    <dgm:pt modelId="{6E577628-5D7F-4680-8282-A95200ED2FDA}" type="pres">
      <dgm:prSet presAssocID="{6202D407-25D4-49FE-9D76-937F7A112A8F}" presName="thinLine2b" presStyleLbl="callout" presStyleIdx="4" presStyleCnt="10"/>
      <dgm:spPr/>
    </dgm:pt>
    <dgm:pt modelId="{B9A9D0CE-6FF2-4F44-8C3A-E7ABE10A5D92}" type="pres">
      <dgm:prSet presAssocID="{6202D407-25D4-49FE-9D76-937F7A112A8F}" presName="vertSpace2b" presStyleCnt="0"/>
      <dgm:spPr/>
    </dgm:pt>
    <dgm:pt modelId="{4CDB64FE-09AC-4D70-B782-3D937C8A152E}" type="pres">
      <dgm:prSet presAssocID="{DF8F21DA-C6E5-4EB0-AAA5-1E486B9CCC83}" presName="horz2" presStyleCnt="0"/>
      <dgm:spPr/>
    </dgm:pt>
    <dgm:pt modelId="{ACBF7FB2-2A49-4326-AD4E-1CBB797859B5}" type="pres">
      <dgm:prSet presAssocID="{DF8F21DA-C6E5-4EB0-AAA5-1E486B9CCC83}" presName="horzSpace2" presStyleCnt="0"/>
      <dgm:spPr/>
    </dgm:pt>
    <dgm:pt modelId="{B4528893-4306-43E8-92FA-A6A29DCF621D}" type="pres">
      <dgm:prSet presAssocID="{DF8F21DA-C6E5-4EB0-AAA5-1E486B9CCC83}" presName="tx2" presStyleLbl="revTx" presStyleIdx="7" presStyleCnt="14"/>
      <dgm:spPr/>
    </dgm:pt>
    <dgm:pt modelId="{080F0659-1566-49B3-94DC-916805DA52AE}" type="pres">
      <dgm:prSet presAssocID="{DF8F21DA-C6E5-4EB0-AAA5-1E486B9CCC83}" presName="vert2" presStyleCnt="0"/>
      <dgm:spPr/>
    </dgm:pt>
    <dgm:pt modelId="{FEA5735A-28FC-4E6F-A26A-3B0C95A2F8E3}" type="pres">
      <dgm:prSet presAssocID="{DF8F21DA-C6E5-4EB0-AAA5-1E486B9CCC83}" presName="thinLine2b" presStyleLbl="callout" presStyleIdx="5" presStyleCnt="10"/>
      <dgm:spPr/>
    </dgm:pt>
    <dgm:pt modelId="{51BCC0FD-6298-4186-B6D2-8CF6C1AC4E90}" type="pres">
      <dgm:prSet presAssocID="{DF8F21DA-C6E5-4EB0-AAA5-1E486B9CCC83}" presName="vertSpace2b" presStyleCnt="0"/>
      <dgm:spPr/>
    </dgm:pt>
    <dgm:pt modelId="{24FAD275-18BB-4C95-A021-2175AF48CC1F}" type="pres">
      <dgm:prSet presAssocID="{067403E5-7AA0-484E-83DF-2343900E3AC5}" presName="horz2" presStyleCnt="0"/>
      <dgm:spPr/>
    </dgm:pt>
    <dgm:pt modelId="{04DBB575-9456-4F60-B674-0B1FA80C9757}" type="pres">
      <dgm:prSet presAssocID="{067403E5-7AA0-484E-83DF-2343900E3AC5}" presName="horzSpace2" presStyleCnt="0"/>
      <dgm:spPr/>
    </dgm:pt>
    <dgm:pt modelId="{F556F0DE-8952-4114-B11D-959CA8624749}" type="pres">
      <dgm:prSet presAssocID="{067403E5-7AA0-484E-83DF-2343900E3AC5}" presName="tx2" presStyleLbl="revTx" presStyleIdx="8" presStyleCnt="14"/>
      <dgm:spPr/>
    </dgm:pt>
    <dgm:pt modelId="{378E994F-1584-4D47-8A1D-46398F720DE5}" type="pres">
      <dgm:prSet presAssocID="{067403E5-7AA0-484E-83DF-2343900E3AC5}" presName="vert2" presStyleCnt="0"/>
      <dgm:spPr/>
    </dgm:pt>
    <dgm:pt modelId="{3FA7A890-E055-4128-9059-687987433618}" type="pres">
      <dgm:prSet presAssocID="{067403E5-7AA0-484E-83DF-2343900E3AC5}" presName="thinLine2b" presStyleLbl="callout" presStyleIdx="6" presStyleCnt="10"/>
      <dgm:spPr/>
    </dgm:pt>
    <dgm:pt modelId="{0CAB4789-2787-41B8-818F-87DD58B19B71}" type="pres">
      <dgm:prSet presAssocID="{067403E5-7AA0-484E-83DF-2343900E3AC5}" presName="vertSpace2b" presStyleCnt="0"/>
      <dgm:spPr/>
    </dgm:pt>
    <dgm:pt modelId="{5970B224-CFAB-40FD-AE00-8CA5D9A10FDB}" type="pres">
      <dgm:prSet presAssocID="{D4FE0EF6-0E07-426A-BF42-D012E36C2AFB}" presName="thickLine" presStyleLbl="alignNode1" presStyleIdx="2" presStyleCnt="4"/>
      <dgm:spPr/>
    </dgm:pt>
    <dgm:pt modelId="{0460925D-3235-44AB-A2AA-EF44FA6CD33A}" type="pres">
      <dgm:prSet presAssocID="{D4FE0EF6-0E07-426A-BF42-D012E36C2AFB}" presName="horz1" presStyleCnt="0"/>
      <dgm:spPr/>
    </dgm:pt>
    <dgm:pt modelId="{03816AEB-A50E-470F-93E5-91411C0A670E}" type="pres">
      <dgm:prSet presAssocID="{D4FE0EF6-0E07-426A-BF42-D012E36C2AFB}" presName="tx1" presStyleLbl="revTx" presStyleIdx="9" presStyleCnt="14"/>
      <dgm:spPr/>
    </dgm:pt>
    <dgm:pt modelId="{7323DFAD-5851-4F4D-84BF-4744615EC1F5}" type="pres">
      <dgm:prSet presAssocID="{D4FE0EF6-0E07-426A-BF42-D012E36C2AFB}" presName="vert1" presStyleCnt="0"/>
      <dgm:spPr/>
    </dgm:pt>
    <dgm:pt modelId="{30F916E7-BD90-4B3C-A337-F14FED6843B7}" type="pres">
      <dgm:prSet presAssocID="{F7A6C8A4-3A91-4E99-B06A-74FF92067B71}" presName="vertSpace2a" presStyleCnt="0"/>
      <dgm:spPr/>
    </dgm:pt>
    <dgm:pt modelId="{1A41A23D-EF17-44A1-8C2D-9880D482C24B}" type="pres">
      <dgm:prSet presAssocID="{F7A6C8A4-3A91-4E99-B06A-74FF92067B71}" presName="horz2" presStyleCnt="0"/>
      <dgm:spPr/>
    </dgm:pt>
    <dgm:pt modelId="{D2F42C7C-3040-4FCD-A5FF-1FF25D0157EB}" type="pres">
      <dgm:prSet presAssocID="{F7A6C8A4-3A91-4E99-B06A-74FF92067B71}" presName="horzSpace2" presStyleCnt="0"/>
      <dgm:spPr/>
    </dgm:pt>
    <dgm:pt modelId="{8B6BDC10-8275-4672-A1D2-B582E543885A}" type="pres">
      <dgm:prSet presAssocID="{F7A6C8A4-3A91-4E99-B06A-74FF92067B71}" presName="tx2" presStyleLbl="revTx" presStyleIdx="10" presStyleCnt="14"/>
      <dgm:spPr/>
    </dgm:pt>
    <dgm:pt modelId="{087D4D39-68DD-43D3-974B-FA3F76A9B068}" type="pres">
      <dgm:prSet presAssocID="{F7A6C8A4-3A91-4E99-B06A-74FF92067B71}" presName="vert2" presStyleCnt="0"/>
      <dgm:spPr/>
    </dgm:pt>
    <dgm:pt modelId="{1CC40ABE-4F98-4D9D-917F-8300E4FF0A6F}" type="pres">
      <dgm:prSet presAssocID="{F7A6C8A4-3A91-4E99-B06A-74FF92067B71}" presName="thinLine2b" presStyleLbl="callout" presStyleIdx="7" presStyleCnt="10"/>
      <dgm:spPr/>
    </dgm:pt>
    <dgm:pt modelId="{88292E0E-D191-4519-A513-17152DB84A47}" type="pres">
      <dgm:prSet presAssocID="{F7A6C8A4-3A91-4E99-B06A-74FF92067B71}" presName="vertSpace2b" presStyleCnt="0"/>
      <dgm:spPr/>
    </dgm:pt>
    <dgm:pt modelId="{34FE0300-55EC-4154-81A1-56094C678481}" type="pres">
      <dgm:prSet presAssocID="{5EB27EFF-297E-4C2E-AEFA-C8AD900822C0}" presName="horz2" presStyleCnt="0"/>
      <dgm:spPr/>
    </dgm:pt>
    <dgm:pt modelId="{F4728429-0052-4D83-9502-B7D0EEE848E3}" type="pres">
      <dgm:prSet presAssocID="{5EB27EFF-297E-4C2E-AEFA-C8AD900822C0}" presName="horzSpace2" presStyleCnt="0"/>
      <dgm:spPr/>
    </dgm:pt>
    <dgm:pt modelId="{E9998022-8A1D-4690-A851-5C9277AF8C50}" type="pres">
      <dgm:prSet presAssocID="{5EB27EFF-297E-4C2E-AEFA-C8AD900822C0}" presName="tx2" presStyleLbl="revTx" presStyleIdx="11" presStyleCnt="14"/>
      <dgm:spPr/>
    </dgm:pt>
    <dgm:pt modelId="{75CDCFDB-F480-48BA-AFF6-44C502729276}" type="pres">
      <dgm:prSet presAssocID="{5EB27EFF-297E-4C2E-AEFA-C8AD900822C0}" presName="vert2" presStyleCnt="0"/>
      <dgm:spPr/>
    </dgm:pt>
    <dgm:pt modelId="{81CF305C-D1C8-47F6-ACBD-6C327DFF3B6D}" type="pres">
      <dgm:prSet presAssocID="{5EB27EFF-297E-4C2E-AEFA-C8AD900822C0}" presName="thinLine2b" presStyleLbl="callout" presStyleIdx="8" presStyleCnt="10"/>
      <dgm:spPr/>
    </dgm:pt>
    <dgm:pt modelId="{B81DB899-05A4-4434-B185-9C5C028D4C87}" type="pres">
      <dgm:prSet presAssocID="{5EB27EFF-297E-4C2E-AEFA-C8AD900822C0}" presName="vertSpace2b" presStyleCnt="0"/>
      <dgm:spPr/>
    </dgm:pt>
    <dgm:pt modelId="{1716D8CD-5999-4467-B8A8-D07F43C062A5}" type="pres">
      <dgm:prSet presAssocID="{A13428BD-435A-4871-82F4-2EC2C305CC25}" presName="thickLine" presStyleLbl="alignNode1" presStyleIdx="3" presStyleCnt="4"/>
      <dgm:spPr/>
    </dgm:pt>
    <dgm:pt modelId="{07B6DAC1-3284-4ECD-A583-7DA95B53ABAD}" type="pres">
      <dgm:prSet presAssocID="{A13428BD-435A-4871-82F4-2EC2C305CC25}" presName="horz1" presStyleCnt="0"/>
      <dgm:spPr/>
    </dgm:pt>
    <dgm:pt modelId="{1EBCEE04-EDD1-4B83-A983-7B42C9AD5512}" type="pres">
      <dgm:prSet presAssocID="{A13428BD-435A-4871-82F4-2EC2C305CC25}" presName="tx1" presStyleLbl="revTx" presStyleIdx="12" presStyleCnt="14"/>
      <dgm:spPr/>
    </dgm:pt>
    <dgm:pt modelId="{113EB158-B063-4242-B0BB-7833B65B5F99}" type="pres">
      <dgm:prSet presAssocID="{A13428BD-435A-4871-82F4-2EC2C305CC25}" presName="vert1" presStyleCnt="0"/>
      <dgm:spPr/>
    </dgm:pt>
    <dgm:pt modelId="{4E68266B-3B13-4444-8333-1F671C901D03}" type="pres">
      <dgm:prSet presAssocID="{9E46525C-C225-4033-BB5D-632D81491901}" presName="vertSpace2a" presStyleCnt="0"/>
      <dgm:spPr/>
    </dgm:pt>
    <dgm:pt modelId="{1F05107E-DDEC-473D-BD6D-DC617166D9A5}" type="pres">
      <dgm:prSet presAssocID="{9E46525C-C225-4033-BB5D-632D81491901}" presName="horz2" presStyleCnt="0"/>
      <dgm:spPr/>
    </dgm:pt>
    <dgm:pt modelId="{43E92201-B502-4981-B1A0-E61ADDBE9586}" type="pres">
      <dgm:prSet presAssocID="{9E46525C-C225-4033-BB5D-632D81491901}" presName="horzSpace2" presStyleCnt="0"/>
      <dgm:spPr/>
    </dgm:pt>
    <dgm:pt modelId="{E5511855-9FD0-4A02-9EDD-447B19886508}" type="pres">
      <dgm:prSet presAssocID="{9E46525C-C225-4033-BB5D-632D81491901}" presName="tx2" presStyleLbl="revTx" presStyleIdx="13" presStyleCnt="14"/>
      <dgm:spPr/>
    </dgm:pt>
    <dgm:pt modelId="{D6B799DE-1ACC-4D34-93F1-C43C3A77FB0C}" type="pres">
      <dgm:prSet presAssocID="{9E46525C-C225-4033-BB5D-632D81491901}" presName="vert2" presStyleCnt="0"/>
      <dgm:spPr/>
    </dgm:pt>
    <dgm:pt modelId="{A481006B-AC70-4BA3-A766-2A1E71D8682A}" type="pres">
      <dgm:prSet presAssocID="{9E46525C-C225-4033-BB5D-632D81491901}" presName="thinLine2b" presStyleLbl="callout" presStyleIdx="9" presStyleCnt="10"/>
      <dgm:spPr/>
    </dgm:pt>
    <dgm:pt modelId="{5A68B2CF-417A-410E-980A-69DD89E59BB9}" type="pres">
      <dgm:prSet presAssocID="{9E46525C-C225-4033-BB5D-632D81491901}" presName="vertSpace2b" presStyleCnt="0"/>
      <dgm:spPr/>
    </dgm:pt>
  </dgm:ptLst>
  <dgm:cxnLst>
    <dgm:cxn modelId="{27C1F13B-9C12-42D9-8A0E-17A49CD9F1AD}" type="presOf" srcId="{A13428BD-435A-4871-82F4-2EC2C305CC25}" destId="{1EBCEE04-EDD1-4B83-A983-7B42C9AD5512}" srcOrd="0" destOrd="0" presId="urn:microsoft.com/office/officeart/2008/layout/LinedList"/>
    <dgm:cxn modelId="{1A901501-B954-4F0F-9707-363DCE25B48E}" type="presOf" srcId="{DF8F21DA-C6E5-4EB0-AAA5-1E486B9CCC83}" destId="{B4528893-4306-43E8-92FA-A6A29DCF621D}" srcOrd="0" destOrd="0" presId="urn:microsoft.com/office/officeart/2008/layout/LinedList"/>
    <dgm:cxn modelId="{5580D3C4-8E68-49B7-B0D6-54B778C3BE7D}" type="presOf" srcId="{067403E5-7AA0-484E-83DF-2343900E3AC5}" destId="{F556F0DE-8952-4114-B11D-959CA8624749}" srcOrd="0" destOrd="0" presId="urn:microsoft.com/office/officeart/2008/layout/LinedList"/>
    <dgm:cxn modelId="{1A85D85F-1795-4E70-B624-9AB656D215AA}" srcId="{B0A84791-8B3D-4C41-99B7-B3BD6E00AF3A}" destId="{D4FE0EF6-0E07-426A-BF42-D012E36C2AFB}" srcOrd="2" destOrd="0" parTransId="{8B0B5720-D8F2-4B43-9954-2B8FA14F4846}" sibTransId="{E97C22DC-371F-436E-84BD-BCAC6B351C2C}"/>
    <dgm:cxn modelId="{B778A403-1BBA-455D-9751-69AC7894024D}" type="presOf" srcId="{6B6CC9C0-33F3-4230-A736-6EF94EC460CC}" destId="{E0B15121-0F15-48EB-9117-6F761F1C8D24}" srcOrd="0" destOrd="0" presId="urn:microsoft.com/office/officeart/2008/layout/LinedList"/>
    <dgm:cxn modelId="{00FBA51B-41BF-430E-AFF8-956B3AD1FAF5}" type="presOf" srcId="{0859BE7F-8134-4E34-80EE-00DA2C941CD0}" destId="{AA60DADA-6964-4C3C-A0E6-6997C39944BE}" srcOrd="0" destOrd="0" presId="urn:microsoft.com/office/officeart/2008/layout/LinedList"/>
    <dgm:cxn modelId="{41B4B49B-8CE9-4DCB-8846-21E066CAD5E8}" srcId="{D4FE0EF6-0E07-426A-BF42-D012E36C2AFB}" destId="{F7A6C8A4-3A91-4E99-B06A-74FF92067B71}" srcOrd="0" destOrd="0" parTransId="{4694982D-1F17-40B6-B7D1-1C35C191490D}" sibTransId="{439F9621-B33F-40D9-A23A-BD6E5CC76BB3}"/>
    <dgm:cxn modelId="{710FF1E8-5188-4F91-8E5A-1A8A7AAC3900}" type="presOf" srcId="{F4971E9C-18F5-40DE-A243-29B66EE608B3}" destId="{5B71FE61-4309-44E5-889C-5E6059703112}" srcOrd="0" destOrd="0" presId="urn:microsoft.com/office/officeart/2008/layout/LinedList"/>
    <dgm:cxn modelId="{A7C3A81E-D100-4ACC-866F-F068A63E8C2C}" type="presOf" srcId="{D4FE0EF6-0E07-426A-BF42-D012E36C2AFB}" destId="{03816AEB-A50E-470F-93E5-91411C0A670E}" srcOrd="0" destOrd="0" presId="urn:microsoft.com/office/officeart/2008/layout/LinedList"/>
    <dgm:cxn modelId="{47A9A5E6-18BB-4471-9513-632DE9CD69E1}" type="presOf" srcId="{C7D395CB-AB78-4FFB-813F-94466459FEFD}" destId="{F003BF9B-0247-413E-AAE9-F59732E3AA62}" srcOrd="0" destOrd="0" presId="urn:microsoft.com/office/officeart/2008/layout/LinedList"/>
    <dgm:cxn modelId="{E636DCC1-ED32-45D5-99DB-6067E03CF417}" srcId="{A13428BD-435A-4871-82F4-2EC2C305CC25}" destId="{9E46525C-C225-4033-BB5D-632D81491901}" srcOrd="0" destOrd="0" parTransId="{B52D4421-F039-425B-8E90-DBB3173698DC}" sibTransId="{12F3CFD9-A034-4D22-8208-E5835E066C40}"/>
    <dgm:cxn modelId="{52B9FA27-6B81-476C-96B4-ABE1EC662992}" srcId="{C7D395CB-AB78-4FFB-813F-94466459FEFD}" destId="{0859BE7F-8134-4E34-80EE-00DA2C941CD0}" srcOrd="0" destOrd="0" parTransId="{A94624EF-EC3F-4224-B691-24BAD0E075FF}" sibTransId="{9A5F1169-870E-4B6C-8CE5-42DF697FC383}"/>
    <dgm:cxn modelId="{DD855CE2-64E3-4719-89A1-FE9FEE6E6528}" srcId="{B0A84791-8B3D-4C41-99B7-B3BD6E00AF3A}" destId="{A13428BD-435A-4871-82F4-2EC2C305CC25}" srcOrd="3" destOrd="0" parTransId="{809CBF7C-E7DE-4137-88F2-01D7C64078E2}" sibTransId="{32005C25-57DC-43B3-A5FB-36994B17AB51}"/>
    <dgm:cxn modelId="{E3CFA2AF-C818-4F48-A4DC-39F55CBBC3DE}" srcId="{B0A84791-8B3D-4C41-99B7-B3BD6E00AF3A}" destId="{C7D395CB-AB78-4FFB-813F-94466459FEFD}" srcOrd="0" destOrd="0" parTransId="{7F6F012B-E3CA-4716-909C-8CF32287B7B5}" sibTransId="{8AFB6222-D701-4E02-901A-E224007B293A}"/>
    <dgm:cxn modelId="{10F79603-E45C-416B-AE2A-2FBB0061E1CA}" srcId="{C7D395CB-AB78-4FFB-813F-94466459FEFD}" destId="{F4971E9C-18F5-40DE-A243-29B66EE608B3}" srcOrd="2" destOrd="0" parTransId="{7C597059-F200-4814-977D-09A6B0B9FAF9}" sibTransId="{DE3BB103-8E01-49AB-A62F-49E5763E76D1}"/>
    <dgm:cxn modelId="{76EA8B36-3DC3-4815-AC5F-841946A670B3}" srcId="{C7D395CB-AB78-4FFB-813F-94466459FEFD}" destId="{4760B6CA-0A07-4AB5-92ED-F17163A898D6}" srcOrd="1" destOrd="0" parTransId="{EAFADABA-E941-4E0A-8B59-6B9E1FD5F0FC}" sibTransId="{9FE72E2A-AE29-4F20-9F85-702E5A3D69D9}"/>
    <dgm:cxn modelId="{F4BD02DE-B13E-496E-850A-ED0BD9B54FB0}" srcId="{6B6CC9C0-33F3-4230-A736-6EF94EC460CC}" destId="{DF8F21DA-C6E5-4EB0-AAA5-1E486B9CCC83}" srcOrd="1" destOrd="0" parTransId="{AD5E63B4-4730-47A3-B42F-629B633E04FC}" sibTransId="{71CB8072-EF14-45BE-92E0-099CFA9C880D}"/>
    <dgm:cxn modelId="{50273789-0CA9-4BD2-9CB4-A1D2EF5E0A37}" type="presOf" srcId="{C4A65486-989C-41FF-B473-608C574D5392}" destId="{05E71B35-C193-46DA-9FFD-3CF5959B24A0}" srcOrd="0" destOrd="0" presId="urn:microsoft.com/office/officeart/2008/layout/LinedList"/>
    <dgm:cxn modelId="{75869702-F6B8-4617-A184-05F678091911}" srcId="{D4FE0EF6-0E07-426A-BF42-D012E36C2AFB}" destId="{5EB27EFF-297E-4C2E-AEFA-C8AD900822C0}" srcOrd="1" destOrd="0" parTransId="{3BB051F8-7D1F-4BF6-8217-33DDFCE75E17}" sibTransId="{87A744C1-CF84-40A7-88D7-87B459AC06AC}"/>
    <dgm:cxn modelId="{5A2B1128-EAF2-4C40-A5AF-F0601E58CDAF}" srcId="{B0A84791-8B3D-4C41-99B7-B3BD6E00AF3A}" destId="{6B6CC9C0-33F3-4230-A736-6EF94EC460CC}" srcOrd="1" destOrd="0" parTransId="{5626C92C-22D0-4AC0-B890-3DE55B3D1237}" sibTransId="{782FC50C-B0B9-4606-83FA-B71E2F5BFE30}"/>
    <dgm:cxn modelId="{5A216501-A8CD-4957-9E62-F3ED38284880}" type="presOf" srcId="{9E46525C-C225-4033-BB5D-632D81491901}" destId="{E5511855-9FD0-4A02-9EDD-447B19886508}" srcOrd="0" destOrd="0" presId="urn:microsoft.com/office/officeart/2008/layout/LinedList"/>
    <dgm:cxn modelId="{A58F4C39-5ED3-49AB-8D44-E53951A02484}" type="presOf" srcId="{4760B6CA-0A07-4AB5-92ED-F17163A898D6}" destId="{B4FAB6AF-A1F7-436D-9AFC-EC19FF7EB343}" srcOrd="0" destOrd="0" presId="urn:microsoft.com/office/officeart/2008/layout/LinedList"/>
    <dgm:cxn modelId="{8E3D1E26-6527-4981-A66B-9A1BC46A6D0F}" srcId="{C7D395CB-AB78-4FFB-813F-94466459FEFD}" destId="{C4A65486-989C-41FF-B473-608C574D5392}" srcOrd="3" destOrd="0" parTransId="{5AAAB9B5-2D8C-43C1-A732-5C4BB9FD5EA1}" sibTransId="{4DD2DDBD-4599-497D-B117-832874CE97D7}"/>
    <dgm:cxn modelId="{DCF3DB10-712A-4053-B54B-D902DA290399}" type="presOf" srcId="{5EB27EFF-297E-4C2E-AEFA-C8AD900822C0}" destId="{E9998022-8A1D-4690-A851-5C9277AF8C50}" srcOrd="0" destOrd="0" presId="urn:microsoft.com/office/officeart/2008/layout/LinedList"/>
    <dgm:cxn modelId="{A421B1BC-5F44-4964-94D5-3886724FBD87}" srcId="{6B6CC9C0-33F3-4230-A736-6EF94EC460CC}" destId="{6202D407-25D4-49FE-9D76-937F7A112A8F}" srcOrd="0" destOrd="0" parTransId="{A8B59FBD-99F2-46B1-8388-7845083461EB}" sibTransId="{B1491D92-CC63-4C9C-BA66-7914F18FDD5D}"/>
    <dgm:cxn modelId="{ACBA5837-3D0E-4EB5-848C-96D0A6CE3EE3}" type="presOf" srcId="{6202D407-25D4-49FE-9D76-937F7A112A8F}" destId="{3810F31B-0CAC-4165-8106-4DE15E1FE6E0}" srcOrd="0" destOrd="0" presId="urn:microsoft.com/office/officeart/2008/layout/LinedList"/>
    <dgm:cxn modelId="{9F6D7FB0-126F-4A18-906F-9239A958AADC}" type="presOf" srcId="{B0A84791-8B3D-4C41-99B7-B3BD6E00AF3A}" destId="{E573FE3B-1717-4545-9087-D6950000B09F}" srcOrd="0" destOrd="0" presId="urn:microsoft.com/office/officeart/2008/layout/LinedList"/>
    <dgm:cxn modelId="{55927E4C-6C95-4C72-A327-7D7F5F761259}" srcId="{6B6CC9C0-33F3-4230-A736-6EF94EC460CC}" destId="{067403E5-7AA0-484E-83DF-2343900E3AC5}" srcOrd="2" destOrd="0" parTransId="{7CD87129-09AA-4D96-B26B-D84ECE02C298}" sibTransId="{0060865B-378E-4B51-932D-210A95428066}"/>
    <dgm:cxn modelId="{4E81DCA2-4FDC-4A0B-9ED0-797E46BF430C}" type="presOf" srcId="{F7A6C8A4-3A91-4E99-B06A-74FF92067B71}" destId="{8B6BDC10-8275-4672-A1D2-B582E543885A}" srcOrd="0" destOrd="0" presId="urn:microsoft.com/office/officeart/2008/layout/LinedList"/>
    <dgm:cxn modelId="{39EE7342-8069-4391-86D9-0FB27482461B}" type="presParOf" srcId="{E573FE3B-1717-4545-9087-D6950000B09F}" destId="{31ABB799-79E0-4CF2-8E90-6DC8DFB35F5A}" srcOrd="0" destOrd="0" presId="urn:microsoft.com/office/officeart/2008/layout/LinedList"/>
    <dgm:cxn modelId="{9738A596-B138-4BC3-8630-E0838D1CA676}" type="presParOf" srcId="{E573FE3B-1717-4545-9087-D6950000B09F}" destId="{37FB4A70-7ED7-4F11-BC42-26F52B40827F}" srcOrd="1" destOrd="0" presId="urn:microsoft.com/office/officeart/2008/layout/LinedList"/>
    <dgm:cxn modelId="{5C458DF7-AB03-45C6-9E37-77769DC0E68D}" type="presParOf" srcId="{37FB4A70-7ED7-4F11-BC42-26F52B40827F}" destId="{F003BF9B-0247-413E-AAE9-F59732E3AA62}" srcOrd="0" destOrd="0" presId="urn:microsoft.com/office/officeart/2008/layout/LinedList"/>
    <dgm:cxn modelId="{38BF3B89-1ED8-4E99-BE70-9BB84080F3A3}" type="presParOf" srcId="{37FB4A70-7ED7-4F11-BC42-26F52B40827F}" destId="{A66C84D3-72A5-437D-9BD7-3C0BD8C38E6C}" srcOrd="1" destOrd="0" presId="urn:microsoft.com/office/officeart/2008/layout/LinedList"/>
    <dgm:cxn modelId="{4D1BC5C3-C24B-4791-AD7E-A586A969AD0D}" type="presParOf" srcId="{A66C84D3-72A5-437D-9BD7-3C0BD8C38E6C}" destId="{5A15FB69-41A9-4726-AC89-602970CB3742}" srcOrd="0" destOrd="0" presId="urn:microsoft.com/office/officeart/2008/layout/LinedList"/>
    <dgm:cxn modelId="{59BE6D71-1C7B-4E76-8414-D4A5816392CF}" type="presParOf" srcId="{A66C84D3-72A5-437D-9BD7-3C0BD8C38E6C}" destId="{2617CBA6-5BC4-43AF-B011-250465BA31FB}" srcOrd="1" destOrd="0" presId="urn:microsoft.com/office/officeart/2008/layout/LinedList"/>
    <dgm:cxn modelId="{85914E47-13B1-42FA-AD66-C210A2518031}" type="presParOf" srcId="{2617CBA6-5BC4-43AF-B011-250465BA31FB}" destId="{2E8EEDFF-A2B4-4221-AFA0-C04F54DAFE8D}" srcOrd="0" destOrd="0" presId="urn:microsoft.com/office/officeart/2008/layout/LinedList"/>
    <dgm:cxn modelId="{17E7ACDE-4BAD-4500-9D21-B87C7E024CFF}" type="presParOf" srcId="{2617CBA6-5BC4-43AF-B011-250465BA31FB}" destId="{AA60DADA-6964-4C3C-A0E6-6997C39944BE}" srcOrd="1" destOrd="0" presId="urn:microsoft.com/office/officeart/2008/layout/LinedList"/>
    <dgm:cxn modelId="{00EC1D4D-A52A-4ABC-B0F7-A6940BEDB350}" type="presParOf" srcId="{2617CBA6-5BC4-43AF-B011-250465BA31FB}" destId="{30BDA2CD-7866-40F0-BACE-D12C22C5C8A9}" srcOrd="2" destOrd="0" presId="urn:microsoft.com/office/officeart/2008/layout/LinedList"/>
    <dgm:cxn modelId="{2388311B-DC0D-4700-A3E9-1C91B771C59C}" type="presParOf" srcId="{A66C84D3-72A5-437D-9BD7-3C0BD8C38E6C}" destId="{075A8664-054F-4097-9220-9B6A7D07005D}" srcOrd="2" destOrd="0" presId="urn:microsoft.com/office/officeart/2008/layout/LinedList"/>
    <dgm:cxn modelId="{991FD5A0-3FBA-43BA-BB69-4E50CD921003}" type="presParOf" srcId="{A66C84D3-72A5-437D-9BD7-3C0BD8C38E6C}" destId="{864D8F0B-2E68-4095-834B-0FDB6A4B8146}" srcOrd="3" destOrd="0" presId="urn:microsoft.com/office/officeart/2008/layout/LinedList"/>
    <dgm:cxn modelId="{EB9ED31D-3591-4347-8C4E-BF1A98EC24B2}" type="presParOf" srcId="{A66C84D3-72A5-437D-9BD7-3C0BD8C38E6C}" destId="{B97E44FA-B8F0-441D-9752-81628087F69D}" srcOrd="4" destOrd="0" presId="urn:microsoft.com/office/officeart/2008/layout/LinedList"/>
    <dgm:cxn modelId="{916F20F3-FD71-4891-B13F-1A170FE022A9}" type="presParOf" srcId="{B97E44FA-B8F0-441D-9752-81628087F69D}" destId="{21654ABD-58A8-4BB0-8C41-B9FA54C2B2FE}" srcOrd="0" destOrd="0" presId="urn:microsoft.com/office/officeart/2008/layout/LinedList"/>
    <dgm:cxn modelId="{9AEEDF30-0517-4225-9D99-66871F225909}" type="presParOf" srcId="{B97E44FA-B8F0-441D-9752-81628087F69D}" destId="{B4FAB6AF-A1F7-436D-9AFC-EC19FF7EB343}" srcOrd="1" destOrd="0" presId="urn:microsoft.com/office/officeart/2008/layout/LinedList"/>
    <dgm:cxn modelId="{4CE9C9F9-A5DF-4666-B070-187DAFE7AFA5}" type="presParOf" srcId="{B97E44FA-B8F0-441D-9752-81628087F69D}" destId="{316C90FC-13E1-4FB0-96CF-8EB37E2F0F26}" srcOrd="2" destOrd="0" presId="urn:microsoft.com/office/officeart/2008/layout/LinedList"/>
    <dgm:cxn modelId="{C0D66BBF-6BDB-4F73-BFE6-A3BBAD1BC671}" type="presParOf" srcId="{A66C84D3-72A5-437D-9BD7-3C0BD8C38E6C}" destId="{2DED0E6D-3167-4495-8900-6912C2B0092E}" srcOrd="5" destOrd="0" presId="urn:microsoft.com/office/officeart/2008/layout/LinedList"/>
    <dgm:cxn modelId="{FB298237-C516-4AB4-9EE9-9E392383F075}" type="presParOf" srcId="{A66C84D3-72A5-437D-9BD7-3C0BD8C38E6C}" destId="{A85591B5-FDAA-48A3-A547-2878AD0F0EFE}" srcOrd="6" destOrd="0" presId="urn:microsoft.com/office/officeart/2008/layout/LinedList"/>
    <dgm:cxn modelId="{C1A70157-A7CA-4BBF-BB70-009E43DA1136}" type="presParOf" srcId="{A66C84D3-72A5-437D-9BD7-3C0BD8C38E6C}" destId="{4E0331F9-ED13-4274-BB74-3F12F0F1DC84}" srcOrd="7" destOrd="0" presId="urn:microsoft.com/office/officeart/2008/layout/LinedList"/>
    <dgm:cxn modelId="{393CA895-B6B5-4499-8CC1-57166F276270}" type="presParOf" srcId="{4E0331F9-ED13-4274-BB74-3F12F0F1DC84}" destId="{ACA7BDC1-DB42-4650-9C11-9BE236113F58}" srcOrd="0" destOrd="0" presId="urn:microsoft.com/office/officeart/2008/layout/LinedList"/>
    <dgm:cxn modelId="{E13E027C-A70D-442E-A45C-09043FFA0892}" type="presParOf" srcId="{4E0331F9-ED13-4274-BB74-3F12F0F1DC84}" destId="{5B71FE61-4309-44E5-889C-5E6059703112}" srcOrd="1" destOrd="0" presId="urn:microsoft.com/office/officeart/2008/layout/LinedList"/>
    <dgm:cxn modelId="{84100EB7-E021-46ED-BC05-C355709CF6A7}" type="presParOf" srcId="{4E0331F9-ED13-4274-BB74-3F12F0F1DC84}" destId="{1D1E43CB-6D2A-435F-8D00-C63CC011E1A1}" srcOrd="2" destOrd="0" presId="urn:microsoft.com/office/officeart/2008/layout/LinedList"/>
    <dgm:cxn modelId="{BC7B9645-AB3F-45FE-BB27-6BF890B9D945}" type="presParOf" srcId="{A66C84D3-72A5-437D-9BD7-3C0BD8C38E6C}" destId="{BDE794ED-00B6-48C4-8B87-2FE4A9B76C18}" srcOrd="8" destOrd="0" presId="urn:microsoft.com/office/officeart/2008/layout/LinedList"/>
    <dgm:cxn modelId="{07941C48-7FEA-4952-9CA7-ACDDC3F3B8D4}" type="presParOf" srcId="{A66C84D3-72A5-437D-9BD7-3C0BD8C38E6C}" destId="{5B0A8E9F-3D91-4E14-9379-C2A8A8144769}" srcOrd="9" destOrd="0" presId="urn:microsoft.com/office/officeart/2008/layout/LinedList"/>
    <dgm:cxn modelId="{3182983A-6CCA-487F-B13D-966756925D4E}" type="presParOf" srcId="{A66C84D3-72A5-437D-9BD7-3C0BD8C38E6C}" destId="{E36FAB8C-AC6A-4DCA-BAAF-CA1890133156}" srcOrd="10" destOrd="0" presId="urn:microsoft.com/office/officeart/2008/layout/LinedList"/>
    <dgm:cxn modelId="{BE618AE4-A5B1-4F8C-B95B-65C6C9A72943}" type="presParOf" srcId="{E36FAB8C-AC6A-4DCA-BAAF-CA1890133156}" destId="{9BC5CCAD-4ADD-4BC4-A90F-C390D777345B}" srcOrd="0" destOrd="0" presId="urn:microsoft.com/office/officeart/2008/layout/LinedList"/>
    <dgm:cxn modelId="{5224510A-0C36-4236-882B-4286BB15E97E}" type="presParOf" srcId="{E36FAB8C-AC6A-4DCA-BAAF-CA1890133156}" destId="{05E71B35-C193-46DA-9FFD-3CF5959B24A0}" srcOrd="1" destOrd="0" presId="urn:microsoft.com/office/officeart/2008/layout/LinedList"/>
    <dgm:cxn modelId="{04B431B3-7FF5-406B-B015-81DD8FB147F4}" type="presParOf" srcId="{E36FAB8C-AC6A-4DCA-BAAF-CA1890133156}" destId="{26A5EA70-15D0-4348-82FF-E29DDDC9B47F}" srcOrd="2" destOrd="0" presId="urn:microsoft.com/office/officeart/2008/layout/LinedList"/>
    <dgm:cxn modelId="{B796794F-C4B4-40F9-A686-2F24E18C2A8E}" type="presParOf" srcId="{A66C84D3-72A5-437D-9BD7-3C0BD8C38E6C}" destId="{D6440CF8-E1F9-4B3F-844D-EF5E0961311A}" srcOrd="11" destOrd="0" presId="urn:microsoft.com/office/officeart/2008/layout/LinedList"/>
    <dgm:cxn modelId="{2F27C204-C2E1-4A8F-AC3C-7D7EA9BFE8D7}" type="presParOf" srcId="{A66C84D3-72A5-437D-9BD7-3C0BD8C38E6C}" destId="{4BF7842B-EA38-4EA3-B956-39C744972CAD}" srcOrd="12" destOrd="0" presId="urn:microsoft.com/office/officeart/2008/layout/LinedList"/>
    <dgm:cxn modelId="{C2E37492-E14A-4D5E-9EFB-75C43A8B45C5}" type="presParOf" srcId="{E573FE3B-1717-4545-9087-D6950000B09F}" destId="{3565CDFE-29FF-46A8-A224-F7AD93A2A6DF}" srcOrd="2" destOrd="0" presId="urn:microsoft.com/office/officeart/2008/layout/LinedList"/>
    <dgm:cxn modelId="{C9BFCC35-AAA4-4E6B-AF29-CFBDA8F34104}" type="presParOf" srcId="{E573FE3B-1717-4545-9087-D6950000B09F}" destId="{4BA9DFC7-D3BF-4C57-900C-1E6ADB5E268E}" srcOrd="3" destOrd="0" presId="urn:microsoft.com/office/officeart/2008/layout/LinedList"/>
    <dgm:cxn modelId="{FD86EA40-3718-4BD8-9033-40EBE294C10F}" type="presParOf" srcId="{4BA9DFC7-D3BF-4C57-900C-1E6ADB5E268E}" destId="{E0B15121-0F15-48EB-9117-6F761F1C8D24}" srcOrd="0" destOrd="0" presId="urn:microsoft.com/office/officeart/2008/layout/LinedList"/>
    <dgm:cxn modelId="{3F4839C5-7859-489E-B799-726BEE53FA84}" type="presParOf" srcId="{4BA9DFC7-D3BF-4C57-900C-1E6ADB5E268E}" destId="{BFD4BE86-6879-4C3E-8133-E2AEDFA8ABCF}" srcOrd="1" destOrd="0" presId="urn:microsoft.com/office/officeart/2008/layout/LinedList"/>
    <dgm:cxn modelId="{D66FAE40-E1A5-42EF-A4E7-78880A6FF2CA}" type="presParOf" srcId="{BFD4BE86-6879-4C3E-8133-E2AEDFA8ABCF}" destId="{FE0C9C0B-C63A-49DD-8FDB-3F1E3BF90A80}" srcOrd="0" destOrd="0" presId="urn:microsoft.com/office/officeart/2008/layout/LinedList"/>
    <dgm:cxn modelId="{9E396084-A4F2-461C-88CC-CAADCC18DAC9}" type="presParOf" srcId="{BFD4BE86-6879-4C3E-8133-E2AEDFA8ABCF}" destId="{F033299B-B2C7-4AA2-87B2-6BD25271E9A9}" srcOrd="1" destOrd="0" presId="urn:microsoft.com/office/officeart/2008/layout/LinedList"/>
    <dgm:cxn modelId="{31A29A28-79B5-4A38-A213-9BCB231F72F4}" type="presParOf" srcId="{F033299B-B2C7-4AA2-87B2-6BD25271E9A9}" destId="{871AAA00-85F0-4F15-82AF-3D85BBAAA22D}" srcOrd="0" destOrd="0" presId="urn:microsoft.com/office/officeart/2008/layout/LinedList"/>
    <dgm:cxn modelId="{EFF1B0C8-E983-48C5-93C0-A11B0D9444D2}" type="presParOf" srcId="{F033299B-B2C7-4AA2-87B2-6BD25271E9A9}" destId="{3810F31B-0CAC-4165-8106-4DE15E1FE6E0}" srcOrd="1" destOrd="0" presId="urn:microsoft.com/office/officeart/2008/layout/LinedList"/>
    <dgm:cxn modelId="{0A55BA38-3A94-4C5C-9A9C-E79B60AB55CC}" type="presParOf" srcId="{F033299B-B2C7-4AA2-87B2-6BD25271E9A9}" destId="{12DF6288-0FC5-49E4-87B7-106A6C2C84B9}" srcOrd="2" destOrd="0" presId="urn:microsoft.com/office/officeart/2008/layout/LinedList"/>
    <dgm:cxn modelId="{86C9E371-E685-43AF-9F76-4B97DA220131}" type="presParOf" srcId="{BFD4BE86-6879-4C3E-8133-E2AEDFA8ABCF}" destId="{6E577628-5D7F-4680-8282-A95200ED2FDA}" srcOrd="2" destOrd="0" presId="urn:microsoft.com/office/officeart/2008/layout/LinedList"/>
    <dgm:cxn modelId="{ACF41699-9917-4FF5-82FD-3EA3BA65F861}" type="presParOf" srcId="{BFD4BE86-6879-4C3E-8133-E2AEDFA8ABCF}" destId="{B9A9D0CE-6FF2-4F44-8C3A-E7ABE10A5D92}" srcOrd="3" destOrd="0" presId="urn:microsoft.com/office/officeart/2008/layout/LinedList"/>
    <dgm:cxn modelId="{40A8F115-0BED-4EB4-8339-C8AF2B777712}" type="presParOf" srcId="{BFD4BE86-6879-4C3E-8133-E2AEDFA8ABCF}" destId="{4CDB64FE-09AC-4D70-B782-3D937C8A152E}" srcOrd="4" destOrd="0" presId="urn:microsoft.com/office/officeart/2008/layout/LinedList"/>
    <dgm:cxn modelId="{9847F22C-76CE-41E8-A700-D3F1A03921DC}" type="presParOf" srcId="{4CDB64FE-09AC-4D70-B782-3D937C8A152E}" destId="{ACBF7FB2-2A49-4326-AD4E-1CBB797859B5}" srcOrd="0" destOrd="0" presId="urn:microsoft.com/office/officeart/2008/layout/LinedList"/>
    <dgm:cxn modelId="{CE575FC0-87B3-4554-B839-95A4E2EE7025}" type="presParOf" srcId="{4CDB64FE-09AC-4D70-B782-3D937C8A152E}" destId="{B4528893-4306-43E8-92FA-A6A29DCF621D}" srcOrd="1" destOrd="0" presId="urn:microsoft.com/office/officeart/2008/layout/LinedList"/>
    <dgm:cxn modelId="{FC65F372-08A1-4646-A04F-BE804FBC5F6A}" type="presParOf" srcId="{4CDB64FE-09AC-4D70-B782-3D937C8A152E}" destId="{080F0659-1566-49B3-94DC-916805DA52AE}" srcOrd="2" destOrd="0" presId="urn:microsoft.com/office/officeart/2008/layout/LinedList"/>
    <dgm:cxn modelId="{F055E0E1-D04C-4204-9197-198405DB2A14}" type="presParOf" srcId="{BFD4BE86-6879-4C3E-8133-E2AEDFA8ABCF}" destId="{FEA5735A-28FC-4E6F-A26A-3B0C95A2F8E3}" srcOrd="5" destOrd="0" presId="urn:microsoft.com/office/officeart/2008/layout/LinedList"/>
    <dgm:cxn modelId="{EEFF3333-5084-4DDD-A43C-74B724EF977A}" type="presParOf" srcId="{BFD4BE86-6879-4C3E-8133-E2AEDFA8ABCF}" destId="{51BCC0FD-6298-4186-B6D2-8CF6C1AC4E90}" srcOrd="6" destOrd="0" presId="urn:microsoft.com/office/officeart/2008/layout/LinedList"/>
    <dgm:cxn modelId="{6A57E889-00E9-431E-B9D9-2ED987FDD386}" type="presParOf" srcId="{BFD4BE86-6879-4C3E-8133-E2AEDFA8ABCF}" destId="{24FAD275-18BB-4C95-A021-2175AF48CC1F}" srcOrd="7" destOrd="0" presId="urn:microsoft.com/office/officeart/2008/layout/LinedList"/>
    <dgm:cxn modelId="{CE248B13-0FB4-42BE-ADA9-C9C4A444D1DC}" type="presParOf" srcId="{24FAD275-18BB-4C95-A021-2175AF48CC1F}" destId="{04DBB575-9456-4F60-B674-0B1FA80C9757}" srcOrd="0" destOrd="0" presId="urn:microsoft.com/office/officeart/2008/layout/LinedList"/>
    <dgm:cxn modelId="{78217801-CF3A-4561-9C4E-742AC7EF4CE7}" type="presParOf" srcId="{24FAD275-18BB-4C95-A021-2175AF48CC1F}" destId="{F556F0DE-8952-4114-B11D-959CA8624749}" srcOrd="1" destOrd="0" presId="urn:microsoft.com/office/officeart/2008/layout/LinedList"/>
    <dgm:cxn modelId="{41982934-1C80-4FA9-A4EB-2CA8B8239664}" type="presParOf" srcId="{24FAD275-18BB-4C95-A021-2175AF48CC1F}" destId="{378E994F-1584-4D47-8A1D-46398F720DE5}" srcOrd="2" destOrd="0" presId="urn:microsoft.com/office/officeart/2008/layout/LinedList"/>
    <dgm:cxn modelId="{4A67DA10-E88B-40BF-B4EB-8C8568ACB9C4}" type="presParOf" srcId="{BFD4BE86-6879-4C3E-8133-E2AEDFA8ABCF}" destId="{3FA7A890-E055-4128-9059-687987433618}" srcOrd="8" destOrd="0" presId="urn:microsoft.com/office/officeart/2008/layout/LinedList"/>
    <dgm:cxn modelId="{7CD5E4A2-6CE2-4820-BADC-D7EDEF7CC0E2}" type="presParOf" srcId="{BFD4BE86-6879-4C3E-8133-E2AEDFA8ABCF}" destId="{0CAB4789-2787-41B8-818F-87DD58B19B71}" srcOrd="9" destOrd="0" presId="urn:microsoft.com/office/officeart/2008/layout/LinedList"/>
    <dgm:cxn modelId="{4B1BDDC8-B34D-420F-A2A8-5820B54F9558}" type="presParOf" srcId="{E573FE3B-1717-4545-9087-D6950000B09F}" destId="{5970B224-CFAB-40FD-AE00-8CA5D9A10FDB}" srcOrd="4" destOrd="0" presId="urn:microsoft.com/office/officeart/2008/layout/LinedList"/>
    <dgm:cxn modelId="{4A3A7CE7-C334-4591-AE08-F9F06AEDEB8F}" type="presParOf" srcId="{E573FE3B-1717-4545-9087-D6950000B09F}" destId="{0460925D-3235-44AB-A2AA-EF44FA6CD33A}" srcOrd="5" destOrd="0" presId="urn:microsoft.com/office/officeart/2008/layout/LinedList"/>
    <dgm:cxn modelId="{A1C6ED18-F484-4128-8B14-72DAD9C144F0}" type="presParOf" srcId="{0460925D-3235-44AB-A2AA-EF44FA6CD33A}" destId="{03816AEB-A50E-470F-93E5-91411C0A670E}" srcOrd="0" destOrd="0" presId="urn:microsoft.com/office/officeart/2008/layout/LinedList"/>
    <dgm:cxn modelId="{8A7E61FC-4001-4508-BBE5-638ACAE292AF}" type="presParOf" srcId="{0460925D-3235-44AB-A2AA-EF44FA6CD33A}" destId="{7323DFAD-5851-4F4D-84BF-4744615EC1F5}" srcOrd="1" destOrd="0" presId="urn:microsoft.com/office/officeart/2008/layout/LinedList"/>
    <dgm:cxn modelId="{533848A1-5CCE-45F0-8B41-D12BD6421070}" type="presParOf" srcId="{7323DFAD-5851-4F4D-84BF-4744615EC1F5}" destId="{30F916E7-BD90-4B3C-A337-F14FED6843B7}" srcOrd="0" destOrd="0" presId="urn:microsoft.com/office/officeart/2008/layout/LinedList"/>
    <dgm:cxn modelId="{DD99060A-6C3A-4EF5-B87A-DBDAF01D0FEB}" type="presParOf" srcId="{7323DFAD-5851-4F4D-84BF-4744615EC1F5}" destId="{1A41A23D-EF17-44A1-8C2D-9880D482C24B}" srcOrd="1" destOrd="0" presId="urn:microsoft.com/office/officeart/2008/layout/LinedList"/>
    <dgm:cxn modelId="{25644ABC-0315-4FAB-BE86-B0118ADA015D}" type="presParOf" srcId="{1A41A23D-EF17-44A1-8C2D-9880D482C24B}" destId="{D2F42C7C-3040-4FCD-A5FF-1FF25D0157EB}" srcOrd="0" destOrd="0" presId="urn:microsoft.com/office/officeart/2008/layout/LinedList"/>
    <dgm:cxn modelId="{8789C879-E88D-4AF6-9B00-5EBD65EEB3D8}" type="presParOf" srcId="{1A41A23D-EF17-44A1-8C2D-9880D482C24B}" destId="{8B6BDC10-8275-4672-A1D2-B582E543885A}" srcOrd="1" destOrd="0" presId="urn:microsoft.com/office/officeart/2008/layout/LinedList"/>
    <dgm:cxn modelId="{BF87B2C3-C1C9-4233-95CD-CE0D5C7DCACA}" type="presParOf" srcId="{1A41A23D-EF17-44A1-8C2D-9880D482C24B}" destId="{087D4D39-68DD-43D3-974B-FA3F76A9B068}" srcOrd="2" destOrd="0" presId="urn:microsoft.com/office/officeart/2008/layout/LinedList"/>
    <dgm:cxn modelId="{1863E56C-8D1A-43E2-8685-D181B44F833D}" type="presParOf" srcId="{7323DFAD-5851-4F4D-84BF-4744615EC1F5}" destId="{1CC40ABE-4F98-4D9D-917F-8300E4FF0A6F}" srcOrd="2" destOrd="0" presId="urn:microsoft.com/office/officeart/2008/layout/LinedList"/>
    <dgm:cxn modelId="{2955D352-4941-4B46-8D29-9E153846E631}" type="presParOf" srcId="{7323DFAD-5851-4F4D-84BF-4744615EC1F5}" destId="{88292E0E-D191-4519-A513-17152DB84A47}" srcOrd="3" destOrd="0" presId="urn:microsoft.com/office/officeart/2008/layout/LinedList"/>
    <dgm:cxn modelId="{F6191407-2516-4A8C-A01B-C94CE7292665}" type="presParOf" srcId="{7323DFAD-5851-4F4D-84BF-4744615EC1F5}" destId="{34FE0300-55EC-4154-81A1-56094C678481}" srcOrd="4" destOrd="0" presId="urn:microsoft.com/office/officeart/2008/layout/LinedList"/>
    <dgm:cxn modelId="{9EAC5D92-5160-4707-96F1-835FD9982C83}" type="presParOf" srcId="{34FE0300-55EC-4154-81A1-56094C678481}" destId="{F4728429-0052-4D83-9502-B7D0EEE848E3}" srcOrd="0" destOrd="0" presId="urn:microsoft.com/office/officeart/2008/layout/LinedList"/>
    <dgm:cxn modelId="{356882F5-BBFD-4F6F-8F78-D0A4380231F1}" type="presParOf" srcId="{34FE0300-55EC-4154-81A1-56094C678481}" destId="{E9998022-8A1D-4690-A851-5C9277AF8C50}" srcOrd="1" destOrd="0" presId="urn:microsoft.com/office/officeart/2008/layout/LinedList"/>
    <dgm:cxn modelId="{A92CC378-11DB-42A6-9534-9E507B81B6FC}" type="presParOf" srcId="{34FE0300-55EC-4154-81A1-56094C678481}" destId="{75CDCFDB-F480-48BA-AFF6-44C502729276}" srcOrd="2" destOrd="0" presId="urn:microsoft.com/office/officeart/2008/layout/LinedList"/>
    <dgm:cxn modelId="{86C47A58-ABFD-44FD-9D37-DF52A42CE4CA}" type="presParOf" srcId="{7323DFAD-5851-4F4D-84BF-4744615EC1F5}" destId="{81CF305C-D1C8-47F6-ACBD-6C327DFF3B6D}" srcOrd="5" destOrd="0" presId="urn:microsoft.com/office/officeart/2008/layout/LinedList"/>
    <dgm:cxn modelId="{F284E6F3-4766-4100-8968-E2AE5F5AE373}" type="presParOf" srcId="{7323DFAD-5851-4F4D-84BF-4744615EC1F5}" destId="{B81DB899-05A4-4434-B185-9C5C028D4C87}" srcOrd="6" destOrd="0" presId="urn:microsoft.com/office/officeart/2008/layout/LinedList"/>
    <dgm:cxn modelId="{541C8C1A-36FA-48D1-B5DA-255030BA9081}" type="presParOf" srcId="{E573FE3B-1717-4545-9087-D6950000B09F}" destId="{1716D8CD-5999-4467-B8A8-D07F43C062A5}" srcOrd="6" destOrd="0" presId="urn:microsoft.com/office/officeart/2008/layout/LinedList"/>
    <dgm:cxn modelId="{C41DBF9C-6993-45CE-B353-C36F42ECF02F}" type="presParOf" srcId="{E573FE3B-1717-4545-9087-D6950000B09F}" destId="{07B6DAC1-3284-4ECD-A583-7DA95B53ABAD}" srcOrd="7" destOrd="0" presId="urn:microsoft.com/office/officeart/2008/layout/LinedList"/>
    <dgm:cxn modelId="{22FB9561-702D-4AF6-9143-FF6F8DB00626}" type="presParOf" srcId="{07B6DAC1-3284-4ECD-A583-7DA95B53ABAD}" destId="{1EBCEE04-EDD1-4B83-A983-7B42C9AD5512}" srcOrd="0" destOrd="0" presId="urn:microsoft.com/office/officeart/2008/layout/LinedList"/>
    <dgm:cxn modelId="{1393B8DA-9F6A-42EB-8AA5-A1895A68AFFA}" type="presParOf" srcId="{07B6DAC1-3284-4ECD-A583-7DA95B53ABAD}" destId="{113EB158-B063-4242-B0BB-7833B65B5F99}" srcOrd="1" destOrd="0" presId="urn:microsoft.com/office/officeart/2008/layout/LinedList"/>
    <dgm:cxn modelId="{A09E6691-BD56-4FC8-9F67-316F24531F95}" type="presParOf" srcId="{113EB158-B063-4242-B0BB-7833B65B5F99}" destId="{4E68266B-3B13-4444-8333-1F671C901D03}" srcOrd="0" destOrd="0" presId="urn:microsoft.com/office/officeart/2008/layout/LinedList"/>
    <dgm:cxn modelId="{DBFE17C2-F2E3-40B2-AD85-1A37AB2CEAEE}" type="presParOf" srcId="{113EB158-B063-4242-B0BB-7833B65B5F99}" destId="{1F05107E-DDEC-473D-BD6D-DC617166D9A5}" srcOrd="1" destOrd="0" presId="urn:microsoft.com/office/officeart/2008/layout/LinedList"/>
    <dgm:cxn modelId="{F10DDF37-6AC1-45E5-B585-CC50272645CD}" type="presParOf" srcId="{1F05107E-DDEC-473D-BD6D-DC617166D9A5}" destId="{43E92201-B502-4981-B1A0-E61ADDBE9586}" srcOrd="0" destOrd="0" presId="urn:microsoft.com/office/officeart/2008/layout/LinedList"/>
    <dgm:cxn modelId="{C2792CC8-D34E-4D11-8831-6B575E8E9850}" type="presParOf" srcId="{1F05107E-DDEC-473D-BD6D-DC617166D9A5}" destId="{E5511855-9FD0-4A02-9EDD-447B19886508}" srcOrd="1" destOrd="0" presId="urn:microsoft.com/office/officeart/2008/layout/LinedList"/>
    <dgm:cxn modelId="{E277A1BA-A211-4B34-8E02-E09516590533}" type="presParOf" srcId="{1F05107E-DDEC-473D-BD6D-DC617166D9A5}" destId="{D6B799DE-1ACC-4D34-93F1-C43C3A77FB0C}" srcOrd="2" destOrd="0" presId="urn:microsoft.com/office/officeart/2008/layout/LinedList"/>
    <dgm:cxn modelId="{148D213A-63C4-437A-B0DB-0FB51DD96204}" type="presParOf" srcId="{113EB158-B063-4242-B0BB-7833B65B5F99}" destId="{A481006B-AC70-4BA3-A766-2A1E71D8682A}" srcOrd="2" destOrd="0" presId="urn:microsoft.com/office/officeart/2008/layout/LinedList"/>
    <dgm:cxn modelId="{999AC5CD-C14B-4E50-A7E2-09C425285494}" type="presParOf" srcId="{113EB158-B063-4242-B0BB-7833B65B5F99}" destId="{5A68B2CF-417A-410E-980A-69DD89E59BB9}"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505F2D9-8CFB-4AFC-8F13-13158DB61543}"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531D534C-F80B-4D6B-9D58-51E4ADB6F02F}">
      <dgm:prSet phldrT="[Text]"/>
      <dgm:spPr/>
      <dgm:t>
        <a:bodyPr/>
        <a:lstStyle/>
        <a:p>
          <a:r>
            <a:rPr lang="en-US" dirty="0" smtClean="0"/>
            <a:t>Interface template</a:t>
          </a:r>
          <a:endParaRPr lang="en-US" dirty="0"/>
        </a:p>
      </dgm:t>
    </dgm:pt>
    <dgm:pt modelId="{BFB236A4-8D7D-4819-84DC-0200D8F1A142}" type="parTrans" cxnId="{8A42F624-A028-4B8A-A9BF-5A3529F6D218}">
      <dgm:prSet/>
      <dgm:spPr/>
      <dgm:t>
        <a:bodyPr/>
        <a:lstStyle/>
        <a:p>
          <a:endParaRPr lang="en-US"/>
        </a:p>
      </dgm:t>
    </dgm:pt>
    <dgm:pt modelId="{FF21235B-8B69-4D6D-979A-2B0BF7B60D74}" type="sibTrans" cxnId="{8A42F624-A028-4B8A-A9BF-5A3529F6D218}">
      <dgm:prSet/>
      <dgm:spPr/>
      <dgm:t>
        <a:bodyPr/>
        <a:lstStyle/>
        <a:p>
          <a:endParaRPr lang="en-US"/>
        </a:p>
      </dgm:t>
    </dgm:pt>
    <dgm:pt modelId="{01D36187-1541-4987-83BC-144D2E2E3559}">
      <dgm:prSet phldrT="[Text]"/>
      <dgm:spPr/>
      <dgm:t>
        <a:bodyPr/>
        <a:lstStyle/>
        <a:p>
          <a:r>
            <a:rPr lang="en-US" dirty="0" smtClean="0"/>
            <a:t>Additional generators</a:t>
          </a:r>
          <a:endParaRPr lang="en-US" dirty="0"/>
        </a:p>
      </dgm:t>
    </dgm:pt>
    <dgm:pt modelId="{352EB3D1-03E7-4BF9-994B-D281776BB2CC}" type="parTrans" cxnId="{589942EA-E5A6-46E0-AB92-C53E54C5A43E}">
      <dgm:prSet/>
      <dgm:spPr/>
      <dgm:t>
        <a:bodyPr/>
        <a:lstStyle/>
        <a:p>
          <a:endParaRPr lang="en-US"/>
        </a:p>
      </dgm:t>
    </dgm:pt>
    <dgm:pt modelId="{E38B4665-6CA1-4346-9F3B-077DE74FE83A}" type="sibTrans" cxnId="{589942EA-E5A6-46E0-AB92-C53E54C5A43E}">
      <dgm:prSet/>
      <dgm:spPr/>
      <dgm:t>
        <a:bodyPr/>
        <a:lstStyle/>
        <a:p>
          <a:endParaRPr lang="en-US"/>
        </a:p>
      </dgm:t>
    </dgm:pt>
    <dgm:pt modelId="{E20CF76A-5BB9-48E4-96D8-FB182F711F9A}">
      <dgm:prSet phldrT="[Text]"/>
      <dgm:spPr/>
      <dgm:t>
        <a:bodyPr/>
        <a:lstStyle/>
        <a:p>
          <a:r>
            <a:rPr lang="en-US" dirty="0" smtClean="0"/>
            <a:t>Templated according to the different numerical representations of the return type</a:t>
          </a:r>
          <a:endParaRPr lang="en-US" dirty="0"/>
        </a:p>
      </dgm:t>
    </dgm:pt>
    <dgm:pt modelId="{DAEE1D37-D4DF-4543-97E5-EC256233E617}" type="parTrans" cxnId="{B9E904A9-DED2-4CB0-BEF5-DF669C206A0D}">
      <dgm:prSet/>
      <dgm:spPr/>
    </dgm:pt>
    <dgm:pt modelId="{1D3F24B9-0ABE-44BF-B352-273CA1DA7907}" type="sibTrans" cxnId="{B9E904A9-DED2-4CB0-BEF5-DF669C206A0D}">
      <dgm:prSet/>
      <dgm:spPr/>
    </dgm:pt>
    <dgm:pt modelId="{2CC7F08E-7D91-4F88-83AC-97990F1F1D55}">
      <dgm:prSet phldrT="[Text]"/>
      <dgm:spPr/>
      <dgm:t>
        <a:bodyPr/>
        <a:lstStyle/>
        <a:p>
          <a:r>
            <a:rPr lang="en-US" dirty="0" smtClean="0"/>
            <a:t>Adaptor to use all the random generator already present in the BOOST and STL libraries</a:t>
          </a:r>
          <a:endParaRPr lang="en-US" dirty="0"/>
        </a:p>
      </dgm:t>
    </dgm:pt>
    <dgm:pt modelId="{067A0C3A-88A8-4A4E-846D-13EFB356B10E}" type="parTrans" cxnId="{BBE12F94-3E03-4F0D-83C4-62B4F7F0AEA2}">
      <dgm:prSet/>
      <dgm:spPr/>
    </dgm:pt>
    <dgm:pt modelId="{B6047241-B83B-471A-A978-7A34B107B877}" type="sibTrans" cxnId="{BBE12F94-3E03-4F0D-83C4-62B4F7F0AEA2}">
      <dgm:prSet/>
      <dgm:spPr/>
    </dgm:pt>
    <dgm:pt modelId="{04C0C1CE-54CC-41AD-8007-DAC5A588CED8}">
      <dgm:prSet phldrT="[Text]"/>
      <dgm:spPr/>
      <dgm:t>
        <a:bodyPr/>
        <a:lstStyle/>
        <a:p>
          <a:r>
            <a:rPr lang="en-US" dirty="0" smtClean="0"/>
            <a:t>Compatible with the BOOST URNG concept</a:t>
          </a:r>
          <a:endParaRPr lang="en-US" dirty="0"/>
        </a:p>
      </dgm:t>
    </dgm:pt>
    <dgm:pt modelId="{BABE1FAA-6009-46CE-AD54-900944968A45}" type="parTrans" cxnId="{CF773A16-30E1-40E5-9B1C-F74105CC20F9}">
      <dgm:prSet/>
      <dgm:spPr/>
    </dgm:pt>
    <dgm:pt modelId="{0557FC1A-C100-4A7E-BDB5-0B8137C4DC5F}" type="sibTrans" cxnId="{CF773A16-30E1-40E5-9B1C-F74105CC20F9}">
      <dgm:prSet/>
      <dgm:spPr/>
    </dgm:pt>
    <dgm:pt modelId="{C4E16626-F65B-4585-BFB9-92EEF8AFCECB}">
      <dgm:prSet phldrT="[Text]"/>
      <dgm:spPr/>
      <dgm:t>
        <a:bodyPr/>
        <a:lstStyle/>
        <a:p>
          <a:r>
            <a:rPr lang="en-US" dirty="0" smtClean="0"/>
            <a:t>Can be used with all BOOST random distributions</a:t>
          </a:r>
          <a:endParaRPr lang="en-US" dirty="0"/>
        </a:p>
      </dgm:t>
    </dgm:pt>
    <dgm:pt modelId="{646A2E2F-FFB7-45B4-B7AB-F862D69B275E}" type="parTrans" cxnId="{9B0F8EF8-ED9A-4B06-99F6-E9611A24D165}">
      <dgm:prSet/>
      <dgm:spPr/>
    </dgm:pt>
    <dgm:pt modelId="{F6D0A46F-6C66-48E5-BC6E-1D3D05FA6E2C}" type="sibTrans" cxnId="{9B0F8EF8-ED9A-4B06-99F6-E9611A24D165}">
      <dgm:prSet/>
      <dgm:spPr/>
    </dgm:pt>
    <dgm:pt modelId="{049A2CEC-471B-48A7-BC0D-9CAB81428ACF}">
      <dgm:prSet phldrT="[Text]"/>
      <dgm:spPr/>
      <dgm:t>
        <a:bodyPr/>
        <a:lstStyle/>
        <a:p>
          <a:r>
            <a:rPr lang="en-US" dirty="0" smtClean="0"/>
            <a:t>Pseudo-random generators from the Numerical Recipes 3</a:t>
          </a:r>
          <a:r>
            <a:rPr lang="en-US" baseline="30000" dirty="0" smtClean="0"/>
            <a:t>rd</a:t>
          </a:r>
          <a:r>
            <a:rPr lang="en-US" dirty="0" smtClean="0"/>
            <a:t> ed.</a:t>
          </a:r>
          <a:endParaRPr lang="en-US" dirty="0"/>
        </a:p>
      </dgm:t>
    </dgm:pt>
    <dgm:pt modelId="{8EE03C3D-3C4E-44CD-B08C-B7EA6160DF3B}" type="parTrans" cxnId="{4428E231-7D7D-4991-A384-DE8817FE9581}">
      <dgm:prSet/>
      <dgm:spPr/>
    </dgm:pt>
    <dgm:pt modelId="{87C3C687-70E2-45F1-AFF4-CEEC22C310A8}" type="sibTrans" cxnId="{4428E231-7D7D-4991-A384-DE8817FE9581}">
      <dgm:prSet/>
      <dgm:spPr/>
    </dgm:pt>
    <dgm:pt modelId="{C89F2F7A-F2F7-499E-9F6E-9081AD1720EA}">
      <dgm:prSet phldrT="[Text]"/>
      <dgm:spPr/>
      <dgm:t>
        <a:bodyPr/>
        <a:lstStyle/>
        <a:p>
          <a:r>
            <a:rPr lang="en-US" dirty="0" err="1" smtClean="0"/>
            <a:t>Sobol</a:t>
          </a:r>
          <a:r>
            <a:rPr lang="en-US" dirty="0" smtClean="0"/>
            <a:t> Sequence generator from the Numerical Recipes 3</a:t>
          </a:r>
          <a:r>
            <a:rPr lang="en-US" baseline="30000" dirty="0" smtClean="0"/>
            <a:t>rd</a:t>
          </a:r>
          <a:r>
            <a:rPr lang="en-US" dirty="0" smtClean="0"/>
            <a:t> </a:t>
          </a:r>
          <a:r>
            <a:rPr lang="en-US" smtClean="0"/>
            <a:t>ed.</a:t>
          </a:r>
          <a:endParaRPr lang="en-US" dirty="0"/>
        </a:p>
      </dgm:t>
    </dgm:pt>
    <dgm:pt modelId="{67F2AA33-CAF9-47EC-81A6-C9B80B8D67C7}" type="parTrans" cxnId="{099C61AC-11D3-4228-8CFE-A87940A8F8D1}">
      <dgm:prSet/>
      <dgm:spPr/>
    </dgm:pt>
    <dgm:pt modelId="{1B4ED38A-8E5B-4357-8E8C-62F4FC95CFA0}" type="sibTrans" cxnId="{099C61AC-11D3-4228-8CFE-A87940A8F8D1}">
      <dgm:prSet/>
      <dgm:spPr/>
    </dgm:pt>
    <dgm:pt modelId="{84DE79BE-6578-4E2F-9B4E-B48C00515E34}">
      <dgm:prSet phldrT="[Text]"/>
      <dgm:spPr/>
      <dgm:t>
        <a:bodyPr/>
        <a:lstStyle/>
        <a:p>
          <a:r>
            <a:rPr lang="en-US" dirty="0" smtClean="0"/>
            <a:t>Configuration</a:t>
          </a:r>
          <a:endParaRPr lang="en-US" dirty="0"/>
        </a:p>
      </dgm:t>
    </dgm:pt>
    <dgm:pt modelId="{A3E288D8-4BD5-4EB4-8678-FE0413BCA4F0}" type="parTrans" cxnId="{C6B014B8-DDDF-42F6-BAA4-3A004E41F708}">
      <dgm:prSet/>
      <dgm:spPr/>
    </dgm:pt>
    <dgm:pt modelId="{3A88D57D-B526-4A0B-ACE0-B8E547D60567}" type="sibTrans" cxnId="{C6B014B8-DDDF-42F6-BAA4-3A004E41F708}">
      <dgm:prSet/>
      <dgm:spPr/>
    </dgm:pt>
    <dgm:pt modelId="{672262E0-584E-4B86-8938-1C5BED60A8DF}">
      <dgm:prSet phldrT="[Text]"/>
      <dgm:spPr/>
      <dgm:t>
        <a:bodyPr/>
        <a:lstStyle/>
        <a:p>
          <a:r>
            <a:rPr lang="en-US" dirty="0" smtClean="0"/>
            <a:t>Custom factory to choose the generator at runtime with the configuration system</a:t>
          </a:r>
          <a:endParaRPr lang="en-US" dirty="0"/>
        </a:p>
      </dgm:t>
    </dgm:pt>
    <dgm:pt modelId="{8C4E4BFC-336E-477B-BB4B-930D10479D53}" type="parTrans" cxnId="{72C945BF-B63B-4B2A-BBD3-E13F26E25339}">
      <dgm:prSet/>
      <dgm:spPr/>
    </dgm:pt>
    <dgm:pt modelId="{636E6A6B-CA70-44CB-9293-38B1CE622A42}" type="sibTrans" cxnId="{72C945BF-B63B-4B2A-BBD3-E13F26E25339}">
      <dgm:prSet/>
      <dgm:spPr/>
    </dgm:pt>
    <dgm:pt modelId="{D1F95959-94A4-41B9-8C3A-306F63545DF9}" type="pres">
      <dgm:prSet presAssocID="{D505F2D9-8CFB-4AFC-8F13-13158DB61543}" presName="linear" presStyleCnt="0">
        <dgm:presLayoutVars>
          <dgm:dir/>
          <dgm:animLvl val="lvl"/>
          <dgm:resizeHandles val="exact"/>
        </dgm:presLayoutVars>
      </dgm:prSet>
      <dgm:spPr/>
      <dgm:t>
        <a:bodyPr/>
        <a:lstStyle/>
        <a:p>
          <a:endParaRPr lang="en-US"/>
        </a:p>
      </dgm:t>
    </dgm:pt>
    <dgm:pt modelId="{06374F37-D6BD-48E5-A88F-146C29E3E5ED}" type="pres">
      <dgm:prSet presAssocID="{531D534C-F80B-4D6B-9D58-51E4ADB6F02F}" presName="parentLin" presStyleCnt="0"/>
      <dgm:spPr/>
    </dgm:pt>
    <dgm:pt modelId="{DCF0EAEF-F8F4-499B-8FB5-E24DFAE113FD}" type="pres">
      <dgm:prSet presAssocID="{531D534C-F80B-4D6B-9D58-51E4ADB6F02F}" presName="parentLeftMargin" presStyleLbl="node1" presStyleIdx="0" presStyleCnt="3"/>
      <dgm:spPr/>
      <dgm:t>
        <a:bodyPr/>
        <a:lstStyle/>
        <a:p>
          <a:endParaRPr lang="en-US"/>
        </a:p>
      </dgm:t>
    </dgm:pt>
    <dgm:pt modelId="{5E9AF124-B8CA-4FA1-9A4F-50AFAC23DE05}" type="pres">
      <dgm:prSet presAssocID="{531D534C-F80B-4D6B-9D58-51E4ADB6F02F}" presName="parentText" presStyleLbl="node1" presStyleIdx="0" presStyleCnt="3">
        <dgm:presLayoutVars>
          <dgm:chMax val="0"/>
          <dgm:bulletEnabled val="1"/>
        </dgm:presLayoutVars>
      </dgm:prSet>
      <dgm:spPr/>
      <dgm:t>
        <a:bodyPr/>
        <a:lstStyle/>
        <a:p>
          <a:endParaRPr lang="en-US"/>
        </a:p>
      </dgm:t>
    </dgm:pt>
    <dgm:pt modelId="{4CF5A06D-8C90-41BD-BC25-C452218357E4}" type="pres">
      <dgm:prSet presAssocID="{531D534C-F80B-4D6B-9D58-51E4ADB6F02F}" presName="negativeSpace" presStyleCnt="0"/>
      <dgm:spPr/>
    </dgm:pt>
    <dgm:pt modelId="{A3552D3B-0F39-4543-9B76-522283622C8F}" type="pres">
      <dgm:prSet presAssocID="{531D534C-F80B-4D6B-9D58-51E4ADB6F02F}" presName="childText" presStyleLbl="conFgAcc1" presStyleIdx="0" presStyleCnt="3">
        <dgm:presLayoutVars>
          <dgm:bulletEnabled val="1"/>
        </dgm:presLayoutVars>
      </dgm:prSet>
      <dgm:spPr/>
      <dgm:t>
        <a:bodyPr/>
        <a:lstStyle/>
        <a:p>
          <a:endParaRPr lang="en-US"/>
        </a:p>
      </dgm:t>
    </dgm:pt>
    <dgm:pt modelId="{1C670FEB-B495-4BDE-9DFF-7B73CA5B7584}" type="pres">
      <dgm:prSet presAssocID="{FF21235B-8B69-4D6D-979A-2B0BF7B60D74}" presName="spaceBetweenRectangles" presStyleCnt="0"/>
      <dgm:spPr/>
    </dgm:pt>
    <dgm:pt modelId="{6D235BA6-C6FB-4154-9890-278AB7AD0F8F}" type="pres">
      <dgm:prSet presAssocID="{01D36187-1541-4987-83BC-144D2E2E3559}" presName="parentLin" presStyleCnt="0"/>
      <dgm:spPr/>
    </dgm:pt>
    <dgm:pt modelId="{E061AA6E-5648-476E-9A83-EF200A360C7C}" type="pres">
      <dgm:prSet presAssocID="{01D36187-1541-4987-83BC-144D2E2E3559}" presName="parentLeftMargin" presStyleLbl="node1" presStyleIdx="0" presStyleCnt="3"/>
      <dgm:spPr/>
      <dgm:t>
        <a:bodyPr/>
        <a:lstStyle/>
        <a:p>
          <a:endParaRPr lang="en-US"/>
        </a:p>
      </dgm:t>
    </dgm:pt>
    <dgm:pt modelId="{6DF04C42-41E2-4EF2-85BC-AE7E023BC90F}" type="pres">
      <dgm:prSet presAssocID="{01D36187-1541-4987-83BC-144D2E2E3559}" presName="parentText" presStyleLbl="node1" presStyleIdx="1" presStyleCnt="3">
        <dgm:presLayoutVars>
          <dgm:chMax val="0"/>
          <dgm:bulletEnabled val="1"/>
        </dgm:presLayoutVars>
      </dgm:prSet>
      <dgm:spPr/>
      <dgm:t>
        <a:bodyPr/>
        <a:lstStyle/>
        <a:p>
          <a:endParaRPr lang="en-US"/>
        </a:p>
      </dgm:t>
    </dgm:pt>
    <dgm:pt modelId="{EF6143C9-999A-409B-9100-94FBF877EF17}" type="pres">
      <dgm:prSet presAssocID="{01D36187-1541-4987-83BC-144D2E2E3559}" presName="negativeSpace" presStyleCnt="0"/>
      <dgm:spPr/>
    </dgm:pt>
    <dgm:pt modelId="{C9201FFB-6DF7-4C0C-8E04-1F84214A43B6}" type="pres">
      <dgm:prSet presAssocID="{01D36187-1541-4987-83BC-144D2E2E3559}" presName="childText" presStyleLbl="conFgAcc1" presStyleIdx="1" presStyleCnt="3">
        <dgm:presLayoutVars>
          <dgm:bulletEnabled val="1"/>
        </dgm:presLayoutVars>
      </dgm:prSet>
      <dgm:spPr/>
      <dgm:t>
        <a:bodyPr/>
        <a:lstStyle/>
        <a:p>
          <a:endParaRPr lang="en-US"/>
        </a:p>
      </dgm:t>
    </dgm:pt>
    <dgm:pt modelId="{152B4D2D-694E-4534-B764-EF11086706BA}" type="pres">
      <dgm:prSet presAssocID="{E38B4665-6CA1-4346-9F3B-077DE74FE83A}" presName="spaceBetweenRectangles" presStyleCnt="0"/>
      <dgm:spPr/>
    </dgm:pt>
    <dgm:pt modelId="{69898DCD-FE16-4117-8FD1-B50881E6AA7B}" type="pres">
      <dgm:prSet presAssocID="{84DE79BE-6578-4E2F-9B4E-B48C00515E34}" presName="parentLin" presStyleCnt="0"/>
      <dgm:spPr/>
    </dgm:pt>
    <dgm:pt modelId="{A0771E04-BDF2-412D-839F-D9F77C2AF78D}" type="pres">
      <dgm:prSet presAssocID="{84DE79BE-6578-4E2F-9B4E-B48C00515E34}" presName="parentLeftMargin" presStyleLbl="node1" presStyleIdx="1" presStyleCnt="3"/>
      <dgm:spPr/>
      <dgm:t>
        <a:bodyPr/>
        <a:lstStyle/>
        <a:p>
          <a:endParaRPr lang="en-US"/>
        </a:p>
      </dgm:t>
    </dgm:pt>
    <dgm:pt modelId="{FB626F7F-EC50-473C-A6C6-091E27BF5F03}" type="pres">
      <dgm:prSet presAssocID="{84DE79BE-6578-4E2F-9B4E-B48C00515E34}" presName="parentText" presStyleLbl="node1" presStyleIdx="2" presStyleCnt="3">
        <dgm:presLayoutVars>
          <dgm:chMax val="0"/>
          <dgm:bulletEnabled val="1"/>
        </dgm:presLayoutVars>
      </dgm:prSet>
      <dgm:spPr/>
      <dgm:t>
        <a:bodyPr/>
        <a:lstStyle/>
        <a:p>
          <a:endParaRPr lang="en-US"/>
        </a:p>
      </dgm:t>
    </dgm:pt>
    <dgm:pt modelId="{A7C2776A-3275-45F0-990B-6DEF06545168}" type="pres">
      <dgm:prSet presAssocID="{84DE79BE-6578-4E2F-9B4E-B48C00515E34}" presName="negativeSpace" presStyleCnt="0"/>
      <dgm:spPr/>
    </dgm:pt>
    <dgm:pt modelId="{51CDFF79-7303-47C9-8240-C1A18B59E5D2}" type="pres">
      <dgm:prSet presAssocID="{84DE79BE-6578-4E2F-9B4E-B48C00515E34}" presName="childText" presStyleLbl="conFgAcc1" presStyleIdx="2" presStyleCnt="3">
        <dgm:presLayoutVars>
          <dgm:bulletEnabled val="1"/>
        </dgm:presLayoutVars>
      </dgm:prSet>
      <dgm:spPr/>
      <dgm:t>
        <a:bodyPr/>
        <a:lstStyle/>
        <a:p>
          <a:endParaRPr lang="en-US"/>
        </a:p>
      </dgm:t>
    </dgm:pt>
  </dgm:ptLst>
  <dgm:cxnLst>
    <dgm:cxn modelId="{8A42F624-A028-4B8A-A9BF-5A3529F6D218}" srcId="{D505F2D9-8CFB-4AFC-8F13-13158DB61543}" destId="{531D534C-F80B-4D6B-9D58-51E4ADB6F02F}" srcOrd="0" destOrd="0" parTransId="{BFB236A4-8D7D-4819-84DC-0200D8F1A142}" sibTransId="{FF21235B-8B69-4D6D-979A-2B0BF7B60D74}"/>
    <dgm:cxn modelId="{AC867503-4755-40E7-9A42-92146AB9608E}" type="presOf" srcId="{D505F2D9-8CFB-4AFC-8F13-13158DB61543}" destId="{D1F95959-94A4-41B9-8C3A-306F63545DF9}" srcOrd="0" destOrd="0" presId="urn:microsoft.com/office/officeart/2005/8/layout/list1"/>
    <dgm:cxn modelId="{0633FC64-A586-4E31-891E-201F59CE5313}" type="presOf" srcId="{C4E16626-F65B-4585-BFB9-92EEF8AFCECB}" destId="{A3552D3B-0F39-4543-9B76-522283622C8F}" srcOrd="0" destOrd="1" presId="urn:microsoft.com/office/officeart/2005/8/layout/list1"/>
    <dgm:cxn modelId="{72C945BF-B63B-4B2A-BBD3-E13F26E25339}" srcId="{84DE79BE-6578-4E2F-9B4E-B48C00515E34}" destId="{672262E0-584E-4B86-8938-1C5BED60A8DF}" srcOrd="0" destOrd="0" parTransId="{8C4E4BFC-336E-477B-BB4B-930D10479D53}" sibTransId="{636E6A6B-CA70-44CB-9293-38B1CE622A42}"/>
    <dgm:cxn modelId="{099C61AC-11D3-4228-8CFE-A87940A8F8D1}" srcId="{01D36187-1541-4987-83BC-144D2E2E3559}" destId="{C89F2F7A-F2F7-499E-9F6E-9081AD1720EA}" srcOrd="1" destOrd="0" parTransId="{67F2AA33-CAF9-47EC-81A6-C9B80B8D67C7}" sibTransId="{1B4ED38A-8E5B-4357-8E8C-62F4FC95CFA0}"/>
    <dgm:cxn modelId="{DA722429-2897-4A17-91A0-D48F02E14CDD}" type="presOf" srcId="{531D534C-F80B-4D6B-9D58-51E4ADB6F02F}" destId="{DCF0EAEF-F8F4-499B-8FB5-E24DFAE113FD}" srcOrd="0" destOrd="0" presId="urn:microsoft.com/office/officeart/2005/8/layout/list1"/>
    <dgm:cxn modelId="{DC0D22AD-A162-4D46-AAE7-4F0D6B3060C4}" type="presOf" srcId="{2CC7F08E-7D91-4F88-83AC-97990F1F1D55}" destId="{A3552D3B-0F39-4543-9B76-522283622C8F}" srcOrd="0" destOrd="3" presId="urn:microsoft.com/office/officeart/2005/8/layout/list1"/>
    <dgm:cxn modelId="{42A0DC1E-418A-4F7D-BCB2-ABB4E5A14ACC}" type="presOf" srcId="{84DE79BE-6578-4E2F-9B4E-B48C00515E34}" destId="{A0771E04-BDF2-412D-839F-D9F77C2AF78D}" srcOrd="0" destOrd="0" presId="urn:microsoft.com/office/officeart/2005/8/layout/list1"/>
    <dgm:cxn modelId="{1A478149-B2B2-49A8-A86E-BEF81279CF27}" type="presOf" srcId="{049A2CEC-471B-48A7-BC0D-9CAB81428ACF}" destId="{C9201FFB-6DF7-4C0C-8E04-1F84214A43B6}" srcOrd="0" destOrd="0" presId="urn:microsoft.com/office/officeart/2005/8/layout/list1"/>
    <dgm:cxn modelId="{8B6AE5C0-C617-4C5E-BD64-C8774B84DE4A}" type="presOf" srcId="{84DE79BE-6578-4E2F-9B4E-B48C00515E34}" destId="{FB626F7F-EC50-473C-A6C6-091E27BF5F03}" srcOrd="1" destOrd="0" presId="urn:microsoft.com/office/officeart/2005/8/layout/list1"/>
    <dgm:cxn modelId="{42D10EA5-4177-4047-BB76-8277C5641A3E}" type="presOf" srcId="{531D534C-F80B-4D6B-9D58-51E4ADB6F02F}" destId="{5E9AF124-B8CA-4FA1-9A4F-50AFAC23DE05}" srcOrd="1" destOrd="0" presId="urn:microsoft.com/office/officeart/2005/8/layout/list1"/>
    <dgm:cxn modelId="{CF773A16-30E1-40E5-9B1C-F74105CC20F9}" srcId="{531D534C-F80B-4D6B-9D58-51E4ADB6F02F}" destId="{04C0C1CE-54CC-41AD-8007-DAC5A588CED8}" srcOrd="0" destOrd="0" parTransId="{BABE1FAA-6009-46CE-AD54-900944968A45}" sibTransId="{0557FC1A-C100-4A7E-BDB5-0B8137C4DC5F}"/>
    <dgm:cxn modelId="{589942EA-E5A6-46E0-AB92-C53E54C5A43E}" srcId="{D505F2D9-8CFB-4AFC-8F13-13158DB61543}" destId="{01D36187-1541-4987-83BC-144D2E2E3559}" srcOrd="1" destOrd="0" parTransId="{352EB3D1-03E7-4BF9-994B-D281776BB2CC}" sibTransId="{E38B4665-6CA1-4346-9F3B-077DE74FE83A}"/>
    <dgm:cxn modelId="{10923752-AEF7-4631-8192-A0FBB03372B0}" type="presOf" srcId="{E20CF76A-5BB9-48E4-96D8-FB182F711F9A}" destId="{A3552D3B-0F39-4543-9B76-522283622C8F}" srcOrd="0" destOrd="2" presId="urn:microsoft.com/office/officeart/2005/8/layout/list1"/>
    <dgm:cxn modelId="{ABD366ED-C8BC-46E8-8213-93BC17BFA531}" type="presOf" srcId="{C89F2F7A-F2F7-499E-9F6E-9081AD1720EA}" destId="{C9201FFB-6DF7-4C0C-8E04-1F84214A43B6}" srcOrd="0" destOrd="1" presId="urn:microsoft.com/office/officeart/2005/8/layout/list1"/>
    <dgm:cxn modelId="{9B0F8EF8-ED9A-4B06-99F6-E9611A24D165}" srcId="{531D534C-F80B-4D6B-9D58-51E4ADB6F02F}" destId="{C4E16626-F65B-4585-BFB9-92EEF8AFCECB}" srcOrd="1" destOrd="0" parTransId="{646A2E2F-FFB7-45B4-B7AB-F862D69B275E}" sibTransId="{F6D0A46F-6C66-48E5-BC6E-1D3D05FA6E2C}"/>
    <dgm:cxn modelId="{8DDBE52D-C436-4FA1-967A-9576600400E2}" type="presOf" srcId="{01D36187-1541-4987-83BC-144D2E2E3559}" destId="{E061AA6E-5648-476E-9A83-EF200A360C7C}" srcOrd="0" destOrd="0" presId="urn:microsoft.com/office/officeart/2005/8/layout/list1"/>
    <dgm:cxn modelId="{B9E904A9-DED2-4CB0-BEF5-DF669C206A0D}" srcId="{531D534C-F80B-4D6B-9D58-51E4ADB6F02F}" destId="{E20CF76A-5BB9-48E4-96D8-FB182F711F9A}" srcOrd="2" destOrd="0" parTransId="{DAEE1D37-D4DF-4543-97E5-EC256233E617}" sibTransId="{1D3F24B9-0ABE-44BF-B352-273CA1DA7907}"/>
    <dgm:cxn modelId="{5B4F6FCD-51E2-4BDC-AF9B-5129CD845BD0}" type="presOf" srcId="{01D36187-1541-4987-83BC-144D2E2E3559}" destId="{6DF04C42-41E2-4EF2-85BC-AE7E023BC90F}" srcOrd="1" destOrd="0" presId="urn:microsoft.com/office/officeart/2005/8/layout/list1"/>
    <dgm:cxn modelId="{A2298C89-10D7-423E-985E-1B21670B86F2}" type="presOf" srcId="{04C0C1CE-54CC-41AD-8007-DAC5A588CED8}" destId="{A3552D3B-0F39-4543-9B76-522283622C8F}" srcOrd="0" destOrd="0" presId="urn:microsoft.com/office/officeart/2005/8/layout/list1"/>
    <dgm:cxn modelId="{4428E231-7D7D-4991-A384-DE8817FE9581}" srcId="{01D36187-1541-4987-83BC-144D2E2E3559}" destId="{049A2CEC-471B-48A7-BC0D-9CAB81428ACF}" srcOrd="0" destOrd="0" parTransId="{8EE03C3D-3C4E-44CD-B08C-B7EA6160DF3B}" sibTransId="{87C3C687-70E2-45F1-AFF4-CEEC22C310A8}"/>
    <dgm:cxn modelId="{BBE12F94-3E03-4F0D-83C4-62B4F7F0AEA2}" srcId="{531D534C-F80B-4D6B-9D58-51E4ADB6F02F}" destId="{2CC7F08E-7D91-4F88-83AC-97990F1F1D55}" srcOrd="3" destOrd="0" parTransId="{067A0C3A-88A8-4A4E-846D-13EFB356B10E}" sibTransId="{B6047241-B83B-471A-A978-7A34B107B877}"/>
    <dgm:cxn modelId="{4D36A4A7-C13E-46FE-AFC7-9637CD12CEC6}" type="presOf" srcId="{672262E0-584E-4B86-8938-1C5BED60A8DF}" destId="{51CDFF79-7303-47C9-8240-C1A18B59E5D2}" srcOrd="0" destOrd="0" presId="urn:microsoft.com/office/officeart/2005/8/layout/list1"/>
    <dgm:cxn modelId="{C6B014B8-DDDF-42F6-BAA4-3A004E41F708}" srcId="{D505F2D9-8CFB-4AFC-8F13-13158DB61543}" destId="{84DE79BE-6578-4E2F-9B4E-B48C00515E34}" srcOrd="2" destOrd="0" parTransId="{A3E288D8-4BD5-4EB4-8678-FE0413BCA4F0}" sibTransId="{3A88D57D-B526-4A0B-ACE0-B8E547D60567}"/>
    <dgm:cxn modelId="{6CAC0607-DC0A-4AE4-8864-C069CE4236D7}" type="presParOf" srcId="{D1F95959-94A4-41B9-8C3A-306F63545DF9}" destId="{06374F37-D6BD-48E5-A88F-146C29E3E5ED}" srcOrd="0" destOrd="0" presId="urn:microsoft.com/office/officeart/2005/8/layout/list1"/>
    <dgm:cxn modelId="{C6B748F4-4638-449D-A790-C5CB73CCCF5B}" type="presParOf" srcId="{06374F37-D6BD-48E5-A88F-146C29E3E5ED}" destId="{DCF0EAEF-F8F4-499B-8FB5-E24DFAE113FD}" srcOrd="0" destOrd="0" presId="urn:microsoft.com/office/officeart/2005/8/layout/list1"/>
    <dgm:cxn modelId="{03A6F6BF-12FA-4A1C-8289-37703496B47C}" type="presParOf" srcId="{06374F37-D6BD-48E5-A88F-146C29E3E5ED}" destId="{5E9AF124-B8CA-4FA1-9A4F-50AFAC23DE05}" srcOrd="1" destOrd="0" presId="urn:microsoft.com/office/officeart/2005/8/layout/list1"/>
    <dgm:cxn modelId="{8C9E428B-327F-4E93-A69D-0D01A8AB20AD}" type="presParOf" srcId="{D1F95959-94A4-41B9-8C3A-306F63545DF9}" destId="{4CF5A06D-8C90-41BD-BC25-C452218357E4}" srcOrd="1" destOrd="0" presId="urn:microsoft.com/office/officeart/2005/8/layout/list1"/>
    <dgm:cxn modelId="{5F7170CC-3B43-46E4-A96D-370488FFC0AA}" type="presParOf" srcId="{D1F95959-94A4-41B9-8C3A-306F63545DF9}" destId="{A3552D3B-0F39-4543-9B76-522283622C8F}" srcOrd="2" destOrd="0" presId="urn:microsoft.com/office/officeart/2005/8/layout/list1"/>
    <dgm:cxn modelId="{0946591B-7508-4C2A-BE68-3539DAAEA6BA}" type="presParOf" srcId="{D1F95959-94A4-41B9-8C3A-306F63545DF9}" destId="{1C670FEB-B495-4BDE-9DFF-7B73CA5B7584}" srcOrd="3" destOrd="0" presId="urn:microsoft.com/office/officeart/2005/8/layout/list1"/>
    <dgm:cxn modelId="{BEDFFF28-524C-4347-A2E8-35F00A9E5FB6}" type="presParOf" srcId="{D1F95959-94A4-41B9-8C3A-306F63545DF9}" destId="{6D235BA6-C6FB-4154-9890-278AB7AD0F8F}" srcOrd="4" destOrd="0" presId="urn:microsoft.com/office/officeart/2005/8/layout/list1"/>
    <dgm:cxn modelId="{1B890624-722E-4E66-85BB-80112643B924}" type="presParOf" srcId="{6D235BA6-C6FB-4154-9890-278AB7AD0F8F}" destId="{E061AA6E-5648-476E-9A83-EF200A360C7C}" srcOrd="0" destOrd="0" presId="urn:microsoft.com/office/officeart/2005/8/layout/list1"/>
    <dgm:cxn modelId="{FBAE2064-17FF-4ECC-B171-FA0107802DED}" type="presParOf" srcId="{6D235BA6-C6FB-4154-9890-278AB7AD0F8F}" destId="{6DF04C42-41E2-4EF2-85BC-AE7E023BC90F}" srcOrd="1" destOrd="0" presId="urn:microsoft.com/office/officeart/2005/8/layout/list1"/>
    <dgm:cxn modelId="{39C68B50-2C86-4205-8CCA-CC07E131DA68}" type="presParOf" srcId="{D1F95959-94A4-41B9-8C3A-306F63545DF9}" destId="{EF6143C9-999A-409B-9100-94FBF877EF17}" srcOrd="5" destOrd="0" presId="urn:microsoft.com/office/officeart/2005/8/layout/list1"/>
    <dgm:cxn modelId="{28C21E8C-6F31-416F-9D69-24D6C32A26F1}" type="presParOf" srcId="{D1F95959-94A4-41B9-8C3A-306F63545DF9}" destId="{C9201FFB-6DF7-4C0C-8E04-1F84214A43B6}" srcOrd="6" destOrd="0" presId="urn:microsoft.com/office/officeart/2005/8/layout/list1"/>
    <dgm:cxn modelId="{1DCF3CD2-25BE-407F-8DED-C0F79E544862}" type="presParOf" srcId="{D1F95959-94A4-41B9-8C3A-306F63545DF9}" destId="{152B4D2D-694E-4534-B764-EF11086706BA}" srcOrd="7" destOrd="0" presId="urn:microsoft.com/office/officeart/2005/8/layout/list1"/>
    <dgm:cxn modelId="{4CFB8795-3DB6-4D4A-9AB8-5AAC3B4BAF26}" type="presParOf" srcId="{D1F95959-94A4-41B9-8C3A-306F63545DF9}" destId="{69898DCD-FE16-4117-8FD1-B50881E6AA7B}" srcOrd="8" destOrd="0" presId="urn:microsoft.com/office/officeart/2005/8/layout/list1"/>
    <dgm:cxn modelId="{EFDA0616-97A4-44E5-AC44-1BD01826AC1C}" type="presParOf" srcId="{69898DCD-FE16-4117-8FD1-B50881E6AA7B}" destId="{A0771E04-BDF2-412D-839F-D9F77C2AF78D}" srcOrd="0" destOrd="0" presId="urn:microsoft.com/office/officeart/2005/8/layout/list1"/>
    <dgm:cxn modelId="{45D9D3CE-3C7B-4956-AFC3-437CDFB28A86}" type="presParOf" srcId="{69898DCD-FE16-4117-8FD1-B50881E6AA7B}" destId="{FB626F7F-EC50-473C-A6C6-091E27BF5F03}" srcOrd="1" destOrd="0" presId="urn:microsoft.com/office/officeart/2005/8/layout/list1"/>
    <dgm:cxn modelId="{32393ED2-49BD-44E2-A15D-8CEA6D643F4C}" type="presParOf" srcId="{D1F95959-94A4-41B9-8C3A-306F63545DF9}" destId="{A7C2776A-3275-45F0-990B-6DEF06545168}" srcOrd="9" destOrd="0" presId="urn:microsoft.com/office/officeart/2005/8/layout/list1"/>
    <dgm:cxn modelId="{E5B95467-71DF-4973-9431-306EDCC0222F}" type="presParOf" srcId="{D1F95959-94A4-41B9-8C3A-306F63545DF9}" destId="{51CDFF79-7303-47C9-8240-C1A18B59E5D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3444E19-9749-4038-A5D4-5BD4791A85CB}"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89C7B1C7-C142-4B49-80C2-C029BC8C0E13}">
      <dgm:prSet phldrT="[Text]"/>
      <dgm:spPr/>
      <dgm:t>
        <a:bodyPr/>
        <a:lstStyle/>
        <a:p>
          <a:r>
            <a:rPr lang="en-US" dirty="0" smtClean="0"/>
            <a:t>Using pseudo-random generators</a:t>
          </a:r>
          <a:endParaRPr lang="en-US" dirty="0"/>
        </a:p>
      </dgm:t>
    </dgm:pt>
    <dgm:pt modelId="{0904F6FF-8810-49CF-99F4-D9563F2BFB16}" type="parTrans" cxnId="{23E390D1-8E5F-4B3E-8AC8-B2DB0D86878B}">
      <dgm:prSet/>
      <dgm:spPr/>
      <dgm:t>
        <a:bodyPr/>
        <a:lstStyle/>
        <a:p>
          <a:endParaRPr lang="en-US"/>
        </a:p>
      </dgm:t>
    </dgm:pt>
    <dgm:pt modelId="{7707C466-50EC-4AD4-9418-5C52C22E62BF}" type="sibTrans" cxnId="{23E390D1-8E5F-4B3E-8AC8-B2DB0D86878B}">
      <dgm:prSet/>
      <dgm:spPr/>
      <dgm:t>
        <a:bodyPr/>
        <a:lstStyle/>
        <a:p>
          <a:endParaRPr lang="en-US"/>
        </a:p>
      </dgm:t>
    </dgm:pt>
    <dgm:pt modelId="{619BA547-06FA-4E9F-A9A9-F01C5231C5B5}">
      <dgm:prSet phldrT="[Text]"/>
      <dgm:spPr/>
      <dgm:t>
        <a:bodyPr/>
        <a:lstStyle/>
        <a:p>
          <a:r>
            <a:rPr lang="en-US" dirty="0" smtClean="0"/>
            <a:t>Using quasi-random sequences</a:t>
          </a:r>
          <a:endParaRPr lang="en-US" dirty="0"/>
        </a:p>
      </dgm:t>
    </dgm:pt>
    <dgm:pt modelId="{E092586C-086B-4A6E-B705-B9A02D1A0FAB}" type="parTrans" cxnId="{A667436C-FD14-44B3-928A-919698B5E368}">
      <dgm:prSet/>
      <dgm:spPr/>
      <dgm:t>
        <a:bodyPr/>
        <a:lstStyle/>
        <a:p>
          <a:endParaRPr lang="en-US"/>
        </a:p>
      </dgm:t>
    </dgm:pt>
    <dgm:pt modelId="{CA1D9566-B4F9-4D4A-9BB9-CEF3364F5E90}" type="sibTrans" cxnId="{A667436C-FD14-44B3-928A-919698B5E368}">
      <dgm:prSet/>
      <dgm:spPr/>
      <dgm:t>
        <a:bodyPr/>
        <a:lstStyle/>
        <a:p>
          <a:endParaRPr lang="en-US"/>
        </a:p>
      </dgm:t>
    </dgm:pt>
    <dgm:pt modelId="{AA6EE6A9-1366-4FB7-B255-4773345DD1BC}">
      <dgm:prSet phldrT="[Text]"/>
      <dgm:spPr/>
      <dgm:t>
        <a:bodyPr/>
        <a:lstStyle/>
        <a:p>
          <a:r>
            <a:rPr lang="en-US" dirty="0" smtClean="0"/>
            <a:t>All the distributions implemented in the BOOST Random library can be directly used with any pseudo-random generator</a:t>
          </a:r>
          <a:endParaRPr lang="en-US" dirty="0"/>
        </a:p>
      </dgm:t>
    </dgm:pt>
    <dgm:pt modelId="{8469D897-ACA9-4F46-A092-B9E76190F216}" type="parTrans" cxnId="{0D1E0DBE-1B9D-4ED4-96B1-814E4DC1227D}">
      <dgm:prSet/>
      <dgm:spPr/>
      <dgm:t>
        <a:bodyPr/>
        <a:lstStyle/>
        <a:p>
          <a:endParaRPr lang="en-US"/>
        </a:p>
      </dgm:t>
    </dgm:pt>
    <dgm:pt modelId="{3B07CD13-146B-420D-8B77-DDC9E6570119}" type="sibTrans" cxnId="{0D1E0DBE-1B9D-4ED4-96B1-814E4DC1227D}">
      <dgm:prSet/>
      <dgm:spPr/>
      <dgm:t>
        <a:bodyPr/>
        <a:lstStyle/>
        <a:p>
          <a:endParaRPr lang="en-US"/>
        </a:p>
      </dgm:t>
    </dgm:pt>
    <dgm:pt modelId="{543236F1-0D2F-4D6C-8DF5-F94D2F331C6B}">
      <dgm:prSet phldrT="[Text]"/>
      <dgm:spPr/>
      <dgm:t>
        <a:bodyPr/>
        <a:lstStyle/>
        <a:p>
          <a:r>
            <a:rPr lang="en-US" dirty="0" smtClean="0"/>
            <a:t>The distributions in the STL library are not compatible (but they are the same as those in BOOST)</a:t>
          </a:r>
          <a:endParaRPr lang="en-US" dirty="0"/>
        </a:p>
      </dgm:t>
    </dgm:pt>
    <dgm:pt modelId="{F74A0138-3313-4950-B31D-A9BB7A4A5FDF}" type="parTrans" cxnId="{62ADB7FB-0032-474C-8854-B21BE598E4A6}">
      <dgm:prSet/>
      <dgm:spPr/>
      <dgm:t>
        <a:bodyPr/>
        <a:lstStyle/>
        <a:p>
          <a:endParaRPr lang="en-US"/>
        </a:p>
      </dgm:t>
    </dgm:pt>
    <dgm:pt modelId="{30364897-DBC3-4EFF-9F65-DF57F287D841}" type="sibTrans" cxnId="{62ADB7FB-0032-474C-8854-B21BE598E4A6}">
      <dgm:prSet/>
      <dgm:spPr/>
      <dgm:t>
        <a:bodyPr/>
        <a:lstStyle/>
        <a:p>
          <a:endParaRPr lang="en-US"/>
        </a:p>
      </dgm:t>
    </dgm:pt>
    <dgm:pt modelId="{444A7779-FC4F-4834-85C9-E752760AE346}">
      <dgm:prSet phldrT="[Text]"/>
      <dgm:spPr/>
      <dgm:t>
        <a:bodyPr/>
        <a:lstStyle/>
        <a:p>
          <a:r>
            <a:rPr lang="en-US" dirty="0" err="1" smtClean="0"/>
            <a:t>Sobol</a:t>
          </a:r>
          <a:r>
            <a:rPr lang="en-US" dirty="0" smtClean="0"/>
            <a:t> sequence cannot be reliably used with most distributions</a:t>
          </a:r>
          <a:endParaRPr lang="en-US" dirty="0"/>
        </a:p>
      </dgm:t>
    </dgm:pt>
    <dgm:pt modelId="{0D02B9D8-2CA5-4DE6-99A2-580824653AB3}" type="parTrans" cxnId="{124D41DE-D79F-4923-8A85-2CF977935159}">
      <dgm:prSet/>
      <dgm:spPr/>
      <dgm:t>
        <a:bodyPr/>
        <a:lstStyle/>
        <a:p>
          <a:endParaRPr lang="en-US"/>
        </a:p>
      </dgm:t>
    </dgm:pt>
    <dgm:pt modelId="{6858DCFA-FD54-43CD-967E-92868C99CF34}" type="sibTrans" cxnId="{124D41DE-D79F-4923-8A85-2CF977935159}">
      <dgm:prSet/>
      <dgm:spPr/>
      <dgm:t>
        <a:bodyPr/>
        <a:lstStyle/>
        <a:p>
          <a:endParaRPr lang="en-US"/>
        </a:p>
      </dgm:t>
    </dgm:pt>
    <dgm:pt modelId="{C5CDA1B9-E685-4A9D-9CE7-AAD99D3BE032}">
      <dgm:prSet phldrT="[Text]"/>
      <dgm:spPr/>
      <dgm:t>
        <a:bodyPr/>
        <a:lstStyle/>
        <a:p>
          <a:r>
            <a:rPr lang="en-US" dirty="0" smtClean="0"/>
            <a:t>N-dimensional distributions need n different sequences not n calls to the same sequence.</a:t>
          </a:r>
          <a:endParaRPr lang="en-US" dirty="0"/>
        </a:p>
      </dgm:t>
    </dgm:pt>
    <dgm:pt modelId="{6A310142-0C2D-4AEF-8742-9DB643BA3B1C}" type="parTrans" cxnId="{D1748DE6-E6D5-4052-A7E4-EC3642F5DEE6}">
      <dgm:prSet/>
      <dgm:spPr/>
      <dgm:t>
        <a:bodyPr/>
        <a:lstStyle/>
        <a:p>
          <a:endParaRPr lang="en-US"/>
        </a:p>
      </dgm:t>
    </dgm:pt>
    <dgm:pt modelId="{B2629FDB-0FC8-477C-B485-CE420ED492ED}" type="sibTrans" cxnId="{D1748DE6-E6D5-4052-A7E4-EC3642F5DEE6}">
      <dgm:prSet/>
      <dgm:spPr/>
      <dgm:t>
        <a:bodyPr/>
        <a:lstStyle/>
        <a:p>
          <a:endParaRPr lang="en-US"/>
        </a:p>
      </dgm:t>
    </dgm:pt>
    <dgm:pt modelId="{41C2AE04-64C7-44A7-8589-52F7EA8C58EE}">
      <dgm:prSet phldrT="[Text]"/>
      <dgm:spPr/>
      <dgm:t>
        <a:bodyPr/>
        <a:lstStyle/>
        <a:p>
          <a:r>
            <a:rPr lang="en-US" dirty="0" smtClean="0"/>
            <a:t>All distributions implemented in available libraries call n-times are incompatible with the way a </a:t>
          </a:r>
          <a:r>
            <a:rPr lang="en-US" dirty="0" err="1" smtClean="0"/>
            <a:t>sobol</a:t>
          </a:r>
          <a:r>
            <a:rPr lang="en-US" dirty="0" smtClean="0"/>
            <a:t> sequence is implemented</a:t>
          </a:r>
          <a:endParaRPr lang="en-US" dirty="0"/>
        </a:p>
      </dgm:t>
    </dgm:pt>
    <dgm:pt modelId="{2C4DCBE7-702E-4AA9-BE86-D9AA871D3D59}" type="parTrans" cxnId="{5285E531-0C6A-4266-B067-E0D1FE9721B2}">
      <dgm:prSet/>
      <dgm:spPr/>
      <dgm:t>
        <a:bodyPr/>
        <a:lstStyle/>
        <a:p>
          <a:endParaRPr lang="en-US"/>
        </a:p>
      </dgm:t>
    </dgm:pt>
    <dgm:pt modelId="{D0F85B5D-72B0-44ED-A10C-F13049F57CBC}" type="sibTrans" cxnId="{5285E531-0C6A-4266-B067-E0D1FE9721B2}">
      <dgm:prSet/>
      <dgm:spPr/>
      <dgm:t>
        <a:bodyPr/>
        <a:lstStyle/>
        <a:p>
          <a:endParaRPr lang="en-US"/>
        </a:p>
      </dgm:t>
    </dgm:pt>
    <dgm:pt modelId="{D8B7A715-3DA8-47F8-8DA8-D591204B6818}">
      <dgm:prSet phldrT="[Text]"/>
      <dgm:spPr/>
      <dgm:t>
        <a:bodyPr/>
        <a:lstStyle/>
        <a:p>
          <a:r>
            <a:rPr lang="en-US" dirty="0" smtClean="0"/>
            <a:t>An implementation for uniform distribution is available. </a:t>
          </a:r>
          <a:endParaRPr lang="en-US" dirty="0"/>
        </a:p>
      </dgm:t>
    </dgm:pt>
    <dgm:pt modelId="{1F7BD401-9C22-496E-ACAB-0F946A0B5D9E}" type="parTrans" cxnId="{92303D92-F8E5-41B5-89B9-7276F33C4301}">
      <dgm:prSet/>
      <dgm:spPr/>
      <dgm:t>
        <a:bodyPr/>
        <a:lstStyle/>
        <a:p>
          <a:endParaRPr lang="en-US"/>
        </a:p>
      </dgm:t>
    </dgm:pt>
    <dgm:pt modelId="{744F19AB-152F-45DC-9B6A-CD417643FFD3}" type="sibTrans" cxnId="{92303D92-F8E5-41B5-89B9-7276F33C4301}">
      <dgm:prSet/>
      <dgm:spPr/>
      <dgm:t>
        <a:bodyPr/>
        <a:lstStyle/>
        <a:p>
          <a:endParaRPr lang="en-US"/>
        </a:p>
      </dgm:t>
    </dgm:pt>
    <dgm:pt modelId="{12579886-705C-4A12-9FCD-E59061F8E9BC}">
      <dgm:prSet phldrT="[Text]"/>
      <dgm:spPr/>
      <dgm:t>
        <a:bodyPr/>
        <a:lstStyle/>
        <a:p>
          <a:r>
            <a:rPr lang="en-US" smtClean="0"/>
            <a:t>Need </a:t>
          </a:r>
          <a:r>
            <a:rPr lang="en-US" dirty="0" smtClean="0"/>
            <a:t>to find a better general solution</a:t>
          </a:r>
          <a:endParaRPr lang="en-US" dirty="0"/>
        </a:p>
      </dgm:t>
    </dgm:pt>
    <dgm:pt modelId="{A3F1262C-BDB7-4930-B47F-35CDE0958A17}" type="parTrans" cxnId="{3738841C-B7BF-4A48-AE33-0608A6574E33}">
      <dgm:prSet/>
      <dgm:spPr/>
      <dgm:t>
        <a:bodyPr/>
        <a:lstStyle/>
        <a:p>
          <a:endParaRPr lang="en-US"/>
        </a:p>
      </dgm:t>
    </dgm:pt>
    <dgm:pt modelId="{8C80B1B5-CC23-4567-AFCB-D4F2AB62898B}" type="sibTrans" cxnId="{3738841C-B7BF-4A48-AE33-0608A6574E33}">
      <dgm:prSet/>
      <dgm:spPr/>
      <dgm:t>
        <a:bodyPr/>
        <a:lstStyle/>
        <a:p>
          <a:endParaRPr lang="en-US"/>
        </a:p>
      </dgm:t>
    </dgm:pt>
    <dgm:pt modelId="{F06979D7-E71F-4E97-9720-B716A1890280}" type="pres">
      <dgm:prSet presAssocID="{73444E19-9749-4038-A5D4-5BD4791A85CB}" presName="linear" presStyleCnt="0">
        <dgm:presLayoutVars>
          <dgm:dir/>
          <dgm:animLvl val="lvl"/>
          <dgm:resizeHandles val="exact"/>
        </dgm:presLayoutVars>
      </dgm:prSet>
      <dgm:spPr/>
      <dgm:t>
        <a:bodyPr/>
        <a:lstStyle/>
        <a:p>
          <a:endParaRPr lang="en-US"/>
        </a:p>
      </dgm:t>
    </dgm:pt>
    <dgm:pt modelId="{FDF74E23-B023-4F44-8274-AA888F16F4D8}" type="pres">
      <dgm:prSet presAssocID="{89C7B1C7-C142-4B49-80C2-C029BC8C0E13}" presName="parentLin" presStyleCnt="0"/>
      <dgm:spPr/>
    </dgm:pt>
    <dgm:pt modelId="{12E8CEDA-108B-4609-A0B6-FC369DD18648}" type="pres">
      <dgm:prSet presAssocID="{89C7B1C7-C142-4B49-80C2-C029BC8C0E13}" presName="parentLeftMargin" presStyleLbl="node1" presStyleIdx="0" presStyleCnt="2"/>
      <dgm:spPr/>
      <dgm:t>
        <a:bodyPr/>
        <a:lstStyle/>
        <a:p>
          <a:endParaRPr lang="en-US"/>
        </a:p>
      </dgm:t>
    </dgm:pt>
    <dgm:pt modelId="{64ABD945-D61B-4DEA-9E78-6BBE31C60BC2}" type="pres">
      <dgm:prSet presAssocID="{89C7B1C7-C142-4B49-80C2-C029BC8C0E13}" presName="parentText" presStyleLbl="node1" presStyleIdx="0" presStyleCnt="2">
        <dgm:presLayoutVars>
          <dgm:chMax val="0"/>
          <dgm:bulletEnabled val="1"/>
        </dgm:presLayoutVars>
      </dgm:prSet>
      <dgm:spPr/>
      <dgm:t>
        <a:bodyPr/>
        <a:lstStyle/>
        <a:p>
          <a:endParaRPr lang="en-US"/>
        </a:p>
      </dgm:t>
    </dgm:pt>
    <dgm:pt modelId="{36952914-49B9-4B4B-97E2-1B60CB70A929}" type="pres">
      <dgm:prSet presAssocID="{89C7B1C7-C142-4B49-80C2-C029BC8C0E13}" presName="negativeSpace" presStyleCnt="0"/>
      <dgm:spPr/>
    </dgm:pt>
    <dgm:pt modelId="{B9220485-50ED-4E88-9E04-0F67B6F3A5C1}" type="pres">
      <dgm:prSet presAssocID="{89C7B1C7-C142-4B49-80C2-C029BC8C0E13}" presName="childText" presStyleLbl="conFgAcc1" presStyleIdx="0" presStyleCnt="2">
        <dgm:presLayoutVars>
          <dgm:bulletEnabled val="1"/>
        </dgm:presLayoutVars>
      </dgm:prSet>
      <dgm:spPr/>
      <dgm:t>
        <a:bodyPr/>
        <a:lstStyle/>
        <a:p>
          <a:endParaRPr lang="en-US"/>
        </a:p>
      </dgm:t>
    </dgm:pt>
    <dgm:pt modelId="{597FB15F-8D69-40C9-9330-E0D9C9D9AC3C}" type="pres">
      <dgm:prSet presAssocID="{7707C466-50EC-4AD4-9418-5C52C22E62BF}" presName="spaceBetweenRectangles" presStyleCnt="0"/>
      <dgm:spPr/>
    </dgm:pt>
    <dgm:pt modelId="{AB937A4F-384C-47B2-A318-2FE04E04356F}" type="pres">
      <dgm:prSet presAssocID="{619BA547-06FA-4E9F-A9A9-F01C5231C5B5}" presName="parentLin" presStyleCnt="0"/>
      <dgm:spPr/>
    </dgm:pt>
    <dgm:pt modelId="{4D1F02B8-F4A6-40B4-A058-274056BD36C8}" type="pres">
      <dgm:prSet presAssocID="{619BA547-06FA-4E9F-A9A9-F01C5231C5B5}" presName="parentLeftMargin" presStyleLbl="node1" presStyleIdx="0" presStyleCnt="2"/>
      <dgm:spPr/>
      <dgm:t>
        <a:bodyPr/>
        <a:lstStyle/>
        <a:p>
          <a:endParaRPr lang="en-US"/>
        </a:p>
      </dgm:t>
    </dgm:pt>
    <dgm:pt modelId="{DD36A378-B209-4BB2-958F-5174348274DB}" type="pres">
      <dgm:prSet presAssocID="{619BA547-06FA-4E9F-A9A9-F01C5231C5B5}" presName="parentText" presStyleLbl="node1" presStyleIdx="1" presStyleCnt="2">
        <dgm:presLayoutVars>
          <dgm:chMax val="0"/>
          <dgm:bulletEnabled val="1"/>
        </dgm:presLayoutVars>
      </dgm:prSet>
      <dgm:spPr/>
      <dgm:t>
        <a:bodyPr/>
        <a:lstStyle/>
        <a:p>
          <a:endParaRPr lang="en-US"/>
        </a:p>
      </dgm:t>
    </dgm:pt>
    <dgm:pt modelId="{DD4BF824-DFD6-4BC8-AACF-647C716A8CA2}" type="pres">
      <dgm:prSet presAssocID="{619BA547-06FA-4E9F-A9A9-F01C5231C5B5}" presName="negativeSpace" presStyleCnt="0"/>
      <dgm:spPr/>
    </dgm:pt>
    <dgm:pt modelId="{7C85B996-205C-45BD-B004-4967363FDA6A}" type="pres">
      <dgm:prSet presAssocID="{619BA547-06FA-4E9F-A9A9-F01C5231C5B5}" presName="childText" presStyleLbl="conFgAcc1" presStyleIdx="1" presStyleCnt="2">
        <dgm:presLayoutVars>
          <dgm:bulletEnabled val="1"/>
        </dgm:presLayoutVars>
      </dgm:prSet>
      <dgm:spPr/>
      <dgm:t>
        <a:bodyPr/>
        <a:lstStyle/>
        <a:p>
          <a:endParaRPr lang="en-US"/>
        </a:p>
      </dgm:t>
    </dgm:pt>
  </dgm:ptLst>
  <dgm:cxnLst>
    <dgm:cxn modelId="{A667436C-FD14-44B3-928A-919698B5E368}" srcId="{73444E19-9749-4038-A5D4-5BD4791A85CB}" destId="{619BA547-06FA-4E9F-A9A9-F01C5231C5B5}" srcOrd="1" destOrd="0" parTransId="{E092586C-086B-4A6E-B705-B9A02D1A0FAB}" sibTransId="{CA1D9566-B4F9-4D4A-9BB9-CEF3364F5E90}"/>
    <dgm:cxn modelId="{EA428851-5FD7-4039-9AF8-EE1E89DB4E3E}" type="presOf" srcId="{619BA547-06FA-4E9F-A9A9-F01C5231C5B5}" destId="{DD36A378-B209-4BB2-958F-5174348274DB}" srcOrd="1" destOrd="0" presId="urn:microsoft.com/office/officeart/2005/8/layout/list1"/>
    <dgm:cxn modelId="{0D1E0DBE-1B9D-4ED4-96B1-814E4DC1227D}" srcId="{89C7B1C7-C142-4B49-80C2-C029BC8C0E13}" destId="{AA6EE6A9-1366-4FB7-B255-4773345DD1BC}" srcOrd="0" destOrd="0" parTransId="{8469D897-ACA9-4F46-A092-B9E76190F216}" sibTransId="{3B07CD13-146B-420D-8B77-DDC9E6570119}"/>
    <dgm:cxn modelId="{62ADB7FB-0032-474C-8854-B21BE598E4A6}" srcId="{89C7B1C7-C142-4B49-80C2-C029BC8C0E13}" destId="{543236F1-0D2F-4D6C-8DF5-F94D2F331C6B}" srcOrd="1" destOrd="0" parTransId="{F74A0138-3313-4950-B31D-A9BB7A4A5FDF}" sibTransId="{30364897-DBC3-4EFF-9F65-DF57F287D841}"/>
    <dgm:cxn modelId="{08728768-9358-42C5-845E-6C465DB02F3C}" type="presOf" srcId="{89C7B1C7-C142-4B49-80C2-C029BC8C0E13}" destId="{64ABD945-D61B-4DEA-9E78-6BBE31C60BC2}" srcOrd="1" destOrd="0" presId="urn:microsoft.com/office/officeart/2005/8/layout/list1"/>
    <dgm:cxn modelId="{FE25ED04-9759-42E9-B248-F7CA3002D307}" type="presOf" srcId="{444A7779-FC4F-4834-85C9-E752760AE346}" destId="{B9220485-50ED-4E88-9E04-0F67B6F3A5C1}" srcOrd="0" destOrd="2" presId="urn:microsoft.com/office/officeart/2005/8/layout/list1"/>
    <dgm:cxn modelId="{CCA5330F-CB8C-47BB-B58C-A07A030998FB}" type="presOf" srcId="{543236F1-0D2F-4D6C-8DF5-F94D2F331C6B}" destId="{B9220485-50ED-4E88-9E04-0F67B6F3A5C1}" srcOrd="0" destOrd="1" presId="urn:microsoft.com/office/officeart/2005/8/layout/list1"/>
    <dgm:cxn modelId="{3E4F37DE-65CF-4F64-A61D-D7163CF71A9E}" type="presOf" srcId="{AA6EE6A9-1366-4FB7-B255-4773345DD1BC}" destId="{B9220485-50ED-4E88-9E04-0F67B6F3A5C1}" srcOrd="0" destOrd="0" presId="urn:microsoft.com/office/officeart/2005/8/layout/list1"/>
    <dgm:cxn modelId="{BAE749FF-BC30-49FD-85C4-06D9071B3ACA}" type="presOf" srcId="{12579886-705C-4A12-9FCD-E59061F8E9BC}" destId="{7C85B996-205C-45BD-B004-4967363FDA6A}" srcOrd="0" destOrd="3" presId="urn:microsoft.com/office/officeart/2005/8/layout/list1"/>
    <dgm:cxn modelId="{CF91F753-5892-40F5-B15D-CC448A1ED61F}" type="presOf" srcId="{73444E19-9749-4038-A5D4-5BD4791A85CB}" destId="{F06979D7-E71F-4E97-9720-B716A1890280}" srcOrd="0" destOrd="0" presId="urn:microsoft.com/office/officeart/2005/8/layout/list1"/>
    <dgm:cxn modelId="{60471319-58F1-464F-9D87-4E071C4E3E2D}" type="presOf" srcId="{89C7B1C7-C142-4B49-80C2-C029BC8C0E13}" destId="{12E8CEDA-108B-4609-A0B6-FC369DD18648}" srcOrd="0" destOrd="0" presId="urn:microsoft.com/office/officeart/2005/8/layout/list1"/>
    <dgm:cxn modelId="{3F860F11-03D0-41CD-9DB3-CFD19AC3FA91}" type="presOf" srcId="{41C2AE04-64C7-44A7-8589-52F7EA8C58EE}" destId="{7C85B996-205C-45BD-B004-4967363FDA6A}" srcOrd="0" destOrd="1" presId="urn:microsoft.com/office/officeart/2005/8/layout/list1"/>
    <dgm:cxn modelId="{3738841C-B7BF-4A48-AE33-0608A6574E33}" srcId="{619BA547-06FA-4E9F-A9A9-F01C5231C5B5}" destId="{12579886-705C-4A12-9FCD-E59061F8E9BC}" srcOrd="3" destOrd="0" parTransId="{A3F1262C-BDB7-4930-B47F-35CDE0958A17}" sibTransId="{8C80B1B5-CC23-4567-AFCB-D4F2AB62898B}"/>
    <dgm:cxn modelId="{5285E531-0C6A-4266-B067-E0D1FE9721B2}" srcId="{619BA547-06FA-4E9F-A9A9-F01C5231C5B5}" destId="{41C2AE04-64C7-44A7-8589-52F7EA8C58EE}" srcOrd="1" destOrd="0" parTransId="{2C4DCBE7-702E-4AA9-BE86-D9AA871D3D59}" sibTransId="{D0F85B5D-72B0-44ED-A10C-F13049F57CBC}"/>
    <dgm:cxn modelId="{D1748DE6-E6D5-4052-A7E4-EC3642F5DEE6}" srcId="{619BA547-06FA-4E9F-A9A9-F01C5231C5B5}" destId="{C5CDA1B9-E685-4A9D-9CE7-AAD99D3BE032}" srcOrd="0" destOrd="0" parTransId="{6A310142-0C2D-4AEF-8742-9DB643BA3B1C}" sibTransId="{B2629FDB-0FC8-477C-B485-CE420ED492ED}"/>
    <dgm:cxn modelId="{D6FCB873-14FA-4B29-9A96-D8FA1D6CFECB}" type="presOf" srcId="{C5CDA1B9-E685-4A9D-9CE7-AAD99D3BE032}" destId="{7C85B996-205C-45BD-B004-4967363FDA6A}" srcOrd="0" destOrd="0" presId="urn:microsoft.com/office/officeart/2005/8/layout/list1"/>
    <dgm:cxn modelId="{23E390D1-8E5F-4B3E-8AC8-B2DB0D86878B}" srcId="{73444E19-9749-4038-A5D4-5BD4791A85CB}" destId="{89C7B1C7-C142-4B49-80C2-C029BC8C0E13}" srcOrd="0" destOrd="0" parTransId="{0904F6FF-8810-49CF-99F4-D9563F2BFB16}" sibTransId="{7707C466-50EC-4AD4-9418-5C52C22E62BF}"/>
    <dgm:cxn modelId="{F8AE9AD4-4273-4C8A-A80E-8578892E4A26}" type="presOf" srcId="{619BA547-06FA-4E9F-A9A9-F01C5231C5B5}" destId="{4D1F02B8-F4A6-40B4-A058-274056BD36C8}" srcOrd="0" destOrd="0" presId="urn:microsoft.com/office/officeart/2005/8/layout/list1"/>
    <dgm:cxn modelId="{F879F8E2-559A-4CE9-AF57-918B68341F98}" type="presOf" srcId="{D8B7A715-3DA8-47F8-8DA8-D591204B6818}" destId="{7C85B996-205C-45BD-B004-4967363FDA6A}" srcOrd="0" destOrd="2" presId="urn:microsoft.com/office/officeart/2005/8/layout/list1"/>
    <dgm:cxn modelId="{92303D92-F8E5-41B5-89B9-7276F33C4301}" srcId="{619BA547-06FA-4E9F-A9A9-F01C5231C5B5}" destId="{D8B7A715-3DA8-47F8-8DA8-D591204B6818}" srcOrd="2" destOrd="0" parTransId="{1F7BD401-9C22-496E-ACAB-0F946A0B5D9E}" sibTransId="{744F19AB-152F-45DC-9B6A-CD417643FFD3}"/>
    <dgm:cxn modelId="{124D41DE-D79F-4923-8A85-2CF977935159}" srcId="{89C7B1C7-C142-4B49-80C2-C029BC8C0E13}" destId="{444A7779-FC4F-4834-85C9-E752760AE346}" srcOrd="2" destOrd="0" parTransId="{0D02B9D8-2CA5-4DE6-99A2-580824653AB3}" sibTransId="{6858DCFA-FD54-43CD-967E-92868C99CF34}"/>
    <dgm:cxn modelId="{0B6979F4-D302-4306-AA70-589FB679B049}" type="presParOf" srcId="{F06979D7-E71F-4E97-9720-B716A1890280}" destId="{FDF74E23-B023-4F44-8274-AA888F16F4D8}" srcOrd="0" destOrd="0" presId="urn:microsoft.com/office/officeart/2005/8/layout/list1"/>
    <dgm:cxn modelId="{555881F6-AE4B-4BA3-B395-3EA3A2B690BB}" type="presParOf" srcId="{FDF74E23-B023-4F44-8274-AA888F16F4D8}" destId="{12E8CEDA-108B-4609-A0B6-FC369DD18648}" srcOrd="0" destOrd="0" presId="urn:microsoft.com/office/officeart/2005/8/layout/list1"/>
    <dgm:cxn modelId="{F8B7AFC7-FA3B-4D1D-8E14-31EF4A23544C}" type="presParOf" srcId="{FDF74E23-B023-4F44-8274-AA888F16F4D8}" destId="{64ABD945-D61B-4DEA-9E78-6BBE31C60BC2}" srcOrd="1" destOrd="0" presId="urn:microsoft.com/office/officeart/2005/8/layout/list1"/>
    <dgm:cxn modelId="{11D377B1-40C3-4C29-8E25-77A242EC8CEF}" type="presParOf" srcId="{F06979D7-E71F-4E97-9720-B716A1890280}" destId="{36952914-49B9-4B4B-97E2-1B60CB70A929}" srcOrd="1" destOrd="0" presId="urn:microsoft.com/office/officeart/2005/8/layout/list1"/>
    <dgm:cxn modelId="{DADAFD70-43C2-4D8C-B9F7-4743F3AC18C8}" type="presParOf" srcId="{F06979D7-E71F-4E97-9720-B716A1890280}" destId="{B9220485-50ED-4E88-9E04-0F67B6F3A5C1}" srcOrd="2" destOrd="0" presId="urn:microsoft.com/office/officeart/2005/8/layout/list1"/>
    <dgm:cxn modelId="{24398DAB-B5C8-439F-B7F6-DFCE53F0D7A8}" type="presParOf" srcId="{F06979D7-E71F-4E97-9720-B716A1890280}" destId="{597FB15F-8D69-40C9-9330-E0D9C9D9AC3C}" srcOrd="3" destOrd="0" presId="urn:microsoft.com/office/officeart/2005/8/layout/list1"/>
    <dgm:cxn modelId="{5ACF2CF6-AFA0-440A-9FFC-B0D2905A5DD2}" type="presParOf" srcId="{F06979D7-E71F-4E97-9720-B716A1890280}" destId="{AB937A4F-384C-47B2-A318-2FE04E04356F}" srcOrd="4" destOrd="0" presId="urn:microsoft.com/office/officeart/2005/8/layout/list1"/>
    <dgm:cxn modelId="{EAE891AA-BCA3-47F2-8B15-F8EB0CBC6EDE}" type="presParOf" srcId="{AB937A4F-384C-47B2-A318-2FE04E04356F}" destId="{4D1F02B8-F4A6-40B4-A058-274056BD36C8}" srcOrd="0" destOrd="0" presId="urn:microsoft.com/office/officeart/2005/8/layout/list1"/>
    <dgm:cxn modelId="{7F0F29DF-76BC-458F-A943-8E5D400CA46B}" type="presParOf" srcId="{AB937A4F-384C-47B2-A318-2FE04E04356F}" destId="{DD36A378-B209-4BB2-958F-5174348274DB}" srcOrd="1" destOrd="0" presId="urn:microsoft.com/office/officeart/2005/8/layout/list1"/>
    <dgm:cxn modelId="{D15CD797-0341-4CE9-B753-D2AD5E25F2D6}" type="presParOf" srcId="{F06979D7-E71F-4E97-9720-B716A1890280}" destId="{DD4BF824-DFD6-4BC8-AACF-647C716A8CA2}" srcOrd="5" destOrd="0" presId="urn:microsoft.com/office/officeart/2005/8/layout/list1"/>
    <dgm:cxn modelId="{37A34E55-240E-4E7C-B130-9A69CC6EABA2}" type="presParOf" srcId="{F06979D7-E71F-4E97-9720-B716A1890280}" destId="{7C85B996-205C-45BD-B004-4967363FDA6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189E0AA-0C94-448E-8B5F-7ED1657A9216}"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5E60E86B-F0A0-4AA5-A89C-D1A52FD5EE8B}">
      <dgm:prSet phldrT="[Text]"/>
      <dgm:spPr/>
      <dgm:t>
        <a:bodyPr/>
        <a:lstStyle/>
        <a:p>
          <a:r>
            <a:rPr lang="en-US" dirty="0" smtClean="0"/>
            <a:t>Raw data</a:t>
          </a:r>
          <a:endParaRPr lang="en-US" dirty="0"/>
        </a:p>
      </dgm:t>
    </dgm:pt>
    <dgm:pt modelId="{079D5DF7-47D9-4F06-8AFB-FC17920EBD75}" type="parTrans" cxnId="{E4FE0953-ED9D-4765-B8DD-8EABC4F05149}">
      <dgm:prSet/>
      <dgm:spPr/>
      <dgm:t>
        <a:bodyPr/>
        <a:lstStyle/>
        <a:p>
          <a:endParaRPr lang="en-US"/>
        </a:p>
      </dgm:t>
    </dgm:pt>
    <dgm:pt modelId="{5B835C42-72EE-4FFD-A4A8-0E2FC9741503}" type="sibTrans" cxnId="{E4FE0953-ED9D-4765-B8DD-8EABC4F05149}">
      <dgm:prSet/>
      <dgm:spPr/>
      <dgm:t>
        <a:bodyPr/>
        <a:lstStyle/>
        <a:p>
          <a:endParaRPr lang="en-US"/>
        </a:p>
      </dgm:t>
    </dgm:pt>
    <dgm:pt modelId="{17B58F3D-24C8-4A46-BDA5-4F2BEC0035D1}">
      <dgm:prSet phldrT="[Text]"/>
      <dgm:spPr/>
      <dgm:t>
        <a:bodyPr/>
        <a:lstStyle/>
        <a:p>
          <a:r>
            <a:rPr lang="en-US" dirty="0" smtClean="0"/>
            <a:t>Pulses</a:t>
          </a:r>
          <a:endParaRPr lang="en-US" dirty="0"/>
        </a:p>
      </dgm:t>
    </dgm:pt>
    <dgm:pt modelId="{26D0C4A8-A76C-42E5-A047-9E68DCF3D188}" type="parTrans" cxnId="{964FABE0-570C-40D6-83B9-C03F354750BA}">
      <dgm:prSet/>
      <dgm:spPr/>
      <dgm:t>
        <a:bodyPr/>
        <a:lstStyle/>
        <a:p>
          <a:endParaRPr lang="en-US"/>
        </a:p>
      </dgm:t>
    </dgm:pt>
    <dgm:pt modelId="{2275FF9B-C991-42DA-8EE8-392065F52502}" type="sibTrans" cxnId="{964FABE0-570C-40D6-83B9-C03F354750BA}">
      <dgm:prSet/>
      <dgm:spPr/>
      <dgm:t>
        <a:bodyPr/>
        <a:lstStyle/>
        <a:p>
          <a:endParaRPr lang="en-US"/>
        </a:p>
      </dgm:t>
    </dgm:pt>
    <dgm:pt modelId="{528FF6E8-37EF-40E5-B5C6-3B62766DDDC6}">
      <dgm:prSet phldrT="[Text]"/>
      <dgm:spPr/>
      <dgm:t>
        <a:bodyPr/>
        <a:lstStyle/>
        <a:p>
          <a:r>
            <a:rPr lang="en-US" dirty="0" smtClean="0"/>
            <a:t>Hit</a:t>
          </a:r>
          <a:endParaRPr lang="en-US" dirty="0"/>
        </a:p>
      </dgm:t>
    </dgm:pt>
    <dgm:pt modelId="{0E4A00AD-B7A5-4613-A537-2A131A8F18DF}" type="parTrans" cxnId="{5AC8E6CC-E03A-4F99-97A8-25918F7059F8}">
      <dgm:prSet/>
      <dgm:spPr/>
      <dgm:t>
        <a:bodyPr/>
        <a:lstStyle/>
        <a:p>
          <a:endParaRPr lang="en-US"/>
        </a:p>
      </dgm:t>
    </dgm:pt>
    <dgm:pt modelId="{20E41BF6-B4B8-4372-8518-7787385E1E82}" type="sibTrans" cxnId="{5AC8E6CC-E03A-4F99-97A8-25918F7059F8}">
      <dgm:prSet/>
      <dgm:spPr/>
      <dgm:t>
        <a:bodyPr/>
        <a:lstStyle/>
        <a:p>
          <a:endParaRPr lang="en-US"/>
        </a:p>
      </dgm:t>
    </dgm:pt>
    <dgm:pt modelId="{AA92CF5A-8593-440D-834D-760DC443B740}">
      <dgm:prSet phldrT="[Text]"/>
      <dgm:spPr/>
      <dgm:t>
        <a:bodyPr/>
        <a:lstStyle/>
        <a:p>
          <a:r>
            <a:rPr lang="en-US" dirty="0" smtClean="0"/>
            <a:t>Whatever comes from the electronics</a:t>
          </a:r>
          <a:endParaRPr lang="en-US" dirty="0"/>
        </a:p>
      </dgm:t>
    </dgm:pt>
    <dgm:pt modelId="{B5CF5B6D-91C5-4AEB-858F-40EE6C84013B}" type="parTrans" cxnId="{7222AF48-2F5D-450B-B1C8-4F4E7F5EA444}">
      <dgm:prSet/>
      <dgm:spPr/>
      <dgm:t>
        <a:bodyPr/>
        <a:lstStyle/>
        <a:p>
          <a:endParaRPr lang="en-US"/>
        </a:p>
      </dgm:t>
    </dgm:pt>
    <dgm:pt modelId="{080E6460-36B5-4A1F-9622-3DA1CD4AEA69}" type="sibTrans" cxnId="{7222AF48-2F5D-450B-B1C8-4F4E7F5EA444}">
      <dgm:prSet/>
      <dgm:spPr/>
      <dgm:t>
        <a:bodyPr/>
        <a:lstStyle/>
        <a:p>
          <a:endParaRPr lang="en-US"/>
        </a:p>
      </dgm:t>
    </dgm:pt>
    <dgm:pt modelId="{BA5CBE1F-B70E-4ED4-B462-A849C2A7937E}">
      <dgm:prSet phldrT="[Text]"/>
      <dgm:spPr/>
      <dgm:t>
        <a:bodyPr/>
        <a:lstStyle/>
        <a:p>
          <a:r>
            <a:rPr lang="en-US" dirty="0" smtClean="0"/>
            <a:t>Processed data per channel</a:t>
          </a:r>
          <a:endParaRPr lang="en-US" dirty="0"/>
        </a:p>
      </dgm:t>
    </dgm:pt>
    <dgm:pt modelId="{B0AEDD2A-93C6-4FEA-9160-48F0BD2978AC}" type="parTrans" cxnId="{231B9CCC-AFB3-4353-80ED-16B3F53B9A06}">
      <dgm:prSet/>
      <dgm:spPr/>
      <dgm:t>
        <a:bodyPr/>
        <a:lstStyle/>
        <a:p>
          <a:endParaRPr lang="en-US"/>
        </a:p>
      </dgm:t>
    </dgm:pt>
    <dgm:pt modelId="{E8F7DE70-D713-4BA3-BBC7-1043FEDE7853}" type="sibTrans" cxnId="{231B9CCC-AFB3-4353-80ED-16B3F53B9A06}">
      <dgm:prSet/>
      <dgm:spPr/>
      <dgm:t>
        <a:bodyPr/>
        <a:lstStyle/>
        <a:p>
          <a:endParaRPr lang="en-US"/>
        </a:p>
      </dgm:t>
    </dgm:pt>
    <dgm:pt modelId="{3C08FBE2-72FA-41D3-8BA3-A681A7102AFF}">
      <dgm:prSet phldrT="[Text]"/>
      <dgm:spPr/>
      <dgm:t>
        <a:bodyPr/>
        <a:lstStyle/>
        <a:p>
          <a:r>
            <a:rPr lang="en-US" dirty="0" smtClean="0"/>
            <a:t>Define charge and time of each signal</a:t>
          </a:r>
          <a:endParaRPr lang="en-US" dirty="0"/>
        </a:p>
      </dgm:t>
    </dgm:pt>
    <dgm:pt modelId="{10689EE0-E4BD-48B5-83C1-8AA6F37F220D}" type="parTrans" cxnId="{BA2BADD9-9603-4822-8454-A59EDB47C7FC}">
      <dgm:prSet/>
      <dgm:spPr/>
      <dgm:t>
        <a:bodyPr/>
        <a:lstStyle/>
        <a:p>
          <a:endParaRPr lang="en-US"/>
        </a:p>
      </dgm:t>
    </dgm:pt>
    <dgm:pt modelId="{57C42E36-6FCA-405D-AD09-05CEAC65C785}" type="sibTrans" cxnId="{BA2BADD9-9603-4822-8454-A59EDB47C7FC}">
      <dgm:prSet/>
      <dgm:spPr/>
      <dgm:t>
        <a:bodyPr/>
        <a:lstStyle/>
        <a:p>
          <a:endParaRPr lang="en-US"/>
        </a:p>
      </dgm:t>
    </dgm:pt>
    <dgm:pt modelId="{AC270484-1AB5-4952-8813-1D2753322EA6}">
      <dgm:prSet phldrT="[Text]"/>
      <dgm:spPr/>
      <dgm:t>
        <a:bodyPr/>
        <a:lstStyle/>
        <a:p>
          <a:r>
            <a:rPr lang="en-US" dirty="0" smtClean="0"/>
            <a:t>3-dimensional point in space </a:t>
          </a:r>
          <a:endParaRPr lang="en-US" dirty="0"/>
        </a:p>
      </dgm:t>
    </dgm:pt>
    <dgm:pt modelId="{D3543865-0710-41CF-94CB-713AE7E8A565}" type="parTrans" cxnId="{B180E307-F5A5-4F74-9630-2E92CC0349D6}">
      <dgm:prSet/>
      <dgm:spPr/>
      <dgm:t>
        <a:bodyPr/>
        <a:lstStyle/>
        <a:p>
          <a:endParaRPr lang="en-US"/>
        </a:p>
      </dgm:t>
    </dgm:pt>
    <dgm:pt modelId="{56C88D98-75DA-4D8E-9D2C-6AA1937AB27F}" type="sibTrans" cxnId="{B180E307-F5A5-4F74-9630-2E92CC0349D6}">
      <dgm:prSet/>
      <dgm:spPr/>
      <dgm:t>
        <a:bodyPr/>
        <a:lstStyle/>
        <a:p>
          <a:endParaRPr lang="en-US"/>
        </a:p>
      </dgm:t>
    </dgm:pt>
    <dgm:pt modelId="{6D3EB5D3-7B22-4F27-9BC8-D7DC39129DEB}">
      <dgm:prSet phldrT="[Text]"/>
      <dgm:spPr/>
      <dgm:t>
        <a:bodyPr/>
        <a:lstStyle/>
        <a:p>
          <a:r>
            <a:rPr lang="en-US" dirty="0" smtClean="0"/>
            <a:t>Track</a:t>
          </a:r>
          <a:endParaRPr lang="en-US" dirty="0"/>
        </a:p>
      </dgm:t>
    </dgm:pt>
    <dgm:pt modelId="{5A64D69F-9CF3-4118-883B-A2808107B453}" type="parTrans" cxnId="{E19B7808-C23A-475B-B6DC-684C012E5298}">
      <dgm:prSet/>
      <dgm:spPr/>
      <dgm:t>
        <a:bodyPr/>
        <a:lstStyle/>
        <a:p>
          <a:endParaRPr lang="en-US"/>
        </a:p>
      </dgm:t>
    </dgm:pt>
    <dgm:pt modelId="{22FD8E12-1ABD-4F66-AEEE-97FD14784942}" type="sibTrans" cxnId="{E19B7808-C23A-475B-B6DC-684C012E5298}">
      <dgm:prSet/>
      <dgm:spPr/>
      <dgm:t>
        <a:bodyPr/>
        <a:lstStyle/>
        <a:p>
          <a:endParaRPr lang="en-US"/>
        </a:p>
      </dgm:t>
    </dgm:pt>
    <dgm:pt modelId="{1D6BE894-4D17-4983-9FB9-6D41B5D15355}">
      <dgm:prSet phldrT="[Text]"/>
      <dgm:spPr/>
      <dgm:t>
        <a:bodyPr/>
        <a:lstStyle/>
        <a:p>
          <a:r>
            <a:rPr lang="en-US" dirty="0" smtClean="0"/>
            <a:t>Particle trajectory in space</a:t>
          </a:r>
          <a:endParaRPr lang="en-US" dirty="0"/>
        </a:p>
      </dgm:t>
    </dgm:pt>
    <dgm:pt modelId="{AB571DEC-A723-49B6-B4B6-EE3FF7CA995E}" type="parTrans" cxnId="{9AEFB1F7-74AA-43B0-854F-FE30AE452319}">
      <dgm:prSet/>
      <dgm:spPr/>
      <dgm:t>
        <a:bodyPr/>
        <a:lstStyle/>
        <a:p>
          <a:endParaRPr lang="en-US"/>
        </a:p>
      </dgm:t>
    </dgm:pt>
    <dgm:pt modelId="{1823E4A6-F1B3-45BA-BA10-AB94987D1D55}" type="sibTrans" cxnId="{9AEFB1F7-74AA-43B0-854F-FE30AE452319}">
      <dgm:prSet/>
      <dgm:spPr/>
      <dgm:t>
        <a:bodyPr/>
        <a:lstStyle/>
        <a:p>
          <a:endParaRPr lang="en-US"/>
        </a:p>
      </dgm:t>
    </dgm:pt>
    <dgm:pt modelId="{E0FC3FFD-7309-4E9B-8085-5E1441D6E8CF}">
      <dgm:prSet phldrT="[Text]"/>
      <dgm:spPr/>
      <dgm:t>
        <a:bodyPr/>
        <a:lstStyle/>
        <a:p>
          <a:r>
            <a:rPr lang="en-US" dirty="0" smtClean="0"/>
            <a:t>Not yet defined in the code</a:t>
          </a:r>
          <a:endParaRPr lang="en-US" dirty="0"/>
        </a:p>
      </dgm:t>
    </dgm:pt>
    <dgm:pt modelId="{B0F10FA0-64F9-4907-A154-F65497D98877}" type="parTrans" cxnId="{273DB1AE-E063-4149-8AEA-D8BCD8654431}">
      <dgm:prSet/>
      <dgm:spPr/>
      <dgm:t>
        <a:bodyPr/>
        <a:lstStyle/>
        <a:p>
          <a:endParaRPr lang="en-US"/>
        </a:p>
      </dgm:t>
    </dgm:pt>
    <dgm:pt modelId="{6F54CC2B-E676-4D03-A252-C0AE295C6FB2}" type="sibTrans" cxnId="{273DB1AE-E063-4149-8AEA-D8BCD8654431}">
      <dgm:prSet/>
      <dgm:spPr/>
      <dgm:t>
        <a:bodyPr/>
        <a:lstStyle/>
        <a:p>
          <a:endParaRPr lang="en-US"/>
        </a:p>
      </dgm:t>
    </dgm:pt>
    <dgm:pt modelId="{F3118817-EAA4-43FB-ADB4-7FE5A67A4358}" type="pres">
      <dgm:prSet presAssocID="{C189E0AA-0C94-448E-8B5F-7ED1657A9216}" presName="linear" presStyleCnt="0">
        <dgm:presLayoutVars>
          <dgm:dir/>
          <dgm:animLvl val="lvl"/>
          <dgm:resizeHandles val="exact"/>
        </dgm:presLayoutVars>
      </dgm:prSet>
      <dgm:spPr/>
    </dgm:pt>
    <dgm:pt modelId="{881EC5E4-6DE5-4D27-8607-0A81419E193D}" type="pres">
      <dgm:prSet presAssocID="{5E60E86B-F0A0-4AA5-A89C-D1A52FD5EE8B}" presName="parentLin" presStyleCnt="0"/>
      <dgm:spPr/>
    </dgm:pt>
    <dgm:pt modelId="{398A03C8-499A-41A0-8E6C-C99648DB06A5}" type="pres">
      <dgm:prSet presAssocID="{5E60E86B-F0A0-4AA5-A89C-D1A52FD5EE8B}" presName="parentLeftMargin" presStyleLbl="node1" presStyleIdx="0" presStyleCnt="4"/>
      <dgm:spPr/>
    </dgm:pt>
    <dgm:pt modelId="{09EF644A-26D2-41AA-B078-594E5C40BB21}" type="pres">
      <dgm:prSet presAssocID="{5E60E86B-F0A0-4AA5-A89C-D1A52FD5EE8B}" presName="parentText" presStyleLbl="node1" presStyleIdx="0" presStyleCnt="4">
        <dgm:presLayoutVars>
          <dgm:chMax val="0"/>
          <dgm:bulletEnabled val="1"/>
        </dgm:presLayoutVars>
      </dgm:prSet>
      <dgm:spPr/>
    </dgm:pt>
    <dgm:pt modelId="{2500F5BD-7975-4755-852E-C47B03A05C29}" type="pres">
      <dgm:prSet presAssocID="{5E60E86B-F0A0-4AA5-A89C-D1A52FD5EE8B}" presName="negativeSpace" presStyleCnt="0"/>
      <dgm:spPr/>
    </dgm:pt>
    <dgm:pt modelId="{A6E771F4-21E1-4759-B1EC-0A3BE3DFAEE3}" type="pres">
      <dgm:prSet presAssocID="{5E60E86B-F0A0-4AA5-A89C-D1A52FD5EE8B}" presName="childText" presStyleLbl="conFgAcc1" presStyleIdx="0" presStyleCnt="4">
        <dgm:presLayoutVars>
          <dgm:bulletEnabled val="1"/>
        </dgm:presLayoutVars>
      </dgm:prSet>
      <dgm:spPr/>
    </dgm:pt>
    <dgm:pt modelId="{00FA58F8-8A17-42AF-902C-10CEB4EE83F2}" type="pres">
      <dgm:prSet presAssocID="{5B835C42-72EE-4FFD-A4A8-0E2FC9741503}" presName="spaceBetweenRectangles" presStyleCnt="0"/>
      <dgm:spPr/>
    </dgm:pt>
    <dgm:pt modelId="{83C057E1-5764-4BF8-827E-FA69359C0C28}" type="pres">
      <dgm:prSet presAssocID="{17B58F3D-24C8-4A46-BDA5-4F2BEC0035D1}" presName="parentLin" presStyleCnt="0"/>
      <dgm:spPr/>
    </dgm:pt>
    <dgm:pt modelId="{0F2284B7-B90A-490A-8DB6-F635B808AF8B}" type="pres">
      <dgm:prSet presAssocID="{17B58F3D-24C8-4A46-BDA5-4F2BEC0035D1}" presName="parentLeftMargin" presStyleLbl="node1" presStyleIdx="0" presStyleCnt="4"/>
      <dgm:spPr/>
    </dgm:pt>
    <dgm:pt modelId="{898E6942-9D26-4F6B-821F-B75B5D119415}" type="pres">
      <dgm:prSet presAssocID="{17B58F3D-24C8-4A46-BDA5-4F2BEC0035D1}" presName="parentText" presStyleLbl="node1" presStyleIdx="1" presStyleCnt="4">
        <dgm:presLayoutVars>
          <dgm:chMax val="0"/>
          <dgm:bulletEnabled val="1"/>
        </dgm:presLayoutVars>
      </dgm:prSet>
      <dgm:spPr/>
      <dgm:t>
        <a:bodyPr/>
        <a:lstStyle/>
        <a:p>
          <a:endParaRPr lang="en-US"/>
        </a:p>
      </dgm:t>
    </dgm:pt>
    <dgm:pt modelId="{9384B197-AA1D-4CB4-992C-55E39B92392C}" type="pres">
      <dgm:prSet presAssocID="{17B58F3D-24C8-4A46-BDA5-4F2BEC0035D1}" presName="negativeSpace" presStyleCnt="0"/>
      <dgm:spPr/>
    </dgm:pt>
    <dgm:pt modelId="{1D29DC08-7AB3-4EDA-A7C4-BE03DD7F2E68}" type="pres">
      <dgm:prSet presAssocID="{17B58F3D-24C8-4A46-BDA5-4F2BEC0035D1}" presName="childText" presStyleLbl="conFgAcc1" presStyleIdx="1" presStyleCnt="4">
        <dgm:presLayoutVars>
          <dgm:bulletEnabled val="1"/>
        </dgm:presLayoutVars>
      </dgm:prSet>
      <dgm:spPr/>
      <dgm:t>
        <a:bodyPr/>
        <a:lstStyle/>
        <a:p>
          <a:endParaRPr lang="en-US"/>
        </a:p>
      </dgm:t>
    </dgm:pt>
    <dgm:pt modelId="{03702B2E-7944-4743-B3C5-50E8AB15EE58}" type="pres">
      <dgm:prSet presAssocID="{2275FF9B-C991-42DA-8EE8-392065F52502}" presName="spaceBetweenRectangles" presStyleCnt="0"/>
      <dgm:spPr/>
    </dgm:pt>
    <dgm:pt modelId="{98B6B506-29AE-44C0-A6D1-9F21861FB2F2}" type="pres">
      <dgm:prSet presAssocID="{528FF6E8-37EF-40E5-B5C6-3B62766DDDC6}" presName="parentLin" presStyleCnt="0"/>
      <dgm:spPr/>
    </dgm:pt>
    <dgm:pt modelId="{ADEAC4E6-44A6-4925-BC6A-2DBF586887F3}" type="pres">
      <dgm:prSet presAssocID="{528FF6E8-37EF-40E5-B5C6-3B62766DDDC6}" presName="parentLeftMargin" presStyleLbl="node1" presStyleIdx="1" presStyleCnt="4"/>
      <dgm:spPr/>
    </dgm:pt>
    <dgm:pt modelId="{09320071-4BB9-478D-AEAF-B0E772CC9311}" type="pres">
      <dgm:prSet presAssocID="{528FF6E8-37EF-40E5-B5C6-3B62766DDDC6}" presName="parentText" presStyleLbl="node1" presStyleIdx="2" presStyleCnt="4">
        <dgm:presLayoutVars>
          <dgm:chMax val="0"/>
          <dgm:bulletEnabled val="1"/>
        </dgm:presLayoutVars>
      </dgm:prSet>
      <dgm:spPr/>
    </dgm:pt>
    <dgm:pt modelId="{E49B13C9-53C5-4DC7-A968-D3E14FE00ABA}" type="pres">
      <dgm:prSet presAssocID="{528FF6E8-37EF-40E5-B5C6-3B62766DDDC6}" presName="negativeSpace" presStyleCnt="0"/>
      <dgm:spPr/>
    </dgm:pt>
    <dgm:pt modelId="{F6F7E4C3-3CA3-449D-A69B-E341DBE7FA43}" type="pres">
      <dgm:prSet presAssocID="{528FF6E8-37EF-40E5-B5C6-3B62766DDDC6}" presName="childText" presStyleLbl="conFgAcc1" presStyleIdx="2" presStyleCnt="4">
        <dgm:presLayoutVars>
          <dgm:bulletEnabled val="1"/>
        </dgm:presLayoutVars>
      </dgm:prSet>
      <dgm:spPr/>
      <dgm:t>
        <a:bodyPr/>
        <a:lstStyle/>
        <a:p>
          <a:endParaRPr lang="en-US"/>
        </a:p>
      </dgm:t>
    </dgm:pt>
    <dgm:pt modelId="{44A5C0EC-541B-4206-817C-127846CE1B51}" type="pres">
      <dgm:prSet presAssocID="{20E41BF6-B4B8-4372-8518-7787385E1E82}" presName="spaceBetweenRectangles" presStyleCnt="0"/>
      <dgm:spPr/>
    </dgm:pt>
    <dgm:pt modelId="{120D8CFD-7484-46CF-9A51-771B9926692B}" type="pres">
      <dgm:prSet presAssocID="{6D3EB5D3-7B22-4F27-9BC8-D7DC39129DEB}" presName="parentLin" presStyleCnt="0"/>
      <dgm:spPr/>
    </dgm:pt>
    <dgm:pt modelId="{0B330BB9-DA62-4A62-817E-026C172F47B8}" type="pres">
      <dgm:prSet presAssocID="{6D3EB5D3-7B22-4F27-9BC8-D7DC39129DEB}" presName="parentLeftMargin" presStyleLbl="node1" presStyleIdx="2" presStyleCnt="4"/>
      <dgm:spPr/>
    </dgm:pt>
    <dgm:pt modelId="{1559028E-8950-4038-8763-C53F5B7004C1}" type="pres">
      <dgm:prSet presAssocID="{6D3EB5D3-7B22-4F27-9BC8-D7DC39129DEB}" presName="parentText" presStyleLbl="node1" presStyleIdx="3" presStyleCnt="4">
        <dgm:presLayoutVars>
          <dgm:chMax val="0"/>
          <dgm:bulletEnabled val="1"/>
        </dgm:presLayoutVars>
      </dgm:prSet>
      <dgm:spPr/>
    </dgm:pt>
    <dgm:pt modelId="{03936748-7FCD-45F5-BD6C-E621B22E6E91}" type="pres">
      <dgm:prSet presAssocID="{6D3EB5D3-7B22-4F27-9BC8-D7DC39129DEB}" presName="negativeSpace" presStyleCnt="0"/>
      <dgm:spPr/>
    </dgm:pt>
    <dgm:pt modelId="{68742439-8E55-49E9-8844-BD212ACE7F11}" type="pres">
      <dgm:prSet presAssocID="{6D3EB5D3-7B22-4F27-9BC8-D7DC39129DEB}" presName="childText" presStyleLbl="conFgAcc1" presStyleIdx="3" presStyleCnt="4">
        <dgm:presLayoutVars>
          <dgm:bulletEnabled val="1"/>
        </dgm:presLayoutVars>
      </dgm:prSet>
      <dgm:spPr/>
      <dgm:t>
        <a:bodyPr/>
        <a:lstStyle/>
        <a:p>
          <a:endParaRPr lang="en-US"/>
        </a:p>
      </dgm:t>
    </dgm:pt>
  </dgm:ptLst>
  <dgm:cxnLst>
    <dgm:cxn modelId="{C7ADC9F3-6B26-4196-A8A0-A69F8C529078}" type="presOf" srcId="{6D3EB5D3-7B22-4F27-9BC8-D7DC39129DEB}" destId="{0B330BB9-DA62-4A62-817E-026C172F47B8}" srcOrd="0" destOrd="0" presId="urn:microsoft.com/office/officeart/2005/8/layout/list1"/>
    <dgm:cxn modelId="{BADF2911-CF00-4919-B5A8-608E167BC215}" type="presOf" srcId="{BA5CBE1F-B70E-4ED4-B462-A849C2A7937E}" destId="{1D29DC08-7AB3-4EDA-A7C4-BE03DD7F2E68}" srcOrd="0" destOrd="0" presId="urn:microsoft.com/office/officeart/2005/8/layout/list1"/>
    <dgm:cxn modelId="{9BF74877-6FFF-4861-A157-B750055881D9}" type="presOf" srcId="{C189E0AA-0C94-448E-8B5F-7ED1657A9216}" destId="{F3118817-EAA4-43FB-ADB4-7FE5A67A4358}" srcOrd="0" destOrd="0" presId="urn:microsoft.com/office/officeart/2005/8/layout/list1"/>
    <dgm:cxn modelId="{273DB1AE-E063-4149-8AEA-D8BCD8654431}" srcId="{6D3EB5D3-7B22-4F27-9BC8-D7DC39129DEB}" destId="{E0FC3FFD-7309-4E9B-8085-5E1441D6E8CF}" srcOrd="1" destOrd="0" parTransId="{B0F10FA0-64F9-4907-A154-F65497D98877}" sibTransId="{6F54CC2B-E676-4D03-A252-C0AE295C6FB2}"/>
    <dgm:cxn modelId="{CAFDC62D-01F5-4514-8CA9-A8286E86E556}" type="presOf" srcId="{528FF6E8-37EF-40E5-B5C6-3B62766DDDC6}" destId="{ADEAC4E6-44A6-4925-BC6A-2DBF586887F3}" srcOrd="0" destOrd="0" presId="urn:microsoft.com/office/officeart/2005/8/layout/list1"/>
    <dgm:cxn modelId="{E4FE0953-ED9D-4765-B8DD-8EABC4F05149}" srcId="{C189E0AA-0C94-448E-8B5F-7ED1657A9216}" destId="{5E60E86B-F0A0-4AA5-A89C-D1A52FD5EE8B}" srcOrd="0" destOrd="0" parTransId="{079D5DF7-47D9-4F06-8AFB-FC17920EBD75}" sibTransId="{5B835C42-72EE-4FFD-A4A8-0E2FC9741503}"/>
    <dgm:cxn modelId="{FC7B3421-20DD-43B4-9269-8D8B91EEEABB}" type="presOf" srcId="{1D6BE894-4D17-4983-9FB9-6D41B5D15355}" destId="{68742439-8E55-49E9-8844-BD212ACE7F11}" srcOrd="0" destOrd="0" presId="urn:microsoft.com/office/officeart/2005/8/layout/list1"/>
    <dgm:cxn modelId="{D6AC4B97-65CB-41BD-B6AD-F25681BDA630}" type="presOf" srcId="{6D3EB5D3-7B22-4F27-9BC8-D7DC39129DEB}" destId="{1559028E-8950-4038-8763-C53F5B7004C1}" srcOrd="1" destOrd="0" presId="urn:microsoft.com/office/officeart/2005/8/layout/list1"/>
    <dgm:cxn modelId="{7BE161E0-6A8B-4FDE-B1CF-75FA97ADD52F}" type="presOf" srcId="{5E60E86B-F0A0-4AA5-A89C-D1A52FD5EE8B}" destId="{09EF644A-26D2-41AA-B078-594E5C40BB21}" srcOrd="1" destOrd="0" presId="urn:microsoft.com/office/officeart/2005/8/layout/list1"/>
    <dgm:cxn modelId="{9ED4BD66-B9E9-467B-9350-8E99856CA882}" type="presOf" srcId="{E0FC3FFD-7309-4E9B-8085-5E1441D6E8CF}" destId="{68742439-8E55-49E9-8844-BD212ACE7F11}" srcOrd="0" destOrd="1" presId="urn:microsoft.com/office/officeart/2005/8/layout/list1"/>
    <dgm:cxn modelId="{3E5AA524-278E-4631-ACEC-EA83307438A1}" type="presOf" srcId="{528FF6E8-37EF-40E5-B5C6-3B62766DDDC6}" destId="{09320071-4BB9-478D-AEAF-B0E772CC9311}" srcOrd="1" destOrd="0" presId="urn:microsoft.com/office/officeart/2005/8/layout/list1"/>
    <dgm:cxn modelId="{645FEA0E-8B50-4E98-B18E-923F8F47F2F5}" type="presOf" srcId="{3C08FBE2-72FA-41D3-8BA3-A681A7102AFF}" destId="{1D29DC08-7AB3-4EDA-A7C4-BE03DD7F2E68}" srcOrd="0" destOrd="1" presId="urn:microsoft.com/office/officeart/2005/8/layout/list1"/>
    <dgm:cxn modelId="{19FD8E38-F79E-4AD2-92D7-C0019DBE59F1}" type="presOf" srcId="{5E60E86B-F0A0-4AA5-A89C-D1A52FD5EE8B}" destId="{398A03C8-499A-41A0-8E6C-C99648DB06A5}" srcOrd="0" destOrd="0" presId="urn:microsoft.com/office/officeart/2005/8/layout/list1"/>
    <dgm:cxn modelId="{231B9CCC-AFB3-4353-80ED-16B3F53B9A06}" srcId="{17B58F3D-24C8-4A46-BDA5-4F2BEC0035D1}" destId="{BA5CBE1F-B70E-4ED4-B462-A849C2A7937E}" srcOrd="0" destOrd="0" parTransId="{B0AEDD2A-93C6-4FEA-9160-48F0BD2978AC}" sibTransId="{E8F7DE70-D713-4BA3-BBC7-1043FEDE7853}"/>
    <dgm:cxn modelId="{BD5BB70C-8FA3-4FF2-8B32-04296B596622}" type="presOf" srcId="{17B58F3D-24C8-4A46-BDA5-4F2BEC0035D1}" destId="{0F2284B7-B90A-490A-8DB6-F635B808AF8B}" srcOrd="0" destOrd="0" presId="urn:microsoft.com/office/officeart/2005/8/layout/list1"/>
    <dgm:cxn modelId="{5AC8E6CC-E03A-4F99-97A8-25918F7059F8}" srcId="{C189E0AA-0C94-448E-8B5F-7ED1657A9216}" destId="{528FF6E8-37EF-40E5-B5C6-3B62766DDDC6}" srcOrd="2" destOrd="0" parTransId="{0E4A00AD-B7A5-4613-A537-2A131A8F18DF}" sibTransId="{20E41BF6-B4B8-4372-8518-7787385E1E82}"/>
    <dgm:cxn modelId="{BA2BADD9-9603-4822-8454-A59EDB47C7FC}" srcId="{17B58F3D-24C8-4A46-BDA5-4F2BEC0035D1}" destId="{3C08FBE2-72FA-41D3-8BA3-A681A7102AFF}" srcOrd="1" destOrd="0" parTransId="{10689EE0-E4BD-48B5-83C1-8AA6F37F220D}" sibTransId="{57C42E36-6FCA-405D-AD09-05CEAC65C785}"/>
    <dgm:cxn modelId="{B180E307-F5A5-4F74-9630-2E92CC0349D6}" srcId="{528FF6E8-37EF-40E5-B5C6-3B62766DDDC6}" destId="{AC270484-1AB5-4952-8813-1D2753322EA6}" srcOrd="0" destOrd="0" parTransId="{D3543865-0710-41CF-94CB-713AE7E8A565}" sibTransId="{56C88D98-75DA-4D8E-9D2C-6AA1937AB27F}"/>
    <dgm:cxn modelId="{7222AF48-2F5D-450B-B1C8-4F4E7F5EA444}" srcId="{5E60E86B-F0A0-4AA5-A89C-D1A52FD5EE8B}" destId="{AA92CF5A-8593-440D-834D-760DC443B740}" srcOrd="0" destOrd="0" parTransId="{B5CF5B6D-91C5-4AEB-858F-40EE6C84013B}" sibTransId="{080E6460-36B5-4A1F-9622-3DA1CD4AEA69}"/>
    <dgm:cxn modelId="{E19B7808-C23A-475B-B6DC-684C012E5298}" srcId="{C189E0AA-0C94-448E-8B5F-7ED1657A9216}" destId="{6D3EB5D3-7B22-4F27-9BC8-D7DC39129DEB}" srcOrd="3" destOrd="0" parTransId="{5A64D69F-9CF3-4118-883B-A2808107B453}" sibTransId="{22FD8E12-1ABD-4F66-AEEE-97FD14784942}"/>
    <dgm:cxn modelId="{C1CD558E-22B7-4501-8E4B-8FEB25C1F9B0}" type="presOf" srcId="{17B58F3D-24C8-4A46-BDA5-4F2BEC0035D1}" destId="{898E6942-9D26-4F6B-821F-B75B5D119415}" srcOrd="1" destOrd="0" presId="urn:microsoft.com/office/officeart/2005/8/layout/list1"/>
    <dgm:cxn modelId="{9AEFB1F7-74AA-43B0-854F-FE30AE452319}" srcId="{6D3EB5D3-7B22-4F27-9BC8-D7DC39129DEB}" destId="{1D6BE894-4D17-4983-9FB9-6D41B5D15355}" srcOrd="0" destOrd="0" parTransId="{AB571DEC-A723-49B6-B4B6-EE3FF7CA995E}" sibTransId="{1823E4A6-F1B3-45BA-BA10-AB94987D1D55}"/>
    <dgm:cxn modelId="{964FABE0-570C-40D6-83B9-C03F354750BA}" srcId="{C189E0AA-0C94-448E-8B5F-7ED1657A9216}" destId="{17B58F3D-24C8-4A46-BDA5-4F2BEC0035D1}" srcOrd="1" destOrd="0" parTransId="{26D0C4A8-A76C-42E5-A047-9E68DCF3D188}" sibTransId="{2275FF9B-C991-42DA-8EE8-392065F52502}"/>
    <dgm:cxn modelId="{57B20CDE-7A27-4BF1-A514-C9125C6A028F}" type="presOf" srcId="{AA92CF5A-8593-440D-834D-760DC443B740}" destId="{A6E771F4-21E1-4759-B1EC-0A3BE3DFAEE3}" srcOrd="0" destOrd="0" presId="urn:microsoft.com/office/officeart/2005/8/layout/list1"/>
    <dgm:cxn modelId="{C7C34ED7-A534-47ED-B4E2-DEFF6D419940}" type="presOf" srcId="{AC270484-1AB5-4952-8813-1D2753322EA6}" destId="{F6F7E4C3-3CA3-449D-A69B-E341DBE7FA43}" srcOrd="0" destOrd="0" presId="urn:microsoft.com/office/officeart/2005/8/layout/list1"/>
    <dgm:cxn modelId="{E184D1F1-857D-4BCA-BB7A-47E4BC2D648C}" type="presParOf" srcId="{F3118817-EAA4-43FB-ADB4-7FE5A67A4358}" destId="{881EC5E4-6DE5-4D27-8607-0A81419E193D}" srcOrd="0" destOrd="0" presId="urn:microsoft.com/office/officeart/2005/8/layout/list1"/>
    <dgm:cxn modelId="{F3D0257B-53BE-409D-9E9F-65CD578F5682}" type="presParOf" srcId="{881EC5E4-6DE5-4D27-8607-0A81419E193D}" destId="{398A03C8-499A-41A0-8E6C-C99648DB06A5}" srcOrd="0" destOrd="0" presId="urn:microsoft.com/office/officeart/2005/8/layout/list1"/>
    <dgm:cxn modelId="{AB852A65-29CF-41AB-8909-F1E7CD928508}" type="presParOf" srcId="{881EC5E4-6DE5-4D27-8607-0A81419E193D}" destId="{09EF644A-26D2-41AA-B078-594E5C40BB21}" srcOrd="1" destOrd="0" presId="urn:microsoft.com/office/officeart/2005/8/layout/list1"/>
    <dgm:cxn modelId="{C2A86404-A511-4426-976E-C20010B4A4B9}" type="presParOf" srcId="{F3118817-EAA4-43FB-ADB4-7FE5A67A4358}" destId="{2500F5BD-7975-4755-852E-C47B03A05C29}" srcOrd="1" destOrd="0" presId="urn:microsoft.com/office/officeart/2005/8/layout/list1"/>
    <dgm:cxn modelId="{48D65193-32D5-4AF3-A57E-221DA1DD4543}" type="presParOf" srcId="{F3118817-EAA4-43FB-ADB4-7FE5A67A4358}" destId="{A6E771F4-21E1-4759-B1EC-0A3BE3DFAEE3}" srcOrd="2" destOrd="0" presId="urn:microsoft.com/office/officeart/2005/8/layout/list1"/>
    <dgm:cxn modelId="{D5809B3B-FFD3-44B1-80F0-45CDDC4E0B2E}" type="presParOf" srcId="{F3118817-EAA4-43FB-ADB4-7FE5A67A4358}" destId="{00FA58F8-8A17-42AF-902C-10CEB4EE83F2}" srcOrd="3" destOrd="0" presId="urn:microsoft.com/office/officeart/2005/8/layout/list1"/>
    <dgm:cxn modelId="{A241CBAB-D41B-4238-A67A-DADDD96A1F5E}" type="presParOf" srcId="{F3118817-EAA4-43FB-ADB4-7FE5A67A4358}" destId="{83C057E1-5764-4BF8-827E-FA69359C0C28}" srcOrd="4" destOrd="0" presId="urn:microsoft.com/office/officeart/2005/8/layout/list1"/>
    <dgm:cxn modelId="{6120402A-D3B4-49E1-A4E3-EF47AFC4A3A3}" type="presParOf" srcId="{83C057E1-5764-4BF8-827E-FA69359C0C28}" destId="{0F2284B7-B90A-490A-8DB6-F635B808AF8B}" srcOrd="0" destOrd="0" presId="urn:microsoft.com/office/officeart/2005/8/layout/list1"/>
    <dgm:cxn modelId="{A90C638B-5A00-471D-88E7-EDE06BD6268F}" type="presParOf" srcId="{83C057E1-5764-4BF8-827E-FA69359C0C28}" destId="{898E6942-9D26-4F6B-821F-B75B5D119415}" srcOrd="1" destOrd="0" presId="urn:microsoft.com/office/officeart/2005/8/layout/list1"/>
    <dgm:cxn modelId="{09D969E9-5126-45A6-84BC-636F141B2615}" type="presParOf" srcId="{F3118817-EAA4-43FB-ADB4-7FE5A67A4358}" destId="{9384B197-AA1D-4CB4-992C-55E39B92392C}" srcOrd="5" destOrd="0" presId="urn:microsoft.com/office/officeart/2005/8/layout/list1"/>
    <dgm:cxn modelId="{A1ACA8F0-CC14-4FB6-B50E-D605C081FE6A}" type="presParOf" srcId="{F3118817-EAA4-43FB-ADB4-7FE5A67A4358}" destId="{1D29DC08-7AB3-4EDA-A7C4-BE03DD7F2E68}" srcOrd="6" destOrd="0" presId="urn:microsoft.com/office/officeart/2005/8/layout/list1"/>
    <dgm:cxn modelId="{81597413-6EEE-44C0-BB66-DD44FD2EDE68}" type="presParOf" srcId="{F3118817-EAA4-43FB-ADB4-7FE5A67A4358}" destId="{03702B2E-7944-4743-B3C5-50E8AB15EE58}" srcOrd="7" destOrd="0" presId="urn:microsoft.com/office/officeart/2005/8/layout/list1"/>
    <dgm:cxn modelId="{C9ECBE36-A097-4920-9DC3-303B65DE5B92}" type="presParOf" srcId="{F3118817-EAA4-43FB-ADB4-7FE5A67A4358}" destId="{98B6B506-29AE-44C0-A6D1-9F21861FB2F2}" srcOrd="8" destOrd="0" presId="urn:microsoft.com/office/officeart/2005/8/layout/list1"/>
    <dgm:cxn modelId="{8FF8DF31-E73F-4DA4-B17F-A66AA4FC3A54}" type="presParOf" srcId="{98B6B506-29AE-44C0-A6D1-9F21861FB2F2}" destId="{ADEAC4E6-44A6-4925-BC6A-2DBF586887F3}" srcOrd="0" destOrd="0" presId="urn:microsoft.com/office/officeart/2005/8/layout/list1"/>
    <dgm:cxn modelId="{F02B4609-1A57-46F2-89B7-115E100C72F5}" type="presParOf" srcId="{98B6B506-29AE-44C0-A6D1-9F21861FB2F2}" destId="{09320071-4BB9-478D-AEAF-B0E772CC9311}" srcOrd="1" destOrd="0" presId="urn:microsoft.com/office/officeart/2005/8/layout/list1"/>
    <dgm:cxn modelId="{1640300B-4824-437D-95B0-5077BE6D41A3}" type="presParOf" srcId="{F3118817-EAA4-43FB-ADB4-7FE5A67A4358}" destId="{E49B13C9-53C5-4DC7-A968-D3E14FE00ABA}" srcOrd="9" destOrd="0" presId="urn:microsoft.com/office/officeart/2005/8/layout/list1"/>
    <dgm:cxn modelId="{8BA5611B-A676-461D-9147-548CF6AEA9D1}" type="presParOf" srcId="{F3118817-EAA4-43FB-ADB4-7FE5A67A4358}" destId="{F6F7E4C3-3CA3-449D-A69B-E341DBE7FA43}" srcOrd="10" destOrd="0" presId="urn:microsoft.com/office/officeart/2005/8/layout/list1"/>
    <dgm:cxn modelId="{80EB6045-9018-4513-A57B-515306EA9598}" type="presParOf" srcId="{F3118817-EAA4-43FB-ADB4-7FE5A67A4358}" destId="{44A5C0EC-541B-4206-817C-127846CE1B51}" srcOrd="11" destOrd="0" presId="urn:microsoft.com/office/officeart/2005/8/layout/list1"/>
    <dgm:cxn modelId="{4121470E-186D-40C3-A46E-A0C973D773F4}" type="presParOf" srcId="{F3118817-EAA4-43FB-ADB4-7FE5A67A4358}" destId="{120D8CFD-7484-46CF-9A51-771B9926692B}" srcOrd="12" destOrd="0" presId="urn:microsoft.com/office/officeart/2005/8/layout/list1"/>
    <dgm:cxn modelId="{8476F198-D808-4EFE-AF52-D2A03F2751B7}" type="presParOf" srcId="{120D8CFD-7484-46CF-9A51-771B9926692B}" destId="{0B330BB9-DA62-4A62-817E-026C172F47B8}" srcOrd="0" destOrd="0" presId="urn:microsoft.com/office/officeart/2005/8/layout/list1"/>
    <dgm:cxn modelId="{F2ADBA4B-21DA-48A2-AEE2-3A71FE65C253}" type="presParOf" srcId="{120D8CFD-7484-46CF-9A51-771B9926692B}" destId="{1559028E-8950-4038-8763-C53F5B7004C1}" srcOrd="1" destOrd="0" presId="urn:microsoft.com/office/officeart/2005/8/layout/list1"/>
    <dgm:cxn modelId="{DA467604-D0B0-4CA8-8CB5-CF376662E873}" type="presParOf" srcId="{F3118817-EAA4-43FB-ADB4-7FE5A67A4358}" destId="{03936748-7FCD-45F5-BD6C-E621B22E6E91}" srcOrd="13" destOrd="0" presId="urn:microsoft.com/office/officeart/2005/8/layout/list1"/>
    <dgm:cxn modelId="{5732FC72-1ECB-49C0-A266-45E7E105F866}" type="presParOf" srcId="{F3118817-EAA4-43FB-ADB4-7FE5A67A4358}" destId="{68742439-8E55-49E9-8844-BD212ACE7F1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07F372-0C41-4349-824E-5C754E44D09F}"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C94CF96A-7F13-4F3A-AF88-60BC7DED6AAD}">
      <dgm:prSet phldrT="[Text]"/>
      <dgm:spPr/>
      <dgm:t>
        <a:bodyPr/>
        <a:lstStyle/>
        <a:p>
          <a:r>
            <a:rPr lang="en-US" b="1" dirty="0" err="1" smtClean="0"/>
            <a:t>Cmake</a:t>
          </a:r>
          <a:r>
            <a:rPr lang="en-US" b="1" dirty="0" smtClean="0"/>
            <a:t> build generator</a:t>
          </a:r>
          <a:endParaRPr lang="en-US" b="1" dirty="0"/>
        </a:p>
      </dgm:t>
    </dgm:pt>
    <dgm:pt modelId="{DFC38079-3159-4894-99BE-CF90E3B73452}" type="parTrans" cxnId="{2914BA57-6C3E-4A38-8FED-5B12F3DF0291}">
      <dgm:prSet/>
      <dgm:spPr/>
      <dgm:t>
        <a:bodyPr/>
        <a:lstStyle/>
        <a:p>
          <a:endParaRPr lang="en-US"/>
        </a:p>
      </dgm:t>
    </dgm:pt>
    <dgm:pt modelId="{B78227B7-89C7-4B5E-9FFF-36C784ED2D18}" type="sibTrans" cxnId="{2914BA57-6C3E-4A38-8FED-5B12F3DF0291}">
      <dgm:prSet/>
      <dgm:spPr/>
      <dgm:t>
        <a:bodyPr/>
        <a:lstStyle/>
        <a:p>
          <a:endParaRPr lang="en-US"/>
        </a:p>
      </dgm:t>
    </dgm:pt>
    <dgm:pt modelId="{D097F9B6-A2B4-4CF9-9228-41EE6BD173E7}">
      <dgm:prSet phldrT="[Text]"/>
      <dgm:spPr/>
      <dgm:t>
        <a:bodyPr/>
        <a:lstStyle/>
        <a:p>
          <a:r>
            <a:rPr lang="en-US" b="1" dirty="0" smtClean="0"/>
            <a:t>Several </a:t>
          </a:r>
          <a:r>
            <a:rPr lang="en-US" b="1" dirty="0" err="1" smtClean="0"/>
            <a:t>subpackages</a:t>
          </a:r>
          <a:endParaRPr lang="en-US" b="1" dirty="0"/>
        </a:p>
      </dgm:t>
    </dgm:pt>
    <dgm:pt modelId="{63B03640-C049-461A-AAEE-D709AE1BE3DC}" type="parTrans" cxnId="{F50A67E8-85E7-40EA-9894-03AF1CAAB8BA}">
      <dgm:prSet/>
      <dgm:spPr/>
      <dgm:t>
        <a:bodyPr/>
        <a:lstStyle/>
        <a:p>
          <a:endParaRPr lang="en-US"/>
        </a:p>
      </dgm:t>
    </dgm:pt>
    <dgm:pt modelId="{A1D311F0-2A6B-41C9-B4A5-9BE4F5AB1F24}" type="sibTrans" cxnId="{F50A67E8-85E7-40EA-9894-03AF1CAAB8BA}">
      <dgm:prSet/>
      <dgm:spPr/>
      <dgm:t>
        <a:bodyPr/>
        <a:lstStyle/>
        <a:p>
          <a:endParaRPr lang="en-US"/>
        </a:p>
      </dgm:t>
    </dgm:pt>
    <dgm:pt modelId="{CF0E214A-058E-4EB9-AD37-EE5025D561DB}">
      <dgm:prSet phldrT="[Text]"/>
      <dgm:spPr/>
      <dgm:t>
        <a:bodyPr/>
        <a:lstStyle/>
        <a:p>
          <a:r>
            <a:rPr lang="en-US" dirty="0" smtClean="0"/>
            <a:t>Cross-platform program to generate build systems.</a:t>
          </a:r>
          <a:endParaRPr lang="en-US" dirty="0"/>
        </a:p>
      </dgm:t>
    </dgm:pt>
    <dgm:pt modelId="{D0936FF3-F07C-421E-A4F1-3FAD3F81BB5F}" type="parTrans" cxnId="{498E744D-CCC7-457F-A011-D8040B096710}">
      <dgm:prSet/>
      <dgm:spPr/>
      <dgm:t>
        <a:bodyPr/>
        <a:lstStyle/>
        <a:p>
          <a:endParaRPr lang="en-US"/>
        </a:p>
      </dgm:t>
    </dgm:pt>
    <dgm:pt modelId="{B7A9F809-6F0E-433C-BDB8-62DECBE5EF89}" type="sibTrans" cxnId="{498E744D-CCC7-457F-A011-D8040B096710}">
      <dgm:prSet/>
      <dgm:spPr/>
      <dgm:t>
        <a:bodyPr/>
        <a:lstStyle/>
        <a:p>
          <a:endParaRPr lang="en-US"/>
        </a:p>
      </dgm:t>
    </dgm:pt>
    <dgm:pt modelId="{F3A3517A-3EF4-40B6-B484-A39DB1441006}">
      <dgm:prSet phldrT="[Text]"/>
      <dgm:spPr/>
      <dgm:t>
        <a:bodyPr/>
        <a:lstStyle/>
        <a:p>
          <a:r>
            <a:rPr lang="en-US" dirty="0" smtClean="0"/>
            <a:t>Tested on Linux and OSX to generate UNIX </a:t>
          </a:r>
          <a:r>
            <a:rPr lang="en-US" dirty="0" err="1" smtClean="0"/>
            <a:t>makefile</a:t>
          </a:r>
          <a:r>
            <a:rPr lang="en-US" dirty="0" smtClean="0"/>
            <a:t> build systems</a:t>
          </a:r>
          <a:endParaRPr lang="en-US" dirty="0"/>
        </a:p>
      </dgm:t>
    </dgm:pt>
    <dgm:pt modelId="{2F901423-E735-4EE3-9A7C-2611BCF48FEA}" type="parTrans" cxnId="{986FD860-68AE-4048-8CAD-78F2FB44C44B}">
      <dgm:prSet/>
      <dgm:spPr/>
      <dgm:t>
        <a:bodyPr/>
        <a:lstStyle/>
        <a:p>
          <a:endParaRPr lang="en-US"/>
        </a:p>
      </dgm:t>
    </dgm:pt>
    <dgm:pt modelId="{AD587F02-4B61-4493-B554-7872D0A1FB3A}" type="sibTrans" cxnId="{986FD860-68AE-4048-8CAD-78F2FB44C44B}">
      <dgm:prSet/>
      <dgm:spPr/>
      <dgm:t>
        <a:bodyPr/>
        <a:lstStyle/>
        <a:p>
          <a:endParaRPr lang="en-US"/>
        </a:p>
      </dgm:t>
    </dgm:pt>
    <dgm:pt modelId="{BBD2A5B6-66B8-4E8A-B455-2ED61D009B8B}">
      <dgm:prSet phldrT="[Text]"/>
      <dgm:spPr/>
      <dgm:t>
        <a:bodyPr/>
        <a:lstStyle/>
        <a:p>
          <a:r>
            <a:rPr lang="en-US" dirty="0" smtClean="0"/>
            <a:t>Able to </a:t>
          </a:r>
          <a:r>
            <a:rPr lang="en-US" dirty="0" smtClean="0"/>
            <a:t>generate </a:t>
          </a:r>
          <a:r>
            <a:rPr lang="en-US" dirty="0" err="1" smtClean="0"/>
            <a:t>XCode</a:t>
          </a:r>
          <a:r>
            <a:rPr lang="en-US" dirty="0" smtClean="0"/>
            <a:t>, Visual </a:t>
          </a:r>
          <a:r>
            <a:rPr lang="en-US" dirty="0" smtClean="0"/>
            <a:t>Studio, Eclipse </a:t>
          </a:r>
          <a:r>
            <a:rPr lang="en-US" dirty="0" smtClean="0"/>
            <a:t>and many more build projects</a:t>
          </a:r>
          <a:endParaRPr lang="en-US" dirty="0"/>
        </a:p>
      </dgm:t>
    </dgm:pt>
    <dgm:pt modelId="{0449F510-DB3E-4FEE-9344-290F48587186}" type="parTrans" cxnId="{69F7B6D1-013D-4C8C-9F82-8EDB504C4C33}">
      <dgm:prSet/>
      <dgm:spPr/>
      <dgm:t>
        <a:bodyPr/>
        <a:lstStyle/>
        <a:p>
          <a:endParaRPr lang="en-US"/>
        </a:p>
      </dgm:t>
    </dgm:pt>
    <dgm:pt modelId="{AF491178-C998-46CC-913B-6B28661F1D64}" type="sibTrans" cxnId="{69F7B6D1-013D-4C8C-9F82-8EDB504C4C33}">
      <dgm:prSet/>
      <dgm:spPr/>
      <dgm:t>
        <a:bodyPr/>
        <a:lstStyle/>
        <a:p>
          <a:endParaRPr lang="en-US"/>
        </a:p>
      </dgm:t>
    </dgm:pt>
    <dgm:pt modelId="{7B4946C3-DD67-4323-AEC5-53AA72B7DD5D}">
      <dgm:prSet phldrT="[Text]"/>
      <dgm:spPr/>
      <dgm:t>
        <a:bodyPr/>
        <a:lstStyle/>
        <a:p>
          <a:r>
            <a:rPr lang="en-US" dirty="0" err="1" smtClean="0"/>
            <a:t>MXCore</a:t>
          </a:r>
          <a:r>
            <a:rPr lang="en-US" dirty="0" smtClean="0"/>
            <a:t>, MXIO, </a:t>
          </a:r>
          <a:r>
            <a:rPr lang="en-US" dirty="0" err="1" smtClean="0"/>
            <a:t>MXRandom</a:t>
          </a:r>
          <a:r>
            <a:rPr lang="en-US" dirty="0" smtClean="0"/>
            <a:t>, </a:t>
          </a:r>
          <a:r>
            <a:rPr lang="en-US" dirty="0" err="1" smtClean="0"/>
            <a:t>MXUitil</a:t>
          </a:r>
          <a:r>
            <a:rPr lang="en-US" dirty="0" smtClean="0"/>
            <a:t>, </a:t>
          </a:r>
          <a:r>
            <a:rPr lang="en-US" dirty="0" err="1" smtClean="0"/>
            <a:t>MXMCGens</a:t>
          </a:r>
          <a:r>
            <a:rPr lang="en-US" dirty="0" smtClean="0"/>
            <a:t>, </a:t>
          </a:r>
          <a:r>
            <a:rPr lang="en-US" dirty="0" err="1" smtClean="0"/>
            <a:t>MXSlowControl</a:t>
          </a:r>
          <a:endParaRPr lang="en-US" dirty="0"/>
        </a:p>
      </dgm:t>
    </dgm:pt>
    <dgm:pt modelId="{E65CC041-17C4-4D67-A451-A2F4C84F7889}" type="parTrans" cxnId="{BE9ED343-106D-414E-AE40-8DACCC84EDEE}">
      <dgm:prSet/>
      <dgm:spPr/>
      <dgm:t>
        <a:bodyPr/>
        <a:lstStyle/>
        <a:p>
          <a:endParaRPr lang="en-US"/>
        </a:p>
      </dgm:t>
    </dgm:pt>
    <dgm:pt modelId="{1CE91E4A-34BE-4D5C-939B-8AF263F36B62}" type="sibTrans" cxnId="{BE9ED343-106D-414E-AE40-8DACCC84EDEE}">
      <dgm:prSet/>
      <dgm:spPr/>
      <dgm:t>
        <a:bodyPr/>
        <a:lstStyle/>
        <a:p>
          <a:endParaRPr lang="en-US"/>
        </a:p>
      </dgm:t>
    </dgm:pt>
    <dgm:pt modelId="{6C50182D-0C15-4201-BA59-9F46BCF5756D}">
      <dgm:prSet phldrT="[Text]"/>
      <dgm:spPr/>
      <dgm:t>
        <a:bodyPr/>
        <a:lstStyle/>
        <a:p>
          <a:r>
            <a:rPr lang="en-US" dirty="0" smtClean="0"/>
            <a:t>More to come when necessary</a:t>
          </a:r>
          <a:endParaRPr lang="en-US" dirty="0"/>
        </a:p>
      </dgm:t>
    </dgm:pt>
    <dgm:pt modelId="{5A99EC5D-0DDE-448F-88E7-C75D48ECE453}" type="parTrans" cxnId="{2FF47145-EBC2-4858-A6C4-5A8339D89D36}">
      <dgm:prSet/>
      <dgm:spPr/>
      <dgm:t>
        <a:bodyPr/>
        <a:lstStyle/>
        <a:p>
          <a:endParaRPr lang="en-US"/>
        </a:p>
      </dgm:t>
    </dgm:pt>
    <dgm:pt modelId="{CBA96B45-8648-4D99-9CCA-DB67DE24CD26}" type="sibTrans" cxnId="{2FF47145-EBC2-4858-A6C4-5A8339D89D36}">
      <dgm:prSet/>
      <dgm:spPr/>
      <dgm:t>
        <a:bodyPr/>
        <a:lstStyle/>
        <a:p>
          <a:endParaRPr lang="en-US"/>
        </a:p>
      </dgm:t>
    </dgm:pt>
    <dgm:pt modelId="{6DF2486D-4324-422B-BDE8-E5BA87CFC2D7}">
      <dgm:prSet phldrT="[Text]"/>
      <dgm:spPr/>
      <dgm:t>
        <a:bodyPr/>
        <a:lstStyle/>
        <a:p>
          <a:r>
            <a:rPr lang="en-US" dirty="0" smtClean="0"/>
            <a:t>Modular development, easier to test and understand</a:t>
          </a:r>
          <a:endParaRPr lang="en-US" dirty="0"/>
        </a:p>
      </dgm:t>
    </dgm:pt>
    <dgm:pt modelId="{B54AEF83-C554-4562-88C6-AFEC7725526B}" type="parTrans" cxnId="{32AF2794-3ED1-483C-BF72-8E8932B47503}">
      <dgm:prSet/>
      <dgm:spPr/>
      <dgm:t>
        <a:bodyPr/>
        <a:lstStyle/>
        <a:p>
          <a:endParaRPr lang="en-US"/>
        </a:p>
      </dgm:t>
    </dgm:pt>
    <dgm:pt modelId="{2213DF26-08D1-4E4F-9557-3E5935B57096}" type="sibTrans" cxnId="{32AF2794-3ED1-483C-BF72-8E8932B47503}">
      <dgm:prSet/>
      <dgm:spPr/>
      <dgm:t>
        <a:bodyPr/>
        <a:lstStyle/>
        <a:p>
          <a:endParaRPr lang="en-US"/>
        </a:p>
      </dgm:t>
    </dgm:pt>
    <dgm:pt modelId="{05EE7E6B-2B85-49CF-9FDA-5C1903716B22}">
      <dgm:prSet phldrT="[Text]"/>
      <dgm:spPr/>
      <dgm:t>
        <a:bodyPr/>
        <a:lstStyle/>
        <a:p>
          <a:r>
            <a:rPr lang="en-US" b="1" dirty="0" smtClean="0"/>
            <a:t>Test Units</a:t>
          </a:r>
          <a:endParaRPr lang="en-US" b="1" dirty="0"/>
        </a:p>
      </dgm:t>
    </dgm:pt>
    <dgm:pt modelId="{241FF6F4-9A2C-4C25-81F7-3499C3E1A5F7}" type="parTrans" cxnId="{05EBE9BE-C3D3-4931-8CCB-C3C9E54102E9}">
      <dgm:prSet/>
      <dgm:spPr/>
    </dgm:pt>
    <dgm:pt modelId="{E4C6A6E3-BD12-4AC2-992C-7A3B3BDC9999}" type="sibTrans" cxnId="{05EBE9BE-C3D3-4931-8CCB-C3C9E54102E9}">
      <dgm:prSet/>
      <dgm:spPr/>
    </dgm:pt>
    <dgm:pt modelId="{F6C8A002-A361-41CA-9FCC-F113256FABB9}">
      <dgm:prSet phldrT="[Text]"/>
      <dgm:spPr/>
      <dgm:t>
        <a:bodyPr/>
        <a:lstStyle/>
        <a:p>
          <a:r>
            <a:rPr lang="en-US" dirty="0" smtClean="0"/>
            <a:t>All classes tested through unit test routines.</a:t>
          </a:r>
          <a:endParaRPr lang="en-US" dirty="0"/>
        </a:p>
      </dgm:t>
    </dgm:pt>
    <dgm:pt modelId="{BC0964E0-D514-44C0-9DEF-FB69AF325E22}" type="parTrans" cxnId="{2D3E7B4B-A978-4629-9195-F38F3B85AB41}">
      <dgm:prSet/>
      <dgm:spPr/>
    </dgm:pt>
    <dgm:pt modelId="{1DD02F00-F17A-4315-A6B5-4865D9FE2869}" type="sibTrans" cxnId="{2D3E7B4B-A978-4629-9195-F38F3B85AB41}">
      <dgm:prSet/>
      <dgm:spPr/>
    </dgm:pt>
    <dgm:pt modelId="{779DD796-32EF-489D-9BE1-111315BE52B0}">
      <dgm:prSet phldrT="[Text]"/>
      <dgm:spPr/>
      <dgm:t>
        <a:bodyPr/>
        <a:lstStyle/>
        <a:p>
          <a:r>
            <a:rPr lang="en-US" dirty="0" smtClean="0"/>
            <a:t>Test helpers for the test </a:t>
          </a:r>
          <a:r>
            <a:rPr lang="en-US" dirty="0" smtClean="0"/>
            <a:t>units </a:t>
          </a:r>
          <a:r>
            <a:rPr lang="en-US" dirty="0" smtClean="0"/>
            <a:t>of new implementations of a main component</a:t>
          </a:r>
          <a:endParaRPr lang="en-US" dirty="0"/>
        </a:p>
      </dgm:t>
    </dgm:pt>
    <dgm:pt modelId="{6B85B872-EDA7-436E-A0E9-72980724B74D}" type="parTrans" cxnId="{BD0AC9C4-56D9-4DC9-8354-EF8EA0D4CB44}">
      <dgm:prSet/>
      <dgm:spPr/>
    </dgm:pt>
    <dgm:pt modelId="{5BC1020C-48AB-47B4-87EE-EAAD4B28270F}" type="sibTrans" cxnId="{BD0AC9C4-56D9-4DC9-8354-EF8EA0D4CB44}">
      <dgm:prSet/>
      <dgm:spPr/>
    </dgm:pt>
    <dgm:pt modelId="{257FDA8F-6D6F-414C-871D-634D84102051}">
      <dgm:prSet phldrT="[Text]"/>
      <dgm:spPr/>
      <dgm:t>
        <a:bodyPr/>
        <a:lstStyle/>
        <a:p>
          <a:r>
            <a:rPr lang="en-US" dirty="0" smtClean="0"/>
            <a:t>Every new class should have a test unit to be included in the core libraries</a:t>
          </a:r>
          <a:endParaRPr lang="en-US" dirty="0"/>
        </a:p>
      </dgm:t>
    </dgm:pt>
    <dgm:pt modelId="{F7D26B5D-6C20-4EC2-88CF-8134B2A2199E}" type="parTrans" cxnId="{445F89F8-ECE1-499C-B09D-F0B59F91F021}">
      <dgm:prSet/>
      <dgm:spPr/>
    </dgm:pt>
    <dgm:pt modelId="{AF193DBA-6C9D-4DD6-8B8D-B03DF3E96EB4}" type="sibTrans" cxnId="{445F89F8-ECE1-499C-B09D-F0B59F91F021}">
      <dgm:prSet/>
      <dgm:spPr/>
    </dgm:pt>
    <dgm:pt modelId="{9693AE9A-349B-47A6-9D72-2CF8E1E42BF8}">
      <dgm:prSet phldrT="[Text]"/>
      <dgm:spPr/>
      <dgm:t>
        <a:bodyPr/>
        <a:lstStyle/>
        <a:p>
          <a:r>
            <a:rPr lang="en-US" dirty="0" smtClean="0"/>
            <a:t>Many plugins already developed</a:t>
          </a:r>
          <a:endParaRPr lang="en-US" dirty="0"/>
        </a:p>
      </dgm:t>
    </dgm:pt>
    <dgm:pt modelId="{A58938E1-3A33-4F56-BBEA-45E76251C974}" type="parTrans" cxnId="{5C63029D-BB1A-4F6E-93DF-1D61DD444C88}">
      <dgm:prSet/>
      <dgm:spPr/>
    </dgm:pt>
    <dgm:pt modelId="{B28BD4DD-8232-48B1-892E-CF923E1DFF3F}" type="sibTrans" cxnId="{5C63029D-BB1A-4F6E-93DF-1D61DD444C88}">
      <dgm:prSet/>
      <dgm:spPr/>
    </dgm:pt>
    <dgm:pt modelId="{6DE6E50D-6C95-4F5B-8022-D7589F02DC20}" type="pres">
      <dgm:prSet presAssocID="{F107F372-0C41-4349-824E-5C754E44D09F}" presName="linear" presStyleCnt="0">
        <dgm:presLayoutVars>
          <dgm:dir/>
          <dgm:animLvl val="lvl"/>
          <dgm:resizeHandles val="exact"/>
        </dgm:presLayoutVars>
      </dgm:prSet>
      <dgm:spPr/>
      <dgm:t>
        <a:bodyPr/>
        <a:lstStyle/>
        <a:p>
          <a:endParaRPr lang="en-US"/>
        </a:p>
      </dgm:t>
    </dgm:pt>
    <dgm:pt modelId="{B2B64BD5-4178-4138-BCBA-CCAFCC75A6FD}" type="pres">
      <dgm:prSet presAssocID="{C94CF96A-7F13-4F3A-AF88-60BC7DED6AAD}" presName="parentLin" presStyleCnt="0"/>
      <dgm:spPr/>
    </dgm:pt>
    <dgm:pt modelId="{EF5615D4-6311-4F4F-A7EE-E084515519B9}" type="pres">
      <dgm:prSet presAssocID="{C94CF96A-7F13-4F3A-AF88-60BC7DED6AAD}" presName="parentLeftMargin" presStyleLbl="node1" presStyleIdx="0" presStyleCnt="3"/>
      <dgm:spPr/>
      <dgm:t>
        <a:bodyPr/>
        <a:lstStyle/>
        <a:p>
          <a:endParaRPr lang="en-US"/>
        </a:p>
      </dgm:t>
    </dgm:pt>
    <dgm:pt modelId="{119818B6-30D0-49ED-A48E-AE1701A51890}" type="pres">
      <dgm:prSet presAssocID="{C94CF96A-7F13-4F3A-AF88-60BC7DED6AAD}" presName="parentText" presStyleLbl="node1" presStyleIdx="0" presStyleCnt="3">
        <dgm:presLayoutVars>
          <dgm:chMax val="0"/>
          <dgm:bulletEnabled val="1"/>
        </dgm:presLayoutVars>
      </dgm:prSet>
      <dgm:spPr/>
      <dgm:t>
        <a:bodyPr/>
        <a:lstStyle/>
        <a:p>
          <a:endParaRPr lang="en-US"/>
        </a:p>
      </dgm:t>
    </dgm:pt>
    <dgm:pt modelId="{CBB23392-15B5-4211-A5D6-80660B0E7CFB}" type="pres">
      <dgm:prSet presAssocID="{C94CF96A-7F13-4F3A-AF88-60BC7DED6AAD}" presName="negativeSpace" presStyleCnt="0"/>
      <dgm:spPr/>
    </dgm:pt>
    <dgm:pt modelId="{DF7717FC-E368-4B16-9C38-DDE1CDF6C196}" type="pres">
      <dgm:prSet presAssocID="{C94CF96A-7F13-4F3A-AF88-60BC7DED6AAD}" presName="childText" presStyleLbl="conFgAcc1" presStyleIdx="0" presStyleCnt="3">
        <dgm:presLayoutVars>
          <dgm:bulletEnabled val="1"/>
        </dgm:presLayoutVars>
      </dgm:prSet>
      <dgm:spPr/>
      <dgm:t>
        <a:bodyPr/>
        <a:lstStyle/>
        <a:p>
          <a:endParaRPr lang="en-US"/>
        </a:p>
      </dgm:t>
    </dgm:pt>
    <dgm:pt modelId="{E765E28F-08A1-4A6D-AD19-16DDA9DD38D7}" type="pres">
      <dgm:prSet presAssocID="{B78227B7-89C7-4B5E-9FFF-36C784ED2D18}" presName="spaceBetweenRectangles" presStyleCnt="0"/>
      <dgm:spPr/>
    </dgm:pt>
    <dgm:pt modelId="{89189F9B-392E-4F1B-97D0-44FC0ADC1723}" type="pres">
      <dgm:prSet presAssocID="{D097F9B6-A2B4-4CF9-9228-41EE6BD173E7}" presName="parentLin" presStyleCnt="0"/>
      <dgm:spPr/>
    </dgm:pt>
    <dgm:pt modelId="{F3969E8F-B08C-4AD5-9423-52C77DEBB137}" type="pres">
      <dgm:prSet presAssocID="{D097F9B6-A2B4-4CF9-9228-41EE6BD173E7}" presName="parentLeftMargin" presStyleLbl="node1" presStyleIdx="0" presStyleCnt="3"/>
      <dgm:spPr/>
      <dgm:t>
        <a:bodyPr/>
        <a:lstStyle/>
        <a:p>
          <a:endParaRPr lang="en-US"/>
        </a:p>
      </dgm:t>
    </dgm:pt>
    <dgm:pt modelId="{4DBF186B-3702-475A-8A3E-07311B0EB9FF}" type="pres">
      <dgm:prSet presAssocID="{D097F9B6-A2B4-4CF9-9228-41EE6BD173E7}" presName="parentText" presStyleLbl="node1" presStyleIdx="1" presStyleCnt="3">
        <dgm:presLayoutVars>
          <dgm:chMax val="0"/>
          <dgm:bulletEnabled val="1"/>
        </dgm:presLayoutVars>
      </dgm:prSet>
      <dgm:spPr/>
      <dgm:t>
        <a:bodyPr/>
        <a:lstStyle/>
        <a:p>
          <a:endParaRPr lang="en-US"/>
        </a:p>
      </dgm:t>
    </dgm:pt>
    <dgm:pt modelId="{049F3292-9D23-4A3C-A54C-769B51101658}" type="pres">
      <dgm:prSet presAssocID="{D097F9B6-A2B4-4CF9-9228-41EE6BD173E7}" presName="negativeSpace" presStyleCnt="0"/>
      <dgm:spPr/>
    </dgm:pt>
    <dgm:pt modelId="{E9FF5746-F427-4E5D-8213-C78F02B233F4}" type="pres">
      <dgm:prSet presAssocID="{D097F9B6-A2B4-4CF9-9228-41EE6BD173E7}" presName="childText" presStyleLbl="conFgAcc1" presStyleIdx="1" presStyleCnt="3">
        <dgm:presLayoutVars>
          <dgm:bulletEnabled val="1"/>
        </dgm:presLayoutVars>
      </dgm:prSet>
      <dgm:spPr/>
      <dgm:t>
        <a:bodyPr/>
        <a:lstStyle/>
        <a:p>
          <a:endParaRPr lang="en-US"/>
        </a:p>
      </dgm:t>
    </dgm:pt>
    <dgm:pt modelId="{437FBBE8-9C16-4CE9-B4DC-0A8EAEBDFEF7}" type="pres">
      <dgm:prSet presAssocID="{A1D311F0-2A6B-41C9-B4A5-9BE4F5AB1F24}" presName="spaceBetweenRectangles" presStyleCnt="0"/>
      <dgm:spPr/>
    </dgm:pt>
    <dgm:pt modelId="{56B32290-DAC5-487D-85A6-CBE6DE322F22}" type="pres">
      <dgm:prSet presAssocID="{05EE7E6B-2B85-49CF-9FDA-5C1903716B22}" presName="parentLin" presStyleCnt="0"/>
      <dgm:spPr/>
    </dgm:pt>
    <dgm:pt modelId="{D990C11B-1126-469E-BBA5-610E48011055}" type="pres">
      <dgm:prSet presAssocID="{05EE7E6B-2B85-49CF-9FDA-5C1903716B22}" presName="parentLeftMargin" presStyleLbl="node1" presStyleIdx="1" presStyleCnt="3"/>
      <dgm:spPr/>
      <dgm:t>
        <a:bodyPr/>
        <a:lstStyle/>
        <a:p>
          <a:endParaRPr lang="en-US"/>
        </a:p>
      </dgm:t>
    </dgm:pt>
    <dgm:pt modelId="{BEBC0199-D663-4878-86AF-AADD8C30798F}" type="pres">
      <dgm:prSet presAssocID="{05EE7E6B-2B85-49CF-9FDA-5C1903716B22}" presName="parentText" presStyleLbl="node1" presStyleIdx="2" presStyleCnt="3">
        <dgm:presLayoutVars>
          <dgm:chMax val="0"/>
          <dgm:bulletEnabled val="1"/>
        </dgm:presLayoutVars>
      </dgm:prSet>
      <dgm:spPr/>
      <dgm:t>
        <a:bodyPr/>
        <a:lstStyle/>
        <a:p>
          <a:endParaRPr lang="en-US"/>
        </a:p>
      </dgm:t>
    </dgm:pt>
    <dgm:pt modelId="{F73B878B-774C-4014-B7A8-78A09EC711ED}" type="pres">
      <dgm:prSet presAssocID="{05EE7E6B-2B85-49CF-9FDA-5C1903716B22}" presName="negativeSpace" presStyleCnt="0"/>
      <dgm:spPr/>
    </dgm:pt>
    <dgm:pt modelId="{057E5D5B-EDFF-411F-85C5-B0AB5323523C}" type="pres">
      <dgm:prSet presAssocID="{05EE7E6B-2B85-49CF-9FDA-5C1903716B22}" presName="childText" presStyleLbl="conFgAcc1" presStyleIdx="2" presStyleCnt="3">
        <dgm:presLayoutVars>
          <dgm:bulletEnabled val="1"/>
        </dgm:presLayoutVars>
      </dgm:prSet>
      <dgm:spPr/>
      <dgm:t>
        <a:bodyPr/>
        <a:lstStyle/>
        <a:p>
          <a:endParaRPr lang="en-US"/>
        </a:p>
      </dgm:t>
    </dgm:pt>
  </dgm:ptLst>
  <dgm:cxnLst>
    <dgm:cxn modelId="{986FD860-68AE-4048-8CAD-78F2FB44C44B}" srcId="{C94CF96A-7F13-4F3A-AF88-60BC7DED6AAD}" destId="{F3A3517A-3EF4-40B6-B484-A39DB1441006}" srcOrd="1" destOrd="0" parTransId="{2F901423-E735-4EE3-9A7C-2611BCF48FEA}" sibTransId="{AD587F02-4B61-4493-B554-7872D0A1FB3A}"/>
    <dgm:cxn modelId="{445F89F8-ECE1-499C-B09D-F0B59F91F021}" srcId="{05EE7E6B-2B85-49CF-9FDA-5C1903716B22}" destId="{257FDA8F-6D6F-414C-871D-634D84102051}" srcOrd="2" destOrd="0" parTransId="{F7D26B5D-6C20-4EC2-88CF-8134B2A2199E}" sibTransId="{AF193DBA-6C9D-4DD6-8B8D-B03DF3E96EB4}"/>
    <dgm:cxn modelId="{630D12C4-B0C9-4DA0-9492-49D8930BD07B}" type="presOf" srcId="{05EE7E6B-2B85-49CF-9FDA-5C1903716B22}" destId="{D990C11B-1126-469E-BBA5-610E48011055}" srcOrd="0" destOrd="0" presId="urn:microsoft.com/office/officeart/2005/8/layout/list1"/>
    <dgm:cxn modelId="{E843E858-337A-41CC-BD02-A65C8F9E7C94}" type="presOf" srcId="{F6C8A002-A361-41CA-9FCC-F113256FABB9}" destId="{057E5D5B-EDFF-411F-85C5-B0AB5323523C}" srcOrd="0" destOrd="0" presId="urn:microsoft.com/office/officeart/2005/8/layout/list1"/>
    <dgm:cxn modelId="{83461D28-C82E-4B15-8972-3FDA9BB0138B}" type="presOf" srcId="{05EE7E6B-2B85-49CF-9FDA-5C1903716B22}" destId="{BEBC0199-D663-4878-86AF-AADD8C30798F}" srcOrd="1" destOrd="0" presId="urn:microsoft.com/office/officeart/2005/8/layout/list1"/>
    <dgm:cxn modelId="{E1C7F994-9D5E-496E-91AB-FE009ADA2D26}" type="presOf" srcId="{7B4946C3-DD67-4323-AEC5-53AA72B7DD5D}" destId="{E9FF5746-F427-4E5D-8213-C78F02B233F4}" srcOrd="0" destOrd="0" presId="urn:microsoft.com/office/officeart/2005/8/layout/list1"/>
    <dgm:cxn modelId="{2FF47145-EBC2-4858-A6C4-5A8339D89D36}" srcId="{D097F9B6-A2B4-4CF9-9228-41EE6BD173E7}" destId="{6C50182D-0C15-4201-BA59-9F46BCF5756D}" srcOrd="2" destOrd="0" parTransId="{5A99EC5D-0DDE-448F-88E7-C75D48ECE453}" sibTransId="{CBA96B45-8648-4D99-9CCA-DB67DE24CD26}"/>
    <dgm:cxn modelId="{63141F78-3524-4099-BCBF-D3E62C4CBBEA}" type="presOf" srcId="{BBD2A5B6-66B8-4E8A-B455-2ED61D009B8B}" destId="{DF7717FC-E368-4B16-9C38-DDE1CDF6C196}" srcOrd="0" destOrd="2" presId="urn:microsoft.com/office/officeart/2005/8/layout/list1"/>
    <dgm:cxn modelId="{2914BA57-6C3E-4A38-8FED-5B12F3DF0291}" srcId="{F107F372-0C41-4349-824E-5C754E44D09F}" destId="{C94CF96A-7F13-4F3A-AF88-60BC7DED6AAD}" srcOrd="0" destOrd="0" parTransId="{DFC38079-3159-4894-99BE-CF90E3B73452}" sibTransId="{B78227B7-89C7-4B5E-9FFF-36C784ED2D18}"/>
    <dgm:cxn modelId="{F50A67E8-85E7-40EA-9894-03AF1CAAB8BA}" srcId="{F107F372-0C41-4349-824E-5C754E44D09F}" destId="{D097F9B6-A2B4-4CF9-9228-41EE6BD173E7}" srcOrd="1" destOrd="0" parTransId="{63B03640-C049-461A-AAEE-D709AE1BE3DC}" sibTransId="{A1D311F0-2A6B-41C9-B4A5-9BE4F5AB1F24}"/>
    <dgm:cxn modelId="{7DCE5FCC-D759-4950-92A0-558A8B3F5B87}" type="presOf" srcId="{F3A3517A-3EF4-40B6-B484-A39DB1441006}" destId="{DF7717FC-E368-4B16-9C38-DDE1CDF6C196}" srcOrd="0" destOrd="1" presId="urn:microsoft.com/office/officeart/2005/8/layout/list1"/>
    <dgm:cxn modelId="{63B733C3-16C7-4381-93BA-B9D6682FFBEC}" type="presOf" srcId="{779DD796-32EF-489D-9BE1-111315BE52B0}" destId="{057E5D5B-EDFF-411F-85C5-B0AB5323523C}" srcOrd="0" destOrd="1" presId="urn:microsoft.com/office/officeart/2005/8/layout/list1"/>
    <dgm:cxn modelId="{BD0AC9C4-56D9-4DC9-8354-EF8EA0D4CB44}" srcId="{05EE7E6B-2B85-49CF-9FDA-5C1903716B22}" destId="{779DD796-32EF-489D-9BE1-111315BE52B0}" srcOrd="1" destOrd="0" parTransId="{6B85B872-EDA7-436E-A0E9-72980724B74D}" sibTransId="{5BC1020C-48AB-47B4-87EE-EAAD4B28270F}"/>
    <dgm:cxn modelId="{69F7B6D1-013D-4C8C-9F82-8EDB504C4C33}" srcId="{C94CF96A-7F13-4F3A-AF88-60BC7DED6AAD}" destId="{BBD2A5B6-66B8-4E8A-B455-2ED61D009B8B}" srcOrd="2" destOrd="0" parTransId="{0449F510-DB3E-4FEE-9344-290F48587186}" sibTransId="{AF491178-C998-46CC-913B-6B28661F1D64}"/>
    <dgm:cxn modelId="{19483119-39C0-45C6-B5C5-F6F951A322D7}" type="presOf" srcId="{257FDA8F-6D6F-414C-871D-634D84102051}" destId="{057E5D5B-EDFF-411F-85C5-B0AB5323523C}" srcOrd="0" destOrd="2" presId="urn:microsoft.com/office/officeart/2005/8/layout/list1"/>
    <dgm:cxn modelId="{2D75D659-A9C5-4870-BA04-F694F8C4372B}" type="presOf" srcId="{D097F9B6-A2B4-4CF9-9228-41EE6BD173E7}" destId="{4DBF186B-3702-475A-8A3E-07311B0EB9FF}" srcOrd="1" destOrd="0" presId="urn:microsoft.com/office/officeart/2005/8/layout/list1"/>
    <dgm:cxn modelId="{8B4831A5-B9A9-481D-90E1-B6708B50A2A5}" type="presOf" srcId="{C94CF96A-7F13-4F3A-AF88-60BC7DED6AAD}" destId="{119818B6-30D0-49ED-A48E-AE1701A51890}" srcOrd="1" destOrd="0" presId="urn:microsoft.com/office/officeart/2005/8/layout/list1"/>
    <dgm:cxn modelId="{BE9ED343-106D-414E-AE40-8DACCC84EDEE}" srcId="{D097F9B6-A2B4-4CF9-9228-41EE6BD173E7}" destId="{7B4946C3-DD67-4323-AEC5-53AA72B7DD5D}" srcOrd="0" destOrd="0" parTransId="{E65CC041-17C4-4D67-A451-A2F4C84F7889}" sibTransId="{1CE91E4A-34BE-4D5C-939B-8AF263F36B62}"/>
    <dgm:cxn modelId="{708681ED-9AFA-4721-B054-B1187BFC6864}" type="presOf" srcId="{6DF2486D-4324-422B-BDE8-E5BA87CFC2D7}" destId="{E9FF5746-F427-4E5D-8213-C78F02B233F4}" srcOrd="0" destOrd="3" presId="urn:microsoft.com/office/officeart/2005/8/layout/list1"/>
    <dgm:cxn modelId="{08189E66-D6E7-4677-B955-12B3F6A94E70}" type="presOf" srcId="{9693AE9A-349B-47A6-9D72-2CF8E1E42BF8}" destId="{E9FF5746-F427-4E5D-8213-C78F02B233F4}" srcOrd="0" destOrd="1" presId="urn:microsoft.com/office/officeart/2005/8/layout/list1"/>
    <dgm:cxn modelId="{51B2A3A2-A0EB-4D57-AE2C-FDEE6BE7C40E}" type="presOf" srcId="{CF0E214A-058E-4EB9-AD37-EE5025D561DB}" destId="{DF7717FC-E368-4B16-9C38-DDE1CDF6C196}" srcOrd="0" destOrd="0" presId="urn:microsoft.com/office/officeart/2005/8/layout/list1"/>
    <dgm:cxn modelId="{5C63029D-BB1A-4F6E-93DF-1D61DD444C88}" srcId="{D097F9B6-A2B4-4CF9-9228-41EE6BD173E7}" destId="{9693AE9A-349B-47A6-9D72-2CF8E1E42BF8}" srcOrd="1" destOrd="0" parTransId="{A58938E1-3A33-4F56-BBEA-45E76251C974}" sibTransId="{B28BD4DD-8232-48B1-892E-CF923E1DFF3F}"/>
    <dgm:cxn modelId="{05EBE9BE-C3D3-4931-8CCB-C3C9E54102E9}" srcId="{F107F372-0C41-4349-824E-5C754E44D09F}" destId="{05EE7E6B-2B85-49CF-9FDA-5C1903716B22}" srcOrd="2" destOrd="0" parTransId="{241FF6F4-9A2C-4C25-81F7-3499C3E1A5F7}" sibTransId="{E4C6A6E3-BD12-4AC2-992C-7A3B3BDC9999}"/>
    <dgm:cxn modelId="{38A2F278-4DD5-442B-85E2-42EE27DBF77A}" type="presOf" srcId="{C94CF96A-7F13-4F3A-AF88-60BC7DED6AAD}" destId="{EF5615D4-6311-4F4F-A7EE-E084515519B9}" srcOrd="0" destOrd="0" presId="urn:microsoft.com/office/officeart/2005/8/layout/list1"/>
    <dgm:cxn modelId="{B35857E5-E9BC-4ABF-9343-BEB7B75C784C}" type="presOf" srcId="{6C50182D-0C15-4201-BA59-9F46BCF5756D}" destId="{E9FF5746-F427-4E5D-8213-C78F02B233F4}" srcOrd="0" destOrd="2" presId="urn:microsoft.com/office/officeart/2005/8/layout/list1"/>
    <dgm:cxn modelId="{BC3F8CCE-D5F8-4DF7-9648-08112B9A8574}" type="presOf" srcId="{F107F372-0C41-4349-824E-5C754E44D09F}" destId="{6DE6E50D-6C95-4F5B-8022-D7589F02DC20}" srcOrd="0" destOrd="0" presId="urn:microsoft.com/office/officeart/2005/8/layout/list1"/>
    <dgm:cxn modelId="{2D3E7B4B-A978-4629-9195-F38F3B85AB41}" srcId="{05EE7E6B-2B85-49CF-9FDA-5C1903716B22}" destId="{F6C8A002-A361-41CA-9FCC-F113256FABB9}" srcOrd="0" destOrd="0" parTransId="{BC0964E0-D514-44C0-9DEF-FB69AF325E22}" sibTransId="{1DD02F00-F17A-4315-A6B5-4865D9FE2869}"/>
    <dgm:cxn modelId="{32AF2794-3ED1-483C-BF72-8E8932B47503}" srcId="{D097F9B6-A2B4-4CF9-9228-41EE6BD173E7}" destId="{6DF2486D-4324-422B-BDE8-E5BA87CFC2D7}" srcOrd="3" destOrd="0" parTransId="{B54AEF83-C554-4562-88C6-AFEC7725526B}" sibTransId="{2213DF26-08D1-4E4F-9557-3E5935B57096}"/>
    <dgm:cxn modelId="{498E744D-CCC7-457F-A011-D8040B096710}" srcId="{C94CF96A-7F13-4F3A-AF88-60BC7DED6AAD}" destId="{CF0E214A-058E-4EB9-AD37-EE5025D561DB}" srcOrd="0" destOrd="0" parTransId="{D0936FF3-F07C-421E-A4F1-3FAD3F81BB5F}" sibTransId="{B7A9F809-6F0E-433C-BDB8-62DECBE5EF89}"/>
    <dgm:cxn modelId="{A768E63E-33AB-4529-B1D3-A410F8CD2ED5}" type="presOf" srcId="{D097F9B6-A2B4-4CF9-9228-41EE6BD173E7}" destId="{F3969E8F-B08C-4AD5-9423-52C77DEBB137}" srcOrd="0" destOrd="0" presId="urn:microsoft.com/office/officeart/2005/8/layout/list1"/>
    <dgm:cxn modelId="{D9AE63EA-34CD-4042-803F-1CFF9C534799}" type="presParOf" srcId="{6DE6E50D-6C95-4F5B-8022-D7589F02DC20}" destId="{B2B64BD5-4178-4138-BCBA-CCAFCC75A6FD}" srcOrd="0" destOrd="0" presId="urn:microsoft.com/office/officeart/2005/8/layout/list1"/>
    <dgm:cxn modelId="{2B6C6A83-20C8-43A9-8F58-A8B6AC7273D5}" type="presParOf" srcId="{B2B64BD5-4178-4138-BCBA-CCAFCC75A6FD}" destId="{EF5615D4-6311-4F4F-A7EE-E084515519B9}" srcOrd="0" destOrd="0" presId="urn:microsoft.com/office/officeart/2005/8/layout/list1"/>
    <dgm:cxn modelId="{4678F692-37F9-476B-BCB5-C84978D8D041}" type="presParOf" srcId="{B2B64BD5-4178-4138-BCBA-CCAFCC75A6FD}" destId="{119818B6-30D0-49ED-A48E-AE1701A51890}" srcOrd="1" destOrd="0" presId="urn:microsoft.com/office/officeart/2005/8/layout/list1"/>
    <dgm:cxn modelId="{2B60F233-A127-435B-8A3A-824C815FE0F1}" type="presParOf" srcId="{6DE6E50D-6C95-4F5B-8022-D7589F02DC20}" destId="{CBB23392-15B5-4211-A5D6-80660B0E7CFB}" srcOrd="1" destOrd="0" presId="urn:microsoft.com/office/officeart/2005/8/layout/list1"/>
    <dgm:cxn modelId="{F8D745DB-FA18-42EF-B29E-0C5A9275CA58}" type="presParOf" srcId="{6DE6E50D-6C95-4F5B-8022-D7589F02DC20}" destId="{DF7717FC-E368-4B16-9C38-DDE1CDF6C196}" srcOrd="2" destOrd="0" presId="urn:microsoft.com/office/officeart/2005/8/layout/list1"/>
    <dgm:cxn modelId="{1C064F0C-27AF-4893-9412-1C301F9C0B4B}" type="presParOf" srcId="{6DE6E50D-6C95-4F5B-8022-D7589F02DC20}" destId="{E765E28F-08A1-4A6D-AD19-16DDA9DD38D7}" srcOrd="3" destOrd="0" presId="urn:microsoft.com/office/officeart/2005/8/layout/list1"/>
    <dgm:cxn modelId="{C94F8B78-30FE-4DC2-B9B7-B6A45D3B2E69}" type="presParOf" srcId="{6DE6E50D-6C95-4F5B-8022-D7589F02DC20}" destId="{89189F9B-392E-4F1B-97D0-44FC0ADC1723}" srcOrd="4" destOrd="0" presId="urn:microsoft.com/office/officeart/2005/8/layout/list1"/>
    <dgm:cxn modelId="{628B6816-5B17-42E5-9369-E367F9FDAEEB}" type="presParOf" srcId="{89189F9B-392E-4F1B-97D0-44FC0ADC1723}" destId="{F3969E8F-B08C-4AD5-9423-52C77DEBB137}" srcOrd="0" destOrd="0" presId="urn:microsoft.com/office/officeart/2005/8/layout/list1"/>
    <dgm:cxn modelId="{E16A959F-0210-46A7-ABBC-B53CAA46A945}" type="presParOf" srcId="{89189F9B-392E-4F1B-97D0-44FC0ADC1723}" destId="{4DBF186B-3702-475A-8A3E-07311B0EB9FF}" srcOrd="1" destOrd="0" presId="urn:microsoft.com/office/officeart/2005/8/layout/list1"/>
    <dgm:cxn modelId="{3ECA91BC-085E-4AE2-8C86-4C175FC14DC8}" type="presParOf" srcId="{6DE6E50D-6C95-4F5B-8022-D7589F02DC20}" destId="{049F3292-9D23-4A3C-A54C-769B51101658}" srcOrd="5" destOrd="0" presId="urn:microsoft.com/office/officeart/2005/8/layout/list1"/>
    <dgm:cxn modelId="{D5407FDC-E4FB-4BD2-A0AF-274CD2C8ECB2}" type="presParOf" srcId="{6DE6E50D-6C95-4F5B-8022-D7589F02DC20}" destId="{E9FF5746-F427-4E5D-8213-C78F02B233F4}" srcOrd="6" destOrd="0" presId="urn:microsoft.com/office/officeart/2005/8/layout/list1"/>
    <dgm:cxn modelId="{F3DB25A0-1306-46E0-B38C-3C53B7EC2C8C}" type="presParOf" srcId="{6DE6E50D-6C95-4F5B-8022-D7589F02DC20}" destId="{437FBBE8-9C16-4CE9-B4DC-0A8EAEBDFEF7}" srcOrd="7" destOrd="0" presId="urn:microsoft.com/office/officeart/2005/8/layout/list1"/>
    <dgm:cxn modelId="{FF93D3D5-157E-492C-9BA8-1AB1305A3F2B}" type="presParOf" srcId="{6DE6E50D-6C95-4F5B-8022-D7589F02DC20}" destId="{56B32290-DAC5-487D-85A6-CBE6DE322F22}" srcOrd="8" destOrd="0" presId="urn:microsoft.com/office/officeart/2005/8/layout/list1"/>
    <dgm:cxn modelId="{E2705793-2C50-4876-8C2B-545A20CE0648}" type="presParOf" srcId="{56B32290-DAC5-487D-85A6-CBE6DE322F22}" destId="{D990C11B-1126-469E-BBA5-610E48011055}" srcOrd="0" destOrd="0" presId="urn:microsoft.com/office/officeart/2005/8/layout/list1"/>
    <dgm:cxn modelId="{2B857DE2-3B8F-4ED3-AD1C-06E081891AAD}" type="presParOf" srcId="{56B32290-DAC5-487D-85A6-CBE6DE322F22}" destId="{BEBC0199-D663-4878-86AF-AADD8C30798F}" srcOrd="1" destOrd="0" presId="urn:microsoft.com/office/officeart/2005/8/layout/list1"/>
    <dgm:cxn modelId="{BC52AF8E-38FF-460D-BE0E-FA2B4050517E}" type="presParOf" srcId="{6DE6E50D-6C95-4F5B-8022-D7589F02DC20}" destId="{F73B878B-774C-4014-B7A8-78A09EC711ED}" srcOrd="9" destOrd="0" presId="urn:microsoft.com/office/officeart/2005/8/layout/list1"/>
    <dgm:cxn modelId="{165E1AA1-9ACC-4734-B023-4AA53735F953}" type="presParOf" srcId="{6DE6E50D-6C95-4F5B-8022-D7589F02DC20}" destId="{057E5D5B-EDFF-411F-85C5-B0AB5323523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CADA93-D508-4F6C-B75F-AF7E4118F199}"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20DE9219-2D06-4155-A17F-399C6A46D4C5}">
      <dgm:prSet phldrT="[Text]"/>
      <dgm:spPr/>
      <dgm:t>
        <a:bodyPr/>
        <a:lstStyle/>
        <a:p>
          <a:r>
            <a:rPr lang="en-US" b="1" dirty="0" smtClean="0"/>
            <a:t>Simple user</a:t>
          </a:r>
        </a:p>
      </dgm:t>
    </dgm:pt>
    <dgm:pt modelId="{2435C531-67FF-4A73-A3C4-146DAD2EAFDF}" type="parTrans" cxnId="{C2F72C9E-32AA-4C90-B127-30E06A8B0F61}">
      <dgm:prSet/>
      <dgm:spPr/>
      <dgm:t>
        <a:bodyPr/>
        <a:lstStyle/>
        <a:p>
          <a:endParaRPr lang="en-US"/>
        </a:p>
      </dgm:t>
    </dgm:pt>
    <dgm:pt modelId="{64F80A0A-A818-4397-B24D-E12659BB7383}" type="sibTrans" cxnId="{C2F72C9E-32AA-4C90-B127-30E06A8B0F61}">
      <dgm:prSet/>
      <dgm:spPr/>
      <dgm:t>
        <a:bodyPr/>
        <a:lstStyle/>
        <a:p>
          <a:endParaRPr lang="en-US"/>
        </a:p>
      </dgm:t>
    </dgm:pt>
    <dgm:pt modelId="{AD3AF134-B5DF-47DA-A114-BE9DA14D5DD2}">
      <dgm:prSet phldrT="[Text]"/>
      <dgm:spPr/>
      <dgm:t>
        <a:bodyPr/>
        <a:lstStyle/>
        <a:p>
          <a:r>
            <a:rPr lang="en-US" b="1" dirty="0" smtClean="0"/>
            <a:t>Plugin development</a:t>
          </a:r>
          <a:endParaRPr lang="en-US" b="1" dirty="0"/>
        </a:p>
      </dgm:t>
    </dgm:pt>
    <dgm:pt modelId="{1BED6271-605E-475E-8359-22761490D969}" type="parTrans" cxnId="{AF90BF16-9088-4FE3-89CB-52C03FDBF600}">
      <dgm:prSet/>
      <dgm:spPr/>
      <dgm:t>
        <a:bodyPr/>
        <a:lstStyle/>
        <a:p>
          <a:endParaRPr lang="en-US"/>
        </a:p>
      </dgm:t>
    </dgm:pt>
    <dgm:pt modelId="{AC500632-5B6B-4E26-9B06-8F58B0CCCC92}" type="sibTrans" cxnId="{AF90BF16-9088-4FE3-89CB-52C03FDBF600}">
      <dgm:prSet/>
      <dgm:spPr/>
      <dgm:t>
        <a:bodyPr/>
        <a:lstStyle/>
        <a:p>
          <a:endParaRPr lang="en-US"/>
        </a:p>
      </dgm:t>
    </dgm:pt>
    <dgm:pt modelId="{04D96BDB-CC25-4F9E-BA56-F22EBACB98BB}">
      <dgm:prSet phldrT="[Text]"/>
      <dgm:spPr/>
      <dgm:t>
        <a:bodyPr/>
        <a:lstStyle/>
        <a:p>
          <a:r>
            <a:rPr lang="en-US" b="1" dirty="0" smtClean="0"/>
            <a:t>Core development</a:t>
          </a:r>
          <a:endParaRPr lang="en-US" b="1" dirty="0"/>
        </a:p>
      </dgm:t>
    </dgm:pt>
    <dgm:pt modelId="{A38D91E7-E278-4C0E-833E-7379A6E02C32}" type="parTrans" cxnId="{C327A6CC-31CD-426A-9F1F-80B7E07C6CC8}">
      <dgm:prSet/>
      <dgm:spPr/>
      <dgm:t>
        <a:bodyPr/>
        <a:lstStyle/>
        <a:p>
          <a:endParaRPr lang="en-US"/>
        </a:p>
      </dgm:t>
    </dgm:pt>
    <dgm:pt modelId="{CFC5F1D8-5FEE-472A-96AF-C5D843838446}" type="sibTrans" cxnId="{C327A6CC-31CD-426A-9F1F-80B7E07C6CC8}">
      <dgm:prSet/>
      <dgm:spPr/>
      <dgm:t>
        <a:bodyPr/>
        <a:lstStyle/>
        <a:p>
          <a:endParaRPr lang="en-US"/>
        </a:p>
      </dgm:t>
    </dgm:pt>
    <dgm:pt modelId="{3BA72D62-2ACE-45CA-A7E8-8FD9503BEBCA}">
      <dgm:prSet phldrT="[Text]"/>
      <dgm:spPr/>
      <dgm:t>
        <a:bodyPr/>
        <a:lstStyle/>
        <a:p>
          <a:r>
            <a:rPr lang="en-US" dirty="0" smtClean="0"/>
            <a:t>Modify the steering file and run</a:t>
          </a:r>
        </a:p>
      </dgm:t>
    </dgm:pt>
    <dgm:pt modelId="{600306D4-028F-443B-B590-78AB806F3178}" type="parTrans" cxnId="{8DED6E8D-911A-439D-B578-4A80032AAB35}">
      <dgm:prSet/>
      <dgm:spPr/>
      <dgm:t>
        <a:bodyPr/>
        <a:lstStyle/>
        <a:p>
          <a:endParaRPr lang="en-US"/>
        </a:p>
      </dgm:t>
    </dgm:pt>
    <dgm:pt modelId="{686AD25A-43B6-4901-AFC8-5CE6899FA4D3}" type="sibTrans" cxnId="{8DED6E8D-911A-439D-B578-4A80032AAB35}">
      <dgm:prSet/>
      <dgm:spPr/>
      <dgm:t>
        <a:bodyPr/>
        <a:lstStyle/>
        <a:p>
          <a:endParaRPr lang="en-US"/>
        </a:p>
      </dgm:t>
    </dgm:pt>
    <dgm:pt modelId="{ED9E58E0-7FE6-4861-B5CF-2AF8CFED5336}">
      <dgm:prSet phldrT="[Text]"/>
      <dgm:spPr/>
      <dgm:t>
        <a:bodyPr/>
        <a:lstStyle/>
        <a:p>
          <a:r>
            <a:rPr lang="en-US" dirty="0" smtClean="0"/>
            <a:t>Test beam operation, rerun of an analysis…</a:t>
          </a:r>
        </a:p>
      </dgm:t>
    </dgm:pt>
    <dgm:pt modelId="{48B13304-7CE9-4AD9-8EC2-1F5BBA6DC9D1}" type="parTrans" cxnId="{EC3A7AB0-CD6C-4B2C-B809-6F3DCC882EEC}">
      <dgm:prSet/>
      <dgm:spPr/>
      <dgm:t>
        <a:bodyPr/>
        <a:lstStyle/>
        <a:p>
          <a:endParaRPr lang="en-US"/>
        </a:p>
      </dgm:t>
    </dgm:pt>
    <dgm:pt modelId="{9FE5757B-582D-400F-A566-37CCB48BD3F1}" type="sibTrans" cxnId="{EC3A7AB0-CD6C-4B2C-B809-6F3DCC882EEC}">
      <dgm:prSet/>
      <dgm:spPr/>
      <dgm:t>
        <a:bodyPr/>
        <a:lstStyle/>
        <a:p>
          <a:endParaRPr lang="en-US"/>
        </a:p>
      </dgm:t>
    </dgm:pt>
    <dgm:pt modelId="{EB1998E6-04DC-4079-8C2F-0563B13F1DF5}">
      <dgm:prSet phldrT="[Text]"/>
      <dgm:spPr/>
      <dgm:t>
        <a:bodyPr/>
        <a:lstStyle/>
        <a:p>
          <a:r>
            <a:rPr lang="en-US" dirty="0" smtClean="0"/>
            <a:t>Create a new </a:t>
          </a:r>
          <a:r>
            <a:rPr lang="en-US" dirty="0" smtClean="0"/>
            <a:t>plugin with </a:t>
          </a:r>
          <a:r>
            <a:rPr lang="en-US" dirty="0" smtClean="0"/>
            <a:t>additional code (analysis, simulation, reconstruction</a:t>
          </a:r>
          <a:r>
            <a:rPr lang="en-US" dirty="0" smtClean="0"/>
            <a:t>…). That’s yours to do whatever you want with.</a:t>
          </a:r>
          <a:endParaRPr lang="en-US" dirty="0"/>
        </a:p>
      </dgm:t>
    </dgm:pt>
    <dgm:pt modelId="{D9A1B056-9AA3-4B5E-A3D1-CAA298D1D6A4}" type="parTrans" cxnId="{5AE1550D-70E4-4AB9-9490-7830CAF79639}">
      <dgm:prSet/>
      <dgm:spPr/>
      <dgm:t>
        <a:bodyPr/>
        <a:lstStyle/>
        <a:p>
          <a:endParaRPr lang="en-US"/>
        </a:p>
      </dgm:t>
    </dgm:pt>
    <dgm:pt modelId="{C8177E5E-5CD7-4C91-B802-47497718C143}" type="sibTrans" cxnId="{5AE1550D-70E4-4AB9-9490-7830CAF79639}">
      <dgm:prSet/>
      <dgm:spPr/>
      <dgm:t>
        <a:bodyPr/>
        <a:lstStyle/>
        <a:p>
          <a:endParaRPr lang="en-US"/>
        </a:p>
      </dgm:t>
    </dgm:pt>
    <dgm:pt modelId="{B84DBE90-2122-4FD8-BF42-5E3CDB8D4BD7}">
      <dgm:prSet phldrT="[Text]"/>
      <dgm:spPr/>
      <dgm:t>
        <a:bodyPr/>
        <a:lstStyle/>
        <a:p>
          <a:r>
            <a:rPr lang="en-US" dirty="0" smtClean="0"/>
            <a:t>Install the plugin in your home directory</a:t>
          </a:r>
          <a:endParaRPr lang="en-US" dirty="0"/>
        </a:p>
      </dgm:t>
    </dgm:pt>
    <dgm:pt modelId="{5424291E-E875-4D11-8907-63965EF2234A}" type="parTrans" cxnId="{2B0A1E68-27F9-4944-BA78-B8C5AD628E97}">
      <dgm:prSet/>
      <dgm:spPr/>
      <dgm:t>
        <a:bodyPr/>
        <a:lstStyle/>
        <a:p>
          <a:endParaRPr lang="en-US"/>
        </a:p>
      </dgm:t>
    </dgm:pt>
    <dgm:pt modelId="{0EAF1B36-CEF1-490E-A8C0-830BAC1C58E3}" type="sibTrans" cxnId="{2B0A1E68-27F9-4944-BA78-B8C5AD628E97}">
      <dgm:prSet/>
      <dgm:spPr/>
      <dgm:t>
        <a:bodyPr/>
        <a:lstStyle/>
        <a:p>
          <a:endParaRPr lang="en-US"/>
        </a:p>
      </dgm:t>
    </dgm:pt>
    <dgm:pt modelId="{482DDFBA-319E-4A04-827B-B3B1796C4AF9}">
      <dgm:prSet phldrT="[Text]"/>
      <dgm:spPr/>
      <dgm:t>
        <a:bodyPr/>
        <a:lstStyle/>
        <a:p>
          <a:r>
            <a:rPr lang="en-US" dirty="0" smtClean="0"/>
            <a:t>Template build with library and plugin in the repository</a:t>
          </a:r>
          <a:endParaRPr lang="en-US" dirty="0"/>
        </a:p>
      </dgm:t>
    </dgm:pt>
    <dgm:pt modelId="{900A4D7C-1667-4904-A207-839AC950B747}" type="parTrans" cxnId="{554832C8-0002-4284-B033-92045535CBD5}">
      <dgm:prSet/>
      <dgm:spPr/>
      <dgm:t>
        <a:bodyPr/>
        <a:lstStyle/>
        <a:p>
          <a:endParaRPr lang="en-US"/>
        </a:p>
      </dgm:t>
    </dgm:pt>
    <dgm:pt modelId="{D0F377F5-3B79-4947-A2A5-471FD0302149}" type="sibTrans" cxnId="{554832C8-0002-4284-B033-92045535CBD5}">
      <dgm:prSet/>
      <dgm:spPr/>
      <dgm:t>
        <a:bodyPr/>
        <a:lstStyle/>
        <a:p>
          <a:endParaRPr lang="en-US"/>
        </a:p>
      </dgm:t>
    </dgm:pt>
    <dgm:pt modelId="{44C5611B-97C9-4CD8-89F5-E37626FD7770}">
      <dgm:prSet phldrT="[Text]"/>
      <dgm:spPr/>
      <dgm:t>
        <a:bodyPr/>
        <a:lstStyle/>
        <a:p>
          <a:r>
            <a:rPr lang="en-US" dirty="0" smtClean="0"/>
            <a:t>Add new components and functionalities to the core system.</a:t>
          </a:r>
          <a:endParaRPr lang="en-US" dirty="0"/>
        </a:p>
      </dgm:t>
    </dgm:pt>
    <dgm:pt modelId="{856DD8AF-5FE8-4D2F-A9A3-6F8701A55996}" type="parTrans" cxnId="{A94C8A71-F86D-4328-8809-AB76E985F2A7}">
      <dgm:prSet/>
      <dgm:spPr/>
      <dgm:t>
        <a:bodyPr/>
        <a:lstStyle/>
        <a:p>
          <a:endParaRPr lang="en-US"/>
        </a:p>
      </dgm:t>
    </dgm:pt>
    <dgm:pt modelId="{3FE826B8-F2E2-4FAB-B8C3-E3C63F8B1D2C}" type="sibTrans" cxnId="{A94C8A71-F86D-4328-8809-AB76E985F2A7}">
      <dgm:prSet/>
      <dgm:spPr/>
      <dgm:t>
        <a:bodyPr/>
        <a:lstStyle/>
        <a:p>
          <a:endParaRPr lang="en-US"/>
        </a:p>
      </dgm:t>
    </dgm:pt>
    <dgm:pt modelId="{30ED7B66-A964-456C-9A08-5F52D6D5F4A0}">
      <dgm:prSet phldrT="[Text]"/>
      <dgm:spPr/>
      <dgm:t>
        <a:bodyPr/>
        <a:lstStyle/>
        <a:p>
          <a:r>
            <a:rPr lang="en-US" dirty="0" smtClean="0"/>
            <a:t>Reviews plugin components and add them to the common library</a:t>
          </a:r>
          <a:endParaRPr lang="en-US" dirty="0"/>
        </a:p>
      </dgm:t>
    </dgm:pt>
    <dgm:pt modelId="{B2151887-7910-4720-A6E1-9FA7D1FC0D1B}" type="parTrans" cxnId="{E98D793C-2B99-4E7F-A245-A3D704FC5474}">
      <dgm:prSet/>
      <dgm:spPr/>
      <dgm:t>
        <a:bodyPr/>
        <a:lstStyle/>
        <a:p>
          <a:endParaRPr lang="en-US"/>
        </a:p>
      </dgm:t>
    </dgm:pt>
    <dgm:pt modelId="{D715964C-C87E-4E93-BA04-E317D36C24D9}" type="sibTrans" cxnId="{E98D793C-2B99-4E7F-A245-A3D704FC5474}">
      <dgm:prSet/>
      <dgm:spPr/>
      <dgm:t>
        <a:bodyPr/>
        <a:lstStyle/>
        <a:p>
          <a:endParaRPr lang="en-US"/>
        </a:p>
      </dgm:t>
    </dgm:pt>
    <dgm:pt modelId="{B8EBC289-92F0-4580-BA70-D223B98B0E3A}" type="pres">
      <dgm:prSet presAssocID="{D1CADA93-D508-4F6C-B75F-AF7E4118F199}" presName="linear" presStyleCnt="0">
        <dgm:presLayoutVars>
          <dgm:dir/>
          <dgm:animLvl val="lvl"/>
          <dgm:resizeHandles val="exact"/>
        </dgm:presLayoutVars>
      </dgm:prSet>
      <dgm:spPr/>
      <dgm:t>
        <a:bodyPr/>
        <a:lstStyle/>
        <a:p>
          <a:endParaRPr lang="en-US"/>
        </a:p>
      </dgm:t>
    </dgm:pt>
    <dgm:pt modelId="{2771375C-0A88-46F4-8AA1-5EF7C453B747}" type="pres">
      <dgm:prSet presAssocID="{20DE9219-2D06-4155-A17F-399C6A46D4C5}" presName="parentLin" presStyleCnt="0"/>
      <dgm:spPr/>
      <dgm:t>
        <a:bodyPr/>
        <a:lstStyle/>
        <a:p>
          <a:endParaRPr lang="en-US"/>
        </a:p>
      </dgm:t>
    </dgm:pt>
    <dgm:pt modelId="{9CC6A5FA-8165-4433-858E-F74BAF33B5F9}" type="pres">
      <dgm:prSet presAssocID="{20DE9219-2D06-4155-A17F-399C6A46D4C5}" presName="parentLeftMargin" presStyleLbl="node1" presStyleIdx="0" presStyleCnt="3"/>
      <dgm:spPr/>
      <dgm:t>
        <a:bodyPr/>
        <a:lstStyle/>
        <a:p>
          <a:endParaRPr lang="en-US"/>
        </a:p>
      </dgm:t>
    </dgm:pt>
    <dgm:pt modelId="{E65D9265-0E17-4E02-A3C2-194EF2BECDD8}" type="pres">
      <dgm:prSet presAssocID="{20DE9219-2D06-4155-A17F-399C6A46D4C5}" presName="parentText" presStyleLbl="node1" presStyleIdx="0" presStyleCnt="3">
        <dgm:presLayoutVars>
          <dgm:chMax val="0"/>
          <dgm:bulletEnabled val="1"/>
        </dgm:presLayoutVars>
      </dgm:prSet>
      <dgm:spPr/>
      <dgm:t>
        <a:bodyPr/>
        <a:lstStyle/>
        <a:p>
          <a:endParaRPr lang="en-US"/>
        </a:p>
      </dgm:t>
    </dgm:pt>
    <dgm:pt modelId="{98FDA0E9-4397-4A33-9F0A-9933EA2E9F4E}" type="pres">
      <dgm:prSet presAssocID="{20DE9219-2D06-4155-A17F-399C6A46D4C5}" presName="negativeSpace" presStyleCnt="0"/>
      <dgm:spPr/>
      <dgm:t>
        <a:bodyPr/>
        <a:lstStyle/>
        <a:p>
          <a:endParaRPr lang="en-US"/>
        </a:p>
      </dgm:t>
    </dgm:pt>
    <dgm:pt modelId="{3F0A130F-15DA-4C7E-AB16-6F5BA5845FA2}" type="pres">
      <dgm:prSet presAssocID="{20DE9219-2D06-4155-A17F-399C6A46D4C5}" presName="childText" presStyleLbl="conFgAcc1" presStyleIdx="0" presStyleCnt="3">
        <dgm:presLayoutVars>
          <dgm:bulletEnabled val="1"/>
        </dgm:presLayoutVars>
      </dgm:prSet>
      <dgm:spPr/>
      <dgm:t>
        <a:bodyPr/>
        <a:lstStyle/>
        <a:p>
          <a:endParaRPr lang="en-US"/>
        </a:p>
      </dgm:t>
    </dgm:pt>
    <dgm:pt modelId="{847466B2-FFE0-46D7-84D3-084D00272413}" type="pres">
      <dgm:prSet presAssocID="{64F80A0A-A818-4397-B24D-E12659BB7383}" presName="spaceBetweenRectangles" presStyleCnt="0"/>
      <dgm:spPr/>
      <dgm:t>
        <a:bodyPr/>
        <a:lstStyle/>
        <a:p>
          <a:endParaRPr lang="en-US"/>
        </a:p>
      </dgm:t>
    </dgm:pt>
    <dgm:pt modelId="{7E9534F6-7941-447F-A7A0-D8965B3E8A00}" type="pres">
      <dgm:prSet presAssocID="{AD3AF134-B5DF-47DA-A114-BE9DA14D5DD2}" presName="parentLin" presStyleCnt="0"/>
      <dgm:spPr/>
      <dgm:t>
        <a:bodyPr/>
        <a:lstStyle/>
        <a:p>
          <a:endParaRPr lang="en-US"/>
        </a:p>
      </dgm:t>
    </dgm:pt>
    <dgm:pt modelId="{EC6E6643-DA3A-4F8B-A6CE-039FCB858A79}" type="pres">
      <dgm:prSet presAssocID="{AD3AF134-B5DF-47DA-A114-BE9DA14D5DD2}" presName="parentLeftMargin" presStyleLbl="node1" presStyleIdx="0" presStyleCnt="3"/>
      <dgm:spPr/>
      <dgm:t>
        <a:bodyPr/>
        <a:lstStyle/>
        <a:p>
          <a:endParaRPr lang="en-US"/>
        </a:p>
      </dgm:t>
    </dgm:pt>
    <dgm:pt modelId="{8D39D5FF-D884-4D1B-ACB2-47BE8FDF80F7}" type="pres">
      <dgm:prSet presAssocID="{AD3AF134-B5DF-47DA-A114-BE9DA14D5DD2}" presName="parentText" presStyleLbl="node1" presStyleIdx="1" presStyleCnt="3">
        <dgm:presLayoutVars>
          <dgm:chMax val="0"/>
          <dgm:bulletEnabled val="1"/>
        </dgm:presLayoutVars>
      </dgm:prSet>
      <dgm:spPr/>
      <dgm:t>
        <a:bodyPr/>
        <a:lstStyle/>
        <a:p>
          <a:endParaRPr lang="en-US"/>
        </a:p>
      </dgm:t>
    </dgm:pt>
    <dgm:pt modelId="{E795D67D-3167-493B-B432-C2FE8BFB3EE1}" type="pres">
      <dgm:prSet presAssocID="{AD3AF134-B5DF-47DA-A114-BE9DA14D5DD2}" presName="negativeSpace" presStyleCnt="0"/>
      <dgm:spPr/>
      <dgm:t>
        <a:bodyPr/>
        <a:lstStyle/>
        <a:p>
          <a:endParaRPr lang="en-US"/>
        </a:p>
      </dgm:t>
    </dgm:pt>
    <dgm:pt modelId="{7DF1296C-6F7A-4ED8-A742-12B05E567071}" type="pres">
      <dgm:prSet presAssocID="{AD3AF134-B5DF-47DA-A114-BE9DA14D5DD2}" presName="childText" presStyleLbl="conFgAcc1" presStyleIdx="1" presStyleCnt="3">
        <dgm:presLayoutVars>
          <dgm:bulletEnabled val="1"/>
        </dgm:presLayoutVars>
      </dgm:prSet>
      <dgm:spPr/>
      <dgm:t>
        <a:bodyPr/>
        <a:lstStyle/>
        <a:p>
          <a:endParaRPr lang="en-US"/>
        </a:p>
      </dgm:t>
    </dgm:pt>
    <dgm:pt modelId="{F2D1AFC0-9F41-41E3-8E3B-DE3DB41D0013}" type="pres">
      <dgm:prSet presAssocID="{AC500632-5B6B-4E26-9B06-8F58B0CCCC92}" presName="spaceBetweenRectangles" presStyleCnt="0"/>
      <dgm:spPr/>
      <dgm:t>
        <a:bodyPr/>
        <a:lstStyle/>
        <a:p>
          <a:endParaRPr lang="en-US"/>
        </a:p>
      </dgm:t>
    </dgm:pt>
    <dgm:pt modelId="{7B5F2D0D-E572-4637-8DBE-E267BCD8BF3C}" type="pres">
      <dgm:prSet presAssocID="{04D96BDB-CC25-4F9E-BA56-F22EBACB98BB}" presName="parentLin" presStyleCnt="0"/>
      <dgm:spPr/>
      <dgm:t>
        <a:bodyPr/>
        <a:lstStyle/>
        <a:p>
          <a:endParaRPr lang="en-US"/>
        </a:p>
      </dgm:t>
    </dgm:pt>
    <dgm:pt modelId="{3592990C-AF2A-4801-8C73-8B5506221CFB}" type="pres">
      <dgm:prSet presAssocID="{04D96BDB-CC25-4F9E-BA56-F22EBACB98BB}" presName="parentLeftMargin" presStyleLbl="node1" presStyleIdx="1" presStyleCnt="3"/>
      <dgm:spPr/>
      <dgm:t>
        <a:bodyPr/>
        <a:lstStyle/>
        <a:p>
          <a:endParaRPr lang="en-US"/>
        </a:p>
      </dgm:t>
    </dgm:pt>
    <dgm:pt modelId="{C7488007-D38F-4CC1-98C6-FC301138F00F}" type="pres">
      <dgm:prSet presAssocID="{04D96BDB-CC25-4F9E-BA56-F22EBACB98BB}" presName="parentText" presStyleLbl="node1" presStyleIdx="2" presStyleCnt="3">
        <dgm:presLayoutVars>
          <dgm:chMax val="0"/>
          <dgm:bulletEnabled val="1"/>
        </dgm:presLayoutVars>
      </dgm:prSet>
      <dgm:spPr/>
      <dgm:t>
        <a:bodyPr/>
        <a:lstStyle/>
        <a:p>
          <a:endParaRPr lang="en-US"/>
        </a:p>
      </dgm:t>
    </dgm:pt>
    <dgm:pt modelId="{7F98881B-31B0-4F4F-AB32-EADE846C550B}" type="pres">
      <dgm:prSet presAssocID="{04D96BDB-CC25-4F9E-BA56-F22EBACB98BB}" presName="negativeSpace" presStyleCnt="0"/>
      <dgm:spPr/>
      <dgm:t>
        <a:bodyPr/>
        <a:lstStyle/>
        <a:p>
          <a:endParaRPr lang="en-US"/>
        </a:p>
      </dgm:t>
    </dgm:pt>
    <dgm:pt modelId="{97DDE83E-2081-4AAB-A832-02713BF42D38}" type="pres">
      <dgm:prSet presAssocID="{04D96BDB-CC25-4F9E-BA56-F22EBACB98BB}" presName="childText" presStyleLbl="conFgAcc1" presStyleIdx="2" presStyleCnt="3">
        <dgm:presLayoutVars>
          <dgm:bulletEnabled val="1"/>
        </dgm:presLayoutVars>
      </dgm:prSet>
      <dgm:spPr/>
      <dgm:t>
        <a:bodyPr/>
        <a:lstStyle/>
        <a:p>
          <a:endParaRPr lang="en-US"/>
        </a:p>
      </dgm:t>
    </dgm:pt>
  </dgm:ptLst>
  <dgm:cxnLst>
    <dgm:cxn modelId="{73B62D6F-D85F-431B-B151-8F5225503E14}" type="presOf" srcId="{3BA72D62-2ACE-45CA-A7E8-8FD9503BEBCA}" destId="{3F0A130F-15DA-4C7E-AB16-6F5BA5845FA2}" srcOrd="0" destOrd="0" presId="urn:microsoft.com/office/officeart/2005/8/layout/list1"/>
    <dgm:cxn modelId="{F8F1BDC4-6EA2-46C1-8A4C-BA8393DD116B}" type="presOf" srcId="{B84DBE90-2122-4FD8-BF42-5E3CDB8D4BD7}" destId="{7DF1296C-6F7A-4ED8-A742-12B05E567071}" srcOrd="0" destOrd="1" presId="urn:microsoft.com/office/officeart/2005/8/layout/list1"/>
    <dgm:cxn modelId="{1833FE1C-F8C7-447E-9997-567E90CB1B63}" type="presOf" srcId="{ED9E58E0-7FE6-4861-B5CF-2AF8CFED5336}" destId="{3F0A130F-15DA-4C7E-AB16-6F5BA5845FA2}" srcOrd="0" destOrd="1" presId="urn:microsoft.com/office/officeart/2005/8/layout/list1"/>
    <dgm:cxn modelId="{1B98AC82-D0FE-4EA1-BA3F-5F3CBC7A163F}" type="presOf" srcId="{30ED7B66-A964-456C-9A08-5F52D6D5F4A0}" destId="{97DDE83E-2081-4AAB-A832-02713BF42D38}" srcOrd="0" destOrd="1" presId="urn:microsoft.com/office/officeart/2005/8/layout/list1"/>
    <dgm:cxn modelId="{554832C8-0002-4284-B033-92045535CBD5}" srcId="{AD3AF134-B5DF-47DA-A114-BE9DA14D5DD2}" destId="{482DDFBA-319E-4A04-827B-B3B1796C4AF9}" srcOrd="2" destOrd="0" parTransId="{900A4D7C-1667-4904-A207-839AC950B747}" sibTransId="{D0F377F5-3B79-4947-A2A5-471FD0302149}"/>
    <dgm:cxn modelId="{C21E3B37-908F-4134-9D16-0B14C503D6B7}" type="presOf" srcId="{20DE9219-2D06-4155-A17F-399C6A46D4C5}" destId="{E65D9265-0E17-4E02-A3C2-194EF2BECDD8}" srcOrd="1" destOrd="0" presId="urn:microsoft.com/office/officeart/2005/8/layout/list1"/>
    <dgm:cxn modelId="{0983B3DA-5685-466E-950C-EFB54F9CD53F}" type="presOf" srcId="{EB1998E6-04DC-4079-8C2F-0563B13F1DF5}" destId="{7DF1296C-6F7A-4ED8-A742-12B05E567071}" srcOrd="0" destOrd="0" presId="urn:microsoft.com/office/officeart/2005/8/layout/list1"/>
    <dgm:cxn modelId="{6324540E-2664-40F8-9897-F3CBB2A663DC}" type="presOf" srcId="{AD3AF134-B5DF-47DA-A114-BE9DA14D5DD2}" destId="{8D39D5FF-D884-4D1B-ACB2-47BE8FDF80F7}" srcOrd="1" destOrd="0" presId="urn:microsoft.com/office/officeart/2005/8/layout/list1"/>
    <dgm:cxn modelId="{C327A6CC-31CD-426A-9F1F-80B7E07C6CC8}" srcId="{D1CADA93-D508-4F6C-B75F-AF7E4118F199}" destId="{04D96BDB-CC25-4F9E-BA56-F22EBACB98BB}" srcOrd="2" destOrd="0" parTransId="{A38D91E7-E278-4C0E-833E-7379A6E02C32}" sibTransId="{CFC5F1D8-5FEE-472A-96AF-C5D843838446}"/>
    <dgm:cxn modelId="{045AD41A-2CE8-4197-A5E0-2C89F74CD799}" type="presOf" srcId="{04D96BDB-CC25-4F9E-BA56-F22EBACB98BB}" destId="{3592990C-AF2A-4801-8C73-8B5506221CFB}" srcOrd="0" destOrd="0" presId="urn:microsoft.com/office/officeart/2005/8/layout/list1"/>
    <dgm:cxn modelId="{166F7012-7A36-4B5E-AE9D-AF943257899C}" type="presOf" srcId="{04D96BDB-CC25-4F9E-BA56-F22EBACB98BB}" destId="{C7488007-D38F-4CC1-98C6-FC301138F00F}" srcOrd="1" destOrd="0" presId="urn:microsoft.com/office/officeart/2005/8/layout/list1"/>
    <dgm:cxn modelId="{AF90BF16-9088-4FE3-89CB-52C03FDBF600}" srcId="{D1CADA93-D508-4F6C-B75F-AF7E4118F199}" destId="{AD3AF134-B5DF-47DA-A114-BE9DA14D5DD2}" srcOrd="1" destOrd="0" parTransId="{1BED6271-605E-475E-8359-22761490D969}" sibTransId="{AC500632-5B6B-4E26-9B06-8F58B0CCCC92}"/>
    <dgm:cxn modelId="{C2F72C9E-32AA-4C90-B127-30E06A8B0F61}" srcId="{D1CADA93-D508-4F6C-B75F-AF7E4118F199}" destId="{20DE9219-2D06-4155-A17F-399C6A46D4C5}" srcOrd="0" destOrd="0" parTransId="{2435C531-67FF-4A73-A3C4-146DAD2EAFDF}" sibTransId="{64F80A0A-A818-4397-B24D-E12659BB7383}"/>
    <dgm:cxn modelId="{E98D793C-2B99-4E7F-A245-A3D704FC5474}" srcId="{04D96BDB-CC25-4F9E-BA56-F22EBACB98BB}" destId="{30ED7B66-A964-456C-9A08-5F52D6D5F4A0}" srcOrd="1" destOrd="0" parTransId="{B2151887-7910-4720-A6E1-9FA7D1FC0D1B}" sibTransId="{D715964C-C87E-4E93-BA04-E317D36C24D9}"/>
    <dgm:cxn modelId="{5AE1550D-70E4-4AB9-9490-7830CAF79639}" srcId="{AD3AF134-B5DF-47DA-A114-BE9DA14D5DD2}" destId="{EB1998E6-04DC-4079-8C2F-0563B13F1DF5}" srcOrd="0" destOrd="0" parTransId="{D9A1B056-9AA3-4B5E-A3D1-CAA298D1D6A4}" sibTransId="{C8177E5E-5CD7-4C91-B802-47497718C143}"/>
    <dgm:cxn modelId="{ACBF44D5-56DD-4A7F-AB6A-7E940D094957}" type="presOf" srcId="{44C5611B-97C9-4CD8-89F5-E37626FD7770}" destId="{97DDE83E-2081-4AAB-A832-02713BF42D38}" srcOrd="0" destOrd="0" presId="urn:microsoft.com/office/officeart/2005/8/layout/list1"/>
    <dgm:cxn modelId="{5163255E-6B66-4D9A-B666-20B5A88F46BC}" type="presOf" srcId="{D1CADA93-D508-4F6C-B75F-AF7E4118F199}" destId="{B8EBC289-92F0-4580-BA70-D223B98B0E3A}" srcOrd="0" destOrd="0" presId="urn:microsoft.com/office/officeart/2005/8/layout/list1"/>
    <dgm:cxn modelId="{CF819533-864C-4B58-B4F1-76796FC8EC86}" type="presOf" srcId="{482DDFBA-319E-4A04-827B-B3B1796C4AF9}" destId="{7DF1296C-6F7A-4ED8-A742-12B05E567071}" srcOrd="0" destOrd="2" presId="urn:microsoft.com/office/officeart/2005/8/layout/list1"/>
    <dgm:cxn modelId="{A94C8A71-F86D-4328-8809-AB76E985F2A7}" srcId="{04D96BDB-CC25-4F9E-BA56-F22EBACB98BB}" destId="{44C5611B-97C9-4CD8-89F5-E37626FD7770}" srcOrd="0" destOrd="0" parTransId="{856DD8AF-5FE8-4D2F-A9A3-6F8701A55996}" sibTransId="{3FE826B8-F2E2-4FAB-B8C3-E3C63F8B1D2C}"/>
    <dgm:cxn modelId="{6178CD37-1647-4ED9-8F1D-CD63C3601370}" type="presOf" srcId="{AD3AF134-B5DF-47DA-A114-BE9DA14D5DD2}" destId="{EC6E6643-DA3A-4F8B-A6CE-039FCB858A79}" srcOrd="0" destOrd="0" presId="urn:microsoft.com/office/officeart/2005/8/layout/list1"/>
    <dgm:cxn modelId="{EC3A7AB0-CD6C-4B2C-B809-6F3DCC882EEC}" srcId="{20DE9219-2D06-4155-A17F-399C6A46D4C5}" destId="{ED9E58E0-7FE6-4861-B5CF-2AF8CFED5336}" srcOrd="1" destOrd="0" parTransId="{48B13304-7CE9-4AD9-8EC2-1F5BBA6DC9D1}" sibTransId="{9FE5757B-582D-400F-A566-37CCB48BD3F1}"/>
    <dgm:cxn modelId="{2B0A1E68-27F9-4944-BA78-B8C5AD628E97}" srcId="{AD3AF134-B5DF-47DA-A114-BE9DA14D5DD2}" destId="{B84DBE90-2122-4FD8-BF42-5E3CDB8D4BD7}" srcOrd="1" destOrd="0" parTransId="{5424291E-E875-4D11-8907-63965EF2234A}" sibTransId="{0EAF1B36-CEF1-490E-A8C0-830BAC1C58E3}"/>
    <dgm:cxn modelId="{8DED6E8D-911A-439D-B578-4A80032AAB35}" srcId="{20DE9219-2D06-4155-A17F-399C6A46D4C5}" destId="{3BA72D62-2ACE-45CA-A7E8-8FD9503BEBCA}" srcOrd="0" destOrd="0" parTransId="{600306D4-028F-443B-B590-78AB806F3178}" sibTransId="{686AD25A-43B6-4901-AFC8-5CE6899FA4D3}"/>
    <dgm:cxn modelId="{9123A73F-34FE-48CB-97D7-CA05E3BEEFFA}" type="presOf" srcId="{20DE9219-2D06-4155-A17F-399C6A46D4C5}" destId="{9CC6A5FA-8165-4433-858E-F74BAF33B5F9}" srcOrd="0" destOrd="0" presId="urn:microsoft.com/office/officeart/2005/8/layout/list1"/>
    <dgm:cxn modelId="{D15E11F8-4950-448B-A4E0-741B1BABE34D}" type="presParOf" srcId="{B8EBC289-92F0-4580-BA70-D223B98B0E3A}" destId="{2771375C-0A88-46F4-8AA1-5EF7C453B747}" srcOrd="0" destOrd="0" presId="urn:microsoft.com/office/officeart/2005/8/layout/list1"/>
    <dgm:cxn modelId="{F0F60A55-9EE5-4576-A4FC-24A10C89910A}" type="presParOf" srcId="{2771375C-0A88-46F4-8AA1-5EF7C453B747}" destId="{9CC6A5FA-8165-4433-858E-F74BAF33B5F9}" srcOrd="0" destOrd="0" presId="urn:microsoft.com/office/officeart/2005/8/layout/list1"/>
    <dgm:cxn modelId="{F0A3B5CD-0C98-459F-B39F-7F69FF81252B}" type="presParOf" srcId="{2771375C-0A88-46F4-8AA1-5EF7C453B747}" destId="{E65D9265-0E17-4E02-A3C2-194EF2BECDD8}" srcOrd="1" destOrd="0" presId="urn:microsoft.com/office/officeart/2005/8/layout/list1"/>
    <dgm:cxn modelId="{30E9FB12-2FE9-491B-99BE-1CEAEC880164}" type="presParOf" srcId="{B8EBC289-92F0-4580-BA70-D223B98B0E3A}" destId="{98FDA0E9-4397-4A33-9F0A-9933EA2E9F4E}" srcOrd="1" destOrd="0" presId="urn:microsoft.com/office/officeart/2005/8/layout/list1"/>
    <dgm:cxn modelId="{EA2F5337-DDF8-4A0F-85EA-97A14F0D45E0}" type="presParOf" srcId="{B8EBC289-92F0-4580-BA70-D223B98B0E3A}" destId="{3F0A130F-15DA-4C7E-AB16-6F5BA5845FA2}" srcOrd="2" destOrd="0" presId="urn:microsoft.com/office/officeart/2005/8/layout/list1"/>
    <dgm:cxn modelId="{828B924C-6024-4C2A-B591-E4BC271482A4}" type="presParOf" srcId="{B8EBC289-92F0-4580-BA70-D223B98B0E3A}" destId="{847466B2-FFE0-46D7-84D3-084D00272413}" srcOrd="3" destOrd="0" presId="urn:microsoft.com/office/officeart/2005/8/layout/list1"/>
    <dgm:cxn modelId="{618DBA31-2C7A-42E7-9FF7-EF4846E63ED5}" type="presParOf" srcId="{B8EBC289-92F0-4580-BA70-D223B98B0E3A}" destId="{7E9534F6-7941-447F-A7A0-D8965B3E8A00}" srcOrd="4" destOrd="0" presId="urn:microsoft.com/office/officeart/2005/8/layout/list1"/>
    <dgm:cxn modelId="{356152AF-48AD-4A23-AB07-0D57A2511DB4}" type="presParOf" srcId="{7E9534F6-7941-447F-A7A0-D8965B3E8A00}" destId="{EC6E6643-DA3A-4F8B-A6CE-039FCB858A79}" srcOrd="0" destOrd="0" presId="urn:microsoft.com/office/officeart/2005/8/layout/list1"/>
    <dgm:cxn modelId="{65FAEDC8-5FA5-43F8-891D-0944BAF4401C}" type="presParOf" srcId="{7E9534F6-7941-447F-A7A0-D8965B3E8A00}" destId="{8D39D5FF-D884-4D1B-ACB2-47BE8FDF80F7}" srcOrd="1" destOrd="0" presId="urn:microsoft.com/office/officeart/2005/8/layout/list1"/>
    <dgm:cxn modelId="{726000A4-F28D-4970-9644-307A1EA17EC9}" type="presParOf" srcId="{B8EBC289-92F0-4580-BA70-D223B98B0E3A}" destId="{E795D67D-3167-493B-B432-C2FE8BFB3EE1}" srcOrd="5" destOrd="0" presId="urn:microsoft.com/office/officeart/2005/8/layout/list1"/>
    <dgm:cxn modelId="{BC0F179A-317A-4E3E-8A26-F5AEF61DC116}" type="presParOf" srcId="{B8EBC289-92F0-4580-BA70-D223B98B0E3A}" destId="{7DF1296C-6F7A-4ED8-A742-12B05E567071}" srcOrd="6" destOrd="0" presId="urn:microsoft.com/office/officeart/2005/8/layout/list1"/>
    <dgm:cxn modelId="{DBBE809D-0A69-4A9C-ADE6-C8232A0B347C}" type="presParOf" srcId="{B8EBC289-92F0-4580-BA70-D223B98B0E3A}" destId="{F2D1AFC0-9F41-41E3-8E3B-DE3DB41D0013}" srcOrd="7" destOrd="0" presId="urn:microsoft.com/office/officeart/2005/8/layout/list1"/>
    <dgm:cxn modelId="{0A4D6CF3-0EC8-48BC-AF31-064D7D2779B8}" type="presParOf" srcId="{B8EBC289-92F0-4580-BA70-D223B98B0E3A}" destId="{7B5F2D0D-E572-4637-8DBE-E267BCD8BF3C}" srcOrd="8" destOrd="0" presId="urn:microsoft.com/office/officeart/2005/8/layout/list1"/>
    <dgm:cxn modelId="{DAC1DD35-E77E-4A58-9505-662165471954}" type="presParOf" srcId="{7B5F2D0D-E572-4637-8DBE-E267BCD8BF3C}" destId="{3592990C-AF2A-4801-8C73-8B5506221CFB}" srcOrd="0" destOrd="0" presId="urn:microsoft.com/office/officeart/2005/8/layout/list1"/>
    <dgm:cxn modelId="{D1EEA6EE-2A25-4C9D-B308-E0C2C0D85F5E}" type="presParOf" srcId="{7B5F2D0D-E572-4637-8DBE-E267BCD8BF3C}" destId="{C7488007-D38F-4CC1-98C6-FC301138F00F}" srcOrd="1" destOrd="0" presId="urn:microsoft.com/office/officeart/2005/8/layout/list1"/>
    <dgm:cxn modelId="{502E494E-9992-4339-9825-00EC9F93BB8C}" type="presParOf" srcId="{B8EBC289-92F0-4580-BA70-D223B98B0E3A}" destId="{7F98881B-31B0-4F4F-AB32-EADE846C550B}" srcOrd="9" destOrd="0" presId="urn:microsoft.com/office/officeart/2005/8/layout/list1"/>
    <dgm:cxn modelId="{4352F688-2F32-463A-BDC4-664D2AF791FD}" type="presParOf" srcId="{B8EBC289-92F0-4580-BA70-D223B98B0E3A}" destId="{97DDE83E-2081-4AAB-A832-02713BF42D3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9127F6-E19E-4D0A-81A6-8D6302AB2027}"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B89FDE5D-ADF6-4C3D-BC8D-342D809518B6}">
      <dgm:prSet phldrT="[Text]"/>
      <dgm:spPr/>
      <dgm:t>
        <a:bodyPr/>
        <a:lstStyle/>
        <a:p>
          <a:r>
            <a:rPr lang="en-US" b="1" dirty="0" smtClean="0"/>
            <a:t>Programming language</a:t>
          </a:r>
          <a:endParaRPr lang="en-US" b="1" dirty="0"/>
        </a:p>
      </dgm:t>
    </dgm:pt>
    <dgm:pt modelId="{18E03153-7A03-4A40-8764-68103ABBB148}" type="parTrans" cxnId="{C849C878-2692-4E7D-8DA9-1EE66C5DE790}">
      <dgm:prSet/>
      <dgm:spPr/>
      <dgm:t>
        <a:bodyPr/>
        <a:lstStyle/>
        <a:p>
          <a:endParaRPr lang="en-US"/>
        </a:p>
      </dgm:t>
    </dgm:pt>
    <dgm:pt modelId="{5ED7BFBA-FC9D-4A1B-9AFF-BB08B8A16DC8}" type="sibTrans" cxnId="{C849C878-2692-4E7D-8DA9-1EE66C5DE790}">
      <dgm:prSet/>
      <dgm:spPr/>
      <dgm:t>
        <a:bodyPr/>
        <a:lstStyle/>
        <a:p>
          <a:endParaRPr lang="en-US"/>
        </a:p>
      </dgm:t>
    </dgm:pt>
    <dgm:pt modelId="{EAD2D265-9DB4-4878-BE8C-20BF9B4F946F}">
      <dgm:prSet phldrT="[Text]"/>
      <dgm:spPr/>
      <dgm:t>
        <a:bodyPr/>
        <a:lstStyle/>
        <a:p>
          <a:r>
            <a:rPr lang="en-US" b="1" dirty="0" smtClean="0"/>
            <a:t>Core goals</a:t>
          </a:r>
          <a:endParaRPr lang="en-US" b="1" dirty="0"/>
        </a:p>
      </dgm:t>
    </dgm:pt>
    <dgm:pt modelId="{9C87D2CB-2A89-4135-8870-2D6E99D2B86A}" type="parTrans" cxnId="{FBA5BBB9-AACC-4948-A7A1-8F0ACC907749}">
      <dgm:prSet/>
      <dgm:spPr/>
      <dgm:t>
        <a:bodyPr/>
        <a:lstStyle/>
        <a:p>
          <a:endParaRPr lang="en-US"/>
        </a:p>
      </dgm:t>
    </dgm:pt>
    <dgm:pt modelId="{576E7FAA-C627-42E3-88FE-85076F898D6E}" type="sibTrans" cxnId="{FBA5BBB9-AACC-4948-A7A1-8F0ACC907749}">
      <dgm:prSet/>
      <dgm:spPr/>
      <dgm:t>
        <a:bodyPr/>
        <a:lstStyle/>
        <a:p>
          <a:endParaRPr lang="en-US"/>
        </a:p>
      </dgm:t>
    </dgm:pt>
    <dgm:pt modelId="{011C783B-02E7-4F5C-A270-919B74EE9852}">
      <dgm:prSet phldrT="[Text]"/>
      <dgm:spPr/>
      <dgm:t>
        <a:bodyPr/>
        <a:lstStyle/>
        <a:p>
          <a:r>
            <a:rPr lang="en-US" dirty="0" smtClean="0"/>
            <a:t>Core written in C++11/14</a:t>
          </a:r>
          <a:endParaRPr lang="en-US" dirty="0"/>
        </a:p>
      </dgm:t>
    </dgm:pt>
    <dgm:pt modelId="{A07EC269-DD33-4C7E-AB57-D0775F5F16CE}" type="parTrans" cxnId="{8D0C332B-D771-4BE4-8018-D1A409054258}">
      <dgm:prSet/>
      <dgm:spPr/>
      <dgm:t>
        <a:bodyPr/>
        <a:lstStyle/>
        <a:p>
          <a:endParaRPr lang="en-US"/>
        </a:p>
      </dgm:t>
    </dgm:pt>
    <dgm:pt modelId="{F8AE8CB1-5F62-4BFD-A85D-763C4360E417}" type="sibTrans" cxnId="{8D0C332B-D771-4BE4-8018-D1A409054258}">
      <dgm:prSet/>
      <dgm:spPr/>
      <dgm:t>
        <a:bodyPr/>
        <a:lstStyle/>
        <a:p>
          <a:endParaRPr lang="en-US"/>
        </a:p>
      </dgm:t>
    </dgm:pt>
    <dgm:pt modelId="{0AB05FCA-B70F-41BB-B2FC-9D7057AA7015}">
      <dgm:prSet phldrT="[Text]"/>
      <dgm:spPr/>
      <dgm:t>
        <a:bodyPr/>
        <a:lstStyle/>
        <a:p>
          <a:r>
            <a:rPr lang="en-US" dirty="0" smtClean="0"/>
            <a:t>Plugins could be written in other languages (not tried yet)</a:t>
          </a:r>
          <a:endParaRPr lang="en-US" dirty="0"/>
        </a:p>
      </dgm:t>
    </dgm:pt>
    <dgm:pt modelId="{594F9674-048F-4812-B3A2-7DAE6D9447D2}" type="parTrans" cxnId="{1938C1E6-4D5A-4D7F-A346-AB9AB6CC0341}">
      <dgm:prSet/>
      <dgm:spPr/>
      <dgm:t>
        <a:bodyPr/>
        <a:lstStyle/>
        <a:p>
          <a:endParaRPr lang="en-US"/>
        </a:p>
      </dgm:t>
    </dgm:pt>
    <dgm:pt modelId="{CBDA3B70-1B57-486E-B908-F8C576C516E7}" type="sibTrans" cxnId="{1938C1E6-4D5A-4D7F-A346-AB9AB6CC0341}">
      <dgm:prSet/>
      <dgm:spPr/>
      <dgm:t>
        <a:bodyPr/>
        <a:lstStyle/>
        <a:p>
          <a:endParaRPr lang="en-US"/>
        </a:p>
      </dgm:t>
    </dgm:pt>
    <dgm:pt modelId="{BD183347-3374-44C7-B4CC-0189F13B7EF4}">
      <dgm:prSet phldrT="[Text]"/>
      <dgm:spPr/>
      <dgm:t>
        <a:bodyPr/>
        <a:lstStyle/>
        <a:p>
          <a:r>
            <a:rPr lang="en-US" dirty="0" smtClean="0"/>
            <a:t>Actual C++, not C with classes</a:t>
          </a:r>
          <a:endParaRPr lang="en-US" dirty="0"/>
        </a:p>
      </dgm:t>
    </dgm:pt>
    <dgm:pt modelId="{A963E3FE-4DE2-4C95-8D37-8B9F2824DB1D}" type="parTrans" cxnId="{A37B002E-F5ED-43BD-8D89-A33498DE189B}">
      <dgm:prSet/>
      <dgm:spPr/>
      <dgm:t>
        <a:bodyPr/>
        <a:lstStyle/>
        <a:p>
          <a:endParaRPr lang="en-US"/>
        </a:p>
      </dgm:t>
    </dgm:pt>
    <dgm:pt modelId="{7051804D-AEDC-4CCD-B811-AA6C51D18027}" type="sibTrans" cxnId="{A37B002E-F5ED-43BD-8D89-A33498DE189B}">
      <dgm:prSet/>
      <dgm:spPr/>
      <dgm:t>
        <a:bodyPr/>
        <a:lstStyle/>
        <a:p>
          <a:endParaRPr lang="en-US"/>
        </a:p>
      </dgm:t>
    </dgm:pt>
    <dgm:pt modelId="{A42CEDE0-0153-49E9-AC3E-C6BBF81A560B}">
      <dgm:prSet phldrT="[Text]"/>
      <dgm:spPr/>
      <dgm:t>
        <a:bodyPr/>
        <a:lstStyle/>
        <a:p>
          <a:r>
            <a:rPr lang="en-US" dirty="0" smtClean="0"/>
            <a:t>Common configuration system</a:t>
          </a:r>
          <a:endParaRPr lang="en-US" dirty="0"/>
        </a:p>
      </dgm:t>
    </dgm:pt>
    <dgm:pt modelId="{AD44C8B6-5AFB-4494-9311-54C98FF548E8}" type="parTrans" cxnId="{8106FAB9-5514-4C6F-A641-200B4D69B30C}">
      <dgm:prSet/>
      <dgm:spPr/>
      <dgm:t>
        <a:bodyPr/>
        <a:lstStyle/>
        <a:p>
          <a:endParaRPr lang="en-US"/>
        </a:p>
      </dgm:t>
    </dgm:pt>
    <dgm:pt modelId="{EA82B0CB-8779-42C7-BC79-CC828016EA34}" type="sibTrans" cxnId="{8106FAB9-5514-4C6F-A641-200B4D69B30C}">
      <dgm:prSet/>
      <dgm:spPr/>
      <dgm:t>
        <a:bodyPr/>
        <a:lstStyle/>
        <a:p>
          <a:endParaRPr lang="en-US"/>
        </a:p>
      </dgm:t>
    </dgm:pt>
    <dgm:pt modelId="{36ECE5E5-2D7C-451A-AB10-A98914C02ABB}">
      <dgm:prSet phldrT="[Text]"/>
      <dgm:spPr/>
      <dgm:t>
        <a:bodyPr/>
        <a:lstStyle/>
        <a:p>
          <a:r>
            <a:rPr lang="en-US" dirty="0" smtClean="0"/>
            <a:t>Define the extensibility system (plugin interface and class factories)</a:t>
          </a:r>
          <a:endParaRPr lang="en-US" dirty="0"/>
        </a:p>
      </dgm:t>
    </dgm:pt>
    <dgm:pt modelId="{B6A16533-0572-4EE0-BC95-707AF48B6418}" type="parTrans" cxnId="{BBDCE894-AE6F-4C54-AF4C-D9383F55FB4C}">
      <dgm:prSet/>
      <dgm:spPr/>
      <dgm:t>
        <a:bodyPr/>
        <a:lstStyle/>
        <a:p>
          <a:endParaRPr lang="en-US"/>
        </a:p>
      </dgm:t>
    </dgm:pt>
    <dgm:pt modelId="{6007C5B5-CF71-4292-89C8-B5B6150FF204}" type="sibTrans" cxnId="{BBDCE894-AE6F-4C54-AF4C-D9383F55FB4C}">
      <dgm:prSet/>
      <dgm:spPr/>
      <dgm:t>
        <a:bodyPr/>
        <a:lstStyle/>
        <a:p>
          <a:endParaRPr lang="en-US"/>
        </a:p>
      </dgm:t>
    </dgm:pt>
    <dgm:pt modelId="{18D88E1D-2959-4190-890E-B5F2F3F09BDC}">
      <dgm:prSet phldrT="[Text]"/>
      <dgm:spPr/>
      <dgm:t>
        <a:bodyPr/>
        <a:lstStyle/>
        <a:p>
          <a:r>
            <a:rPr lang="en-US" dirty="0" smtClean="0"/>
            <a:t>Define the communication interface between modules (I/O system)</a:t>
          </a:r>
          <a:endParaRPr lang="en-US" dirty="0"/>
        </a:p>
      </dgm:t>
    </dgm:pt>
    <dgm:pt modelId="{FD4068DE-7C43-483B-9C71-4F2D5F530DF2}" type="parTrans" cxnId="{7AD00039-9DBE-455C-AD30-FFA24CBB6BB5}">
      <dgm:prSet/>
      <dgm:spPr/>
      <dgm:t>
        <a:bodyPr/>
        <a:lstStyle/>
        <a:p>
          <a:endParaRPr lang="en-US"/>
        </a:p>
      </dgm:t>
    </dgm:pt>
    <dgm:pt modelId="{7B9A7A0A-67A8-4813-AE52-313795E113A4}" type="sibTrans" cxnId="{7AD00039-9DBE-455C-AD30-FFA24CBB6BB5}">
      <dgm:prSet/>
      <dgm:spPr/>
      <dgm:t>
        <a:bodyPr/>
        <a:lstStyle/>
        <a:p>
          <a:endParaRPr lang="en-US"/>
        </a:p>
      </dgm:t>
    </dgm:pt>
    <dgm:pt modelId="{DDC1CBDC-0D47-49D4-A745-24F3C7BFF912}" type="pres">
      <dgm:prSet presAssocID="{939127F6-E19E-4D0A-81A6-8D6302AB2027}" presName="linear" presStyleCnt="0">
        <dgm:presLayoutVars>
          <dgm:dir/>
          <dgm:animLvl val="lvl"/>
          <dgm:resizeHandles val="exact"/>
        </dgm:presLayoutVars>
      </dgm:prSet>
      <dgm:spPr/>
    </dgm:pt>
    <dgm:pt modelId="{4E247F63-0D02-4FD2-89B2-34EFAFD6DA30}" type="pres">
      <dgm:prSet presAssocID="{B89FDE5D-ADF6-4C3D-BC8D-342D809518B6}" presName="parentLin" presStyleCnt="0"/>
      <dgm:spPr/>
    </dgm:pt>
    <dgm:pt modelId="{C9FA5B75-82DD-4BC5-9F58-C738B69FB56F}" type="pres">
      <dgm:prSet presAssocID="{B89FDE5D-ADF6-4C3D-BC8D-342D809518B6}" presName="parentLeftMargin" presStyleLbl="node1" presStyleIdx="0" presStyleCnt="2"/>
      <dgm:spPr/>
    </dgm:pt>
    <dgm:pt modelId="{139EAFE0-96A6-4DE2-8C84-85919319F995}" type="pres">
      <dgm:prSet presAssocID="{B89FDE5D-ADF6-4C3D-BC8D-342D809518B6}" presName="parentText" presStyleLbl="node1" presStyleIdx="0" presStyleCnt="2">
        <dgm:presLayoutVars>
          <dgm:chMax val="0"/>
          <dgm:bulletEnabled val="1"/>
        </dgm:presLayoutVars>
      </dgm:prSet>
      <dgm:spPr/>
    </dgm:pt>
    <dgm:pt modelId="{15B232F3-E508-4365-B145-E83E323A2717}" type="pres">
      <dgm:prSet presAssocID="{B89FDE5D-ADF6-4C3D-BC8D-342D809518B6}" presName="negativeSpace" presStyleCnt="0"/>
      <dgm:spPr/>
    </dgm:pt>
    <dgm:pt modelId="{643156C7-AAB7-4E62-8406-F6C657ECCE36}" type="pres">
      <dgm:prSet presAssocID="{B89FDE5D-ADF6-4C3D-BC8D-342D809518B6}" presName="childText" presStyleLbl="conFgAcc1" presStyleIdx="0" presStyleCnt="2">
        <dgm:presLayoutVars>
          <dgm:bulletEnabled val="1"/>
        </dgm:presLayoutVars>
      </dgm:prSet>
      <dgm:spPr/>
      <dgm:t>
        <a:bodyPr/>
        <a:lstStyle/>
        <a:p>
          <a:endParaRPr lang="en-US"/>
        </a:p>
      </dgm:t>
    </dgm:pt>
    <dgm:pt modelId="{FDCFA94D-3023-42A5-BFC3-4DEB71982875}" type="pres">
      <dgm:prSet presAssocID="{5ED7BFBA-FC9D-4A1B-9AFF-BB08B8A16DC8}" presName="spaceBetweenRectangles" presStyleCnt="0"/>
      <dgm:spPr/>
    </dgm:pt>
    <dgm:pt modelId="{031B510B-7F39-44C4-8C8D-A6ED49C107EE}" type="pres">
      <dgm:prSet presAssocID="{EAD2D265-9DB4-4878-BE8C-20BF9B4F946F}" presName="parentLin" presStyleCnt="0"/>
      <dgm:spPr/>
    </dgm:pt>
    <dgm:pt modelId="{8044293A-CF96-40A5-A81F-DF2D458AF703}" type="pres">
      <dgm:prSet presAssocID="{EAD2D265-9DB4-4878-BE8C-20BF9B4F946F}" presName="parentLeftMargin" presStyleLbl="node1" presStyleIdx="0" presStyleCnt="2"/>
      <dgm:spPr/>
    </dgm:pt>
    <dgm:pt modelId="{D8006325-4258-41D5-826F-DF408EB72238}" type="pres">
      <dgm:prSet presAssocID="{EAD2D265-9DB4-4878-BE8C-20BF9B4F946F}" presName="parentText" presStyleLbl="node1" presStyleIdx="1" presStyleCnt="2">
        <dgm:presLayoutVars>
          <dgm:chMax val="0"/>
          <dgm:bulletEnabled val="1"/>
        </dgm:presLayoutVars>
      </dgm:prSet>
      <dgm:spPr/>
      <dgm:t>
        <a:bodyPr/>
        <a:lstStyle/>
        <a:p>
          <a:endParaRPr lang="en-US"/>
        </a:p>
      </dgm:t>
    </dgm:pt>
    <dgm:pt modelId="{72A3C888-5C0F-4DD8-86B6-E08E65BF26E8}" type="pres">
      <dgm:prSet presAssocID="{EAD2D265-9DB4-4878-BE8C-20BF9B4F946F}" presName="negativeSpace" presStyleCnt="0"/>
      <dgm:spPr/>
    </dgm:pt>
    <dgm:pt modelId="{40E0C133-AFEC-41AE-BCE6-A4449E2A5D2F}" type="pres">
      <dgm:prSet presAssocID="{EAD2D265-9DB4-4878-BE8C-20BF9B4F946F}" presName="childText" presStyleLbl="conFgAcc1" presStyleIdx="1" presStyleCnt="2">
        <dgm:presLayoutVars>
          <dgm:bulletEnabled val="1"/>
        </dgm:presLayoutVars>
      </dgm:prSet>
      <dgm:spPr/>
      <dgm:t>
        <a:bodyPr/>
        <a:lstStyle/>
        <a:p>
          <a:endParaRPr lang="en-US"/>
        </a:p>
      </dgm:t>
    </dgm:pt>
  </dgm:ptLst>
  <dgm:cxnLst>
    <dgm:cxn modelId="{17EECEF6-D851-47CE-9860-FF2BC591241B}" type="presOf" srcId="{939127F6-E19E-4D0A-81A6-8D6302AB2027}" destId="{DDC1CBDC-0D47-49D4-A745-24F3C7BFF912}" srcOrd="0" destOrd="0" presId="urn:microsoft.com/office/officeart/2005/8/layout/list1"/>
    <dgm:cxn modelId="{A37B002E-F5ED-43BD-8D89-A33498DE189B}" srcId="{B89FDE5D-ADF6-4C3D-BC8D-342D809518B6}" destId="{BD183347-3374-44C7-B4CC-0189F13B7EF4}" srcOrd="1" destOrd="0" parTransId="{A963E3FE-4DE2-4C95-8D37-8B9F2824DB1D}" sibTransId="{7051804D-AEDC-4CCD-B811-AA6C51D18027}"/>
    <dgm:cxn modelId="{A07F4334-244B-42E2-9964-7CEBDA0BC2C8}" type="presOf" srcId="{B89FDE5D-ADF6-4C3D-BC8D-342D809518B6}" destId="{C9FA5B75-82DD-4BC5-9F58-C738B69FB56F}" srcOrd="0" destOrd="0" presId="urn:microsoft.com/office/officeart/2005/8/layout/list1"/>
    <dgm:cxn modelId="{A16580A2-474B-45C8-A857-A9BAC5385723}" type="presOf" srcId="{36ECE5E5-2D7C-451A-AB10-A98914C02ABB}" destId="{40E0C133-AFEC-41AE-BCE6-A4449E2A5D2F}" srcOrd="0" destOrd="1" presId="urn:microsoft.com/office/officeart/2005/8/layout/list1"/>
    <dgm:cxn modelId="{E245F99D-FE56-4D8C-8637-AF6E69113C7B}" type="presOf" srcId="{A42CEDE0-0153-49E9-AC3E-C6BBF81A560B}" destId="{40E0C133-AFEC-41AE-BCE6-A4449E2A5D2F}" srcOrd="0" destOrd="0" presId="urn:microsoft.com/office/officeart/2005/8/layout/list1"/>
    <dgm:cxn modelId="{FBA5BBB9-AACC-4948-A7A1-8F0ACC907749}" srcId="{939127F6-E19E-4D0A-81A6-8D6302AB2027}" destId="{EAD2D265-9DB4-4878-BE8C-20BF9B4F946F}" srcOrd="1" destOrd="0" parTransId="{9C87D2CB-2A89-4135-8870-2D6E99D2B86A}" sibTransId="{576E7FAA-C627-42E3-88FE-85076F898D6E}"/>
    <dgm:cxn modelId="{7AD00039-9DBE-455C-AD30-FFA24CBB6BB5}" srcId="{EAD2D265-9DB4-4878-BE8C-20BF9B4F946F}" destId="{18D88E1D-2959-4190-890E-B5F2F3F09BDC}" srcOrd="2" destOrd="0" parTransId="{FD4068DE-7C43-483B-9C71-4F2D5F530DF2}" sibTransId="{7B9A7A0A-67A8-4813-AE52-313795E113A4}"/>
    <dgm:cxn modelId="{9A391D81-0A1D-4BD7-AEC1-1DC6175E817F}" type="presOf" srcId="{BD183347-3374-44C7-B4CC-0189F13B7EF4}" destId="{643156C7-AAB7-4E62-8406-F6C657ECCE36}" srcOrd="0" destOrd="1" presId="urn:microsoft.com/office/officeart/2005/8/layout/list1"/>
    <dgm:cxn modelId="{1938C1E6-4D5A-4D7F-A346-AB9AB6CC0341}" srcId="{B89FDE5D-ADF6-4C3D-BC8D-342D809518B6}" destId="{0AB05FCA-B70F-41BB-B2FC-9D7057AA7015}" srcOrd="2" destOrd="0" parTransId="{594F9674-048F-4812-B3A2-7DAE6D9447D2}" sibTransId="{CBDA3B70-1B57-486E-B908-F8C576C516E7}"/>
    <dgm:cxn modelId="{45847A52-97E1-4523-909E-953F85A77668}" type="presOf" srcId="{0AB05FCA-B70F-41BB-B2FC-9D7057AA7015}" destId="{643156C7-AAB7-4E62-8406-F6C657ECCE36}" srcOrd="0" destOrd="2" presId="urn:microsoft.com/office/officeart/2005/8/layout/list1"/>
    <dgm:cxn modelId="{DCA8727D-E574-48D3-849A-3C4376A03D70}" type="presOf" srcId="{B89FDE5D-ADF6-4C3D-BC8D-342D809518B6}" destId="{139EAFE0-96A6-4DE2-8C84-85919319F995}" srcOrd="1" destOrd="0" presId="urn:microsoft.com/office/officeart/2005/8/layout/list1"/>
    <dgm:cxn modelId="{3435D581-32FC-4A0D-9BCF-53F3762BFE93}" type="presOf" srcId="{18D88E1D-2959-4190-890E-B5F2F3F09BDC}" destId="{40E0C133-AFEC-41AE-BCE6-A4449E2A5D2F}" srcOrd="0" destOrd="2" presId="urn:microsoft.com/office/officeart/2005/8/layout/list1"/>
    <dgm:cxn modelId="{06A15951-A54B-4CA7-A4C7-1722A15D610B}" type="presOf" srcId="{011C783B-02E7-4F5C-A270-919B74EE9852}" destId="{643156C7-AAB7-4E62-8406-F6C657ECCE36}" srcOrd="0" destOrd="0" presId="urn:microsoft.com/office/officeart/2005/8/layout/list1"/>
    <dgm:cxn modelId="{BBDCE894-AE6F-4C54-AF4C-D9383F55FB4C}" srcId="{EAD2D265-9DB4-4878-BE8C-20BF9B4F946F}" destId="{36ECE5E5-2D7C-451A-AB10-A98914C02ABB}" srcOrd="1" destOrd="0" parTransId="{B6A16533-0572-4EE0-BC95-707AF48B6418}" sibTransId="{6007C5B5-CF71-4292-89C8-B5B6150FF204}"/>
    <dgm:cxn modelId="{C849C878-2692-4E7D-8DA9-1EE66C5DE790}" srcId="{939127F6-E19E-4D0A-81A6-8D6302AB2027}" destId="{B89FDE5D-ADF6-4C3D-BC8D-342D809518B6}" srcOrd="0" destOrd="0" parTransId="{18E03153-7A03-4A40-8764-68103ABBB148}" sibTransId="{5ED7BFBA-FC9D-4A1B-9AFF-BB08B8A16DC8}"/>
    <dgm:cxn modelId="{8D0C332B-D771-4BE4-8018-D1A409054258}" srcId="{B89FDE5D-ADF6-4C3D-BC8D-342D809518B6}" destId="{011C783B-02E7-4F5C-A270-919B74EE9852}" srcOrd="0" destOrd="0" parTransId="{A07EC269-DD33-4C7E-AB57-D0775F5F16CE}" sibTransId="{F8AE8CB1-5F62-4BFD-A85D-763C4360E417}"/>
    <dgm:cxn modelId="{A18FB728-71C2-492D-9595-24C94E41F000}" type="presOf" srcId="{EAD2D265-9DB4-4878-BE8C-20BF9B4F946F}" destId="{8044293A-CF96-40A5-A81F-DF2D458AF703}" srcOrd="0" destOrd="0" presId="urn:microsoft.com/office/officeart/2005/8/layout/list1"/>
    <dgm:cxn modelId="{8106FAB9-5514-4C6F-A641-200B4D69B30C}" srcId="{EAD2D265-9DB4-4878-BE8C-20BF9B4F946F}" destId="{A42CEDE0-0153-49E9-AC3E-C6BBF81A560B}" srcOrd="0" destOrd="0" parTransId="{AD44C8B6-5AFB-4494-9311-54C98FF548E8}" sibTransId="{EA82B0CB-8779-42C7-BC79-CC828016EA34}"/>
    <dgm:cxn modelId="{DC87707A-134E-4747-80B7-DAEACD59DD0D}" type="presOf" srcId="{EAD2D265-9DB4-4878-BE8C-20BF9B4F946F}" destId="{D8006325-4258-41D5-826F-DF408EB72238}" srcOrd="1" destOrd="0" presId="urn:microsoft.com/office/officeart/2005/8/layout/list1"/>
    <dgm:cxn modelId="{31FB5D75-8D64-49E6-9F4E-ACFB22CDD3ED}" type="presParOf" srcId="{DDC1CBDC-0D47-49D4-A745-24F3C7BFF912}" destId="{4E247F63-0D02-4FD2-89B2-34EFAFD6DA30}" srcOrd="0" destOrd="0" presId="urn:microsoft.com/office/officeart/2005/8/layout/list1"/>
    <dgm:cxn modelId="{7FF08881-FE39-4EFA-9DB7-D13CC955FB98}" type="presParOf" srcId="{4E247F63-0D02-4FD2-89B2-34EFAFD6DA30}" destId="{C9FA5B75-82DD-4BC5-9F58-C738B69FB56F}" srcOrd="0" destOrd="0" presId="urn:microsoft.com/office/officeart/2005/8/layout/list1"/>
    <dgm:cxn modelId="{50985021-D3DF-4097-AA2F-BE59E14A6146}" type="presParOf" srcId="{4E247F63-0D02-4FD2-89B2-34EFAFD6DA30}" destId="{139EAFE0-96A6-4DE2-8C84-85919319F995}" srcOrd="1" destOrd="0" presId="urn:microsoft.com/office/officeart/2005/8/layout/list1"/>
    <dgm:cxn modelId="{2042390E-3C32-478D-B315-96D7DDAA128D}" type="presParOf" srcId="{DDC1CBDC-0D47-49D4-A745-24F3C7BFF912}" destId="{15B232F3-E508-4365-B145-E83E323A2717}" srcOrd="1" destOrd="0" presId="urn:microsoft.com/office/officeart/2005/8/layout/list1"/>
    <dgm:cxn modelId="{18B8D39B-8F5D-49FD-9F3B-379580D18A94}" type="presParOf" srcId="{DDC1CBDC-0D47-49D4-A745-24F3C7BFF912}" destId="{643156C7-AAB7-4E62-8406-F6C657ECCE36}" srcOrd="2" destOrd="0" presId="urn:microsoft.com/office/officeart/2005/8/layout/list1"/>
    <dgm:cxn modelId="{32033045-F3A2-4C3E-B394-56FBFA13B236}" type="presParOf" srcId="{DDC1CBDC-0D47-49D4-A745-24F3C7BFF912}" destId="{FDCFA94D-3023-42A5-BFC3-4DEB71982875}" srcOrd="3" destOrd="0" presId="urn:microsoft.com/office/officeart/2005/8/layout/list1"/>
    <dgm:cxn modelId="{05472365-4454-4E3C-B76E-1476EA5F6072}" type="presParOf" srcId="{DDC1CBDC-0D47-49D4-A745-24F3C7BFF912}" destId="{031B510B-7F39-44C4-8C8D-A6ED49C107EE}" srcOrd="4" destOrd="0" presId="urn:microsoft.com/office/officeart/2005/8/layout/list1"/>
    <dgm:cxn modelId="{46B73F9B-EC7F-49AD-824E-AF9D8D40BB3F}" type="presParOf" srcId="{031B510B-7F39-44C4-8C8D-A6ED49C107EE}" destId="{8044293A-CF96-40A5-A81F-DF2D458AF703}" srcOrd="0" destOrd="0" presId="urn:microsoft.com/office/officeart/2005/8/layout/list1"/>
    <dgm:cxn modelId="{175066FD-4ABC-42C1-A312-2D80D4B280CF}" type="presParOf" srcId="{031B510B-7F39-44C4-8C8D-A6ED49C107EE}" destId="{D8006325-4258-41D5-826F-DF408EB72238}" srcOrd="1" destOrd="0" presId="urn:microsoft.com/office/officeart/2005/8/layout/list1"/>
    <dgm:cxn modelId="{6A6529B9-AC69-4EF5-862B-5AC523C22053}" type="presParOf" srcId="{DDC1CBDC-0D47-49D4-A745-24F3C7BFF912}" destId="{72A3C888-5C0F-4DD8-86B6-E08E65BF26E8}" srcOrd="5" destOrd="0" presId="urn:microsoft.com/office/officeart/2005/8/layout/list1"/>
    <dgm:cxn modelId="{57D5D4E9-7BD5-44F1-B7E4-9DE88904FCB4}" type="presParOf" srcId="{DDC1CBDC-0D47-49D4-A745-24F3C7BFF912}" destId="{40E0C133-AFEC-41AE-BCE6-A4449E2A5D2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BEA553-424E-4D7F-8AD3-1CDE1B1D43FA}"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CB411CAB-1CEC-4CBC-ABB7-8419E0C62914}">
      <dgm:prSet phldrT="[Text]"/>
      <dgm:spPr/>
      <dgm:t>
        <a:bodyPr/>
        <a:lstStyle/>
        <a:p>
          <a:r>
            <a:rPr lang="en-US" b="1" dirty="0" smtClean="0"/>
            <a:t>Define component interface</a:t>
          </a:r>
          <a:endParaRPr lang="en-US" b="1" dirty="0"/>
        </a:p>
      </dgm:t>
    </dgm:pt>
    <dgm:pt modelId="{DBE2AC60-551D-42CA-A317-E6F99F64F252}" type="parTrans" cxnId="{0B30B36B-296C-4DC3-88D9-90EDF2AEBDCA}">
      <dgm:prSet/>
      <dgm:spPr/>
      <dgm:t>
        <a:bodyPr/>
        <a:lstStyle/>
        <a:p>
          <a:endParaRPr lang="en-US"/>
        </a:p>
      </dgm:t>
    </dgm:pt>
    <dgm:pt modelId="{02E1AB12-72B8-41DE-B9C2-8CE0F764458B}" type="sibTrans" cxnId="{0B30B36B-296C-4DC3-88D9-90EDF2AEBDCA}">
      <dgm:prSet/>
      <dgm:spPr/>
      <dgm:t>
        <a:bodyPr/>
        <a:lstStyle/>
        <a:p>
          <a:endParaRPr lang="en-US"/>
        </a:p>
      </dgm:t>
    </dgm:pt>
    <dgm:pt modelId="{603B7DCB-DCAF-4CD0-8413-781DA2EFC1FA}">
      <dgm:prSet phldrT="[Text]"/>
      <dgm:spPr/>
      <dgm:t>
        <a:bodyPr/>
        <a:lstStyle/>
        <a:p>
          <a:r>
            <a:rPr lang="en-US" b="1" dirty="0" smtClean="0"/>
            <a:t>Define a factory for that interface</a:t>
          </a:r>
          <a:endParaRPr lang="en-US" b="1" dirty="0"/>
        </a:p>
      </dgm:t>
    </dgm:pt>
    <dgm:pt modelId="{58E098DF-66D9-4FBA-BDB1-491D6E9F4B53}" type="parTrans" cxnId="{F68B42BF-23E9-4562-867E-CAC6B067AAC6}">
      <dgm:prSet/>
      <dgm:spPr/>
      <dgm:t>
        <a:bodyPr/>
        <a:lstStyle/>
        <a:p>
          <a:endParaRPr lang="en-US"/>
        </a:p>
      </dgm:t>
    </dgm:pt>
    <dgm:pt modelId="{6AF647DA-1BD8-481E-BB57-B97F02B84B25}" type="sibTrans" cxnId="{F68B42BF-23E9-4562-867E-CAC6B067AAC6}">
      <dgm:prSet/>
      <dgm:spPr/>
      <dgm:t>
        <a:bodyPr/>
        <a:lstStyle/>
        <a:p>
          <a:endParaRPr lang="en-US"/>
        </a:p>
      </dgm:t>
    </dgm:pt>
    <dgm:pt modelId="{99D55606-1D04-4418-B24B-A822A0D58906}">
      <dgm:prSet phldrT="[Text]"/>
      <dgm:spPr/>
      <dgm:t>
        <a:bodyPr/>
        <a:lstStyle/>
        <a:p>
          <a:r>
            <a:rPr lang="en-US" dirty="0" smtClean="0"/>
            <a:t>What are the logical parts of the program</a:t>
          </a:r>
          <a:endParaRPr lang="en-US" dirty="0"/>
        </a:p>
      </dgm:t>
    </dgm:pt>
    <dgm:pt modelId="{313D4B36-4FC2-4D14-9E1C-897F99CA9835}" type="parTrans" cxnId="{61923176-01DD-41EB-98EE-483DFA2E9AA7}">
      <dgm:prSet/>
      <dgm:spPr/>
      <dgm:t>
        <a:bodyPr/>
        <a:lstStyle/>
        <a:p>
          <a:endParaRPr lang="en-US"/>
        </a:p>
      </dgm:t>
    </dgm:pt>
    <dgm:pt modelId="{0FFFBC76-FF8B-4866-8932-9E7532667128}" type="sibTrans" cxnId="{61923176-01DD-41EB-98EE-483DFA2E9AA7}">
      <dgm:prSet/>
      <dgm:spPr/>
      <dgm:t>
        <a:bodyPr/>
        <a:lstStyle/>
        <a:p>
          <a:endParaRPr lang="en-US"/>
        </a:p>
      </dgm:t>
    </dgm:pt>
    <dgm:pt modelId="{C5055A00-6AC6-407D-B80C-F268B2BBF2A8}">
      <dgm:prSet phldrT="[Text]"/>
      <dgm:spPr/>
      <dgm:t>
        <a:bodyPr/>
        <a:lstStyle/>
        <a:p>
          <a:r>
            <a:rPr lang="en-US" dirty="0" smtClean="0"/>
            <a:t>How can communicate with them</a:t>
          </a:r>
          <a:endParaRPr lang="en-US" dirty="0"/>
        </a:p>
      </dgm:t>
    </dgm:pt>
    <dgm:pt modelId="{F1B37DA7-88BF-4216-9779-81A5F7EC36B4}" type="parTrans" cxnId="{48DA36C0-15A1-49FE-97D6-A03331DD8BEA}">
      <dgm:prSet/>
      <dgm:spPr/>
      <dgm:t>
        <a:bodyPr/>
        <a:lstStyle/>
        <a:p>
          <a:endParaRPr lang="en-US"/>
        </a:p>
      </dgm:t>
    </dgm:pt>
    <dgm:pt modelId="{C369F33F-E89B-4469-8089-0CB42DF48DD6}" type="sibTrans" cxnId="{48DA36C0-15A1-49FE-97D6-A03331DD8BEA}">
      <dgm:prSet/>
      <dgm:spPr/>
      <dgm:t>
        <a:bodyPr/>
        <a:lstStyle/>
        <a:p>
          <a:endParaRPr lang="en-US"/>
        </a:p>
      </dgm:t>
    </dgm:pt>
    <dgm:pt modelId="{BA0A1386-0282-4011-9C2A-DC444C5A7138}">
      <dgm:prSet phldrT="[Text]"/>
      <dgm:spPr/>
      <dgm:t>
        <a:bodyPr/>
        <a:lstStyle/>
        <a:p>
          <a:r>
            <a:rPr lang="en-US" dirty="0" smtClean="0"/>
            <a:t>Use the existing template</a:t>
          </a:r>
          <a:endParaRPr lang="en-US" dirty="0"/>
        </a:p>
      </dgm:t>
    </dgm:pt>
    <dgm:pt modelId="{3F0C3AE7-ABD8-48AE-9DEB-FAF518D58BCB}" type="parTrans" cxnId="{F08348F7-C21C-4E40-A597-2E719BC2C7B0}">
      <dgm:prSet/>
      <dgm:spPr/>
      <dgm:t>
        <a:bodyPr/>
        <a:lstStyle/>
        <a:p>
          <a:endParaRPr lang="en-US"/>
        </a:p>
      </dgm:t>
    </dgm:pt>
    <dgm:pt modelId="{2804D84A-7BFF-4263-A2E8-FC8EA1A055BE}" type="sibTrans" cxnId="{F08348F7-C21C-4E40-A597-2E719BC2C7B0}">
      <dgm:prSet/>
      <dgm:spPr/>
      <dgm:t>
        <a:bodyPr/>
        <a:lstStyle/>
        <a:p>
          <a:endParaRPr lang="en-US"/>
        </a:p>
      </dgm:t>
    </dgm:pt>
    <dgm:pt modelId="{BF73CF5E-EDC1-45C0-B64F-DF4E3DDF27B1}">
      <dgm:prSet phldrT="[Text]"/>
      <dgm:spPr/>
      <dgm:t>
        <a:bodyPr/>
        <a:lstStyle/>
        <a:p>
          <a:r>
            <a:rPr lang="en-US" b="1" dirty="0" smtClean="0"/>
            <a:t>Write some basic implementation</a:t>
          </a:r>
          <a:endParaRPr lang="en-US" b="1" dirty="0"/>
        </a:p>
      </dgm:t>
    </dgm:pt>
    <dgm:pt modelId="{B5DF7737-1947-4856-A4F3-CE929605BF0D}" type="parTrans" cxnId="{AAE0F334-F642-45AA-8757-5177FB79D288}">
      <dgm:prSet/>
      <dgm:spPr/>
      <dgm:t>
        <a:bodyPr/>
        <a:lstStyle/>
        <a:p>
          <a:endParaRPr lang="en-US"/>
        </a:p>
      </dgm:t>
    </dgm:pt>
    <dgm:pt modelId="{D17C2246-BC40-4AA3-AA9D-950CCEC8F017}" type="sibTrans" cxnId="{AAE0F334-F642-45AA-8757-5177FB79D288}">
      <dgm:prSet/>
      <dgm:spPr/>
      <dgm:t>
        <a:bodyPr/>
        <a:lstStyle/>
        <a:p>
          <a:endParaRPr lang="en-US"/>
        </a:p>
      </dgm:t>
    </dgm:pt>
    <dgm:pt modelId="{55C5F31E-E374-44A8-AEB5-F2DAA70EDAFD}">
      <dgm:prSet phldrT="[Text]"/>
      <dgm:spPr/>
      <dgm:t>
        <a:bodyPr/>
        <a:lstStyle/>
        <a:p>
          <a:r>
            <a:rPr lang="en-US" dirty="0" smtClean="0"/>
            <a:t>A dummy/test version of the interface is the best starting point</a:t>
          </a:r>
          <a:endParaRPr lang="en-US" dirty="0"/>
        </a:p>
      </dgm:t>
    </dgm:pt>
    <dgm:pt modelId="{1F18B5A1-CBFD-4242-AA8C-AAC45DA78F7D}" type="parTrans" cxnId="{86AA1ABD-7FA4-4B82-8B01-B3972858F1E1}">
      <dgm:prSet/>
      <dgm:spPr/>
      <dgm:t>
        <a:bodyPr/>
        <a:lstStyle/>
        <a:p>
          <a:endParaRPr lang="en-US"/>
        </a:p>
      </dgm:t>
    </dgm:pt>
    <dgm:pt modelId="{A7FE8C42-013B-411F-8F3F-B1D46FE1CABF}" type="sibTrans" cxnId="{86AA1ABD-7FA4-4B82-8B01-B3972858F1E1}">
      <dgm:prSet/>
      <dgm:spPr/>
      <dgm:t>
        <a:bodyPr/>
        <a:lstStyle/>
        <a:p>
          <a:endParaRPr lang="en-US"/>
        </a:p>
      </dgm:t>
    </dgm:pt>
    <dgm:pt modelId="{025BB8C5-F278-410E-A08C-0765E9911156}">
      <dgm:prSet phldrT="[Text]"/>
      <dgm:spPr/>
      <dgm:t>
        <a:bodyPr/>
        <a:lstStyle/>
        <a:p>
          <a:r>
            <a:rPr lang="en-US" dirty="0" smtClean="0"/>
            <a:t>Load the new implementation in the factory</a:t>
          </a:r>
          <a:endParaRPr lang="en-US" dirty="0"/>
        </a:p>
      </dgm:t>
    </dgm:pt>
    <dgm:pt modelId="{700B4E97-A028-4260-8239-DF15E0B1796C}" type="parTrans" cxnId="{9A17B0EA-2ECE-4164-BB5A-265B1CF93503}">
      <dgm:prSet/>
      <dgm:spPr/>
      <dgm:t>
        <a:bodyPr/>
        <a:lstStyle/>
        <a:p>
          <a:endParaRPr lang="en-US"/>
        </a:p>
      </dgm:t>
    </dgm:pt>
    <dgm:pt modelId="{5FA38B13-1786-4ADE-B980-817EADAA4679}" type="sibTrans" cxnId="{9A17B0EA-2ECE-4164-BB5A-265B1CF93503}">
      <dgm:prSet/>
      <dgm:spPr/>
      <dgm:t>
        <a:bodyPr/>
        <a:lstStyle/>
        <a:p>
          <a:endParaRPr lang="en-US"/>
        </a:p>
      </dgm:t>
    </dgm:pt>
    <dgm:pt modelId="{B3AD912A-6048-41F3-8318-BE6AF10ACE8D}">
      <dgm:prSet phldrT="[Text]"/>
      <dgm:spPr/>
      <dgm:t>
        <a:bodyPr/>
        <a:lstStyle/>
        <a:p>
          <a:r>
            <a:rPr lang="en-US" dirty="0" smtClean="0"/>
            <a:t>If already defined in another module/plugin skip this</a:t>
          </a:r>
          <a:endParaRPr lang="en-US" dirty="0"/>
        </a:p>
      </dgm:t>
    </dgm:pt>
    <dgm:pt modelId="{482F005B-6EAA-40BE-B4E2-B730B53BAF12}" type="parTrans" cxnId="{AD27E5A3-D987-4BE7-8A89-46920FF2E96C}">
      <dgm:prSet/>
      <dgm:spPr/>
      <dgm:t>
        <a:bodyPr/>
        <a:lstStyle/>
        <a:p>
          <a:endParaRPr lang="en-US"/>
        </a:p>
      </dgm:t>
    </dgm:pt>
    <dgm:pt modelId="{835B6C6E-5088-4779-A7E0-88345B16F700}" type="sibTrans" cxnId="{AD27E5A3-D987-4BE7-8A89-46920FF2E96C}">
      <dgm:prSet/>
      <dgm:spPr/>
      <dgm:t>
        <a:bodyPr/>
        <a:lstStyle/>
        <a:p>
          <a:endParaRPr lang="en-US"/>
        </a:p>
      </dgm:t>
    </dgm:pt>
    <dgm:pt modelId="{B0E2C2D7-6A8D-4C13-80E2-47FB8A47FF5A}">
      <dgm:prSet phldrT="[Text]"/>
      <dgm:spPr/>
      <dgm:t>
        <a:bodyPr/>
        <a:lstStyle/>
        <a:p>
          <a:r>
            <a:rPr lang="en-US" b="1" dirty="0" smtClean="0"/>
            <a:t>Choose the implementation to use</a:t>
          </a:r>
          <a:endParaRPr lang="en-US" b="1" dirty="0"/>
        </a:p>
      </dgm:t>
    </dgm:pt>
    <dgm:pt modelId="{9EC77575-EB5F-4F3C-B033-B9DFADE621CE}" type="parTrans" cxnId="{9387468E-40BF-4D7D-B316-22C0596EDA56}">
      <dgm:prSet/>
      <dgm:spPr/>
      <dgm:t>
        <a:bodyPr/>
        <a:lstStyle/>
        <a:p>
          <a:endParaRPr lang="en-US"/>
        </a:p>
      </dgm:t>
    </dgm:pt>
    <dgm:pt modelId="{FEE3DC90-31C7-4B82-8CF3-67A1AEB372AE}" type="sibTrans" cxnId="{9387468E-40BF-4D7D-B316-22C0596EDA56}">
      <dgm:prSet/>
      <dgm:spPr/>
      <dgm:t>
        <a:bodyPr/>
        <a:lstStyle/>
        <a:p>
          <a:endParaRPr lang="en-US"/>
        </a:p>
      </dgm:t>
    </dgm:pt>
    <dgm:pt modelId="{4A88B86F-D914-48AE-9A0E-55AD597C3BC8}">
      <dgm:prSet phldrT="[Text]"/>
      <dgm:spPr/>
      <dgm:t>
        <a:bodyPr/>
        <a:lstStyle/>
        <a:p>
          <a:r>
            <a:rPr lang="en-US" dirty="0" smtClean="0"/>
            <a:t>Just a specification in the steering file</a:t>
          </a:r>
          <a:endParaRPr lang="en-US" dirty="0"/>
        </a:p>
      </dgm:t>
    </dgm:pt>
    <dgm:pt modelId="{9BB6512B-78A7-4A12-994C-7671843BF012}" type="parTrans" cxnId="{4831C9CA-25A0-429B-AF12-3691E0373702}">
      <dgm:prSet/>
      <dgm:spPr/>
      <dgm:t>
        <a:bodyPr/>
        <a:lstStyle/>
        <a:p>
          <a:endParaRPr lang="en-US"/>
        </a:p>
      </dgm:t>
    </dgm:pt>
    <dgm:pt modelId="{F1861015-B804-48D8-86A0-6F2C35F732F5}" type="sibTrans" cxnId="{4831C9CA-25A0-429B-AF12-3691E0373702}">
      <dgm:prSet/>
      <dgm:spPr/>
      <dgm:t>
        <a:bodyPr/>
        <a:lstStyle/>
        <a:p>
          <a:endParaRPr lang="en-US"/>
        </a:p>
      </dgm:t>
    </dgm:pt>
    <dgm:pt modelId="{52197858-8702-43F9-B56D-33E52F7B7EB3}">
      <dgm:prSet phldrT="[Text]"/>
      <dgm:spPr/>
      <dgm:t>
        <a:bodyPr/>
        <a:lstStyle/>
        <a:p>
          <a:r>
            <a:rPr lang="en-US" dirty="0" smtClean="0"/>
            <a:t>Switch between implementations without recompiling anything</a:t>
          </a:r>
          <a:endParaRPr lang="en-US" dirty="0"/>
        </a:p>
      </dgm:t>
    </dgm:pt>
    <dgm:pt modelId="{8639E279-3F19-4D16-94F9-E0F24D5147D5}" type="parTrans" cxnId="{90B81331-71C7-469C-B7E4-1B56C184E7BF}">
      <dgm:prSet/>
      <dgm:spPr/>
      <dgm:t>
        <a:bodyPr/>
        <a:lstStyle/>
        <a:p>
          <a:endParaRPr lang="en-US"/>
        </a:p>
      </dgm:t>
    </dgm:pt>
    <dgm:pt modelId="{9F54427C-7448-46E6-BDF2-5391CFF2A7B6}" type="sibTrans" cxnId="{90B81331-71C7-469C-B7E4-1B56C184E7BF}">
      <dgm:prSet/>
      <dgm:spPr/>
      <dgm:t>
        <a:bodyPr/>
        <a:lstStyle/>
        <a:p>
          <a:endParaRPr lang="en-US"/>
        </a:p>
      </dgm:t>
    </dgm:pt>
    <dgm:pt modelId="{F0CD6A85-C993-4AFB-BEC3-BDA58C950C62}">
      <dgm:prSet phldrT="[Text]"/>
      <dgm:spPr/>
      <dgm:t>
        <a:bodyPr/>
        <a:lstStyle/>
        <a:p>
          <a:r>
            <a:rPr lang="en-US" b="1" dirty="0" smtClean="0"/>
            <a:t>Robust system to extend the code base</a:t>
          </a:r>
          <a:endParaRPr lang="en-US" b="1" dirty="0"/>
        </a:p>
      </dgm:t>
    </dgm:pt>
    <dgm:pt modelId="{AAF9FE7B-2C1D-465B-83B4-204F25979FEE}" type="parTrans" cxnId="{54A8A59D-1F52-44E4-8BAB-DB129D3783B9}">
      <dgm:prSet/>
      <dgm:spPr/>
    </dgm:pt>
    <dgm:pt modelId="{10F696ED-B1A1-4AEC-92B7-5348515AA28C}" type="sibTrans" cxnId="{54A8A59D-1F52-44E4-8BAB-DB129D3783B9}">
      <dgm:prSet/>
      <dgm:spPr/>
    </dgm:pt>
    <dgm:pt modelId="{8566FFF6-36C5-4834-B0BF-58509B3C2602}">
      <dgm:prSet phldrT="[Text]"/>
      <dgm:spPr/>
      <dgm:t>
        <a:bodyPr/>
        <a:lstStyle/>
        <a:p>
          <a:r>
            <a:rPr lang="en-US" dirty="0" smtClean="0"/>
            <a:t>Allows to add and use new implementations without touching the old ones</a:t>
          </a:r>
          <a:endParaRPr lang="en-US" dirty="0"/>
        </a:p>
      </dgm:t>
    </dgm:pt>
    <dgm:pt modelId="{2C49BBEF-7E7F-4824-8707-E0EB4C0EAA79}" type="parTrans" cxnId="{1D8E2D37-9E7D-4EA9-A632-2BE0E60424A2}">
      <dgm:prSet/>
      <dgm:spPr/>
    </dgm:pt>
    <dgm:pt modelId="{E632FF9C-5C49-47FA-A749-C13021BBDECA}" type="sibTrans" cxnId="{1D8E2D37-9E7D-4EA9-A632-2BE0E60424A2}">
      <dgm:prSet/>
      <dgm:spPr/>
    </dgm:pt>
    <dgm:pt modelId="{D5F3EFEA-04BD-402C-89F5-6ECF58EFF33D}">
      <dgm:prSet phldrT="[Text]"/>
      <dgm:spPr/>
      <dgm:t>
        <a:bodyPr/>
        <a:lstStyle/>
        <a:p>
          <a:r>
            <a:rPr lang="en-US" dirty="0" smtClean="0"/>
            <a:t>No need to recompile anything but your own code</a:t>
          </a:r>
          <a:endParaRPr lang="en-US" dirty="0"/>
        </a:p>
      </dgm:t>
    </dgm:pt>
    <dgm:pt modelId="{552B014B-D161-45DF-87C6-040B7198EAA9}" type="parTrans" cxnId="{0FC657A8-E0D1-42A1-80FB-D248C2E49DB1}">
      <dgm:prSet/>
      <dgm:spPr/>
    </dgm:pt>
    <dgm:pt modelId="{26938AE5-C9C1-4EA1-B685-B932D0FFFD95}" type="sibTrans" cxnId="{0FC657A8-E0D1-42A1-80FB-D248C2E49DB1}">
      <dgm:prSet/>
      <dgm:spPr/>
    </dgm:pt>
    <dgm:pt modelId="{BE42E13E-10E5-4510-B854-528D81571359}" type="pres">
      <dgm:prSet presAssocID="{D9BEA553-424E-4D7F-8AD3-1CDE1B1D43FA}" presName="linear" presStyleCnt="0">
        <dgm:presLayoutVars>
          <dgm:dir/>
          <dgm:animLvl val="lvl"/>
          <dgm:resizeHandles val="exact"/>
        </dgm:presLayoutVars>
      </dgm:prSet>
      <dgm:spPr/>
    </dgm:pt>
    <dgm:pt modelId="{3D4046A1-3B98-4BB5-A6C5-F8D0A1F16206}" type="pres">
      <dgm:prSet presAssocID="{F0CD6A85-C993-4AFB-BEC3-BDA58C950C62}" presName="parentLin" presStyleCnt="0"/>
      <dgm:spPr/>
    </dgm:pt>
    <dgm:pt modelId="{E1EE19AA-57BC-489B-A019-86322E11F2CA}" type="pres">
      <dgm:prSet presAssocID="{F0CD6A85-C993-4AFB-BEC3-BDA58C950C62}" presName="parentLeftMargin" presStyleLbl="node1" presStyleIdx="0" presStyleCnt="5"/>
      <dgm:spPr/>
    </dgm:pt>
    <dgm:pt modelId="{60CD3A19-6321-4BA7-9978-7E0D497862B6}" type="pres">
      <dgm:prSet presAssocID="{F0CD6A85-C993-4AFB-BEC3-BDA58C950C62}" presName="parentText" presStyleLbl="node1" presStyleIdx="0" presStyleCnt="5">
        <dgm:presLayoutVars>
          <dgm:chMax val="0"/>
          <dgm:bulletEnabled val="1"/>
        </dgm:presLayoutVars>
      </dgm:prSet>
      <dgm:spPr/>
      <dgm:t>
        <a:bodyPr/>
        <a:lstStyle/>
        <a:p>
          <a:endParaRPr lang="en-US"/>
        </a:p>
      </dgm:t>
    </dgm:pt>
    <dgm:pt modelId="{A558C2E3-D178-4A4D-BF9C-E143F8780785}" type="pres">
      <dgm:prSet presAssocID="{F0CD6A85-C993-4AFB-BEC3-BDA58C950C62}" presName="negativeSpace" presStyleCnt="0"/>
      <dgm:spPr/>
    </dgm:pt>
    <dgm:pt modelId="{AB581053-EB67-43DE-AB72-BAE4B8522391}" type="pres">
      <dgm:prSet presAssocID="{F0CD6A85-C993-4AFB-BEC3-BDA58C950C62}" presName="childText" presStyleLbl="conFgAcc1" presStyleIdx="0" presStyleCnt="5">
        <dgm:presLayoutVars>
          <dgm:bulletEnabled val="1"/>
        </dgm:presLayoutVars>
      </dgm:prSet>
      <dgm:spPr/>
      <dgm:t>
        <a:bodyPr/>
        <a:lstStyle/>
        <a:p>
          <a:endParaRPr lang="en-US"/>
        </a:p>
      </dgm:t>
    </dgm:pt>
    <dgm:pt modelId="{DD679769-0115-4D2E-BE3E-D23260093C2C}" type="pres">
      <dgm:prSet presAssocID="{10F696ED-B1A1-4AEC-92B7-5348515AA28C}" presName="spaceBetweenRectangles" presStyleCnt="0"/>
      <dgm:spPr/>
    </dgm:pt>
    <dgm:pt modelId="{E4F6C0C5-A885-4697-86E1-6B954C640495}" type="pres">
      <dgm:prSet presAssocID="{CB411CAB-1CEC-4CBC-ABB7-8419E0C62914}" presName="parentLin" presStyleCnt="0"/>
      <dgm:spPr/>
    </dgm:pt>
    <dgm:pt modelId="{C2F33974-FE4C-4372-BB2E-078840BB5288}" type="pres">
      <dgm:prSet presAssocID="{CB411CAB-1CEC-4CBC-ABB7-8419E0C62914}" presName="parentLeftMargin" presStyleLbl="node1" presStyleIdx="0" presStyleCnt="5"/>
      <dgm:spPr/>
    </dgm:pt>
    <dgm:pt modelId="{85ADBB9D-E4FD-489A-BA02-2FF02F24627F}" type="pres">
      <dgm:prSet presAssocID="{CB411CAB-1CEC-4CBC-ABB7-8419E0C62914}" presName="parentText" presStyleLbl="node1" presStyleIdx="1" presStyleCnt="5">
        <dgm:presLayoutVars>
          <dgm:chMax val="0"/>
          <dgm:bulletEnabled val="1"/>
        </dgm:presLayoutVars>
      </dgm:prSet>
      <dgm:spPr/>
      <dgm:t>
        <a:bodyPr/>
        <a:lstStyle/>
        <a:p>
          <a:endParaRPr lang="en-US"/>
        </a:p>
      </dgm:t>
    </dgm:pt>
    <dgm:pt modelId="{ECC195BA-3F51-403D-8062-1AD6997A365A}" type="pres">
      <dgm:prSet presAssocID="{CB411CAB-1CEC-4CBC-ABB7-8419E0C62914}" presName="negativeSpace" presStyleCnt="0"/>
      <dgm:spPr/>
    </dgm:pt>
    <dgm:pt modelId="{3D479C24-9199-45ED-95AF-1E9B01BFB59C}" type="pres">
      <dgm:prSet presAssocID="{CB411CAB-1CEC-4CBC-ABB7-8419E0C62914}" presName="childText" presStyleLbl="conFgAcc1" presStyleIdx="1" presStyleCnt="5">
        <dgm:presLayoutVars>
          <dgm:bulletEnabled val="1"/>
        </dgm:presLayoutVars>
      </dgm:prSet>
      <dgm:spPr/>
      <dgm:t>
        <a:bodyPr/>
        <a:lstStyle/>
        <a:p>
          <a:endParaRPr lang="en-US"/>
        </a:p>
      </dgm:t>
    </dgm:pt>
    <dgm:pt modelId="{35A828D9-0626-4692-8D45-9127095BF924}" type="pres">
      <dgm:prSet presAssocID="{02E1AB12-72B8-41DE-B9C2-8CE0F764458B}" presName="spaceBetweenRectangles" presStyleCnt="0"/>
      <dgm:spPr/>
    </dgm:pt>
    <dgm:pt modelId="{1B72CD6C-DDBE-4307-BB44-F840C35D644C}" type="pres">
      <dgm:prSet presAssocID="{BF73CF5E-EDC1-45C0-B64F-DF4E3DDF27B1}" presName="parentLin" presStyleCnt="0"/>
      <dgm:spPr/>
    </dgm:pt>
    <dgm:pt modelId="{E542296C-6FC3-40F0-97E9-6098BA87BAF2}" type="pres">
      <dgm:prSet presAssocID="{BF73CF5E-EDC1-45C0-B64F-DF4E3DDF27B1}" presName="parentLeftMargin" presStyleLbl="node1" presStyleIdx="1" presStyleCnt="5"/>
      <dgm:spPr/>
    </dgm:pt>
    <dgm:pt modelId="{EF9D102C-3BC7-415C-835D-5E1235C68AF9}" type="pres">
      <dgm:prSet presAssocID="{BF73CF5E-EDC1-45C0-B64F-DF4E3DDF27B1}" presName="parentText" presStyleLbl="node1" presStyleIdx="2" presStyleCnt="5">
        <dgm:presLayoutVars>
          <dgm:chMax val="0"/>
          <dgm:bulletEnabled val="1"/>
        </dgm:presLayoutVars>
      </dgm:prSet>
      <dgm:spPr/>
      <dgm:t>
        <a:bodyPr/>
        <a:lstStyle/>
        <a:p>
          <a:endParaRPr lang="en-US"/>
        </a:p>
      </dgm:t>
    </dgm:pt>
    <dgm:pt modelId="{DBFA0DB5-5F0B-473C-9128-F0868C0F308F}" type="pres">
      <dgm:prSet presAssocID="{BF73CF5E-EDC1-45C0-B64F-DF4E3DDF27B1}" presName="negativeSpace" presStyleCnt="0"/>
      <dgm:spPr/>
    </dgm:pt>
    <dgm:pt modelId="{9BC20764-88CD-4C2A-9D20-EE3AB6E69B1C}" type="pres">
      <dgm:prSet presAssocID="{BF73CF5E-EDC1-45C0-B64F-DF4E3DDF27B1}" presName="childText" presStyleLbl="conFgAcc1" presStyleIdx="2" presStyleCnt="5">
        <dgm:presLayoutVars>
          <dgm:bulletEnabled val="1"/>
        </dgm:presLayoutVars>
      </dgm:prSet>
      <dgm:spPr/>
      <dgm:t>
        <a:bodyPr/>
        <a:lstStyle/>
        <a:p>
          <a:endParaRPr lang="en-US"/>
        </a:p>
      </dgm:t>
    </dgm:pt>
    <dgm:pt modelId="{8AA24D36-4CA2-4814-B37F-ED10603814D7}" type="pres">
      <dgm:prSet presAssocID="{D17C2246-BC40-4AA3-AA9D-950CCEC8F017}" presName="spaceBetweenRectangles" presStyleCnt="0"/>
      <dgm:spPr/>
    </dgm:pt>
    <dgm:pt modelId="{8CA9E260-A13A-4D38-9B2D-7E5D7798031B}" type="pres">
      <dgm:prSet presAssocID="{603B7DCB-DCAF-4CD0-8413-781DA2EFC1FA}" presName="parentLin" presStyleCnt="0"/>
      <dgm:spPr/>
    </dgm:pt>
    <dgm:pt modelId="{3CECE945-386C-457A-93F8-A1EB3199954B}" type="pres">
      <dgm:prSet presAssocID="{603B7DCB-DCAF-4CD0-8413-781DA2EFC1FA}" presName="parentLeftMargin" presStyleLbl="node1" presStyleIdx="2" presStyleCnt="5"/>
      <dgm:spPr/>
    </dgm:pt>
    <dgm:pt modelId="{36A4F164-674A-4142-9D1D-95FDE22DC928}" type="pres">
      <dgm:prSet presAssocID="{603B7DCB-DCAF-4CD0-8413-781DA2EFC1FA}" presName="parentText" presStyleLbl="node1" presStyleIdx="3" presStyleCnt="5">
        <dgm:presLayoutVars>
          <dgm:chMax val="0"/>
          <dgm:bulletEnabled val="1"/>
        </dgm:presLayoutVars>
      </dgm:prSet>
      <dgm:spPr/>
      <dgm:t>
        <a:bodyPr/>
        <a:lstStyle/>
        <a:p>
          <a:endParaRPr lang="en-US"/>
        </a:p>
      </dgm:t>
    </dgm:pt>
    <dgm:pt modelId="{21FB9C02-FCBF-4EA5-A43F-5609BD6F5C6B}" type="pres">
      <dgm:prSet presAssocID="{603B7DCB-DCAF-4CD0-8413-781DA2EFC1FA}" presName="negativeSpace" presStyleCnt="0"/>
      <dgm:spPr/>
    </dgm:pt>
    <dgm:pt modelId="{2387A70F-F1E2-44BB-8719-B32377FD5F8E}" type="pres">
      <dgm:prSet presAssocID="{603B7DCB-DCAF-4CD0-8413-781DA2EFC1FA}" presName="childText" presStyleLbl="conFgAcc1" presStyleIdx="3" presStyleCnt="5">
        <dgm:presLayoutVars>
          <dgm:bulletEnabled val="1"/>
        </dgm:presLayoutVars>
      </dgm:prSet>
      <dgm:spPr/>
      <dgm:t>
        <a:bodyPr/>
        <a:lstStyle/>
        <a:p>
          <a:endParaRPr lang="en-US"/>
        </a:p>
      </dgm:t>
    </dgm:pt>
    <dgm:pt modelId="{738916DA-11DC-45AD-95B0-6A7D7361CA43}" type="pres">
      <dgm:prSet presAssocID="{6AF647DA-1BD8-481E-BB57-B97F02B84B25}" presName="spaceBetweenRectangles" presStyleCnt="0"/>
      <dgm:spPr/>
    </dgm:pt>
    <dgm:pt modelId="{C6B24B5E-7CE3-4592-AF73-A27F4B763AB3}" type="pres">
      <dgm:prSet presAssocID="{B0E2C2D7-6A8D-4C13-80E2-47FB8A47FF5A}" presName="parentLin" presStyleCnt="0"/>
      <dgm:spPr/>
    </dgm:pt>
    <dgm:pt modelId="{9EA637EB-4525-49D3-9825-D76CF70DBF29}" type="pres">
      <dgm:prSet presAssocID="{B0E2C2D7-6A8D-4C13-80E2-47FB8A47FF5A}" presName="parentLeftMargin" presStyleLbl="node1" presStyleIdx="3" presStyleCnt="5"/>
      <dgm:spPr/>
    </dgm:pt>
    <dgm:pt modelId="{3B2B36DD-7FB3-48A6-813A-97A50C48B768}" type="pres">
      <dgm:prSet presAssocID="{B0E2C2D7-6A8D-4C13-80E2-47FB8A47FF5A}" presName="parentText" presStyleLbl="node1" presStyleIdx="4" presStyleCnt="5">
        <dgm:presLayoutVars>
          <dgm:chMax val="0"/>
          <dgm:bulletEnabled val="1"/>
        </dgm:presLayoutVars>
      </dgm:prSet>
      <dgm:spPr/>
      <dgm:t>
        <a:bodyPr/>
        <a:lstStyle/>
        <a:p>
          <a:endParaRPr lang="en-US"/>
        </a:p>
      </dgm:t>
    </dgm:pt>
    <dgm:pt modelId="{0021DDF6-47B0-447C-A549-AE1BFFFB6C6D}" type="pres">
      <dgm:prSet presAssocID="{B0E2C2D7-6A8D-4C13-80E2-47FB8A47FF5A}" presName="negativeSpace" presStyleCnt="0"/>
      <dgm:spPr/>
    </dgm:pt>
    <dgm:pt modelId="{221E4B04-A6AF-4261-9C08-AFED80FDAF1B}" type="pres">
      <dgm:prSet presAssocID="{B0E2C2D7-6A8D-4C13-80E2-47FB8A47FF5A}" presName="childText" presStyleLbl="conFgAcc1" presStyleIdx="4" presStyleCnt="5">
        <dgm:presLayoutVars>
          <dgm:bulletEnabled val="1"/>
        </dgm:presLayoutVars>
      </dgm:prSet>
      <dgm:spPr/>
      <dgm:t>
        <a:bodyPr/>
        <a:lstStyle/>
        <a:p>
          <a:endParaRPr lang="en-US"/>
        </a:p>
      </dgm:t>
    </dgm:pt>
  </dgm:ptLst>
  <dgm:cxnLst>
    <dgm:cxn modelId="{90B81331-71C7-469C-B7E4-1B56C184E7BF}" srcId="{B0E2C2D7-6A8D-4C13-80E2-47FB8A47FF5A}" destId="{52197858-8702-43F9-B56D-33E52F7B7EB3}" srcOrd="1" destOrd="0" parTransId="{8639E279-3F19-4D16-94F9-E0F24D5147D5}" sibTransId="{9F54427C-7448-46E6-BDF2-5391CFF2A7B6}"/>
    <dgm:cxn modelId="{86AA1ABD-7FA4-4B82-8B01-B3972858F1E1}" srcId="{BF73CF5E-EDC1-45C0-B64F-DF4E3DDF27B1}" destId="{55C5F31E-E374-44A8-AEB5-F2DAA70EDAFD}" srcOrd="0" destOrd="0" parTransId="{1F18B5A1-CBFD-4242-AA8C-AAC45DA78F7D}" sibTransId="{A7FE8C42-013B-411F-8F3F-B1D46FE1CABF}"/>
    <dgm:cxn modelId="{F0E38BB0-6050-4623-89F2-72F2B7E38986}" type="presOf" srcId="{B0E2C2D7-6A8D-4C13-80E2-47FB8A47FF5A}" destId="{3B2B36DD-7FB3-48A6-813A-97A50C48B768}" srcOrd="1" destOrd="0" presId="urn:microsoft.com/office/officeart/2005/8/layout/list1"/>
    <dgm:cxn modelId="{AAE0F334-F642-45AA-8757-5177FB79D288}" srcId="{D9BEA553-424E-4D7F-8AD3-1CDE1B1D43FA}" destId="{BF73CF5E-EDC1-45C0-B64F-DF4E3DDF27B1}" srcOrd="2" destOrd="0" parTransId="{B5DF7737-1947-4856-A4F3-CE929605BF0D}" sibTransId="{D17C2246-BC40-4AA3-AA9D-950CCEC8F017}"/>
    <dgm:cxn modelId="{54A8A59D-1F52-44E4-8BAB-DB129D3783B9}" srcId="{D9BEA553-424E-4D7F-8AD3-1CDE1B1D43FA}" destId="{F0CD6A85-C993-4AFB-BEC3-BDA58C950C62}" srcOrd="0" destOrd="0" parTransId="{AAF9FE7B-2C1D-465B-83B4-204F25979FEE}" sibTransId="{10F696ED-B1A1-4AEC-92B7-5348515AA28C}"/>
    <dgm:cxn modelId="{61923176-01DD-41EB-98EE-483DFA2E9AA7}" srcId="{CB411CAB-1CEC-4CBC-ABB7-8419E0C62914}" destId="{99D55606-1D04-4418-B24B-A822A0D58906}" srcOrd="0" destOrd="0" parTransId="{313D4B36-4FC2-4D14-9E1C-897F99CA9835}" sibTransId="{0FFFBC76-FF8B-4866-8932-9E7532667128}"/>
    <dgm:cxn modelId="{02E8AEF2-8455-4009-9BD4-8BBDF8DFAF08}" type="presOf" srcId="{4A88B86F-D914-48AE-9A0E-55AD597C3BC8}" destId="{221E4B04-A6AF-4261-9C08-AFED80FDAF1B}" srcOrd="0" destOrd="0" presId="urn:microsoft.com/office/officeart/2005/8/layout/list1"/>
    <dgm:cxn modelId="{89FE804F-78C2-4B8E-981B-53F34E23FF8D}" type="presOf" srcId="{52197858-8702-43F9-B56D-33E52F7B7EB3}" destId="{221E4B04-A6AF-4261-9C08-AFED80FDAF1B}" srcOrd="0" destOrd="1" presId="urn:microsoft.com/office/officeart/2005/8/layout/list1"/>
    <dgm:cxn modelId="{F08348F7-C21C-4E40-A597-2E719BC2C7B0}" srcId="{603B7DCB-DCAF-4CD0-8413-781DA2EFC1FA}" destId="{BA0A1386-0282-4011-9C2A-DC444C5A7138}" srcOrd="0" destOrd="0" parTransId="{3F0C3AE7-ABD8-48AE-9DEB-FAF518D58BCB}" sibTransId="{2804D84A-7BFF-4263-A2E8-FC8EA1A055BE}"/>
    <dgm:cxn modelId="{9A491425-8619-47B4-96FB-03B74C7B3272}" type="presOf" srcId="{F0CD6A85-C993-4AFB-BEC3-BDA58C950C62}" destId="{E1EE19AA-57BC-489B-A019-86322E11F2CA}" srcOrd="0" destOrd="0" presId="urn:microsoft.com/office/officeart/2005/8/layout/list1"/>
    <dgm:cxn modelId="{9387468E-40BF-4D7D-B316-22C0596EDA56}" srcId="{D9BEA553-424E-4D7F-8AD3-1CDE1B1D43FA}" destId="{B0E2C2D7-6A8D-4C13-80E2-47FB8A47FF5A}" srcOrd="4" destOrd="0" parTransId="{9EC77575-EB5F-4F3C-B033-B9DFADE621CE}" sibTransId="{FEE3DC90-31C7-4B82-8CF3-67A1AEB372AE}"/>
    <dgm:cxn modelId="{1D8E2D37-9E7D-4EA9-A632-2BE0E60424A2}" srcId="{F0CD6A85-C993-4AFB-BEC3-BDA58C950C62}" destId="{8566FFF6-36C5-4834-B0BF-58509B3C2602}" srcOrd="0" destOrd="0" parTransId="{2C49BBEF-7E7F-4824-8707-E0EB4C0EAA79}" sibTransId="{E632FF9C-5C49-47FA-A749-C13021BBDECA}"/>
    <dgm:cxn modelId="{9A17B0EA-2ECE-4164-BB5A-265B1CF93503}" srcId="{603B7DCB-DCAF-4CD0-8413-781DA2EFC1FA}" destId="{025BB8C5-F278-410E-A08C-0765E9911156}" srcOrd="1" destOrd="0" parTransId="{700B4E97-A028-4260-8239-DF15E0B1796C}" sibTransId="{5FA38B13-1786-4ADE-B980-817EADAA4679}"/>
    <dgm:cxn modelId="{B0D28E62-39CD-407F-8038-00CD46E72215}" type="presOf" srcId="{99D55606-1D04-4418-B24B-A822A0D58906}" destId="{3D479C24-9199-45ED-95AF-1E9B01BFB59C}" srcOrd="0" destOrd="0" presId="urn:microsoft.com/office/officeart/2005/8/layout/list1"/>
    <dgm:cxn modelId="{68CF1379-21F5-4AFE-88C6-275274D09B2C}" type="presOf" srcId="{C5055A00-6AC6-407D-B80C-F268B2BBF2A8}" destId="{3D479C24-9199-45ED-95AF-1E9B01BFB59C}" srcOrd="0" destOrd="1" presId="urn:microsoft.com/office/officeart/2005/8/layout/list1"/>
    <dgm:cxn modelId="{EB7AFDDA-22C6-47C6-9CB0-C0E863795CB7}" type="presOf" srcId="{BF73CF5E-EDC1-45C0-B64F-DF4E3DDF27B1}" destId="{E542296C-6FC3-40F0-97E9-6098BA87BAF2}" srcOrd="0" destOrd="0" presId="urn:microsoft.com/office/officeart/2005/8/layout/list1"/>
    <dgm:cxn modelId="{AA0B7EFE-83CB-4653-B1B1-0F8D32D14123}" type="presOf" srcId="{CB411CAB-1CEC-4CBC-ABB7-8419E0C62914}" destId="{85ADBB9D-E4FD-489A-BA02-2FF02F24627F}" srcOrd="1" destOrd="0" presId="urn:microsoft.com/office/officeart/2005/8/layout/list1"/>
    <dgm:cxn modelId="{D3F821C5-BAE2-4EAD-919D-100835C3588C}" type="presOf" srcId="{B3AD912A-6048-41F3-8318-BE6AF10ACE8D}" destId="{3D479C24-9199-45ED-95AF-1E9B01BFB59C}" srcOrd="0" destOrd="2" presId="urn:microsoft.com/office/officeart/2005/8/layout/list1"/>
    <dgm:cxn modelId="{F358C0EC-0DD7-4539-8C7B-780848B3F81D}" type="presOf" srcId="{CB411CAB-1CEC-4CBC-ABB7-8419E0C62914}" destId="{C2F33974-FE4C-4372-BB2E-078840BB5288}" srcOrd="0" destOrd="0" presId="urn:microsoft.com/office/officeart/2005/8/layout/list1"/>
    <dgm:cxn modelId="{F68B42BF-23E9-4562-867E-CAC6B067AAC6}" srcId="{D9BEA553-424E-4D7F-8AD3-1CDE1B1D43FA}" destId="{603B7DCB-DCAF-4CD0-8413-781DA2EFC1FA}" srcOrd="3" destOrd="0" parTransId="{58E098DF-66D9-4FBA-BDB1-491D6E9F4B53}" sibTransId="{6AF647DA-1BD8-481E-BB57-B97F02B84B25}"/>
    <dgm:cxn modelId="{B17DFCE7-DB8C-4E1D-A127-D0E791C693AC}" type="presOf" srcId="{025BB8C5-F278-410E-A08C-0765E9911156}" destId="{2387A70F-F1E2-44BB-8719-B32377FD5F8E}" srcOrd="0" destOrd="1" presId="urn:microsoft.com/office/officeart/2005/8/layout/list1"/>
    <dgm:cxn modelId="{FAF1A279-31B4-4188-8FB3-A41EFE221F8F}" type="presOf" srcId="{B0E2C2D7-6A8D-4C13-80E2-47FB8A47FF5A}" destId="{9EA637EB-4525-49D3-9825-D76CF70DBF29}" srcOrd="0" destOrd="0" presId="urn:microsoft.com/office/officeart/2005/8/layout/list1"/>
    <dgm:cxn modelId="{5B12A405-D162-4AFD-BE54-A97BD445E265}" type="presOf" srcId="{603B7DCB-DCAF-4CD0-8413-781DA2EFC1FA}" destId="{36A4F164-674A-4142-9D1D-95FDE22DC928}" srcOrd="1" destOrd="0" presId="urn:microsoft.com/office/officeart/2005/8/layout/list1"/>
    <dgm:cxn modelId="{0A42802F-40FA-43A0-8F07-B14785F07FB0}" type="presOf" srcId="{F0CD6A85-C993-4AFB-BEC3-BDA58C950C62}" destId="{60CD3A19-6321-4BA7-9978-7E0D497862B6}" srcOrd="1" destOrd="0" presId="urn:microsoft.com/office/officeart/2005/8/layout/list1"/>
    <dgm:cxn modelId="{0B30B36B-296C-4DC3-88D9-90EDF2AEBDCA}" srcId="{D9BEA553-424E-4D7F-8AD3-1CDE1B1D43FA}" destId="{CB411CAB-1CEC-4CBC-ABB7-8419E0C62914}" srcOrd="1" destOrd="0" parTransId="{DBE2AC60-551D-42CA-A317-E6F99F64F252}" sibTransId="{02E1AB12-72B8-41DE-B9C2-8CE0F764458B}"/>
    <dgm:cxn modelId="{4D561453-9B66-451E-A656-53A0B7C5C30B}" type="presOf" srcId="{603B7DCB-DCAF-4CD0-8413-781DA2EFC1FA}" destId="{3CECE945-386C-457A-93F8-A1EB3199954B}" srcOrd="0" destOrd="0" presId="urn:microsoft.com/office/officeart/2005/8/layout/list1"/>
    <dgm:cxn modelId="{4831C9CA-25A0-429B-AF12-3691E0373702}" srcId="{B0E2C2D7-6A8D-4C13-80E2-47FB8A47FF5A}" destId="{4A88B86F-D914-48AE-9A0E-55AD597C3BC8}" srcOrd="0" destOrd="0" parTransId="{9BB6512B-78A7-4A12-994C-7671843BF012}" sibTransId="{F1861015-B804-48D8-86A0-6F2C35F732F5}"/>
    <dgm:cxn modelId="{74A53782-9997-4CA1-B544-9C35CD9F542A}" type="presOf" srcId="{D9BEA553-424E-4D7F-8AD3-1CDE1B1D43FA}" destId="{BE42E13E-10E5-4510-B854-528D81571359}" srcOrd="0" destOrd="0" presId="urn:microsoft.com/office/officeart/2005/8/layout/list1"/>
    <dgm:cxn modelId="{76B6B85B-4345-4A50-A515-F4A62E08400C}" type="presOf" srcId="{BF73CF5E-EDC1-45C0-B64F-DF4E3DDF27B1}" destId="{EF9D102C-3BC7-415C-835D-5E1235C68AF9}" srcOrd="1" destOrd="0" presId="urn:microsoft.com/office/officeart/2005/8/layout/list1"/>
    <dgm:cxn modelId="{0FC657A8-E0D1-42A1-80FB-D248C2E49DB1}" srcId="{F0CD6A85-C993-4AFB-BEC3-BDA58C950C62}" destId="{D5F3EFEA-04BD-402C-89F5-6ECF58EFF33D}" srcOrd="1" destOrd="0" parTransId="{552B014B-D161-45DF-87C6-040B7198EAA9}" sibTransId="{26938AE5-C9C1-4EA1-B685-B932D0FFFD95}"/>
    <dgm:cxn modelId="{6945FB51-1F95-4FE5-8107-19D05DBD4FFC}" type="presOf" srcId="{D5F3EFEA-04BD-402C-89F5-6ECF58EFF33D}" destId="{AB581053-EB67-43DE-AB72-BAE4B8522391}" srcOrd="0" destOrd="1" presId="urn:microsoft.com/office/officeart/2005/8/layout/list1"/>
    <dgm:cxn modelId="{17060FD4-1B28-45CB-81DB-112201414B31}" type="presOf" srcId="{BA0A1386-0282-4011-9C2A-DC444C5A7138}" destId="{2387A70F-F1E2-44BB-8719-B32377FD5F8E}" srcOrd="0" destOrd="0" presId="urn:microsoft.com/office/officeart/2005/8/layout/list1"/>
    <dgm:cxn modelId="{AD27E5A3-D987-4BE7-8A89-46920FF2E96C}" srcId="{CB411CAB-1CEC-4CBC-ABB7-8419E0C62914}" destId="{B3AD912A-6048-41F3-8318-BE6AF10ACE8D}" srcOrd="2" destOrd="0" parTransId="{482F005B-6EAA-40BE-B4E2-B730B53BAF12}" sibTransId="{835B6C6E-5088-4779-A7E0-88345B16F700}"/>
    <dgm:cxn modelId="{3AB4C434-A0EF-4874-A917-1D5F67B41C8E}" type="presOf" srcId="{8566FFF6-36C5-4834-B0BF-58509B3C2602}" destId="{AB581053-EB67-43DE-AB72-BAE4B8522391}" srcOrd="0" destOrd="0" presId="urn:microsoft.com/office/officeart/2005/8/layout/list1"/>
    <dgm:cxn modelId="{1B7C70C1-C05C-40F9-B33B-5DC9FD24908E}" type="presOf" srcId="{55C5F31E-E374-44A8-AEB5-F2DAA70EDAFD}" destId="{9BC20764-88CD-4C2A-9D20-EE3AB6E69B1C}" srcOrd="0" destOrd="0" presId="urn:microsoft.com/office/officeart/2005/8/layout/list1"/>
    <dgm:cxn modelId="{48DA36C0-15A1-49FE-97D6-A03331DD8BEA}" srcId="{CB411CAB-1CEC-4CBC-ABB7-8419E0C62914}" destId="{C5055A00-6AC6-407D-B80C-F268B2BBF2A8}" srcOrd="1" destOrd="0" parTransId="{F1B37DA7-88BF-4216-9779-81A5F7EC36B4}" sibTransId="{C369F33F-E89B-4469-8089-0CB42DF48DD6}"/>
    <dgm:cxn modelId="{9500BD09-297D-4EE0-B611-7E3EA6A97424}" type="presParOf" srcId="{BE42E13E-10E5-4510-B854-528D81571359}" destId="{3D4046A1-3B98-4BB5-A6C5-F8D0A1F16206}" srcOrd="0" destOrd="0" presId="urn:microsoft.com/office/officeart/2005/8/layout/list1"/>
    <dgm:cxn modelId="{15F9A4AE-B941-4DBF-AB5E-F531639E51EF}" type="presParOf" srcId="{3D4046A1-3B98-4BB5-A6C5-F8D0A1F16206}" destId="{E1EE19AA-57BC-489B-A019-86322E11F2CA}" srcOrd="0" destOrd="0" presId="urn:microsoft.com/office/officeart/2005/8/layout/list1"/>
    <dgm:cxn modelId="{76E444E4-087E-47FA-91BB-36943448E6B3}" type="presParOf" srcId="{3D4046A1-3B98-4BB5-A6C5-F8D0A1F16206}" destId="{60CD3A19-6321-4BA7-9978-7E0D497862B6}" srcOrd="1" destOrd="0" presId="urn:microsoft.com/office/officeart/2005/8/layout/list1"/>
    <dgm:cxn modelId="{75F9DDA6-DBAD-4531-8B6D-6D13B58DE653}" type="presParOf" srcId="{BE42E13E-10E5-4510-B854-528D81571359}" destId="{A558C2E3-D178-4A4D-BF9C-E143F8780785}" srcOrd="1" destOrd="0" presId="urn:microsoft.com/office/officeart/2005/8/layout/list1"/>
    <dgm:cxn modelId="{854221B1-114D-4C20-9AA7-4A20BB7795B2}" type="presParOf" srcId="{BE42E13E-10E5-4510-B854-528D81571359}" destId="{AB581053-EB67-43DE-AB72-BAE4B8522391}" srcOrd="2" destOrd="0" presId="urn:microsoft.com/office/officeart/2005/8/layout/list1"/>
    <dgm:cxn modelId="{9379FC1D-D76F-4DA5-B431-8480D7088546}" type="presParOf" srcId="{BE42E13E-10E5-4510-B854-528D81571359}" destId="{DD679769-0115-4D2E-BE3E-D23260093C2C}" srcOrd="3" destOrd="0" presId="urn:microsoft.com/office/officeart/2005/8/layout/list1"/>
    <dgm:cxn modelId="{D914983D-9256-459F-8BA7-2F49FC02D252}" type="presParOf" srcId="{BE42E13E-10E5-4510-B854-528D81571359}" destId="{E4F6C0C5-A885-4697-86E1-6B954C640495}" srcOrd="4" destOrd="0" presId="urn:microsoft.com/office/officeart/2005/8/layout/list1"/>
    <dgm:cxn modelId="{A9179951-D78A-4648-976A-1BF1F6938CC5}" type="presParOf" srcId="{E4F6C0C5-A885-4697-86E1-6B954C640495}" destId="{C2F33974-FE4C-4372-BB2E-078840BB5288}" srcOrd="0" destOrd="0" presId="urn:microsoft.com/office/officeart/2005/8/layout/list1"/>
    <dgm:cxn modelId="{031AA542-416C-4772-A12E-159D9617E046}" type="presParOf" srcId="{E4F6C0C5-A885-4697-86E1-6B954C640495}" destId="{85ADBB9D-E4FD-489A-BA02-2FF02F24627F}" srcOrd="1" destOrd="0" presId="urn:microsoft.com/office/officeart/2005/8/layout/list1"/>
    <dgm:cxn modelId="{33FB403F-E97C-488D-A589-4126FA734E38}" type="presParOf" srcId="{BE42E13E-10E5-4510-B854-528D81571359}" destId="{ECC195BA-3F51-403D-8062-1AD6997A365A}" srcOrd="5" destOrd="0" presId="urn:microsoft.com/office/officeart/2005/8/layout/list1"/>
    <dgm:cxn modelId="{BA2B53E3-7E9D-4C17-83B9-67630A032556}" type="presParOf" srcId="{BE42E13E-10E5-4510-B854-528D81571359}" destId="{3D479C24-9199-45ED-95AF-1E9B01BFB59C}" srcOrd="6" destOrd="0" presId="urn:microsoft.com/office/officeart/2005/8/layout/list1"/>
    <dgm:cxn modelId="{246C40DF-BABA-4302-82C6-0EF79C545D6B}" type="presParOf" srcId="{BE42E13E-10E5-4510-B854-528D81571359}" destId="{35A828D9-0626-4692-8D45-9127095BF924}" srcOrd="7" destOrd="0" presId="urn:microsoft.com/office/officeart/2005/8/layout/list1"/>
    <dgm:cxn modelId="{17DD58A9-9C93-488D-B9A0-5AF3BE6DDA12}" type="presParOf" srcId="{BE42E13E-10E5-4510-B854-528D81571359}" destId="{1B72CD6C-DDBE-4307-BB44-F840C35D644C}" srcOrd="8" destOrd="0" presId="urn:microsoft.com/office/officeart/2005/8/layout/list1"/>
    <dgm:cxn modelId="{6EE5BB86-5066-4053-99C7-8F4CE8A26E71}" type="presParOf" srcId="{1B72CD6C-DDBE-4307-BB44-F840C35D644C}" destId="{E542296C-6FC3-40F0-97E9-6098BA87BAF2}" srcOrd="0" destOrd="0" presId="urn:microsoft.com/office/officeart/2005/8/layout/list1"/>
    <dgm:cxn modelId="{71094216-8AA8-4948-9830-B9A1AF04EB5A}" type="presParOf" srcId="{1B72CD6C-DDBE-4307-BB44-F840C35D644C}" destId="{EF9D102C-3BC7-415C-835D-5E1235C68AF9}" srcOrd="1" destOrd="0" presId="urn:microsoft.com/office/officeart/2005/8/layout/list1"/>
    <dgm:cxn modelId="{25DC0002-EE1F-4B7B-AF98-5BB8BEBBFE49}" type="presParOf" srcId="{BE42E13E-10E5-4510-B854-528D81571359}" destId="{DBFA0DB5-5F0B-473C-9128-F0868C0F308F}" srcOrd="9" destOrd="0" presId="urn:microsoft.com/office/officeart/2005/8/layout/list1"/>
    <dgm:cxn modelId="{6D814C6C-422A-43AB-A5BE-EB88559F2377}" type="presParOf" srcId="{BE42E13E-10E5-4510-B854-528D81571359}" destId="{9BC20764-88CD-4C2A-9D20-EE3AB6E69B1C}" srcOrd="10" destOrd="0" presId="urn:microsoft.com/office/officeart/2005/8/layout/list1"/>
    <dgm:cxn modelId="{26E69414-941D-43BE-94B4-187BD6D5C9CF}" type="presParOf" srcId="{BE42E13E-10E5-4510-B854-528D81571359}" destId="{8AA24D36-4CA2-4814-B37F-ED10603814D7}" srcOrd="11" destOrd="0" presId="urn:microsoft.com/office/officeart/2005/8/layout/list1"/>
    <dgm:cxn modelId="{6B80CA16-2939-4ECF-A651-2DF6B31BC794}" type="presParOf" srcId="{BE42E13E-10E5-4510-B854-528D81571359}" destId="{8CA9E260-A13A-4D38-9B2D-7E5D7798031B}" srcOrd="12" destOrd="0" presId="urn:microsoft.com/office/officeart/2005/8/layout/list1"/>
    <dgm:cxn modelId="{3C3D5059-8370-4124-BFBE-8390E1A38C4D}" type="presParOf" srcId="{8CA9E260-A13A-4D38-9B2D-7E5D7798031B}" destId="{3CECE945-386C-457A-93F8-A1EB3199954B}" srcOrd="0" destOrd="0" presId="urn:microsoft.com/office/officeart/2005/8/layout/list1"/>
    <dgm:cxn modelId="{654D73F7-D644-4169-A278-FBFE130042B9}" type="presParOf" srcId="{8CA9E260-A13A-4D38-9B2D-7E5D7798031B}" destId="{36A4F164-674A-4142-9D1D-95FDE22DC928}" srcOrd="1" destOrd="0" presId="urn:microsoft.com/office/officeart/2005/8/layout/list1"/>
    <dgm:cxn modelId="{B30FC711-B63B-4C1A-8464-79E4873CD623}" type="presParOf" srcId="{BE42E13E-10E5-4510-B854-528D81571359}" destId="{21FB9C02-FCBF-4EA5-A43F-5609BD6F5C6B}" srcOrd="13" destOrd="0" presId="urn:microsoft.com/office/officeart/2005/8/layout/list1"/>
    <dgm:cxn modelId="{799E0FC3-8E0A-4EAD-831D-3B4DE1134C80}" type="presParOf" srcId="{BE42E13E-10E5-4510-B854-528D81571359}" destId="{2387A70F-F1E2-44BB-8719-B32377FD5F8E}" srcOrd="14" destOrd="0" presId="urn:microsoft.com/office/officeart/2005/8/layout/list1"/>
    <dgm:cxn modelId="{AB21CDB6-E782-4EC1-9F18-8775A5CE8E70}" type="presParOf" srcId="{BE42E13E-10E5-4510-B854-528D81571359}" destId="{738916DA-11DC-45AD-95B0-6A7D7361CA43}" srcOrd="15" destOrd="0" presId="urn:microsoft.com/office/officeart/2005/8/layout/list1"/>
    <dgm:cxn modelId="{542EBFDF-838F-4240-A196-6F9424D93691}" type="presParOf" srcId="{BE42E13E-10E5-4510-B854-528D81571359}" destId="{C6B24B5E-7CE3-4592-AF73-A27F4B763AB3}" srcOrd="16" destOrd="0" presId="urn:microsoft.com/office/officeart/2005/8/layout/list1"/>
    <dgm:cxn modelId="{09B1F9C2-C9F7-490F-9A00-42BC26F2F4AD}" type="presParOf" srcId="{C6B24B5E-7CE3-4592-AF73-A27F4B763AB3}" destId="{9EA637EB-4525-49D3-9825-D76CF70DBF29}" srcOrd="0" destOrd="0" presId="urn:microsoft.com/office/officeart/2005/8/layout/list1"/>
    <dgm:cxn modelId="{A1F5DCDA-EDA1-4E42-BDD8-31EE21EA26C6}" type="presParOf" srcId="{C6B24B5E-7CE3-4592-AF73-A27F4B763AB3}" destId="{3B2B36DD-7FB3-48A6-813A-97A50C48B768}" srcOrd="1" destOrd="0" presId="urn:microsoft.com/office/officeart/2005/8/layout/list1"/>
    <dgm:cxn modelId="{CEC2B348-CE5E-45DB-8434-46725303DF25}" type="presParOf" srcId="{BE42E13E-10E5-4510-B854-528D81571359}" destId="{0021DDF6-47B0-447C-A549-AE1BFFFB6C6D}" srcOrd="17" destOrd="0" presId="urn:microsoft.com/office/officeart/2005/8/layout/list1"/>
    <dgm:cxn modelId="{36C3F741-B0A6-4922-BDD1-3E5B24098DCE}" type="presParOf" srcId="{BE42E13E-10E5-4510-B854-528D81571359}" destId="{221E4B04-A6AF-4261-9C08-AFED80FDAF1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1ECC6A-FB07-47D8-A5C8-3B0D23EF4DDF}"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A3E6A879-2C79-43B9-A43F-836500DA8A83}">
      <dgm:prSet phldrT="[Text]"/>
      <dgm:spPr/>
      <dgm:t>
        <a:bodyPr/>
        <a:lstStyle/>
        <a:p>
          <a:r>
            <a:rPr lang="en-US" b="1" dirty="0" smtClean="0"/>
            <a:t>What is a plug-in</a:t>
          </a:r>
          <a:endParaRPr lang="en-US" b="1" dirty="0"/>
        </a:p>
      </dgm:t>
    </dgm:pt>
    <dgm:pt modelId="{B753B190-52B8-4F37-AA48-87AF1871BD1A}" type="parTrans" cxnId="{A718876C-73A5-4E0D-9943-202DDA4EE6D5}">
      <dgm:prSet/>
      <dgm:spPr/>
      <dgm:t>
        <a:bodyPr/>
        <a:lstStyle/>
        <a:p>
          <a:endParaRPr lang="en-US"/>
        </a:p>
      </dgm:t>
    </dgm:pt>
    <dgm:pt modelId="{F27478B9-4D59-449A-9A7D-3F3879931788}" type="sibTrans" cxnId="{A718876C-73A5-4E0D-9943-202DDA4EE6D5}">
      <dgm:prSet/>
      <dgm:spPr/>
      <dgm:t>
        <a:bodyPr/>
        <a:lstStyle/>
        <a:p>
          <a:endParaRPr lang="en-US"/>
        </a:p>
      </dgm:t>
    </dgm:pt>
    <dgm:pt modelId="{BFBA10A3-5B7E-4F3E-9D1C-0C297238B70A}">
      <dgm:prSet phldrT="[Text]"/>
      <dgm:spPr/>
      <dgm:t>
        <a:bodyPr/>
        <a:lstStyle/>
        <a:p>
          <a:r>
            <a:rPr lang="en-US" b="1" dirty="0" err="1" smtClean="0"/>
            <a:t>MXWare</a:t>
          </a:r>
          <a:r>
            <a:rPr lang="en-US" b="1" dirty="0" smtClean="0"/>
            <a:t> plugins</a:t>
          </a:r>
          <a:endParaRPr lang="en-US" b="1" dirty="0"/>
        </a:p>
      </dgm:t>
    </dgm:pt>
    <dgm:pt modelId="{EDC948A8-30F0-497A-8103-75C88307E509}" type="parTrans" cxnId="{A51B0500-359D-40DD-A588-F8820A1C922E}">
      <dgm:prSet/>
      <dgm:spPr/>
      <dgm:t>
        <a:bodyPr/>
        <a:lstStyle/>
        <a:p>
          <a:endParaRPr lang="en-US"/>
        </a:p>
      </dgm:t>
    </dgm:pt>
    <dgm:pt modelId="{CF4363D2-E696-4054-922C-42F5F78A87BA}" type="sibTrans" cxnId="{A51B0500-359D-40DD-A588-F8820A1C922E}">
      <dgm:prSet/>
      <dgm:spPr/>
      <dgm:t>
        <a:bodyPr/>
        <a:lstStyle/>
        <a:p>
          <a:endParaRPr lang="en-US"/>
        </a:p>
      </dgm:t>
    </dgm:pt>
    <dgm:pt modelId="{208DCA61-8DE6-40B4-8898-FE2C0732A21D}">
      <dgm:prSet phldrT="[Text]"/>
      <dgm:spPr/>
      <dgm:t>
        <a:bodyPr/>
        <a:lstStyle/>
        <a:p>
          <a:r>
            <a:rPr lang="en-US" b="1" dirty="0" smtClean="0"/>
            <a:t>Plugin manager</a:t>
          </a:r>
          <a:endParaRPr lang="en-US" b="1" dirty="0"/>
        </a:p>
      </dgm:t>
    </dgm:pt>
    <dgm:pt modelId="{66B8DEF5-5B44-47E1-936A-8AAF9679B90E}" type="parTrans" cxnId="{0D1840E7-A47B-4815-96D0-377D4315D4D5}">
      <dgm:prSet/>
      <dgm:spPr/>
      <dgm:t>
        <a:bodyPr/>
        <a:lstStyle/>
        <a:p>
          <a:endParaRPr lang="en-US"/>
        </a:p>
      </dgm:t>
    </dgm:pt>
    <dgm:pt modelId="{332416EC-EB1F-4530-A163-A1D90EA93735}" type="sibTrans" cxnId="{0D1840E7-A47B-4815-96D0-377D4315D4D5}">
      <dgm:prSet/>
      <dgm:spPr/>
      <dgm:t>
        <a:bodyPr/>
        <a:lstStyle/>
        <a:p>
          <a:endParaRPr lang="en-US"/>
        </a:p>
      </dgm:t>
    </dgm:pt>
    <dgm:pt modelId="{375ADB1F-F3C3-4A17-BDA0-153F8333D250}">
      <dgm:prSet phldrT="[Text]"/>
      <dgm:spPr/>
      <dgm:t>
        <a:bodyPr/>
        <a:lstStyle/>
        <a:p>
          <a:r>
            <a:rPr lang="en-US" dirty="0" smtClean="0"/>
            <a:t>Shared library loaded dynamically at run-time</a:t>
          </a:r>
          <a:endParaRPr lang="en-US" dirty="0"/>
        </a:p>
      </dgm:t>
    </dgm:pt>
    <dgm:pt modelId="{493CBACC-9118-467B-AEBC-2E13B2CE3161}" type="parTrans" cxnId="{D231B1DB-B9A4-46D1-BDC1-3B2CE1181533}">
      <dgm:prSet/>
      <dgm:spPr/>
    </dgm:pt>
    <dgm:pt modelId="{19697CBE-2BAC-4FF4-A964-8F8B42E7E18D}" type="sibTrans" cxnId="{D231B1DB-B9A4-46D1-BDC1-3B2CE1181533}">
      <dgm:prSet/>
      <dgm:spPr/>
    </dgm:pt>
    <dgm:pt modelId="{6813FA47-0811-48EE-9888-8154E93C4059}">
      <dgm:prSet phldrT="[Text]"/>
      <dgm:spPr/>
      <dgm:t>
        <a:bodyPr/>
        <a:lstStyle/>
        <a:p>
          <a:r>
            <a:rPr lang="en-US" dirty="0" smtClean="0"/>
            <a:t>Load new interface implementations</a:t>
          </a:r>
          <a:endParaRPr lang="en-US" dirty="0"/>
        </a:p>
      </dgm:t>
    </dgm:pt>
    <dgm:pt modelId="{506399EC-BB1D-4969-9FD1-DC7EE92A1B92}" type="parTrans" cxnId="{82B84E57-9D40-44E0-8FFF-CAA67F8CB48B}">
      <dgm:prSet/>
      <dgm:spPr/>
    </dgm:pt>
    <dgm:pt modelId="{AB730E27-2F89-4843-A37D-F9FFB59BCCBF}" type="sibTrans" cxnId="{82B84E57-9D40-44E0-8FFF-CAA67F8CB48B}">
      <dgm:prSet/>
      <dgm:spPr/>
    </dgm:pt>
    <dgm:pt modelId="{D192B534-A14E-40A2-8144-C93D11C126F8}">
      <dgm:prSet phldrT="[Text]"/>
      <dgm:spPr/>
      <dgm:t>
        <a:bodyPr/>
        <a:lstStyle/>
        <a:p>
          <a:r>
            <a:rPr lang="en-US" dirty="0" smtClean="0"/>
            <a:t>Executes additional code</a:t>
          </a:r>
          <a:endParaRPr lang="en-US" dirty="0"/>
        </a:p>
      </dgm:t>
    </dgm:pt>
    <dgm:pt modelId="{35861B56-FA12-4924-9AF6-FCD07F9F69DF}" type="parTrans" cxnId="{C4843873-078C-4833-8B45-5B6C64FC6A99}">
      <dgm:prSet/>
      <dgm:spPr/>
    </dgm:pt>
    <dgm:pt modelId="{960E9E07-D8B2-4943-A2FF-0C3B22F539F2}" type="sibTrans" cxnId="{C4843873-078C-4833-8B45-5B6C64FC6A99}">
      <dgm:prSet/>
      <dgm:spPr/>
    </dgm:pt>
    <dgm:pt modelId="{4A560F79-3762-44D5-833B-491B9B952BB2}">
      <dgm:prSet phldrT="[Text]"/>
      <dgm:spPr/>
      <dgm:t>
        <a:bodyPr/>
        <a:lstStyle/>
        <a:p>
          <a:r>
            <a:rPr lang="en-US" dirty="0" smtClean="0"/>
            <a:t>A </a:t>
          </a:r>
          <a:r>
            <a:rPr lang="en-US" dirty="0" smtClean="0"/>
            <a:t>normal shared library is linked at </a:t>
          </a:r>
          <a:r>
            <a:rPr lang="en-US" dirty="0" smtClean="0"/>
            <a:t>compile-time</a:t>
          </a:r>
          <a:endParaRPr lang="en-US" dirty="0"/>
        </a:p>
      </dgm:t>
    </dgm:pt>
    <dgm:pt modelId="{E8385578-A35A-4B7C-B3FF-CDF26A445BBB}" type="parTrans" cxnId="{A65F4180-BD24-4FF3-8A6B-A47CF9991A24}">
      <dgm:prSet/>
      <dgm:spPr/>
    </dgm:pt>
    <dgm:pt modelId="{592FA39D-CCCB-4993-BD2C-3DBD7C2E3CE4}" type="sibTrans" cxnId="{A65F4180-BD24-4FF3-8A6B-A47CF9991A24}">
      <dgm:prSet/>
      <dgm:spPr/>
    </dgm:pt>
    <dgm:pt modelId="{615061A6-D71D-4C7A-91EE-C72B2C3BC3FA}">
      <dgm:prSet phldrT="[Text]"/>
      <dgm:spPr/>
      <dgm:t>
        <a:bodyPr/>
        <a:lstStyle/>
        <a:p>
          <a:r>
            <a:rPr lang="en-US" dirty="0" smtClean="0"/>
            <a:t>Core component that load available plugins and execute them</a:t>
          </a:r>
          <a:endParaRPr lang="en-US" dirty="0"/>
        </a:p>
      </dgm:t>
    </dgm:pt>
    <dgm:pt modelId="{92531E50-3A22-453C-AE39-A6675D11124D}" type="parTrans" cxnId="{C24C29A5-AC58-4CF8-9392-C23C601D7B5A}">
      <dgm:prSet/>
      <dgm:spPr/>
    </dgm:pt>
    <dgm:pt modelId="{FF452A66-D276-418B-B05B-A6D1CB32D934}" type="sibTrans" cxnId="{C24C29A5-AC58-4CF8-9392-C23C601D7B5A}">
      <dgm:prSet/>
      <dgm:spPr/>
    </dgm:pt>
    <dgm:pt modelId="{BA427B31-C9C4-470A-8171-C686BE21EEE9}">
      <dgm:prSet phldrT="[Text]"/>
      <dgm:spPr/>
      <dgm:t>
        <a:bodyPr/>
        <a:lstStyle/>
        <a:p>
          <a:r>
            <a:rPr lang="en-US" dirty="0" smtClean="0"/>
            <a:t>Plugin </a:t>
          </a:r>
          <a:r>
            <a:rPr lang="en-US" dirty="0" smtClean="0"/>
            <a:t>execution customizable </a:t>
          </a:r>
          <a:r>
            <a:rPr lang="en-US" dirty="0" smtClean="0"/>
            <a:t>from the steering file</a:t>
          </a:r>
          <a:endParaRPr lang="en-US" dirty="0"/>
        </a:p>
      </dgm:t>
    </dgm:pt>
    <dgm:pt modelId="{B4CC6225-D044-4729-951D-44CE2463E855}" type="parTrans" cxnId="{7FC20510-2BB5-4C12-83E7-A0178B8C79C3}">
      <dgm:prSet/>
      <dgm:spPr/>
    </dgm:pt>
    <dgm:pt modelId="{F5E2FA70-9E38-4C66-BBA8-3E00562D849D}" type="sibTrans" cxnId="{7FC20510-2BB5-4C12-83E7-A0178B8C79C3}">
      <dgm:prSet/>
      <dgm:spPr/>
    </dgm:pt>
    <dgm:pt modelId="{92F3FD05-F920-4A5C-AD4F-5B9018262CA5}">
      <dgm:prSet phldrT="[Text]"/>
      <dgm:spPr/>
      <dgm:t>
        <a:bodyPr/>
        <a:lstStyle/>
        <a:p>
          <a:r>
            <a:rPr lang="en-US" dirty="0" smtClean="0"/>
            <a:t>Defined symbol list to access the available code</a:t>
          </a:r>
          <a:endParaRPr lang="en-US" dirty="0"/>
        </a:p>
      </dgm:t>
    </dgm:pt>
    <dgm:pt modelId="{84EF887B-C4B5-4692-BC7E-99BEEE8D8DCE}" type="parTrans" cxnId="{9E0EF16F-AD38-487A-9D78-689E59972DAD}">
      <dgm:prSet/>
      <dgm:spPr/>
    </dgm:pt>
    <dgm:pt modelId="{B71D7C0C-EE5A-4614-AC96-03200D22BADD}" type="sibTrans" cxnId="{9E0EF16F-AD38-487A-9D78-689E59972DAD}">
      <dgm:prSet/>
      <dgm:spPr/>
    </dgm:pt>
    <dgm:pt modelId="{9790FFEF-86D9-4FE7-8A37-7EC67BEBC4E1}" type="pres">
      <dgm:prSet presAssocID="{EA1ECC6A-FB07-47D8-A5C8-3B0D23EF4DDF}" presName="linear" presStyleCnt="0">
        <dgm:presLayoutVars>
          <dgm:dir/>
          <dgm:animLvl val="lvl"/>
          <dgm:resizeHandles val="exact"/>
        </dgm:presLayoutVars>
      </dgm:prSet>
      <dgm:spPr/>
      <dgm:t>
        <a:bodyPr/>
        <a:lstStyle/>
        <a:p>
          <a:endParaRPr lang="en-US"/>
        </a:p>
      </dgm:t>
    </dgm:pt>
    <dgm:pt modelId="{1FB08C4C-4F7C-4DF1-B97D-86BB3EC4162D}" type="pres">
      <dgm:prSet presAssocID="{A3E6A879-2C79-43B9-A43F-836500DA8A83}" presName="parentLin" presStyleCnt="0"/>
      <dgm:spPr/>
    </dgm:pt>
    <dgm:pt modelId="{FC579F4A-493B-48EA-8415-48F84CCC8431}" type="pres">
      <dgm:prSet presAssocID="{A3E6A879-2C79-43B9-A43F-836500DA8A83}" presName="parentLeftMargin" presStyleLbl="node1" presStyleIdx="0" presStyleCnt="3"/>
      <dgm:spPr/>
      <dgm:t>
        <a:bodyPr/>
        <a:lstStyle/>
        <a:p>
          <a:endParaRPr lang="en-US"/>
        </a:p>
      </dgm:t>
    </dgm:pt>
    <dgm:pt modelId="{A7EB7780-B15D-4394-8F25-0F22AA35E646}" type="pres">
      <dgm:prSet presAssocID="{A3E6A879-2C79-43B9-A43F-836500DA8A83}" presName="parentText" presStyleLbl="node1" presStyleIdx="0" presStyleCnt="3">
        <dgm:presLayoutVars>
          <dgm:chMax val="0"/>
          <dgm:bulletEnabled val="1"/>
        </dgm:presLayoutVars>
      </dgm:prSet>
      <dgm:spPr/>
      <dgm:t>
        <a:bodyPr/>
        <a:lstStyle/>
        <a:p>
          <a:endParaRPr lang="en-US"/>
        </a:p>
      </dgm:t>
    </dgm:pt>
    <dgm:pt modelId="{F8694012-6F94-4B99-83C2-C52C96FB7685}" type="pres">
      <dgm:prSet presAssocID="{A3E6A879-2C79-43B9-A43F-836500DA8A83}" presName="negativeSpace" presStyleCnt="0"/>
      <dgm:spPr/>
    </dgm:pt>
    <dgm:pt modelId="{F80971BE-0131-40B9-B764-FBA67FA329CC}" type="pres">
      <dgm:prSet presAssocID="{A3E6A879-2C79-43B9-A43F-836500DA8A83}" presName="childText" presStyleLbl="conFgAcc1" presStyleIdx="0" presStyleCnt="3">
        <dgm:presLayoutVars>
          <dgm:bulletEnabled val="1"/>
        </dgm:presLayoutVars>
      </dgm:prSet>
      <dgm:spPr/>
      <dgm:t>
        <a:bodyPr/>
        <a:lstStyle/>
        <a:p>
          <a:endParaRPr lang="en-US"/>
        </a:p>
      </dgm:t>
    </dgm:pt>
    <dgm:pt modelId="{F1D75913-AC92-461F-9FAC-FD1AE2A82654}" type="pres">
      <dgm:prSet presAssocID="{F27478B9-4D59-449A-9A7D-3F3879931788}" presName="spaceBetweenRectangles" presStyleCnt="0"/>
      <dgm:spPr/>
    </dgm:pt>
    <dgm:pt modelId="{478CEC26-A9B4-4FB0-ACA1-EC52BB71494C}" type="pres">
      <dgm:prSet presAssocID="{BFBA10A3-5B7E-4F3E-9D1C-0C297238B70A}" presName="parentLin" presStyleCnt="0"/>
      <dgm:spPr/>
    </dgm:pt>
    <dgm:pt modelId="{829130B8-E228-4542-9E7B-3DDDC46FE081}" type="pres">
      <dgm:prSet presAssocID="{BFBA10A3-5B7E-4F3E-9D1C-0C297238B70A}" presName="parentLeftMargin" presStyleLbl="node1" presStyleIdx="0" presStyleCnt="3"/>
      <dgm:spPr/>
      <dgm:t>
        <a:bodyPr/>
        <a:lstStyle/>
        <a:p>
          <a:endParaRPr lang="en-US"/>
        </a:p>
      </dgm:t>
    </dgm:pt>
    <dgm:pt modelId="{9639B61F-AFF4-4614-B2B7-AA696581EB9E}" type="pres">
      <dgm:prSet presAssocID="{BFBA10A3-5B7E-4F3E-9D1C-0C297238B70A}" presName="parentText" presStyleLbl="node1" presStyleIdx="1" presStyleCnt="3">
        <dgm:presLayoutVars>
          <dgm:chMax val="0"/>
          <dgm:bulletEnabled val="1"/>
        </dgm:presLayoutVars>
      </dgm:prSet>
      <dgm:spPr/>
      <dgm:t>
        <a:bodyPr/>
        <a:lstStyle/>
        <a:p>
          <a:endParaRPr lang="en-US"/>
        </a:p>
      </dgm:t>
    </dgm:pt>
    <dgm:pt modelId="{AA183120-518C-4FA6-8ED6-2F3715194EDC}" type="pres">
      <dgm:prSet presAssocID="{BFBA10A3-5B7E-4F3E-9D1C-0C297238B70A}" presName="negativeSpace" presStyleCnt="0"/>
      <dgm:spPr/>
    </dgm:pt>
    <dgm:pt modelId="{8BA40E3F-14FA-4BEE-8F1E-D22E54CA4BE3}" type="pres">
      <dgm:prSet presAssocID="{BFBA10A3-5B7E-4F3E-9D1C-0C297238B70A}" presName="childText" presStyleLbl="conFgAcc1" presStyleIdx="1" presStyleCnt="3">
        <dgm:presLayoutVars>
          <dgm:bulletEnabled val="1"/>
        </dgm:presLayoutVars>
      </dgm:prSet>
      <dgm:spPr/>
      <dgm:t>
        <a:bodyPr/>
        <a:lstStyle/>
        <a:p>
          <a:endParaRPr lang="en-US"/>
        </a:p>
      </dgm:t>
    </dgm:pt>
    <dgm:pt modelId="{D044157C-3661-4D85-A58F-755B09B513EF}" type="pres">
      <dgm:prSet presAssocID="{CF4363D2-E696-4054-922C-42F5F78A87BA}" presName="spaceBetweenRectangles" presStyleCnt="0"/>
      <dgm:spPr/>
    </dgm:pt>
    <dgm:pt modelId="{DB3A143E-BE46-47F5-8B28-5A457F6D0071}" type="pres">
      <dgm:prSet presAssocID="{208DCA61-8DE6-40B4-8898-FE2C0732A21D}" presName="parentLin" presStyleCnt="0"/>
      <dgm:spPr/>
    </dgm:pt>
    <dgm:pt modelId="{AD18193F-0862-4BC7-A176-EE4FBAA5BBA2}" type="pres">
      <dgm:prSet presAssocID="{208DCA61-8DE6-40B4-8898-FE2C0732A21D}" presName="parentLeftMargin" presStyleLbl="node1" presStyleIdx="1" presStyleCnt="3"/>
      <dgm:spPr/>
      <dgm:t>
        <a:bodyPr/>
        <a:lstStyle/>
        <a:p>
          <a:endParaRPr lang="en-US"/>
        </a:p>
      </dgm:t>
    </dgm:pt>
    <dgm:pt modelId="{4732B0A1-06FB-4FA0-A5DB-CB3E1E3248D6}" type="pres">
      <dgm:prSet presAssocID="{208DCA61-8DE6-40B4-8898-FE2C0732A21D}" presName="parentText" presStyleLbl="node1" presStyleIdx="2" presStyleCnt="3">
        <dgm:presLayoutVars>
          <dgm:chMax val="0"/>
          <dgm:bulletEnabled val="1"/>
        </dgm:presLayoutVars>
      </dgm:prSet>
      <dgm:spPr/>
      <dgm:t>
        <a:bodyPr/>
        <a:lstStyle/>
        <a:p>
          <a:endParaRPr lang="en-US"/>
        </a:p>
      </dgm:t>
    </dgm:pt>
    <dgm:pt modelId="{BAA89DE8-5124-4398-88DC-F19A62EA7D59}" type="pres">
      <dgm:prSet presAssocID="{208DCA61-8DE6-40B4-8898-FE2C0732A21D}" presName="negativeSpace" presStyleCnt="0"/>
      <dgm:spPr/>
    </dgm:pt>
    <dgm:pt modelId="{4D13E01E-4D07-40AF-BACE-835607B9C583}" type="pres">
      <dgm:prSet presAssocID="{208DCA61-8DE6-40B4-8898-FE2C0732A21D}" presName="childText" presStyleLbl="conFgAcc1" presStyleIdx="2" presStyleCnt="3">
        <dgm:presLayoutVars>
          <dgm:bulletEnabled val="1"/>
        </dgm:presLayoutVars>
      </dgm:prSet>
      <dgm:spPr/>
      <dgm:t>
        <a:bodyPr/>
        <a:lstStyle/>
        <a:p>
          <a:endParaRPr lang="en-US"/>
        </a:p>
      </dgm:t>
    </dgm:pt>
  </dgm:ptLst>
  <dgm:cxnLst>
    <dgm:cxn modelId="{6FBCD35A-9AFE-44BD-A3BC-8BBE42883ED6}" type="presOf" srcId="{BFBA10A3-5B7E-4F3E-9D1C-0C297238B70A}" destId="{829130B8-E228-4542-9E7B-3DDDC46FE081}" srcOrd="0" destOrd="0" presId="urn:microsoft.com/office/officeart/2005/8/layout/list1"/>
    <dgm:cxn modelId="{91BE357F-37CD-415A-A1BB-B0D9319D8F67}" type="presOf" srcId="{D192B534-A14E-40A2-8144-C93D11C126F8}" destId="{8BA40E3F-14FA-4BEE-8F1E-D22E54CA4BE3}" srcOrd="0" destOrd="1" presId="urn:microsoft.com/office/officeart/2005/8/layout/list1"/>
    <dgm:cxn modelId="{0D1840E7-A47B-4815-96D0-377D4315D4D5}" srcId="{EA1ECC6A-FB07-47D8-A5C8-3B0D23EF4DDF}" destId="{208DCA61-8DE6-40B4-8898-FE2C0732A21D}" srcOrd="2" destOrd="0" parTransId="{66B8DEF5-5B44-47E1-936A-8AAF9679B90E}" sibTransId="{332416EC-EB1F-4530-A163-A1D90EA93735}"/>
    <dgm:cxn modelId="{C09323D5-2B17-40F9-AE71-0716D748E203}" type="presOf" srcId="{208DCA61-8DE6-40B4-8898-FE2C0732A21D}" destId="{4732B0A1-06FB-4FA0-A5DB-CB3E1E3248D6}" srcOrd="1" destOrd="0" presId="urn:microsoft.com/office/officeart/2005/8/layout/list1"/>
    <dgm:cxn modelId="{9E0EF16F-AD38-487A-9D78-689E59972DAD}" srcId="{A3E6A879-2C79-43B9-A43F-836500DA8A83}" destId="{92F3FD05-F920-4A5C-AD4F-5B9018262CA5}" srcOrd="1" destOrd="0" parTransId="{84EF887B-C4B5-4692-BC7E-99BEEE8D8DCE}" sibTransId="{B71D7C0C-EE5A-4614-AC96-03200D22BADD}"/>
    <dgm:cxn modelId="{7EA8BC7B-26DA-43DA-9062-7EA459C2BC05}" type="presOf" srcId="{615061A6-D71D-4C7A-91EE-C72B2C3BC3FA}" destId="{4D13E01E-4D07-40AF-BACE-835607B9C583}" srcOrd="0" destOrd="0" presId="urn:microsoft.com/office/officeart/2005/8/layout/list1"/>
    <dgm:cxn modelId="{82B84E57-9D40-44E0-8FFF-CAA67F8CB48B}" srcId="{BFBA10A3-5B7E-4F3E-9D1C-0C297238B70A}" destId="{6813FA47-0811-48EE-9888-8154E93C4059}" srcOrd="0" destOrd="0" parTransId="{506399EC-BB1D-4969-9FD1-DC7EE92A1B92}" sibTransId="{AB730E27-2F89-4843-A37D-F9FFB59BCCBF}"/>
    <dgm:cxn modelId="{D231B1DB-B9A4-46D1-BDC1-3B2CE1181533}" srcId="{A3E6A879-2C79-43B9-A43F-836500DA8A83}" destId="{375ADB1F-F3C3-4A17-BDA0-153F8333D250}" srcOrd="0" destOrd="0" parTransId="{493CBACC-9118-467B-AEBC-2E13B2CE3161}" sibTransId="{19697CBE-2BAC-4FF4-A964-8F8B42E7E18D}"/>
    <dgm:cxn modelId="{A718876C-73A5-4E0D-9943-202DDA4EE6D5}" srcId="{EA1ECC6A-FB07-47D8-A5C8-3B0D23EF4DDF}" destId="{A3E6A879-2C79-43B9-A43F-836500DA8A83}" srcOrd="0" destOrd="0" parTransId="{B753B190-52B8-4F37-AA48-87AF1871BD1A}" sibTransId="{F27478B9-4D59-449A-9A7D-3F3879931788}"/>
    <dgm:cxn modelId="{DCE64EC4-6398-41B4-958D-E9EAEA870A7B}" type="presOf" srcId="{BA427B31-C9C4-470A-8171-C686BE21EEE9}" destId="{4D13E01E-4D07-40AF-BACE-835607B9C583}" srcOrd="0" destOrd="1" presId="urn:microsoft.com/office/officeart/2005/8/layout/list1"/>
    <dgm:cxn modelId="{55F21A7E-715B-4800-9CC7-FF3D6C5E73ED}" type="presOf" srcId="{A3E6A879-2C79-43B9-A43F-836500DA8A83}" destId="{FC579F4A-493B-48EA-8415-48F84CCC8431}" srcOrd="0" destOrd="0" presId="urn:microsoft.com/office/officeart/2005/8/layout/list1"/>
    <dgm:cxn modelId="{ABBCD548-266E-40E5-AA5C-019104BC7C58}" type="presOf" srcId="{A3E6A879-2C79-43B9-A43F-836500DA8A83}" destId="{A7EB7780-B15D-4394-8F25-0F22AA35E646}" srcOrd="1" destOrd="0" presId="urn:microsoft.com/office/officeart/2005/8/layout/list1"/>
    <dgm:cxn modelId="{8BB7685E-B552-4239-BC3F-DEFA4EE26466}" type="presOf" srcId="{375ADB1F-F3C3-4A17-BDA0-153F8333D250}" destId="{F80971BE-0131-40B9-B764-FBA67FA329CC}" srcOrd="0" destOrd="0" presId="urn:microsoft.com/office/officeart/2005/8/layout/list1"/>
    <dgm:cxn modelId="{7FC20510-2BB5-4C12-83E7-A0178B8C79C3}" srcId="{208DCA61-8DE6-40B4-8898-FE2C0732A21D}" destId="{BA427B31-C9C4-470A-8171-C686BE21EEE9}" srcOrd="1" destOrd="0" parTransId="{B4CC6225-D044-4729-951D-44CE2463E855}" sibTransId="{F5E2FA70-9E38-4C66-BBA8-3E00562D849D}"/>
    <dgm:cxn modelId="{A51B0500-359D-40DD-A588-F8820A1C922E}" srcId="{EA1ECC6A-FB07-47D8-A5C8-3B0D23EF4DDF}" destId="{BFBA10A3-5B7E-4F3E-9D1C-0C297238B70A}" srcOrd="1" destOrd="0" parTransId="{EDC948A8-30F0-497A-8103-75C88307E509}" sibTransId="{CF4363D2-E696-4054-922C-42F5F78A87BA}"/>
    <dgm:cxn modelId="{6148BFA4-547B-4BBE-A6EB-C84D89F4C152}" type="presOf" srcId="{92F3FD05-F920-4A5C-AD4F-5B9018262CA5}" destId="{F80971BE-0131-40B9-B764-FBA67FA329CC}" srcOrd="0" destOrd="1" presId="urn:microsoft.com/office/officeart/2005/8/layout/list1"/>
    <dgm:cxn modelId="{00C6E2D0-8520-47B9-8092-37950C0C8FE1}" type="presOf" srcId="{6813FA47-0811-48EE-9888-8154E93C4059}" destId="{8BA40E3F-14FA-4BEE-8F1E-D22E54CA4BE3}" srcOrd="0" destOrd="0" presId="urn:microsoft.com/office/officeart/2005/8/layout/list1"/>
    <dgm:cxn modelId="{F8C68E89-3824-4E7F-BC35-1CB72A276A36}" type="presOf" srcId="{EA1ECC6A-FB07-47D8-A5C8-3B0D23EF4DDF}" destId="{9790FFEF-86D9-4FE7-8A37-7EC67BEBC4E1}" srcOrd="0" destOrd="0" presId="urn:microsoft.com/office/officeart/2005/8/layout/list1"/>
    <dgm:cxn modelId="{C4843873-078C-4833-8B45-5B6C64FC6A99}" srcId="{BFBA10A3-5B7E-4F3E-9D1C-0C297238B70A}" destId="{D192B534-A14E-40A2-8144-C93D11C126F8}" srcOrd="1" destOrd="0" parTransId="{35861B56-FA12-4924-9AF6-FCD07F9F69DF}" sibTransId="{960E9E07-D8B2-4943-A2FF-0C3B22F539F2}"/>
    <dgm:cxn modelId="{B05E600F-F6D6-400C-9C83-96155D317A94}" type="presOf" srcId="{4A560F79-3762-44D5-833B-491B9B952BB2}" destId="{F80971BE-0131-40B9-B764-FBA67FA329CC}" srcOrd="0" destOrd="2" presId="urn:microsoft.com/office/officeart/2005/8/layout/list1"/>
    <dgm:cxn modelId="{81D0B830-3FB9-426F-A6D9-D39530A9EE47}" type="presOf" srcId="{BFBA10A3-5B7E-4F3E-9D1C-0C297238B70A}" destId="{9639B61F-AFF4-4614-B2B7-AA696581EB9E}" srcOrd="1" destOrd="0" presId="urn:microsoft.com/office/officeart/2005/8/layout/list1"/>
    <dgm:cxn modelId="{C24C29A5-AC58-4CF8-9392-C23C601D7B5A}" srcId="{208DCA61-8DE6-40B4-8898-FE2C0732A21D}" destId="{615061A6-D71D-4C7A-91EE-C72B2C3BC3FA}" srcOrd="0" destOrd="0" parTransId="{92531E50-3A22-453C-AE39-A6675D11124D}" sibTransId="{FF452A66-D276-418B-B05B-A6D1CB32D934}"/>
    <dgm:cxn modelId="{A65F4180-BD24-4FF3-8A6B-A47CF9991A24}" srcId="{A3E6A879-2C79-43B9-A43F-836500DA8A83}" destId="{4A560F79-3762-44D5-833B-491B9B952BB2}" srcOrd="2" destOrd="0" parTransId="{E8385578-A35A-4B7C-B3FF-CDF26A445BBB}" sibTransId="{592FA39D-CCCB-4993-BD2C-3DBD7C2E3CE4}"/>
    <dgm:cxn modelId="{F28352F2-D893-4BC4-9278-4D474D12FD58}" type="presOf" srcId="{208DCA61-8DE6-40B4-8898-FE2C0732A21D}" destId="{AD18193F-0862-4BC7-A176-EE4FBAA5BBA2}" srcOrd="0" destOrd="0" presId="urn:microsoft.com/office/officeart/2005/8/layout/list1"/>
    <dgm:cxn modelId="{00411F96-D106-4C4A-A3C0-ED42C293DAF5}" type="presParOf" srcId="{9790FFEF-86D9-4FE7-8A37-7EC67BEBC4E1}" destId="{1FB08C4C-4F7C-4DF1-B97D-86BB3EC4162D}" srcOrd="0" destOrd="0" presId="urn:microsoft.com/office/officeart/2005/8/layout/list1"/>
    <dgm:cxn modelId="{BB786910-C982-406F-8187-73D3C90A1667}" type="presParOf" srcId="{1FB08C4C-4F7C-4DF1-B97D-86BB3EC4162D}" destId="{FC579F4A-493B-48EA-8415-48F84CCC8431}" srcOrd="0" destOrd="0" presId="urn:microsoft.com/office/officeart/2005/8/layout/list1"/>
    <dgm:cxn modelId="{2899D35B-BAF6-49AE-8285-61FD3533D681}" type="presParOf" srcId="{1FB08C4C-4F7C-4DF1-B97D-86BB3EC4162D}" destId="{A7EB7780-B15D-4394-8F25-0F22AA35E646}" srcOrd="1" destOrd="0" presId="urn:microsoft.com/office/officeart/2005/8/layout/list1"/>
    <dgm:cxn modelId="{F9923959-8DAB-499C-BFD8-ABB291970A51}" type="presParOf" srcId="{9790FFEF-86D9-4FE7-8A37-7EC67BEBC4E1}" destId="{F8694012-6F94-4B99-83C2-C52C96FB7685}" srcOrd="1" destOrd="0" presId="urn:microsoft.com/office/officeart/2005/8/layout/list1"/>
    <dgm:cxn modelId="{6410CBEF-3359-483A-99BF-4333780353E7}" type="presParOf" srcId="{9790FFEF-86D9-4FE7-8A37-7EC67BEBC4E1}" destId="{F80971BE-0131-40B9-B764-FBA67FA329CC}" srcOrd="2" destOrd="0" presId="urn:microsoft.com/office/officeart/2005/8/layout/list1"/>
    <dgm:cxn modelId="{E0E92EC9-F565-41AF-85BA-865C5EF1D364}" type="presParOf" srcId="{9790FFEF-86D9-4FE7-8A37-7EC67BEBC4E1}" destId="{F1D75913-AC92-461F-9FAC-FD1AE2A82654}" srcOrd="3" destOrd="0" presId="urn:microsoft.com/office/officeart/2005/8/layout/list1"/>
    <dgm:cxn modelId="{7D585EC7-81DC-40AD-96A1-EF9D6C0A8526}" type="presParOf" srcId="{9790FFEF-86D9-4FE7-8A37-7EC67BEBC4E1}" destId="{478CEC26-A9B4-4FB0-ACA1-EC52BB71494C}" srcOrd="4" destOrd="0" presId="urn:microsoft.com/office/officeart/2005/8/layout/list1"/>
    <dgm:cxn modelId="{69F49A71-1970-495F-B66F-EF70AB9C8C13}" type="presParOf" srcId="{478CEC26-A9B4-4FB0-ACA1-EC52BB71494C}" destId="{829130B8-E228-4542-9E7B-3DDDC46FE081}" srcOrd="0" destOrd="0" presId="urn:microsoft.com/office/officeart/2005/8/layout/list1"/>
    <dgm:cxn modelId="{B25D1CC4-76A7-4500-848B-2068D23DAABA}" type="presParOf" srcId="{478CEC26-A9B4-4FB0-ACA1-EC52BB71494C}" destId="{9639B61F-AFF4-4614-B2B7-AA696581EB9E}" srcOrd="1" destOrd="0" presId="urn:microsoft.com/office/officeart/2005/8/layout/list1"/>
    <dgm:cxn modelId="{758E1AF2-807C-4CC6-B8C4-E2B4EEA23D48}" type="presParOf" srcId="{9790FFEF-86D9-4FE7-8A37-7EC67BEBC4E1}" destId="{AA183120-518C-4FA6-8ED6-2F3715194EDC}" srcOrd="5" destOrd="0" presId="urn:microsoft.com/office/officeart/2005/8/layout/list1"/>
    <dgm:cxn modelId="{C6EB5F42-EF4E-4380-B73F-AC3965F9F0AF}" type="presParOf" srcId="{9790FFEF-86D9-4FE7-8A37-7EC67BEBC4E1}" destId="{8BA40E3F-14FA-4BEE-8F1E-D22E54CA4BE3}" srcOrd="6" destOrd="0" presId="urn:microsoft.com/office/officeart/2005/8/layout/list1"/>
    <dgm:cxn modelId="{DA05D09F-51E7-4A2D-998F-E0F6E4001EC6}" type="presParOf" srcId="{9790FFEF-86D9-4FE7-8A37-7EC67BEBC4E1}" destId="{D044157C-3661-4D85-A58F-755B09B513EF}" srcOrd="7" destOrd="0" presId="urn:microsoft.com/office/officeart/2005/8/layout/list1"/>
    <dgm:cxn modelId="{612798AE-1F1E-4123-AD10-5DDDC0F8BBF1}" type="presParOf" srcId="{9790FFEF-86D9-4FE7-8A37-7EC67BEBC4E1}" destId="{DB3A143E-BE46-47F5-8B28-5A457F6D0071}" srcOrd="8" destOrd="0" presId="urn:microsoft.com/office/officeart/2005/8/layout/list1"/>
    <dgm:cxn modelId="{6C70171F-4D8C-4FE3-A1D6-D33DC70226AF}" type="presParOf" srcId="{DB3A143E-BE46-47F5-8B28-5A457F6D0071}" destId="{AD18193F-0862-4BC7-A176-EE4FBAA5BBA2}" srcOrd="0" destOrd="0" presId="urn:microsoft.com/office/officeart/2005/8/layout/list1"/>
    <dgm:cxn modelId="{B35995C0-ABED-472E-9603-27264DE9B724}" type="presParOf" srcId="{DB3A143E-BE46-47F5-8B28-5A457F6D0071}" destId="{4732B0A1-06FB-4FA0-A5DB-CB3E1E3248D6}" srcOrd="1" destOrd="0" presId="urn:microsoft.com/office/officeart/2005/8/layout/list1"/>
    <dgm:cxn modelId="{F5C3410C-349A-4444-A0B3-6212C5BB5724}" type="presParOf" srcId="{9790FFEF-86D9-4FE7-8A37-7EC67BEBC4E1}" destId="{BAA89DE8-5124-4398-88DC-F19A62EA7D59}" srcOrd="9" destOrd="0" presId="urn:microsoft.com/office/officeart/2005/8/layout/list1"/>
    <dgm:cxn modelId="{F27F7873-84C2-479A-925E-6ED429B12226}" type="presParOf" srcId="{9790FFEF-86D9-4FE7-8A37-7EC67BEBC4E1}" destId="{4D13E01E-4D07-40AF-BACE-835607B9C58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6D236A-DC58-4357-8684-DA067FFF35CB}"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A85CBF01-243A-485D-A9F1-D1D23CE66C43}">
      <dgm:prSet phldrT="[Text]"/>
      <dgm:spPr/>
      <dgm:t>
        <a:bodyPr/>
        <a:lstStyle/>
        <a:p>
          <a:r>
            <a:rPr lang="en-US" b="1" dirty="0" smtClean="0"/>
            <a:t>Steering files</a:t>
          </a:r>
          <a:endParaRPr lang="en-US" b="1" dirty="0"/>
        </a:p>
      </dgm:t>
    </dgm:pt>
    <dgm:pt modelId="{7D6F9F18-AA75-4570-9BF7-AD33BBFF5062}" type="parTrans" cxnId="{C9C06493-2E54-4F9C-AD4C-45CA9B121150}">
      <dgm:prSet/>
      <dgm:spPr/>
      <dgm:t>
        <a:bodyPr/>
        <a:lstStyle/>
        <a:p>
          <a:endParaRPr lang="en-US"/>
        </a:p>
      </dgm:t>
    </dgm:pt>
    <dgm:pt modelId="{73748564-C52F-458E-9319-87DEBC9DA745}" type="sibTrans" cxnId="{C9C06493-2E54-4F9C-AD4C-45CA9B121150}">
      <dgm:prSet/>
      <dgm:spPr/>
      <dgm:t>
        <a:bodyPr/>
        <a:lstStyle/>
        <a:p>
          <a:endParaRPr lang="en-US"/>
        </a:p>
      </dgm:t>
    </dgm:pt>
    <dgm:pt modelId="{48AE85E1-2CF1-4C04-A929-CF0A570567C0}">
      <dgm:prSet phldrT="[Text]"/>
      <dgm:spPr/>
      <dgm:t>
        <a:bodyPr/>
        <a:lstStyle/>
        <a:p>
          <a:r>
            <a:rPr lang="en-US" dirty="0" smtClean="0"/>
            <a:t>Parsed to populate the configuration tree</a:t>
          </a:r>
          <a:endParaRPr lang="en-US" dirty="0"/>
        </a:p>
      </dgm:t>
    </dgm:pt>
    <dgm:pt modelId="{7A941E87-A4BA-4158-80FA-CE85FE955ADF}" type="parTrans" cxnId="{F9482867-AB3E-4869-92A3-F45D8EA7F9B2}">
      <dgm:prSet/>
      <dgm:spPr/>
    </dgm:pt>
    <dgm:pt modelId="{64BB0EDA-670E-4DC2-B56E-31E717770AD9}" type="sibTrans" cxnId="{F9482867-AB3E-4869-92A3-F45D8EA7F9B2}">
      <dgm:prSet/>
      <dgm:spPr/>
    </dgm:pt>
    <dgm:pt modelId="{4284C1E6-B902-41C4-8366-036BCB549E69}">
      <dgm:prSet phldrT="[Text]"/>
      <dgm:spPr/>
      <dgm:t>
        <a:bodyPr/>
        <a:lstStyle/>
        <a:p>
          <a:r>
            <a:rPr lang="en-US" b="1" dirty="0" smtClean="0"/>
            <a:t>Configuration tree</a:t>
          </a:r>
          <a:endParaRPr lang="en-US" b="1" dirty="0"/>
        </a:p>
      </dgm:t>
    </dgm:pt>
    <dgm:pt modelId="{0F4097C3-77CC-4103-8AD7-FA72E5CE57FD}" type="parTrans" cxnId="{615388B1-41D9-4299-84AA-84BCF433E446}">
      <dgm:prSet/>
      <dgm:spPr/>
    </dgm:pt>
    <dgm:pt modelId="{8E538C6F-A90F-4F72-84E6-305CA9A66ADF}" type="sibTrans" cxnId="{615388B1-41D9-4299-84AA-84BCF433E446}">
      <dgm:prSet/>
      <dgm:spPr/>
    </dgm:pt>
    <dgm:pt modelId="{B03A76C1-589B-4882-BF57-5CBD31618D44}">
      <dgm:prSet phldrT="[Text]"/>
      <dgm:spPr/>
      <dgm:t>
        <a:bodyPr/>
        <a:lstStyle/>
        <a:p>
          <a:r>
            <a:rPr lang="en-US" dirty="0" smtClean="0"/>
            <a:t>The leaves of the tree contain the data attributes to modify</a:t>
          </a:r>
          <a:endParaRPr lang="en-US" dirty="0"/>
        </a:p>
      </dgm:t>
    </dgm:pt>
    <dgm:pt modelId="{D128B344-2628-4D20-99F5-7F22AE24CB10}" type="parTrans" cxnId="{2357D788-22CA-44A7-8587-542B6F49872F}">
      <dgm:prSet/>
      <dgm:spPr/>
    </dgm:pt>
    <dgm:pt modelId="{D73264D5-CF4E-4181-A7C0-4F4539E1A245}" type="sibTrans" cxnId="{2357D788-22CA-44A7-8587-542B6F49872F}">
      <dgm:prSet/>
      <dgm:spPr/>
    </dgm:pt>
    <dgm:pt modelId="{9ADE3402-BA9D-4D8B-A6F2-4E98BA35B066}">
      <dgm:prSet phldrT="[Text]"/>
      <dgm:spPr/>
      <dgm:t>
        <a:bodyPr/>
        <a:lstStyle/>
        <a:p>
          <a:r>
            <a:rPr lang="en-US" dirty="0" smtClean="0"/>
            <a:t>The “type” attribute allows to choose run-time implementation</a:t>
          </a:r>
          <a:endParaRPr lang="en-US" dirty="0"/>
        </a:p>
      </dgm:t>
    </dgm:pt>
    <dgm:pt modelId="{2A58F398-DC54-46BB-B50A-72BB829DD77A}" type="parTrans" cxnId="{0003214E-0465-46BD-97CD-3F75ED8825FA}">
      <dgm:prSet/>
      <dgm:spPr/>
      <dgm:t>
        <a:bodyPr/>
        <a:lstStyle/>
        <a:p>
          <a:endParaRPr lang="en-US"/>
        </a:p>
      </dgm:t>
    </dgm:pt>
    <dgm:pt modelId="{5F75B1CC-016A-4C3E-B397-0C1B1A6C0491}" type="sibTrans" cxnId="{0003214E-0465-46BD-97CD-3F75ED8825FA}">
      <dgm:prSet/>
      <dgm:spPr/>
      <dgm:t>
        <a:bodyPr/>
        <a:lstStyle/>
        <a:p>
          <a:endParaRPr lang="en-US"/>
        </a:p>
      </dgm:t>
    </dgm:pt>
    <dgm:pt modelId="{928C3F28-C1D3-411A-9814-BBECBF0E76EB}">
      <dgm:prSet phldrT="[Text]"/>
      <dgm:spPr/>
      <dgm:t>
        <a:bodyPr/>
        <a:lstStyle/>
        <a:p>
          <a:r>
            <a:rPr lang="en-US" dirty="0" smtClean="0"/>
            <a:t>The implementations can be loaded at runtime via the plugin system</a:t>
          </a:r>
          <a:endParaRPr lang="en-US" dirty="0"/>
        </a:p>
      </dgm:t>
    </dgm:pt>
    <dgm:pt modelId="{99C0E4F8-EFF6-46A2-B788-C550CED282A7}" type="parTrans" cxnId="{42220399-8DF5-4F3F-9BAC-59094570F530}">
      <dgm:prSet/>
      <dgm:spPr/>
      <dgm:t>
        <a:bodyPr/>
        <a:lstStyle/>
        <a:p>
          <a:endParaRPr lang="en-US"/>
        </a:p>
      </dgm:t>
    </dgm:pt>
    <dgm:pt modelId="{A17AA82D-B9A3-459A-A8AA-89B2F9700AEE}" type="sibTrans" cxnId="{42220399-8DF5-4F3F-9BAC-59094570F530}">
      <dgm:prSet/>
      <dgm:spPr/>
      <dgm:t>
        <a:bodyPr/>
        <a:lstStyle/>
        <a:p>
          <a:endParaRPr lang="en-US"/>
        </a:p>
      </dgm:t>
    </dgm:pt>
    <dgm:pt modelId="{A4AE9BE9-64B5-4E85-B970-CBB6A8AE7524}">
      <dgm:prSet phldrT="[Text]"/>
      <dgm:spPr/>
      <dgm:t>
        <a:bodyPr/>
        <a:lstStyle/>
        <a:p>
          <a:r>
            <a:rPr lang="en-US" dirty="0" smtClean="0"/>
            <a:t>A GUI </a:t>
          </a:r>
          <a:r>
            <a:rPr lang="en-US" dirty="0" smtClean="0"/>
            <a:t>will be </a:t>
          </a:r>
          <a:r>
            <a:rPr lang="en-US" dirty="0" smtClean="0"/>
            <a:t>developed to simplify the modifications</a:t>
          </a:r>
          <a:endParaRPr lang="en-US" dirty="0"/>
        </a:p>
      </dgm:t>
    </dgm:pt>
    <dgm:pt modelId="{54E2AD27-E57C-4536-BA60-4F88D8B9597A}" type="parTrans" cxnId="{16313D3C-B0DC-4B16-B3CB-547822CF46D8}">
      <dgm:prSet/>
      <dgm:spPr/>
      <dgm:t>
        <a:bodyPr/>
        <a:lstStyle/>
        <a:p>
          <a:endParaRPr lang="en-US"/>
        </a:p>
      </dgm:t>
    </dgm:pt>
    <dgm:pt modelId="{5D389F07-59D2-4B9C-A0D2-B3107E78C670}" type="sibTrans" cxnId="{16313D3C-B0DC-4B16-B3CB-547822CF46D8}">
      <dgm:prSet/>
      <dgm:spPr/>
      <dgm:t>
        <a:bodyPr/>
        <a:lstStyle/>
        <a:p>
          <a:endParaRPr lang="en-US"/>
        </a:p>
      </dgm:t>
    </dgm:pt>
    <dgm:pt modelId="{FE0E65EF-2980-4F1A-84F0-FD23CF5B66CD}">
      <dgm:prSet phldrT="[Text]"/>
      <dgm:spPr/>
      <dgm:t>
        <a:bodyPr/>
        <a:lstStyle/>
        <a:p>
          <a:r>
            <a:rPr lang="en-US" dirty="0" smtClean="0"/>
            <a:t>XML parser already available (BOOST component)</a:t>
          </a:r>
          <a:endParaRPr lang="en-US" dirty="0"/>
        </a:p>
      </dgm:t>
    </dgm:pt>
    <dgm:pt modelId="{95A28563-2CE6-4600-BF4D-343D2AC80C53}" type="parTrans" cxnId="{9EF7F851-24F6-471A-9117-287F920AA123}">
      <dgm:prSet/>
      <dgm:spPr/>
    </dgm:pt>
    <dgm:pt modelId="{37932269-F61D-4B1A-AFF4-858B537EE0B9}" type="sibTrans" cxnId="{9EF7F851-24F6-471A-9117-287F920AA123}">
      <dgm:prSet/>
      <dgm:spPr/>
    </dgm:pt>
    <dgm:pt modelId="{A1F6C933-9201-4D39-89CB-EC7FA8F16879}">
      <dgm:prSet phldrT="[Text]"/>
      <dgm:spPr/>
      <dgm:t>
        <a:bodyPr/>
        <a:lstStyle/>
        <a:p>
          <a:r>
            <a:rPr lang="en-US" b="1" dirty="0" smtClean="0"/>
            <a:t>Versatility</a:t>
          </a:r>
          <a:endParaRPr lang="en-US" b="1" dirty="0"/>
        </a:p>
      </dgm:t>
    </dgm:pt>
    <dgm:pt modelId="{F1F9BB09-60E9-4698-BD5E-D4F606472284}" type="parTrans" cxnId="{4650381C-37F0-4842-8206-60EBC32959A8}">
      <dgm:prSet/>
      <dgm:spPr/>
    </dgm:pt>
    <dgm:pt modelId="{A19DFF51-2009-4A83-A388-F3A0005EA9A7}" type="sibTrans" cxnId="{4650381C-37F0-4842-8206-60EBC32959A8}">
      <dgm:prSet/>
      <dgm:spPr/>
    </dgm:pt>
    <dgm:pt modelId="{783A102E-FC8C-4541-AC3D-A43CE61EE761}">
      <dgm:prSet phldrT="[Text]"/>
      <dgm:spPr/>
      <dgm:t>
        <a:bodyPr/>
        <a:lstStyle/>
        <a:p>
          <a:r>
            <a:rPr lang="en-US" dirty="0" smtClean="0"/>
            <a:t>Each subtree can be used independently from the parent</a:t>
          </a:r>
          <a:endParaRPr lang="en-US" dirty="0"/>
        </a:p>
      </dgm:t>
    </dgm:pt>
    <dgm:pt modelId="{69729064-9BA3-4A45-A33E-4396EA433073}" type="parTrans" cxnId="{17A6A250-A890-422E-B63D-1BA5EA7F7A88}">
      <dgm:prSet/>
      <dgm:spPr/>
    </dgm:pt>
    <dgm:pt modelId="{B0320B86-85E8-47C0-B8A0-668BA3490753}" type="sibTrans" cxnId="{17A6A250-A890-422E-B63D-1BA5EA7F7A88}">
      <dgm:prSet/>
      <dgm:spPr/>
    </dgm:pt>
    <dgm:pt modelId="{B24893F9-44FF-4212-8BCF-7375E23545DC}">
      <dgm:prSet phldrT="[Text]"/>
      <dgm:spPr/>
      <dgm:t>
        <a:bodyPr/>
        <a:lstStyle/>
        <a:p>
          <a:r>
            <a:rPr lang="en-US" dirty="0" smtClean="0"/>
            <a:t>Special node to include an external steering file</a:t>
          </a:r>
          <a:endParaRPr lang="en-US" dirty="0"/>
        </a:p>
      </dgm:t>
    </dgm:pt>
    <dgm:pt modelId="{FF80E0D6-D12A-42BD-900D-7F422ED35EE0}" type="parTrans" cxnId="{51A397B5-4804-4D76-9A58-9D43B67589DA}">
      <dgm:prSet/>
      <dgm:spPr/>
    </dgm:pt>
    <dgm:pt modelId="{406C939C-192E-464E-A008-F15BE3366B92}" type="sibTrans" cxnId="{51A397B5-4804-4D76-9A58-9D43B67589DA}">
      <dgm:prSet/>
      <dgm:spPr/>
    </dgm:pt>
    <dgm:pt modelId="{5702A892-BBCA-41BB-B22B-C86F3A4C5578}">
      <dgm:prSet phldrT="[Text]"/>
      <dgm:spPr/>
      <dgm:t>
        <a:bodyPr/>
        <a:lstStyle/>
        <a:p>
          <a:r>
            <a:rPr lang="en-US" dirty="0" smtClean="0"/>
            <a:t>Great for testing purposes</a:t>
          </a:r>
          <a:endParaRPr lang="en-US" dirty="0"/>
        </a:p>
      </dgm:t>
    </dgm:pt>
    <dgm:pt modelId="{8373EA1E-0BCB-4346-AB99-7D298BC71999}" type="parTrans" cxnId="{A70FAC32-F3BB-469B-91A4-AF5AAC273CBB}">
      <dgm:prSet/>
      <dgm:spPr/>
    </dgm:pt>
    <dgm:pt modelId="{84E9EA6F-F4A5-4BF2-A5CA-C7E0E60F51ED}" type="sibTrans" cxnId="{A70FAC32-F3BB-469B-91A4-AF5AAC273CBB}">
      <dgm:prSet/>
      <dgm:spPr/>
    </dgm:pt>
    <dgm:pt modelId="{D7570277-3120-4BB0-9DB0-8C5EEB4E927D}">
      <dgm:prSet phldrT="[Text]"/>
      <dgm:spPr/>
      <dgm:t>
        <a:bodyPr/>
        <a:lstStyle/>
        <a:p>
          <a:r>
            <a:rPr lang="en-US" dirty="0" smtClean="0"/>
            <a:t>Under development</a:t>
          </a:r>
          <a:endParaRPr lang="en-US" dirty="0"/>
        </a:p>
      </dgm:t>
    </dgm:pt>
    <dgm:pt modelId="{708AAD64-880A-4E6F-990A-8531DC050680}" type="parTrans" cxnId="{F327A2F8-E6C8-4D0F-9544-8DC63AC7DB59}">
      <dgm:prSet/>
      <dgm:spPr/>
    </dgm:pt>
    <dgm:pt modelId="{17009986-3CC2-4B4A-932F-2C6048C2B987}" type="sibTrans" cxnId="{F327A2F8-E6C8-4D0F-9544-8DC63AC7DB59}">
      <dgm:prSet/>
      <dgm:spPr/>
    </dgm:pt>
    <dgm:pt modelId="{165AF507-4DE0-4794-8270-BD6C64181C91}">
      <dgm:prSet phldrT="[Text]"/>
      <dgm:spPr/>
      <dgm:t>
        <a:bodyPr/>
        <a:lstStyle/>
        <a:p>
          <a:r>
            <a:rPr lang="en-US" dirty="0" smtClean="0"/>
            <a:t>Avoids copy and paste</a:t>
          </a:r>
          <a:endParaRPr lang="en-US" dirty="0"/>
        </a:p>
      </dgm:t>
    </dgm:pt>
    <dgm:pt modelId="{086E1A8F-60AF-4593-B14B-B4816787F409}" type="parTrans" cxnId="{491BED97-4D57-4494-8E51-58E0A076097A}">
      <dgm:prSet/>
      <dgm:spPr/>
    </dgm:pt>
    <dgm:pt modelId="{0147F1FE-B4EE-40AC-8877-C6BB614D0106}" type="sibTrans" cxnId="{491BED97-4D57-4494-8E51-58E0A076097A}">
      <dgm:prSet/>
      <dgm:spPr/>
    </dgm:pt>
    <dgm:pt modelId="{319D959D-B9A6-4D63-95D5-4862F6C8A45A}">
      <dgm:prSet phldrT="[Text]"/>
      <dgm:spPr/>
      <dgm:t>
        <a:bodyPr/>
        <a:lstStyle/>
        <a:p>
          <a:r>
            <a:rPr lang="en-US" dirty="0" smtClean="0"/>
            <a:t>The working configuration can be serialized back to a steering file</a:t>
          </a:r>
          <a:endParaRPr lang="en-US" dirty="0"/>
        </a:p>
      </dgm:t>
    </dgm:pt>
    <dgm:pt modelId="{16C717C6-FB4B-4B6B-AD57-BBD670A8C5DB}" type="parTrans" cxnId="{666D2975-8C61-49A4-A83A-01E1DF08F197}">
      <dgm:prSet/>
      <dgm:spPr/>
    </dgm:pt>
    <dgm:pt modelId="{DAC77EE5-34BB-4840-802D-EFFC08B88A1E}" type="sibTrans" cxnId="{666D2975-8C61-49A4-A83A-01E1DF08F197}">
      <dgm:prSet/>
      <dgm:spPr/>
    </dgm:pt>
    <dgm:pt modelId="{7B183C89-302E-4B99-A57C-C77D6545D542}">
      <dgm:prSet phldrT="[Text]"/>
      <dgm:spPr/>
      <dgm:t>
        <a:bodyPr/>
        <a:lstStyle/>
        <a:p>
          <a:r>
            <a:rPr lang="en-US" dirty="0" smtClean="0"/>
            <a:t>Save the process configuration for reruns or documentation</a:t>
          </a:r>
          <a:endParaRPr lang="en-US" dirty="0"/>
        </a:p>
      </dgm:t>
    </dgm:pt>
    <dgm:pt modelId="{5BFE13C1-8BC7-451C-B163-33A0F01BC909}" type="parTrans" cxnId="{B5D26991-6410-4B16-9BAE-28B203DA1C29}">
      <dgm:prSet/>
      <dgm:spPr/>
    </dgm:pt>
    <dgm:pt modelId="{856F63EB-73B3-4981-AB56-599137D8B0D6}" type="sibTrans" cxnId="{B5D26991-6410-4B16-9BAE-28B203DA1C29}">
      <dgm:prSet/>
      <dgm:spPr/>
    </dgm:pt>
    <dgm:pt modelId="{F3DFE929-33AB-4671-B5BF-8B5F6902755B}" type="pres">
      <dgm:prSet presAssocID="{116D236A-DC58-4357-8684-DA067FFF35CB}" presName="linear" presStyleCnt="0">
        <dgm:presLayoutVars>
          <dgm:dir/>
          <dgm:animLvl val="lvl"/>
          <dgm:resizeHandles val="exact"/>
        </dgm:presLayoutVars>
      </dgm:prSet>
      <dgm:spPr/>
      <dgm:t>
        <a:bodyPr/>
        <a:lstStyle/>
        <a:p>
          <a:endParaRPr lang="en-US"/>
        </a:p>
      </dgm:t>
    </dgm:pt>
    <dgm:pt modelId="{6B636235-668F-4003-B537-17D048B3CC31}" type="pres">
      <dgm:prSet presAssocID="{4284C1E6-B902-41C4-8366-036BCB549E69}" presName="parentLin" presStyleCnt="0"/>
      <dgm:spPr/>
    </dgm:pt>
    <dgm:pt modelId="{998822CC-EE75-4FDE-9F27-65A8A6C60237}" type="pres">
      <dgm:prSet presAssocID="{4284C1E6-B902-41C4-8366-036BCB549E69}" presName="parentLeftMargin" presStyleLbl="node1" presStyleIdx="0" presStyleCnt="3"/>
      <dgm:spPr/>
      <dgm:t>
        <a:bodyPr/>
        <a:lstStyle/>
        <a:p>
          <a:endParaRPr lang="en-US"/>
        </a:p>
      </dgm:t>
    </dgm:pt>
    <dgm:pt modelId="{62973D06-D2AD-49BE-82F0-C9DD20B30539}" type="pres">
      <dgm:prSet presAssocID="{4284C1E6-B902-41C4-8366-036BCB549E69}" presName="parentText" presStyleLbl="node1" presStyleIdx="0" presStyleCnt="3">
        <dgm:presLayoutVars>
          <dgm:chMax val="0"/>
          <dgm:bulletEnabled val="1"/>
        </dgm:presLayoutVars>
      </dgm:prSet>
      <dgm:spPr/>
      <dgm:t>
        <a:bodyPr/>
        <a:lstStyle/>
        <a:p>
          <a:endParaRPr lang="en-US"/>
        </a:p>
      </dgm:t>
    </dgm:pt>
    <dgm:pt modelId="{FA4FD93B-21D2-44EC-9948-5115A5548E3F}" type="pres">
      <dgm:prSet presAssocID="{4284C1E6-B902-41C4-8366-036BCB549E69}" presName="negativeSpace" presStyleCnt="0"/>
      <dgm:spPr/>
    </dgm:pt>
    <dgm:pt modelId="{38796ADF-8C7D-49F4-9703-BEAD83E2EC39}" type="pres">
      <dgm:prSet presAssocID="{4284C1E6-B902-41C4-8366-036BCB549E69}" presName="childText" presStyleLbl="conFgAcc1" presStyleIdx="0" presStyleCnt="3">
        <dgm:presLayoutVars>
          <dgm:bulletEnabled val="1"/>
        </dgm:presLayoutVars>
      </dgm:prSet>
      <dgm:spPr/>
      <dgm:t>
        <a:bodyPr/>
        <a:lstStyle/>
        <a:p>
          <a:endParaRPr lang="en-US"/>
        </a:p>
      </dgm:t>
    </dgm:pt>
    <dgm:pt modelId="{68512C21-5B48-4C31-92F8-681807222F0B}" type="pres">
      <dgm:prSet presAssocID="{8E538C6F-A90F-4F72-84E6-305CA9A66ADF}" presName="spaceBetweenRectangles" presStyleCnt="0"/>
      <dgm:spPr/>
    </dgm:pt>
    <dgm:pt modelId="{600D8DB2-8EB6-4871-8C00-88EF409B51E6}" type="pres">
      <dgm:prSet presAssocID="{A1F6C933-9201-4D39-89CB-EC7FA8F16879}" presName="parentLin" presStyleCnt="0"/>
      <dgm:spPr/>
    </dgm:pt>
    <dgm:pt modelId="{7A777AD9-7E73-4FC2-AFE8-0CF804A6A4C8}" type="pres">
      <dgm:prSet presAssocID="{A1F6C933-9201-4D39-89CB-EC7FA8F16879}" presName="parentLeftMargin" presStyleLbl="node1" presStyleIdx="0" presStyleCnt="3"/>
      <dgm:spPr/>
      <dgm:t>
        <a:bodyPr/>
        <a:lstStyle/>
        <a:p>
          <a:endParaRPr lang="en-US"/>
        </a:p>
      </dgm:t>
    </dgm:pt>
    <dgm:pt modelId="{A826257C-6A5C-4CAA-BB22-2FF50184E71B}" type="pres">
      <dgm:prSet presAssocID="{A1F6C933-9201-4D39-89CB-EC7FA8F16879}" presName="parentText" presStyleLbl="node1" presStyleIdx="1" presStyleCnt="3">
        <dgm:presLayoutVars>
          <dgm:chMax val="0"/>
          <dgm:bulletEnabled val="1"/>
        </dgm:presLayoutVars>
      </dgm:prSet>
      <dgm:spPr/>
      <dgm:t>
        <a:bodyPr/>
        <a:lstStyle/>
        <a:p>
          <a:endParaRPr lang="en-US"/>
        </a:p>
      </dgm:t>
    </dgm:pt>
    <dgm:pt modelId="{E0B712B0-7036-4492-9535-846A6E61C266}" type="pres">
      <dgm:prSet presAssocID="{A1F6C933-9201-4D39-89CB-EC7FA8F16879}" presName="negativeSpace" presStyleCnt="0"/>
      <dgm:spPr/>
    </dgm:pt>
    <dgm:pt modelId="{58E098F7-6862-4B9D-815D-69EFCFE64880}" type="pres">
      <dgm:prSet presAssocID="{A1F6C933-9201-4D39-89CB-EC7FA8F16879}" presName="childText" presStyleLbl="conFgAcc1" presStyleIdx="1" presStyleCnt="3">
        <dgm:presLayoutVars>
          <dgm:bulletEnabled val="1"/>
        </dgm:presLayoutVars>
      </dgm:prSet>
      <dgm:spPr/>
      <dgm:t>
        <a:bodyPr/>
        <a:lstStyle/>
        <a:p>
          <a:endParaRPr lang="en-US"/>
        </a:p>
      </dgm:t>
    </dgm:pt>
    <dgm:pt modelId="{2BF2C5D5-6311-44E9-8AB7-9C7778299C5F}" type="pres">
      <dgm:prSet presAssocID="{A19DFF51-2009-4A83-A388-F3A0005EA9A7}" presName="spaceBetweenRectangles" presStyleCnt="0"/>
      <dgm:spPr/>
    </dgm:pt>
    <dgm:pt modelId="{119CAE0E-06E5-4EEF-91FA-75E13AE8143C}" type="pres">
      <dgm:prSet presAssocID="{A85CBF01-243A-485D-A9F1-D1D23CE66C43}" presName="parentLin" presStyleCnt="0"/>
      <dgm:spPr/>
    </dgm:pt>
    <dgm:pt modelId="{1518309F-FCA1-401B-A9A2-953D4C217964}" type="pres">
      <dgm:prSet presAssocID="{A85CBF01-243A-485D-A9F1-D1D23CE66C43}" presName="parentLeftMargin" presStyleLbl="node1" presStyleIdx="1" presStyleCnt="3"/>
      <dgm:spPr/>
      <dgm:t>
        <a:bodyPr/>
        <a:lstStyle/>
        <a:p>
          <a:endParaRPr lang="en-US"/>
        </a:p>
      </dgm:t>
    </dgm:pt>
    <dgm:pt modelId="{54C3F85A-A1A7-4B6C-BD8E-1A31854F580B}" type="pres">
      <dgm:prSet presAssocID="{A85CBF01-243A-485D-A9F1-D1D23CE66C43}" presName="parentText" presStyleLbl="node1" presStyleIdx="2" presStyleCnt="3">
        <dgm:presLayoutVars>
          <dgm:chMax val="0"/>
          <dgm:bulletEnabled val="1"/>
        </dgm:presLayoutVars>
      </dgm:prSet>
      <dgm:spPr/>
      <dgm:t>
        <a:bodyPr/>
        <a:lstStyle/>
        <a:p>
          <a:endParaRPr lang="en-US"/>
        </a:p>
      </dgm:t>
    </dgm:pt>
    <dgm:pt modelId="{B0FCB368-9FEF-46F1-BEDE-A376787AD2A3}" type="pres">
      <dgm:prSet presAssocID="{A85CBF01-243A-485D-A9F1-D1D23CE66C43}" presName="negativeSpace" presStyleCnt="0"/>
      <dgm:spPr/>
    </dgm:pt>
    <dgm:pt modelId="{3C82861D-E181-4F3B-B490-E606E081DA2C}" type="pres">
      <dgm:prSet presAssocID="{A85CBF01-243A-485D-A9F1-D1D23CE66C43}" presName="childText" presStyleLbl="conFgAcc1" presStyleIdx="2" presStyleCnt="3">
        <dgm:presLayoutVars>
          <dgm:bulletEnabled val="1"/>
        </dgm:presLayoutVars>
      </dgm:prSet>
      <dgm:spPr/>
      <dgm:t>
        <a:bodyPr/>
        <a:lstStyle/>
        <a:p>
          <a:endParaRPr lang="en-US"/>
        </a:p>
      </dgm:t>
    </dgm:pt>
  </dgm:ptLst>
  <dgm:cxnLst>
    <dgm:cxn modelId="{EC42C6E7-9403-4A1F-A638-FC268F433448}" type="presOf" srcId="{B24893F9-44FF-4212-8BCF-7375E23545DC}" destId="{58E098F7-6862-4B9D-815D-69EFCFE64880}" srcOrd="0" destOrd="2" presId="urn:microsoft.com/office/officeart/2005/8/layout/list1"/>
    <dgm:cxn modelId="{272F18B9-C9FF-494C-9FAE-0070D39BAE91}" type="presOf" srcId="{A1F6C933-9201-4D39-89CB-EC7FA8F16879}" destId="{A826257C-6A5C-4CAA-BB22-2FF50184E71B}" srcOrd="1" destOrd="0" presId="urn:microsoft.com/office/officeart/2005/8/layout/list1"/>
    <dgm:cxn modelId="{F9482867-AB3E-4869-92A3-F45D8EA7F9B2}" srcId="{A85CBF01-243A-485D-A9F1-D1D23CE66C43}" destId="{48AE85E1-2CF1-4C04-A929-CF0A570567C0}" srcOrd="0" destOrd="0" parTransId="{7A941E87-A4BA-4158-80FA-CE85FE955ADF}" sibTransId="{64BB0EDA-670E-4DC2-B56E-31E717770AD9}"/>
    <dgm:cxn modelId="{B5D26991-6410-4B16-9BAE-28B203DA1C29}" srcId="{319D959D-B9A6-4D63-95D5-4862F6C8A45A}" destId="{7B183C89-302E-4B99-A57C-C77D6545D542}" srcOrd="0" destOrd="0" parTransId="{5BFE13C1-8BC7-451C-B163-33A0F01BC909}" sibTransId="{856F63EB-73B3-4981-AB56-599137D8B0D6}"/>
    <dgm:cxn modelId="{3F0DC461-E430-4FA9-B335-D966649FA4E2}" type="presOf" srcId="{7B183C89-302E-4B99-A57C-C77D6545D542}" destId="{3C82861D-E181-4F3B-B490-E606E081DA2C}" srcOrd="0" destOrd="3" presId="urn:microsoft.com/office/officeart/2005/8/layout/list1"/>
    <dgm:cxn modelId="{786F3DC8-1530-4637-BE34-0C8B9294A861}" type="presOf" srcId="{116D236A-DC58-4357-8684-DA067FFF35CB}" destId="{F3DFE929-33AB-4671-B5BF-8B5F6902755B}" srcOrd="0" destOrd="0" presId="urn:microsoft.com/office/officeart/2005/8/layout/list1"/>
    <dgm:cxn modelId="{666D2975-8C61-49A4-A83A-01E1DF08F197}" srcId="{A85CBF01-243A-485D-A9F1-D1D23CE66C43}" destId="{319D959D-B9A6-4D63-95D5-4862F6C8A45A}" srcOrd="2" destOrd="0" parTransId="{16C717C6-FB4B-4B6B-AD57-BBD670A8C5DB}" sibTransId="{DAC77EE5-34BB-4840-802D-EFFC08B88A1E}"/>
    <dgm:cxn modelId="{9EF7F851-24F6-471A-9117-287F920AA123}" srcId="{A85CBF01-243A-485D-A9F1-D1D23CE66C43}" destId="{FE0E65EF-2980-4F1A-84F0-FD23CF5B66CD}" srcOrd="1" destOrd="0" parTransId="{95A28563-2CE6-4600-BF4D-343D2AC80C53}" sibTransId="{37932269-F61D-4B1A-AFF4-858B537EE0B9}"/>
    <dgm:cxn modelId="{CA7E5960-2083-492E-B951-6CA25A946F5B}" type="presOf" srcId="{783A102E-FC8C-4541-AC3D-A43CE61EE761}" destId="{58E098F7-6862-4B9D-815D-69EFCFE64880}" srcOrd="0" destOrd="0" presId="urn:microsoft.com/office/officeart/2005/8/layout/list1"/>
    <dgm:cxn modelId="{C5EDD5FA-4D87-4895-8928-BB2E16075BB7}" type="presOf" srcId="{A85CBF01-243A-485D-A9F1-D1D23CE66C43}" destId="{54C3F85A-A1A7-4B6C-BD8E-1A31854F580B}" srcOrd="1" destOrd="0" presId="urn:microsoft.com/office/officeart/2005/8/layout/list1"/>
    <dgm:cxn modelId="{0003214E-0465-46BD-97CD-3F75ED8825FA}" srcId="{4284C1E6-B902-41C4-8366-036BCB549E69}" destId="{9ADE3402-BA9D-4D8B-A6F2-4E98BA35B066}" srcOrd="1" destOrd="0" parTransId="{2A58F398-DC54-46BB-B50A-72BB829DD77A}" sibTransId="{5F75B1CC-016A-4C3E-B397-0C1B1A6C0491}"/>
    <dgm:cxn modelId="{809479E2-AC39-4129-8441-8C6E5E1D73C2}" type="presOf" srcId="{48AE85E1-2CF1-4C04-A929-CF0A570567C0}" destId="{3C82861D-E181-4F3B-B490-E606E081DA2C}" srcOrd="0" destOrd="0" presId="urn:microsoft.com/office/officeart/2005/8/layout/list1"/>
    <dgm:cxn modelId="{615388B1-41D9-4299-84AA-84BCF433E446}" srcId="{116D236A-DC58-4357-8684-DA067FFF35CB}" destId="{4284C1E6-B902-41C4-8366-036BCB549E69}" srcOrd="0" destOrd="0" parTransId="{0F4097C3-77CC-4103-8AD7-FA72E5CE57FD}" sibTransId="{8E538C6F-A90F-4F72-84E6-305CA9A66ADF}"/>
    <dgm:cxn modelId="{42220399-8DF5-4F3F-9BAC-59094570F530}" srcId="{4284C1E6-B902-41C4-8366-036BCB549E69}" destId="{928C3F28-C1D3-411A-9814-BBECBF0E76EB}" srcOrd="2" destOrd="0" parTransId="{99C0E4F8-EFF6-46A2-B788-C550CED282A7}" sibTransId="{A17AA82D-B9A3-459A-A8AA-89B2F9700AEE}"/>
    <dgm:cxn modelId="{5213EECD-9A09-4992-A53D-F5472DA3E94E}" type="presOf" srcId="{A4AE9BE9-64B5-4E85-B970-CBB6A8AE7524}" destId="{38796ADF-8C7D-49F4-9703-BEAD83E2EC39}" srcOrd="0" destOrd="3" presId="urn:microsoft.com/office/officeart/2005/8/layout/list1"/>
    <dgm:cxn modelId="{2357D788-22CA-44A7-8587-542B6F49872F}" srcId="{4284C1E6-B902-41C4-8366-036BCB549E69}" destId="{B03A76C1-589B-4882-BF57-5CBD31618D44}" srcOrd="0" destOrd="0" parTransId="{D128B344-2628-4D20-99F5-7F22AE24CB10}" sibTransId="{D73264D5-CF4E-4181-A7C0-4F4539E1A245}"/>
    <dgm:cxn modelId="{16313D3C-B0DC-4B16-B3CB-547822CF46D8}" srcId="{4284C1E6-B902-41C4-8366-036BCB549E69}" destId="{A4AE9BE9-64B5-4E85-B970-CBB6A8AE7524}" srcOrd="3" destOrd="0" parTransId="{54E2AD27-E57C-4536-BA60-4F88D8B9597A}" sibTransId="{5D389F07-59D2-4B9C-A0D2-B3107E78C670}"/>
    <dgm:cxn modelId="{59391486-5725-457B-9CEE-14C601EF78FD}" type="presOf" srcId="{FE0E65EF-2980-4F1A-84F0-FD23CF5B66CD}" destId="{3C82861D-E181-4F3B-B490-E606E081DA2C}" srcOrd="0" destOrd="1" presId="urn:microsoft.com/office/officeart/2005/8/layout/list1"/>
    <dgm:cxn modelId="{9543993A-F459-4548-97AF-A926C8A588A5}" type="presOf" srcId="{165AF507-4DE0-4794-8270-BD6C64181C91}" destId="{58E098F7-6862-4B9D-815D-69EFCFE64880}" srcOrd="0" destOrd="4" presId="urn:microsoft.com/office/officeart/2005/8/layout/list1"/>
    <dgm:cxn modelId="{67A5237D-ADF6-451D-ABD9-03EEE3662829}" type="presOf" srcId="{A1F6C933-9201-4D39-89CB-EC7FA8F16879}" destId="{7A777AD9-7E73-4FC2-AFE8-0CF804A6A4C8}" srcOrd="0" destOrd="0" presId="urn:microsoft.com/office/officeart/2005/8/layout/list1"/>
    <dgm:cxn modelId="{17A6A250-A890-422E-B63D-1BA5EA7F7A88}" srcId="{A1F6C933-9201-4D39-89CB-EC7FA8F16879}" destId="{783A102E-FC8C-4541-AC3D-A43CE61EE761}" srcOrd="0" destOrd="0" parTransId="{69729064-9BA3-4A45-A33E-4396EA433073}" sibTransId="{B0320B86-85E8-47C0-B8A0-668BA3490753}"/>
    <dgm:cxn modelId="{0E9E73C1-1648-443D-8502-AB7F06CDFC71}" type="presOf" srcId="{4284C1E6-B902-41C4-8366-036BCB549E69}" destId="{62973D06-D2AD-49BE-82F0-C9DD20B30539}" srcOrd="1" destOrd="0" presId="urn:microsoft.com/office/officeart/2005/8/layout/list1"/>
    <dgm:cxn modelId="{51A397B5-4804-4D76-9A58-9D43B67589DA}" srcId="{A1F6C933-9201-4D39-89CB-EC7FA8F16879}" destId="{B24893F9-44FF-4212-8BCF-7375E23545DC}" srcOrd="1" destOrd="0" parTransId="{FF80E0D6-D12A-42BD-900D-7F422ED35EE0}" sibTransId="{406C939C-192E-464E-A008-F15BE3366B92}"/>
    <dgm:cxn modelId="{C5C2C5C9-221B-44B5-A2F3-05B3931770E3}" type="presOf" srcId="{928C3F28-C1D3-411A-9814-BBECBF0E76EB}" destId="{38796ADF-8C7D-49F4-9703-BEAD83E2EC39}" srcOrd="0" destOrd="2" presId="urn:microsoft.com/office/officeart/2005/8/layout/list1"/>
    <dgm:cxn modelId="{F91E39E9-ED64-4D4F-B5DB-DEC481F352B0}" type="presOf" srcId="{319D959D-B9A6-4D63-95D5-4862F6C8A45A}" destId="{3C82861D-E181-4F3B-B490-E606E081DA2C}" srcOrd="0" destOrd="2" presId="urn:microsoft.com/office/officeart/2005/8/layout/list1"/>
    <dgm:cxn modelId="{572107D5-7D3E-42E2-B48F-74CC7DCC83C9}" type="presOf" srcId="{A85CBF01-243A-485D-A9F1-D1D23CE66C43}" destId="{1518309F-FCA1-401B-A9A2-953D4C217964}" srcOrd="0" destOrd="0" presId="urn:microsoft.com/office/officeart/2005/8/layout/list1"/>
    <dgm:cxn modelId="{491BED97-4D57-4494-8E51-58E0A076097A}" srcId="{B24893F9-44FF-4212-8BCF-7375E23545DC}" destId="{165AF507-4DE0-4794-8270-BD6C64181C91}" srcOrd="1" destOrd="0" parTransId="{086E1A8F-60AF-4593-B14B-B4816787F409}" sibTransId="{0147F1FE-B4EE-40AC-8877-C6BB614D0106}"/>
    <dgm:cxn modelId="{C9C06493-2E54-4F9C-AD4C-45CA9B121150}" srcId="{116D236A-DC58-4357-8684-DA067FFF35CB}" destId="{A85CBF01-243A-485D-A9F1-D1D23CE66C43}" srcOrd="2" destOrd="0" parTransId="{7D6F9F18-AA75-4570-9BF7-AD33BBFF5062}" sibTransId="{73748564-C52F-458E-9319-87DEBC9DA745}"/>
    <dgm:cxn modelId="{6D94DD0A-A400-434B-922A-B4BB1E04A6BA}" type="presOf" srcId="{5702A892-BBCA-41BB-B22B-C86F3A4C5578}" destId="{58E098F7-6862-4B9D-815D-69EFCFE64880}" srcOrd="0" destOrd="1" presId="urn:microsoft.com/office/officeart/2005/8/layout/list1"/>
    <dgm:cxn modelId="{143AC6A1-EFA1-4F99-8F33-154FE80E51F6}" type="presOf" srcId="{B03A76C1-589B-4882-BF57-5CBD31618D44}" destId="{38796ADF-8C7D-49F4-9703-BEAD83E2EC39}" srcOrd="0" destOrd="0" presId="urn:microsoft.com/office/officeart/2005/8/layout/list1"/>
    <dgm:cxn modelId="{F327A2F8-E6C8-4D0F-9544-8DC63AC7DB59}" srcId="{B24893F9-44FF-4212-8BCF-7375E23545DC}" destId="{D7570277-3120-4BB0-9DB0-8C5EEB4E927D}" srcOrd="0" destOrd="0" parTransId="{708AAD64-880A-4E6F-990A-8531DC050680}" sibTransId="{17009986-3CC2-4B4A-932F-2C6048C2B987}"/>
    <dgm:cxn modelId="{02024CED-CBCA-4F11-92E6-16E666229D46}" type="presOf" srcId="{9ADE3402-BA9D-4D8B-A6F2-4E98BA35B066}" destId="{38796ADF-8C7D-49F4-9703-BEAD83E2EC39}" srcOrd="0" destOrd="1" presId="urn:microsoft.com/office/officeart/2005/8/layout/list1"/>
    <dgm:cxn modelId="{D20DB220-A8AA-4BC8-852B-CA8DDDF1FE33}" type="presOf" srcId="{D7570277-3120-4BB0-9DB0-8C5EEB4E927D}" destId="{58E098F7-6862-4B9D-815D-69EFCFE64880}" srcOrd="0" destOrd="3" presId="urn:microsoft.com/office/officeart/2005/8/layout/list1"/>
    <dgm:cxn modelId="{4650381C-37F0-4842-8206-60EBC32959A8}" srcId="{116D236A-DC58-4357-8684-DA067FFF35CB}" destId="{A1F6C933-9201-4D39-89CB-EC7FA8F16879}" srcOrd="1" destOrd="0" parTransId="{F1F9BB09-60E9-4698-BD5E-D4F606472284}" sibTransId="{A19DFF51-2009-4A83-A388-F3A0005EA9A7}"/>
    <dgm:cxn modelId="{2B090FD6-44DC-4DD8-A7AB-06595CAA9E3A}" type="presOf" srcId="{4284C1E6-B902-41C4-8366-036BCB549E69}" destId="{998822CC-EE75-4FDE-9F27-65A8A6C60237}" srcOrd="0" destOrd="0" presId="urn:microsoft.com/office/officeart/2005/8/layout/list1"/>
    <dgm:cxn modelId="{A70FAC32-F3BB-469B-91A4-AF5AAC273CBB}" srcId="{783A102E-FC8C-4541-AC3D-A43CE61EE761}" destId="{5702A892-BBCA-41BB-B22B-C86F3A4C5578}" srcOrd="0" destOrd="0" parTransId="{8373EA1E-0BCB-4346-AB99-7D298BC71999}" sibTransId="{84E9EA6F-F4A5-4BF2-A5CA-C7E0E60F51ED}"/>
    <dgm:cxn modelId="{D10F6986-36C5-4E46-98EC-06856ABAB045}" type="presParOf" srcId="{F3DFE929-33AB-4671-B5BF-8B5F6902755B}" destId="{6B636235-668F-4003-B537-17D048B3CC31}" srcOrd="0" destOrd="0" presId="urn:microsoft.com/office/officeart/2005/8/layout/list1"/>
    <dgm:cxn modelId="{0174D19D-BDC1-4E28-B5CE-0346EB471F5B}" type="presParOf" srcId="{6B636235-668F-4003-B537-17D048B3CC31}" destId="{998822CC-EE75-4FDE-9F27-65A8A6C60237}" srcOrd="0" destOrd="0" presId="urn:microsoft.com/office/officeart/2005/8/layout/list1"/>
    <dgm:cxn modelId="{893E3E76-7E93-4A7A-830A-AAA16474FF6C}" type="presParOf" srcId="{6B636235-668F-4003-B537-17D048B3CC31}" destId="{62973D06-D2AD-49BE-82F0-C9DD20B30539}" srcOrd="1" destOrd="0" presId="urn:microsoft.com/office/officeart/2005/8/layout/list1"/>
    <dgm:cxn modelId="{DD9701AE-E8EF-45FD-877C-FF960B01F300}" type="presParOf" srcId="{F3DFE929-33AB-4671-B5BF-8B5F6902755B}" destId="{FA4FD93B-21D2-44EC-9948-5115A5548E3F}" srcOrd="1" destOrd="0" presId="urn:microsoft.com/office/officeart/2005/8/layout/list1"/>
    <dgm:cxn modelId="{A64F62A9-72A6-4D13-B060-91746734AAE5}" type="presParOf" srcId="{F3DFE929-33AB-4671-B5BF-8B5F6902755B}" destId="{38796ADF-8C7D-49F4-9703-BEAD83E2EC39}" srcOrd="2" destOrd="0" presId="urn:microsoft.com/office/officeart/2005/8/layout/list1"/>
    <dgm:cxn modelId="{F71F4E0B-B190-43C9-9A34-6C153E7B7A14}" type="presParOf" srcId="{F3DFE929-33AB-4671-B5BF-8B5F6902755B}" destId="{68512C21-5B48-4C31-92F8-681807222F0B}" srcOrd="3" destOrd="0" presId="urn:microsoft.com/office/officeart/2005/8/layout/list1"/>
    <dgm:cxn modelId="{34125756-A29B-4350-B055-E611C0955611}" type="presParOf" srcId="{F3DFE929-33AB-4671-B5BF-8B5F6902755B}" destId="{600D8DB2-8EB6-4871-8C00-88EF409B51E6}" srcOrd="4" destOrd="0" presId="urn:microsoft.com/office/officeart/2005/8/layout/list1"/>
    <dgm:cxn modelId="{FBEF0E28-F743-428C-8205-52022AC38F41}" type="presParOf" srcId="{600D8DB2-8EB6-4871-8C00-88EF409B51E6}" destId="{7A777AD9-7E73-4FC2-AFE8-0CF804A6A4C8}" srcOrd="0" destOrd="0" presId="urn:microsoft.com/office/officeart/2005/8/layout/list1"/>
    <dgm:cxn modelId="{3A601DD3-E571-486A-B957-5EB7FD561B9B}" type="presParOf" srcId="{600D8DB2-8EB6-4871-8C00-88EF409B51E6}" destId="{A826257C-6A5C-4CAA-BB22-2FF50184E71B}" srcOrd="1" destOrd="0" presId="urn:microsoft.com/office/officeart/2005/8/layout/list1"/>
    <dgm:cxn modelId="{19E65779-9344-4B5F-B099-7756D38F09D9}" type="presParOf" srcId="{F3DFE929-33AB-4671-B5BF-8B5F6902755B}" destId="{E0B712B0-7036-4492-9535-846A6E61C266}" srcOrd="5" destOrd="0" presId="urn:microsoft.com/office/officeart/2005/8/layout/list1"/>
    <dgm:cxn modelId="{2B262122-97C3-4A69-AACC-ABBF5DBEEC29}" type="presParOf" srcId="{F3DFE929-33AB-4671-B5BF-8B5F6902755B}" destId="{58E098F7-6862-4B9D-815D-69EFCFE64880}" srcOrd="6" destOrd="0" presId="urn:microsoft.com/office/officeart/2005/8/layout/list1"/>
    <dgm:cxn modelId="{F236187D-171A-4672-9456-2209809E07D9}" type="presParOf" srcId="{F3DFE929-33AB-4671-B5BF-8B5F6902755B}" destId="{2BF2C5D5-6311-44E9-8AB7-9C7778299C5F}" srcOrd="7" destOrd="0" presId="urn:microsoft.com/office/officeart/2005/8/layout/list1"/>
    <dgm:cxn modelId="{CA95F6E0-4D01-40E9-A419-35406DB0F7A4}" type="presParOf" srcId="{F3DFE929-33AB-4671-B5BF-8B5F6902755B}" destId="{119CAE0E-06E5-4EEF-91FA-75E13AE8143C}" srcOrd="8" destOrd="0" presId="urn:microsoft.com/office/officeart/2005/8/layout/list1"/>
    <dgm:cxn modelId="{E29D2A49-A7A1-411A-91EB-9394D018019F}" type="presParOf" srcId="{119CAE0E-06E5-4EEF-91FA-75E13AE8143C}" destId="{1518309F-FCA1-401B-A9A2-953D4C217964}" srcOrd="0" destOrd="0" presId="urn:microsoft.com/office/officeart/2005/8/layout/list1"/>
    <dgm:cxn modelId="{25EA6C72-D6A7-4A4E-BDC3-EE1E4C34F60E}" type="presParOf" srcId="{119CAE0E-06E5-4EEF-91FA-75E13AE8143C}" destId="{54C3F85A-A1A7-4B6C-BD8E-1A31854F580B}" srcOrd="1" destOrd="0" presId="urn:microsoft.com/office/officeart/2005/8/layout/list1"/>
    <dgm:cxn modelId="{A6A38AA7-E414-4FE0-BB78-DA83B79A4F55}" type="presParOf" srcId="{F3DFE929-33AB-4671-B5BF-8B5F6902755B}" destId="{B0FCB368-9FEF-46F1-BEDE-A376787AD2A3}" srcOrd="9" destOrd="0" presId="urn:microsoft.com/office/officeart/2005/8/layout/list1"/>
    <dgm:cxn modelId="{A2D8335A-A177-4174-AFAD-C79CB59D6017}" type="presParOf" srcId="{F3DFE929-33AB-4671-B5BF-8B5F6902755B}" destId="{3C82861D-E181-4F3B-B490-E606E081DA2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A1298A-40DD-4C99-98F0-32B92DE55BA4}"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ECB4C458-FEC5-4569-845F-F47FBEFC3A81}">
      <dgm:prSet phldrT="[Text]"/>
      <dgm:spPr/>
      <dgm:t>
        <a:bodyPr/>
        <a:lstStyle/>
        <a:p>
          <a:r>
            <a:rPr lang="en-US" b="1" dirty="0" smtClean="0"/>
            <a:t>Logging system</a:t>
          </a:r>
          <a:endParaRPr lang="en-US" b="1" dirty="0"/>
        </a:p>
      </dgm:t>
    </dgm:pt>
    <dgm:pt modelId="{D49F2D86-B8CE-4A16-87F3-0E589A194D06}" type="parTrans" cxnId="{878F5D9B-E4B6-44E4-A6E2-AF3350837CF4}">
      <dgm:prSet/>
      <dgm:spPr/>
      <dgm:t>
        <a:bodyPr/>
        <a:lstStyle/>
        <a:p>
          <a:endParaRPr lang="en-US"/>
        </a:p>
      </dgm:t>
    </dgm:pt>
    <dgm:pt modelId="{B9FF9A98-9AEC-446E-88BB-5C9968EE9D65}" type="sibTrans" cxnId="{878F5D9B-E4B6-44E4-A6E2-AF3350837CF4}">
      <dgm:prSet/>
      <dgm:spPr/>
      <dgm:t>
        <a:bodyPr/>
        <a:lstStyle/>
        <a:p>
          <a:endParaRPr lang="en-US"/>
        </a:p>
      </dgm:t>
    </dgm:pt>
    <dgm:pt modelId="{FB0A3488-1F30-4A88-AF47-8266BD093D1B}">
      <dgm:prSet phldrT="[Text]"/>
      <dgm:spPr/>
      <dgm:t>
        <a:bodyPr/>
        <a:lstStyle/>
        <a:p>
          <a:r>
            <a:rPr lang="en-US" b="1" dirty="0" smtClean="0"/>
            <a:t>Utility interfaces</a:t>
          </a:r>
          <a:endParaRPr lang="en-US" b="1" dirty="0"/>
        </a:p>
      </dgm:t>
    </dgm:pt>
    <dgm:pt modelId="{9DF49DC3-5111-4BA1-ABBC-B4E80F0FFD7B}" type="parTrans" cxnId="{13F4B114-DC3C-4863-83AD-9CFF8824433B}">
      <dgm:prSet/>
      <dgm:spPr/>
      <dgm:t>
        <a:bodyPr/>
        <a:lstStyle/>
        <a:p>
          <a:endParaRPr lang="en-US"/>
        </a:p>
      </dgm:t>
    </dgm:pt>
    <dgm:pt modelId="{DC666965-D6B7-4666-A013-27A46D688D0B}" type="sibTrans" cxnId="{13F4B114-DC3C-4863-83AD-9CFF8824433B}">
      <dgm:prSet/>
      <dgm:spPr/>
      <dgm:t>
        <a:bodyPr/>
        <a:lstStyle/>
        <a:p>
          <a:endParaRPr lang="en-US"/>
        </a:p>
      </dgm:t>
    </dgm:pt>
    <dgm:pt modelId="{F9744EF9-5788-47E8-8603-6E42FF236843}">
      <dgm:prSet phldrT="[Text]"/>
      <dgm:spPr/>
      <dgm:t>
        <a:bodyPr/>
        <a:lstStyle/>
        <a:p>
          <a:r>
            <a:rPr lang="en-US" dirty="0" smtClean="0"/>
            <a:t>Advanced multi-threaded logging system based on the BOOST log library</a:t>
          </a:r>
          <a:endParaRPr lang="en-US" dirty="0"/>
        </a:p>
      </dgm:t>
    </dgm:pt>
    <dgm:pt modelId="{F48B6DD0-72B8-45D9-ACAC-E1E9CC4145E5}" type="parTrans" cxnId="{B6E44D95-76C6-4264-82EC-FD3AAF2E9EE0}">
      <dgm:prSet/>
      <dgm:spPr/>
    </dgm:pt>
    <dgm:pt modelId="{6C68F831-DF21-4AE1-AA71-7B6E32225928}" type="sibTrans" cxnId="{B6E44D95-76C6-4264-82EC-FD3AAF2E9EE0}">
      <dgm:prSet/>
      <dgm:spPr/>
    </dgm:pt>
    <dgm:pt modelId="{9ABDAE4D-9656-4C1E-8BBD-C88603760E2E}">
      <dgm:prSet phldrT="[Text]"/>
      <dgm:spPr/>
      <dgm:t>
        <a:bodyPr/>
        <a:lstStyle/>
        <a:p>
          <a:r>
            <a:rPr lang="en-US" dirty="0" smtClean="0"/>
            <a:t>Multiple sinks can be updated in parallel (for example log file and console)</a:t>
          </a:r>
          <a:endParaRPr lang="en-US" dirty="0"/>
        </a:p>
      </dgm:t>
    </dgm:pt>
    <dgm:pt modelId="{43082F56-4F4A-40EA-BEE1-A72DE74E1196}" type="parTrans" cxnId="{FC83D416-6D14-4BC2-8C59-21D5241141AB}">
      <dgm:prSet/>
      <dgm:spPr/>
    </dgm:pt>
    <dgm:pt modelId="{82B58637-BEBF-490A-83A7-6E0739A6EFBA}" type="sibTrans" cxnId="{FC83D416-6D14-4BC2-8C59-21D5241141AB}">
      <dgm:prSet/>
      <dgm:spPr/>
    </dgm:pt>
    <dgm:pt modelId="{A98BAD9D-0F9E-42F0-AB71-7F66C5BD286A}">
      <dgm:prSet phldrT="[Text]"/>
      <dgm:spPr/>
      <dgm:t>
        <a:bodyPr/>
        <a:lstStyle/>
        <a:p>
          <a:r>
            <a:rPr lang="en-US" dirty="0" smtClean="0"/>
            <a:t>Details configurable in the steering file</a:t>
          </a:r>
          <a:endParaRPr lang="en-US" dirty="0"/>
        </a:p>
      </dgm:t>
    </dgm:pt>
    <dgm:pt modelId="{BF27BDFB-21AB-4221-8F18-867F7AE6E874}" type="parTrans" cxnId="{BC3E3E0D-1C55-4B30-8C20-8B5849950B0D}">
      <dgm:prSet/>
      <dgm:spPr/>
    </dgm:pt>
    <dgm:pt modelId="{A707B782-1F9B-4E7C-99E6-0FA57EB126BF}" type="sibTrans" cxnId="{BC3E3E0D-1C55-4B30-8C20-8B5849950B0D}">
      <dgm:prSet/>
      <dgm:spPr/>
    </dgm:pt>
    <dgm:pt modelId="{F40033D6-881E-4105-9ECB-259A64035507}">
      <dgm:prSet phldrT="[Text]"/>
      <dgm:spPr/>
      <dgm:t>
        <a:bodyPr/>
        <a:lstStyle/>
        <a:p>
          <a:r>
            <a:rPr lang="en-US" dirty="0" smtClean="0"/>
            <a:t>Define the basic interface for the most important concepts that a developed class may need (Named object, configurable object and so on)</a:t>
          </a:r>
          <a:endParaRPr lang="en-US" dirty="0"/>
        </a:p>
      </dgm:t>
    </dgm:pt>
    <dgm:pt modelId="{963520B5-BF27-4D2F-9F5E-1CC27C000271}" type="parTrans" cxnId="{4E47D42B-F306-4244-93C8-3E29611E6AB4}">
      <dgm:prSet/>
      <dgm:spPr/>
    </dgm:pt>
    <dgm:pt modelId="{9A6A003B-6506-4C20-81ED-BC5238399AA6}" type="sibTrans" cxnId="{4E47D42B-F306-4244-93C8-3E29611E6AB4}">
      <dgm:prSet/>
      <dgm:spPr/>
    </dgm:pt>
    <dgm:pt modelId="{CCE59A94-129D-4CD5-8D8B-D3CD017D5386}">
      <dgm:prSet phldrT="[Text]"/>
      <dgm:spPr/>
      <dgm:t>
        <a:bodyPr/>
        <a:lstStyle/>
        <a:p>
          <a:r>
            <a:rPr lang="en-US" dirty="0" smtClean="0"/>
            <a:t>Default test templates for classes that follow the concepts defined by the interfaces</a:t>
          </a:r>
          <a:endParaRPr lang="en-US" dirty="0"/>
        </a:p>
      </dgm:t>
    </dgm:pt>
    <dgm:pt modelId="{F1CEB6B8-310A-42B4-A127-671EF60F2141}" type="parTrans" cxnId="{40EFD874-ABD3-4BFD-84F2-DEFB40139E68}">
      <dgm:prSet/>
      <dgm:spPr/>
    </dgm:pt>
    <dgm:pt modelId="{24D39BF7-05C2-4CD3-86D5-588A05BE4B21}" type="sibTrans" cxnId="{40EFD874-ABD3-4BFD-84F2-DEFB40139E68}">
      <dgm:prSet/>
      <dgm:spPr/>
    </dgm:pt>
    <dgm:pt modelId="{B4017BD4-1FF5-4BD6-B23D-CA3B13298C31}">
      <dgm:prSet phldrT="[Text]"/>
      <dgm:spPr/>
      <dgm:t>
        <a:bodyPr/>
        <a:lstStyle/>
        <a:p>
          <a:r>
            <a:rPr lang="en-US" b="1" dirty="0" smtClean="0"/>
            <a:t>Multithreading</a:t>
          </a:r>
          <a:endParaRPr lang="en-US" b="1" dirty="0"/>
        </a:p>
      </dgm:t>
    </dgm:pt>
    <dgm:pt modelId="{C2C71850-3183-48B4-AB86-6E0A109B67EC}" type="parTrans" cxnId="{28F08116-F531-4070-A476-1F87BEB51CF0}">
      <dgm:prSet/>
      <dgm:spPr/>
    </dgm:pt>
    <dgm:pt modelId="{E0E20FF5-C322-45D1-A22B-B78826AD0552}" type="sibTrans" cxnId="{28F08116-F531-4070-A476-1F87BEB51CF0}">
      <dgm:prSet/>
      <dgm:spPr/>
    </dgm:pt>
    <dgm:pt modelId="{3700901A-D484-4D3B-B3EF-F88567628606}">
      <dgm:prSet phldrT="[Text]"/>
      <dgm:spPr/>
      <dgm:t>
        <a:bodyPr/>
        <a:lstStyle/>
        <a:p>
          <a:r>
            <a:rPr lang="en-US" dirty="0" smtClean="0"/>
            <a:t>All is compatible with multi-threaded applications</a:t>
          </a:r>
          <a:endParaRPr lang="en-US" dirty="0"/>
        </a:p>
      </dgm:t>
    </dgm:pt>
    <dgm:pt modelId="{DAE8CE23-D72D-4D56-A965-E256018E2999}" type="parTrans" cxnId="{478FB879-F6AE-4200-BD9E-3A34B1167EFA}">
      <dgm:prSet/>
      <dgm:spPr/>
    </dgm:pt>
    <dgm:pt modelId="{D40768D2-CF8B-431C-A32C-C5D538E72569}" type="sibTrans" cxnId="{478FB879-F6AE-4200-BD9E-3A34B1167EFA}">
      <dgm:prSet/>
      <dgm:spPr/>
    </dgm:pt>
    <dgm:pt modelId="{17C26B48-2641-447B-B6C7-189B4204F6D7}" type="pres">
      <dgm:prSet presAssocID="{ACA1298A-40DD-4C99-98F0-32B92DE55BA4}" presName="linear" presStyleCnt="0">
        <dgm:presLayoutVars>
          <dgm:dir/>
          <dgm:animLvl val="lvl"/>
          <dgm:resizeHandles val="exact"/>
        </dgm:presLayoutVars>
      </dgm:prSet>
      <dgm:spPr/>
      <dgm:t>
        <a:bodyPr/>
        <a:lstStyle/>
        <a:p>
          <a:endParaRPr lang="en-US"/>
        </a:p>
      </dgm:t>
    </dgm:pt>
    <dgm:pt modelId="{13DA0EA2-1DE8-4894-B885-262F82512D75}" type="pres">
      <dgm:prSet presAssocID="{B4017BD4-1FF5-4BD6-B23D-CA3B13298C31}" presName="parentLin" presStyleCnt="0"/>
      <dgm:spPr/>
    </dgm:pt>
    <dgm:pt modelId="{6AB60731-8E36-4ABE-9C1D-9A23CC755F07}" type="pres">
      <dgm:prSet presAssocID="{B4017BD4-1FF5-4BD6-B23D-CA3B13298C31}" presName="parentLeftMargin" presStyleLbl="node1" presStyleIdx="0" presStyleCnt="3"/>
      <dgm:spPr/>
      <dgm:t>
        <a:bodyPr/>
        <a:lstStyle/>
        <a:p>
          <a:endParaRPr lang="en-US"/>
        </a:p>
      </dgm:t>
    </dgm:pt>
    <dgm:pt modelId="{6B4EA234-82DA-4C07-BA7F-41DBC0084898}" type="pres">
      <dgm:prSet presAssocID="{B4017BD4-1FF5-4BD6-B23D-CA3B13298C31}" presName="parentText" presStyleLbl="node1" presStyleIdx="0" presStyleCnt="3">
        <dgm:presLayoutVars>
          <dgm:chMax val="0"/>
          <dgm:bulletEnabled val="1"/>
        </dgm:presLayoutVars>
      </dgm:prSet>
      <dgm:spPr/>
      <dgm:t>
        <a:bodyPr/>
        <a:lstStyle/>
        <a:p>
          <a:endParaRPr lang="en-US"/>
        </a:p>
      </dgm:t>
    </dgm:pt>
    <dgm:pt modelId="{178BE628-AB36-4093-9193-20789A3BE0D6}" type="pres">
      <dgm:prSet presAssocID="{B4017BD4-1FF5-4BD6-B23D-CA3B13298C31}" presName="negativeSpace" presStyleCnt="0"/>
      <dgm:spPr/>
    </dgm:pt>
    <dgm:pt modelId="{DE83F9F5-0E26-4D7E-AC27-A4BEC21B3C9C}" type="pres">
      <dgm:prSet presAssocID="{B4017BD4-1FF5-4BD6-B23D-CA3B13298C31}" presName="childText" presStyleLbl="conFgAcc1" presStyleIdx="0" presStyleCnt="3">
        <dgm:presLayoutVars>
          <dgm:bulletEnabled val="1"/>
        </dgm:presLayoutVars>
      </dgm:prSet>
      <dgm:spPr/>
      <dgm:t>
        <a:bodyPr/>
        <a:lstStyle/>
        <a:p>
          <a:endParaRPr lang="en-US"/>
        </a:p>
      </dgm:t>
    </dgm:pt>
    <dgm:pt modelId="{08765E91-42FF-4312-A7ED-512F273B642A}" type="pres">
      <dgm:prSet presAssocID="{E0E20FF5-C322-45D1-A22B-B78826AD0552}" presName="spaceBetweenRectangles" presStyleCnt="0"/>
      <dgm:spPr/>
    </dgm:pt>
    <dgm:pt modelId="{B241079D-1A03-438C-8391-1953736E7716}" type="pres">
      <dgm:prSet presAssocID="{ECB4C458-FEC5-4569-845F-F47FBEFC3A81}" presName="parentLin" presStyleCnt="0"/>
      <dgm:spPr/>
    </dgm:pt>
    <dgm:pt modelId="{79C8496F-64D6-4CF5-9F91-3694F25F099F}" type="pres">
      <dgm:prSet presAssocID="{ECB4C458-FEC5-4569-845F-F47FBEFC3A81}" presName="parentLeftMargin" presStyleLbl="node1" presStyleIdx="0" presStyleCnt="3"/>
      <dgm:spPr/>
      <dgm:t>
        <a:bodyPr/>
        <a:lstStyle/>
        <a:p>
          <a:endParaRPr lang="en-US"/>
        </a:p>
      </dgm:t>
    </dgm:pt>
    <dgm:pt modelId="{FB9938E1-B7AC-434C-97FB-C65BCAFE46E2}" type="pres">
      <dgm:prSet presAssocID="{ECB4C458-FEC5-4569-845F-F47FBEFC3A81}" presName="parentText" presStyleLbl="node1" presStyleIdx="1" presStyleCnt="3">
        <dgm:presLayoutVars>
          <dgm:chMax val="0"/>
          <dgm:bulletEnabled val="1"/>
        </dgm:presLayoutVars>
      </dgm:prSet>
      <dgm:spPr/>
      <dgm:t>
        <a:bodyPr/>
        <a:lstStyle/>
        <a:p>
          <a:endParaRPr lang="en-US"/>
        </a:p>
      </dgm:t>
    </dgm:pt>
    <dgm:pt modelId="{7B466574-52A4-406E-B489-C236C7549BEE}" type="pres">
      <dgm:prSet presAssocID="{ECB4C458-FEC5-4569-845F-F47FBEFC3A81}" presName="negativeSpace" presStyleCnt="0"/>
      <dgm:spPr/>
    </dgm:pt>
    <dgm:pt modelId="{9775EB37-BC14-4D59-ADD1-E20F60DDC754}" type="pres">
      <dgm:prSet presAssocID="{ECB4C458-FEC5-4569-845F-F47FBEFC3A81}" presName="childText" presStyleLbl="conFgAcc1" presStyleIdx="1" presStyleCnt="3">
        <dgm:presLayoutVars>
          <dgm:bulletEnabled val="1"/>
        </dgm:presLayoutVars>
      </dgm:prSet>
      <dgm:spPr/>
      <dgm:t>
        <a:bodyPr/>
        <a:lstStyle/>
        <a:p>
          <a:endParaRPr lang="en-US"/>
        </a:p>
      </dgm:t>
    </dgm:pt>
    <dgm:pt modelId="{6E4470CA-8859-42EF-84AB-F813099A90B9}" type="pres">
      <dgm:prSet presAssocID="{B9FF9A98-9AEC-446E-88BB-5C9968EE9D65}" presName="spaceBetweenRectangles" presStyleCnt="0"/>
      <dgm:spPr/>
    </dgm:pt>
    <dgm:pt modelId="{182AFE58-7CFF-43E3-81D8-B16BFC9D79BF}" type="pres">
      <dgm:prSet presAssocID="{FB0A3488-1F30-4A88-AF47-8266BD093D1B}" presName="parentLin" presStyleCnt="0"/>
      <dgm:spPr/>
    </dgm:pt>
    <dgm:pt modelId="{48ED2F51-D9D4-4306-9F37-A89131FF0754}" type="pres">
      <dgm:prSet presAssocID="{FB0A3488-1F30-4A88-AF47-8266BD093D1B}" presName="parentLeftMargin" presStyleLbl="node1" presStyleIdx="1" presStyleCnt="3"/>
      <dgm:spPr/>
      <dgm:t>
        <a:bodyPr/>
        <a:lstStyle/>
        <a:p>
          <a:endParaRPr lang="en-US"/>
        </a:p>
      </dgm:t>
    </dgm:pt>
    <dgm:pt modelId="{0C49AA45-D427-422C-A63B-9F7945DE4FE2}" type="pres">
      <dgm:prSet presAssocID="{FB0A3488-1F30-4A88-AF47-8266BD093D1B}" presName="parentText" presStyleLbl="node1" presStyleIdx="2" presStyleCnt="3">
        <dgm:presLayoutVars>
          <dgm:chMax val="0"/>
          <dgm:bulletEnabled val="1"/>
        </dgm:presLayoutVars>
      </dgm:prSet>
      <dgm:spPr/>
      <dgm:t>
        <a:bodyPr/>
        <a:lstStyle/>
        <a:p>
          <a:endParaRPr lang="en-US"/>
        </a:p>
      </dgm:t>
    </dgm:pt>
    <dgm:pt modelId="{19A27D35-0D19-464C-BE22-049DB1805F7B}" type="pres">
      <dgm:prSet presAssocID="{FB0A3488-1F30-4A88-AF47-8266BD093D1B}" presName="negativeSpace" presStyleCnt="0"/>
      <dgm:spPr/>
    </dgm:pt>
    <dgm:pt modelId="{8D205617-8866-4611-B3BB-1B2F6FFDC47F}" type="pres">
      <dgm:prSet presAssocID="{FB0A3488-1F30-4A88-AF47-8266BD093D1B}" presName="childText" presStyleLbl="conFgAcc1" presStyleIdx="2" presStyleCnt="3">
        <dgm:presLayoutVars>
          <dgm:bulletEnabled val="1"/>
        </dgm:presLayoutVars>
      </dgm:prSet>
      <dgm:spPr/>
      <dgm:t>
        <a:bodyPr/>
        <a:lstStyle/>
        <a:p>
          <a:endParaRPr lang="en-US"/>
        </a:p>
      </dgm:t>
    </dgm:pt>
  </dgm:ptLst>
  <dgm:cxnLst>
    <dgm:cxn modelId="{B6E44D95-76C6-4264-82EC-FD3AAF2E9EE0}" srcId="{ECB4C458-FEC5-4569-845F-F47FBEFC3A81}" destId="{F9744EF9-5788-47E8-8603-6E42FF236843}" srcOrd="0" destOrd="0" parTransId="{F48B6DD0-72B8-45D9-ACAC-E1E9CC4145E5}" sibTransId="{6C68F831-DF21-4AE1-AA71-7B6E32225928}"/>
    <dgm:cxn modelId="{14150F34-5C53-4590-8699-6A5A3D8E9839}" type="presOf" srcId="{A98BAD9D-0F9E-42F0-AB71-7F66C5BD286A}" destId="{9775EB37-BC14-4D59-ADD1-E20F60DDC754}" srcOrd="0" destOrd="2" presId="urn:microsoft.com/office/officeart/2005/8/layout/list1"/>
    <dgm:cxn modelId="{FC83D416-6D14-4BC2-8C59-21D5241141AB}" srcId="{ECB4C458-FEC5-4569-845F-F47FBEFC3A81}" destId="{9ABDAE4D-9656-4C1E-8BBD-C88603760E2E}" srcOrd="1" destOrd="0" parTransId="{43082F56-4F4A-40EA-BEE1-A72DE74E1196}" sibTransId="{82B58637-BEBF-490A-83A7-6E0739A6EFBA}"/>
    <dgm:cxn modelId="{F9CDF0BF-6B26-4E52-9417-0BAC4602BF24}" type="presOf" srcId="{FB0A3488-1F30-4A88-AF47-8266BD093D1B}" destId="{48ED2F51-D9D4-4306-9F37-A89131FF0754}" srcOrd="0" destOrd="0" presId="urn:microsoft.com/office/officeart/2005/8/layout/list1"/>
    <dgm:cxn modelId="{478FB879-F6AE-4200-BD9E-3A34B1167EFA}" srcId="{B4017BD4-1FF5-4BD6-B23D-CA3B13298C31}" destId="{3700901A-D484-4D3B-B3EF-F88567628606}" srcOrd="0" destOrd="0" parTransId="{DAE8CE23-D72D-4D56-A965-E256018E2999}" sibTransId="{D40768D2-CF8B-431C-A32C-C5D538E72569}"/>
    <dgm:cxn modelId="{28F08116-F531-4070-A476-1F87BEB51CF0}" srcId="{ACA1298A-40DD-4C99-98F0-32B92DE55BA4}" destId="{B4017BD4-1FF5-4BD6-B23D-CA3B13298C31}" srcOrd="0" destOrd="0" parTransId="{C2C71850-3183-48B4-AB86-6E0A109B67EC}" sibTransId="{E0E20FF5-C322-45D1-A22B-B78826AD0552}"/>
    <dgm:cxn modelId="{13F4B114-DC3C-4863-83AD-9CFF8824433B}" srcId="{ACA1298A-40DD-4C99-98F0-32B92DE55BA4}" destId="{FB0A3488-1F30-4A88-AF47-8266BD093D1B}" srcOrd="2" destOrd="0" parTransId="{9DF49DC3-5111-4BA1-ABBC-B4E80F0FFD7B}" sibTransId="{DC666965-D6B7-4666-A013-27A46D688D0B}"/>
    <dgm:cxn modelId="{997D8B84-5B46-4916-BF15-8AFE0A4386FA}" type="presOf" srcId="{ACA1298A-40DD-4C99-98F0-32B92DE55BA4}" destId="{17C26B48-2641-447B-B6C7-189B4204F6D7}" srcOrd="0" destOrd="0" presId="urn:microsoft.com/office/officeart/2005/8/layout/list1"/>
    <dgm:cxn modelId="{F19C626F-7114-4B9A-AEC9-8199E95237E4}" type="presOf" srcId="{FB0A3488-1F30-4A88-AF47-8266BD093D1B}" destId="{0C49AA45-D427-422C-A63B-9F7945DE4FE2}" srcOrd="1" destOrd="0" presId="urn:microsoft.com/office/officeart/2005/8/layout/list1"/>
    <dgm:cxn modelId="{2F3D58EF-D037-445A-903A-DEAAE4EE4750}" type="presOf" srcId="{9ABDAE4D-9656-4C1E-8BBD-C88603760E2E}" destId="{9775EB37-BC14-4D59-ADD1-E20F60DDC754}" srcOrd="0" destOrd="1" presId="urn:microsoft.com/office/officeart/2005/8/layout/list1"/>
    <dgm:cxn modelId="{139DA073-94CE-4D95-BC90-B1E4DA8BF90A}" type="presOf" srcId="{ECB4C458-FEC5-4569-845F-F47FBEFC3A81}" destId="{79C8496F-64D6-4CF5-9F91-3694F25F099F}" srcOrd="0" destOrd="0" presId="urn:microsoft.com/office/officeart/2005/8/layout/list1"/>
    <dgm:cxn modelId="{7C5053C5-C544-4B45-BD22-F4DDE0579EAC}" type="presOf" srcId="{B4017BD4-1FF5-4BD6-B23D-CA3B13298C31}" destId="{6B4EA234-82DA-4C07-BA7F-41DBC0084898}" srcOrd="1" destOrd="0" presId="urn:microsoft.com/office/officeart/2005/8/layout/list1"/>
    <dgm:cxn modelId="{A8991A5A-998B-48FD-8D83-76CF48BF93CD}" type="presOf" srcId="{B4017BD4-1FF5-4BD6-B23D-CA3B13298C31}" destId="{6AB60731-8E36-4ABE-9C1D-9A23CC755F07}" srcOrd="0" destOrd="0" presId="urn:microsoft.com/office/officeart/2005/8/layout/list1"/>
    <dgm:cxn modelId="{4E47D42B-F306-4244-93C8-3E29611E6AB4}" srcId="{FB0A3488-1F30-4A88-AF47-8266BD093D1B}" destId="{F40033D6-881E-4105-9ECB-259A64035507}" srcOrd="0" destOrd="0" parTransId="{963520B5-BF27-4D2F-9F5E-1CC27C000271}" sibTransId="{9A6A003B-6506-4C20-81ED-BC5238399AA6}"/>
    <dgm:cxn modelId="{B7204F91-249F-4E50-8E91-9E11D84763B8}" type="presOf" srcId="{CCE59A94-129D-4CD5-8D8B-D3CD017D5386}" destId="{8D205617-8866-4611-B3BB-1B2F6FFDC47F}" srcOrd="0" destOrd="1" presId="urn:microsoft.com/office/officeart/2005/8/layout/list1"/>
    <dgm:cxn modelId="{0475160F-A738-45D6-87FB-9A2D673CDA8B}" type="presOf" srcId="{F9744EF9-5788-47E8-8603-6E42FF236843}" destId="{9775EB37-BC14-4D59-ADD1-E20F60DDC754}" srcOrd="0" destOrd="0" presId="urn:microsoft.com/office/officeart/2005/8/layout/list1"/>
    <dgm:cxn modelId="{047BC929-F035-473B-AB87-650FA858785A}" type="presOf" srcId="{3700901A-D484-4D3B-B3EF-F88567628606}" destId="{DE83F9F5-0E26-4D7E-AC27-A4BEC21B3C9C}" srcOrd="0" destOrd="0" presId="urn:microsoft.com/office/officeart/2005/8/layout/list1"/>
    <dgm:cxn modelId="{878F5D9B-E4B6-44E4-A6E2-AF3350837CF4}" srcId="{ACA1298A-40DD-4C99-98F0-32B92DE55BA4}" destId="{ECB4C458-FEC5-4569-845F-F47FBEFC3A81}" srcOrd="1" destOrd="0" parTransId="{D49F2D86-B8CE-4A16-87F3-0E589A194D06}" sibTransId="{B9FF9A98-9AEC-446E-88BB-5C9968EE9D65}"/>
    <dgm:cxn modelId="{40EFD874-ABD3-4BFD-84F2-DEFB40139E68}" srcId="{FB0A3488-1F30-4A88-AF47-8266BD093D1B}" destId="{CCE59A94-129D-4CD5-8D8B-D3CD017D5386}" srcOrd="1" destOrd="0" parTransId="{F1CEB6B8-310A-42B4-A127-671EF60F2141}" sibTransId="{24D39BF7-05C2-4CD3-86D5-588A05BE4B21}"/>
    <dgm:cxn modelId="{8D7D21AD-616A-404C-9278-270BDD00B050}" type="presOf" srcId="{ECB4C458-FEC5-4569-845F-F47FBEFC3A81}" destId="{FB9938E1-B7AC-434C-97FB-C65BCAFE46E2}" srcOrd="1" destOrd="0" presId="urn:microsoft.com/office/officeart/2005/8/layout/list1"/>
    <dgm:cxn modelId="{37B56C41-5B51-4441-AE95-3EB4867C846B}" type="presOf" srcId="{F40033D6-881E-4105-9ECB-259A64035507}" destId="{8D205617-8866-4611-B3BB-1B2F6FFDC47F}" srcOrd="0" destOrd="0" presId="urn:microsoft.com/office/officeart/2005/8/layout/list1"/>
    <dgm:cxn modelId="{BC3E3E0D-1C55-4B30-8C20-8B5849950B0D}" srcId="{ECB4C458-FEC5-4569-845F-F47FBEFC3A81}" destId="{A98BAD9D-0F9E-42F0-AB71-7F66C5BD286A}" srcOrd="2" destOrd="0" parTransId="{BF27BDFB-21AB-4221-8F18-867F7AE6E874}" sibTransId="{A707B782-1F9B-4E7C-99E6-0FA57EB126BF}"/>
    <dgm:cxn modelId="{FD566DA5-8439-43AA-9800-EC8CD75389C4}" type="presParOf" srcId="{17C26B48-2641-447B-B6C7-189B4204F6D7}" destId="{13DA0EA2-1DE8-4894-B885-262F82512D75}" srcOrd="0" destOrd="0" presId="urn:microsoft.com/office/officeart/2005/8/layout/list1"/>
    <dgm:cxn modelId="{A9FCDF74-6EC5-441D-87E8-A0DE48E1D2F1}" type="presParOf" srcId="{13DA0EA2-1DE8-4894-B885-262F82512D75}" destId="{6AB60731-8E36-4ABE-9C1D-9A23CC755F07}" srcOrd="0" destOrd="0" presId="urn:microsoft.com/office/officeart/2005/8/layout/list1"/>
    <dgm:cxn modelId="{B804014B-BB68-42A1-A520-C0D3780F3DCF}" type="presParOf" srcId="{13DA0EA2-1DE8-4894-B885-262F82512D75}" destId="{6B4EA234-82DA-4C07-BA7F-41DBC0084898}" srcOrd="1" destOrd="0" presId="urn:microsoft.com/office/officeart/2005/8/layout/list1"/>
    <dgm:cxn modelId="{D78C3060-E944-44E8-A004-0D70BE031250}" type="presParOf" srcId="{17C26B48-2641-447B-B6C7-189B4204F6D7}" destId="{178BE628-AB36-4093-9193-20789A3BE0D6}" srcOrd="1" destOrd="0" presId="urn:microsoft.com/office/officeart/2005/8/layout/list1"/>
    <dgm:cxn modelId="{0F5734AC-D536-407F-8F0B-30CA65C0E2E3}" type="presParOf" srcId="{17C26B48-2641-447B-B6C7-189B4204F6D7}" destId="{DE83F9F5-0E26-4D7E-AC27-A4BEC21B3C9C}" srcOrd="2" destOrd="0" presId="urn:microsoft.com/office/officeart/2005/8/layout/list1"/>
    <dgm:cxn modelId="{4E6579BB-3ABC-496A-9242-AAD89DA4C70D}" type="presParOf" srcId="{17C26B48-2641-447B-B6C7-189B4204F6D7}" destId="{08765E91-42FF-4312-A7ED-512F273B642A}" srcOrd="3" destOrd="0" presId="urn:microsoft.com/office/officeart/2005/8/layout/list1"/>
    <dgm:cxn modelId="{3BB210BE-D339-4775-BF36-17EE741994B4}" type="presParOf" srcId="{17C26B48-2641-447B-B6C7-189B4204F6D7}" destId="{B241079D-1A03-438C-8391-1953736E7716}" srcOrd="4" destOrd="0" presId="urn:microsoft.com/office/officeart/2005/8/layout/list1"/>
    <dgm:cxn modelId="{836B3412-5A87-4FBA-AEB4-ABBD296007C6}" type="presParOf" srcId="{B241079D-1A03-438C-8391-1953736E7716}" destId="{79C8496F-64D6-4CF5-9F91-3694F25F099F}" srcOrd="0" destOrd="0" presId="urn:microsoft.com/office/officeart/2005/8/layout/list1"/>
    <dgm:cxn modelId="{2D5DE14F-ED0C-48E1-9B8D-95E1BC2C65B4}" type="presParOf" srcId="{B241079D-1A03-438C-8391-1953736E7716}" destId="{FB9938E1-B7AC-434C-97FB-C65BCAFE46E2}" srcOrd="1" destOrd="0" presId="urn:microsoft.com/office/officeart/2005/8/layout/list1"/>
    <dgm:cxn modelId="{4A24F2D2-BB3A-43C1-9B2C-5272A5A5F341}" type="presParOf" srcId="{17C26B48-2641-447B-B6C7-189B4204F6D7}" destId="{7B466574-52A4-406E-B489-C236C7549BEE}" srcOrd="5" destOrd="0" presId="urn:microsoft.com/office/officeart/2005/8/layout/list1"/>
    <dgm:cxn modelId="{F442F7D6-A8C5-47ED-B7E4-2D160530DDDD}" type="presParOf" srcId="{17C26B48-2641-447B-B6C7-189B4204F6D7}" destId="{9775EB37-BC14-4D59-ADD1-E20F60DDC754}" srcOrd="6" destOrd="0" presId="urn:microsoft.com/office/officeart/2005/8/layout/list1"/>
    <dgm:cxn modelId="{C8AECAB5-0C8A-4CB1-A5D2-239771F16606}" type="presParOf" srcId="{17C26B48-2641-447B-B6C7-189B4204F6D7}" destId="{6E4470CA-8859-42EF-84AB-F813099A90B9}" srcOrd="7" destOrd="0" presId="urn:microsoft.com/office/officeart/2005/8/layout/list1"/>
    <dgm:cxn modelId="{32E56603-4463-42A6-9FB2-9AE946BB8863}" type="presParOf" srcId="{17C26B48-2641-447B-B6C7-189B4204F6D7}" destId="{182AFE58-7CFF-43E3-81D8-B16BFC9D79BF}" srcOrd="8" destOrd="0" presId="urn:microsoft.com/office/officeart/2005/8/layout/list1"/>
    <dgm:cxn modelId="{2A87B7AA-9711-41B6-B41B-A0F32707E255}" type="presParOf" srcId="{182AFE58-7CFF-43E3-81D8-B16BFC9D79BF}" destId="{48ED2F51-D9D4-4306-9F37-A89131FF0754}" srcOrd="0" destOrd="0" presId="urn:microsoft.com/office/officeart/2005/8/layout/list1"/>
    <dgm:cxn modelId="{920C48C4-19AA-496F-A30B-0EDC462F85C0}" type="presParOf" srcId="{182AFE58-7CFF-43E3-81D8-B16BFC9D79BF}" destId="{0C49AA45-D427-422C-A63B-9F7945DE4FE2}" srcOrd="1" destOrd="0" presId="urn:microsoft.com/office/officeart/2005/8/layout/list1"/>
    <dgm:cxn modelId="{9E7EFECE-9648-4C9B-AC31-3AA7DE0D5DAD}" type="presParOf" srcId="{17C26B48-2641-447B-B6C7-189B4204F6D7}" destId="{19A27D35-0D19-464C-BE22-049DB1805F7B}" srcOrd="9" destOrd="0" presId="urn:microsoft.com/office/officeart/2005/8/layout/list1"/>
    <dgm:cxn modelId="{5939B820-7C3C-4FDF-AA7F-01D268C4CA48}" type="presParOf" srcId="{17C26B48-2641-447B-B6C7-189B4204F6D7}" destId="{8D205617-8866-4611-B3BB-1B2F6FFDC47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9DC31-58CA-40A0-B425-08A42B7012E0}">
      <dsp:nvSpPr>
        <dsp:cNvPr id="0" name=""/>
        <dsp:cNvSpPr/>
      </dsp:nvSpPr>
      <dsp:spPr>
        <a:xfrm>
          <a:off x="0" y="26737"/>
          <a:ext cx="10058399" cy="551655"/>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Software framework for</a:t>
          </a:r>
          <a:endParaRPr lang="en-US" sz="2300" b="1" kern="1200" dirty="0"/>
        </a:p>
      </dsp:txBody>
      <dsp:txXfrm>
        <a:off x="26930" y="53667"/>
        <a:ext cx="10004539" cy="497795"/>
      </dsp:txXfrm>
    </dsp:sp>
    <dsp:sp modelId="{47F2FF2D-55C8-433F-8B31-217422D873B2}">
      <dsp:nvSpPr>
        <dsp:cNvPr id="0" name=""/>
        <dsp:cNvSpPr/>
      </dsp:nvSpPr>
      <dsp:spPr>
        <a:xfrm>
          <a:off x="0" y="578392"/>
          <a:ext cx="10058399"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Simulation</a:t>
          </a:r>
          <a:endParaRPr lang="en-US" sz="1800" kern="1200" dirty="0"/>
        </a:p>
        <a:p>
          <a:pPr marL="171450" lvl="1" indent="-171450" algn="l" defTabSz="800100">
            <a:lnSpc>
              <a:spcPct val="90000"/>
            </a:lnSpc>
            <a:spcBef>
              <a:spcPct val="0"/>
            </a:spcBef>
            <a:spcAft>
              <a:spcPct val="20000"/>
            </a:spcAft>
            <a:buChar char="••"/>
          </a:pPr>
          <a:r>
            <a:rPr lang="en-US" sz="1800" kern="1200" dirty="0" smtClean="0"/>
            <a:t>Analysis</a:t>
          </a:r>
          <a:endParaRPr lang="en-US" sz="1800" kern="1200" dirty="0"/>
        </a:p>
        <a:p>
          <a:pPr marL="171450" lvl="1" indent="-171450" algn="l" defTabSz="800100">
            <a:lnSpc>
              <a:spcPct val="90000"/>
            </a:lnSpc>
            <a:spcBef>
              <a:spcPct val="0"/>
            </a:spcBef>
            <a:spcAft>
              <a:spcPct val="20000"/>
            </a:spcAft>
            <a:buChar char="••"/>
          </a:pPr>
          <a:r>
            <a:rPr lang="en-US" sz="1800" kern="1200" dirty="0" smtClean="0"/>
            <a:t>Reconstruction</a:t>
          </a:r>
          <a:endParaRPr lang="en-US" sz="1800" kern="1200" dirty="0"/>
        </a:p>
        <a:p>
          <a:pPr marL="171450" lvl="1" indent="-171450" algn="l" defTabSz="800100">
            <a:lnSpc>
              <a:spcPct val="90000"/>
            </a:lnSpc>
            <a:spcBef>
              <a:spcPct val="0"/>
            </a:spcBef>
            <a:spcAft>
              <a:spcPct val="20000"/>
            </a:spcAft>
            <a:buChar char="••"/>
          </a:pPr>
          <a:r>
            <a:rPr lang="en-US" sz="1800" kern="1200" dirty="0" smtClean="0"/>
            <a:t>Data acquisition</a:t>
          </a:r>
          <a:endParaRPr lang="en-US" sz="1800" kern="1200" dirty="0"/>
        </a:p>
        <a:p>
          <a:pPr marL="171450" lvl="1" indent="-171450" algn="l" defTabSz="800100">
            <a:lnSpc>
              <a:spcPct val="90000"/>
            </a:lnSpc>
            <a:spcBef>
              <a:spcPct val="0"/>
            </a:spcBef>
            <a:spcAft>
              <a:spcPct val="20000"/>
            </a:spcAft>
            <a:buChar char="••"/>
          </a:pPr>
          <a:r>
            <a:rPr lang="en-US" sz="1800" kern="1200" dirty="0" smtClean="0"/>
            <a:t>Slow control</a:t>
          </a:r>
          <a:endParaRPr lang="en-US" sz="1800" kern="1200" dirty="0"/>
        </a:p>
      </dsp:txBody>
      <dsp:txXfrm>
        <a:off x="0" y="578392"/>
        <a:ext cx="10058399" cy="1571130"/>
      </dsp:txXfrm>
    </dsp:sp>
    <dsp:sp modelId="{F3D11C42-E1F4-4D0C-B190-EA41100818B4}">
      <dsp:nvSpPr>
        <dsp:cNvPr id="0" name=""/>
        <dsp:cNvSpPr/>
      </dsp:nvSpPr>
      <dsp:spPr>
        <a:xfrm>
          <a:off x="0" y="2149522"/>
          <a:ext cx="10058399" cy="551655"/>
        </a:xfrm>
        <a:prstGeom prst="roundRect">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Versatile and extensible system</a:t>
          </a:r>
          <a:endParaRPr lang="en-US" sz="2300" b="1" kern="1200" dirty="0"/>
        </a:p>
      </dsp:txBody>
      <dsp:txXfrm>
        <a:off x="26930" y="2176452"/>
        <a:ext cx="10004539" cy="497795"/>
      </dsp:txXfrm>
    </dsp:sp>
    <dsp:sp modelId="{88E4827F-B0E2-4155-ACA3-BAA4B249C225}">
      <dsp:nvSpPr>
        <dsp:cNvPr id="0" name=""/>
        <dsp:cNvSpPr/>
      </dsp:nvSpPr>
      <dsp:spPr>
        <a:xfrm>
          <a:off x="0" y="2701177"/>
          <a:ext cx="10058399"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Complex configuration system for user-steering</a:t>
          </a:r>
          <a:endParaRPr lang="en-US" sz="1800" kern="1200" dirty="0"/>
        </a:p>
        <a:p>
          <a:pPr marL="171450" lvl="1" indent="-171450" algn="l" defTabSz="800100">
            <a:lnSpc>
              <a:spcPct val="90000"/>
            </a:lnSpc>
            <a:spcBef>
              <a:spcPct val="0"/>
            </a:spcBef>
            <a:spcAft>
              <a:spcPct val="20000"/>
            </a:spcAft>
            <a:buChar char="••"/>
          </a:pPr>
          <a:r>
            <a:rPr lang="en-US" sz="1800" kern="1200" dirty="0" smtClean="0"/>
            <a:t>Plugin system for simple extensibility</a:t>
          </a:r>
          <a:endParaRPr lang="en-US" sz="1800" kern="1200" dirty="0"/>
        </a:p>
        <a:p>
          <a:pPr marL="171450" lvl="1" indent="-171450" algn="l" defTabSz="800100">
            <a:lnSpc>
              <a:spcPct val="90000"/>
            </a:lnSpc>
            <a:spcBef>
              <a:spcPct val="0"/>
            </a:spcBef>
            <a:spcAft>
              <a:spcPct val="20000"/>
            </a:spcAft>
            <a:buChar char="••"/>
          </a:pPr>
          <a:r>
            <a:rPr lang="en-US" sz="1800" kern="1200" dirty="0" smtClean="0"/>
            <a:t>Simple and automated installation</a:t>
          </a:r>
          <a:endParaRPr lang="en-US" sz="1800" kern="1200" dirty="0"/>
        </a:p>
        <a:p>
          <a:pPr marL="171450" lvl="1" indent="-171450" algn="l" defTabSz="800100">
            <a:lnSpc>
              <a:spcPct val="90000"/>
            </a:lnSpc>
            <a:spcBef>
              <a:spcPct val="0"/>
            </a:spcBef>
            <a:spcAft>
              <a:spcPct val="20000"/>
            </a:spcAft>
            <a:buChar char="••"/>
          </a:pPr>
          <a:r>
            <a:rPr lang="en-US" sz="1800" kern="1200" dirty="0" smtClean="0"/>
            <a:t>Developed and tested on </a:t>
          </a:r>
          <a:r>
            <a:rPr lang="en-US" sz="1800" kern="1200" dirty="0" err="1" smtClean="0"/>
            <a:t>Debian</a:t>
          </a:r>
          <a:r>
            <a:rPr lang="en-US" sz="1800" kern="1200" dirty="0" smtClean="0"/>
            <a:t> and OSX</a:t>
          </a:r>
          <a:endParaRPr lang="en-US" sz="1800" kern="1200" dirty="0"/>
        </a:p>
      </dsp:txBody>
      <dsp:txXfrm>
        <a:off x="0" y="2701177"/>
        <a:ext cx="10058399" cy="1237860"/>
      </dsp:txXfrm>
    </dsp:sp>
    <dsp:sp modelId="{FC906E3C-B865-4D21-A3F9-56B2A6E091C6}">
      <dsp:nvSpPr>
        <dsp:cNvPr id="0" name=""/>
        <dsp:cNvSpPr/>
      </dsp:nvSpPr>
      <dsp:spPr>
        <a:xfrm>
          <a:off x="0" y="3939037"/>
          <a:ext cx="10058399" cy="551655"/>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Documentation</a:t>
          </a:r>
          <a:endParaRPr lang="en-US" sz="2300" b="1" kern="1200" dirty="0"/>
        </a:p>
      </dsp:txBody>
      <dsp:txXfrm>
        <a:off x="26930" y="3965967"/>
        <a:ext cx="10004539" cy="497795"/>
      </dsp:txXfrm>
    </dsp:sp>
    <dsp:sp modelId="{E4B70256-FC51-4B4F-AFF6-A0FCF1D2C8AD}">
      <dsp:nvSpPr>
        <dsp:cNvPr id="0" name=""/>
        <dsp:cNvSpPr/>
      </dsp:nvSpPr>
      <dsp:spPr>
        <a:xfrm>
          <a:off x="0" y="4490692"/>
          <a:ext cx="10058399" cy="63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All </a:t>
          </a:r>
          <a:r>
            <a:rPr lang="en-US" sz="1800" kern="1200" dirty="0" err="1" smtClean="0"/>
            <a:t>doxygen</a:t>
          </a:r>
          <a:r>
            <a:rPr lang="en-US" sz="1800" kern="1200" dirty="0" smtClean="0"/>
            <a:t> documented</a:t>
          </a:r>
          <a:endParaRPr lang="en-US" sz="1800" kern="1200" dirty="0"/>
        </a:p>
        <a:p>
          <a:pPr marL="171450" lvl="1" indent="-171450" algn="l" defTabSz="800100">
            <a:lnSpc>
              <a:spcPct val="90000"/>
            </a:lnSpc>
            <a:spcBef>
              <a:spcPct val="0"/>
            </a:spcBef>
            <a:spcAft>
              <a:spcPct val="20000"/>
            </a:spcAft>
            <a:buChar char="••"/>
          </a:pPr>
          <a:r>
            <a:rPr lang="en-US" sz="1800" kern="1200" dirty="0" smtClean="0"/>
            <a:t>User and developer guides under writing in the wiki</a:t>
          </a:r>
          <a:endParaRPr lang="en-US" sz="1800" kern="1200" dirty="0"/>
        </a:p>
      </dsp:txBody>
      <dsp:txXfrm>
        <a:off x="0" y="4490692"/>
        <a:ext cx="10058399" cy="6308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63B6C-AE77-428A-91A3-56BE2D33F565}">
      <dsp:nvSpPr>
        <dsp:cNvPr id="0" name=""/>
        <dsp:cNvSpPr/>
      </dsp:nvSpPr>
      <dsp:spPr>
        <a:xfrm>
          <a:off x="0" y="355405"/>
          <a:ext cx="10058399" cy="6378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Base class for all data objects</a:t>
          </a:r>
          <a:endParaRPr lang="en-US" sz="1500" kern="1200" dirty="0"/>
        </a:p>
      </dsp:txBody>
      <dsp:txXfrm>
        <a:off x="0" y="355405"/>
        <a:ext cx="10058399" cy="637875"/>
      </dsp:txXfrm>
    </dsp:sp>
    <dsp:sp modelId="{38E483B3-4291-4CC5-9D20-37E3CAE12FD9}">
      <dsp:nvSpPr>
        <dsp:cNvPr id="0" name=""/>
        <dsp:cNvSpPr/>
      </dsp:nvSpPr>
      <dsp:spPr>
        <a:xfrm>
          <a:off x="502920" y="134005"/>
          <a:ext cx="7040880" cy="44280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66750">
            <a:lnSpc>
              <a:spcPct val="90000"/>
            </a:lnSpc>
            <a:spcBef>
              <a:spcPct val="0"/>
            </a:spcBef>
            <a:spcAft>
              <a:spcPct val="35000"/>
            </a:spcAft>
          </a:pPr>
          <a:r>
            <a:rPr lang="en-US" sz="1500" b="1" kern="1200" dirty="0" err="1" smtClean="0"/>
            <a:t>IMXData</a:t>
          </a:r>
          <a:endParaRPr lang="en-US" sz="1500" b="1" kern="1200" dirty="0"/>
        </a:p>
      </dsp:txBody>
      <dsp:txXfrm>
        <a:off x="524536" y="155621"/>
        <a:ext cx="6997648" cy="399568"/>
      </dsp:txXfrm>
    </dsp:sp>
    <dsp:sp modelId="{5CA5EF65-C7F7-403E-A9AD-38C23F4A0BC4}">
      <dsp:nvSpPr>
        <dsp:cNvPr id="0" name=""/>
        <dsp:cNvSpPr/>
      </dsp:nvSpPr>
      <dsp:spPr>
        <a:xfrm>
          <a:off x="0" y="1295680"/>
          <a:ext cx="10058399" cy="63787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Vector of data objects with a special iterator to simplify data access</a:t>
          </a:r>
          <a:endParaRPr lang="en-US" sz="1500" kern="1200" dirty="0"/>
        </a:p>
      </dsp:txBody>
      <dsp:txXfrm>
        <a:off x="0" y="1295680"/>
        <a:ext cx="10058399" cy="637875"/>
      </dsp:txXfrm>
    </dsp:sp>
    <dsp:sp modelId="{836AB82B-8FCD-42A1-B663-F5FDF2B269CC}">
      <dsp:nvSpPr>
        <dsp:cNvPr id="0" name=""/>
        <dsp:cNvSpPr/>
      </dsp:nvSpPr>
      <dsp:spPr>
        <a:xfrm>
          <a:off x="502920" y="1074280"/>
          <a:ext cx="7040880" cy="442800"/>
        </a:xfrm>
        <a:prstGeom prst="roundRect">
          <a:avLst/>
        </a:prstGeom>
        <a:blipFill rotWithShape="0">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66750">
            <a:lnSpc>
              <a:spcPct val="90000"/>
            </a:lnSpc>
            <a:spcBef>
              <a:spcPct val="0"/>
            </a:spcBef>
            <a:spcAft>
              <a:spcPct val="35000"/>
            </a:spcAft>
          </a:pPr>
          <a:r>
            <a:rPr lang="en-US" sz="1500" b="1" kern="1200" dirty="0" smtClean="0"/>
            <a:t>Collection</a:t>
          </a:r>
          <a:endParaRPr lang="en-US" sz="1500" b="1" kern="1200" dirty="0"/>
        </a:p>
      </dsp:txBody>
      <dsp:txXfrm>
        <a:off x="524536" y="1095896"/>
        <a:ext cx="6997648" cy="399568"/>
      </dsp:txXfrm>
    </dsp:sp>
    <dsp:sp modelId="{90C5A612-CAD2-4CE2-AED3-56B5BD02112C}">
      <dsp:nvSpPr>
        <dsp:cNvPr id="0" name=""/>
        <dsp:cNvSpPr/>
      </dsp:nvSpPr>
      <dsp:spPr>
        <a:xfrm>
          <a:off x="0" y="2235955"/>
          <a:ext cx="10058399" cy="637875"/>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Map of collections with additional metadata (Event number and timestamp)</a:t>
          </a:r>
          <a:endParaRPr lang="en-US" sz="1500" kern="1200" dirty="0"/>
        </a:p>
      </dsp:txBody>
      <dsp:txXfrm>
        <a:off x="0" y="2235955"/>
        <a:ext cx="10058399" cy="637875"/>
      </dsp:txXfrm>
    </dsp:sp>
    <dsp:sp modelId="{5D7A7BEA-2DC3-4B19-9577-708A2CC6F191}">
      <dsp:nvSpPr>
        <dsp:cNvPr id="0" name=""/>
        <dsp:cNvSpPr/>
      </dsp:nvSpPr>
      <dsp:spPr>
        <a:xfrm>
          <a:off x="502920" y="2014555"/>
          <a:ext cx="7040880" cy="442800"/>
        </a:xfrm>
        <a:prstGeom prst="roundRect">
          <a:avLst/>
        </a:prstGeom>
        <a:blipFill rotWithShape="0">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66750">
            <a:lnSpc>
              <a:spcPct val="90000"/>
            </a:lnSpc>
            <a:spcBef>
              <a:spcPct val="0"/>
            </a:spcBef>
            <a:spcAft>
              <a:spcPct val="35000"/>
            </a:spcAft>
          </a:pPr>
          <a:r>
            <a:rPr lang="en-US" sz="1500" b="1" kern="1200" dirty="0" smtClean="0"/>
            <a:t>Event</a:t>
          </a:r>
          <a:endParaRPr lang="en-US" sz="1500" b="1" kern="1200" dirty="0"/>
        </a:p>
      </dsp:txBody>
      <dsp:txXfrm>
        <a:off x="524536" y="2036171"/>
        <a:ext cx="6997648" cy="399568"/>
      </dsp:txXfrm>
    </dsp:sp>
    <dsp:sp modelId="{D85AFF31-0826-4434-912A-77B79FEC0BD7}">
      <dsp:nvSpPr>
        <dsp:cNvPr id="0" name=""/>
        <dsp:cNvSpPr/>
      </dsp:nvSpPr>
      <dsp:spPr>
        <a:xfrm>
          <a:off x="0" y="3176230"/>
          <a:ext cx="10058399" cy="89775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Vector of events with additional metadata contained in a configuration tree</a:t>
          </a:r>
          <a:endParaRPr lang="en-US" sz="1500" kern="1200" dirty="0"/>
        </a:p>
        <a:p>
          <a:pPr marL="114300" lvl="1" indent="-114300" algn="l" defTabSz="666750">
            <a:lnSpc>
              <a:spcPct val="90000"/>
            </a:lnSpc>
            <a:spcBef>
              <a:spcPct val="0"/>
            </a:spcBef>
            <a:spcAft>
              <a:spcPct val="15000"/>
            </a:spcAft>
            <a:buChar char="••"/>
          </a:pPr>
          <a:r>
            <a:rPr lang="en-US" sz="1500" kern="1200" dirty="0" smtClean="0"/>
            <a:t>Each run should define a stable experimental configuration</a:t>
          </a:r>
          <a:endParaRPr lang="en-US" sz="1500" kern="1200" dirty="0"/>
        </a:p>
      </dsp:txBody>
      <dsp:txXfrm>
        <a:off x="0" y="3176230"/>
        <a:ext cx="10058399" cy="897750"/>
      </dsp:txXfrm>
    </dsp:sp>
    <dsp:sp modelId="{E2DEBA28-B746-4435-9DB2-65939D06C308}">
      <dsp:nvSpPr>
        <dsp:cNvPr id="0" name=""/>
        <dsp:cNvSpPr/>
      </dsp:nvSpPr>
      <dsp:spPr>
        <a:xfrm>
          <a:off x="502920" y="2954831"/>
          <a:ext cx="7040880" cy="442800"/>
        </a:xfrm>
        <a:prstGeom prst="roundRect">
          <a:avLst/>
        </a:prstGeom>
        <a:blipFill rotWithShape="0">
          <a:blip xmlns:r="http://schemas.openxmlformats.org/officeDocument/2006/relationships" r:embed="rId1">
            <a:duotone>
              <a:schemeClr val="accent5">
                <a:hueOff val="0"/>
                <a:satOff val="0"/>
                <a:lumOff val="0"/>
                <a:alphaOff val="0"/>
                <a:tint val="70000"/>
                <a:shade val="63000"/>
              </a:schemeClr>
              <a:schemeClr val="accent5">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66750">
            <a:lnSpc>
              <a:spcPct val="90000"/>
            </a:lnSpc>
            <a:spcBef>
              <a:spcPct val="0"/>
            </a:spcBef>
            <a:spcAft>
              <a:spcPct val="35000"/>
            </a:spcAft>
          </a:pPr>
          <a:r>
            <a:rPr lang="en-US" sz="1500" b="1" kern="1200" dirty="0" smtClean="0"/>
            <a:t>Run</a:t>
          </a:r>
          <a:endParaRPr lang="en-US" sz="1500" b="1" kern="1200" dirty="0"/>
        </a:p>
      </dsp:txBody>
      <dsp:txXfrm>
        <a:off x="524536" y="2976447"/>
        <a:ext cx="6997648" cy="399568"/>
      </dsp:txXfrm>
    </dsp:sp>
    <dsp:sp modelId="{383EF703-8D6B-4D9E-8324-5EE8BE09A760}">
      <dsp:nvSpPr>
        <dsp:cNvPr id="0" name=""/>
        <dsp:cNvSpPr/>
      </dsp:nvSpPr>
      <dsp:spPr>
        <a:xfrm>
          <a:off x="0" y="4376381"/>
          <a:ext cx="10058399" cy="637875"/>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List of run with additional metadata stored in a configuration tree</a:t>
          </a:r>
          <a:endParaRPr lang="en-US" sz="1500" kern="1200" dirty="0"/>
        </a:p>
      </dsp:txBody>
      <dsp:txXfrm>
        <a:off x="0" y="4376381"/>
        <a:ext cx="10058399" cy="637875"/>
      </dsp:txXfrm>
    </dsp:sp>
    <dsp:sp modelId="{7297EF10-C058-4451-908E-3668D218CDD6}">
      <dsp:nvSpPr>
        <dsp:cNvPr id="0" name=""/>
        <dsp:cNvSpPr/>
      </dsp:nvSpPr>
      <dsp:spPr>
        <a:xfrm>
          <a:off x="502920" y="4154981"/>
          <a:ext cx="7040880" cy="442800"/>
        </a:xfrm>
        <a:prstGeom prst="roundRect">
          <a:avLst/>
        </a:prstGeom>
        <a:blipFill rotWithShape="0">
          <a:blip xmlns:r="http://schemas.openxmlformats.org/officeDocument/2006/relationships" r:embed="rId1">
            <a:duotone>
              <a:schemeClr val="accent6">
                <a:hueOff val="0"/>
                <a:satOff val="0"/>
                <a:lumOff val="0"/>
                <a:alphaOff val="0"/>
                <a:tint val="70000"/>
                <a:shade val="63000"/>
              </a:schemeClr>
              <a:schemeClr val="accent6">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66750">
            <a:lnSpc>
              <a:spcPct val="90000"/>
            </a:lnSpc>
            <a:spcBef>
              <a:spcPct val="0"/>
            </a:spcBef>
            <a:spcAft>
              <a:spcPct val="35000"/>
            </a:spcAft>
          </a:pPr>
          <a:r>
            <a:rPr lang="en-US" sz="1500" b="1" kern="1200" dirty="0" err="1" smtClean="0"/>
            <a:t>Runlist</a:t>
          </a:r>
          <a:endParaRPr lang="en-US" sz="1500" b="1" kern="1200" dirty="0"/>
        </a:p>
      </dsp:txBody>
      <dsp:txXfrm>
        <a:off x="524536" y="4176597"/>
        <a:ext cx="6997648" cy="3995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AB6BA-E46C-46F9-8B9C-9ADC00336CA0}">
      <dsp:nvSpPr>
        <dsp:cNvPr id="0" name=""/>
        <dsp:cNvSpPr/>
      </dsp:nvSpPr>
      <dsp:spPr>
        <a:xfrm>
          <a:off x="0" y="356170"/>
          <a:ext cx="10058399" cy="907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Loads or creates the run to process and execute a set of run processors for each of them</a:t>
          </a:r>
          <a:endParaRPr lang="en-US" sz="1600" kern="1200" dirty="0"/>
        </a:p>
      </dsp:txBody>
      <dsp:txXfrm>
        <a:off x="0" y="356170"/>
        <a:ext cx="10058399" cy="907200"/>
      </dsp:txXfrm>
    </dsp:sp>
    <dsp:sp modelId="{C4616184-852B-43BF-9C81-AAE0D8946169}">
      <dsp:nvSpPr>
        <dsp:cNvPr id="0" name=""/>
        <dsp:cNvSpPr/>
      </dsp:nvSpPr>
      <dsp:spPr>
        <a:xfrm>
          <a:off x="502920" y="120010"/>
          <a:ext cx="7040880" cy="47232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11200">
            <a:lnSpc>
              <a:spcPct val="90000"/>
            </a:lnSpc>
            <a:spcBef>
              <a:spcPct val="0"/>
            </a:spcBef>
            <a:spcAft>
              <a:spcPct val="35000"/>
            </a:spcAft>
          </a:pPr>
          <a:r>
            <a:rPr lang="en-US" sz="1600" b="1" kern="1200" dirty="0" smtClean="0"/>
            <a:t>Run List Manager</a:t>
          </a:r>
          <a:endParaRPr lang="en-US" sz="1600" b="1" kern="1200" dirty="0"/>
        </a:p>
      </dsp:txBody>
      <dsp:txXfrm>
        <a:off x="525977" y="143067"/>
        <a:ext cx="6994766" cy="426206"/>
      </dsp:txXfrm>
    </dsp:sp>
    <dsp:sp modelId="{DB6585F9-C3F1-4CCD-B68D-F60B6A440C67}">
      <dsp:nvSpPr>
        <dsp:cNvPr id="0" name=""/>
        <dsp:cNvSpPr/>
      </dsp:nvSpPr>
      <dsp:spPr>
        <a:xfrm>
          <a:off x="0" y="1585930"/>
          <a:ext cx="10058399" cy="1159200"/>
        </a:xfrm>
        <a:prstGeom prst="rect">
          <a:avLst/>
        </a:prstGeom>
        <a:solidFill>
          <a:schemeClr val="lt1">
            <a:alpha val="90000"/>
            <a:hueOff val="0"/>
            <a:satOff val="0"/>
            <a:lumOff val="0"/>
            <a:alphaOff val="0"/>
          </a:schemeClr>
        </a:solidFill>
        <a:ln w="6350" cap="flat" cmpd="sng" algn="ctr">
          <a:solidFill>
            <a:schemeClr val="accent2">
              <a:hueOff val="-629465"/>
              <a:satOff val="11712"/>
              <a:lumOff val="156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Loads events from a run or create new events and executes a set of event processors for each of them.</a:t>
          </a:r>
          <a:endParaRPr lang="en-US" sz="1600" kern="1200" dirty="0"/>
        </a:p>
        <a:p>
          <a:pPr marL="171450" lvl="1" indent="-171450" algn="l" defTabSz="711200">
            <a:lnSpc>
              <a:spcPct val="90000"/>
            </a:lnSpc>
            <a:spcBef>
              <a:spcPct val="0"/>
            </a:spcBef>
            <a:spcAft>
              <a:spcPct val="15000"/>
            </a:spcAft>
            <a:buChar char="••"/>
          </a:pPr>
          <a:r>
            <a:rPr lang="en-US" sz="1600" kern="1200" dirty="0" smtClean="0"/>
            <a:t>Iterative execution possible</a:t>
          </a:r>
          <a:endParaRPr lang="en-US" sz="1600" kern="1200" dirty="0"/>
        </a:p>
      </dsp:txBody>
      <dsp:txXfrm>
        <a:off x="0" y="1585930"/>
        <a:ext cx="10058399" cy="1159200"/>
      </dsp:txXfrm>
    </dsp:sp>
    <dsp:sp modelId="{63055C81-827A-4093-9FEC-F49FDEA2C546}">
      <dsp:nvSpPr>
        <dsp:cNvPr id="0" name=""/>
        <dsp:cNvSpPr/>
      </dsp:nvSpPr>
      <dsp:spPr>
        <a:xfrm>
          <a:off x="502920" y="1349770"/>
          <a:ext cx="7040880" cy="472320"/>
        </a:xfrm>
        <a:prstGeom prst="roundRect">
          <a:avLst/>
        </a:prstGeom>
        <a:blipFill rotWithShape="0">
          <a:blip xmlns:r="http://schemas.openxmlformats.org/officeDocument/2006/relationships" r:embed="rId1">
            <a:duotone>
              <a:schemeClr val="accent2">
                <a:hueOff val="-629465"/>
                <a:satOff val="11712"/>
                <a:lumOff val="1568"/>
                <a:alphaOff val="0"/>
                <a:tint val="70000"/>
                <a:shade val="63000"/>
              </a:schemeClr>
              <a:schemeClr val="accent2">
                <a:hueOff val="-629465"/>
                <a:satOff val="11712"/>
                <a:lumOff val="1568"/>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11200">
            <a:lnSpc>
              <a:spcPct val="90000"/>
            </a:lnSpc>
            <a:spcBef>
              <a:spcPct val="0"/>
            </a:spcBef>
            <a:spcAft>
              <a:spcPct val="35000"/>
            </a:spcAft>
          </a:pPr>
          <a:r>
            <a:rPr lang="en-US" sz="1600" b="1" kern="1200" dirty="0" smtClean="0"/>
            <a:t>Run Processors</a:t>
          </a:r>
          <a:endParaRPr lang="en-US" sz="1600" b="1" kern="1200" dirty="0"/>
        </a:p>
      </dsp:txBody>
      <dsp:txXfrm>
        <a:off x="525977" y="1372827"/>
        <a:ext cx="6994766" cy="426206"/>
      </dsp:txXfrm>
    </dsp:sp>
    <dsp:sp modelId="{DEB7496B-0B3D-417E-82D2-EA778D1FB7D8}">
      <dsp:nvSpPr>
        <dsp:cNvPr id="0" name=""/>
        <dsp:cNvSpPr/>
      </dsp:nvSpPr>
      <dsp:spPr>
        <a:xfrm>
          <a:off x="0" y="3067691"/>
          <a:ext cx="10058399" cy="957600"/>
        </a:xfrm>
        <a:prstGeom prst="rect">
          <a:avLst/>
        </a:prstGeom>
        <a:solidFill>
          <a:schemeClr val="lt1">
            <a:alpha val="90000"/>
            <a:hueOff val="0"/>
            <a:satOff val="0"/>
            <a:lumOff val="0"/>
            <a:alphaOff val="0"/>
          </a:schemeClr>
        </a:solidFill>
        <a:ln w="6350" cap="flat" cmpd="sng" algn="ctr">
          <a:solidFill>
            <a:schemeClr val="accent2">
              <a:hueOff val="-1258930"/>
              <a:satOff val="23424"/>
              <a:lumOff val="3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Contain the algorithm to analyze each single run</a:t>
          </a:r>
          <a:endParaRPr lang="en-US" sz="1600" kern="1200" dirty="0"/>
        </a:p>
        <a:p>
          <a:pPr marL="171450" lvl="1" indent="-171450" algn="l" defTabSz="711200">
            <a:lnSpc>
              <a:spcPct val="90000"/>
            </a:lnSpc>
            <a:spcBef>
              <a:spcPct val="0"/>
            </a:spcBef>
            <a:spcAft>
              <a:spcPct val="15000"/>
            </a:spcAft>
            <a:buChar char="••"/>
          </a:pPr>
          <a:r>
            <a:rPr lang="en-US" sz="1600" kern="1200" dirty="0" smtClean="0"/>
            <a:t>It should load any of the existing collection and store the results in a new one</a:t>
          </a:r>
          <a:endParaRPr lang="en-US" sz="1600" kern="1200" dirty="0"/>
        </a:p>
      </dsp:txBody>
      <dsp:txXfrm>
        <a:off x="0" y="3067691"/>
        <a:ext cx="10058399" cy="957600"/>
      </dsp:txXfrm>
    </dsp:sp>
    <dsp:sp modelId="{7A04FBDC-DC8B-4348-90FD-EE860123EDC0}">
      <dsp:nvSpPr>
        <dsp:cNvPr id="0" name=""/>
        <dsp:cNvSpPr/>
      </dsp:nvSpPr>
      <dsp:spPr>
        <a:xfrm>
          <a:off x="502920" y="2831531"/>
          <a:ext cx="7040880" cy="472320"/>
        </a:xfrm>
        <a:prstGeom prst="roundRect">
          <a:avLst/>
        </a:prstGeom>
        <a:blipFill rotWithShape="0">
          <a:blip xmlns:r="http://schemas.openxmlformats.org/officeDocument/2006/relationships" r:embed="rId1">
            <a:duotone>
              <a:schemeClr val="accent2">
                <a:hueOff val="-1258930"/>
                <a:satOff val="23424"/>
                <a:lumOff val="3137"/>
                <a:alphaOff val="0"/>
                <a:tint val="70000"/>
                <a:shade val="63000"/>
              </a:schemeClr>
              <a:schemeClr val="accent2">
                <a:hueOff val="-1258930"/>
                <a:satOff val="23424"/>
                <a:lumOff val="3137"/>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11200">
            <a:lnSpc>
              <a:spcPct val="90000"/>
            </a:lnSpc>
            <a:spcBef>
              <a:spcPct val="0"/>
            </a:spcBef>
            <a:spcAft>
              <a:spcPct val="35000"/>
            </a:spcAft>
          </a:pPr>
          <a:r>
            <a:rPr lang="en-US" sz="1600" b="1" kern="1200" dirty="0" smtClean="0"/>
            <a:t>Event processors</a:t>
          </a:r>
          <a:endParaRPr lang="en-US" sz="1600" b="1" kern="1200" dirty="0"/>
        </a:p>
      </dsp:txBody>
      <dsp:txXfrm>
        <a:off x="525977" y="2854588"/>
        <a:ext cx="6994766" cy="426206"/>
      </dsp:txXfrm>
    </dsp:sp>
    <dsp:sp modelId="{60D823BC-4BFA-4FEF-B3C5-D747F9E9D7FD}">
      <dsp:nvSpPr>
        <dsp:cNvPr id="0" name=""/>
        <dsp:cNvSpPr/>
      </dsp:nvSpPr>
      <dsp:spPr>
        <a:xfrm>
          <a:off x="0" y="4347851"/>
          <a:ext cx="10058399" cy="68040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Similar object for creating empty </a:t>
          </a:r>
          <a:r>
            <a:rPr lang="en-US" sz="1600" kern="1200" dirty="0" err="1" smtClean="0"/>
            <a:t>runlists</a:t>
          </a:r>
          <a:r>
            <a:rPr lang="en-US" sz="1600" kern="1200" dirty="0" smtClean="0"/>
            <a:t>, runs and events</a:t>
          </a:r>
          <a:endParaRPr lang="en-US" sz="1600" kern="1200" dirty="0"/>
        </a:p>
      </dsp:txBody>
      <dsp:txXfrm>
        <a:off x="0" y="4347851"/>
        <a:ext cx="10058399" cy="680400"/>
      </dsp:txXfrm>
    </dsp:sp>
    <dsp:sp modelId="{4268ECCB-4ABB-408C-8D9B-FDF561960637}">
      <dsp:nvSpPr>
        <dsp:cNvPr id="0" name=""/>
        <dsp:cNvSpPr/>
      </dsp:nvSpPr>
      <dsp:spPr>
        <a:xfrm>
          <a:off x="502920" y="4111691"/>
          <a:ext cx="7040880" cy="47232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11200">
            <a:lnSpc>
              <a:spcPct val="90000"/>
            </a:lnSpc>
            <a:spcBef>
              <a:spcPct val="0"/>
            </a:spcBef>
            <a:spcAft>
              <a:spcPct val="35000"/>
            </a:spcAft>
          </a:pPr>
          <a:r>
            <a:rPr lang="en-US" sz="1600" b="1" kern="1200" dirty="0" smtClean="0"/>
            <a:t>Creators</a:t>
          </a:r>
          <a:endParaRPr lang="en-US" sz="1600" b="1" kern="1200" dirty="0"/>
        </a:p>
      </dsp:txBody>
      <dsp:txXfrm>
        <a:off x="525977" y="4134748"/>
        <a:ext cx="6994766" cy="4262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1B3F2-7C0A-477B-9415-14F7EDB37752}">
      <dsp:nvSpPr>
        <dsp:cNvPr id="0" name=""/>
        <dsp:cNvSpPr/>
      </dsp:nvSpPr>
      <dsp:spPr>
        <a:xfrm>
          <a:off x="0" y="442458"/>
          <a:ext cx="10058399" cy="10174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54076" rIns="78064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Integrated in the configuration systems </a:t>
          </a:r>
          <a:endParaRPr lang="en-US" sz="1700" kern="1200" dirty="0"/>
        </a:p>
        <a:p>
          <a:pPr marL="171450" lvl="1" indent="-171450" algn="l" defTabSz="755650">
            <a:lnSpc>
              <a:spcPct val="90000"/>
            </a:lnSpc>
            <a:spcBef>
              <a:spcPct val="0"/>
            </a:spcBef>
            <a:spcAft>
              <a:spcPct val="15000"/>
            </a:spcAft>
            <a:buChar char="••"/>
          </a:pPr>
          <a:r>
            <a:rPr lang="en-US" sz="1700" kern="1200" dirty="0" smtClean="0"/>
            <a:t>Works already</a:t>
          </a:r>
          <a:endParaRPr lang="en-US" sz="1700" kern="1200" dirty="0"/>
        </a:p>
      </dsp:txBody>
      <dsp:txXfrm>
        <a:off x="0" y="442458"/>
        <a:ext cx="10058399" cy="1017450"/>
      </dsp:txXfrm>
    </dsp:sp>
    <dsp:sp modelId="{F020DA74-9484-4C31-B01A-E1AFFFEA2852}">
      <dsp:nvSpPr>
        <dsp:cNvPr id="0" name=""/>
        <dsp:cNvSpPr/>
      </dsp:nvSpPr>
      <dsp:spPr>
        <a:xfrm>
          <a:off x="502920" y="191538"/>
          <a:ext cx="7040880" cy="50184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55650">
            <a:lnSpc>
              <a:spcPct val="90000"/>
            </a:lnSpc>
            <a:spcBef>
              <a:spcPct val="0"/>
            </a:spcBef>
            <a:spcAft>
              <a:spcPct val="35000"/>
            </a:spcAft>
          </a:pPr>
          <a:r>
            <a:rPr lang="en-US" sz="1700" b="1" kern="1200" dirty="0" smtClean="0"/>
            <a:t>Configuration serialization</a:t>
          </a:r>
          <a:endParaRPr lang="en-US" sz="1700" b="1" kern="1200" dirty="0"/>
        </a:p>
      </dsp:txBody>
      <dsp:txXfrm>
        <a:off x="527418" y="216036"/>
        <a:ext cx="6991884" cy="452844"/>
      </dsp:txXfrm>
    </dsp:sp>
    <dsp:sp modelId="{C78A9707-B271-49DD-B4CA-92F969976C97}">
      <dsp:nvSpPr>
        <dsp:cNvPr id="0" name=""/>
        <dsp:cNvSpPr/>
      </dsp:nvSpPr>
      <dsp:spPr>
        <a:xfrm>
          <a:off x="0" y="1802628"/>
          <a:ext cx="10058399" cy="1285200"/>
        </a:xfrm>
        <a:prstGeom prst="rect">
          <a:avLst/>
        </a:prstGeom>
        <a:solidFill>
          <a:schemeClr val="lt1">
            <a:alpha val="90000"/>
            <a:hueOff val="0"/>
            <a:satOff val="0"/>
            <a:lumOff val="0"/>
            <a:alphaOff val="0"/>
          </a:schemeClr>
        </a:solidFill>
        <a:ln w="6350" cap="flat" cmpd="sng" algn="ctr">
          <a:solidFill>
            <a:schemeClr val="accent2">
              <a:hueOff val="-944198"/>
              <a:satOff val="17568"/>
              <a:lumOff val="23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54076" rIns="78064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Serialization of custom structures</a:t>
          </a:r>
          <a:endParaRPr lang="en-US" sz="1700" kern="1200" dirty="0"/>
        </a:p>
        <a:p>
          <a:pPr marL="171450" lvl="1" indent="-171450" algn="l" defTabSz="755650">
            <a:lnSpc>
              <a:spcPct val="90000"/>
            </a:lnSpc>
            <a:spcBef>
              <a:spcPct val="0"/>
            </a:spcBef>
            <a:spcAft>
              <a:spcPct val="15000"/>
            </a:spcAft>
            <a:buChar char="••"/>
          </a:pPr>
          <a:r>
            <a:rPr lang="en-US" sz="1700" kern="1200" dirty="0" smtClean="0"/>
            <a:t>Serialization of object references</a:t>
          </a:r>
          <a:endParaRPr lang="en-US" sz="1700" kern="1200" dirty="0"/>
        </a:p>
        <a:p>
          <a:pPr marL="171450" lvl="1" indent="-171450" algn="l" defTabSz="755650">
            <a:lnSpc>
              <a:spcPct val="90000"/>
            </a:lnSpc>
            <a:spcBef>
              <a:spcPct val="0"/>
            </a:spcBef>
            <a:spcAft>
              <a:spcPct val="15000"/>
            </a:spcAft>
            <a:buChar char="••"/>
          </a:pPr>
          <a:r>
            <a:rPr lang="en-US" sz="1700" kern="1200" dirty="0" smtClean="0"/>
            <a:t>Extensible to new structure</a:t>
          </a:r>
          <a:endParaRPr lang="en-US" sz="1700" kern="1200" dirty="0"/>
        </a:p>
      </dsp:txBody>
      <dsp:txXfrm>
        <a:off x="0" y="1802628"/>
        <a:ext cx="10058399" cy="1285200"/>
      </dsp:txXfrm>
    </dsp:sp>
    <dsp:sp modelId="{37887CB2-989D-449A-B482-E9A201A96166}">
      <dsp:nvSpPr>
        <dsp:cNvPr id="0" name=""/>
        <dsp:cNvSpPr/>
      </dsp:nvSpPr>
      <dsp:spPr>
        <a:xfrm>
          <a:off x="502920" y="1551708"/>
          <a:ext cx="7040880" cy="501840"/>
        </a:xfrm>
        <a:prstGeom prst="roundRect">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55650">
            <a:lnSpc>
              <a:spcPct val="90000"/>
            </a:lnSpc>
            <a:spcBef>
              <a:spcPct val="0"/>
            </a:spcBef>
            <a:spcAft>
              <a:spcPct val="35000"/>
            </a:spcAft>
          </a:pPr>
          <a:r>
            <a:rPr lang="en-US" sz="1700" b="1" kern="1200" dirty="0" smtClean="0"/>
            <a:t>Data serialization</a:t>
          </a:r>
          <a:endParaRPr lang="en-US" sz="1700" b="1" kern="1200" dirty="0"/>
        </a:p>
      </dsp:txBody>
      <dsp:txXfrm>
        <a:off x="527418" y="1576206"/>
        <a:ext cx="6991884" cy="452844"/>
      </dsp:txXfrm>
    </dsp:sp>
    <dsp:sp modelId="{9421DA72-4FD8-4541-9CD0-D6A30BD93C7F}">
      <dsp:nvSpPr>
        <dsp:cNvPr id="0" name=""/>
        <dsp:cNvSpPr/>
      </dsp:nvSpPr>
      <dsp:spPr>
        <a:xfrm>
          <a:off x="0" y="3430548"/>
          <a:ext cx="10058399" cy="1526175"/>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54076" rIns="78064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ROOT serialization: already works but is not yet standardized in the package</a:t>
          </a:r>
          <a:endParaRPr lang="en-US" sz="1700" kern="1200" dirty="0"/>
        </a:p>
        <a:p>
          <a:pPr marL="171450" lvl="1" indent="-171450" algn="l" defTabSz="755650">
            <a:lnSpc>
              <a:spcPct val="90000"/>
            </a:lnSpc>
            <a:spcBef>
              <a:spcPct val="0"/>
            </a:spcBef>
            <a:spcAft>
              <a:spcPct val="15000"/>
            </a:spcAft>
            <a:buChar char="••"/>
          </a:pPr>
          <a:r>
            <a:rPr lang="en-US" sz="1700" kern="1200" dirty="0" smtClean="0"/>
            <a:t>BOOST serialization: not yet developed. More generic and do not need the ROOT dependency</a:t>
          </a:r>
          <a:endParaRPr lang="en-US" sz="1700" kern="1200" dirty="0"/>
        </a:p>
        <a:p>
          <a:pPr marL="171450" lvl="1" indent="-171450" algn="l" defTabSz="755650">
            <a:lnSpc>
              <a:spcPct val="90000"/>
            </a:lnSpc>
            <a:spcBef>
              <a:spcPct val="0"/>
            </a:spcBef>
            <a:spcAft>
              <a:spcPct val="15000"/>
            </a:spcAft>
            <a:buChar char="••"/>
          </a:pPr>
          <a:r>
            <a:rPr lang="en-US" sz="1700" kern="1200" dirty="0" smtClean="0"/>
            <a:t>They are not alternative to each other</a:t>
          </a:r>
          <a:endParaRPr lang="en-US" sz="1700" kern="1200" dirty="0"/>
        </a:p>
      </dsp:txBody>
      <dsp:txXfrm>
        <a:off x="0" y="3430548"/>
        <a:ext cx="10058399" cy="1526175"/>
      </dsp:txXfrm>
    </dsp:sp>
    <dsp:sp modelId="{A8236901-E095-4A6A-B07E-188E7AA25E1A}">
      <dsp:nvSpPr>
        <dsp:cNvPr id="0" name=""/>
        <dsp:cNvSpPr/>
      </dsp:nvSpPr>
      <dsp:spPr>
        <a:xfrm>
          <a:off x="502920" y="3179628"/>
          <a:ext cx="7040880" cy="50184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55650">
            <a:lnSpc>
              <a:spcPct val="90000"/>
            </a:lnSpc>
            <a:spcBef>
              <a:spcPct val="0"/>
            </a:spcBef>
            <a:spcAft>
              <a:spcPct val="35000"/>
            </a:spcAft>
          </a:pPr>
          <a:r>
            <a:rPr lang="en-US" sz="1700" b="1" kern="1200" dirty="0" smtClean="0"/>
            <a:t>Possibilities</a:t>
          </a:r>
          <a:endParaRPr lang="en-US" sz="1700" b="1" kern="1200" dirty="0"/>
        </a:p>
      </dsp:txBody>
      <dsp:txXfrm>
        <a:off x="527418" y="3204126"/>
        <a:ext cx="6991884" cy="4528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98A85-371E-45C0-A0D4-8F1EF99DBD75}">
      <dsp:nvSpPr>
        <dsp:cNvPr id="0" name=""/>
        <dsp:cNvSpPr/>
      </dsp:nvSpPr>
      <dsp:spPr>
        <a:xfrm>
          <a:off x="0" y="399280"/>
          <a:ext cx="10058399" cy="2268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Collection of MC Particles</a:t>
          </a:r>
          <a:endParaRPr lang="en-US" sz="1800" kern="1200" dirty="0"/>
        </a:p>
        <a:p>
          <a:pPr marL="171450" lvl="1" indent="-171450" algn="l" defTabSz="800100">
            <a:lnSpc>
              <a:spcPct val="90000"/>
            </a:lnSpc>
            <a:spcBef>
              <a:spcPct val="0"/>
            </a:spcBef>
            <a:spcAft>
              <a:spcPct val="15000"/>
            </a:spcAft>
            <a:buChar char="••"/>
          </a:pPr>
          <a:r>
            <a:rPr lang="en-US" sz="1800" kern="1200" dirty="0" smtClean="0"/>
            <a:t>Collection of reconstructed particles from MC processing</a:t>
          </a:r>
          <a:endParaRPr lang="en-US" sz="1800" kern="1200" dirty="0"/>
        </a:p>
        <a:p>
          <a:pPr marL="171450" lvl="1" indent="-171450" algn="l" defTabSz="800100">
            <a:lnSpc>
              <a:spcPct val="90000"/>
            </a:lnSpc>
            <a:spcBef>
              <a:spcPct val="0"/>
            </a:spcBef>
            <a:spcAft>
              <a:spcPct val="15000"/>
            </a:spcAft>
            <a:buChar char="••"/>
          </a:pPr>
          <a:r>
            <a:rPr lang="en-US" sz="1800" kern="1200" dirty="0" smtClean="0"/>
            <a:t>Each event has all collections</a:t>
          </a:r>
          <a:endParaRPr lang="en-US" sz="1800" kern="1200" dirty="0"/>
        </a:p>
        <a:p>
          <a:pPr marL="171450" lvl="1" indent="-171450" algn="l" defTabSz="800100">
            <a:lnSpc>
              <a:spcPct val="90000"/>
            </a:lnSpc>
            <a:spcBef>
              <a:spcPct val="0"/>
            </a:spcBef>
            <a:spcAft>
              <a:spcPct val="15000"/>
            </a:spcAft>
            <a:buChar char="••"/>
          </a:pPr>
          <a:r>
            <a:rPr lang="en-US" sz="1800" kern="1200" dirty="0" smtClean="0"/>
            <a:t>Each run represents one experimental setting</a:t>
          </a:r>
          <a:endParaRPr lang="en-US" sz="1800" kern="1200" dirty="0"/>
        </a:p>
        <a:p>
          <a:pPr marL="171450" lvl="1" indent="-171450" algn="l" defTabSz="800100">
            <a:lnSpc>
              <a:spcPct val="90000"/>
            </a:lnSpc>
            <a:spcBef>
              <a:spcPct val="0"/>
            </a:spcBef>
            <a:spcAft>
              <a:spcPct val="15000"/>
            </a:spcAft>
            <a:buChar char="••"/>
          </a:pPr>
          <a:r>
            <a:rPr lang="en-US" sz="1800" kern="1200" dirty="0" smtClean="0"/>
            <a:t>The run list represent the whole experiment</a:t>
          </a:r>
          <a:endParaRPr lang="en-US" sz="1800" kern="1200" dirty="0"/>
        </a:p>
        <a:p>
          <a:pPr marL="171450" lvl="1" indent="-171450" algn="l" defTabSz="800100">
            <a:lnSpc>
              <a:spcPct val="90000"/>
            </a:lnSpc>
            <a:spcBef>
              <a:spcPct val="0"/>
            </a:spcBef>
            <a:spcAft>
              <a:spcPct val="15000"/>
            </a:spcAft>
            <a:buChar char="••"/>
          </a:pPr>
          <a:r>
            <a:rPr lang="en-US" sz="1800" kern="1200" dirty="0" smtClean="0"/>
            <a:t>Histograms produced at the run and </a:t>
          </a:r>
          <a:r>
            <a:rPr lang="en-US" sz="1800" kern="1200" dirty="0" err="1" smtClean="0"/>
            <a:t>runlist</a:t>
          </a:r>
          <a:r>
            <a:rPr lang="en-US" sz="1800" kern="1200" dirty="0" smtClean="0"/>
            <a:t> level</a:t>
          </a:r>
          <a:endParaRPr lang="en-US" sz="1800" kern="1200" dirty="0"/>
        </a:p>
      </dsp:txBody>
      <dsp:txXfrm>
        <a:off x="0" y="399280"/>
        <a:ext cx="10058399" cy="2268000"/>
      </dsp:txXfrm>
    </dsp:sp>
    <dsp:sp modelId="{2B75711E-4D82-40A2-B0E7-BF202701AC9F}">
      <dsp:nvSpPr>
        <dsp:cNvPr id="0" name=""/>
        <dsp:cNvSpPr/>
      </dsp:nvSpPr>
      <dsp:spPr>
        <a:xfrm>
          <a:off x="502920" y="133600"/>
          <a:ext cx="7040880" cy="53136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00100">
            <a:lnSpc>
              <a:spcPct val="90000"/>
            </a:lnSpc>
            <a:spcBef>
              <a:spcPct val="0"/>
            </a:spcBef>
            <a:spcAft>
              <a:spcPct val="35000"/>
            </a:spcAft>
          </a:pPr>
          <a:r>
            <a:rPr lang="en-US" sz="1800" b="1" kern="1200" dirty="0" smtClean="0"/>
            <a:t>Simulation output</a:t>
          </a:r>
          <a:endParaRPr lang="en-US" sz="1800" b="1" kern="1200" dirty="0"/>
        </a:p>
      </dsp:txBody>
      <dsp:txXfrm>
        <a:off x="528859" y="159539"/>
        <a:ext cx="6989002" cy="479482"/>
      </dsp:txXfrm>
    </dsp:sp>
    <dsp:sp modelId="{602B690C-D2D4-4C3D-8F82-004B5B993C99}">
      <dsp:nvSpPr>
        <dsp:cNvPr id="0" name=""/>
        <dsp:cNvSpPr/>
      </dsp:nvSpPr>
      <dsp:spPr>
        <a:xfrm>
          <a:off x="0" y="3030161"/>
          <a:ext cx="10058399" cy="198450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1 collection for the raw input data</a:t>
          </a:r>
          <a:endParaRPr lang="en-US" sz="1800" kern="1200" dirty="0"/>
        </a:p>
        <a:p>
          <a:pPr marL="171450" lvl="1" indent="-171450" algn="l" defTabSz="800100">
            <a:lnSpc>
              <a:spcPct val="90000"/>
            </a:lnSpc>
            <a:spcBef>
              <a:spcPct val="0"/>
            </a:spcBef>
            <a:spcAft>
              <a:spcPct val="15000"/>
            </a:spcAft>
            <a:buChar char="••"/>
          </a:pPr>
          <a:r>
            <a:rPr lang="en-US" sz="1800" kern="1200" dirty="0" smtClean="0"/>
            <a:t>1 collection for the slow control data</a:t>
          </a:r>
          <a:endParaRPr lang="en-US" sz="1800" kern="1200" dirty="0"/>
        </a:p>
        <a:p>
          <a:pPr marL="171450" lvl="1" indent="-171450" algn="l" defTabSz="800100">
            <a:lnSpc>
              <a:spcPct val="90000"/>
            </a:lnSpc>
            <a:spcBef>
              <a:spcPct val="0"/>
            </a:spcBef>
            <a:spcAft>
              <a:spcPct val="15000"/>
            </a:spcAft>
            <a:buChar char="••"/>
          </a:pPr>
          <a:r>
            <a:rPr lang="en-US" sz="1800" kern="1200" dirty="0" smtClean="0"/>
            <a:t>Several collections for the different reconstruction steps</a:t>
          </a:r>
          <a:endParaRPr lang="en-US" sz="1800" kern="1200" dirty="0"/>
        </a:p>
        <a:p>
          <a:pPr marL="171450" lvl="1" indent="-171450" algn="l" defTabSz="800100">
            <a:lnSpc>
              <a:spcPct val="90000"/>
            </a:lnSpc>
            <a:spcBef>
              <a:spcPct val="0"/>
            </a:spcBef>
            <a:spcAft>
              <a:spcPct val="15000"/>
            </a:spcAft>
            <a:buChar char="••"/>
          </a:pPr>
          <a:r>
            <a:rPr lang="en-US" sz="1800" kern="1200" dirty="0" smtClean="0"/>
            <a:t>Each run is an experimental run</a:t>
          </a:r>
          <a:endParaRPr lang="en-US" sz="1800" kern="1200" dirty="0"/>
        </a:p>
        <a:p>
          <a:pPr marL="171450" lvl="1" indent="-171450" algn="l" defTabSz="800100">
            <a:lnSpc>
              <a:spcPct val="90000"/>
            </a:lnSpc>
            <a:spcBef>
              <a:spcPct val="0"/>
            </a:spcBef>
            <a:spcAft>
              <a:spcPct val="15000"/>
            </a:spcAft>
            <a:buChar char="••"/>
          </a:pPr>
          <a:r>
            <a:rPr lang="en-US" sz="1800" kern="1200" dirty="0" smtClean="0"/>
            <a:t>Multiple runs analyzed together to make a scan (for example)</a:t>
          </a:r>
          <a:endParaRPr lang="en-US" sz="1800" kern="1200" dirty="0"/>
        </a:p>
      </dsp:txBody>
      <dsp:txXfrm>
        <a:off x="0" y="3030161"/>
        <a:ext cx="10058399" cy="1984500"/>
      </dsp:txXfrm>
    </dsp:sp>
    <dsp:sp modelId="{3BF9626B-1A94-450D-B77B-F47FE8ACAC3E}">
      <dsp:nvSpPr>
        <dsp:cNvPr id="0" name=""/>
        <dsp:cNvSpPr/>
      </dsp:nvSpPr>
      <dsp:spPr>
        <a:xfrm>
          <a:off x="502920" y="2764480"/>
          <a:ext cx="7040880" cy="53136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00100">
            <a:lnSpc>
              <a:spcPct val="90000"/>
            </a:lnSpc>
            <a:spcBef>
              <a:spcPct val="0"/>
            </a:spcBef>
            <a:spcAft>
              <a:spcPct val="35000"/>
            </a:spcAft>
          </a:pPr>
          <a:r>
            <a:rPr lang="en-US" sz="1800" b="1" kern="1200" dirty="0" err="1" smtClean="0"/>
            <a:t>Testbeam</a:t>
          </a:r>
          <a:r>
            <a:rPr lang="en-US" sz="1800" b="1" kern="1200" dirty="0" smtClean="0"/>
            <a:t> output</a:t>
          </a:r>
          <a:endParaRPr lang="en-US" sz="1800" b="1" kern="1200" dirty="0"/>
        </a:p>
      </dsp:txBody>
      <dsp:txXfrm>
        <a:off x="528859" y="2790419"/>
        <a:ext cx="6989002" cy="4794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7EE7B-2C4B-4DB7-B755-A72FBE7778A2}">
      <dsp:nvSpPr>
        <dsp:cNvPr id="0" name=""/>
        <dsp:cNvSpPr/>
      </dsp:nvSpPr>
      <dsp:spPr>
        <a:xfrm>
          <a:off x="850718" y="0"/>
          <a:ext cx="9641476" cy="51054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0905F78-A6C5-4464-BAD4-AA20CF497067}">
      <dsp:nvSpPr>
        <dsp:cNvPr id="0" name=""/>
        <dsp:cNvSpPr/>
      </dsp:nvSpPr>
      <dsp:spPr>
        <a:xfrm>
          <a:off x="5676" y="1531620"/>
          <a:ext cx="2730496" cy="204216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Generate beam particle</a:t>
          </a:r>
          <a:endParaRPr lang="en-US" sz="2500" b="1" kern="1200" dirty="0"/>
        </a:p>
      </dsp:txBody>
      <dsp:txXfrm>
        <a:off x="105366" y="1631310"/>
        <a:ext cx="2531116" cy="1842780"/>
      </dsp:txXfrm>
    </dsp:sp>
    <dsp:sp modelId="{CA67B231-A436-4991-95B2-0172ABA1FF8A}">
      <dsp:nvSpPr>
        <dsp:cNvPr id="0" name=""/>
        <dsp:cNvSpPr/>
      </dsp:nvSpPr>
      <dsp:spPr>
        <a:xfrm>
          <a:off x="2872698" y="1531620"/>
          <a:ext cx="2730496" cy="2042160"/>
        </a:xfrm>
        <a:prstGeom prst="roundRect">
          <a:avLst/>
        </a:prstGeom>
        <a:blipFill rotWithShape="0">
          <a:blip xmlns:r="http://schemas.openxmlformats.org/officeDocument/2006/relationships" r:embed="rId1">
            <a:duotone>
              <a:schemeClr val="accent2">
                <a:hueOff val="-629465"/>
                <a:satOff val="11712"/>
                <a:lumOff val="1568"/>
                <a:alphaOff val="0"/>
                <a:tint val="70000"/>
                <a:shade val="63000"/>
              </a:schemeClr>
              <a:schemeClr val="accent2">
                <a:hueOff val="-629465"/>
                <a:satOff val="11712"/>
                <a:lumOff val="1568"/>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Generate Target particle</a:t>
          </a:r>
          <a:endParaRPr lang="en-US" sz="2500" b="1" kern="1200" dirty="0"/>
        </a:p>
      </dsp:txBody>
      <dsp:txXfrm>
        <a:off x="2972388" y="1631310"/>
        <a:ext cx="2531116" cy="1842780"/>
      </dsp:txXfrm>
    </dsp:sp>
    <dsp:sp modelId="{C7FC862B-BED9-412E-8D63-59EC47B43437}">
      <dsp:nvSpPr>
        <dsp:cNvPr id="0" name=""/>
        <dsp:cNvSpPr/>
      </dsp:nvSpPr>
      <dsp:spPr>
        <a:xfrm>
          <a:off x="5739719" y="1531620"/>
          <a:ext cx="2730496" cy="2042160"/>
        </a:xfrm>
        <a:prstGeom prst="roundRect">
          <a:avLst/>
        </a:prstGeom>
        <a:blipFill rotWithShape="0">
          <a:blip xmlns:r="http://schemas.openxmlformats.org/officeDocument/2006/relationships" r:embed="rId1">
            <a:duotone>
              <a:schemeClr val="accent2">
                <a:hueOff val="-1258930"/>
                <a:satOff val="23424"/>
                <a:lumOff val="3137"/>
                <a:alphaOff val="0"/>
                <a:tint val="70000"/>
                <a:shade val="63000"/>
              </a:schemeClr>
              <a:schemeClr val="accent2">
                <a:hueOff val="-1258930"/>
                <a:satOff val="23424"/>
                <a:lumOff val="3137"/>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Generate kinematic distribution of products</a:t>
          </a:r>
          <a:endParaRPr lang="en-US" sz="2500" b="1" kern="1200" dirty="0"/>
        </a:p>
      </dsp:txBody>
      <dsp:txXfrm>
        <a:off x="5839409" y="1631310"/>
        <a:ext cx="2531116" cy="1842780"/>
      </dsp:txXfrm>
    </dsp:sp>
    <dsp:sp modelId="{EB62D151-3E29-46A3-AD49-3948C3DFDE6D}">
      <dsp:nvSpPr>
        <dsp:cNvPr id="0" name=""/>
        <dsp:cNvSpPr/>
      </dsp:nvSpPr>
      <dsp:spPr>
        <a:xfrm>
          <a:off x="8606740" y="1531620"/>
          <a:ext cx="2730496" cy="204216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Apply a model correction to calculate cross-section</a:t>
          </a:r>
          <a:endParaRPr lang="en-US" sz="2500" b="1" kern="1200" dirty="0"/>
        </a:p>
      </dsp:txBody>
      <dsp:txXfrm>
        <a:off x="8706430" y="1631310"/>
        <a:ext cx="2531116" cy="18427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6BDAD-E9B0-4A95-83F1-A440296A9A99}">
      <dsp:nvSpPr>
        <dsp:cNvPr id="0" name=""/>
        <dsp:cNvSpPr/>
      </dsp:nvSpPr>
      <dsp:spPr>
        <a:xfrm>
          <a:off x="0" y="111090"/>
          <a:ext cx="4412342" cy="131274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b="1" kern="1200" dirty="0" smtClean="0"/>
            <a:t>Describe the beam characteristics</a:t>
          </a:r>
          <a:endParaRPr lang="en-US" sz="3300" b="1" kern="1200" dirty="0"/>
        </a:p>
      </dsp:txBody>
      <dsp:txXfrm>
        <a:off x="64083" y="175173"/>
        <a:ext cx="4284176" cy="1184574"/>
      </dsp:txXfrm>
    </dsp:sp>
    <dsp:sp modelId="{50382C77-27EE-4226-A0A8-6F3F7B8FA64C}">
      <dsp:nvSpPr>
        <dsp:cNvPr id="0" name=""/>
        <dsp:cNvSpPr/>
      </dsp:nvSpPr>
      <dsp:spPr>
        <a:xfrm>
          <a:off x="0" y="1423830"/>
          <a:ext cx="4412342" cy="1810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09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Nominal momentum</a:t>
          </a:r>
          <a:endParaRPr lang="en-US" sz="2600" kern="1200" dirty="0"/>
        </a:p>
        <a:p>
          <a:pPr marL="228600" lvl="1" indent="-228600" algn="l" defTabSz="1155700">
            <a:lnSpc>
              <a:spcPct val="90000"/>
            </a:lnSpc>
            <a:spcBef>
              <a:spcPct val="0"/>
            </a:spcBef>
            <a:spcAft>
              <a:spcPct val="20000"/>
            </a:spcAft>
            <a:buChar char="••"/>
          </a:pPr>
          <a:r>
            <a:rPr lang="en-US" sz="2600" kern="1200" dirty="0" smtClean="0"/>
            <a:t>Current</a:t>
          </a:r>
          <a:endParaRPr lang="en-US" sz="2600" kern="1200" dirty="0"/>
        </a:p>
        <a:p>
          <a:pPr marL="228600" lvl="1" indent="-228600" algn="l" defTabSz="1155700">
            <a:lnSpc>
              <a:spcPct val="90000"/>
            </a:lnSpc>
            <a:spcBef>
              <a:spcPct val="0"/>
            </a:spcBef>
            <a:spcAft>
              <a:spcPct val="20000"/>
            </a:spcAft>
            <a:buChar char="••"/>
          </a:pPr>
          <a:r>
            <a:rPr lang="en-US" sz="2600" kern="1200" dirty="0" smtClean="0"/>
            <a:t>Position</a:t>
          </a:r>
          <a:endParaRPr lang="en-US" sz="2600" kern="1200" dirty="0"/>
        </a:p>
        <a:p>
          <a:pPr marL="228600" lvl="1" indent="-228600" algn="l" defTabSz="1155700">
            <a:lnSpc>
              <a:spcPct val="90000"/>
            </a:lnSpc>
            <a:spcBef>
              <a:spcPct val="0"/>
            </a:spcBef>
            <a:spcAft>
              <a:spcPct val="20000"/>
            </a:spcAft>
            <a:buChar char="••"/>
          </a:pPr>
          <a:r>
            <a:rPr lang="en-US" sz="2600" kern="1200" dirty="0" smtClean="0"/>
            <a:t>Density distribution</a:t>
          </a:r>
          <a:endParaRPr lang="en-US" sz="2600" kern="1200" dirty="0"/>
        </a:p>
      </dsp:txBody>
      <dsp:txXfrm>
        <a:off x="0" y="1423830"/>
        <a:ext cx="4412342" cy="1810215"/>
      </dsp:txXfrm>
    </dsp:sp>
    <dsp:sp modelId="{B234C10B-824C-42B9-8EB4-5564A6AC5203}">
      <dsp:nvSpPr>
        <dsp:cNvPr id="0" name=""/>
        <dsp:cNvSpPr/>
      </dsp:nvSpPr>
      <dsp:spPr>
        <a:xfrm>
          <a:off x="0" y="3267100"/>
          <a:ext cx="4412342" cy="131274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b="1" kern="1200" dirty="0" smtClean="0"/>
            <a:t>Generate one MC Particle per call</a:t>
          </a:r>
          <a:endParaRPr lang="en-US" sz="3300" b="1" kern="1200" dirty="0"/>
        </a:p>
      </dsp:txBody>
      <dsp:txXfrm>
        <a:off x="64083" y="3331183"/>
        <a:ext cx="4284176" cy="11845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D0D99-946A-4452-B92D-27D58EF14DD6}">
      <dsp:nvSpPr>
        <dsp:cNvPr id="0" name=""/>
        <dsp:cNvSpPr/>
      </dsp:nvSpPr>
      <dsp:spPr>
        <a:xfrm>
          <a:off x="0" y="169773"/>
          <a:ext cx="4982503" cy="107406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b="1" kern="1200" dirty="0" smtClean="0"/>
            <a:t>Describe the target characteristics</a:t>
          </a:r>
          <a:endParaRPr lang="en-US" sz="2700" b="1" kern="1200" dirty="0"/>
        </a:p>
      </dsp:txBody>
      <dsp:txXfrm>
        <a:off x="52431" y="222204"/>
        <a:ext cx="4877641" cy="969198"/>
      </dsp:txXfrm>
    </dsp:sp>
    <dsp:sp modelId="{87F1AE8F-DA3B-4A04-92F2-4A9ADE739D1C}">
      <dsp:nvSpPr>
        <dsp:cNvPr id="0" name=""/>
        <dsp:cNvSpPr/>
      </dsp:nvSpPr>
      <dsp:spPr>
        <a:xfrm>
          <a:off x="0" y="1243833"/>
          <a:ext cx="4982503"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9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Density distribution</a:t>
          </a:r>
          <a:endParaRPr lang="en-US" sz="2100" kern="1200" dirty="0"/>
        </a:p>
        <a:p>
          <a:pPr marL="228600" lvl="1" indent="-228600" algn="l" defTabSz="933450">
            <a:lnSpc>
              <a:spcPct val="90000"/>
            </a:lnSpc>
            <a:spcBef>
              <a:spcPct val="0"/>
            </a:spcBef>
            <a:spcAft>
              <a:spcPct val="20000"/>
            </a:spcAft>
            <a:buChar char="••"/>
          </a:pPr>
          <a:r>
            <a:rPr lang="en-US" sz="2100" kern="1200" dirty="0" smtClean="0"/>
            <a:t>Material</a:t>
          </a:r>
          <a:endParaRPr lang="en-US" sz="2100" kern="1200" dirty="0"/>
        </a:p>
        <a:p>
          <a:pPr marL="228600" lvl="1" indent="-228600" algn="l" defTabSz="933450">
            <a:lnSpc>
              <a:spcPct val="90000"/>
            </a:lnSpc>
            <a:spcBef>
              <a:spcPct val="0"/>
            </a:spcBef>
            <a:spcAft>
              <a:spcPct val="20000"/>
            </a:spcAft>
            <a:buChar char="••"/>
          </a:pPr>
          <a:r>
            <a:rPr lang="en-US" sz="2100" kern="1200" dirty="0" smtClean="0"/>
            <a:t>Polarization</a:t>
          </a:r>
          <a:endParaRPr lang="en-US" sz="2100" kern="1200" dirty="0"/>
        </a:p>
        <a:p>
          <a:pPr marL="228600" lvl="1" indent="-228600" algn="l" defTabSz="933450">
            <a:lnSpc>
              <a:spcPct val="90000"/>
            </a:lnSpc>
            <a:spcBef>
              <a:spcPct val="0"/>
            </a:spcBef>
            <a:spcAft>
              <a:spcPct val="20000"/>
            </a:spcAft>
            <a:buChar char="••"/>
          </a:pPr>
          <a:r>
            <a:rPr lang="en-US" sz="2100" kern="1200" dirty="0" smtClean="0"/>
            <a:t>Size and position</a:t>
          </a:r>
          <a:endParaRPr lang="en-US" sz="2100" kern="1200" dirty="0"/>
        </a:p>
      </dsp:txBody>
      <dsp:txXfrm>
        <a:off x="0" y="1243833"/>
        <a:ext cx="4982503" cy="1453140"/>
      </dsp:txXfrm>
    </dsp:sp>
    <dsp:sp modelId="{916686F5-7843-4B1B-90A0-CE0F8B616640}">
      <dsp:nvSpPr>
        <dsp:cNvPr id="0" name=""/>
        <dsp:cNvSpPr/>
      </dsp:nvSpPr>
      <dsp:spPr>
        <a:xfrm>
          <a:off x="0" y="2696973"/>
          <a:ext cx="4982503" cy="107406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b="1" kern="1200" dirty="0" smtClean="0"/>
            <a:t>Generates the target particle</a:t>
          </a:r>
          <a:endParaRPr lang="en-US" sz="2700" b="1" kern="1200" dirty="0"/>
        </a:p>
      </dsp:txBody>
      <dsp:txXfrm>
        <a:off x="52431" y="2749404"/>
        <a:ext cx="4877641" cy="969198"/>
      </dsp:txXfrm>
    </dsp:sp>
    <dsp:sp modelId="{EF28EA0D-14C9-468E-81A3-F4E5B4E6691B}">
      <dsp:nvSpPr>
        <dsp:cNvPr id="0" name=""/>
        <dsp:cNvSpPr/>
      </dsp:nvSpPr>
      <dsp:spPr>
        <a:xfrm>
          <a:off x="0" y="3771033"/>
          <a:ext cx="4982503"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9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Beam particle as input</a:t>
          </a:r>
          <a:endParaRPr lang="en-US" sz="2100" kern="1200" dirty="0"/>
        </a:p>
        <a:p>
          <a:pPr marL="228600" lvl="1" indent="-228600" algn="l" defTabSz="933450">
            <a:lnSpc>
              <a:spcPct val="90000"/>
            </a:lnSpc>
            <a:spcBef>
              <a:spcPct val="0"/>
            </a:spcBef>
            <a:spcAft>
              <a:spcPct val="20000"/>
            </a:spcAft>
            <a:buChar char="••"/>
          </a:pPr>
          <a:r>
            <a:rPr lang="en-US" sz="2100" kern="1200" dirty="0" smtClean="0"/>
            <a:t>Calculate the interaction position based on the input parameters</a:t>
          </a:r>
          <a:endParaRPr lang="en-US" sz="2100" kern="1200" dirty="0"/>
        </a:p>
      </dsp:txBody>
      <dsp:txXfrm>
        <a:off x="0" y="3771033"/>
        <a:ext cx="4982503" cy="10339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B5DC3-9FED-49F2-BA07-99A518826F71}">
      <dsp:nvSpPr>
        <dsp:cNvPr id="0" name=""/>
        <dsp:cNvSpPr/>
      </dsp:nvSpPr>
      <dsp:spPr>
        <a:xfrm>
          <a:off x="0" y="113280"/>
          <a:ext cx="4376738" cy="1233179"/>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b="1" kern="1200" dirty="0" smtClean="0"/>
            <a:t>Defines a list of detector</a:t>
          </a:r>
          <a:endParaRPr lang="en-US" sz="3100" b="1" kern="1200" dirty="0"/>
        </a:p>
      </dsp:txBody>
      <dsp:txXfrm>
        <a:off x="60199" y="173479"/>
        <a:ext cx="4256340" cy="1112781"/>
      </dsp:txXfrm>
    </dsp:sp>
    <dsp:sp modelId="{F1B2EDD5-7263-4D4D-B407-468BC644EC08}">
      <dsp:nvSpPr>
        <dsp:cNvPr id="0" name=""/>
        <dsp:cNvSpPr/>
      </dsp:nvSpPr>
      <dsp:spPr>
        <a:xfrm>
          <a:off x="0" y="1346460"/>
          <a:ext cx="4376738" cy="372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96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Number and type of detector is completely custom</a:t>
          </a:r>
          <a:endParaRPr lang="en-US" sz="2400" kern="1200" dirty="0"/>
        </a:p>
        <a:p>
          <a:pPr marL="228600" lvl="1" indent="-228600" algn="l" defTabSz="1066800">
            <a:lnSpc>
              <a:spcPct val="90000"/>
            </a:lnSpc>
            <a:spcBef>
              <a:spcPct val="0"/>
            </a:spcBef>
            <a:spcAft>
              <a:spcPct val="20000"/>
            </a:spcAft>
            <a:buChar char="••"/>
          </a:pPr>
          <a:r>
            <a:rPr lang="en-US" sz="2400" kern="1200" dirty="0" smtClean="0"/>
            <a:t>Acceptance tree loaded from an external file</a:t>
          </a:r>
          <a:endParaRPr lang="en-US" sz="2400" kern="1200" dirty="0"/>
        </a:p>
        <a:p>
          <a:pPr marL="228600" lvl="1" indent="-228600" algn="l" defTabSz="1066800">
            <a:lnSpc>
              <a:spcPct val="90000"/>
            </a:lnSpc>
            <a:spcBef>
              <a:spcPct val="0"/>
            </a:spcBef>
            <a:spcAft>
              <a:spcPct val="20000"/>
            </a:spcAft>
            <a:buChar char="••"/>
          </a:pPr>
          <a:r>
            <a:rPr lang="en-US" sz="2400" kern="1200" dirty="0" smtClean="0"/>
            <a:t>Each detector is represented by its acceptance</a:t>
          </a:r>
          <a:endParaRPr lang="en-US" sz="2400" kern="1200" dirty="0"/>
        </a:p>
        <a:p>
          <a:pPr marL="228600" lvl="1" indent="-228600" algn="l" defTabSz="1066800">
            <a:lnSpc>
              <a:spcPct val="90000"/>
            </a:lnSpc>
            <a:spcBef>
              <a:spcPct val="0"/>
            </a:spcBef>
            <a:spcAft>
              <a:spcPct val="20000"/>
            </a:spcAft>
            <a:buChar char="••"/>
          </a:pPr>
          <a:r>
            <a:rPr lang="en-US" sz="2400" kern="1200" dirty="0" smtClean="0"/>
            <a:t>Acceptance includes efficiency</a:t>
          </a:r>
          <a:endParaRPr lang="en-US" sz="2400" kern="1200" dirty="0"/>
        </a:p>
      </dsp:txBody>
      <dsp:txXfrm>
        <a:off x="0" y="1346460"/>
        <a:ext cx="4376738" cy="37218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C73CD-F082-442F-A56F-B134F35AD0E7}">
      <dsp:nvSpPr>
        <dsp:cNvPr id="0" name=""/>
        <dsp:cNvSpPr/>
      </dsp:nvSpPr>
      <dsp:spPr>
        <a:xfrm>
          <a:off x="0" y="224102"/>
          <a:ext cx="5290457" cy="103428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t>Generates the product particles</a:t>
          </a:r>
          <a:endParaRPr lang="en-US" sz="2600" b="1" kern="1200" dirty="0"/>
        </a:p>
      </dsp:txBody>
      <dsp:txXfrm>
        <a:off x="50489" y="274591"/>
        <a:ext cx="5189479" cy="933302"/>
      </dsp:txXfrm>
    </dsp:sp>
    <dsp:sp modelId="{70A49AA9-954E-44CE-810F-BDF431A96674}">
      <dsp:nvSpPr>
        <dsp:cNvPr id="0" name=""/>
        <dsp:cNvSpPr/>
      </dsp:nvSpPr>
      <dsp:spPr>
        <a:xfrm>
          <a:off x="0" y="1258382"/>
          <a:ext cx="5290457" cy="2206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7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Calculates the kinematics distribution of the products</a:t>
          </a:r>
          <a:endParaRPr lang="en-US" sz="2000" kern="1200" dirty="0"/>
        </a:p>
        <a:p>
          <a:pPr marL="228600" lvl="1" indent="-228600" algn="l" defTabSz="889000">
            <a:lnSpc>
              <a:spcPct val="90000"/>
            </a:lnSpc>
            <a:spcBef>
              <a:spcPct val="0"/>
            </a:spcBef>
            <a:spcAft>
              <a:spcPct val="20000"/>
            </a:spcAft>
            <a:buChar char="••"/>
          </a:pPr>
          <a:r>
            <a:rPr lang="en-US" sz="2000" kern="1200" dirty="0" smtClean="0"/>
            <a:t>Stores the output particle in the output collection</a:t>
          </a:r>
          <a:endParaRPr lang="en-US" sz="2000" kern="1200" dirty="0"/>
        </a:p>
        <a:p>
          <a:pPr marL="228600" lvl="1" indent="-228600" algn="l" defTabSz="889000">
            <a:lnSpc>
              <a:spcPct val="90000"/>
            </a:lnSpc>
            <a:spcBef>
              <a:spcPct val="0"/>
            </a:spcBef>
            <a:spcAft>
              <a:spcPct val="20000"/>
            </a:spcAft>
            <a:buChar char="••"/>
          </a:pPr>
          <a:r>
            <a:rPr lang="en-US" sz="2000" kern="1200" dirty="0" smtClean="0"/>
            <a:t>Use the detector information to calculate only if there is a chance for detection</a:t>
          </a:r>
          <a:endParaRPr lang="en-US" sz="2000" kern="1200" dirty="0"/>
        </a:p>
      </dsp:txBody>
      <dsp:txXfrm>
        <a:off x="0" y="1258382"/>
        <a:ext cx="5290457" cy="2206620"/>
      </dsp:txXfrm>
    </dsp:sp>
    <dsp:sp modelId="{38122F6E-7AA1-49F5-847A-6A637BEF909A}">
      <dsp:nvSpPr>
        <dsp:cNvPr id="0" name=""/>
        <dsp:cNvSpPr/>
      </dsp:nvSpPr>
      <dsp:spPr>
        <a:xfrm>
          <a:off x="0" y="3465002"/>
          <a:ext cx="5290457" cy="103428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t>Model correction</a:t>
          </a:r>
          <a:endParaRPr lang="en-US" sz="2600" b="1" kern="1200" dirty="0"/>
        </a:p>
      </dsp:txBody>
      <dsp:txXfrm>
        <a:off x="50489" y="3515491"/>
        <a:ext cx="5189479" cy="933302"/>
      </dsp:txXfrm>
    </dsp:sp>
    <dsp:sp modelId="{954E0BA5-6E88-43DC-9B03-2E1905E0F62F}">
      <dsp:nvSpPr>
        <dsp:cNvPr id="0" name=""/>
        <dsp:cNvSpPr/>
      </dsp:nvSpPr>
      <dsp:spPr>
        <a:xfrm>
          <a:off x="0" y="4499283"/>
          <a:ext cx="5290457"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7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Calculates the cross section based of the specific kinematics configuration</a:t>
          </a:r>
          <a:endParaRPr lang="en-US" sz="2000" kern="1200" dirty="0"/>
        </a:p>
      </dsp:txBody>
      <dsp:txXfrm>
        <a:off x="0" y="4499283"/>
        <a:ext cx="5290457" cy="63238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B542-757B-4AA1-8848-6F2050457FCB}">
      <dsp:nvSpPr>
        <dsp:cNvPr id="0" name=""/>
        <dsp:cNvSpPr/>
      </dsp:nvSpPr>
      <dsp:spPr>
        <a:xfrm>
          <a:off x="0" y="638"/>
          <a:ext cx="9696738"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B72B258-1B50-4182-8A51-AD9EE0FD783E}">
      <dsp:nvSpPr>
        <dsp:cNvPr id="0" name=""/>
        <dsp:cNvSpPr/>
      </dsp:nvSpPr>
      <dsp:spPr>
        <a:xfrm>
          <a:off x="0" y="638"/>
          <a:ext cx="1939347" cy="1045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Data Reconstruction</a:t>
          </a:r>
          <a:endParaRPr lang="en-US" sz="1900" kern="1200" dirty="0"/>
        </a:p>
      </dsp:txBody>
      <dsp:txXfrm>
        <a:off x="0" y="638"/>
        <a:ext cx="1939347" cy="1045762"/>
      </dsp:txXfrm>
    </dsp:sp>
    <dsp:sp modelId="{DE30354F-7F28-426D-BC6E-DC1982152542}">
      <dsp:nvSpPr>
        <dsp:cNvPr id="0" name=""/>
        <dsp:cNvSpPr/>
      </dsp:nvSpPr>
      <dsp:spPr>
        <a:xfrm>
          <a:off x="2084798" y="48126"/>
          <a:ext cx="7611940" cy="94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First implementation operational</a:t>
          </a:r>
          <a:endParaRPr lang="en-US" sz="1100" kern="1200" dirty="0"/>
        </a:p>
      </dsp:txBody>
      <dsp:txXfrm>
        <a:off x="2084798" y="48126"/>
        <a:ext cx="7611940" cy="949765"/>
      </dsp:txXfrm>
    </dsp:sp>
    <dsp:sp modelId="{D269D97F-C490-4014-97C3-95891E70A7C5}">
      <dsp:nvSpPr>
        <dsp:cNvPr id="0" name=""/>
        <dsp:cNvSpPr/>
      </dsp:nvSpPr>
      <dsp:spPr>
        <a:xfrm>
          <a:off x="1939347" y="997891"/>
          <a:ext cx="7757391"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5A988FDA-64E1-4F84-98A1-56B09EB8DD80}">
      <dsp:nvSpPr>
        <dsp:cNvPr id="0" name=""/>
        <dsp:cNvSpPr/>
      </dsp:nvSpPr>
      <dsp:spPr>
        <a:xfrm>
          <a:off x="0" y="1046401"/>
          <a:ext cx="9696738" cy="0"/>
        </a:xfrm>
        <a:prstGeom prst="line">
          <a:avLst/>
        </a:prstGeom>
        <a:blipFill rotWithShape="0">
          <a:blip xmlns:r="http://schemas.openxmlformats.org/officeDocument/2006/relationships" r:embed="rId1">
            <a:duotone>
              <a:schemeClr val="accent2">
                <a:hueOff val="-472099"/>
                <a:satOff val="8784"/>
                <a:lumOff val="1176"/>
                <a:alphaOff val="0"/>
                <a:tint val="70000"/>
                <a:shade val="63000"/>
              </a:schemeClr>
              <a:schemeClr val="accent2">
                <a:hueOff val="-472099"/>
                <a:satOff val="8784"/>
                <a:lumOff val="1176"/>
                <a:alphaOff val="0"/>
                <a:tint val="10000"/>
                <a:satMod val="150000"/>
              </a:schemeClr>
            </a:duotone>
          </a:blip>
          <a:tile tx="0" ty="0" sx="60000" sy="59000" flip="none" algn="tl"/>
        </a:blipFill>
        <a:ln w="6350" cap="flat" cmpd="sng" algn="ctr">
          <a:solidFill>
            <a:schemeClr val="accent2">
              <a:hueOff val="-472099"/>
              <a:satOff val="8784"/>
              <a:lumOff val="1176"/>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7ED57CC-609D-4E98-9E59-2B2D0B575A04}">
      <dsp:nvSpPr>
        <dsp:cNvPr id="0" name=""/>
        <dsp:cNvSpPr/>
      </dsp:nvSpPr>
      <dsp:spPr>
        <a:xfrm>
          <a:off x="0" y="1046401"/>
          <a:ext cx="1939347" cy="1045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Slow control system</a:t>
          </a:r>
          <a:endParaRPr lang="en-US" sz="1900" kern="1200" dirty="0"/>
        </a:p>
      </dsp:txBody>
      <dsp:txXfrm>
        <a:off x="0" y="1046401"/>
        <a:ext cx="1939347" cy="1045762"/>
      </dsp:txXfrm>
    </dsp:sp>
    <dsp:sp modelId="{44C234DE-8896-4BE4-A00C-DFD9EF0E90D4}">
      <dsp:nvSpPr>
        <dsp:cNvPr id="0" name=""/>
        <dsp:cNvSpPr/>
      </dsp:nvSpPr>
      <dsp:spPr>
        <a:xfrm>
          <a:off x="2084798" y="1058694"/>
          <a:ext cx="7611940" cy="24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Configured through </a:t>
          </a:r>
          <a:r>
            <a:rPr lang="en-US" sz="1100" kern="1200" dirty="0" err="1" smtClean="0"/>
            <a:t>MXWare</a:t>
          </a:r>
          <a:r>
            <a:rPr lang="en-US" sz="1100" kern="1200" dirty="0" smtClean="0"/>
            <a:t> core</a:t>
          </a:r>
          <a:endParaRPr lang="en-US" sz="1100" kern="1200" dirty="0"/>
        </a:p>
      </dsp:txBody>
      <dsp:txXfrm>
        <a:off x="2084798" y="1058694"/>
        <a:ext cx="7611940" cy="245866"/>
      </dsp:txXfrm>
    </dsp:sp>
    <dsp:sp modelId="{6310A47A-DF36-4FFE-9703-D679216ACC49}">
      <dsp:nvSpPr>
        <dsp:cNvPr id="0" name=""/>
        <dsp:cNvSpPr/>
      </dsp:nvSpPr>
      <dsp:spPr>
        <a:xfrm>
          <a:off x="1939347" y="1304561"/>
          <a:ext cx="7757391"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EE305B5F-7BE2-49CF-BCD9-6C17AC59782E}">
      <dsp:nvSpPr>
        <dsp:cNvPr id="0" name=""/>
        <dsp:cNvSpPr/>
      </dsp:nvSpPr>
      <dsp:spPr>
        <a:xfrm>
          <a:off x="2084798" y="1316854"/>
          <a:ext cx="7611940" cy="24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Data synchronized in the event structures</a:t>
          </a:r>
          <a:endParaRPr lang="en-US" sz="1100" kern="1200" dirty="0"/>
        </a:p>
      </dsp:txBody>
      <dsp:txXfrm>
        <a:off x="2084798" y="1316854"/>
        <a:ext cx="7611940" cy="245866"/>
      </dsp:txXfrm>
    </dsp:sp>
    <dsp:sp modelId="{328FC663-7E9C-4BF0-9EE7-A67C66311675}">
      <dsp:nvSpPr>
        <dsp:cNvPr id="0" name=""/>
        <dsp:cNvSpPr/>
      </dsp:nvSpPr>
      <dsp:spPr>
        <a:xfrm>
          <a:off x="1939347" y="1562721"/>
          <a:ext cx="7757391"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7331DAF3-0092-46B6-A0A9-66A7A483DF65}">
      <dsp:nvSpPr>
        <dsp:cNvPr id="0" name=""/>
        <dsp:cNvSpPr/>
      </dsp:nvSpPr>
      <dsp:spPr>
        <a:xfrm>
          <a:off x="2084798" y="1575014"/>
          <a:ext cx="7611940" cy="24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Running with Epics (external software)</a:t>
          </a:r>
          <a:endParaRPr lang="en-US" sz="1100" kern="1200" dirty="0"/>
        </a:p>
      </dsp:txBody>
      <dsp:txXfrm>
        <a:off x="2084798" y="1575014"/>
        <a:ext cx="7611940" cy="245866"/>
      </dsp:txXfrm>
    </dsp:sp>
    <dsp:sp modelId="{F0BE0925-D580-4CFA-B1F3-3A9B67A99FDC}">
      <dsp:nvSpPr>
        <dsp:cNvPr id="0" name=""/>
        <dsp:cNvSpPr/>
      </dsp:nvSpPr>
      <dsp:spPr>
        <a:xfrm>
          <a:off x="1939347" y="1820881"/>
          <a:ext cx="7757391"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79A990C1-2E3A-4917-9435-F72D1A7C5719}">
      <dsp:nvSpPr>
        <dsp:cNvPr id="0" name=""/>
        <dsp:cNvSpPr/>
      </dsp:nvSpPr>
      <dsp:spPr>
        <a:xfrm>
          <a:off x="2084798" y="1833174"/>
          <a:ext cx="7611940" cy="24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en-US" sz="1100" kern="1200" dirty="0"/>
        </a:p>
      </dsp:txBody>
      <dsp:txXfrm>
        <a:off x="2084798" y="1833174"/>
        <a:ext cx="7611940" cy="245866"/>
      </dsp:txXfrm>
    </dsp:sp>
    <dsp:sp modelId="{4CC98A1B-8239-44A9-AA91-5235C3E60757}">
      <dsp:nvSpPr>
        <dsp:cNvPr id="0" name=""/>
        <dsp:cNvSpPr/>
      </dsp:nvSpPr>
      <dsp:spPr>
        <a:xfrm>
          <a:off x="1939347" y="2079040"/>
          <a:ext cx="7757391"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7AADB1AD-E8B4-4B63-8D58-9AF9B975DDC2}">
      <dsp:nvSpPr>
        <dsp:cNvPr id="0" name=""/>
        <dsp:cNvSpPr/>
      </dsp:nvSpPr>
      <dsp:spPr>
        <a:xfrm>
          <a:off x="0" y="2092164"/>
          <a:ext cx="9696738" cy="0"/>
        </a:xfrm>
        <a:prstGeom prst="line">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w="6350" cap="flat" cmpd="sng" algn="ctr">
          <a:solidFill>
            <a:schemeClr val="accent2">
              <a:hueOff val="-944198"/>
              <a:satOff val="17568"/>
              <a:lumOff val="235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52D86AA-F450-4629-B8F4-DFD7EC26D016}">
      <dsp:nvSpPr>
        <dsp:cNvPr id="0" name=""/>
        <dsp:cNvSpPr/>
      </dsp:nvSpPr>
      <dsp:spPr>
        <a:xfrm>
          <a:off x="0" y="2092164"/>
          <a:ext cx="1939347" cy="1045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Full detector simulation</a:t>
          </a:r>
          <a:endParaRPr lang="en-US" sz="1900" kern="1200" dirty="0"/>
        </a:p>
      </dsp:txBody>
      <dsp:txXfrm>
        <a:off x="0" y="2092164"/>
        <a:ext cx="1939347" cy="1045762"/>
      </dsp:txXfrm>
    </dsp:sp>
    <dsp:sp modelId="{EC3A9BDF-781E-4B59-AF3E-6E6AEAF5F845}">
      <dsp:nvSpPr>
        <dsp:cNvPr id="0" name=""/>
        <dsp:cNvSpPr/>
      </dsp:nvSpPr>
      <dsp:spPr>
        <a:xfrm>
          <a:off x="2084798" y="2116469"/>
          <a:ext cx="7611940" cy="48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Parametrize detector efficiencies</a:t>
          </a:r>
          <a:endParaRPr lang="en-US" sz="1100" kern="1200" dirty="0"/>
        </a:p>
      </dsp:txBody>
      <dsp:txXfrm>
        <a:off x="2084798" y="2116469"/>
        <a:ext cx="7611940" cy="486116"/>
      </dsp:txXfrm>
    </dsp:sp>
    <dsp:sp modelId="{A953B0D2-7B66-4EE7-8C74-EC1CE18AF939}">
      <dsp:nvSpPr>
        <dsp:cNvPr id="0" name=""/>
        <dsp:cNvSpPr/>
      </dsp:nvSpPr>
      <dsp:spPr>
        <a:xfrm>
          <a:off x="1939347" y="2602586"/>
          <a:ext cx="7757391"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5B584805-FF58-41A9-8782-A50D15A24F65}">
      <dsp:nvSpPr>
        <dsp:cNvPr id="0" name=""/>
        <dsp:cNvSpPr/>
      </dsp:nvSpPr>
      <dsp:spPr>
        <a:xfrm>
          <a:off x="2084798" y="2626892"/>
          <a:ext cx="7611940" cy="48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Interface our generators with GEANT or other similar software</a:t>
          </a:r>
          <a:endParaRPr lang="en-US" sz="1100" kern="1200" dirty="0"/>
        </a:p>
      </dsp:txBody>
      <dsp:txXfrm>
        <a:off x="2084798" y="2626892"/>
        <a:ext cx="7611940" cy="486116"/>
      </dsp:txXfrm>
    </dsp:sp>
    <dsp:sp modelId="{FE04FEAC-656D-4A3C-99D7-17B3A0E6841C}">
      <dsp:nvSpPr>
        <dsp:cNvPr id="0" name=""/>
        <dsp:cNvSpPr/>
      </dsp:nvSpPr>
      <dsp:spPr>
        <a:xfrm>
          <a:off x="1939347" y="3113008"/>
          <a:ext cx="7757391"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0C6F6391-F931-426D-B192-C3697CE3A171}">
      <dsp:nvSpPr>
        <dsp:cNvPr id="0" name=""/>
        <dsp:cNvSpPr/>
      </dsp:nvSpPr>
      <dsp:spPr>
        <a:xfrm>
          <a:off x="0" y="3137926"/>
          <a:ext cx="9696738" cy="0"/>
        </a:xfrm>
        <a:prstGeom prst="line">
          <a:avLst/>
        </a:prstGeom>
        <a:blipFill rotWithShape="0">
          <a:blip xmlns:r="http://schemas.openxmlformats.org/officeDocument/2006/relationships" r:embed="rId1">
            <a:duotone>
              <a:schemeClr val="accent2">
                <a:hueOff val="-1416296"/>
                <a:satOff val="26352"/>
                <a:lumOff val="3529"/>
                <a:alphaOff val="0"/>
                <a:tint val="70000"/>
                <a:shade val="63000"/>
              </a:schemeClr>
              <a:schemeClr val="accent2">
                <a:hueOff val="-1416296"/>
                <a:satOff val="26352"/>
                <a:lumOff val="3529"/>
                <a:alphaOff val="0"/>
                <a:tint val="10000"/>
                <a:satMod val="150000"/>
              </a:schemeClr>
            </a:duotone>
          </a:blip>
          <a:tile tx="0" ty="0" sx="60000" sy="59000" flip="none" algn="tl"/>
        </a:blipFill>
        <a:ln w="6350" cap="flat" cmpd="sng" algn="ctr">
          <a:solidFill>
            <a:schemeClr val="accent2">
              <a:hueOff val="-1416296"/>
              <a:satOff val="26352"/>
              <a:lumOff val="3529"/>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6E5A361-E7FE-4648-9AFD-379C0EB55CB8}">
      <dsp:nvSpPr>
        <dsp:cNvPr id="0" name=""/>
        <dsp:cNvSpPr/>
      </dsp:nvSpPr>
      <dsp:spPr>
        <a:xfrm>
          <a:off x="0" y="3137926"/>
          <a:ext cx="1939347" cy="1045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DAQ</a:t>
          </a:r>
          <a:endParaRPr lang="en-US" sz="1900" kern="1200" dirty="0"/>
        </a:p>
      </dsp:txBody>
      <dsp:txXfrm>
        <a:off x="0" y="3137926"/>
        <a:ext cx="1939347" cy="1045762"/>
      </dsp:txXfrm>
    </dsp:sp>
    <dsp:sp modelId="{CEFEB4A0-2345-472B-8E77-993F805BDAF3}">
      <dsp:nvSpPr>
        <dsp:cNvPr id="0" name=""/>
        <dsp:cNvSpPr/>
      </dsp:nvSpPr>
      <dsp:spPr>
        <a:xfrm>
          <a:off x="2084798" y="3162232"/>
          <a:ext cx="7611940" cy="48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Online event generation and synchronization</a:t>
          </a:r>
          <a:endParaRPr lang="en-US" sz="1100" kern="1200" dirty="0"/>
        </a:p>
      </dsp:txBody>
      <dsp:txXfrm>
        <a:off x="2084798" y="3162232"/>
        <a:ext cx="7611940" cy="486116"/>
      </dsp:txXfrm>
    </dsp:sp>
    <dsp:sp modelId="{6F6041A4-1ADE-470F-8E9A-DBDFB574A640}">
      <dsp:nvSpPr>
        <dsp:cNvPr id="0" name=""/>
        <dsp:cNvSpPr/>
      </dsp:nvSpPr>
      <dsp:spPr>
        <a:xfrm>
          <a:off x="1939347" y="3648349"/>
          <a:ext cx="7757391"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63855C68-6FC6-4E63-B292-7090C78CF311}">
      <dsp:nvSpPr>
        <dsp:cNvPr id="0" name=""/>
        <dsp:cNvSpPr/>
      </dsp:nvSpPr>
      <dsp:spPr>
        <a:xfrm>
          <a:off x="2084798" y="3672654"/>
          <a:ext cx="7611940" cy="48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Yet to start</a:t>
          </a:r>
          <a:endParaRPr lang="en-US" sz="1100" kern="1200" dirty="0"/>
        </a:p>
      </dsp:txBody>
      <dsp:txXfrm>
        <a:off x="2084798" y="3672654"/>
        <a:ext cx="7611940" cy="486116"/>
      </dsp:txXfrm>
    </dsp:sp>
    <dsp:sp modelId="{7D87C15E-EF2E-4422-8757-07272A05CEB8}">
      <dsp:nvSpPr>
        <dsp:cNvPr id="0" name=""/>
        <dsp:cNvSpPr/>
      </dsp:nvSpPr>
      <dsp:spPr>
        <a:xfrm>
          <a:off x="1939347" y="4158771"/>
          <a:ext cx="7757391"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35D54942-9EDD-4579-8B20-C6DAB30B9C01}">
      <dsp:nvSpPr>
        <dsp:cNvPr id="0" name=""/>
        <dsp:cNvSpPr/>
      </dsp:nvSpPr>
      <dsp:spPr>
        <a:xfrm>
          <a:off x="0" y="4183689"/>
          <a:ext cx="9696738" cy="0"/>
        </a:xfrm>
        <a:prstGeom prst="line">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w="6350" cap="flat" cmpd="sng" algn="ctr">
          <a:solidFill>
            <a:schemeClr val="accent2">
              <a:hueOff val="-1888395"/>
              <a:satOff val="35136"/>
              <a:lumOff val="470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595C674-AB58-4D51-9CDD-AD5174B6CD56}">
      <dsp:nvSpPr>
        <dsp:cNvPr id="0" name=""/>
        <dsp:cNvSpPr/>
      </dsp:nvSpPr>
      <dsp:spPr>
        <a:xfrm>
          <a:off x="0" y="4183689"/>
          <a:ext cx="1939347" cy="1045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GUIs</a:t>
          </a:r>
          <a:endParaRPr lang="en-US" sz="1900" kern="1200" dirty="0"/>
        </a:p>
      </dsp:txBody>
      <dsp:txXfrm>
        <a:off x="0" y="4183689"/>
        <a:ext cx="1939347" cy="1045762"/>
      </dsp:txXfrm>
    </dsp:sp>
    <dsp:sp modelId="{49B8D410-7CA5-40C3-BEE5-25CE5834433E}">
      <dsp:nvSpPr>
        <dsp:cNvPr id="0" name=""/>
        <dsp:cNvSpPr/>
      </dsp:nvSpPr>
      <dsp:spPr>
        <a:xfrm>
          <a:off x="2084798" y="4231177"/>
          <a:ext cx="7611940" cy="94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Configuration tools should have an easy to use GUI</a:t>
          </a:r>
          <a:endParaRPr lang="en-US" sz="1100" kern="1200" dirty="0"/>
        </a:p>
      </dsp:txBody>
      <dsp:txXfrm>
        <a:off x="2084798" y="4231177"/>
        <a:ext cx="7611940" cy="949765"/>
      </dsp:txXfrm>
    </dsp:sp>
    <dsp:sp modelId="{962AB9F6-BBC4-4A3D-9F52-9FC9F8183EF8}">
      <dsp:nvSpPr>
        <dsp:cNvPr id="0" name=""/>
        <dsp:cNvSpPr/>
      </dsp:nvSpPr>
      <dsp:spPr>
        <a:xfrm>
          <a:off x="1939347" y="5180943"/>
          <a:ext cx="7757391"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DF440-F882-4CF2-AEBD-D7186CCC338C}">
      <dsp:nvSpPr>
        <dsp:cNvPr id="0" name=""/>
        <dsp:cNvSpPr/>
      </dsp:nvSpPr>
      <dsp:spPr>
        <a:xfrm>
          <a:off x="0" y="329418"/>
          <a:ext cx="10058399" cy="6378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Package name: </a:t>
          </a:r>
          <a:r>
            <a:rPr lang="en-US" sz="1500" kern="1200" dirty="0" err="1" smtClean="0"/>
            <a:t>mxware</a:t>
          </a:r>
          <a:endParaRPr lang="en-US" sz="1500" kern="1200" dirty="0"/>
        </a:p>
      </dsp:txBody>
      <dsp:txXfrm>
        <a:off x="0" y="329418"/>
        <a:ext cx="10058399" cy="637875"/>
      </dsp:txXfrm>
    </dsp:sp>
    <dsp:sp modelId="{D9056C95-F2E4-4D7D-B25B-4F0FCD90426F}">
      <dsp:nvSpPr>
        <dsp:cNvPr id="0" name=""/>
        <dsp:cNvSpPr/>
      </dsp:nvSpPr>
      <dsp:spPr>
        <a:xfrm>
          <a:off x="502920" y="108018"/>
          <a:ext cx="7040880" cy="44280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66750">
            <a:lnSpc>
              <a:spcPct val="90000"/>
            </a:lnSpc>
            <a:spcBef>
              <a:spcPct val="0"/>
            </a:spcBef>
            <a:spcAft>
              <a:spcPct val="35000"/>
            </a:spcAft>
          </a:pPr>
          <a:r>
            <a:rPr lang="en-US" sz="1500" b="1" kern="1200" dirty="0" err="1" smtClean="0"/>
            <a:t>Debian</a:t>
          </a:r>
          <a:r>
            <a:rPr lang="en-US" sz="1500" b="1" kern="1200" dirty="0" smtClean="0"/>
            <a:t> repository</a:t>
          </a:r>
          <a:endParaRPr lang="en-US" sz="1500" b="1" kern="1200" dirty="0"/>
        </a:p>
      </dsp:txBody>
      <dsp:txXfrm>
        <a:off x="524536" y="129634"/>
        <a:ext cx="6997648" cy="399568"/>
      </dsp:txXfrm>
    </dsp:sp>
    <dsp:sp modelId="{86CE64A0-56C8-429D-8F88-70E50E04A741}">
      <dsp:nvSpPr>
        <dsp:cNvPr id="0" name=""/>
        <dsp:cNvSpPr/>
      </dsp:nvSpPr>
      <dsp:spPr>
        <a:xfrm>
          <a:off x="0" y="1269693"/>
          <a:ext cx="10058399" cy="1134000"/>
        </a:xfrm>
        <a:prstGeom prst="rect">
          <a:avLst/>
        </a:prstGeom>
        <a:solidFill>
          <a:schemeClr val="lt1">
            <a:alpha val="90000"/>
            <a:hueOff val="0"/>
            <a:satOff val="0"/>
            <a:lumOff val="0"/>
            <a:alphaOff val="0"/>
          </a:schemeClr>
        </a:solidFill>
        <a:ln w="6350" cap="flat" cmpd="sng" algn="ctr">
          <a:solidFill>
            <a:schemeClr val="accent2">
              <a:hueOff val="-629465"/>
              <a:satOff val="11712"/>
              <a:lumOff val="156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Checkout </a:t>
          </a:r>
          <a:r>
            <a:rPr lang="en-US" sz="1500" kern="1200" dirty="0" err="1" smtClean="0"/>
            <a:t>MXInstall</a:t>
          </a:r>
          <a:r>
            <a:rPr lang="en-US" sz="1500" kern="1200" dirty="0" smtClean="0"/>
            <a:t> package from GIT</a:t>
          </a:r>
          <a:endParaRPr lang="en-US" sz="1500" kern="1200" dirty="0"/>
        </a:p>
        <a:p>
          <a:pPr marL="114300" lvl="1" indent="-114300" algn="l" defTabSz="666750">
            <a:lnSpc>
              <a:spcPct val="90000"/>
            </a:lnSpc>
            <a:spcBef>
              <a:spcPct val="0"/>
            </a:spcBef>
            <a:spcAft>
              <a:spcPct val="15000"/>
            </a:spcAft>
            <a:buChar char="••"/>
          </a:pPr>
          <a:r>
            <a:rPr lang="en-US" sz="1500" kern="1200" dirty="0" smtClean="0"/>
            <a:t>Configure and install</a:t>
          </a:r>
          <a:endParaRPr lang="en-US" sz="1500" kern="1200" dirty="0"/>
        </a:p>
        <a:p>
          <a:pPr marL="114300" lvl="1" indent="-114300" algn="l" defTabSz="666750">
            <a:lnSpc>
              <a:spcPct val="90000"/>
            </a:lnSpc>
            <a:spcBef>
              <a:spcPct val="0"/>
            </a:spcBef>
            <a:spcAft>
              <a:spcPct val="15000"/>
            </a:spcAft>
            <a:buChar char="••"/>
          </a:pPr>
          <a:r>
            <a:rPr lang="en-US" sz="1500" kern="1200" dirty="0" smtClean="0"/>
            <a:t>Cache initialization files available for each framework </a:t>
          </a:r>
          <a:r>
            <a:rPr lang="en-US" sz="1500" kern="1200" dirty="0" smtClean="0"/>
            <a:t>release)</a:t>
          </a:r>
          <a:endParaRPr lang="en-US" sz="1500" kern="1200" dirty="0"/>
        </a:p>
      </dsp:txBody>
      <dsp:txXfrm>
        <a:off x="0" y="1269693"/>
        <a:ext cx="10058399" cy="1134000"/>
      </dsp:txXfrm>
    </dsp:sp>
    <dsp:sp modelId="{CB175B56-11F2-46EB-B5D0-FD5D4037B638}">
      <dsp:nvSpPr>
        <dsp:cNvPr id="0" name=""/>
        <dsp:cNvSpPr/>
      </dsp:nvSpPr>
      <dsp:spPr>
        <a:xfrm>
          <a:off x="502920" y="1048293"/>
          <a:ext cx="7040880" cy="442800"/>
        </a:xfrm>
        <a:prstGeom prst="roundRect">
          <a:avLst/>
        </a:prstGeom>
        <a:blipFill rotWithShape="0">
          <a:blip xmlns:r="http://schemas.openxmlformats.org/officeDocument/2006/relationships" r:embed="rId1">
            <a:duotone>
              <a:schemeClr val="accent2">
                <a:hueOff val="-629465"/>
                <a:satOff val="11712"/>
                <a:lumOff val="1568"/>
                <a:alphaOff val="0"/>
                <a:tint val="70000"/>
                <a:shade val="63000"/>
              </a:schemeClr>
              <a:schemeClr val="accent2">
                <a:hueOff val="-629465"/>
                <a:satOff val="11712"/>
                <a:lumOff val="1568"/>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66750">
            <a:lnSpc>
              <a:spcPct val="90000"/>
            </a:lnSpc>
            <a:spcBef>
              <a:spcPct val="0"/>
            </a:spcBef>
            <a:spcAft>
              <a:spcPct val="35000"/>
            </a:spcAft>
          </a:pPr>
          <a:r>
            <a:rPr lang="en-US" sz="1500" b="1" kern="1200" dirty="0" smtClean="0"/>
            <a:t>Full rebuild</a:t>
          </a:r>
          <a:endParaRPr lang="en-US" sz="1500" b="1" kern="1200" dirty="0"/>
        </a:p>
      </dsp:txBody>
      <dsp:txXfrm>
        <a:off x="524536" y="1069909"/>
        <a:ext cx="6997648" cy="399568"/>
      </dsp:txXfrm>
    </dsp:sp>
    <dsp:sp modelId="{06FAC413-052A-4E88-B8BE-4486AD7FC988}">
      <dsp:nvSpPr>
        <dsp:cNvPr id="0" name=""/>
        <dsp:cNvSpPr/>
      </dsp:nvSpPr>
      <dsp:spPr>
        <a:xfrm>
          <a:off x="0" y="2706093"/>
          <a:ext cx="10058399" cy="897750"/>
        </a:xfrm>
        <a:prstGeom prst="rect">
          <a:avLst/>
        </a:prstGeom>
        <a:solidFill>
          <a:schemeClr val="lt1">
            <a:alpha val="90000"/>
            <a:hueOff val="0"/>
            <a:satOff val="0"/>
            <a:lumOff val="0"/>
            <a:alphaOff val="0"/>
          </a:schemeClr>
        </a:solidFill>
        <a:ln w="6350" cap="flat" cmpd="sng" algn="ctr">
          <a:solidFill>
            <a:schemeClr val="accent2">
              <a:hueOff val="-1258930"/>
              <a:satOff val="23424"/>
              <a:lumOff val="3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Checkout the single packages independently</a:t>
          </a:r>
          <a:endParaRPr lang="en-US" sz="1500" kern="1200" dirty="0"/>
        </a:p>
        <a:p>
          <a:pPr marL="114300" lvl="1" indent="-114300" algn="l" defTabSz="666750">
            <a:lnSpc>
              <a:spcPct val="90000"/>
            </a:lnSpc>
            <a:spcBef>
              <a:spcPct val="0"/>
            </a:spcBef>
            <a:spcAft>
              <a:spcPct val="15000"/>
            </a:spcAft>
            <a:buChar char="••"/>
          </a:pPr>
          <a:r>
            <a:rPr lang="en-US" sz="1500" kern="1200" dirty="0" smtClean="0"/>
            <a:t>Make sure the installed libraries are in the LD path</a:t>
          </a:r>
          <a:endParaRPr lang="en-US" sz="1500" kern="1200" dirty="0"/>
        </a:p>
      </dsp:txBody>
      <dsp:txXfrm>
        <a:off x="0" y="2706093"/>
        <a:ext cx="10058399" cy="897750"/>
      </dsp:txXfrm>
    </dsp:sp>
    <dsp:sp modelId="{7AE0991E-0B5A-400B-A5BC-F5BC2FC72319}">
      <dsp:nvSpPr>
        <dsp:cNvPr id="0" name=""/>
        <dsp:cNvSpPr/>
      </dsp:nvSpPr>
      <dsp:spPr>
        <a:xfrm>
          <a:off x="502920" y="2484693"/>
          <a:ext cx="7040880" cy="442800"/>
        </a:xfrm>
        <a:prstGeom prst="roundRect">
          <a:avLst/>
        </a:prstGeom>
        <a:blipFill rotWithShape="0">
          <a:blip xmlns:r="http://schemas.openxmlformats.org/officeDocument/2006/relationships" r:embed="rId1">
            <a:duotone>
              <a:schemeClr val="accent2">
                <a:hueOff val="-1258930"/>
                <a:satOff val="23424"/>
                <a:lumOff val="3137"/>
                <a:alphaOff val="0"/>
                <a:tint val="70000"/>
                <a:shade val="63000"/>
              </a:schemeClr>
              <a:schemeClr val="accent2">
                <a:hueOff val="-1258930"/>
                <a:satOff val="23424"/>
                <a:lumOff val="3137"/>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66750">
            <a:lnSpc>
              <a:spcPct val="90000"/>
            </a:lnSpc>
            <a:spcBef>
              <a:spcPct val="0"/>
            </a:spcBef>
            <a:spcAft>
              <a:spcPct val="35000"/>
            </a:spcAft>
          </a:pPr>
          <a:r>
            <a:rPr lang="en-US" sz="1500" b="1" kern="1200" dirty="0" smtClean="0"/>
            <a:t>Custom rebuild</a:t>
          </a:r>
          <a:endParaRPr lang="en-US" sz="1500" b="1" kern="1200" dirty="0"/>
        </a:p>
      </dsp:txBody>
      <dsp:txXfrm>
        <a:off x="524536" y="2506309"/>
        <a:ext cx="6997648" cy="399568"/>
      </dsp:txXfrm>
    </dsp:sp>
    <dsp:sp modelId="{33664CCF-1646-4F05-A550-C87AD8DB1EA6}">
      <dsp:nvSpPr>
        <dsp:cNvPr id="0" name=""/>
        <dsp:cNvSpPr/>
      </dsp:nvSpPr>
      <dsp:spPr>
        <a:xfrm>
          <a:off x="0" y="3906243"/>
          <a:ext cx="10058399" cy="113400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BOOST and CLHEP. </a:t>
          </a:r>
          <a:r>
            <a:rPr lang="en-US" sz="1500" kern="1200" dirty="0" smtClean="0"/>
            <a:t>(ROOT for optional component)</a:t>
          </a:r>
          <a:endParaRPr lang="en-US" sz="1500" kern="1200" dirty="0"/>
        </a:p>
        <a:p>
          <a:pPr marL="114300" lvl="1" indent="-114300" algn="l" defTabSz="666750">
            <a:lnSpc>
              <a:spcPct val="90000"/>
            </a:lnSpc>
            <a:spcBef>
              <a:spcPct val="0"/>
            </a:spcBef>
            <a:spcAft>
              <a:spcPct val="15000"/>
            </a:spcAft>
            <a:buChar char="••"/>
          </a:pPr>
          <a:r>
            <a:rPr lang="en-US" sz="1500" kern="1200" dirty="0" smtClean="0"/>
            <a:t>On </a:t>
          </a:r>
          <a:r>
            <a:rPr lang="en-US" sz="1500" kern="1200" dirty="0" err="1" smtClean="0"/>
            <a:t>Debian</a:t>
          </a:r>
          <a:r>
            <a:rPr lang="en-US" sz="1500" kern="1200" dirty="0" smtClean="0"/>
            <a:t> all dependencies automatically managed.</a:t>
          </a:r>
          <a:endParaRPr lang="en-US" sz="1500" kern="1200" dirty="0"/>
        </a:p>
        <a:p>
          <a:pPr marL="114300" lvl="1" indent="-114300" algn="l" defTabSz="666750">
            <a:lnSpc>
              <a:spcPct val="90000"/>
            </a:lnSpc>
            <a:spcBef>
              <a:spcPct val="0"/>
            </a:spcBef>
            <a:spcAft>
              <a:spcPct val="15000"/>
            </a:spcAft>
            <a:buChar char="••"/>
          </a:pPr>
          <a:r>
            <a:rPr lang="en-US" sz="1500" kern="1200" dirty="0" smtClean="0"/>
            <a:t>On OSX, BOOST and CLHEP to be manually installed</a:t>
          </a:r>
          <a:endParaRPr lang="en-US" sz="1500" kern="1200" dirty="0"/>
        </a:p>
      </dsp:txBody>
      <dsp:txXfrm>
        <a:off x="0" y="3906243"/>
        <a:ext cx="10058399" cy="1134000"/>
      </dsp:txXfrm>
    </dsp:sp>
    <dsp:sp modelId="{B056C0E6-E143-4C1B-8BD5-3DE4EB0DC48F}">
      <dsp:nvSpPr>
        <dsp:cNvPr id="0" name=""/>
        <dsp:cNvSpPr/>
      </dsp:nvSpPr>
      <dsp:spPr>
        <a:xfrm>
          <a:off x="502920" y="3684843"/>
          <a:ext cx="7040880" cy="44280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66750">
            <a:lnSpc>
              <a:spcPct val="90000"/>
            </a:lnSpc>
            <a:spcBef>
              <a:spcPct val="0"/>
            </a:spcBef>
            <a:spcAft>
              <a:spcPct val="35000"/>
            </a:spcAft>
          </a:pPr>
          <a:r>
            <a:rPr lang="en-US" sz="1500" b="1" kern="1200" dirty="0" smtClean="0"/>
            <a:t>Dependencies</a:t>
          </a:r>
          <a:endParaRPr lang="en-US" sz="1500" b="1" kern="1200" dirty="0"/>
        </a:p>
      </dsp:txBody>
      <dsp:txXfrm>
        <a:off x="524536" y="3706459"/>
        <a:ext cx="6997648" cy="39956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BB799-79E0-4CF2-8E90-6DC8DFB35F5A}">
      <dsp:nvSpPr>
        <dsp:cNvPr id="0" name=""/>
        <dsp:cNvSpPr/>
      </dsp:nvSpPr>
      <dsp:spPr>
        <a:xfrm>
          <a:off x="0" y="0"/>
          <a:ext cx="102260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03BF9B-0247-413E-AAE9-F59732E3AA62}">
      <dsp:nvSpPr>
        <dsp:cNvPr id="0" name=""/>
        <dsp:cNvSpPr/>
      </dsp:nvSpPr>
      <dsp:spPr>
        <a:xfrm>
          <a:off x="0" y="0"/>
          <a:ext cx="2045219" cy="128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Working system</a:t>
          </a:r>
        </a:p>
      </dsp:txBody>
      <dsp:txXfrm>
        <a:off x="0" y="0"/>
        <a:ext cx="2045219" cy="1284179"/>
      </dsp:txXfrm>
    </dsp:sp>
    <dsp:sp modelId="{AA60DADA-6964-4C3C-A0E6-6997C39944BE}">
      <dsp:nvSpPr>
        <dsp:cNvPr id="0" name=""/>
        <dsp:cNvSpPr/>
      </dsp:nvSpPr>
      <dsp:spPr>
        <a:xfrm>
          <a:off x="2198611" y="15096"/>
          <a:ext cx="8027486" cy="30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The software framework works efficiently</a:t>
          </a:r>
        </a:p>
      </dsp:txBody>
      <dsp:txXfrm>
        <a:off x="2198611" y="15096"/>
        <a:ext cx="8027486" cy="301920"/>
      </dsp:txXfrm>
    </dsp:sp>
    <dsp:sp modelId="{075A8664-054F-4097-9220-9B6A7D07005D}">
      <dsp:nvSpPr>
        <dsp:cNvPr id="0" name=""/>
        <dsp:cNvSpPr/>
      </dsp:nvSpPr>
      <dsp:spPr>
        <a:xfrm>
          <a:off x="2045219" y="317016"/>
          <a:ext cx="81808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FAB6AF-A1F7-436D-9AFC-EC19FF7EB343}">
      <dsp:nvSpPr>
        <dsp:cNvPr id="0" name=""/>
        <dsp:cNvSpPr/>
      </dsp:nvSpPr>
      <dsp:spPr>
        <a:xfrm>
          <a:off x="2198611" y="332112"/>
          <a:ext cx="8027486" cy="30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A few people already contributing to it</a:t>
          </a:r>
        </a:p>
      </dsp:txBody>
      <dsp:txXfrm>
        <a:off x="2198611" y="332112"/>
        <a:ext cx="8027486" cy="301920"/>
      </dsp:txXfrm>
    </dsp:sp>
    <dsp:sp modelId="{2DED0E6D-3167-4495-8900-6912C2B0092E}">
      <dsp:nvSpPr>
        <dsp:cNvPr id="0" name=""/>
        <dsp:cNvSpPr/>
      </dsp:nvSpPr>
      <dsp:spPr>
        <a:xfrm>
          <a:off x="2045219" y="634032"/>
          <a:ext cx="81808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71FE61-4309-44E5-889C-5E6059703112}">
      <dsp:nvSpPr>
        <dsp:cNvPr id="0" name=""/>
        <dsp:cNvSpPr/>
      </dsp:nvSpPr>
      <dsp:spPr>
        <a:xfrm>
          <a:off x="2198611" y="649128"/>
          <a:ext cx="8027486" cy="30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Completely available through our </a:t>
          </a:r>
          <a:r>
            <a:rPr lang="en-US" sz="1300" kern="1200" dirty="0" err="1" smtClean="0"/>
            <a:t>git</a:t>
          </a:r>
          <a:r>
            <a:rPr lang="en-US" sz="1300" kern="1200" dirty="0" smtClean="0"/>
            <a:t> or </a:t>
          </a:r>
          <a:r>
            <a:rPr lang="en-US" sz="1300" kern="1200" dirty="0" err="1" smtClean="0"/>
            <a:t>debian</a:t>
          </a:r>
          <a:r>
            <a:rPr lang="en-US" sz="1300" kern="1200" dirty="0" smtClean="0"/>
            <a:t> repository</a:t>
          </a:r>
        </a:p>
      </dsp:txBody>
      <dsp:txXfrm>
        <a:off x="2198611" y="649128"/>
        <a:ext cx="8027486" cy="301920"/>
      </dsp:txXfrm>
    </dsp:sp>
    <dsp:sp modelId="{BDE794ED-00B6-48C4-8B87-2FE4A9B76C18}">
      <dsp:nvSpPr>
        <dsp:cNvPr id="0" name=""/>
        <dsp:cNvSpPr/>
      </dsp:nvSpPr>
      <dsp:spPr>
        <a:xfrm>
          <a:off x="2045219" y="951048"/>
          <a:ext cx="81808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E71B35-C193-46DA-9FFD-3CF5959B24A0}">
      <dsp:nvSpPr>
        <dsp:cNvPr id="0" name=""/>
        <dsp:cNvSpPr/>
      </dsp:nvSpPr>
      <dsp:spPr>
        <a:xfrm>
          <a:off x="2198611" y="966144"/>
          <a:ext cx="8027486" cy="30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Easy to install and extend</a:t>
          </a:r>
        </a:p>
      </dsp:txBody>
      <dsp:txXfrm>
        <a:off x="2198611" y="966144"/>
        <a:ext cx="8027486" cy="301920"/>
      </dsp:txXfrm>
    </dsp:sp>
    <dsp:sp modelId="{D6440CF8-E1F9-4B3F-844D-EF5E0961311A}">
      <dsp:nvSpPr>
        <dsp:cNvPr id="0" name=""/>
        <dsp:cNvSpPr/>
      </dsp:nvSpPr>
      <dsp:spPr>
        <a:xfrm>
          <a:off x="2045219" y="1268064"/>
          <a:ext cx="81808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65CDFE-29FF-46A8-A224-F7AD93A2A6DF}">
      <dsp:nvSpPr>
        <dsp:cNvPr id="0" name=""/>
        <dsp:cNvSpPr/>
      </dsp:nvSpPr>
      <dsp:spPr>
        <a:xfrm>
          <a:off x="0" y="1284179"/>
          <a:ext cx="102260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B15121-0F15-48EB-9117-6F761F1C8D24}">
      <dsp:nvSpPr>
        <dsp:cNvPr id="0" name=""/>
        <dsp:cNvSpPr/>
      </dsp:nvSpPr>
      <dsp:spPr>
        <a:xfrm>
          <a:off x="0" y="1284179"/>
          <a:ext cx="2045219" cy="128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MC Generators</a:t>
          </a:r>
          <a:endParaRPr lang="en-US" sz="2100" kern="1200" dirty="0"/>
        </a:p>
      </dsp:txBody>
      <dsp:txXfrm>
        <a:off x="0" y="1284179"/>
        <a:ext cx="2045219" cy="1284179"/>
      </dsp:txXfrm>
    </dsp:sp>
    <dsp:sp modelId="{3810F31B-0CAC-4165-8106-4DE15E1FE6E0}">
      <dsp:nvSpPr>
        <dsp:cNvPr id="0" name=""/>
        <dsp:cNvSpPr/>
      </dsp:nvSpPr>
      <dsp:spPr>
        <a:xfrm>
          <a:off x="2198611" y="1304244"/>
          <a:ext cx="8027486" cy="401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The first practical application of the system</a:t>
          </a:r>
          <a:endParaRPr lang="en-US" sz="1300" kern="1200" dirty="0"/>
        </a:p>
      </dsp:txBody>
      <dsp:txXfrm>
        <a:off x="2198611" y="1304244"/>
        <a:ext cx="8027486" cy="401306"/>
      </dsp:txXfrm>
    </dsp:sp>
    <dsp:sp modelId="{6E577628-5D7F-4680-8282-A95200ED2FDA}">
      <dsp:nvSpPr>
        <dsp:cNvPr id="0" name=""/>
        <dsp:cNvSpPr/>
      </dsp:nvSpPr>
      <dsp:spPr>
        <a:xfrm>
          <a:off x="2045219" y="1705550"/>
          <a:ext cx="81808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528893-4306-43E8-92FA-A6A29DCF621D}">
      <dsp:nvSpPr>
        <dsp:cNvPr id="0" name=""/>
        <dsp:cNvSpPr/>
      </dsp:nvSpPr>
      <dsp:spPr>
        <a:xfrm>
          <a:off x="2198611" y="1725615"/>
          <a:ext cx="8027486" cy="401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1 Bachelor thesis based on its use</a:t>
          </a:r>
          <a:endParaRPr lang="en-US" sz="1300" kern="1200" dirty="0"/>
        </a:p>
      </dsp:txBody>
      <dsp:txXfrm>
        <a:off x="2198611" y="1725615"/>
        <a:ext cx="8027486" cy="401306"/>
      </dsp:txXfrm>
    </dsp:sp>
    <dsp:sp modelId="{FEA5735A-28FC-4E6F-A26A-3B0C95A2F8E3}">
      <dsp:nvSpPr>
        <dsp:cNvPr id="0" name=""/>
        <dsp:cNvSpPr/>
      </dsp:nvSpPr>
      <dsp:spPr>
        <a:xfrm>
          <a:off x="2045219" y="2126921"/>
          <a:ext cx="81808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56F0DE-8952-4114-B11D-959CA8624749}">
      <dsp:nvSpPr>
        <dsp:cNvPr id="0" name=""/>
        <dsp:cNvSpPr/>
      </dsp:nvSpPr>
      <dsp:spPr>
        <a:xfrm>
          <a:off x="2198611" y="2146987"/>
          <a:ext cx="8027486" cy="401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Dark Photon, Elastic scattering and S-Factor generators already working</a:t>
          </a:r>
          <a:endParaRPr lang="en-US" sz="1300" kern="1200" dirty="0"/>
        </a:p>
      </dsp:txBody>
      <dsp:txXfrm>
        <a:off x="2198611" y="2146987"/>
        <a:ext cx="8027486" cy="401306"/>
      </dsp:txXfrm>
    </dsp:sp>
    <dsp:sp modelId="{3FA7A890-E055-4128-9059-687987433618}">
      <dsp:nvSpPr>
        <dsp:cNvPr id="0" name=""/>
        <dsp:cNvSpPr/>
      </dsp:nvSpPr>
      <dsp:spPr>
        <a:xfrm>
          <a:off x="2045219" y="2548293"/>
          <a:ext cx="81808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70B224-CFAB-40FD-AE00-8CA5D9A10FDB}">
      <dsp:nvSpPr>
        <dsp:cNvPr id="0" name=""/>
        <dsp:cNvSpPr/>
      </dsp:nvSpPr>
      <dsp:spPr>
        <a:xfrm>
          <a:off x="0" y="2568358"/>
          <a:ext cx="102260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816AEB-A50E-470F-93E5-91411C0A670E}">
      <dsp:nvSpPr>
        <dsp:cNvPr id="0" name=""/>
        <dsp:cNvSpPr/>
      </dsp:nvSpPr>
      <dsp:spPr>
        <a:xfrm>
          <a:off x="0" y="2568358"/>
          <a:ext cx="2045219" cy="128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Test beam data reconstruction</a:t>
          </a:r>
          <a:endParaRPr lang="en-US" sz="2100" kern="1200" dirty="0"/>
        </a:p>
      </dsp:txBody>
      <dsp:txXfrm>
        <a:off x="0" y="2568358"/>
        <a:ext cx="2045219" cy="1284179"/>
      </dsp:txXfrm>
    </dsp:sp>
    <dsp:sp modelId="{8B6BDC10-8275-4672-A1D2-B582E543885A}">
      <dsp:nvSpPr>
        <dsp:cNvPr id="0" name=""/>
        <dsp:cNvSpPr/>
      </dsp:nvSpPr>
      <dsp:spPr>
        <a:xfrm>
          <a:off x="2198611" y="2598205"/>
          <a:ext cx="8027486" cy="59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Two master thesis already done using it</a:t>
          </a:r>
          <a:endParaRPr lang="en-US" sz="1300" kern="1200" dirty="0"/>
        </a:p>
      </dsp:txBody>
      <dsp:txXfrm>
        <a:off x="2198611" y="2598205"/>
        <a:ext cx="8027486" cy="596942"/>
      </dsp:txXfrm>
    </dsp:sp>
    <dsp:sp modelId="{1CC40ABE-4F98-4D9D-917F-8300E4FF0A6F}">
      <dsp:nvSpPr>
        <dsp:cNvPr id="0" name=""/>
        <dsp:cNvSpPr/>
      </dsp:nvSpPr>
      <dsp:spPr>
        <a:xfrm>
          <a:off x="2045219" y="3195148"/>
          <a:ext cx="81808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998022-8A1D-4690-A851-5C9277AF8C50}">
      <dsp:nvSpPr>
        <dsp:cNvPr id="0" name=""/>
        <dsp:cNvSpPr/>
      </dsp:nvSpPr>
      <dsp:spPr>
        <a:xfrm>
          <a:off x="2198611" y="3224995"/>
          <a:ext cx="8027486" cy="596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Need a bit of clean up to make it work smoothly</a:t>
          </a:r>
          <a:endParaRPr lang="en-US" sz="1300" kern="1200" dirty="0"/>
        </a:p>
      </dsp:txBody>
      <dsp:txXfrm>
        <a:off x="2198611" y="3224995"/>
        <a:ext cx="8027486" cy="596942"/>
      </dsp:txXfrm>
    </dsp:sp>
    <dsp:sp modelId="{81CF305C-D1C8-47F6-ACBD-6C327DFF3B6D}">
      <dsp:nvSpPr>
        <dsp:cNvPr id="0" name=""/>
        <dsp:cNvSpPr/>
      </dsp:nvSpPr>
      <dsp:spPr>
        <a:xfrm>
          <a:off x="2045219" y="3821938"/>
          <a:ext cx="81808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16D8CD-5999-4467-B8A8-D07F43C062A5}">
      <dsp:nvSpPr>
        <dsp:cNvPr id="0" name=""/>
        <dsp:cNvSpPr/>
      </dsp:nvSpPr>
      <dsp:spPr>
        <a:xfrm>
          <a:off x="0" y="3852537"/>
          <a:ext cx="102260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CEE04-EDD1-4B83-A983-7B42C9AD5512}">
      <dsp:nvSpPr>
        <dsp:cNvPr id="0" name=""/>
        <dsp:cNvSpPr/>
      </dsp:nvSpPr>
      <dsp:spPr>
        <a:xfrm>
          <a:off x="0" y="3852537"/>
          <a:ext cx="2045219" cy="128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More development needed</a:t>
          </a:r>
          <a:endParaRPr lang="en-US" sz="2100" kern="1200" dirty="0"/>
        </a:p>
      </dsp:txBody>
      <dsp:txXfrm>
        <a:off x="0" y="3852537"/>
        <a:ext cx="2045219" cy="1284179"/>
      </dsp:txXfrm>
    </dsp:sp>
    <dsp:sp modelId="{E5511855-9FD0-4A02-9EDD-447B19886508}">
      <dsp:nvSpPr>
        <dsp:cNvPr id="0" name=""/>
        <dsp:cNvSpPr/>
      </dsp:nvSpPr>
      <dsp:spPr>
        <a:xfrm>
          <a:off x="2198611" y="3910852"/>
          <a:ext cx="8027486" cy="116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More people working on it can help improve its functionalities</a:t>
          </a:r>
          <a:endParaRPr lang="en-US" sz="1300" kern="1200" dirty="0"/>
        </a:p>
      </dsp:txBody>
      <dsp:txXfrm>
        <a:off x="2198611" y="3910852"/>
        <a:ext cx="8027486" cy="1166295"/>
      </dsp:txXfrm>
    </dsp:sp>
    <dsp:sp modelId="{A481006B-AC70-4BA3-A766-2A1E71D8682A}">
      <dsp:nvSpPr>
        <dsp:cNvPr id="0" name=""/>
        <dsp:cNvSpPr/>
      </dsp:nvSpPr>
      <dsp:spPr>
        <a:xfrm>
          <a:off x="2045219" y="5077148"/>
          <a:ext cx="818087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52D3B-0F39-4543-9B76-522283622C8F}">
      <dsp:nvSpPr>
        <dsp:cNvPr id="0" name=""/>
        <dsp:cNvSpPr/>
      </dsp:nvSpPr>
      <dsp:spPr>
        <a:xfrm>
          <a:off x="0" y="348746"/>
          <a:ext cx="10058399" cy="20349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54076" rIns="78064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Compatible with the BOOST URNG concept</a:t>
          </a:r>
          <a:endParaRPr lang="en-US" sz="1700" kern="1200" dirty="0"/>
        </a:p>
        <a:p>
          <a:pPr marL="171450" lvl="1" indent="-171450" algn="l" defTabSz="755650">
            <a:lnSpc>
              <a:spcPct val="90000"/>
            </a:lnSpc>
            <a:spcBef>
              <a:spcPct val="0"/>
            </a:spcBef>
            <a:spcAft>
              <a:spcPct val="15000"/>
            </a:spcAft>
            <a:buChar char="••"/>
          </a:pPr>
          <a:r>
            <a:rPr lang="en-US" sz="1700" kern="1200" dirty="0" smtClean="0"/>
            <a:t>Can be used with all BOOST random distributions</a:t>
          </a:r>
          <a:endParaRPr lang="en-US" sz="1700" kern="1200" dirty="0"/>
        </a:p>
        <a:p>
          <a:pPr marL="171450" lvl="1" indent="-171450" algn="l" defTabSz="755650">
            <a:lnSpc>
              <a:spcPct val="90000"/>
            </a:lnSpc>
            <a:spcBef>
              <a:spcPct val="0"/>
            </a:spcBef>
            <a:spcAft>
              <a:spcPct val="15000"/>
            </a:spcAft>
            <a:buChar char="••"/>
          </a:pPr>
          <a:r>
            <a:rPr lang="en-US" sz="1700" kern="1200" dirty="0" smtClean="0"/>
            <a:t>Templated according to the different numerical representations of the return type</a:t>
          </a:r>
          <a:endParaRPr lang="en-US" sz="1700" kern="1200" dirty="0"/>
        </a:p>
        <a:p>
          <a:pPr marL="171450" lvl="1" indent="-171450" algn="l" defTabSz="755650">
            <a:lnSpc>
              <a:spcPct val="90000"/>
            </a:lnSpc>
            <a:spcBef>
              <a:spcPct val="0"/>
            </a:spcBef>
            <a:spcAft>
              <a:spcPct val="15000"/>
            </a:spcAft>
            <a:buChar char="••"/>
          </a:pPr>
          <a:r>
            <a:rPr lang="en-US" sz="1700" kern="1200" dirty="0" smtClean="0"/>
            <a:t>Adaptor to use all the random generator already present in the BOOST and STL libraries</a:t>
          </a:r>
          <a:endParaRPr lang="en-US" sz="1700" kern="1200" dirty="0"/>
        </a:p>
      </dsp:txBody>
      <dsp:txXfrm>
        <a:off x="0" y="348746"/>
        <a:ext cx="10058399" cy="2034900"/>
      </dsp:txXfrm>
    </dsp:sp>
    <dsp:sp modelId="{5E9AF124-B8CA-4FA1-9A4F-50AFAC23DE05}">
      <dsp:nvSpPr>
        <dsp:cNvPr id="0" name=""/>
        <dsp:cNvSpPr/>
      </dsp:nvSpPr>
      <dsp:spPr>
        <a:xfrm>
          <a:off x="502920" y="97826"/>
          <a:ext cx="7040880" cy="50184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55650">
            <a:lnSpc>
              <a:spcPct val="90000"/>
            </a:lnSpc>
            <a:spcBef>
              <a:spcPct val="0"/>
            </a:spcBef>
            <a:spcAft>
              <a:spcPct val="35000"/>
            </a:spcAft>
          </a:pPr>
          <a:r>
            <a:rPr lang="en-US" sz="1700" kern="1200" dirty="0" smtClean="0"/>
            <a:t>Interface template</a:t>
          </a:r>
          <a:endParaRPr lang="en-US" sz="1700" kern="1200" dirty="0"/>
        </a:p>
      </dsp:txBody>
      <dsp:txXfrm>
        <a:off x="527418" y="122324"/>
        <a:ext cx="6991884" cy="452844"/>
      </dsp:txXfrm>
    </dsp:sp>
    <dsp:sp modelId="{C9201FFB-6DF7-4C0C-8E04-1F84214A43B6}">
      <dsp:nvSpPr>
        <dsp:cNvPr id="0" name=""/>
        <dsp:cNvSpPr/>
      </dsp:nvSpPr>
      <dsp:spPr>
        <a:xfrm>
          <a:off x="0" y="2726366"/>
          <a:ext cx="10058399" cy="1017450"/>
        </a:xfrm>
        <a:prstGeom prst="rect">
          <a:avLst/>
        </a:prstGeom>
        <a:solidFill>
          <a:schemeClr val="lt1">
            <a:alpha val="90000"/>
            <a:hueOff val="0"/>
            <a:satOff val="0"/>
            <a:lumOff val="0"/>
            <a:alphaOff val="0"/>
          </a:schemeClr>
        </a:solidFill>
        <a:ln w="6350" cap="flat" cmpd="sng" algn="ctr">
          <a:solidFill>
            <a:schemeClr val="accent2">
              <a:hueOff val="-944198"/>
              <a:satOff val="17568"/>
              <a:lumOff val="23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54076" rIns="78064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Pseudo-random generators from the Numerical Recipes 3</a:t>
          </a:r>
          <a:r>
            <a:rPr lang="en-US" sz="1700" kern="1200" baseline="30000" dirty="0" smtClean="0"/>
            <a:t>rd</a:t>
          </a:r>
          <a:r>
            <a:rPr lang="en-US" sz="1700" kern="1200" dirty="0" smtClean="0"/>
            <a:t> ed.</a:t>
          </a:r>
          <a:endParaRPr lang="en-US" sz="1700" kern="1200" dirty="0"/>
        </a:p>
        <a:p>
          <a:pPr marL="171450" lvl="1" indent="-171450" algn="l" defTabSz="755650">
            <a:lnSpc>
              <a:spcPct val="90000"/>
            </a:lnSpc>
            <a:spcBef>
              <a:spcPct val="0"/>
            </a:spcBef>
            <a:spcAft>
              <a:spcPct val="15000"/>
            </a:spcAft>
            <a:buChar char="••"/>
          </a:pPr>
          <a:r>
            <a:rPr lang="en-US" sz="1700" kern="1200" dirty="0" err="1" smtClean="0"/>
            <a:t>Sobol</a:t>
          </a:r>
          <a:r>
            <a:rPr lang="en-US" sz="1700" kern="1200" dirty="0" smtClean="0"/>
            <a:t> Sequence generator from the Numerical Recipes 3</a:t>
          </a:r>
          <a:r>
            <a:rPr lang="en-US" sz="1700" kern="1200" baseline="30000" dirty="0" smtClean="0"/>
            <a:t>rd</a:t>
          </a:r>
          <a:r>
            <a:rPr lang="en-US" sz="1700" kern="1200" dirty="0" smtClean="0"/>
            <a:t> </a:t>
          </a:r>
          <a:r>
            <a:rPr lang="en-US" sz="1700" kern="1200" smtClean="0"/>
            <a:t>ed.</a:t>
          </a:r>
          <a:endParaRPr lang="en-US" sz="1700" kern="1200" dirty="0"/>
        </a:p>
      </dsp:txBody>
      <dsp:txXfrm>
        <a:off x="0" y="2726366"/>
        <a:ext cx="10058399" cy="1017450"/>
      </dsp:txXfrm>
    </dsp:sp>
    <dsp:sp modelId="{6DF04C42-41E2-4EF2-85BC-AE7E023BC90F}">
      <dsp:nvSpPr>
        <dsp:cNvPr id="0" name=""/>
        <dsp:cNvSpPr/>
      </dsp:nvSpPr>
      <dsp:spPr>
        <a:xfrm>
          <a:off x="502920" y="2475446"/>
          <a:ext cx="7040880" cy="501840"/>
        </a:xfrm>
        <a:prstGeom prst="roundRect">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55650">
            <a:lnSpc>
              <a:spcPct val="90000"/>
            </a:lnSpc>
            <a:spcBef>
              <a:spcPct val="0"/>
            </a:spcBef>
            <a:spcAft>
              <a:spcPct val="35000"/>
            </a:spcAft>
          </a:pPr>
          <a:r>
            <a:rPr lang="en-US" sz="1700" kern="1200" dirty="0" smtClean="0"/>
            <a:t>Additional generators</a:t>
          </a:r>
          <a:endParaRPr lang="en-US" sz="1700" kern="1200" dirty="0"/>
        </a:p>
      </dsp:txBody>
      <dsp:txXfrm>
        <a:off x="527418" y="2499944"/>
        <a:ext cx="6991884" cy="452844"/>
      </dsp:txXfrm>
    </dsp:sp>
    <dsp:sp modelId="{51CDFF79-7303-47C9-8240-C1A18B59E5D2}">
      <dsp:nvSpPr>
        <dsp:cNvPr id="0" name=""/>
        <dsp:cNvSpPr/>
      </dsp:nvSpPr>
      <dsp:spPr>
        <a:xfrm>
          <a:off x="0" y="4086536"/>
          <a:ext cx="10058399" cy="96390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54076" rIns="78064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Custom factory to choose the generator at runtime with the configuration system</a:t>
          </a:r>
          <a:endParaRPr lang="en-US" sz="1700" kern="1200" dirty="0"/>
        </a:p>
      </dsp:txBody>
      <dsp:txXfrm>
        <a:off x="0" y="4086536"/>
        <a:ext cx="10058399" cy="963900"/>
      </dsp:txXfrm>
    </dsp:sp>
    <dsp:sp modelId="{FB626F7F-EC50-473C-A6C6-091E27BF5F03}">
      <dsp:nvSpPr>
        <dsp:cNvPr id="0" name=""/>
        <dsp:cNvSpPr/>
      </dsp:nvSpPr>
      <dsp:spPr>
        <a:xfrm>
          <a:off x="502920" y="3835616"/>
          <a:ext cx="7040880" cy="50184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55650">
            <a:lnSpc>
              <a:spcPct val="90000"/>
            </a:lnSpc>
            <a:spcBef>
              <a:spcPct val="0"/>
            </a:spcBef>
            <a:spcAft>
              <a:spcPct val="35000"/>
            </a:spcAft>
          </a:pPr>
          <a:r>
            <a:rPr lang="en-US" sz="1700" kern="1200" dirty="0" smtClean="0"/>
            <a:t>Configuration</a:t>
          </a:r>
          <a:endParaRPr lang="en-US" sz="1700" kern="1200" dirty="0"/>
        </a:p>
      </dsp:txBody>
      <dsp:txXfrm>
        <a:off x="527418" y="3860114"/>
        <a:ext cx="6991884" cy="45284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20485-50ED-4E88-9E04-0F67B6F3A5C1}">
      <dsp:nvSpPr>
        <dsp:cNvPr id="0" name=""/>
        <dsp:cNvSpPr/>
      </dsp:nvSpPr>
      <dsp:spPr>
        <a:xfrm>
          <a:off x="0" y="398155"/>
          <a:ext cx="10058399" cy="19750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95732" rIns="780644"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All the distributions implemented in the BOOST Random library can be directly used with any pseudo-random generator</a:t>
          </a:r>
          <a:endParaRPr lang="en-US" sz="1900" kern="1200" dirty="0"/>
        </a:p>
        <a:p>
          <a:pPr marL="171450" lvl="1" indent="-171450" algn="l" defTabSz="844550">
            <a:lnSpc>
              <a:spcPct val="90000"/>
            </a:lnSpc>
            <a:spcBef>
              <a:spcPct val="0"/>
            </a:spcBef>
            <a:spcAft>
              <a:spcPct val="15000"/>
            </a:spcAft>
            <a:buChar char="••"/>
          </a:pPr>
          <a:r>
            <a:rPr lang="en-US" sz="1900" kern="1200" dirty="0" smtClean="0"/>
            <a:t>The distributions in the STL library are not compatible (but they are the same as those in BOOST)</a:t>
          </a:r>
          <a:endParaRPr lang="en-US" sz="1900" kern="1200" dirty="0"/>
        </a:p>
        <a:p>
          <a:pPr marL="171450" lvl="1" indent="-171450" algn="l" defTabSz="844550">
            <a:lnSpc>
              <a:spcPct val="90000"/>
            </a:lnSpc>
            <a:spcBef>
              <a:spcPct val="0"/>
            </a:spcBef>
            <a:spcAft>
              <a:spcPct val="15000"/>
            </a:spcAft>
            <a:buChar char="••"/>
          </a:pPr>
          <a:r>
            <a:rPr lang="en-US" sz="1900" kern="1200" dirty="0" err="1" smtClean="0"/>
            <a:t>Sobol</a:t>
          </a:r>
          <a:r>
            <a:rPr lang="en-US" sz="1900" kern="1200" dirty="0" smtClean="0"/>
            <a:t> sequence cannot be reliably used with most distributions</a:t>
          </a:r>
          <a:endParaRPr lang="en-US" sz="1900" kern="1200" dirty="0"/>
        </a:p>
      </dsp:txBody>
      <dsp:txXfrm>
        <a:off x="0" y="398155"/>
        <a:ext cx="10058399" cy="1975050"/>
      </dsp:txXfrm>
    </dsp:sp>
    <dsp:sp modelId="{64ABD945-D61B-4DEA-9E78-6BBE31C60BC2}">
      <dsp:nvSpPr>
        <dsp:cNvPr id="0" name=""/>
        <dsp:cNvSpPr/>
      </dsp:nvSpPr>
      <dsp:spPr>
        <a:xfrm>
          <a:off x="502920" y="117715"/>
          <a:ext cx="7040880" cy="56088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44550">
            <a:lnSpc>
              <a:spcPct val="90000"/>
            </a:lnSpc>
            <a:spcBef>
              <a:spcPct val="0"/>
            </a:spcBef>
            <a:spcAft>
              <a:spcPct val="35000"/>
            </a:spcAft>
          </a:pPr>
          <a:r>
            <a:rPr lang="en-US" sz="1900" kern="1200" dirty="0" smtClean="0"/>
            <a:t>Using pseudo-random generators</a:t>
          </a:r>
          <a:endParaRPr lang="en-US" sz="1900" kern="1200" dirty="0"/>
        </a:p>
      </dsp:txBody>
      <dsp:txXfrm>
        <a:off x="530300" y="145095"/>
        <a:ext cx="6986120" cy="506120"/>
      </dsp:txXfrm>
    </dsp:sp>
    <dsp:sp modelId="{7C85B996-205C-45BD-B004-4967363FDA6A}">
      <dsp:nvSpPr>
        <dsp:cNvPr id="0" name=""/>
        <dsp:cNvSpPr/>
      </dsp:nvSpPr>
      <dsp:spPr>
        <a:xfrm>
          <a:off x="0" y="2756245"/>
          <a:ext cx="10058399" cy="227430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95732" rIns="780644"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N-dimensional distributions need n different sequences not n calls to the same sequence.</a:t>
          </a:r>
          <a:endParaRPr lang="en-US" sz="1900" kern="1200" dirty="0"/>
        </a:p>
        <a:p>
          <a:pPr marL="171450" lvl="1" indent="-171450" algn="l" defTabSz="844550">
            <a:lnSpc>
              <a:spcPct val="90000"/>
            </a:lnSpc>
            <a:spcBef>
              <a:spcPct val="0"/>
            </a:spcBef>
            <a:spcAft>
              <a:spcPct val="15000"/>
            </a:spcAft>
            <a:buChar char="••"/>
          </a:pPr>
          <a:r>
            <a:rPr lang="en-US" sz="1900" kern="1200" dirty="0" smtClean="0"/>
            <a:t>All distributions implemented in available libraries call n-times are incompatible with the way a </a:t>
          </a:r>
          <a:r>
            <a:rPr lang="en-US" sz="1900" kern="1200" dirty="0" err="1" smtClean="0"/>
            <a:t>sobol</a:t>
          </a:r>
          <a:r>
            <a:rPr lang="en-US" sz="1900" kern="1200" dirty="0" smtClean="0"/>
            <a:t> sequence is implemented</a:t>
          </a:r>
          <a:endParaRPr lang="en-US" sz="1900" kern="1200" dirty="0"/>
        </a:p>
        <a:p>
          <a:pPr marL="171450" lvl="1" indent="-171450" algn="l" defTabSz="844550">
            <a:lnSpc>
              <a:spcPct val="90000"/>
            </a:lnSpc>
            <a:spcBef>
              <a:spcPct val="0"/>
            </a:spcBef>
            <a:spcAft>
              <a:spcPct val="15000"/>
            </a:spcAft>
            <a:buChar char="••"/>
          </a:pPr>
          <a:r>
            <a:rPr lang="en-US" sz="1900" kern="1200" dirty="0" smtClean="0"/>
            <a:t>An implementation for uniform distribution is available. </a:t>
          </a:r>
          <a:endParaRPr lang="en-US" sz="1900" kern="1200" dirty="0"/>
        </a:p>
        <a:p>
          <a:pPr marL="171450" lvl="1" indent="-171450" algn="l" defTabSz="844550">
            <a:lnSpc>
              <a:spcPct val="90000"/>
            </a:lnSpc>
            <a:spcBef>
              <a:spcPct val="0"/>
            </a:spcBef>
            <a:spcAft>
              <a:spcPct val="15000"/>
            </a:spcAft>
            <a:buChar char="••"/>
          </a:pPr>
          <a:r>
            <a:rPr lang="en-US" sz="1900" kern="1200" smtClean="0"/>
            <a:t>Need </a:t>
          </a:r>
          <a:r>
            <a:rPr lang="en-US" sz="1900" kern="1200" dirty="0" smtClean="0"/>
            <a:t>to find a better general solution</a:t>
          </a:r>
          <a:endParaRPr lang="en-US" sz="1900" kern="1200" dirty="0"/>
        </a:p>
      </dsp:txBody>
      <dsp:txXfrm>
        <a:off x="0" y="2756245"/>
        <a:ext cx="10058399" cy="2274300"/>
      </dsp:txXfrm>
    </dsp:sp>
    <dsp:sp modelId="{DD36A378-B209-4BB2-958F-5174348274DB}">
      <dsp:nvSpPr>
        <dsp:cNvPr id="0" name=""/>
        <dsp:cNvSpPr/>
      </dsp:nvSpPr>
      <dsp:spPr>
        <a:xfrm>
          <a:off x="502920" y="2475805"/>
          <a:ext cx="7040880" cy="56088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44550">
            <a:lnSpc>
              <a:spcPct val="90000"/>
            </a:lnSpc>
            <a:spcBef>
              <a:spcPct val="0"/>
            </a:spcBef>
            <a:spcAft>
              <a:spcPct val="35000"/>
            </a:spcAft>
          </a:pPr>
          <a:r>
            <a:rPr lang="en-US" sz="1900" kern="1200" dirty="0" smtClean="0"/>
            <a:t>Using quasi-random sequences</a:t>
          </a:r>
          <a:endParaRPr lang="en-US" sz="1900" kern="1200" dirty="0"/>
        </a:p>
      </dsp:txBody>
      <dsp:txXfrm>
        <a:off x="530300" y="2503185"/>
        <a:ext cx="6986120" cy="50612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771F4-21E1-4759-B1EC-0A3BE3DFAEE3}">
      <dsp:nvSpPr>
        <dsp:cNvPr id="0" name=""/>
        <dsp:cNvSpPr/>
      </dsp:nvSpPr>
      <dsp:spPr>
        <a:xfrm>
          <a:off x="0" y="319900"/>
          <a:ext cx="10058399" cy="7654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Whatever comes from the electronics</a:t>
          </a:r>
          <a:endParaRPr lang="en-US" sz="1800" kern="1200" dirty="0"/>
        </a:p>
      </dsp:txBody>
      <dsp:txXfrm>
        <a:off x="0" y="319900"/>
        <a:ext cx="10058399" cy="765450"/>
      </dsp:txXfrm>
    </dsp:sp>
    <dsp:sp modelId="{09EF644A-26D2-41AA-B078-594E5C40BB21}">
      <dsp:nvSpPr>
        <dsp:cNvPr id="0" name=""/>
        <dsp:cNvSpPr/>
      </dsp:nvSpPr>
      <dsp:spPr>
        <a:xfrm>
          <a:off x="502920" y="54220"/>
          <a:ext cx="7040880" cy="53136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00100">
            <a:lnSpc>
              <a:spcPct val="90000"/>
            </a:lnSpc>
            <a:spcBef>
              <a:spcPct val="0"/>
            </a:spcBef>
            <a:spcAft>
              <a:spcPct val="35000"/>
            </a:spcAft>
          </a:pPr>
          <a:r>
            <a:rPr lang="en-US" sz="1800" kern="1200" dirty="0" smtClean="0"/>
            <a:t>Raw data</a:t>
          </a:r>
          <a:endParaRPr lang="en-US" sz="1800" kern="1200" dirty="0"/>
        </a:p>
      </dsp:txBody>
      <dsp:txXfrm>
        <a:off x="528859" y="80159"/>
        <a:ext cx="6989002" cy="479482"/>
      </dsp:txXfrm>
    </dsp:sp>
    <dsp:sp modelId="{1D29DC08-7AB3-4EDA-A7C4-BE03DD7F2E68}">
      <dsp:nvSpPr>
        <dsp:cNvPr id="0" name=""/>
        <dsp:cNvSpPr/>
      </dsp:nvSpPr>
      <dsp:spPr>
        <a:xfrm>
          <a:off x="0" y="1448230"/>
          <a:ext cx="10058399" cy="1077300"/>
        </a:xfrm>
        <a:prstGeom prst="rect">
          <a:avLst/>
        </a:prstGeom>
        <a:solidFill>
          <a:schemeClr val="lt1">
            <a:alpha val="90000"/>
            <a:hueOff val="0"/>
            <a:satOff val="0"/>
            <a:lumOff val="0"/>
            <a:alphaOff val="0"/>
          </a:schemeClr>
        </a:solidFill>
        <a:ln w="6350" cap="flat" cmpd="sng" algn="ctr">
          <a:solidFill>
            <a:schemeClr val="accent2">
              <a:hueOff val="-629465"/>
              <a:satOff val="11712"/>
              <a:lumOff val="156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Processed data per channel</a:t>
          </a:r>
          <a:endParaRPr lang="en-US" sz="1800" kern="1200" dirty="0"/>
        </a:p>
        <a:p>
          <a:pPr marL="171450" lvl="1" indent="-171450" algn="l" defTabSz="800100">
            <a:lnSpc>
              <a:spcPct val="90000"/>
            </a:lnSpc>
            <a:spcBef>
              <a:spcPct val="0"/>
            </a:spcBef>
            <a:spcAft>
              <a:spcPct val="15000"/>
            </a:spcAft>
            <a:buChar char="••"/>
          </a:pPr>
          <a:r>
            <a:rPr lang="en-US" sz="1800" kern="1200" dirty="0" smtClean="0"/>
            <a:t>Define charge and time of each signal</a:t>
          </a:r>
          <a:endParaRPr lang="en-US" sz="1800" kern="1200" dirty="0"/>
        </a:p>
      </dsp:txBody>
      <dsp:txXfrm>
        <a:off x="0" y="1448230"/>
        <a:ext cx="10058399" cy="1077300"/>
      </dsp:txXfrm>
    </dsp:sp>
    <dsp:sp modelId="{898E6942-9D26-4F6B-821F-B75B5D119415}">
      <dsp:nvSpPr>
        <dsp:cNvPr id="0" name=""/>
        <dsp:cNvSpPr/>
      </dsp:nvSpPr>
      <dsp:spPr>
        <a:xfrm>
          <a:off x="502920" y="1182550"/>
          <a:ext cx="7040880" cy="531360"/>
        </a:xfrm>
        <a:prstGeom prst="roundRect">
          <a:avLst/>
        </a:prstGeom>
        <a:blipFill rotWithShape="0">
          <a:blip xmlns:r="http://schemas.openxmlformats.org/officeDocument/2006/relationships" r:embed="rId1">
            <a:duotone>
              <a:schemeClr val="accent2">
                <a:hueOff val="-629465"/>
                <a:satOff val="11712"/>
                <a:lumOff val="1568"/>
                <a:alphaOff val="0"/>
                <a:tint val="70000"/>
                <a:shade val="63000"/>
              </a:schemeClr>
              <a:schemeClr val="accent2">
                <a:hueOff val="-629465"/>
                <a:satOff val="11712"/>
                <a:lumOff val="1568"/>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00100">
            <a:lnSpc>
              <a:spcPct val="90000"/>
            </a:lnSpc>
            <a:spcBef>
              <a:spcPct val="0"/>
            </a:spcBef>
            <a:spcAft>
              <a:spcPct val="35000"/>
            </a:spcAft>
          </a:pPr>
          <a:r>
            <a:rPr lang="en-US" sz="1800" kern="1200" dirty="0" smtClean="0"/>
            <a:t>Pulses</a:t>
          </a:r>
          <a:endParaRPr lang="en-US" sz="1800" kern="1200" dirty="0"/>
        </a:p>
      </dsp:txBody>
      <dsp:txXfrm>
        <a:off x="528859" y="1208489"/>
        <a:ext cx="6989002" cy="479482"/>
      </dsp:txXfrm>
    </dsp:sp>
    <dsp:sp modelId="{F6F7E4C3-3CA3-449D-A69B-E341DBE7FA43}">
      <dsp:nvSpPr>
        <dsp:cNvPr id="0" name=""/>
        <dsp:cNvSpPr/>
      </dsp:nvSpPr>
      <dsp:spPr>
        <a:xfrm>
          <a:off x="0" y="2888411"/>
          <a:ext cx="10058399" cy="765450"/>
        </a:xfrm>
        <a:prstGeom prst="rect">
          <a:avLst/>
        </a:prstGeom>
        <a:solidFill>
          <a:schemeClr val="lt1">
            <a:alpha val="90000"/>
            <a:hueOff val="0"/>
            <a:satOff val="0"/>
            <a:lumOff val="0"/>
            <a:alphaOff val="0"/>
          </a:schemeClr>
        </a:solidFill>
        <a:ln w="6350" cap="flat" cmpd="sng" algn="ctr">
          <a:solidFill>
            <a:schemeClr val="accent2">
              <a:hueOff val="-1258930"/>
              <a:satOff val="23424"/>
              <a:lumOff val="3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3-dimensional point in space </a:t>
          </a:r>
          <a:endParaRPr lang="en-US" sz="1800" kern="1200" dirty="0"/>
        </a:p>
      </dsp:txBody>
      <dsp:txXfrm>
        <a:off x="0" y="2888411"/>
        <a:ext cx="10058399" cy="765450"/>
      </dsp:txXfrm>
    </dsp:sp>
    <dsp:sp modelId="{09320071-4BB9-478D-AEAF-B0E772CC9311}">
      <dsp:nvSpPr>
        <dsp:cNvPr id="0" name=""/>
        <dsp:cNvSpPr/>
      </dsp:nvSpPr>
      <dsp:spPr>
        <a:xfrm>
          <a:off x="502920" y="2622730"/>
          <a:ext cx="7040880" cy="531360"/>
        </a:xfrm>
        <a:prstGeom prst="roundRect">
          <a:avLst/>
        </a:prstGeom>
        <a:blipFill rotWithShape="0">
          <a:blip xmlns:r="http://schemas.openxmlformats.org/officeDocument/2006/relationships" r:embed="rId1">
            <a:duotone>
              <a:schemeClr val="accent2">
                <a:hueOff val="-1258930"/>
                <a:satOff val="23424"/>
                <a:lumOff val="3137"/>
                <a:alphaOff val="0"/>
                <a:tint val="70000"/>
                <a:shade val="63000"/>
              </a:schemeClr>
              <a:schemeClr val="accent2">
                <a:hueOff val="-1258930"/>
                <a:satOff val="23424"/>
                <a:lumOff val="3137"/>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00100">
            <a:lnSpc>
              <a:spcPct val="90000"/>
            </a:lnSpc>
            <a:spcBef>
              <a:spcPct val="0"/>
            </a:spcBef>
            <a:spcAft>
              <a:spcPct val="35000"/>
            </a:spcAft>
          </a:pPr>
          <a:r>
            <a:rPr lang="en-US" sz="1800" kern="1200" dirty="0" smtClean="0"/>
            <a:t>Hit</a:t>
          </a:r>
          <a:endParaRPr lang="en-US" sz="1800" kern="1200" dirty="0"/>
        </a:p>
      </dsp:txBody>
      <dsp:txXfrm>
        <a:off x="528859" y="2648669"/>
        <a:ext cx="6989002" cy="479482"/>
      </dsp:txXfrm>
    </dsp:sp>
    <dsp:sp modelId="{68742439-8E55-49E9-8844-BD212ACE7F11}">
      <dsp:nvSpPr>
        <dsp:cNvPr id="0" name=""/>
        <dsp:cNvSpPr/>
      </dsp:nvSpPr>
      <dsp:spPr>
        <a:xfrm>
          <a:off x="0" y="4016741"/>
          <a:ext cx="10058399" cy="107730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Particle trajectory in space</a:t>
          </a:r>
          <a:endParaRPr lang="en-US" sz="1800" kern="1200" dirty="0"/>
        </a:p>
        <a:p>
          <a:pPr marL="171450" lvl="1" indent="-171450" algn="l" defTabSz="800100">
            <a:lnSpc>
              <a:spcPct val="90000"/>
            </a:lnSpc>
            <a:spcBef>
              <a:spcPct val="0"/>
            </a:spcBef>
            <a:spcAft>
              <a:spcPct val="15000"/>
            </a:spcAft>
            <a:buChar char="••"/>
          </a:pPr>
          <a:r>
            <a:rPr lang="en-US" sz="1800" kern="1200" dirty="0" smtClean="0"/>
            <a:t>Not yet defined in the code</a:t>
          </a:r>
          <a:endParaRPr lang="en-US" sz="1800" kern="1200" dirty="0"/>
        </a:p>
      </dsp:txBody>
      <dsp:txXfrm>
        <a:off x="0" y="4016741"/>
        <a:ext cx="10058399" cy="1077300"/>
      </dsp:txXfrm>
    </dsp:sp>
    <dsp:sp modelId="{1559028E-8950-4038-8763-C53F5B7004C1}">
      <dsp:nvSpPr>
        <dsp:cNvPr id="0" name=""/>
        <dsp:cNvSpPr/>
      </dsp:nvSpPr>
      <dsp:spPr>
        <a:xfrm>
          <a:off x="502920" y="3751061"/>
          <a:ext cx="7040880" cy="53136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00100">
            <a:lnSpc>
              <a:spcPct val="90000"/>
            </a:lnSpc>
            <a:spcBef>
              <a:spcPct val="0"/>
            </a:spcBef>
            <a:spcAft>
              <a:spcPct val="35000"/>
            </a:spcAft>
          </a:pPr>
          <a:r>
            <a:rPr lang="en-US" sz="1800" kern="1200" dirty="0" smtClean="0"/>
            <a:t>Track</a:t>
          </a:r>
          <a:endParaRPr lang="en-US" sz="1800" kern="1200" dirty="0"/>
        </a:p>
      </dsp:txBody>
      <dsp:txXfrm>
        <a:off x="528859" y="3777000"/>
        <a:ext cx="6989002"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717FC-E368-4B16-9C38-DDE1CDF6C196}">
      <dsp:nvSpPr>
        <dsp:cNvPr id="0" name=""/>
        <dsp:cNvSpPr/>
      </dsp:nvSpPr>
      <dsp:spPr>
        <a:xfrm>
          <a:off x="0" y="295195"/>
          <a:ext cx="10058399" cy="1285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54076" rIns="78064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Cross-platform program to generate build systems.</a:t>
          </a:r>
          <a:endParaRPr lang="en-US" sz="1700" kern="1200" dirty="0"/>
        </a:p>
        <a:p>
          <a:pPr marL="171450" lvl="1" indent="-171450" algn="l" defTabSz="755650">
            <a:lnSpc>
              <a:spcPct val="90000"/>
            </a:lnSpc>
            <a:spcBef>
              <a:spcPct val="0"/>
            </a:spcBef>
            <a:spcAft>
              <a:spcPct val="15000"/>
            </a:spcAft>
            <a:buChar char="••"/>
          </a:pPr>
          <a:r>
            <a:rPr lang="en-US" sz="1700" kern="1200" dirty="0" smtClean="0"/>
            <a:t>Tested on Linux and OSX to generate UNIX </a:t>
          </a:r>
          <a:r>
            <a:rPr lang="en-US" sz="1700" kern="1200" dirty="0" err="1" smtClean="0"/>
            <a:t>makefile</a:t>
          </a:r>
          <a:r>
            <a:rPr lang="en-US" sz="1700" kern="1200" dirty="0" smtClean="0"/>
            <a:t> build systems</a:t>
          </a:r>
          <a:endParaRPr lang="en-US" sz="1700" kern="1200" dirty="0"/>
        </a:p>
        <a:p>
          <a:pPr marL="171450" lvl="1" indent="-171450" algn="l" defTabSz="755650">
            <a:lnSpc>
              <a:spcPct val="90000"/>
            </a:lnSpc>
            <a:spcBef>
              <a:spcPct val="0"/>
            </a:spcBef>
            <a:spcAft>
              <a:spcPct val="15000"/>
            </a:spcAft>
            <a:buChar char="••"/>
          </a:pPr>
          <a:r>
            <a:rPr lang="en-US" sz="1700" kern="1200" dirty="0" smtClean="0"/>
            <a:t>Able to </a:t>
          </a:r>
          <a:r>
            <a:rPr lang="en-US" sz="1700" kern="1200" dirty="0" smtClean="0"/>
            <a:t>generate </a:t>
          </a:r>
          <a:r>
            <a:rPr lang="en-US" sz="1700" kern="1200" dirty="0" err="1" smtClean="0"/>
            <a:t>XCode</a:t>
          </a:r>
          <a:r>
            <a:rPr lang="en-US" sz="1700" kern="1200" dirty="0" smtClean="0"/>
            <a:t>, Visual </a:t>
          </a:r>
          <a:r>
            <a:rPr lang="en-US" sz="1700" kern="1200" dirty="0" smtClean="0"/>
            <a:t>Studio, Eclipse </a:t>
          </a:r>
          <a:r>
            <a:rPr lang="en-US" sz="1700" kern="1200" dirty="0" smtClean="0"/>
            <a:t>and many more build projects</a:t>
          </a:r>
          <a:endParaRPr lang="en-US" sz="1700" kern="1200" dirty="0"/>
        </a:p>
      </dsp:txBody>
      <dsp:txXfrm>
        <a:off x="0" y="295195"/>
        <a:ext cx="10058399" cy="1285200"/>
      </dsp:txXfrm>
    </dsp:sp>
    <dsp:sp modelId="{119818B6-30D0-49ED-A48E-AE1701A51890}">
      <dsp:nvSpPr>
        <dsp:cNvPr id="0" name=""/>
        <dsp:cNvSpPr/>
      </dsp:nvSpPr>
      <dsp:spPr>
        <a:xfrm>
          <a:off x="502920" y="44275"/>
          <a:ext cx="7040880" cy="50184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55650">
            <a:lnSpc>
              <a:spcPct val="90000"/>
            </a:lnSpc>
            <a:spcBef>
              <a:spcPct val="0"/>
            </a:spcBef>
            <a:spcAft>
              <a:spcPct val="35000"/>
            </a:spcAft>
          </a:pPr>
          <a:r>
            <a:rPr lang="en-US" sz="1700" b="1" kern="1200" dirty="0" err="1" smtClean="0"/>
            <a:t>Cmake</a:t>
          </a:r>
          <a:r>
            <a:rPr lang="en-US" sz="1700" b="1" kern="1200" dirty="0" smtClean="0"/>
            <a:t> build generator</a:t>
          </a:r>
          <a:endParaRPr lang="en-US" sz="1700" b="1" kern="1200" dirty="0"/>
        </a:p>
      </dsp:txBody>
      <dsp:txXfrm>
        <a:off x="527418" y="68773"/>
        <a:ext cx="6991884" cy="452844"/>
      </dsp:txXfrm>
    </dsp:sp>
    <dsp:sp modelId="{E9FF5746-F427-4E5D-8213-C78F02B233F4}">
      <dsp:nvSpPr>
        <dsp:cNvPr id="0" name=""/>
        <dsp:cNvSpPr/>
      </dsp:nvSpPr>
      <dsp:spPr>
        <a:xfrm>
          <a:off x="0" y="1923115"/>
          <a:ext cx="10058399" cy="15529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54076" rIns="78064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err="1" smtClean="0"/>
            <a:t>MXCore</a:t>
          </a:r>
          <a:r>
            <a:rPr lang="en-US" sz="1700" kern="1200" dirty="0" smtClean="0"/>
            <a:t>, MXIO, </a:t>
          </a:r>
          <a:r>
            <a:rPr lang="en-US" sz="1700" kern="1200" dirty="0" err="1" smtClean="0"/>
            <a:t>MXRandom</a:t>
          </a:r>
          <a:r>
            <a:rPr lang="en-US" sz="1700" kern="1200" dirty="0" smtClean="0"/>
            <a:t>, </a:t>
          </a:r>
          <a:r>
            <a:rPr lang="en-US" sz="1700" kern="1200" dirty="0" err="1" smtClean="0"/>
            <a:t>MXUitil</a:t>
          </a:r>
          <a:r>
            <a:rPr lang="en-US" sz="1700" kern="1200" dirty="0" smtClean="0"/>
            <a:t>, </a:t>
          </a:r>
          <a:r>
            <a:rPr lang="en-US" sz="1700" kern="1200" dirty="0" err="1" smtClean="0"/>
            <a:t>MXMCGens</a:t>
          </a:r>
          <a:r>
            <a:rPr lang="en-US" sz="1700" kern="1200" dirty="0" smtClean="0"/>
            <a:t>, </a:t>
          </a:r>
          <a:r>
            <a:rPr lang="en-US" sz="1700" kern="1200" dirty="0" err="1" smtClean="0"/>
            <a:t>MXSlowControl</a:t>
          </a:r>
          <a:endParaRPr lang="en-US" sz="1700" kern="1200" dirty="0"/>
        </a:p>
        <a:p>
          <a:pPr marL="171450" lvl="1" indent="-171450" algn="l" defTabSz="755650">
            <a:lnSpc>
              <a:spcPct val="90000"/>
            </a:lnSpc>
            <a:spcBef>
              <a:spcPct val="0"/>
            </a:spcBef>
            <a:spcAft>
              <a:spcPct val="15000"/>
            </a:spcAft>
            <a:buChar char="••"/>
          </a:pPr>
          <a:r>
            <a:rPr lang="en-US" sz="1700" kern="1200" dirty="0" smtClean="0"/>
            <a:t>Many plugins already developed</a:t>
          </a:r>
          <a:endParaRPr lang="en-US" sz="1700" kern="1200" dirty="0"/>
        </a:p>
        <a:p>
          <a:pPr marL="171450" lvl="1" indent="-171450" algn="l" defTabSz="755650">
            <a:lnSpc>
              <a:spcPct val="90000"/>
            </a:lnSpc>
            <a:spcBef>
              <a:spcPct val="0"/>
            </a:spcBef>
            <a:spcAft>
              <a:spcPct val="15000"/>
            </a:spcAft>
            <a:buChar char="••"/>
          </a:pPr>
          <a:r>
            <a:rPr lang="en-US" sz="1700" kern="1200" dirty="0" smtClean="0"/>
            <a:t>More to come when necessary</a:t>
          </a:r>
          <a:endParaRPr lang="en-US" sz="1700" kern="1200" dirty="0"/>
        </a:p>
        <a:p>
          <a:pPr marL="171450" lvl="1" indent="-171450" algn="l" defTabSz="755650">
            <a:lnSpc>
              <a:spcPct val="90000"/>
            </a:lnSpc>
            <a:spcBef>
              <a:spcPct val="0"/>
            </a:spcBef>
            <a:spcAft>
              <a:spcPct val="15000"/>
            </a:spcAft>
            <a:buChar char="••"/>
          </a:pPr>
          <a:r>
            <a:rPr lang="en-US" sz="1700" kern="1200" dirty="0" smtClean="0"/>
            <a:t>Modular development, easier to test and understand</a:t>
          </a:r>
          <a:endParaRPr lang="en-US" sz="1700" kern="1200" dirty="0"/>
        </a:p>
      </dsp:txBody>
      <dsp:txXfrm>
        <a:off x="0" y="1923115"/>
        <a:ext cx="10058399" cy="1552950"/>
      </dsp:txXfrm>
    </dsp:sp>
    <dsp:sp modelId="{4DBF186B-3702-475A-8A3E-07311B0EB9FF}">
      <dsp:nvSpPr>
        <dsp:cNvPr id="0" name=""/>
        <dsp:cNvSpPr/>
      </dsp:nvSpPr>
      <dsp:spPr>
        <a:xfrm>
          <a:off x="502920" y="1672195"/>
          <a:ext cx="7040880" cy="501840"/>
        </a:xfrm>
        <a:prstGeom prst="roundRect">
          <a:avLst/>
        </a:prstGeom>
        <a:blipFill rotWithShape="0">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55650">
            <a:lnSpc>
              <a:spcPct val="90000"/>
            </a:lnSpc>
            <a:spcBef>
              <a:spcPct val="0"/>
            </a:spcBef>
            <a:spcAft>
              <a:spcPct val="35000"/>
            </a:spcAft>
          </a:pPr>
          <a:r>
            <a:rPr lang="en-US" sz="1700" b="1" kern="1200" dirty="0" smtClean="0"/>
            <a:t>Several </a:t>
          </a:r>
          <a:r>
            <a:rPr lang="en-US" sz="1700" b="1" kern="1200" dirty="0" err="1" smtClean="0"/>
            <a:t>subpackages</a:t>
          </a:r>
          <a:endParaRPr lang="en-US" sz="1700" b="1" kern="1200" dirty="0"/>
        </a:p>
      </dsp:txBody>
      <dsp:txXfrm>
        <a:off x="527418" y="1696693"/>
        <a:ext cx="6991884" cy="452844"/>
      </dsp:txXfrm>
    </dsp:sp>
    <dsp:sp modelId="{057E5D5B-EDFF-411F-85C5-B0AB5323523C}">
      <dsp:nvSpPr>
        <dsp:cNvPr id="0" name=""/>
        <dsp:cNvSpPr/>
      </dsp:nvSpPr>
      <dsp:spPr>
        <a:xfrm>
          <a:off x="0" y="3818786"/>
          <a:ext cx="10058399" cy="12852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54076" rIns="78064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All classes tested through unit test routines.</a:t>
          </a:r>
          <a:endParaRPr lang="en-US" sz="1700" kern="1200" dirty="0"/>
        </a:p>
        <a:p>
          <a:pPr marL="171450" lvl="1" indent="-171450" algn="l" defTabSz="755650">
            <a:lnSpc>
              <a:spcPct val="90000"/>
            </a:lnSpc>
            <a:spcBef>
              <a:spcPct val="0"/>
            </a:spcBef>
            <a:spcAft>
              <a:spcPct val="15000"/>
            </a:spcAft>
            <a:buChar char="••"/>
          </a:pPr>
          <a:r>
            <a:rPr lang="en-US" sz="1700" kern="1200" dirty="0" smtClean="0"/>
            <a:t>Test helpers for the test </a:t>
          </a:r>
          <a:r>
            <a:rPr lang="en-US" sz="1700" kern="1200" dirty="0" smtClean="0"/>
            <a:t>units </a:t>
          </a:r>
          <a:r>
            <a:rPr lang="en-US" sz="1700" kern="1200" dirty="0" smtClean="0"/>
            <a:t>of new implementations of a main component</a:t>
          </a:r>
          <a:endParaRPr lang="en-US" sz="1700" kern="1200" dirty="0"/>
        </a:p>
        <a:p>
          <a:pPr marL="171450" lvl="1" indent="-171450" algn="l" defTabSz="755650">
            <a:lnSpc>
              <a:spcPct val="90000"/>
            </a:lnSpc>
            <a:spcBef>
              <a:spcPct val="0"/>
            </a:spcBef>
            <a:spcAft>
              <a:spcPct val="15000"/>
            </a:spcAft>
            <a:buChar char="••"/>
          </a:pPr>
          <a:r>
            <a:rPr lang="en-US" sz="1700" kern="1200" dirty="0" smtClean="0"/>
            <a:t>Every new class should have a test unit to be included in the core libraries</a:t>
          </a:r>
          <a:endParaRPr lang="en-US" sz="1700" kern="1200" dirty="0"/>
        </a:p>
      </dsp:txBody>
      <dsp:txXfrm>
        <a:off x="0" y="3818786"/>
        <a:ext cx="10058399" cy="1285200"/>
      </dsp:txXfrm>
    </dsp:sp>
    <dsp:sp modelId="{BEBC0199-D663-4878-86AF-AADD8C30798F}">
      <dsp:nvSpPr>
        <dsp:cNvPr id="0" name=""/>
        <dsp:cNvSpPr/>
      </dsp:nvSpPr>
      <dsp:spPr>
        <a:xfrm>
          <a:off x="502920" y="3567866"/>
          <a:ext cx="7040880" cy="501840"/>
        </a:xfrm>
        <a:prstGeom prst="roundRect">
          <a:avLst/>
        </a:prstGeom>
        <a:blipFill rotWithShape="0">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55650">
            <a:lnSpc>
              <a:spcPct val="90000"/>
            </a:lnSpc>
            <a:spcBef>
              <a:spcPct val="0"/>
            </a:spcBef>
            <a:spcAft>
              <a:spcPct val="35000"/>
            </a:spcAft>
          </a:pPr>
          <a:r>
            <a:rPr lang="en-US" sz="1700" b="1" kern="1200" dirty="0" smtClean="0"/>
            <a:t>Test Units</a:t>
          </a:r>
          <a:endParaRPr lang="en-US" sz="1700" b="1" kern="1200" dirty="0"/>
        </a:p>
      </dsp:txBody>
      <dsp:txXfrm>
        <a:off x="527418" y="3592364"/>
        <a:ext cx="6991884"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A130F-15DA-4C7E-AB16-6F5BA5845FA2}">
      <dsp:nvSpPr>
        <dsp:cNvPr id="0" name=""/>
        <dsp:cNvSpPr/>
      </dsp:nvSpPr>
      <dsp:spPr>
        <a:xfrm>
          <a:off x="0" y="341298"/>
          <a:ext cx="10058399" cy="11371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95732" rIns="780644"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Modify the steering file and run</a:t>
          </a:r>
        </a:p>
        <a:p>
          <a:pPr marL="171450" lvl="1" indent="-171450" algn="l" defTabSz="844550">
            <a:lnSpc>
              <a:spcPct val="90000"/>
            </a:lnSpc>
            <a:spcBef>
              <a:spcPct val="0"/>
            </a:spcBef>
            <a:spcAft>
              <a:spcPct val="15000"/>
            </a:spcAft>
            <a:buChar char="••"/>
          </a:pPr>
          <a:r>
            <a:rPr lang="en-US" sz="1900" kern="1200" dirty="0" smtClean="0"/>
            <a:t>Test beam operation, rerun of an analysis…</a:t>
          </a:r>
        </a:p>
      </dsp:txBody>
      <dsp:txXfrm>
        <a:off x="0" y="341298"/>
        <a:ext cx="10058399" cy="1137150"/>
      </dsp:txXfrm>
    </dsp:sp>
    <dsp:sp modelId="{E65D9265-0E17-4E02-A3C2-194EF2BECDD8}">
      <dsp:nvSpPr>
        <dsp:cNvPr id="0" name=""/>
        <dsp:cNvSpPr/>
      </dsp:nvSpPr>
      <dsp:spPr>
        <a:xfrm>
          <a:off x="502920" y="60858"/>
          <a:ext cx="7040880" cy="56088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44550">
            <a:lnSpc>
              <a:spcPct val="90000"/>
            </a:lnSpc>
            <a:spcBef>
              <a:spcPct val="0"/>
            </a:spcBef>
            <a:spcAft>
              <a:spcPct val="35000"/>
            </a:spcAft>
          </a:pPr>
          <a:r>
            <a:rPr lang="en-US" sz="1900" b="1" kern="1200" dirty="0" smtClean="0"/>
            <a:t>Simple user</a:t>
          </a:r>
        </a:p>
      </dsp:txBody>
      <dsp:txXfrm>
        <a:off x="530300" y="88238"/>
        <a:ext cx="6986120" cy="506120"/>
      </dsp:txXfrm>
    </dsp:sp>
    <dsp:sp modelId="{7DF1296C-6F7A-4ED8-A742-12B05E567071}">
      <dsp:nvSpPr>
        <dsp:cNvPr id="0" name=""/>
        <dsp:cNvSpPr/>
      </dsp:nvSpPr>
      <dsp:spPr>
        <a:xfrm>
          <a:off x="0" y="1861488"/>
          <a:ext cx="10058399" cy="1705725"/>
        </a:xfrm>
        <a:prstGeom prst="rect">
          <a:avLst/>
        </a:prstGeom>
        <a:solidFill>
          <a:schemeClr val="lt1">
            <a:alpha val="90000"/>
            <a:hueOff val="0"/>
            <a:satOff val="0"/>
            <a:lumOff val="0"/>
            <a:alphaOff val="0"/>
          </a:schemeClr>
        </a:solidFill>
        <a:ln w="6350" cap="flat" cmpd="sng" algn="ctr">
          <a:solidFill>
            <a:schemeClr val="accent2">
              <a:hueOff val="-944198"/>
              <a:satOff val="17568"/>
              <a:lumOff val="23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95732" rIns="780644"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Create a new </a:t>
          </a:r>
          <a:r>
            <a:rPr lang="en-US" sz="1900" kern="1200" dirty="0" smtClean="0"/>
            <a:t>plugin with </a:t>
          </a:r>
          <a:r>
            <a:rPr lang="en-US" sz="1900" kern="1200" dirty="0" smtClean="0"/>
            <a:t>additional code (analysis, simulation, reconstruction</a:t>
          </a:r>
          <a:r>
            <a:rPr lang="en-US" sz="1900" kern="1200" dirty="0" smtClean="0"/>
            <a:t>…). That’s yours to do whatever you want with.</a:t>
          </a:r>
          <a:endParaRPr lang="en-US" sz="1900" kern="1200" dirty="0"/>
        </a:p>
        <a:p>
          <a:pPr marL="171450" lvl="1" indent="-171450" algn="l" defTabSz="844550">
            <a:lnSpc>
              <a:spcPct val="90000"/>
            </a:lnSpc>
            <a:spcBef>
              <a:spcPct val="0"/>
            </a:spcBef>
            <a:spcAft>
              <a:spcPct val="15000"/>
            </a:spcAft>
            <a:buChar char="••"/>
          </a:pPr>
          <a:r>
            <a:rPr lang="en-US" sz="1900" kern="1200" dirty="0" smtClean="0"/>
            <a:t>Install the plugin in your home directory</a:t>
          </a:r>
          <a:endParaRPr lang="en-US" sz="1900" kern="1200" dirty="0"/>
        </a:p>
        <a:p>
          <a:pPr marL="171450" lvl="1" indent="-171450" algn="l" defTabSz="844550">
            <a:lnSpc>
              <a:spcPct val="90000"/>
            </a:lnSpc>
            <a:spcBef>
              <a:spcPct val="0"/>
            </a:spcBef>
            <a:spcAft>
              <a:spcPct val="15000"/>
            </a:spcAft>
            <a:buChar char="••"/>
          </a:pPr>
          <a:r>
            <a:rPr lang="en-US" sz="1900" kern="1200" dirty="0" smtClean="0"/>
            <a:t>Template build with library and plugin in the repository</a:t>
          </a:r>
          <a:endParaRPr lang="en-US" sz="1900" kern="1200" dirty="0"/>
        </a:p>
      </dsp:txBody>
      <dsp:txXfrm>
        <a:off x="0" y="1861488"/>
        <a:ext cx="10058399" cy="1705725"/>
      </dsp:txXfrm>
    </dsp:sp>
    <dsp:sp modelId="{8D39D5FF-D884-4D1B-ACB2-47BE8FDF80F7}">
      <dsp:nvSpPr>
        <dsp:cNvPr id="0" name=""/>
        <dsp:cNvSpPr/>
      </dsp:nvSpPr>
      <dsp:spPr>
        <a:xfrm>
          <a:off x="502920" y="1581048"/>
          <a:ext cx="7040880" cy="560880"/>
        </a:xfrm>
        <a:prstGeom prst="roundRect">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44550">
            <a:lnSpc>
              <a:spcPct val="90000"/>
            </a:lnSpc>
            <a:spcBef>
              <a:spcPct val="0"/>
            </a:spcBef>
            <a:spcAft>
              <a:spcPct val="35000"/>
            </a:spcAft>
          </a:pPr>
          <a:r>
            <a:rPr lang="en-US" sz="1900" b="1" kern="1200" dirty="0" smtClean="0"/>
            <a:t>Plugin development</a:t>
          </a:r>
          <a:endParaRPr lang="en-US" sz="1900" b="1" kern="1200" dirty="0"/>
        </a:p>
      </dsp:txBody>
      <dsp:txXfrm>
        <a:off x="530300" y="1608428"/>
        <a:ext cx="6986120" cy="506120"/>
      </dsp:txXfrm>
    </dsp:sp>
    <dsp:sp modelId="{97DDE83E-2081-4AAB-A832-02713BF42D38}">
      <dsp:nvSpPr>
        <dsp:cNvPr id="0" name=""/>
        <dsp:cNvSpPr/>
      </dsp:nvSpPr>
      <dsp:spPr>
        <a:xfrm>
          <a:off x="0" y="3950253"/>
          <a:ext cx="10058399" cy="113715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95732" rIns="780644"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Add new components and functionalities to the core system.</a:t>
          </a:r>
          <a:endParaRPr lang="en-US" sz="1900" kern="1200" dirty="0"/>
        </a:p>
        <a:p>
          <a:pPr marL="171450" lvl="1" indent="-171450" algn="l" defTabSz="844550">
            <a:lnSpc>
              <a:spcPct val="90000"/>
            </a:lnSpc>
            <a:spcBef>
              <a:spcPct val="0"/>
            </a:spcBef>
            <a:spcAft>
              <a:spcPct val="15000"/>
            </a:spcAft>
            <a:buChar char="••"/>
          </a:pPr>
          <a:r>
            <a:rPr lang="en-US" sz="1900" kern="1200" dirty="0" smtClean="0"/>
            <a:t>Reviews plugin components and add them to the common library</a:t>
          </a:r>
          <a:endParaRPr lang="en-US" sz="1900" kern="1200" dirty="0"/>
        </a:p>
      </dsp:txBody>
      <dsp:txXfrm>
        <a:off x="0" y="3950253"/>
        <a:ext cx="10058399" cy="1137150"/>
      </dsp:txXfrm>
    </dsp:sp>
    <dsp:sp modelId="{C7488007-D38F-4CC1-98C6-FC301138F00F}">
      <dsp:nvSpPr>
        <dsp:cNvPr id="0" name=""/>
        <dsp:cNvSpPr/>
      </dsp:nvSpPr>
      <dsp:spPr>
        <a:xfrm>
          <a:off x="502920" y="3669813"/>
          <a:ext cx="7040880" cy="56088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44550">
            <a:lnSpc>
              <a:spcPct val="90000"/>
            </a:lnSpc>
            <a:spcBef>
              <a:spcPct val="0"/>
            </a:spcBef>
            <a:spcAft>
              <a:spcPct val="35000"/>
            </a:spcAft>
          </a:pPr>
          <a:r>
            <a:rPr lang="en-US" sz="1900" b="1" kern="1200" dirty="0" smtClean="0"/>
            <a:t>Core development</a:t>
          </a:r>
          <a:endParaRPr lang="en-US" sz="1900" b="1" kern="1200" dirty="0"/>
        </a:p>
      </dsp:txBody>
      <dsp:txXfrm>
        <a:off x="530300" y="3697193"/>
        <a:ext cx="6986120"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156C7-AAB7-4E62-8406-F6C657ECCE36}">
      <dsp:nvSpPr>
        <dsp:cNvPr id="0" name=""/>
        <dsp:cNvSpPr/>
      </dsp:nvSpPr>
      <dsp:spPr>
        <a:xfrm>
          <a:off x="0" y="447206"/>
          <a:ext cx="10058399" cy="1738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479044" rIns="78064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Core written in C++11/14</a:t>
          </a:r>
          <a:endParaRPr lang="en-US" sz="2300" kern="1200" dirty="0"/>
        </a:p>
        <a:p>
          <a:pPr marL="228600" lvl="1" indent="-228600" algn="l" defTabSz="1022350">
            <a:lnSpc>
              <a:spcPct val="90000"/>
            </a:lnSpc>
            <a:spcBef>
              <a:spcPct val="0"/>
            </a:spcBef>
            <a:spcAft>
              <a:spcPct val="15000"/>
            </a:spcAft>
            <a:buChar char="••"/>
          </a:pPr>
          <a:r>
            <a:rPr lang="en-US" sz="2300" kern="1200" dirty="0" smtClean="0"/>
            <a:t>Actual C++, not C with classes</a:t>
          </a:r>
          <a:endParaRPr lang="en-US" sz="2300" kern="1200" dirty="0"/>
        </a:p>
        <a:p>
          <a:pPr marL="228600" lvl="1" indent="-228600" algn="l" defTabSz="1022350">
            <a:lnSpc>
              <a:spcPct val="90000"/>
            </a:lnSpc>
            <a:spcBef>
              <a:spcPct val="0"/>
            </a:spcBef>
            <a:spcAft>
              <a:spcPct val="15000"/>
            </a:spcAft>
            <a:buChar char="••"/>
          </a:pPr>
          <a:r>
            <a:rPr lang="en-US" sz="2300" kern="1200" dirty="0" smtClean="0"/>
            <a:t>Plugins could be written in other languages (not tried yet)</a:t>
          </a:r>
          <a:endParaRPr lang="en-US" sz="2300" kern="1200" dirty="0"/>
        </a:p>
      </dsp:txBody>
      <dsp:txXfrm>
        <a:off x="0" y="447206"/>
        <a:ext cx="10058399" cy="1738800"/>
      </dsp:txXfrm>
    </dsp:sp>
    <dsp:sp modelId="{139EAFE0-96A6-4DE2-8C84-85919319F995}">
      <dsp:nvSpPr>
        <dsp:cNvPr id="0" name=""/>
        <dsp:cNvSpPr/>
      </dsp:nvSpPr>
      <dsp:spPr>
        <a:xfrm>
          <a:off x="502920" y="107726"/>
          <a:ext cx="7040880" cy="67896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1022350">
            <a:lnSpc>
              <a:spcPct val="90000"/>
            </a:lnSpc>
            <a:spcBef>
              <a:spcPct val="0"/>
            </a:spcBef>
            <a:spcAft>
              <a:spcPct val="35000"/>
            </a:spcAft>
          </a:pPr>
          <a:r>
            <a:rPr lang="en-US" sz="2300" b="1" kern="1200" dirty="0" smtClean="0"/>
            <a:t>Programming language</a:t>
          </a:r>
          <a:endParaRPr lang="en-US" sz="2300" b="1" kern="1200" dirty="0"/>
        </a:p>
      </dsp:txBody>
      <dsp:txXfrm>
        <a:off x="536064" y="140870"/>
        <a:ext cx="6974592" cy="612672"/>
      </dsp:txXfrm>
    </dsp:sp>
    <dsp:sp modelId="{40E0C133-AFEC-41AE-BCE6-A4449E2A5D2F}">
      <dsp:nvSpPr>
        <dsp:cNvPr id="0" name=""/>
        <dsp:cNvSpPr/>
      </dsp:nvSpPr>
      <dsp:spPr>
        <a:xfrm>
          <a:off x="0" y="2649686"/>
          <a:ext cx="10058399" cy="2390849"/>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479044" rIns="78064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Common configuration system</a:t>
          </a:r>
          <a:endParaRPr lang="en-US" sz="2300" kern="1200" dirty="0"/>
        </a:p>
        <a:p>
          <a:pPr marL="228600" lvl="1" indent="-228600" algn="l" defTabSz="1022350">
            <a:lnSpc>
              <a:spcPct val="90000"/>
            </a:lnSpc>
            <a:spcBef>
              <a:spcPct val="0"/>
            </a:spcBef>
            <a:spcAft>
              <a:spcPct val="15000"/>
            </a:spcAft>
            <a:buChar char="••"/>
          </a:pPr>
          <a:r>
            <a:rPr lang="en-US" sz="2300" kern="1200" dirty="0" smtClean="0"/>
            <a:t>Define the extensibility system (plugin interface and class factories)</a:t>
          </a:r>
          <a:endParaRPr lang="en-US" sz="2300" kern="1200" dirty="0"/>
        </a:p>
        <a:p>
          <a:pPr marL="228600" lvl="1" indent="-228600" algn="l" defTabSz="1022350">
            <a:lnSpc>
              <a:spcPct val="90000"/>
            </a:lnSpc>
            <a:spcBef>
              <a:spcPct val="0"/>
            </a:spcBef>
            <a:spcAft>
              <a:spcPct val="15000"/>
            </a:spcAft>
            <a:buChar char="••"/>
          </a:pPr>
          <a:r>
            <a:rPr lang="en-US" sz="2300" kern="1200" dirty="0" smtClean="0"/>
            <a:t>Define the communication interface between modules (I/O system)</a:t>
          </a:r>
          <a:endParaRPr lang="en-US" sz="2300" kern="1200" dirty="0"/>
        </a:p>
      </dsp:txBody>
      <dsp:txXfrm>
        <a:off x="0" y="2649686"/>
        <a:ext cx="10058399" cy="2390849"/>
      </dsp:txXfrm>
    </dsp:sp>
    <dsp:sp modelId="{D8006325-4258-41D5-826F-DF408EB72238}">
      <dsp:nvSpPr>
        <dsp:cNvPr id="0" name=""/>
        <dsp:cNvSpPr/>
      </dsp:nvSpPr>
      <dsp:spPr>
        <a:xfrm>
          <a:off x="502920" y="2310206"/>
          <a:ext cx="7040880" cy="67896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1022350">
            <a:lnSpc>
              <a:spcPct val="90000"/>
            </a:lnSpc>
            <a:spcBef>
              <a:spcPct val="0"/>
            </a:spcBef>
            <a:spcAft>
              <a:spcPct val="35000"/>
            </a:spcAft>
          </a:pPr>
          <a:r>
            <a:rPr lang="en-US" sz="2300" b="1" kern="1200" dirty="0" smtClean="0"/>
            <a:t>Core goals</a:t>
          </a:r>
          <a:endParaRPr lang="en-US" sz="2300" b="1" kern="1200" dirty="0"/>
        </a:p>
      </dsp:txBody>
      <dsp:txXfrm>
        <a:off x="536064" y="2343350"/>
        <a:ext cx="6974592"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81053-EB67-43DE-AB72-BAE4B8522391}">
      <dsp:nvSpPr>
        <dsp:cNvPr id="0" name=""/>
        <dsp:cNvSpPr/>
      </dsp:nvSpPr>
      <dsp:spPr>
        <a:xfrm>
          <a:off x="0" y="227692"/>
          <a:ext cx="8559800" cy="7780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4336" tIns="270764" rIns="66433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Allows to add and use new implementations without touching the old ones</a:t>
          </a:r>
          <a:endParaRPr lang="en-US" sz="1300" kern="1200" dirty="0"/>
        </a:p>
        <a:p>
          <a:pPr marL="114300" lvl="1" indent="-114300" algn="l" defTabSz="577850">
            <a:lnSpc>
              <a:spcPct val="90000"/>
            </a:lnSpc>
            <a:spcBef>
              <a:spcPct val="0"/>
            </a:spcBef>
            <a:spcAft>
              <a:spcPct val="15000"/>
            </a:spcAft>
            <a:buChar char="••"/>
          </a:pPr>
          <a:r>
            <a:rPr lang="en-US" sz="1300" kern="1200" dirty="0" smtClean="0"/>
            <a:t>No need to recompile anything but your own code</a:t>
          </a:r>
          <a:endParaRPr lang="en-US" sz="1300" kern="1200" dirty="0"/>
        </a:p>
      </dsp:txBody>
      <dsp:txXfrm>
        <a:off x="0" y="227692"/>
        <a:ext cx="8559800" cy="778050"/>
      </dsp:txXfrm>
    </dsp:sp>
    <dsp:sp modelId="{60CD3A19-6321-4BA7-9978-7E0D497862B6}">
      <dsp:nvSpPr>
        <dsp:cNvPr id="0" name=""/>
        <dsp:cNvSpPr/>
      </dsp:nvSpPr>
      <dsp:spPr>
        <a:xfrm>
          <a:off x="427990" y="35812"/>
          <a:ext cx="5991860" cy="38376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478" tIns="0" rIns="226478" bIns="0" numCol="1" spcCol="1270" anchor="ctr" anchorCtr="0">
          <a:noAutofit/>
        </a:bodyPr>
        <a:lstStyle/>
        <a:p>
          <a:pPr lvl="0" algn="l" defTabSz="577850">
            <a:lnSpc>
              <a:spcPct val="90000"/>
            </a:lnSpc>
            <a:spcBef>
              <a:spcPct val="0"/>
            </a:spcBef>
            <a:spcAft>
              <a:spcPct val="35000"/>
            </a:spcAft>
          </a:pPr>
          <a:r>
            <a:rPr lang="en-US" sz="1300" b="1" kern="1200" dirty="0" smtClean="0"/>
            <a:t>Robust system to extend the code base</a:t>
          </a:r>
          <a:endParaRPr lang="en-US" sz="1300" b="1" kern="1200" dirty="0"/>
        </a:p>
      </dsp:txBody>
      <dsp:txXfrm>
        <a:off x="446724" y="54546"/>
        <a:ext cx="5954392" cy="346292"/>
      </dsp:txXfrm>
    </dsp:sp>
    <dsp:sp modelId="{3D479C24-9199-45ED-95AF-1E9B01BFB59C}">
      <dsp:nvSpPr>
        <dsp:cNvPr id="0" name=""/>
        <dsp:cNvSpPr/>
      </dsp:nvSpPr>
      <dsp:spPr>
        <a:xfrm>
          <a:off x="0" y="1267822"/>
          <a:ext cx="8559800" cy="982800"/>
        </a:xfrm>
        <a:prstGeom prst="rect">
          <a:avLst/>
        </a:prstGeom>
        <a:solidFill>
          <a:schemeClr val="lt1">
            <a:alpha val="90000"/>
            <a:hueOff val="0"/>
            <a:satOff val="0"/>
            <a:lumOff val="0"/>
            <a:alphaOff val="0"/>
          </a:schemeClr>
        </a:solidFill>
        <a:ln w="6350" cap="flat" cmpd="sng" algn="ctr">
          <a:solidFill>
            <a:schemeClr val="accent2">
              <a:hueOff val="-472099"/>
              <a:satOff val="8784"/>
              <a:lumOff val="11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4336" tIns="270764" rIns="66433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What are the logical parts of the program</a:t>
          </a:r>
          <a:endParaRPr lang="en-US" sz="1300" kern="1200" dirty="0"/>
        </a:p>
        <a:p>
          <a:pPr marL="114300" lvl="1" indent="-114300" algn="l" defTabSz="577850">
            <a:lnSpc>
              <a:spcPct val="90000"/>
            </a:lnSpc>
            <a:spcBef>
              <a:spcPct val="0"/>
            </a:spcBef>
            <a:spcAft>
              <a:spcPct val="15000"/>
            </a:spcAft>
            <a:buChar char="••"/>
          </a:pPr>
          <a:r>
            <a:rPr lang="en-US" sz="1300" kern="1200" dirty="0" smtClean="0"/>
            <a:t>How can communicate with them</a:t>
          </a:r>
          <a:endParaRPr lang="en-US" sz="1300" kern="1200" dirty="0"/>
        </a:p>
        <a:p>
          <a:pPr marL="114300" lvl="1" indent="-114300" algn="l" defTabSz="577850">
            <a:lnSpc>
              <a:spcPct val="90000"/>
            </a:lnSpc>
            <a:spcBef>
              <a:spcPct val="0"/>
            </a:spcBef>
            <a:spcAft>
              <a:spcPct val="15000"/>
            </a:spcAft>
            <a:buChar char="••"/>
          </a:pPr>
          <a:r>
            <a:rPr lang="en-US" sz="1300" kern="1200" dirty="0" smtClean="0"/>
            <a:t>If already defined in another module/plugin skip this</a:t>
          </a:r>
          <a:endParaRPr lang="en-US" sz="1300" kern="1200" dirty="0"/>
        </a:p>
      </dsp:txBody>
      <dsp:txXfrm>
        <a:off x="0" y="1267822"/>
        <a:ext cx="8559800" cy="982800"/>
      </dsp:txXfrm>
    </dsp:sp>
    <dsp:sp modelId="{85ADBB9D-E4FD-489A-BA02-2FF02F24627F}">
      <dsp:nvSpPr>
        <dsp:cNvPr id="0" name=""/>
        <dsp:cNvSpPr/>
      </dsp:nvSpPr>
      <dsp:spPr>
        <a:xfrm>
          <a:off x="427990" y="1075942"/>
          <a:ext cx="5991860" cy="383760"/>
        </a:xfrm>
        <a:prstGeom prst="roundRect">
          <a:avLst/>
        </a:prstGeom>
        <a:blipFill rotWithShape="0">
          <a:blip xmlns:r="http://schemas.openxmlformats.org/officeDocument/2006/relationships" r:embed="rId1">
            <a:duotone>
              <a:schemeClr val="accent2">
                <a:hueOff val="-472099"/>
                <a:satOff val="8784"/>
                <a:lumOff val="1176"/>
                <a:alphaOff val="0"/>
                <a:tint val="70000"/>
                <a:shade val="63000"/>
              </a:schemeClr>
              <a:schemeClr val="accent2">
                <a:hueOff val="-472099"/>
                <a:satOff val="8784"/>
                <a:lumOff val="1176"/>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478" tIns="0" rIns="226478" bIns="0" numCol="1" spcCol="1270" anchor="ctr" anchorCtr="0">
          <a:noAutofit/>
        </a:bodyPr>
        <a:lstStyle/>
        <a:p>
          <a:pPr lvl="0" algn="l" defTabSz="577850">
            <a:lnSpc>
              <a:spcPct val="90000"/>
            </a:lnSpc>
            <a:spcBef>
              <a:spcPct val="0"/>
            </a:spcBef>
            <a:spcAft>
              <a:spcPct val="35000"/>
            </a:spcAft>
          </a:pPr>
          <a:r>
            <a:rPr lang="en-US" sz="1300" b="1" kern="1200" dirty="0" smtClean="0"/>
            <a:t>Define component interface</a:t>
          </a:r>
          <a:endParaRPr lang="en-US" sz="1300" b="1" kern="1200" dirty="0"/>
        </a:p>
      </dsp:txBody>
      <dsp:txXfrm>
        <a:off x="446724" y="1094676"/>
        <a:ext cx="5954392" cy="346292"/>
      </dsp:txXfrm>
    </dsp:sp>
    <dsp:sp modelId="{9BC20764-88CD-4C2A-9D20-EE3AB6E69B1C}">
      <dsp:nvSpPr>
        <dsp:cNvPr id="0" name=""/>
        <dsp:cNvSpPr/>
      </dsp:nvSpPr>
      <dsp:spPr>
        <a:xfrm>
          <a:off x="0" y="2512702"/>
          <a:ext cx="8559800" cy="552825"/>
        </a:xfrm>
        <a:prstGeom prst="rect">
          <a:avLst/>
        </a:prstGeom>
        <a:solidFill>
          <a:schemeClr val="lt1">
            <a:alpha val="90000"/>
            <a:hueOff val="0"/>
            <a:satOff val="0"/>
            <a:lumOff val="0"/>
            <a:alphaOff val="0"/>
          </a:schemeClr>
        </a:solidFill>
        <a:ln w="6350" cap="flat" cmpd="sng" algn="ctr">
          <a:solidFill>
            <a:schemeClr val="accent2">
              <a:hueOff val="-944198"/>
              <a:satOff val="17568"/>
              <a:lumOff val="23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4336" tIns="270764" rIns="66433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 dummy/test version of the interface is the best starting point</a:t>
          </a:r>
          <a:endParaRPr lang="en-US" sz="1300" kern="1200" dirty="0"/>
        </a:p>
      </dsp:txBody>
      <dsp:txXfrm>
        <a:off x="0" y="2512702"/>
        <a:ext cx="8559800" cy="552825"/>
      </dsp:txXfrm>
    </dsp:sp>
    <dsp:sp modelId="{EF9D102C-3BC7-415C-835D-5E1235C68AF9}">
      <dsp:nvSpPr>
        <dsp:cNvPr id="0" name=""/>
        <dsp:cNvSpPr/>
      </dsp:nvSpPr>
      <dsp:spPr>
        <a:xfrm>
          <a:off x="427990" y="2320822"/>
          <a:ext cx="5991860" cy="383760"/>
        </a:xfrm>
        <a:prstGeom prst="roundRect">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478" tIns="0" rIns="226478" bIns="0" numCol="1" spcCol="1270" anchor="ctr" anchorCtr="0">
          <a:noAutofit/>
        </a:bodyPr>
        <a:lstStyle/>
        <a:p>
          <a:pPr lvl="0" algn="l" defTabSz="577850">
            <a:lnSpc>
              <a:spcPct val="90000"/>
            </a:lnSpc>
            <a:spcBef>
              <a:spcPct val="0"/>
            </a:spcBef>
            <a:spcAft>
              <a:spcPct val="35000"/>
            </a:spcAft>
          </a:pPr>
          <a:r>
            <a:rPr lang="en-US" sz="1300" b="1" kern="1200" dirty="0" smtClean="0"/>
            <a:t>Write some basic implementation</a:t>
          </a:r>
          <a:endParaRPr lang="en-US" sz="1300" b="1" kern="1200" dirty="0"/>
        </a:p>
      </dsp:txBody>
      <dsp:txXfrm>
        <a:off x="446724" y="2339556"/>
        <a:ext cx="5954392" cy="346292"/>
      </dsp:txXfrm>
    </dsp:sp>
    <dsp:sp modelId="{2387A70F-F1E2-44BB-8719-B32377FD5F8E}">
      <dsp:nvSpPr>
        <dsp:cNvPr id="0" name=""/>
        <dsp:cNvSpPr/>
      </dsp:nvSpPr>
      <dsp:spPr>
        <a:xfrm>
          <a:off x="0" y="3327607"/>
          <a:ext cx="8559800" cy="778050"/>
        </a:xfrm>
        <a:prstGeom prst="rect">
          <a:avLst/>
        </a:prstGeom>
        <a:solidFill>
          <a:schemeClr val="lt1">
            <a:alpha val="90000"/>
            <a:hueOff val="0"/>
            <a:satOff val="0"/>
            <a:lumOff val="0"/>
            <a:alphaOff val="0"/>
          </a:schemeClr>
        </a:solidFill>
        <a:ln w="6350" cap="flat" cmpd="sng" algn="ctr">
          <a:solidFill>
            <a:schemeClr val="accent2">
              <a:hueOff val="-1416296"/>
              <a:satOff val="26352"/>
              <a:lumOff val="35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4336" tIns="270764" rIns="66433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Use the existing template</a:t>
          </a:r>
          <a:endParaRPr lang="en-US" sz="1300" kern="1200" dirty="0"/>
        </a:p>
        <a:p>
          <a:pPr marL="114300" lvl="1" indent="-114300" algn="l" defTabSz="577850">
            <a:lnSpc>
              <a:spcPct val="90000"/>
            </a:lnSpc>
            <a:spcBef>
              <a:spcPct val="0"/>
            </a:spcBef>
            <a:spcAft>
              <a:spcPct val="15000"/>
            </a:spcAft>
            <a:buChar char="••"/>
          </a:pPr>
          <a:r>
            <a:rPr lang="en-US" sz="1300" kern="1200" dirty="0" smtClean="0"/>
            <a:t>Load the new implementation in the factory</a:t>
          </a:r>
          <a:endParaRPr lang="en-US" sz="1300" kern="1200" dirty="0"/>
        </a:p>
      </dsp:txBody>
      <dsp:txXfrm>
        <a:off x="0" y="3327607"/>
        <a:ext cx="8559800" cy="778050"/>
      </dsp:txXfrm>
    </dsp:sp>
    <dsp:sp modelId="{36A4F164-674A-4142-9D1D-95FDE22DC928}">
      <dsp:nvSpPr>
        <dsp:cNvPr id="0" name=""/>
        <dsp:cNvSpPr/>
      </dsp:nvSpPr>
      <dsp:spPr>
        <a:xfrm>
          <a:off x="427990" y="3135727"/>
          <a:ext cx="5991860" cy="383760"/>
        </a:xfrm>
        <a:prstGeom prst="roundRect">
          <a:avLst/>
        </a:prstGeom>
        <a:blipFill rotWithShape="0">
          <a:blip xmlns:r="http://schemas.openxmlformats.org/officeDocument/2006/relationships" r:embed="rId1">
            <a:duotone>
              <a:schemeClr val="accent2">
                <a:hueOff val="-1416296"/>
                <a:satOff val="26352"/>
                <a:lumOff val="3529"/>
                <a:alphaOff val="0"/>
                <a:tint val="70000"/>
                <a:shade val="63000"/>
              </a:schemeClr>
              <a:schemeClr val="accent2">
                <a:hueOff val="-1416296"/>
                <a:satOff val="26352"/>
                <a:lumOff val="3529"/>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478" tIns="0" rIns="226478" bIns="0" numCol="1" spcCol="1270" anchor="ctr" anchorCtr="0">
          <a:noAutofit/>
        </a:bodyPr>
        <a:lstStyle/>
        <a:p>
          <a:pPr lvl="0" algn="l" defTabSz="577850">
            <a:lnSpc>
              <a:spcPct val="90000"/>
            </a:lnSpc>
            <a:spcBef>
              <a:spcPct val="0"/>
            </a:spcBef>
            <a:spcAft>
              <a:spcPct val="35000"/>
            </a:spcAft>
          </a:pPr>
          <a:r>
            <a:rPr lang="en-US" sz="1300" b="1" kern="1200" dirty="0" smtClean="0"/>
            <a:t>Define a factory for that interface</a:t>
          </a:r>
          <a:endParaRPr lang="en-US" sz="1300" b="1" kern="1200" dirty="0"/>
        </a:p>
      </dsp:txBody>
      <dsp:txXfrm>
        <a:off x="446724" y="3154461"/>
        <a:ext cx="5954392" cy="346292"/>
      </dsp:txXfrm>
    </dsp:sp>
    <dsp:sp modelId="{221E4B04-A6AF-4261-9C08-AFED80FDAF1B}">
      <dsp:nvSpPr>
        <dsp:cNvPr id="0" name=""/>
        <dsp:cNvSpPr/>
      </dsp:nvSpPr>
      <dsp:spPr>
        <a:xfrm>
          <a:off x="0" y="4367737"/>
          <a:ext cx="8559800" cy="77805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4336" tIns="270764" rIns="66433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Just a specification in the steering file</a:t>
          </a:r>
          <a:endParaRPr lang="en-US" sz="1300" kern="1200" dirty="0"/>
        </a:p>
        <a:p>
          <a:pPr marL="114300" lvl="1" indent="-114300" algn="l" defTabSz="577850">
            <a:lnSpc>
              <a:spcPct val="90000"/>
            </a:lnSpc>
            <a:spcBef>
              <a:spcPct val="0"/>
            </a:spcBef>
            <a:spcAft>
              <a:spcPct val="15000"/>
            </a:spcAft>
            <a:buChar char="••"/>
          </a:pPr>
          <a:r>
            <a:rPr lang="en-US" sz="1300" kern="1200" dirty="0" smtClean="0"/>
            <a:t>Switch between implementations without recompiling anything</a:t>
          </a:r>
          <a:endParaRPr lang="en-US" sz="1300" kern="1200" dirty="0"/>
        </a:p>
      </dsp:txBody>
      <dsp:txXfrm>
        <a:off x="0" y="4367737"/>
        <a:ext cx="8559800" cy="778050"/>
      </dsp:txXfrm>
    </dsp:sp>
    <dsp:sp modelId="{3B2B36DD-7FB3-48A6-813A-97A50C48B768}">
      <dsp:nvSpPr>
        <dsp:cNvPr id="0" name=""/>
        <dsp:cNvSpPr/>
      </dsp:nvSpPr>
      <dsp:spPr>
        <a:xfrm>
          <a:off x="427990" y="4175857"/>
          <a:ext cx="5991860" cy="38376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478" tIns="0" rIns="226478" bIns="0" numCol="1" spcCol="1270" anchor="ctr" anchorCtr="0">
          <a:noAutofit/>
        </a:bodyPr>
        <a:lstStyle/>
        <a:p>
          <a:pPr lvl="0" algn="l" defTabSz="577850">
            <a:lnSpc>
              <a:spcPct val="90000"/>
            </a:lnSpc>
            <a:spcBef>
              <a:spcPct val="0"/>
            </a:spcBef>
            <a:spcAft>
              <a:spcPct val="35000"/>
            </a:spcAft>
          </a:pPr>
          <a:r>
            <a:rPr lang="en-US" sz="1300" b="1" kern="1200" dirty="0" smtClean="0"/>
            <a:t>Choose the implementation to use</a:t>
          </a:r>
          <a:endParaRPr lang="en-US" sz="1300" b="1" kern="1200" dirty="0"/>
        </a:p>
      </dsp:txBody>
      <dsp:txXfrm>
        <a:off x="446724" y="4194591"/>
        <a:ext cx="5954392"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971BE-0131-40B9-B764-FBA67FA329CC}">
      <dsp:nvSpPr>
        <dsp:cNvPr id="0" name=""/>
        <dsp:cNvSpPr/>
      </dsp:nvSpPr>
      <dsp:spPr>
        <a:xfrm>
          <a:off x="0" y="365530"/>
          <a:ext cx="10058399" cy="151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416560" rIns="7806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Shared library loaded dynamically at run-time</a:t>
          </a:r>
          <a:endParaRPr lang="en-US" sz="2000" kern="1200" dirty="0"/>
        </a:p>
        <a:p>
          <a:pPr marL="228600" lvl="1" indent="-228600" algn="l" defTabSz="889000">
            <a:lnSpc>
              <a:spcPct val="90000"/>
            </a:lnSpc>
            <a:spcBef>
              <a:spcPct val="0"/>
            </a:spcBef>
            <a:spcAft>
              <a:spcPct val="15000"/>
            </a:spcAft>
            <a:buChar char="••"/>
          </a:pPr>
          <a:r>
            <a:rPr lang="en-US" sz="2000" kern="1200" dirty="0" smtClean="0"/>
            <a:t>Defined symbol list to access the available code</a:t>
          </a:r>
          <a:endParaRPr lang="en-US" sz="2000" kern="1200" dirty="0"/>
        </a:p>
        <a:p>
          <a:pPr marL="228600" lvl="1" indent="-228600" algn="l" defTabSz="889000">
            <a:lnSpc>
              <a:spcPct val="90000"/>
            </a:lnSpc>
            <a:spcBef>
              <a:spcPct val="0"/>
            </a:spcBef>
            <a:spcAft>
              <a:spcPct val="15000"/>
            </a:spcAft>
            <a:buChar char="••"/>
          </a:pPr>
          <a:r>
            <a:rPr lang="en-US" sz="2000" kern="1200" dirty="0" smtClean="0"/>
            <a:t>A </a:t>
          </a:r>
          <a:r>
            <a:rPr lang="en-US" sz="2000" kern="1200" dirty="0" smtClean="0"/>
            <a:t>normal shared library is linked at </a:t>
          </a:r>
          <a:r>
            <a:rPr lang="en-US" sz="2000" kern="1200" dirty="0" smtClean="0"/>
            <a:t>compile-time</a:t>
          </a:r>
          <a:endParaRPr lang="en-US" sz="2000" kern="1200" dirty="0"/>
        </a:p>
      </dsp:txBody>
      <dsp:txXfrm>
        <a:off x="0" y="365530"/>
        <a:ext cx="10058399" cy="1512000"/>
      </dsp:txXfrm>
    </dsp:sp>
    <dsp:sp modelId="{A7EB7780-B15D-4394-8F25-0F22AA35E646}">
      <dsp:nvSpPr>
        <dsp:cNvPr id="0" name=""/>
        <dsp:cNvSpPr/>
      </dsp:nvSpPr>
      <dsp:spPr>
        <a:xfrm>
          <a:off x="502920" y="70330"/>
          <a:ext cx="7040880" cy="59040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89000">
            <a:lnSpc>
              <a:spcPct val="90000"/>
            </a:lnSpc>
            <a:spcBef>
              <a:spcPct val="0"/>
            </a:spcBef>
            <a:spcAft>
              <a:spcPct val="35000"/>
            </a:spcAft>
          </a:pPr>
          <a:r>
            <a:rPr lang="en-US" sz="2000" b="1" kern="1200" dirty="0" smtClean="0"/>
            <a:t>What is a plug-in</a:t>
          </a:r>
          <a:endParaRPr lang="en-US" sz="2000" b="1" kern="1200" dirty="0"/>
        </a:p>
      </dsp:txBody>
      <dsp:txXfrm>
        <a:off x="531741" y="99151"/>
        <a:ext cx="6983238" cy="532758"/>
      </dsp:txXfrm>
    </dsp:sp>
    <dsp:sp modelId="{8BA40E3F-14FA-4BEE-8F1E-D22E54CA4BE3}">
      <dsp:nvSpPr>
        <dsp:cNvPr id="0" name=""/>
        <dsp:cNvSpPr/>
      </dsp:nvSpPr>
      <dsp:spPr>
        <a:xfrm>
          <a:off x="0" y="2280730"/>
          <a:ext cx="10058399" cy="1197000"/>
        </a:xfrm>
        <a:prstGeom prst="rect">
          <a:avLst/>
        </a:prstGeom>
        <a:solidFill>
          <a:schemeClr val="lt1">
            <a:alpha val="90000"/>
            <a:hueOff val="0"/>
            <a:satOff val="0"/>
            <a:lumOff val="0"/>
            <a:alphaOff val="0"/>
          </a:schemeClr>
        </a:solidFill>
        <a:ln w="6350" cap="flat" cmpd="sng" algn="ctr">
          <a:solidFill>
            <a:schemeClr val="accent2">
              <a:hueOff val="-944198"/>
              <a:satOff val="17568"/>
              <a:lumOff val="23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416560" rIns="7806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Load new interface implementations</a:t>
          </a:r>
          <a:endParaRPr lang="en-US" sz="2000" kern="1200" dirty="0"/>
        </a:p>
        <a:p>
          <a:pPr marL="228600" lvl="1" indent="-228600" algn="l" defTabSz="889000">
            <a:lnSpc>
              <a:spcPct val="90000"/>
            </a:lnSpc>
            <a:spcBef>
              <a:spcPct val="0"/>
            </a:spcBef>
            <a:spcAft>
              <a:spcPct val="15000"/>
            </a:spcAft>
            <a:buChar char="••"/>
          </a:pPr>
          <a:r>
            <a:rPr lang="en-US" sz="2000" kern="1200" dirty="0" smtClean="0"/>
            <a:t>Executes additional code</a:t>
          </a:r>
          <a:endParaRPr lang="en-US" sz="2000" kern="1200" dirty="0"/>
        </a:p>
      </dsp:txBody>
      <dsp:txXfrm>
        <a:off x="0" y="2280730"/>
        <a:ext cx="10058399" cy="1197000"/>
      </dsp:txXfrm>
    </dsp:sp>
    <dsp:sp modelId="{9639B61F-AFF4-4614-B2B7-AA696581EB9E}">
      <dsp:nvSpPr>
        <dsp:cNvPr id="0" name=""/>
        <dsp:cNvSpPr/>
      </dsp:nvSpPr>
      <dsp:spPr>
        <a:xfrm>
          <a:off x="502920" y="1985531"/>
          <a:ext cx="7040880" cy="590400"/>
        </a:xfrm>
        <a:prstGeom prst="roundRect">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89000">
            <a:lnSpc>
              <a:spcPct val="90000"/>
            </a:lnSpc>
            <a:spcBef>
              <a:spcPct val="0"/>
            </a:spcBef>
            <a:spcAft>
              <a:spcPct val="35000"/>
            </a:spcAft>
          </a:pPr>
          <a:r>
            <a:rPr lang="en-US" sz="2000" b="1" kern="1200" dirty="0" err="1" smtClean="0"/>
            <a:t>MXWare</a:t>
          </a:r>
          <a:r>
            <a:rPr lang="en-US" sz="2000" b="1" kern="1200" dirty="0" smtClean="0"/>
            <a:t> plugins</a:t>
          </a:r>
          <a:endParaRPr lang="en-US" sz="2000" b="1" kern="1200" dirty="0"/>
        </a:p>
      </dsp:txBody>
      <dsp:txXfrm>
        <a:off x="531741" y="2014352"/>
        <a:ext cx="6983238" cy="532758"/>
      </dsp:txXfrm>
    </dsp:sp>
    <dsp:sp modelId="{4D13E01E-4D07-40AF-BACE-835607B9C583}">
      <dsp:nvSpPr>
        <dsp:cNvPr id="0" name=""/>
        <dsp:cNvSpPr/>
      </dsp:nvSpPr>
      <dsp:spPr>
        <a:xfrm>
          <a:off x="0" y="3880931"/>
          <a:ext cx="10058399" cy="119700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416560" rIns="7806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Core component that load available plugins and execute them</a:t>
          </a:r>
          <a:endParaRPr lang="en-US" sz="2000" kern="1200" dirty="0"/>
        </a:p>
        <a:p>
          <a:pPr marL="228600" lvl="1" indent="-228600" algn="l" defTabSz="889000">
            <a:lnSpc>
              <a:spcPct val="90000"/>
            </a:lnSpc>
            <a:spcBef>
              <a:spcPct val="0"/>
            </a:spcBef>
            <a:spcAft>
              <a:spcPct val="15000"/>
            </a:spcAft>
            <a:buChar char="••"/>
          </a:pPr>
          <a:r>
            <a:rPr lang="en-US" sz="2000" kern="1200" dirty="0" smtClean="0"/>
            <a:t>Plugin </a:t>
          </a:r>
          <a:r>
            <a:rPr lang="en-US" sz="2000" kern="1200" dirty="0" smtClean="0"/>
            <a:t>execution customizable </a:t>
          </a:r>
          <a:r>
            <a:rPr lang="en-US" sz="2000" kern="1200" dirty="0" smtClean="0"/>
            <a:t>from the steering file</a:t>
          </a:r>
          <a:endParaRPr lang="en-US" sz="2000" kern="1200" dirty="0"/>
        </a:p>
      </dsp:txBody>
      <dsp:txXfrm>
        <a:off x="0" y="3880931"/>
        <a:ext cx="10058399" cy="1197000"/>
      </dsp:txXfrm>
    </dsp:sp>
    <dsp:sp modelId="{4732B0A1-06FB-4FA0-A5DB-CB3E1E3248D6}">
      <dsp:nvSpPr>
        <dsp:cNvPr id="0" name=""/>
        <dsp:cNvSpPr/>
      </dsp:nvSpPr>
      <dsp:spPr>
        <a:xfrm>
          <a:off x="502920" y="3585731"/>
          <a:ext cx="7040880" cy="59040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89000">
            <a:lnSpc>
              <a:spcPct val="90000"/>
            </a:lnSpc>
            <a:spcBef>
              <a:spcPct val="0"/>
            </a:spcBef>
            <a:spcAft>
              <a:spcPct val="35000"/>
            </a:spcAft>
          </a:pPr>
          <a:r>
            <a:rPr lang="en-US" sz="2000" b="1" kern="1200" dirty="0" smtClean="0"/>
            <a:t>Plugin manager</a:t>
          </a:r>
          <a:endParaRPr lang="en-US" sz="2000" b="1" kern="1200" dirty="0"/>
        </a:p>
      </dsp:txBody>
      <dsp:txXfrm>
        <a:off x="531741" y="3614552"/>
        <a:ext cx="6983238" cy="5327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96ADF-8C7D-49F4-9703-BEAD83E2EC39}">
      <dsp:nvSpPr>
        <dsp:cNvPr id="0" name=""/>
        <dsp:cNvSpPr/>
      </dsp:nvSpPr>
      <dsp:spPr>
        <a:xfrm>
          <a:off x="0" y="344560"/>
          <a:ext cx="10058399" cy="12789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291592" rIns="78064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The leaves of the tree contain the data attributes to modify</a:t>
          </a:r>
          <a:endParaRPr lang="en-US" sz="1400" kern="1200" dirty="0"/>
        </a:p>
        <a:p>
          <a:pPr marL="114300" lvl="1" indent="-114300" algn="l" defTabSz="622300">
            <a:lnSpc>
              <a:spcPct val="90000"/>
            </a:lnSpc>
            <a:spcBef>
              <a:spcPct val="0"/>
            </a:spcBef>
            <a:spcAft>
              <a:spcPct val="15000"/>
            </a:spcAft>
            <a:buChar char="••"/>
          </a:pPr>
          <a:r>
            <a:rPr lang="en-US" sz="1400" kern="1200" dirty="0" smtClean="0"/>
            <a:t>The “type” attribute allows to choose run-time implementation</a:t>
          </a:r>
          <a:endParaRPr lang="en-US" sz="1400" kern="1200" dirty="0"/>
        </a:p>
        <a:p>
          <a:pPr marL="114300" lvl="1" indent="-114300" algn="l" defTabSz="622300">
            <a:lnSpc>
              <a:spcPct val="90000"/>
            </a:lnSpc>
            <a:spcBef>
              <a:spcPct val="0"/>
            </a:spcBef>
            <a:spcAft>
              <a:spcPct val="15000"/>
            </a:spcAft>
            <a:buChar char="••"/>
          </a:pPr>
          <a:r>
            <a:rPr lang="en-US" sz="1400" kern="1200" dirty="0" smtClean="0"/>
            <a:t>The implementations can be loaded at runtime via the plugin system</a:t>
          </a:r>
          <a:endParaRPr lang="en-US" sz="1400" kern="1200" dirty="0"/>
        </a:p>
        <a:p>
          <a:pPr marL="114300" lvl="1" indent="-114300" algn="l" defTabSz="622300">
            <a:lnSpc>
              <a:spcPct val="90000"/>
            </a:lnSpc>
            <a:spcBef>
              <a:spcPct val="0"/>
            </a:spcBef>
            <a:spcAft>
              <a:spcPct val="15000"/>
            </a:spcAft>
            <a:buChar char="••"/>
          </a:pPr>
          <a:r>
            <a:rPr lang="en-US" sz="1400" kern="1200" dirty="0" smtClean="0"/>
            <a:t>A GUI </a:t>
          </a:r>
          <a:r>
            <a:rPr lang="en-US" sz="1400" kern="1200" dirty="0" smtClean="0"/>
            <a:t>will be </a:t>
          </a:r>
          <a:r>
            <a:rPr lang="en-US" sz="1400" kern="1200" dirty="0" smtClean="0"/>
            <a:t>developed to simplify the modifications</a:t>
          </a:r>
          <a:endParaRPr lang="en-US" sz="1400" kern="1200" dirty="0"/>
        </a:p>
      </dsp:txBody>
      <dsp:txXfrm>
        <a:off x="0" y="344560"/>
        <a:ext cx="10058399" cy="1278900"/>
      </dsp:txXfrm>
    </dsp:sp>
    <dsp:sp modelId="{62973D06-D2AD-49BE-82F0-C9DD20B30539}">
      <dsp:nvSpPr>
        <dsp:cNvPr id="0" name=""/>
        <dsp:cNvSpPr/>
      </dsp:nvSpPr>
      <dsp:spPr>
        <a:xfrm>
          <a:off x="502920" y="137920"/>
          <a:ext cx="7040880" cy="41328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22300">
            <a:lnSpc>
              <a:spcPct val="90000"/>
            </a:lnSpc>
            <a:spcBef>
              <a:spcPct val="0"/>
            </a:spcBef>
            <a:spcAft>
              <a:spcPct val="35000"/>
            </a:spcAft>
          </a:pPr>
          <a:r>
            <a:rPr lang="en-US" sz="1400" b="1" kern="1200" dirty="0" smtClean="0"/>
            <a:t>Configuration tree</a:t>
          </a:r>
          <a:endParaRPr lang="en-US" sz="1400" b="1" kern="1200" dirty="0"/>
        </a:p>
      </dsp:txBody>
      <dsp:txXfrm>
        <a:off x="523095" y="158095"/>
        <a:ext cx="7000530" cy="372930"/>
      </dsp:txXfrm>
    </dsp:sp>
    <dsp:sp modelId="{58E098F7-6862-4B9D-815D-69EFCFE64880}">
      <dsp:nvSpPr>
        <dsp:cNvPr id="0" name=""/>
        <dsp:cNvSpPr/>
      </dsp:nvSpPr>
      <dsp:spPr>
        <a:xfrm>
          <a:off x="0" y="1905701"/>
          <a:ext cx="10058399" cy="15435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291592" rIns="78064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Each subtree can be used independently from the parent</a:t>
          </a:r>
          <a:endParaRPr lang="en-US" sz="1400" kern="1200" dirty="0"/>
        </a:p>
        <a:p>
          <a:pPr marL="228600" lvl="2" indent="-114300" algn="l" defTabSz="622300">
            <a:lnSpc>
              <a:spcPct val="90000"/>
            </a:lnSpc>
            <a:spcBef>
              <a:spcPct val="0"/>
            </a:spcBef>
            <a:spcAft>
              <a:spcPct val="15000"/>
            </a:spcAft>
            <a:buChar char="••"/>
          </a:pPr>
          <a:r>
            <a:rPr lang="en-US" sz="1400" kern="1200" dirty="0" smtClean="0"/>
            <a:t>Great for testing purposes</a:t>
          </a:r>
          <a:endParaRPr lang="en-US" sz="1400" kern="1200" dirty="0"/>
        </a:p>
        <a:p>
          <a:pPr marL="114300" lvl="1" indent="-114300" algn="l" defTabSz="622300">
            <a:lnSpc>
              <a:spcPct val="90000"/>
            </a:lnSpc>
            <a:spcBef>
              <a:spcPct val="0"/>
            </a:spcBef>
            <a:spcAft>
              <a:spcPct val="15000"/>
            </a:spcAft>
            <a:buChar char="••"/>
          </a:pPr>
          <a:r>
            <a:rPr lang="en-US" sz="1400" kern="1200" dirty="0" smtClean="0"/>
            <a:t>Special node to include an external steering file</a:t>
          </a:r>
          <a:endParaRPr lang="en-US" sz="1400" kern="1200" dirty="0"/>
        </a:p>
        <a:p>
          <a:pPr marL="228600" lvl="2" indent="-114300" algn="l" defTabSz="622300">
            <a:lnSpc>
              <a:spcPct val="90000"/>
            </a:lnSpc>
            <a:spcBef>
              <a:spcPct val="0"/>
            </a:spcBef>
            <a:spcAft>
              <a:spcPct val="15000"/>
            </a:spcAft>
            <a:buChar char="••"/>
          </a:pPr>
          <a:r>
            <a:rPr lang="en-US" sz="1400" kern="1200" dirty="0" smtClean="0"/>
            <a:t>Under development</a:t>
          </a:r>
          <a:endParaRPr lang="en-US" sz="1400" kern="1200" dirty="0"/>
        </a:p>
        <a:p>
          <a:pPr marL="228600" lvl="2" indent="-114300" algn="l" defTabSz="622300">
            <a:lnSpc>
              <a:spcPct val="90000"/>
            </a:lnSpc>
            <a:spcBef>
              <a:spcPct val="0"/>
            </a:spcBef>
            <a:spcAft>
              <a:spcPct val="15000"/>
            </a:spcAft>
            <a:buChar char="••"/>
          </a:pPr>
          <a:r>
            <a:rPr lang="en-US" sz="1400" kern="1200" dirty="0" smtClean="0"/>
            <a:t>Avoids copy and paste</a:t>
          </a:r>
          <a:endParaRPr lang="en-US" sz="1400" kern="1200" dirty="0"/>
        </a:p>
      </dsp:txBody>
      <dsp:txXfrm>
        <a:off x="0" y="1905701"/>
        <a:ext cx="10058399" cy="1543500"/>
      </dsp:txXfrm>
    </dsp:sp>
    <dsp:sp modelId="{A826257C-6A5C-4CAA-BB22-2FF50184E71B}">
      <dsp:nvSpPr>
        <dsp:cNvPr id="0" name=""/>
        <dsp:cNvSpPr/>
      </dsp:nvSpPr>
      <dsp:spPr>
        <a:xfrm>
          <a:off x="502920" y="1699060"/>
          <a:ext cx="7040880" cy="413280"/>
        </a:xfrm>
        <a:prstGeom prst="roundRect">
          <a:avLst/>
        </a:prstGeom>
        <a:blipFill rotWithShape="0">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22300">
            <a:lnSpc>
              <a:spcPct val="90000"/>
            </a:lnSpc>
            <a:spcBef>
              <a:spcPct val="0"/>
            </a:spcBef>
            <a:spcAft>
              <a:spcPct val="35000"/>
            </a:spcAft>
          </a:pPr>
          <a:r>
            <a:rPr lang="en-US" sz="1400" b="1" kern="1200" dirty="0" smtClean="0"/>
            <a:t>Versatility</a:t>
          </a:r>
          <a:endParaRPr lang="en-US" sz="1400" b="1" kern="1200" dirty="0"/>
        </a:p>
      </dsp:txBody>
      <dsp:txXfrm>
        <a:off x="523095" y="1719235"/>
        <a:ext cx="7000530" cy="372930"/>
      </dsp:txXfrm>
    </dsp:sp>
    <dsp:sp modelId="{3C82861D-E181-4F3B-B490-E606E081DA2C}">
      <dsp:nvSpPr>
        <dsp:cNvPr id="0" name=""/>
        <dsp:cNvSpPr/>
      </dsp:nvSpPr>
      <dsp:spPr>
        <a:xfrm>
          <a:off x="0" y="3731441"/>
          <a:ext cx="10058399" cy="12789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291592" rIns="78064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Parsed to populate the configuration tree</a:t>
          </a:r>
          <a:endParaRPr lang="en-US" sz="1400" kern="1200" dirty="0"/>
        </a:p>
        <a:p>
          <a:pPr marL="114300" lvl="1" indent="-114300" algn="l" defTabSz="622300">
            <a:lnSpc>
              <a:spcPct val="90000"/>
            </a:lnSpc>
            <a:spcBef>
              <a:spcPct val="0"/>
            </a:spcBef>
            <a:spcAft>
              <a:spcPct val="15000"/>
            </a:spcAft>
            <a:buChar char="••"/>
          </a:pPr>
          <a:r>
            <a:rPr lang="en-US" sz="1400" kern="1200" dirty="0" smtClean="0"/>
            <a:t>XML parser already available (BOOST component)</a:t>
          </a:r>
          <a:endParaRPr lang="en-US" sz="1400" kern="1200" dirty="0"/>
        </a:p>
        <a:p>
          <a:pPr marL="114300" lvl="1" indent="-114300" algn="l" defTabSz="622300">
            <a:lnSpc>
              <a:spcPct val="90000"/>
            </a:lnSpc>
            <a:spcBef>
              <a:spcPct val="0"/>
            </a:spcBef>
            <a:spcAft>
              <a:spcPct val="15000"/>
            </a:spcAft>
            <a:buChar char="••"/>
          </a:pPr>
          <a:r>
            <a:rPr lang="en-US" sz="1400" kern="1200" dirty="0" smtClean="0"/>
            <a:t>The working configuration can be serialized back to a steering file</a:t>
          </a:r>
          <a:endParaRPr lang="en-US" sz="1400" kern="1200" dirty="0"/>
        </a:p>
        <a:p>
          <a:pPr marL="228600" lvl="2" indent="-114300" algn="l" defTabSz="622300">
            <a:lnSpc>
              <a:spcPct val="90000"/>
            </a:lnSpc>
            <a:spcBef>
              <a:spcPct val="0"/>
            </a:spcBef>
            <a:spcAft>
              <a:spcPct val="15000"/>
            </a:spcAft>
            <a:buChar char="••"/>
          </a:pPr>
          <a:r>
            <a:rPr lang="en-US" sz="1400" kern="1200" dirty="0" smtClean="0"/>
            <a:t>Save the process configuration for reruns or documentation</a:t>
          </a:r>
          <a:endParaRPr lang="en-US" sz="1400" kern="1200" dirty="0"/>
        </a:p>
      </dsp:txBody>
      <dsp:txXfrm>
        <a:off x="0" y="3731441"/>
        <a:ext cx="10058399" cy="1278900"/>
      </dsp:txXfrm>
    </dsp:sp>
    <dsp:sp modelId="{54C3F85A-A1A7-4B6C-BD8E-1A31854F580B}">
      <dsp:nvSpPr>
        <dsp:cNvPr id="0" name=""/>
        <dsp:cNvSpPr/>
      </dsp:nvSpPr>
      <dsp:spPr>
        <a:xfrm>
          <a:off x="502920" y="3524801"/>
          <a:ext cx="7040880" cy="413280"/>
        </a:xfrm>
        <a:prstGeom prst="roundRect">
          <a:avLst/>
        </a:prstGeom>
        <a:blipFill rotWithShape="0">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22300">
            <a:lnSpc>
              <a:spcPct val="90000"/>
            </a:lnSpc>
            <a:spcBef>
              <a:spcPct val="0"/>
            </a:spcBef>
            <a:spcAft>
              <a:spcPct val="35000"/>
            </a:spcAft>
          </a:pPr>
          <a:r>
            <a:rPr lang="en-US" sz="1400" b="1" kern="1200" dirty="0" smtClean="0"/>
            <a:t>Steering files</a:t>
          </a:r>
          <a:endParaRPr lang="en-US" sz="1400" b="1" kern="1200" dirty="0"/>
        </a:p>
      </dsp:txBody>
      <dsp:txXfrm>
        <a:off x="523095" y="3544976"/>
        <a:ext cx="7000530" cy="372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3F9F5-0E26-4D7E-AC27-A4BEC21B3C9C}">
      <dsp:nvSpPr>
        <dsp:cNvPr id="0" name=""/>
        <dsp:cNvSpPr/>
      </dsp:nvSpPr>
      <dsp:spPr>
        <a:xfrm>
          <a:off x="0" y="373765"/>
          <a:ext cx="10058399" cy="7654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All is compatible with multi-threaded applications</a:t>
          </a:r>
          <a:endParaRPr lang="en-US" sz="1800" kern="1200" dirty="0"/>
        </a:p>
      </dsp:txBody>
      <dsp:txXfrm>
        <a:off x="0" y="373765"/>
        <a:ext cx="10058399" cy="765450"/>
      </dsp:txXfrm>
    </dsp:sp>
    <dsp:sp modelId="{6B4EA234-82DA-4C07-BA7F-41DBC0084898}">
      <dsp:nvSpPr>
        <dsp:cNvPr id="0" name=""/>
        <dsp:cNvSpPr/>
      </dsp:nvSpPr>
      <dsp:spPr>
        <a:xfrm>
          <a:off x="502920" y="108085"/>
          <a:ext cx="7040880" cy="53136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00100">
            <a:lnSpc>
              <a:spcPct val="90000"/>
            </a:lnSpc>
            <a:spcBef>
              <a:spcPct val="0"/>
            </a:spcBef>
            <a:spcAft>
              <a:spcPct val="35000"/>
            </a:spcAft>
          </a:pPr>
          <a:r>
            <a:rPr lang="en-US" sz="1800" b="1" kern="1200" dirty="0" smtClean="0"/>
            <a:t>Multithreading</a:t>
          </a:r>
          <a:endParaRPr lang="en-US" sz="1800" b="1" kern="1200" dirty="0"/>
        </a:p>
      </dsp:txBody>
      <dsp:txXfrm>
        <a:off x="528859" y="134024"/>
        <a:ext cx="6989002" cy="479482"/>
      </dsp:txXfrm>
    </dsp:sp>
    <dsp:sp modelId="{9775EB37-BC14-4D59-ADD1-E20F60DDC754}">
      <dsp:nvSpPr>
        <dsp:cNvPr id="0" name=""/>
        <dsp:cNvSpPr/>
      </dsp:nvSpPr>
      <dsp:spPr>
        <a:xfrm>
          <a:off x="0" y="1502095"/>
          <a:ext cx="10058399" cy="1360800"/>
        </a:xfrm>
        <a:prstGeom prst="rect">
          <a:avLst/>
        </a:prstGeom>
        <a:solidFill>
          <a:schemeClr val="lt1">
            <a:alpha val="90000"/>
            <a:hueOff val="0"/>
            <a:satOff val="0"/>
            <a:lumOff val="0"/>
            <a:alphaOff val="0"/>
          </a:schemeClr>
        </a:solidFill>
        <a:ln w="6350" cap="flat" cmpd="sng" algn="ctr">
          <a:solidFill>
            <a:schemeClr val="accent2">
              <a:hueOff val="-944198"/>
              <a:satOff val="17568"/>
              <a:lumOff val="23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Advanced multi-threaded logging system based on the BOOST log library</a:t>
          </a:r>
          <a:endParaRPr lang="en-US" sz="1800" kern="1200" dirty="0"/>
        </a:p>
        <a:p>
          <a:pPr marL="171450" lvl="1" indent="-171450" algn="l" defTabSz="800100">
            <a:lnSpc>
              <a:spcPct val="90000"/>
            </a:lnSpc>
            <a:spcBef>
              <a:spcPct val="0"/>
            </a:spcBef>
            <a:spcAft>
              <a:spcPct val="15000"/>
            </a:spcAft>
            <a:buChar char="••"/>
          </a:pPr>
          <a:r>
            <a:rPr lang="en-US" sz="1800" kern="1200" dirty="0" smtClean="0"/>
            <a:t>Multiple sinks can be updated in parallel (for example log file and console)</a:t>
          </a:r>
          <a:endParaRPr lang="en-US" sz="1800" kern="1200" dirty="0"/>
        </a:p>
        <a:p>
          <a:pPr marL="171450" lvl="1" indent="-171450" algn="l" defTabSz="800100">
            <a:lnSpc>
              <a:spcPct val="90000"/>
            </a:lnSpc>
            <a:spcBef>
              <a:spcPct val="0"/>
            </a:spcBef>
            <a:spcAft>
              <a:spcPct val="15000"/>
            </a:spcAft>
            <a:buChar char="••"/>
          </a:pPr>
          <a:r>
            <a:rPr lang="en-US" sz="1800" kern="1200" dirty="0" smtClean="0"/>
            <a:t>Details configurable in the steering file</a:t>
          </a:r>
          <a:endParaRPr lang="en-US" sz="1800" kern="1200" dirty="0"/>
        </a:p>
      </dsp:txBody>
      <dsp:txXfrm>
        <a:off x="0" y="1502095"/>
        <a:ext cx="10058399" cy="1360800"/>
      </dsp:txXfrm>
    </dsp:sp>
    <dsp:sp modelId="{FB9938E1-B7AC-434C-97FB-C65BCAFE46E2}">
      <dsp:nvSpPr>
        <dsp:cNvPr id="0" name=""/>
        <dsp:cNvSpPr/>
      </dsp:nvSpPr>
      <dsp:spPr>
        <a:xfrm>
          <a:off x="502920" y="1236415"/>
          <a:ext cx="7040880" cy="531360"/>
        </a:xfrm>
        <a:prstGeom prst="roundRect">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00100">
            <a:lnSpc>
              <a:spcPct val="90000"/>
            </a:lnSpc>
            <a:spcBef>
              <a:spcPct val="0"/>
            </a:spcBef>
            <a:spcAft>
              <a:spcPct val="35000"/>
            </a:spcAft>
          </a:pPr>
          <a:r>
            <a:rPr lang="en-US" sz="1800" b="1" kern="1200" dirty="0" smtClean="0"/>
            <a:t>Logging system</a:t>
          </a:r>
          <a:endParaRPr lang="en-US" sz="1800" b="1" kern="1200" dirty="0"/>
        </a:p>
      </dsp:txBody>
      <dsp:txXfrm>
        <a:off x="528859" y="1262354"/>
        <a:ext cx="6989002" cy="479482"/>
      </dsp:txXfrm>
    </dsp:sp>
    <dsp:sp modelId="{8D205617-8866-4611-B3BB-1B2F6FFDC47F}">
      <dsp:nvSpPr>
        <dsp:cNvPr id="0" name=""/>
        <dsp:cNvSpPr/>
      </dsp:nvSpPr>
      <dsp:spPr>
        <a:xfrm>
          <a:off x="0" y="3225776"/>
          <a:ext cx="10058399" cy="181440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Define the basic interface for the most important concepts that a developed class may need (Named object, configurable object and so on)</a:t>
          </a:r>
          <a:endParaRPr lang="en-US" sz="1800" kern="1200" dirty="0"/>
        </a:p>
        <a:p>
          <a:pPr marL="171450" lvl="1" indent="-171450" algn="l" defTabSz="800100">
            <a:lnSpc>
              <a:spcPct val="90000"/>
            </a:lnSpc>
            <a:spcBef>
              <a:spcPct val="0"/>
            </a:spcBef>
            <a:spcAft>
              <a:spcPct val="15000"/>
            </a:spcAft>
            <a:buChar char="••"/>
          </a:pPr>
          <a:r>
            <a:rPr lang="en-US" sz="1800" kern="1200" dirty="0" smtClean="0"/>
            <a:t>Default test templates for classes that follow the concepts defined by the interfaces</a:t>
          </a:r>
          <a:endParaRPr lang="en-US" sz="1800" kern="1200" dirty="0"/>
        </a:p>
      </dsp:txBody>
      <dsp:txXfrm>
        <a:off x="0" y="3225776"/>
        <a:ext cx="10058399" cy="1814400"/>
      </dsp:txXfrm>
    </dsp:sp>
    <dsp:sp modelId="{0C49AA45-D427-422C-A63B-9F7945DE4FE2}">
      <dsp:nvSpPr>
        <dsp:cNvPr id="0" name=""/>
        <dsp:cNvSpPr/>
      </dsp:nvSpPr>
      <dsp:spPr>
        <a:xfrm>
          <a:off x="502920" y="2960096"/>
          <a:ext cx="7040880" cy="53136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00100">
            <a:lnSpc>
              <a:spcPct val="90000"/>
            </a:lnSpc>
            <a:spcBef>
              <a:spcPct val="0"/>
            </a:spcBef>
            <a:spcAft>
              <a:spcPct val="35000"/>
            </a:spcAft>
          </a:pPr>
          <a:r>
            <a:rPr lang="en-US" sz="1800" b="1" kern="1200" dirty="0" smtClean="0"/>
            <a:t>Utility interfaces</a:t>
          </a:r>
          <a:endParaRPr lang="en-US" sz="1800" b="1" kern="1200" dirty="0"/>
        </a:p>
      </dsp:txBody>
      <dsp:txXfrm>
        <a:off x="528859" y="2986035"/>
        <a:ext cx="698900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E1650-15E0-4FF1-87E9-69CB5235939F}" type="datetimeFigureOut">
              <a:rPr lang="en-US" smtClean="0"/>
              <a:t>16-Feb-17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87B94-838B-4DEB-A7D0-78540353BE72}" type="slidenum">
              <a:rPr lang="en-US" smtClean="0"/>
              <a:t>‹#›</a:t>
            </a:fld>
            <a:endParaRPr lang="en-US"/>
          </a:p>
        </p:txBody>
      </p:sp>
    </p:spTree>
    <p:extLst>
      <p:ext uri="{BB962C8B-B14F-4D97-AF65-F5344CB8AC3E}">
        <p14:creationId xmlns:p14="http://schemas.microsoft.com/office/powerpoint/2010/main" val="244080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configuration system allows the user to steer the framework execution at runtime in complex and extensible ways.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the user point of view the configuration system is an XML file to modify. In future the user configuration should be done by a specific GUI which modifies the underlying XML. Easiest thing is to show it.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leaf of the XML tree contain the attributes to modify. One of the most important thing is the type attribute of many elements which allows to choose between different implementations which can also be loaded at runtime through a plugin.</a:t>
            </a:r>
          </a:p>
          <a:p>
            <a:endParaRPr lang="en-US" baseline="0" dirty="0" smtClean="0"/>
          </a:p>
          <a:p>
            <a:endParaRPr lang="en-US" baseline="0" dirty="0" smtClean="0"/>
          </a:p>
          <a:p>
            <a:r>
              <a:rPr lang="en-US" baseline="0" dirty="0" smtClean="0"/>
              <a:t>The main advantage of the XML is the fact that it is a recursive tree and every branch can be used as a configuration file for a component of the program.</a:t>
            </a:r>
          </a:p>
        </p:txBody>
      </p:sp>
      <p:sp>
        <p:nvSpPr>
          <p:cNvPr id="4" name="Slide Number Placeholder 3"/>
          <p:cNvSpPr>
            <a:spLocks noGrp="1"/>
          </p:cNvSpPr>
          <p:nvPr>
            <p:ph type="sldNum" sz="quarter" idx="10"/>
          </p:nvPr>
        </p:nvSpPr>
        <p:spPr/>
        <p:txBody>
          <a:bodyPr/>
          <a:lstStyle/>
          <a:p>
            <a:fld id="{95C87B94-838B-4DEB-A7D0-78540353BE72}" type="slidenum">
              <a:rPr lang="en-US" smtClean="0"/>
              <a:t>10</a:t>
            </a:fld>
            <a:endParaRPr lang="en-US"/>
          </a:p>
        </p:txBody>
      </p:sp>
    </p:spTree>
    <p:extLst>
      <p:ext uri="{BB962C8B-B14F-4D97-AF65-F5344CB8AC3E}">
        <p14:creationId xmlns:p14="http://schemas.microsoft.com/office/powerpoint/2010/main" val="17119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87B94-838B-4DEB-A7D0-78540353BE72}" type="slidenum">
              <a:rPr lang="en-US" smtClean="0"/>
              <a:t>20</a:t>
            </a:fld>
            <a:endParaRPr lang="en-US"/>
          </a:p>
        </p:txBody>
      </p:sp>
    </p:spTree>
    <p:extLst>
      <p:ext uri="{BB962C8B-B14F-4D97-AF65-F5344CB8AC3E}">
        <p14:creationId xmlns:p14="http://schemas.microsoft.com/office/powerpoint/2010/main" val="180435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87B94-838B-4DEB-A7D0-78540353BE72}" type="slidenum">
              <a:rPr lang="en-US" smtClean="0"/>
              <a:t>21</a:t>
            </a:fld>
            <a:endParaRPr lang="en-US"/>
          </a:p>
        </p:txBody>
      </p:sp>
    </p:spTree>
    <p:extLst>
      <p:ext uri="{BB962C8B-B14F-4D97-AF65-F5344CB8AC3E}">
        <p14:creationId xmlns:p14="http://schemas.microsoft.com/office/powerpoint/2010/main" val="208094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87B94-838B-4DEB-A7D0-78540353BE72}" type="slidenum">
              <a:rPr lang="en-US" smtClean="0"/>
              <a:t>22</a:t>
            </a:fld>
            <a:endParaRPr lang="en-US"/>
          </a:p>
        </p:txBody>
      </p:sp>
    </p:spTree>
    <p:extLst>
      <p:ext uri="{BB962C8B-B14F-4D97-AF65-F5344CB8AC3E}">
        <p14:creationId xmlns:p14="http://schemas.microsoft.com/office/powerpoint/2010/main" val="215595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C87B94-838B-4DEB-A7D0-78540353BE72}" type="slidenum">
              <a:rPr lang="en-US" smtClean="0"/>
              <a:t>26</a:t>
            </a:fld>
            <a:endParaRPr lang="en-US"/>
          </a:p>
        </p:txBody>
      </p:sp>
    </p:spTree>
    <p:extLst>
      <p:ext uri="{BB962C8B-B14F-4D97-AF65-F5344CB8AC3E}">
        <p14:creationId xmlns:p14="http://schemas.microsoft.com/office/powerpoint/2010/main" val="275012503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5" y="1346948"/>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5" y="4299698"/>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5"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189" indent="0" algn="ctr">
              <a:buNone/>
              <a:defRPr sz="2200"/>
            </a:lvl2pPr>
            <a:lvl3pPr marL="914377" indent="0" algn="ctr">
              <a:buNone/>
              <a:defRPr sz="22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tretch>
            <a:fillRect/>
          </a:stretch>
        </p:blipFill>
        <p:spPr>
          <a:xfrm>
            <a:off x="8220453" y="3713161"/>
            <a:ext cx="2986028" cy="1792426"/>
          </a:xfrm>
          <a:prstGeom prst="rect">
            <a:avLst/>
          </a:prstGeom>
        </p:spPr>
      </p:pic>
      <p:sp>
        <p:nvSpPr>
          <p:cNvPr id="6" name="Slide Number Placeholder 5"/>
          <p:cNvSpPr>
            <a:spLocks noGrp="1"/>
          </p:cNvSpPr>
          <p:nvPr>
            <p:ph type="sldNum" sz="quarter" idx="12"/>
          </p:nvPr>
        </p:nvSpPr>
        <p:spPr>
          <a:xfrm>
            <a:off x="9824652" y="4848126"/>
            <a:ext cx="1193868" cy="640080"/>
          </a:xfrm>
        </p:spPr>
        <p:txBody>
          <a:bodyPr/>
          <a:lstStyle>
            <a:lvl1pPr>
              <a:defRPr sz="2800"/>
            </a:lvl1pPr>
          </a:lstStyle>
          <a:p>
            <a:fld id="{D144143A-8AB7-49DF-9171-91832A8754BA}" type="slidenum">
              <a:rPr lang="en-US" smtClean="0"/>
              <a:t>‹#›</a:t>
            </a:fld>
            <a:endParaRPr lang="en-US"/>
          </a:p>
        </p:txBody>
      </p:sp>
    </p:spTree>
    <p:extLst>
      <p:ext uri="{BB962C8B-B14F-4D97-AF65-F5344CB8AC3E}">
        <p14:creationId xmlns:p14="http://schemas.microsoft.com/office/powerpoint/2010/main" val="3608370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1"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0"/>
            <a:ext cx="8303740" cy="6858000"/>
          </a:xfrm>
          <a:solidFill>
            <a:schemeClr val="tx2">
              <a:lumMod val="20000"/>
              <a:lumOff val="80000"/>
            </a:schemeClr>
          </a:solidFill>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17-Feb-17</a:t>
            </a:r>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144143A-8AB7-49DF-9171-91832A8754BA}" type="slidenum">
              <a:rPr lang="en-US" smtClean="0"/>
              <a:t>‹#›</a:t>
            </a:fld>
            <a:endParaRPr lang="en-US"/>
          </a:p>
        </p:txBody>
      </p:sp>
    </p:spTree>
    <p:extLst>
      <p:ext uri="{BB962C8B-B14F-4D97-AF65-F5344CB8AC3E}">
        <p14:creationId xmlns:p14="http://schemas.microsoft.com/office/powerpoint/2010/main" val="128771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a:t>
            </a:fld>
            <a:endParaRPr lang="en-US"/>
          </a:p>
        </p:txBody>
      </p:sp>
    </p:spTree>
    <p:extLst>
      <p:ext uri="{BB962C8B-B14F-4D97-AF65-F5344CB8AC3E}">
        <p14:creationId xmlns:p14="http://schemas.microsoft.com/office/powerpoint/2010/main" val="3504753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1"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a:t>
            </a:fld>
            <a:endParaRPr lang="en-US"/>
          </a:p>
        </p:txBody>
      </p:sp>
    </p:spTree>
    <p:extLst>
      <p:ext uri="{BB962C8B-B14F-4D97-AF65-F5344CB8AC3E}">
        <p14:creationId xmlns:p14="http://schemas.microsoft.com/office/powerpoint/2010/main" val="1642152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agix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024469"/>
            <a:ext cx="10058400" cy="5147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a:t>
            </a:fld>
            <a:endParaRPr lang="en-US"/>
          </a:p>
        </p:txBody>
      </p:sp>
      <p:grpSp>
        <p:nvGrpSpPr>
          <p:cNvPr id="13" name="Group 12"/>
          <p:cNvGrpSpPr/>
          <p:nvPr/>
        </p:nvGrpSpPr>
        <p:grpSpPr>
          <a:xfrm>
            <a:off x="1002112" y="160875"/>
            <a:ext cx="10168128" cy="661851"/>
            <a:chOff x="1069848" y="0"/>
            <a:chExt cx="10168128" cy="661851"/>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0952" r="78717" b="63810"/>
            <a:stretch/>
          </p:blipFill>
          <p:spPr>
            <a:xfrm>
              <a:off x="1069848" y="0"/>
              <a:ext cx="654014" cy="661851"/>
            </a:xfrm>
            <a:prstGeom prst="rect">
              <a:avLst/>
            </a:prstGeom>
          </p:spPr>
        </p:pic>
        <p:cxnSp>
          <p:nvCxnSpPr>
            <p:cNvPr id="10" name="Straight Connector 9"/>
            <p:cNvCxnSpPr/>
            <p:nvPr/>
          </p:nvCxnSpPr>
          <p:spPr>
            <a:xfrm>
              <a:off x="1421216" y="580089"/>
              <a:ext cx="9816760" cy="41824"/>
            </a:xfrm>
            <a:prstGeom prst="line">
              <a:avLst/>
            </a:prstGeom>
            <a:ln w="19050">
              <a:gradFill>
                <a:gsLst>
                  <a:gs pos="0">
                    <a:srgbClr val="373655"/>
                  </a:gs>
                  <a:gs pos="100000">
                    <a:srgbClr val="C1002D"/>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Title 16"/>
          <p:cNvSpPr>
            <a:spLocks noGrp="1"/>
          </p:cNvSpPr>
          <p:nvPr>
            <p:ph type="title" hasCustomPrompt="1"/>
          </p:nvPr>
        </p:nvSpPr>
        <p:spPr>
          <a:xfrm>
            <a:off x="1759441" y="171079"/>
            <a:ext cx="9307483" cy="519082"/>
          </a:xfrm>
        </p:spPr>
        <p:txBody>
          <a:bodyPr>
            <a:noAutofit/>
          </a:bodyPr>
          <a:lstStyle>
            <a:lvl1pPr>
              <a:defRPr sz="2800" cap="all" baseline="0">
                <a:gradFill flip="none" rotWithShape="1">
                  <a:gsLst>
                    <a:gs pos="0">
                      <a:srgbClr val="C1002D"/>
                    </a:gs>
                    <a:gs pos="100000">
                      <a:srgbClr val="373655"/>
                    </a:gs>
                  </a:gsLst>
                  <a:lin ang="10800000" scaled="1"/>
                  <a:tileRect/>
                </a:gradFill>
                <a:effectLst>
                  <a:reflection blurRad="6350" stA="50000" endA="300" endPos="50000" dist="60007" dir="5400000" sy="-100000" algn="bl" rotWithShape="0"/>
                </a:effectLst>
              </a:defRPr>
            </a:lvl1pPr>
          </a:lstStyle>
          <a:p>
            <a:r>
              <a:rPr lang="en-US" sz="3200" b="1" cap="all"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Slide</a:t>
            </a:r>
            <a:r>
              <a:rPr lang="en-US" sz="3200" b="1" cap="all" baseline="0"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 Title</a:t>
            </a:r>
            <a:endParaRPr lang="en-US" sz="3200" b="1" cap="all" dirty="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6133579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Magix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024469"/>
            <a:ext cx="10058400" cy="5147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a:t>
            </a:fld>
            <a:endParaRPr lang="en-US"/>
          </a:p>
        </p:txBody>
      </p:sp>
      <p:grpSp>
        <p:nvGrpSpPr>
          <p:cNvPr id="13" name="Group 12"/>
          <p:cNvGrpSpPr/>
          <p:nvPr/>
        </p:nvGrpSpPr>
        <p:grpSpPr>
          <a:xfrm>
            <a:off x="646511" y="160875"/>
            <a:ext cx="10168128" cy="661851"/>
            <a:chOff x="1069848" y="0"/>
            <a:chExt cx="10168128" cy="661851"/>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0952" r="78717" b="63810"/>
            <a:stretch/>
          </p:blipFill>
          <p:spPr>
            <a:xfrm>
              <a:off x="1069848" y="0"/>
              <a:ext cx="654014" cy="661851"/>
            </a:xfrm>
            <a:prstGeom prst="rect">
              <a:avLst/>
            </a:prstGeom>
          </p:spPr>
        </p:pic>
        <p:cxnSp>
          <p:nvCxnSpPr>
            <p:cNvPr id="10" name="Straight Connector 9"/>
            <p:cNvCxnSpPr/>
            <p:nvPr/>
          </p:nvCxnSpPr>
          <p:spPr>
            <a:xfrm>
              <a:off x="1421216" y="580089"/>
              <a:ext cx="9816760" cy="41824"/>
            </a:xfrm>
            <a:prstGeom prst="line">
              <a:avLst/>
            </a:prstGeom>
            <a:ln w="19050">
              <a:gradFill>
                <a:gsLst>
                  <a:gs pos="0">
                    <a:srgbClr val="373655"/>
                  </a:gs>
                  <a:gs pos="100000">
                    <a:srgbClr val="C1002D"/>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Title 16"/>
          <p:cNvSpPr>
            <a:spLocks noGrp="1"/>
          </p:cNvSpPr>
          <p:nvPr>
            <p:ph type="title" hasCustomPrompt="1"/>
          </p:nvPr>
        </p:nvSpPr>
        <p:spPr>
          <a:xfrm>
            <a:off x="1327639" y="179546"/>
            <a:ext cx="9307483" cy="519082"/>
          </a:xfrm>
        </p:spPr>
        <p:txBody>
          <a:bodyPr>
            <a:noAutofit/>
          </a:bodyPr>
          <a:lstStyle>
            <a:lvl1pPr>
              <a:defRPr sz="2800" cap="all" baseline="0">
                <a:gradFill flip="none" rotWithShape="1">
                  <a:gsLst>
                    <a:gs pos="0">
                      <a:srgbClr val="C1002D"/>
                    </a:gs>
                    <a:gs pos="100000">
                      <a:srgbClr val="373655"/>
                    </a:gs>
                  </a:gsLst>
                  <a:lin ang="10800000" scaled="1"/>
                  <a:tileRect/>
                </a:gradFill>
                <a:effectLst>
                  <a:reflection blurRad="6350" stA="50000" endA="300" endPos="50000" dist="60007" dir="5400000" sy="-100000" algn="bl" rotWithShape="0"/>
                </a:effectLst>
              </a:defRPr>
            </a:lvl1pPr>
          </a:lstStyle>
          <a:p>
            <a:r>
              <a:rPr lang="en-US" sz="3200" b="1" cap="all"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Slide</a:t>
            </a:r>
            <a:r>
              <a:rPr lang="en-US" sz="3200" b="1" cap="all" baseline="0"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 Title</a:t>
            </a:r>
            <a:endParaRPr lang="en-US" sz="3200" b="1" cap="all" dirty="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6969" y="212903"/>
            <a:ext cx="949379" cy="569885"/>
          </a:xfrm>
          <a:prstGeom prst="rect">
            <a:avLst/>
          </a:prstGeom>
        </p:spPr>
      </p:pic>
    </p:spTree>
    <p:extLst>
      <p:ext uri="{BB962C8B-B14F-4D97-AF65-F5344CB8AC3E}">
        <p14:creationId xmlns:p14="http://schemas.microsoft.com/office/powerpoint/2010/main" val="2790619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a:t>
            </a:fld>
            <a:endParaRPr lang="en-US"/>
          </a:p>
        </p:txBody>
      </p:sp>
    </p:spTree>
    <p:extLst>
      <p:ext uri="{BB962C8B-B14F-4D97-AF65-F5344CB8AC3E}">
        <p14:creationId xmlns:p14="http://schemas.microsoft.com/office/powerpoint/2010/main" val="35441140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5" y="5020056"/>
            <a:ext cx="9052560" cy="1066800"/>
          </a:xfrm>
        </p:spPr>
        <p:txBody>
          <a:bodyPr anchor="t">
            <a:normAutofit/>
          </a:bodyPr>
          <a:lstStyle>
            <a:lvl1pPr marL="0" indent="0">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8" y="6272786"/>
            <a:ext cx="2644309" cy="365125"/>
          </a:xfrm>
        </p:spPr>
        <p:txBody>
          <a:bodyPr/>
          <a:lstStyle/>
          <a:p>
            <a:r>
              <a:rPr lang="en-US" smtClean="0"/>
              <a:t>17-Feb-17</a:t>
            </a:r>
            <a:endParaRPr lang="en-US"/>
          </a:p>
        </p:txBody>
      </p:sp>
      <p:sp>
        <p:nvSpPr>
          <p:cNvPr id="5" name="Footer Placeholder 4"/>
          <p:cNvSpPr>
            <a:spLocks noGrp="1"/>
          </p:cNvSpPr>
          <p:nvPr>
            <p:ph type="ftr" sz="quarter" idx="11"/>
          </p:nvPr>
        </p:nvSpPr>
        <p:spPr>
          <a:xfrm>
            <a:off x="2182708" y="6272786"/>
            <a:ext cx="6327648" cy="365125"/>
          </a:xfrm>
        </p:spPr>
        <p:txBody>
          <a:bodyPr/>
          <a:lstStyle/>
          <a:p>
            <a:r>
              <a:rPr lang="en-US" smtClean="0"/>
              <a:t>MXWare overview</a:t>
            </a:r>
            <a:endParaRPr lang="en-US"/>
          </a:p>
        </p:txBody>
      </p:sp>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a:off x="0" y="2301947"/>
            <a:ext cx="2277533" cy="1367137"/>
          </a:xfrm>
          <a:prstGeom prst="rect">
            <a:avLst/>
          </a:prstGeom>
        </p:spPr>
      </p:pic>
      <p:sp>
        <p:nvSpPr>
          <p:cNvPr id="6" name="Slide Number Placeholder 5"/>
          <p:cNvSpPr>
            <a:spLocks noGrp="1"/>
          </p:cNvSpPr>
          <p:nvPr>
            <p:ph type="sldNum" sz="quarter" idx="12"/>
          </p:nvPr>
        </p:nvSpPr>
        <p:spPr>
          <a:xfrm>
            <a:off x="1089234" y="3041717"/>
            <a:ext cx="1188299" cy="720332"/>
          </a:xfrm>
        </p:spPr>
        <p:txBody>
          <a:bodyPr/>
          <a:lstStyle>
            <a:lvl1pPr>
              <a:defRPr sz="2800"/>
            </a:lvl1pPr>
          </a:lstStyle>
          <a:p>
            <a:fld id="{D144143A-8AB7-49DF-9171-91832A8754BA}" type="slidenum">
              <a:rPr lang="en-US" smtClean="0"/>
              <a:t>‹#›</a:t>
            </a:fld>
            <a:endParaRPr lang="en-US"/>
          </a:p>
        </p:txBody>
      </p:sp>
    </p:spTree>
    <p:extLst>
      <p:ext uri="{BB962C8B-B14F-4D97-AF65-F5344CB8AC3E}">
        <p14:creationId xmlns:p14="http://schemas.microsoft.com/office/powerpoint/2010/main" val="752317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17-Feb-17</a:t>
            </a:r>
            <a:endParaRPr lang="en-US"/>
          </a:p>
        </p:txBody>
      </p:sp>
      <p:sp>
        <p:nvSpPr>
          <p:cNvPr id="6" name="Footer Placeholder 5"/>
          <p:cNvSpPr>
            <a:spLocks noGrp="1"/>
          </p:cNvSpPr>
          <p:nvPr>
            <p:ph type="ftr" sz="quarter" idx="11"/>
          </p:nvPr>
        </p:nvSpPr>
        <p:spPr/>
        <p:txBody>
          <a:bodyPr/>
          <a:lstStyle/>
          <a:p>
            <a:r>
              <a:rPr lang="en-US" smtClean="0"/>
              <a:t>MXWare overview</a:t>
            </a:r>
            <a:endParaRPr lang="en-US"/>
          </a:p>
        </p:txBody>
      </p:sp>
      <p:sp>
        <p:nvSpPr>
          <p:cNvPr id="7" name="Slide Number Placeholder 6"/>
          <p:cNvSpPr>
            <a:spLocks noGrp="1"/>
          </p:cNvSpPr>
          <p:nvPr>
            <p:ph type="sldNum" sz="quarter" idx="12"/>
          </p:nvPr>
        </p:nvSpPr>
        <p:spPr/>
        <p:txBody>
          <a:bodyPr/>
          <a:lstStyle/>
          <a:p>
            <a:fld id="{D144143A-8AB7-49DF-9171-91832A8754BA}" type="slidenum">
              <a:rPr lang="en-US" smtClean="0"/>
              <a:t>‹#›</a:t>
            </a:fld>
            <a:endParaRPr lang="en-US"/>
          </a:p>
        </p:txBody>
      </p:sp>
    </p:spTree>
    <p:extLst>
      <p:ext uri="{BB962C8B-B14F-4D97-AF65-F5344CB8AC3E}">
        <p14:creationId xmlns:p14="http://schemas.microsoft.com/office/powerpoint/2010/main" val="33587180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17-Feb-17</a:t>
            </a:r>
            <a:endParaRPr lang="en-US"/>
          </a:p>
        </p:txBody>
      </p:sp>
      <p:sp>
        <p:nvSpPr>
          <p:cNvPr id="8" name="Footer Placeholder 7"/>
          <p:cNvSpPr>
            <a:spLocks noGrp="1"/>
          </p:cNvSpPr>
          <p:nvPr>
            <p:ph type="ftr" sz="quarter" idx="11"/>
          </p:nvPr>
        </p:nvSpPr>
        <p:spPr/>
        <p:txBody>
          <a:bodyPr/>
          <a:lstStyle/>
          <a:p>
            <a:r>
              <a:rPr lang="en-US" smtClean="0"/>
              <a:t>MXWare overview</a:t>
            </a:r>
            <a:endParaRPr lang="en-US"/>
          </a:p>
        </p:txBody>
      </p:sp>
      <p:sp>
        <p:nvSpPr>
          <p:cNvPr id="9" name="Slide Number Placeholder 8"/>
          <p:cNvSpPr>
            <a:spLocks noGrp="1"/>
          </p:cNvSpPr>
          <p:nvPr>
            <p:ph type="sldNum" sz="quarter" idx="12"/>
          </p:nvPr>
        </p:nvSpPr>
        <p:spPr/>
        <p:txBody>
          <a:bodyPr/>
          <a:lstStyle/>
          <a:p>
            <a:fld id="{D144143A-8AB7-49DF-9171-91832A8754BA}" type="slidenum">
              <a:rPr lang="en-US" smtClean="0"/>
              <a:t>‹#›</a:t>
            </a:fld>
            <a:endParaRPr lang="en-US"/>
          </a:p>
        </p:txBody>
      </p:sp>
    </p:spTree>
    <p:extLst>
      <p:ext uri="{BB962C8B-B14F-4D97-AF65-F5344CB8AC3E}">
        <p14:creationId xmlns:p14="http://schemas.microsoft.com/office/powerpoint/2010/main" val="2102228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17-Feb-17</a:t>
            </a:r>
            <a:endParaRPr lang="en-US"/>
          </a:p>
        </p:txBody>
      </p:sp>
      <p:sp>
        <p:nvSpPr>
          <p:cNvPr id="4" name="Footer Placeholder 3"/>
          <p:cNvSpPr>
            <a:spLocks noGrp="1"/>
          </p:cNvSpPr>
          <p:nvPr>
            <p:ph type="ftr" sz="quarter" idx="11"/>
          </p:nvPr>
        </p:nvSpPr>
        <p:spPr/>
        <p:txBody>
          <a:bodyPr/>
          <a:lstStyle/>
          <a:p>
            <a:r>
              <a:rPr lang="en-US" smtClean="0"/>
              <a:t>MXWare overview</a:t>
            </a:r>
            <a:endParaRPr lang="en-US"/>
          </a:p>
        </p:txBody>
      </p:sp>
      <p:sp>
        <p:nvSpPr>
          <p:cNvPr id="5" name="Slide Number Placeholder 4"/>
          <p:cNvSpPr>
            <a:spLocks noGrp="1"/>
          </p:cNvSpPr>
          <p:nvPr>
            <p:ph type="sldNum" sz="quarter" idx="12"/>
          </p:nvPr>
        </p:nvSpPr>
        <p:spPr/>
        <p:txBody>
          <a:bodyPr/>
          <a:lstStyle/>
          <a:p>
            <a:fld id="{D144143A-8AB7-49DF-9171-91832A8754BA}" type="slidenum">
              <a:rPr lang="en-US" smtClean="0"/>
              <a:t>‹#›</a:t>
            </a:fld>
            <a:endParaRPr lang="en-US"/>
          </a:p>
        </p:txBody>
      </p:sp>
    </p:spTree>
    <p:extLst>
      <p:ext uri="{BB962C8B-B14F-4D97-AF65-F5344CB8AC3E}">
        <p14:creationId xmlns:p14="http://schemas.microsoft.com/office/powerpoint/2010/main" val="3850259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17-Feb-17</a:t>
            </a:r>
            <a:endParaRPr lang="en-US"/>
          </a:p>
        </p:txBody>
      </p:sp>
      <p:sp>
        <p:nvSpPr>
          <p:cNvPr id="3" name="Footer Placeholder 2"/>
          <p:cNvSpPr>
            <a:spLocks noGrp="1"/>
          </p:cNvSpPr>
          <p:nvPr>
            <p:ph type="ftr" sz="quarter" idx="11"/>
          </p:nvPr>
        </p:nvSpPr>
        <p:spPr/>
        <p:txBody>
          <a:bodyPr/>
          <a:lstStyle/>
          <a:p>
            <a:r>
              <a:rPr lang="en-US" smtClean="0"/>
              <a:t>MXWare overview</a:t>
            </a:r>
            <a:endParaRPr lang="en-US"/>
          </a:p>
        </p:txBody>
      </p:sp>
      <p:sp>
        <p:nvSpPr>
          <p:cNvPr id="4" name="Slide Number Placeholder 3"/>
          <p:cNvSpPr>
            <a:spLocks noGrp="1"/>
          </p:cNvSpPr>
          <p:nvPr>
            <p:ph type="sldNum" sz="quarter" idx="12"/>
          </p:nvPr>
        </p:nvSpPr>
        <p:spPr/>
        <p:txBody>
          <a:bodyPr/>
          <a:lstStyle/>
          <a:p>
            <a:fld id="{D144143A-8AB7-49DF-9171-91832A8754BA}" type="slidenum">
              <a:rPr lang="en-US" smtClean="0"/>
              <a:t>‹#›</a:t>
            </a:fld>
            <a:endParaRPr lang="en-US"/>
          </a:p>
        </p:txBody>
      </p:sp>
    </p:spTree>
    <p:extLst>
      <p:ext uri="{BB962C8B-B14F-4D97-AF65-F5344CB8AC3E}">
        <p14:creationId xmlns:p14="http://schemas.microsoft.com/office/powerpoint/2010/main" val="31068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1"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17-Feb-17</a:t>
            </a:r>
            <a:endParaRPr lang="en-US"/>
          </a:p>
        </p:txBody>
      </p:sp>
      <p:sp>
        <p:nvSpPr>
          <p:cNvPr id="6" name="Footer Placeholder 5"/>
          <p:cNvSpPr>
            <a:spLocks noGrp="1"/>
          </p:cNvSpPr>
          <p:nvPr>
            <p:ph type="ftr" sz="quarter" idx="11"/>
          </p:nvPr>
        </p:nvSpPr>
        <p:spPr/>
        <p:txBody>
          <a:bodyPr/>
          <a:lstStyle/>
          <a:p>
            <a:r>
              <a:rPr lang="en-US" smtClean="0"/>
              <a:t>MXWare overview</a:t>
            </a:r>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144143A-8AB7-49DF-9171-91832A8754BA}" type="slidenum">
              <a:rPr lang="en-US" smtClean="0"/>
              <a:t>‹#›</a:t>
            </a:fld>
            <a:endParaRPr lang="en-US"/>
          </a:p>
        </p:txBody>
      </p:sp>
    </p:spTree>
    <p:extLst>
      <p:ext uri="{BB962C8B-B14F-4D97-AF65-F5344CB8AC3E}">
        <p14:creationId xmlns:p14="http://schemas.microsoft.com/office/powerpoint/2010/main" val="462586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6"/>
            <a:ext cx="3273552" cy="365125"/>
          </a:xfrm>
          <a:prstGeom prst="rect">
            <a:avLst/>
          </a:prstGeom>
        </p:spPr>
        <p:txBody>
          <a:bodyPr vert="horz" lIns="91440" tIns="45720" rIns="91440" bIns="45720" rtlCol="0" anchor="ctr"/>
          <a:lstStyle>
            <a:lvl1pPr algn="r">
              <a:defRPr sz="1100">
                <a:solidFill>
                  <a:schemeClr val="tx2"/>
                </a:solidFill>
              </a:defRPr>
            </a:lvl1pPr>
          </a:lstStyle>
          <a:p>
            <a:r>
              <a:rPr lang="en-US" smtClean="0"/>
              <a:t>17-Feb-17</a:t>
            </a:r>
            <a:endParaRPr lang="en-US"/>
          </a:p>
        </p:txBody>
      </p:sp>
      <p:sp>
        <p:nvSpPr>
          <p:cNvPr id="5" name="Footer Placeholder 4"/>
          <p:cNvSpPr>
            <a:spLocks noGrp="1"/>
          </p:cNvSpPr>
          <p:nvPr>
            <p:ph type="ftr" sz="quarter" idx="3"/>
          </p:nvPr>
        </p:nvSpPr>
        <p:spPr>
          <a:xfrm>
            <a:off x="1088136" y="6272786"/>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smtClean="0"/>
              <a:t>MXWare overview</a:t>
            </a:r>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6"/>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144143A-8AB7-49DF-9171-91832A8754BA}" type="slidenum">
              <a:rPr lang="en-US" smtClean="0"/>
              <a:t>‹#›</a:t>
            </a:fld>
            <a:endParaRPr lang="en-US"/>
          </a:p>
        </p:txBody>
      </p:sp>
    </p:spTree>
    <p:extLst>
      <p:ext uri="{BB962C8B-B14F-4D97-AF65-F5344CB8AC3E}">
        <p14:creationId xmlns:p14="http://schemas.microsoft.com/office/powerpoint/2010/main" val="2759967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377" rtl="0" eaLnBrk="1" latinLnBrk="0" hangingPunct="1">
        <a:lnSpc>
          <a:spcPct val="90000"/>
        </a:lnSpc>
        <a:spcBef>
          <a:spcPct val="0"/>
        </a:spcBef>
        <a:buNone/>
        <a:defRPr sz="540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75" indent="-182875" algn="l" defTabSz="914377"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189"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02"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15"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28"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599960"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899953"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199945"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499938"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0.png"/><Relationship Id="rId7" Type="http://schemas.openxmlformats.org/officeDocument/2006/relationships/diagramColors" Target="../diagrams/colors1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2.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err="1" smtClean="0">
                <a:latin typeface="Lucida Handwriting" panose="03010101010101010101" pitchFamily="66" charset="0"/>
              </a:rPr>
              <a:t>MXWare</a:t>
            </a:r>
            <a:r>
              <a:rPr lang="en-US" sz="8000" dirty="0" smtClean="0">
                <a:latin typeface="Lucida Handwriting" panose="03010101010101010101" pitchFamily="66" charset="0"/>
              </a:rPr>
              <a:t> Overview</a:t>
            </a:r>
            <a:endParaRPr lang="en-US" sz="8000" dirty="0">
              <a:latin typeface="Lucida Handwriting" panose="03010101010101010101" pitchFamily="66" charset="0"/>
            </a:endParaRPr>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1</a:t>
            </a:fld>
            <a:endParaRPr lang="en-US"/>
          </a:p>
        </p:txBody>
      </p:sp>
    </p:spTree>
    <p:extLst>
      <p:ext uri="{BB962C8B-B14F-4D97-AF65-F5344CB8AC3E}">
        <p14:creationId xmlns:p14="http://schemas.microsoft.com/office/powerpoint/2010/main" val="1758463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87866059"/>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Configuration system</a:t>
            </a:r>
            <a:endParaRPr lang="en-US" dirty="0"/>
          </a:p>
        </p:txBody>
      </p:sp>
      <p:sp>
        <p:nvSpPr>
          <p:cNvPr id="2" name="Date Placeholder 1"/>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10</a:t>
            </a:fld>
            <a:endParaRPr lang="en-US"/>
          </a:p>
        </p:txBody>
      </p:sp>
    </p:spTree>
    <p:extLst>
      <p:ext uri="{BB962C8B-B14F-4D97-AF65-F5344CB8AC3E}">
        <p14:creationId xmlns:p14="http://schemas.microsoft.com/office/powerpoint/2010/main" val="184958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15884738"/>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Additional Core features</a:t>
            </a:r>
            <a:endParaRPr lang="en-US" dirty="0"/>
          </a:p>
        </p:txBody>
      </p:sp>
      <p:sp>
        <p:nvSpPr>
          <p:cNvPr id="2" name="Date Placeholder 1"/>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11</a:t>
            </a:fld>
            <a:endParaRPr lang="en-US"/>
          </a:p>
        </p:txBody>
      </p:sp>
    </p:spTree>
    <p:extLst>
      <p:ext uri="{BB962C8B-B14F-4D97-AF65-F5344CB8AC3E}">
        <p14:creationId xmlns:p14="http://schemas.microsoft.com/office/powerpoint/2010/main" val="266046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042" t="37072" r="71351" b="4998"/>
          <a:stretch/>
        </p:blipFill>
        <p:spPr>
          <a:xfrm>
            <a:off x="5981380" y="986369"/>
            <a:ext cx="5505450" cy="5083242"/>
          </a:xfrm>
          <a:prstGeom prst="rect">
            <a:avLst/>
          </a:prstGeom>
        </p:spPr>
      </p:pic>
      <p:sp>
        <p:nvSpPr>
          <p:cNvPr id="3" name="Title 2"/>
          <p:cNvSpPr>
            <a:spLocks noGrp="1"/>
          </p:cNvSpPr>
          <p:nvPr>
            <p:ph type="title"/>
          </p:nvPr>
        </p:nvSpPr>
        <p:spPr/>
        <p:txBody>
          <a:bodyPr/>
          <a:lstStyle/>
          <a:p>
            <a:r>
              <a:rPr lang="en-US" dirty="0" smtClean="0"/>
              <a:t>Simple example</a:t>
            </a:r>
            <a:endParaRPr lang="en-US" dirty="0"/>
          </a:p>
        </p:txBody>
      </p:sp>
      <p:sp>
        <p:nvSpPr>
          <p:cNvPr id="5" name="TextBox 4"/>
          <p:cNvSpPr txBox="1"/>
          <p:nvPr/>
        </p:nvSpPr>
        <p:spPr>
          <a:xfrm>
            <a:off x="647380" y="1190625"/>
            <a:ext cx="5334000" cy="733663"/>
          </a:xfrm>
          <a:prstGeom prst="rightArrow">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Logging system configuration</a:t>
            </a:r>
            <a:endParaRPr lang="en-US" dirty="0"/>
          </a:p>
        </p:txBody>
      </p:sp>
      <p:sp>
        <p:nvSpPr>
          <p:cNvPr id="6" name="TextBox 5"/>
          <p:cNvSpPr txBox="1"/>
          <p:nvPr/>
        </p:nvSpPr>
        <p:spPr>
          <a:xfrm>
            <a:off x="647380" y="2128544"/>
            <a:ext cx="5334000" cy="733663"/>
          </a:xfrm>
          <a:prstGeom prst="rightArrow">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Tells where to find the plugins</a:t>
            </a:r>
            <a:endParaRPr lang="en-US" dirty="0"/>
          </a:p>
        </p:txBody>
      </p:sp>
      <p:sp>
        <p:nvSpPr>
          <p:cNvPr id="7" name="TextBox 6"/>
          <p:cNvSpPr txBox="1"/>
          <p:nvPr/>
        </p:nvSpPr>
        <p:spPr>
          <a:xfrm>
            <a:off x="647380" y="2945692"/>
            <a:ext cx="5334000" cy="733663"/>
          </a:xfrm>
          <a:prstGeom prst="rightArrow">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Loading of particle masses</a:t>
            </a:r>
            <a:endParaRPr lang="en-US" dirty="0"/>
          </a:p>
        </p:txBody>
      </p:sp>
      <p:sp>
        <p:nvSpPr>
          <p:cNvPr id="8" name="TextBox 7"/>
          <p:cNvSpPr txBox="1"/>
          <p:nvPr/>
        </p:nvSpPr>
        <p:spPr>
          <a:xfrm>
            <a:off x="647380" y="3762840"/>
            <a:ext cx="5334000" cy="1834158"/>
          </a:xfrm>
          <a:prstGeom prst="rightArrow">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Custom program (analytic calculation of DP cross-section)</a:t>
            </a:r>
          </a:p>
          <a:p>
            <a:r>
              <a:rPr lang="en-US" dirty="0" smtClean="0"/>
              <a:t>Defined in a user plugin</a:t>
            </a:r>
            <a:endParaRPr lang="en-US" dirty="0"/>
          </a:p>
        </p:txBody>
      </p:sp>
      <p:sp>
        <p:nvSpPr>
          <p:cNvPr id="9" name="Date Placeholder 8"/>
          <p:cNvSpPr>
            <a:spLocks noGrp="1"/>
          </p:cNvSpPr>
          <p:nvPr>
            <p:ph type="dt" sz="half" idx="10"/>
          </p:nvPr>
        </p:nvSpPr>
        <p:spPr/>
        <p:txBody>
          <a:bodyPr/>
          <a:lstStyle/>
          <a:p>
            <a:r>
              <a:rPr lang="en-US" smtClean="0"/>
              <a:t>17-Feb-17</a:t>
            </a:r>
            <a:endParaRPr lang="en-US"/>
          </a:p>
        </p:txBody>
      </p:sp>
      <p:sp>
        <p:nvSpPr>
          <p:cNvPr id="10" name="Footer Placeholder 9"/>
          <p:cNvSpPr>
            <a:spLocks noGrp="1"/>
          </p:cNvSpPr>
          <p:nvPr>
            <p:ph type="ftr" sz="quarter" idx="11"/>
          </p:nvPr>
        </p:nvSpPr>
        <p:spPr/>
        <p:txBody>
          <a:bodyPr/>
          <a:lstStyle/>
          <a:p>
            <a:r>
              <a:rPr lang="en-US" smtClean="0"/>
              <a:t>MXWare overview</a:t>
            </a:r>
            <a:endParaRPr lang="en-US"/>
          </a:p>
        </p:txBody>
      </p:sp>
      <p:sp>
        <p:nvSpPr>
          <p:cNvPr id="11" name="Slide Number Placeholder 10"/>
          <p:cNvSpPr>
            <a:spLocks noGrp="1"/>
          </p:cNvSpPr>
          <p:nvPr>
            <p:ph type="sldNum" sz="quarter" idx="12"/>
          </p:nvPr>
        </p:nvSpPr>
        <p:spPr/>
        <p:txBody>
          <a:bodyPr/>
          <a:lstStyle/>
          <a:p>
            <a:fld id="{D144143A-8AB7-49DF-9171-91832A8754BA}" type="slidenum">
              <a:rPr lang="en-US" smtClean="0"/>
              <a:t>12</a:t>
            </a:fld>
            <a:endParaRPr lang="en-US"/>
          </a:p>
        </p:txBody>
      </p:sp>
    </p:spTree>
    <p:extLst>
      <p:ext uri="{BB962C8B-B14F-4D97-AF65-F5344CB8AC3E}">
        <p14:creationId xmlns:p14="http://schemas.microsoft.com/office/powerpoint/2010/main" val="1377331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Model</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13</a:t>
            </a:fld>
            <a:endParaRPr lang="en-US"/>
          </a:p>
        </p:txBody>
      </p:sp>
    </p:spTree>
    <p:extLst>
      <p:ext uri="{BB962C8B-B14F-4D97-AF65-F5344CB8AC3E}">
        <p14:creationId xmlns:p14="http://schemas.microsoft.com/office/powerpoint/2010/main" val="557820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64668605"/>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Data structure</a:t>
            </a:r>
            <a:endParaRPr lang="en-US" dirty="0"/>
          </a:p>
        </p:txBody>
      </p:sp>
      <p:sp>
        <p:nvSpPr>
          <p:cNvPr id="2" name="Date Placeholder 1"/>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14</a:t>
            </a:fld>
            <a:endParaRPr lang="en-US"/>
          </a:p>
        </p:txBody>
      </p:sp>
    </p:spTree>
    <p:extLst>
      <p:ext uri="{BB962C8B-B14F-4D97-AF65-F5344CB8AC3E}">
        <p14:creationId xmlns:p14="http://schemas.microsoft.com/office/powerpoint/2010/main" val="232153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99765783"/>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Data processing</a:t>
            </a:r>
            <a:endParaRPr lang="en-US" dirty="0"/>
          </a:p>
        </p:txBody>
      </p:sp>
      <p:sp>
        <p:nvSpPr>
          <p:cNvPr id="2" name="Date Placeholder 1"/>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15</a:t>
            </a:fld>
            <a:endParaRPr lang="en-US"/>
          </a:p>
        </p:txBody>
      </p:sp>
    </p:spTree>
    <p:extLst>
      <p:ext uri="{BB962C8B-B14F-4D97-AF65-F5344CB8AC3E}">
        <p14:creationId xmlns:p14="http://schemas.microsoft.com/office/powerpoint/2010/main" val="3113015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1973597"/>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Serialization</a:t>
            </a:r>
            <a:endParaRPr lang="en-US" dirty="0"/>
          </a:p>
        </p:txBody>
      </p:sp>
      <p:sp>
        <p:nvSpPr>
          <p:cNvPr id="5" name="Date Placeholder 4"/>
          <p:cNvSpPr>
            <a:spLocks noGrp="1"/>
          </p:cNvSpPr>
          <p:nvPr>
            <p:ph type="dt" sz="half" idx="10"/>
          </p:nvPr>
        </p:nvSpPr>
        <p:spPr/>
        <p:txBody>
          <a:bodyPr/>
          <a:lstStyle/>
          <a:p>
            <a:r>
              <a:rPr lang="en-US" smtClean="0"/>
              <a:t>17-Feb-17</a:t>
            </a:r>
            <a:endParaRPr lang="en-US"/>
          </a:p>
        </p:txBody>
      </p:sp>
      <p:sp>
        <p:nvSpPr>
          <p:cNvPr id="6" name="Footer Placeholder 5"/>
          <p:cNvSpPr>
            <a:spLocks noGrp="1"/>
          </p:cNvSpPr>
          <p:nvPr>
            <p:ph type="ftr" sz="quarter" idx="11"/>
          </p:nvPr>
        </p:nvSpPr>
        <p:spPr/>
        <p:txBody>
          <a:bodyPr/>
          <a:lstStyle/>
          <a:p>
            <a:r>
              <a:rPr lang="en-US" smtClean="0"/>
              <a:t>MXWare overview</a:t>
            </a:r>
            <a:endParaRPr lang="en-US"/>
          </a:p>
        </p:txBody>
      </p:sp>
      <p:sp>
        <p:nvSpPr>
          <p:cNvPr id="7" name="Slide Number Placeholder 6"/>
          <p:cNvSpPr>
            <a:spLocks noGrp="1"/>
          </p:cNvSpPr>
          <p:nvPr>
            <p:ph type="sldNum" sz="quarter" idx="12"/>
          </p:nvPr>
        </p:nvSpPr>
        <p:spPr/>
        <p:txBody>
          <a:bodyPr/>
          <a:lstStyle/>
          <a:p>
            <a:fld id="{D144143A-8AB7-49DF-9171-91832A8754BA}" type="slidenum">
              <a:rPr lang="en-US" smtClean="0"/>
              <a:t>16</a:t>
            </a:fld>
            <a:endParaRPr lang="en-US"/>
          </a:p>
        </p:txBody>
      </p:sp>
    </p:spTree>
    <p:extLst>
      <p:ext uri="{BB962C8B-B14F-4D97-AF65-F5344CB8AC3E}">
        <p14:creationId xmlns:p14="http://schemas.microsoft.com/office/powerpoint/2010/main" val="2126510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52187280"/>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Examples</a:t>
            </a:r>
            <a:endParaRPr lang="en-US" dirty="0"/>
          </a:p>
        </p:txBody>
      </p:sp>
      <p:sp>
        <p:nvSpPr>
          <p:cNvPr id="5" name="Date Placeholder 4"/>
          <p:cNvSpPr>
            <a:spLocks noGrp="1"/>
          </p:cNvSpPr>
          <p:nvPr>
            <p:ph type="dt" sz="half" idx="10"/>
          </p:nvPr>
        </p:nvSpPr>
        <p:spPr/>
        <p:txBody>
          <a:bodyPr/>
          <a:lstStyle/>
          <a:p>
            <a:r>
              <a:rPr lang="en-US" smtClean="0"/>
              <a:t>17-Feb-17</a:t>
            </a:r>
            <a:endParaRPr lang="en-US"/>
          </a:p>
        </p:txBody>
      </p:sp>
      <p:sp>
        <p:nvSpPr>
          <p:cNvPr id="6" name="Footer Placeholder 5"/>
          <p:cNvSpPr>
            <a:spLocks noGrp="1"/>
          </p:cNvSpPr>
          <p:nvPr>
            <p:ph type="ftr" sz="quarter" idx="11"/>
          </p:nvPr>
        </p:nvSpPr>
        <p:spPr/>
        <p:txBody>
          <a:bodyPr/>
          <a:lstStyle/>
          <a:p>
            <a:r>
              <a:rPr lang="en-US" smtClean="0"/>
              <a:t>MXWare overview</a:t>
            </a:r>
            <a:endParaRPr lang="en-US"/>
          </a:p>
        </p:txBody>
      </p:sp>
      <p:sp>
        <p:nvSpPr>
          <p:cNvPr id="7" name="Slide Number Placeholder 6"/>
          <p:cNvSpPr>
            <a:spLocks noGrp="1"/>
          </p:cNvSpPr>
          <p:nvPr>
            <p:ph type="sldNum" sz="quarter" idx="12"/>
          </p:nvPr>
        </p:nvSpPr>
        <p:spPr/>
        <p:txBody>
          <a:bodyPr/>
          <a:lstStyle/>
          <a:p>
            <a:fld id="{D144143A-8AB7-49DF-9171-91832A8754BA}" type="slidenum">
              <a:rPr lang="en-US" smtClean="0"/>
              <a:t>17</a:t>
            </a:fld>
            <a:endParaRPr lang="en-US"/>
          </a:p>
        </p:txBody>
      </p:sp>
    </p:spTree>
    <p:extLst>
      <p:ext uri="{BB962C8B-B14F-4D97-AF65-F5344CB8AC3E}">
        <p14:creationId xmlns:p14="http://schemas.microsoft.com/office/powerpoint/2010/main" val="79786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 Generators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18</a:t>
            </a:fld>
            <a:endParaRPr lang="en-US"/>
          </a:p>
        </p:txBody>
      </p:sp>
    </p:spTree>
    <p:extLst>
      <p:ext uri="{BB962C8B-B14F-4D97-AF65-F5344CB8AC3E}">
        <p14:creationId xmlns:p14="http://schemas.microsoft.com/office/powerpoint/2010/main" val="73253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05333281"/>
              </p:ext>
            </p:extLst>
          </p:nvPr>
        </p:nvGraphicFramePr>
        <p:xfrm>
          <a:off x="381000" y="979714"/>
          <a:ext cx="11342914"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Process flow</a:t>
            </a:r>
            <a:endParaRPr lang="en-US" dirty="0"/>
          </a:p>
        </p:txBody>
      </p:sp>
      <p:sp>
        <p:nvSpPr>
          <p:cNvPr id="2" name="Date Placeholder 1"/>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19</a:t>
            </a:fld>
            <a:endParaRPr lang="en-US"/>
          </a:p>
        </p:txBody>
      </p:sp>
    </p:spTree>
    <p:extLst>
      <p:ext uri="{BB962C8B-B14F-4D97-AF65-F5344CB8AC3E}">
        <p14:creationId xmlns:p14="http://schemas.microsoft.com/office/powerpoint/2010/main" val="2468840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794183"/>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Framework design goals</a:t>
            </a:r>
            <a:endParaRPr lang="en-US" dirty="0"/>
          </a:p>
        </p:txBody>
      </p:sp>
      <p:sp>
        <p:nvSpPr>
          <p:cNvPr id="2" name="Date Placeholder 1"/>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2</a:t>
            </a:fld>
            <a:endParaRPr lang="en-US"/>
          </a:p>
        </p:txBody>
      </p:sp>
    </p:spTree>
    <p:extLst>
      <p:ext uri="{BB962C8B-B14F-4D97-AF65-F5344CB8AC3E}">
        <p14:creationId xmlns:p14="http://schemas.microsoft.com/office/powerpoint/2010/main" val="3859509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Beam generator</a:t>
            </a:r>
            <a:endParaRPr lang="en-US" dirty="0"/>
          </a:p>
        </p:txBody>
      </p:sp>
      <p:pic>
        <p:nvPicPr>
          <p:cNvPr id="4" name="Picture 3"/>
          <p:cNvPicPr>
            <a:picLocks noChangeAspect="1"/>
          </p:cNvPicPr>
          <p:nvPr/>
        </p:nvPicPr>
        <p:blipFill rotWithShape="1">
          <a:blip r:embed="rId3"/>
          <a:srcRect l="28054" t="34571" r="53837" b="52854"/>
          <a:stretch/>
        </p:blipFill>
        <p:spPr>
          <a:xfrm>
            <a:off x="5690075" y="2307035"/>
            <a:ext cx="6132340" cy="2395122"/>
          </a:xfrm>
          <a:prstGeom prst="rect">
            <a:avLst/>
          </a:prstGeom>
        </p:spPr>
      </p:pic>
      <p:graphicFrame>
        <p:nvGraphicFramePr>
          <p:cNvPr id="5" name="Diagram 4"/>
          <p:cNvGraphicFramePr/>
          <p:nvPr>
            <p:extLst>
              <p:ext uri="{D42A27DB-BD31-4B8C-83A1-F6EECF244321}">
                <p14:modId xmlns:p14="http://schemas.microsoft.com/office/powerpoint/2010/main" val="4104932709"/>
              </p:ext>
            </p:extLst>
          </p:nvPr>
        </p:nvGraphicFramePr>
        <p:xfrm>
          <a:off x="714830" y="1175658"/>
          <a:ext cx="4412342" cy="46578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Date Placeholder 5"/>
          <p:cNvSpPr>
            <a:spLocks noGrp="1"/>
          </p:cNvSpPr>
          <p:nvPr>
            <p:ph type="dt" sz="half" idx="10"/>
          </p:nvPr>
        </p:nvSpPr>
        <p:spPr/>
        <p:txBody>
          <a:bodyPr/>
          <a:lstStyle/>
          <a:p>
            <a:r>
              <a:rPr lang="en-US" smtClean="0"/>
              <a:t>17-Feb-17</a:t>
            </a:r>
            <a:endParaRPr lang="en-US"/>
          </a:p>
        </p:txBody>
      </p:sp>
      <p:sp>
        <p:nvSpPr>
          <p:cNvPr id="7" name="Footer Placeholder 6"/>
          <p:cNvSpPr>
            <a:spLocks noGrp="1"/>
          </p:cNvSpPr>
          <p:nvPr>
            <p:ph type="ftr" sz="quarter" idx="11"/>
          </p:nvPr>
        </p:nvSpPr>
        <p:spPr/>
        <p:txBody>
          <a:bodyPr/>
          <a:lstStyle/>
          <a:p>
            <a:r>
              <a:rPr lang="en-US" smtClean="0"/>
              <a:t>MXWare overview</a:t>
            </a:r>
            <a:endParaRPr lang="en-US"/>
          </a:p>
        </p:txBody>
      </p:sp>
      <p:sp>
        <p:nvSpPr>
          <p:cNvPr id="8" name="Slide Number Placeholder 7"/>
          <p:cNvSpPr>
            <a:spLocks noGrp="1"/>
          </p:cNvSpPr>
          <p:nvPr>
            <p:ph type="sldNum" sz="quarter" idx="12"/>
          </p:nvPr>
        </p:nvSpPr>
        <p:spPr/>
        <p:txBody>
          <a:bodyPr/>
          <a:lstStyle/>
          <a:p>
            <a:fld id="{D144143A-8AB7-49DF-9171-91832A8754BA}" type="slidenum">
              <a:rPr lang="en-US" smtClean="0"/>
              <a:t>20</a:t>
            </a:fld>
            <a:endParaRPr lang="en-US"/>
          </a:p>
        </p:txBody>
      </p:sp>
    </p:spTree>
    <p:extLst>
      <p:ext uri="{BB962C8B-B14F-4D97-AF65-F5344CB8AC3E}">
        <p14:creationId xmlns:p14="http://schemas.microsoft.com/office/powerpoint/2010/main" val="3826223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10155698"/>
              </p:ext>
            </p:extLst>
          </p:nvPr>
        </p:nvGraphicFramePr>
        <p:xfrm>
          <a:off x="696686" y="1055915"/>
          <a:ext cx="4982503" cy="4974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Target Generator</a:t>
            </a:r>
            <a:endParaRPr lang="en-US" dirty="0"/>
          </a:p>
        </p:txBody>
      </p:sp>
      <p:pic>
        <p:nvPicPr>
          <p:cNvPr id="4" name="Picture 3"/>
          <p:cNvPicPr>
            <a:picLocks noChangeAspect="1"/>
          </p:cNvPicPr>
          <p:nvPr/>
        </p:nvPicPr>
        <p:blipFill rotWithShape="1">
          <a:blip r:embed="rId8"/>
          <a:srcRect l="28054" t="47048" r="53837" b="35033"/>
          <a:stretch/>
        </p:blipFill>
        <p:spPr>
          <a:xfrm>
            <a:off x="5679189" y="1972969"/>
            <a:ext cx="6132340" cy="3413070"/>
          </a:xfrm>
          <a:prstGeom prst="rect">
            <a:avLst/>
          </a:prstGeom>
        </p:spPr>
      </p:pic>
      <p:sp>
        <p:nvSpPr>
          <p:cNvPr id="6" name="Date Placeholder 5"/>
          <p:cNvSpPr>
            <a:spLocks noGrp="1"/>
          </p:cNvSpPr>
          <p:nvPr>
            <p:ph type="dt" sz="half" idx="10"/>
          </p:nvPr>
        </p:nvSpPr>
        <p:spPr/>
        <p:txBody>
          <a:bodyPr/>
          <a:lstStyle/>
          <a:p>
            <a:r>
              <a:rPr lang="en-US" smtClean="0"/>
              <a:t>17-Feb-17</a:t>
            </a:r>
            <a:endParaRPr lang="en-US"/>
          </a:p>
        </p:txBody>
      </p:sp>
      <p:sp>
        <p:nvSpPr>
          <p:cNvPr id="7" name="Footer Placeholder 6"/>
          <p:cNvSpPr>
            <a:spLocks noGrp="1"/>
          </p:cNvSpPr>
          <p:nvPr>
            <p:ph type="ftr" sz="quarter" idx="11"/>
          </p:nvPr>
        </p:nvSpPr>
        <p:spPr/>
        <p:txBody>
          <a:bodyPr/>
          <a:lstStyle/>
          <a:p>
            <a:r>
              <a:rPr lang="en-US" smtClean="0"/>
              <a:t>MXWare overview</a:t>
            </a:r>
            <a:endParaRPr lang="en-US"/>
          </a:p>
        </p:txBody>
      </p:sp>
      <p:sp>
        <p:nvSpPr>
          <p:cNvPr id="8" name="Slide Number Placeholder 7"/>
          <p:cNvSpPr>
            <a:spLocks noGrp="1"/>
          </p:cNvSpPr>
          <p:nvPr>
            <p:ph type="sldNum" sz="quarter" idx="12"/>
          </p:nvPr>
        </p:nvSpPr>
        <p:spPr/>
        <p:txBody>
          <a:bodyPr/>
          <a:lstStyle/>
          <a:p>
            <a:fld id="{D144143A-8AB7-49DF-9171-91832A8754BA}" type="slidenum">
              <a:rPr lang="en-US" smtClean="0"/>
              <a:t>21</a:t>
            </a:fld>
            <a:endParaRPr lang="en-US"/>
          </a:p>
        </p:txBody>
      </p:sp>
    </p:spTree>
    <p:extLst>
      <p:ext uri="{BB962C8B-B14F-4D97-AF65-F5344CB8AC3E}">
        <p14:creationId xmlns:p14="http://schemas.microsoft.com/office/powerpoint/2010/main" val="1655045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31210155"/>
              </p:ext>
            </p:extLst>
          </p:nvPr>
        </p:nvGraphicFramePr>
        <p:xfrm>
          <a:off x="533400" y="990600"/>
          <a:ext cx="4376738"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Detector description</a:t>
            </a:r>
            <a:endParaRPr lang="en-US" dirty="0"/>
          </a:p>
        </p:txBody>
      </p:sp>
      <p:pic>
        <p:nvPicPr>
          <p:cNvPr id="4" name="Picture 3"/>
          <p:cNvPicPr>
            <a:picLocks noChangeAspect="1"/>
          </p:cNvPicPr>
          <p:nvPr/>
        </p:nvPicPr>
        <p:blipFill rotWithShape="1">
          <a:blip r:embed="rId8"/>
          <a:srcRect l="27847" t="35309" r="35486" b="32910"/>
          <a:stretch/>
        </p:blipFill>
        <p:spPr>
          <a:xfrm>
            <a:off x="5060043" y="1762278"/>
            <a:ext cx="6705600" cy="3672113"/>
          </a:xfrm>
          <a:prstGeom prst="rect">
            <a:avLst/>
          </a:prstGeom>
        </p:spPr>
      </p:pic>
      <p:sp>
        <p:nvSpPr>
          <p:cNvPr id="6" name="Date Placeholder 5"/>
          <p:cNvSpPr>
            <a:spLocks noGrp="1"/>
          </p:cNvSpPr>
          <p:nvPr>
            <p:ph type="dt" sz="half" idx="10"/>
          </p:nvPr>
        </p:nvSpPr>
        <p:spPr/>
        <p:txBody>
          <a:bodyPr/>
          <a:lstStyle/>
          <a:p>
            <a:r>
              <a:rPr lang="en-US" smtClean="0"/>
              <a:t>17-Feb-17</a:t>
            </a:r>
            <a:endParaRPr lang="en-US"/>
          </a:p>
        </p:txBody>
      </p:sp>
      <p:sp>
        <p:nvSpPr>
          <p:cNvPr id="7" name="Footer Placeholder 6"/>
          <p:cNvSpPr>
            <a:spLocks noGrp="1"/>
          </p:cNvSpPr>
          <p:nvPr>
            <p:ph type="ftr" sz="quarter" idx="11"/>
          </p:nvPr>
        </p:nvSpPr>
        <p:spPr/>
        <p:txBody>
          <a:bodyPr/>
          <a:lstStyle/>
          <a:p>
            <a:r>
              <a:rPr lang="en-US" smtClean="0"/>
              <a:t>MXWare overview</a:t>
            </a:r>
            <a:endParaRPr lang="en-US"/>
          </a:p>
        </p:txBody>
      </p:sp>
      <p:sp>
        <p:nvSpPr>
          <p:cNvPr id="8" name="Slide Number Placeholder 7"/>
          <p:cNvSpPr>
            <a:spLocks noGrp="1"/>
          </p:cNvSpPr>
          <p:nvPr>
            <p:ph type="sldNum" sz="quarter" idx="12"/>
          </p:nvPr>
        </p:nvSpPr>
        <p:spPr/>
        <p:txBody>
          <a:bodyPr/>
          <a:lstStyle/>
          <a:p>
            <a:fld id="{D144143A-8AB7-49DF-9171-91832A8754BA}" type="slidenum">
              <a:rPr lang="en-US" smtClean="0"/>
              <a:t>22</a:t>
            </a:fld>
            <a:endParaRPr lang="en-US"/>
          </a:p>
        </p:txBody>
      </p:sp>
    </p:spTree>
    <p:extLst>
      <p:ext uri="{BB962C8B-B14F-4D97-AF65-F5344CB8AC3E}">
        <p14:creationId xmlns:p14="http://schemas.microsoft.com/office/powerpoint/2010/main" val="2579204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6114810"/>
              </p:ext>
            </p:extLst>
          </p:nvPr>
        </p:nvGraphicFramePr>
        <p:xfrm>
          <a:off x="391886" y="816429"/>
          <a:ext cx="5290457" cy="5355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Kinematics generator &amp; model correction</a:t>
            </a:r>
            <a:endParaRPr lang="en-US" dirty="0"/>
          </a:p>
        </p:txBody>
      </p:sp>
      <p:pic>
        <p:nvPicPr>
          <p:cNvPr id="2" name="Picture 1"/>
          <p:cNvPicPr>
            <a:picLocks noChangeAspect="1"/>
          </p:cNvPicPr>
          <p:nvPr/>
        </p:nvPicPr>
        <p:blipFill rotWithShape="1">
          <a:blip r:embed="rId7"/>
          <a:srcRect l="28252" t="27724" r="41879" b="13955"/>
          <a:stretch/>
        </p:blipFill>
        <p:spPr>
          <a:xfrm>
            <a:off x="6322927" y="816429"/>
            <a:ext cx="4876347" cy="5355771"/>
          </a:xfrm>
          <a:prstGeom prst="rect">
            <a:avLst/>
          </a:prstGeom>
        </p:spPr>
      </p:pic>
      <p:sp>
        <p:nvSpPr>
          <p:cNvPr id="5" name="Date Placeholder 4"/>
          <p:cNvSpPr>
            <a:spLocks noGrp="1"/>
          </p:cNvSpPr>
          <p:nvPr>
            <p:ph type="dt" sz="half" idx="10"/>
          </p:nvPr>
        </p:nvSpPr>
        <p:spPr/>
        <p:txBody>
          <a:bodyPr/>
          <a:lstStyle/>
          <a:p>
            <a:r>
              <a:rPr lang="en-US" smtClean="0"/>
              <a:t>17-Feb-17</a:t>
            </a:r>
            <a:endParaRPr lang="en-US"/>
          </a:p>
        </p:txBody>
      </p:sp>
      <p:sp>
        <p:nvSpPr>
          <p:cNvPr id="6" name="Footer Placeholder 5"/>
          <p:cNvSpPr>
            <a:spLocks noGrp="1"/>
          </p:cNvSpPr>
          <p:nvPr>
            <p:ph type="ftr" sz="quarter" idx="11"/>
          </p:nvPr>
        </p:nvSpPr>
        <p:spPr/>
        <p:txBody>
          <a:bodyPr/>
          <a:lstStyle/>
          <a:p>
            <a:r>
              <a:rPr lang="en-US" smtClean="0"/>
              <a:t>MXWare overview</a:t>
            </a:r>
            <a:endParaRPr lang="en-US"/>
          </a:p>
        </p:txBody>
      </p:sp>
      <p:sp>
        <p:nvSpPr>
          <p:cNvPr id="7" name="Slide Number Placeholder 6"/>
          <p:cNvSpPr>
            <a:spLocks noGrp="1"/>
          </p:cNvSpPr>
          <p:nvPr>
            <p:ph type="sldNum" sz="quarter" idx="12"/>
          </p:nvPr>
        </p:nvSpPr>
        <p:spPr/>
        <p:txBody>
          <a:bodyPr/>
          <a:lstStyle/>
          <a:p>
            <a:fld id="{D144143A-8AB7-49DF-9171-91832A8754BA}" type="slidenum">
              <a:rPr lang="en-US" smtClean="0"/>
              <a:t>23</a:t>
            </a:fld>
            <a:endParaRPr lang="en-US"/>
          </a:p>
        </p:txBody>
      </p:sp>
    </p:spTree>
    <p:extLst>
      <p:ext uri="{BB962C8B-B14F-4D97-AF65-F5344CB8AC3E}">
        <p14:creationId xmlns:p14="http://schemas.microsoft.com/office/powerpoint/2010/main" val="356958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24</a:t>
            </a:fld>
            <a:endParaRPr lang="en-US"/>
          </a:p>
        </p:txBody>
      </p:sp>
    </p:spTree>
    <p:extLst>
      <p:ext uri="{BB962C8B-B14F-4D97-AF65-F5344CB8AC3E}">
        <p14:creationId xmlns:p14="http://schemas.microsoft.com/office/powerpoint/2010/main" val="5600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60063521"/>
              </p:ext>
            </p:extLst>
          </p:nvPr>
        </p:nvGraphicFramePr>
        <p:xfrm>
          <a:off x="1431635" y="942109"/>
          <a:ext cx="9696739" cy="5230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More components</a:t>
            </a:r>
            <a:endParaRPr lang="en-US" dirty="0"/>
          </a:p>
        </p:txBody>
      </p:sp>
      <p:sp>
        <p:nvSpPr>
          <p:cNvPr id="5" name="Date Placeholder 4"/>
          <p:cNvSpPr>
            <a:spLocks noGrp="1"/>
          </p:cNvSpPr>
          <p:nvPr>
            <p:ph type="dt" sz="half" idx="10"/>
          </p:nvPr>
        </p:nvSpPr>
        <p:spPr/>
        <p:txBody>
          <a:bodyPr/>
          <a:lstStyle/>
          <a:p>
            <a:r>
              <a:rPr lang="en-US" smtClean="0"/>
              <a:t>17-Feb-17</a:t>
            </a:r>
            <a:endParaRPr lang="en-US"/>
          </a:p>
        </p:txBody>
      </p:sp>
      <p:sp>
        <p:nvSpPr>
          <p:cNvPr id="6" name="Footer Placeholder 5"/>
          <p:cNvSpPr>
            <a:spLocks noGrp="1"/>
          </p:cNvSpPr>
          <p:nvPr>
            <p:ph type="ftr" sz="quarter" idx="11"/>
          </p:nvPr>
        </p:nvSpPr>
        <p:spPr/>
        <p:txBody>
          <a:bodyPr/>
          <a:lstStyle/>
          <a:p>
            <a:r>
              <a:rPr lang="en-US" smtClean="0"/>
              <a:t>MXWare overview</a:t>
            </a:r>
            <a:endParaRPr lang="en-US"/>
          </a:p>
        </p:txBody>
      </p:sp>
      <p:sp>
        <p:nvSpPr>
          <p:cNvPr id="7" name="Slide Number Placeholder 6"/>
          <p:cNvSpPr>
            <a:spLocks noGrp="1"/>
          </p:cNvSpPr>
          <p:nvPr>
            <p:ph type="sldNum" sz="quarter" idx="12"/>
          </p:nvPr>
        </p:nvSpPr>
        <p:spPr/>
        <p:txBody>
          <a:bodyPr/>
          <a:lstStyle/>
          <a:p>
            <a:fld id="{D144143A-8AB7-49DF-9171-91832A8754BA}" type="slidenum">
              <a:rPr lang="en-US" smtClean="0"/>
              <a:t>25</a:t>
            </a:fld>
            <a:endParaRPr lang="en-US"/>
          </a:p>
        </p:txBody>
      </p:sp>
    </p:spTree>
    <p:extLst>
      <p:ext uri="{BB962C8B-B14F-4D97-AF65-F5344CB8AC3E}">
        <p14:creationId xmlns:p14="http://schemas.microsoft.com/office/powerpoint/2010/main" val="3938474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41485496"/>
              </p:ext>
            </p:extLst>
          </p:nvPr>
        </p:nvGraphicFramePr>
        <p:xfrm>
          <a:off x="1069975" y="1023938"/>
          <a:ext cx="10226098" cy="5136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Summary</a:t>
            </a:r>
            <a:endParaRPr lang="en-US" dirty="0"/>
          </a:p>
        </p:txBody>
      </p:sp>
      <p:sp>
        <p:nvSpPr>
          <p:cNvPr id="5" name="Date Placeholder 4"/>
          <p:cNvSpPr>
            <a:spLocks noGrp="1"/>
          </p:cNvSpPr>
          <p:nvPr>
            <p:ph type="dt" sz="half" idx="10"/>
          </p:nvPr>
        </p:nvSpPr>
        <p:spPr/>
        <p:txBody>
          <a:bodyPr/>
          <a:lstStyle/>
          <a:p>
            <a:r>
              <a:rPr lang="en-US" smtClean="0"/>
              <a:t>17-Feb-17</a:t>
            </a:r>
            <a:endParaRPr lang="en-US"/>
          </a:p>
        </p:txBody>
      </p:sp>
      <p:sp>
        <p:nvSpPr>
          <p:cNvPr id="6" name="Footer Placeholder 5"/>
          <p:cNvSpPr>
            <a:spLocks noGrp="1"/>
          </p:cNvSpPr>
          <p:nvPr>
            <p:ph type="ftr" sz="quarter" idx="11"/>
          </p:nvPr>
        </p:nvSpPr>
        <p:spPr/>
        <p:txBody>
          <a:bodyPr/>
          <a:lstStyle/>
          <a:p>
            <a:r>
              <a:rPr lang="en-US" smtClean="0"/>
              <a:t>MXWare overview</a:t>
            </a:r>
            <a:endParaRPr lang="en-US"/>
          </a:p>
        </p:txBody>
      </p:sp>
      <p:sp>
        <p:nvSpPr>
          <p:cNvPr id="7" name="Slide Number Placeholder 6"/>
          <p:cNvSpPr>
            <a:spLocks noGrp="1"/>
          </p:cNvSpPr>
          <p:nvPr>
            <p:ph type="sldNum" sz="quarter" idx="12"/>
          </p:nvPr>
        </p:nvSpPr>
        <p:spPr/>
        <p:txBody>
          <a:bodyPr/>
          <a:lstStyle/>
          <a:p>
            <a:fld id="{D144143A-8AB7-49DF-9171-91832A8754BA}" type="slidenum">
              <a:rPr lang="en-US" smtClean="0"/>
              <a:t>26</a:t>
            </a:fld>
            <a:endParaRPr lang="en-US"/>
          </a:p>
        </p:txBody>
      </p:sp>
    </p:spTree>
    <p:extLst>
      <p:ext uri="{BB962C8B-B14F-4D97-AF65-F5344CB8AC3E}">
        <p14:creationId xmlns:p14="http://schemas.microsoft.com/office/powerpoint/2010/main" val="3433561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27</a:t>
            </a:fld>
            <a:endParaRPr lang="en-US"/>
          </a:p>
        </p:txBody>
      </p:sp>
    </p:spTree>
    <p:extLst>
      <p:ext uri="{BB962C8B-B14F-4D97-AF65-F5344CB8AC3E}">
        <p14:creationId xmlns:p14="http://schemas.microsoft.com/office/powerpoint/2010/main" val="2575287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numbers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28</a:t>
            </a:fld>
            <a:endParaRPr lang="en-US"/>
          </a:p>
        </p:txBody>
      </p:sp>
    </p:spTree>
    <p:extLst>
      <p:ext uri="{BB962C8B-B14F-4D97-AF65-F5344CB8AC3E}">
        <p14:creationId xmlns:p14="http://schemas.microsoft.com/office/powerpoint/2010/main" val="2798347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66771313"/>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Generators</a:t>
            </a:r>
            <a:endParaRPr lang="en-US" dirty="0"/>
          </a:p>
        </p:txBody>
      </p:sp>
      <p:sp>
        <p:nvSpPr>
          <p:cNvPr id="2" name="Date Placeholder 1"/>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29</a:t>
            </a:fld>
            <a:endParaRPr lang="en-US"/>
          </a:p>
        </p:txBody>
      </p:sp>
    </p:spTree>
    <p:extLst>
      <p:ext uri="{BB962C8B-B14F-4D97-AF65-F5344CB8AC3E}">
        <p14:creationId xmlns:p14="http://schemas.microsoft.com/office/powerpoint/2010/main" val="99440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83499609"/>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Software installation</a:t>
            </a:r>
            <a:endParaRPr lang="en-US" dirty="0"/>
          </a:p>
        </p:txBody>
      </p:sp>
      <p:sp>
        <p:nvSpPr>
          <p:cNvPr id="2" name="Date Placeholder 1"/>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3</a:t>
            </a:fld>
            <a:endParaRPr lang="en-US"/>
          </a:p>
        </p:txBody>
      </p:sp>
    </p:spTree>
    <p:extLst>
      <p:ext uri="{BB962C8B-B14F-4D97-AF65-F5344CB8AC3E}">
        <p14:creationId xmlns:p14="http://schemas.microsoft.com/office/powerpoint/2010/main" val="1702881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9152285"/>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Distributions</a:t>
            </a:r>
            <a:endParaRPr lang="en-US" dirty="0"/>
          </a:p>
        </p:txBody>
      </p:sp>
      <p:sp>
        <p:nvSpPr>
          <p:cNvPr id="2" name="Date Placeholder 1"/>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30</a:t>
            </a:fld>
            <a:endParaRPr lang="en-US"/>
          </a:p>
        </p:txBody>
      </p:sp>
    </p:spTree>
    <p:extLst>
      <p:ext uri="{BB962C8B-B14F-4D97-AF65-F5344CB8AC3E}">
        <p14:creationId xmlns:p14="http://schemas.microsoft.com/office/powerpoint/2010/main" val="4246244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127" y="1225296"/>
            <a:ext cx="9926901" cy="3520440"/>
          </a:xfrm>
        </p:spPr>
        <p:txBody>
          <a:bodyPr>
            <a:normAutofit/>
          </a:bodyPr>
          <a:lstStyle/>
          <a:p>
            <a:r>
              <a:rPr lang="en-US" sz="7200" dirty="0" smtClean="0"/>
              <a:t>GEM Data Reconstruction</a:t>
            </a:r>
            <a:endParaRPr lang="en-US" sz="7200"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31</a:t>
            </a:fld>
            <a:endParaRPr lang="en-US"/>
          </a:p>
        </p:txBody>
      </p:sp>
    </p:spTree>
    <p:extLst>
      <p:ext uri="{BB962C8B-B14F-4D97-AF65-F5344CB8AC3E}">
        <p14:creationId xmlns:p14="http://schemas.microsoft.com/office/powerpoint/2010/main" val="262294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18808788"/>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Data structures</a:t>
            </a:r>
            <a:endParaRPr lang="en-US" dirty="0"/>
          </a:p>
        </p:txBody>
      </p:sp>
      <p:sp>
        <p:nvSpPr>
          <p:cNvPr id="5" name="Date Placeholder 4"/>
          <p:cNvSpPr>
            <a:spLocks noGrp="1"/>
          </p:cNvSpPr>
          <p:nvPr>
            <p:ph type="dt" sz="half" idx="10"/>
          </p:nvPr>
        </p:nvSpPr>
        <p:spPr/>
        <p:txBody>
          <a:bodyPr/>
          <a:lstStyle/>
          <a:p>
            <a:r>
              <a:rPr lang="en-US" smtClean="0"/>
              <a:t>17-Feb-17</a:t>
            </a:r>
            <a:endParaRPr lang="en-US"/>
          </a:p>
        </p:txBody>
      </p:sp>
      <p:sp>
        <p:nvSpPr>
          <p:cNvPr id="6" name="Footer Placeholder 5"/>
          <p:cNvSpPr>
            <a:spLocks noGrp="1"/>
          </p:cNvSpPr>
          <p:nvPr>
            <p:ph type="ftr" sz="quarter" idx="11"/>
          </p:nvPr>
        </p:nvSpPr>
        <p:spPr/>
        <p:txBody>
          <a:bodyPr/>
          <a:lstStyle/>
          <a:p>
            <a:r>
              <a:rPr lang="en-US" smtClean="0"/>
              <a:t>MXWare overview</a:t>
            </a:r>
            <a:endParaRPr lang="en-US"/>
          </a:p>
        </p:txBody>
      </p:sp>
      <p:sp>
        <p:nvSpPr>
          <p:cNvPr id="7" name="Slide Number Placeholder 6"/>
          <p:cNvSpPr>
            <a:spLocks noGrp="1"/>
          </p:cNvSpPr>
          <p:nvPr>
            <p:ph type="sldNum" sz="quarter" idx="12"/>
          </p:nvPr>
        </p:nvSpPr>
        <p:spPr/>
        <p:txBody>
          <a:bodyPr/>
          <a:lstStyle/>
          <a:p>
            <a:fld id="{D144143A-8AB7-49DF-9171-91832A8754BA}" type="slidenum">
              <a:rPr lang="en-US" smtClean="0"/>
              <a:t>32</a:t>
            </a:fld>
            <a:endParaRPr lang="en-US"/>
          </a:p>
        </p:txBody>
      </p:sp>
    </p:spTree>
    <p:extLst>
      <p:ext uri="{BB962C8B-B14F-4D97-AF65-F5344CB8AC3E}">
        <p14:creationId xmlns:p14="http://schemas.microsoft.com/office/powerpoint/2010/main" val="262613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7532681"/>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Build system</a:t>
            </a:r>
            <a:endParaRPr lang="en-US" dirty="0"/>
          </a:p>
        </p:txBody>
      </p:sp>
      <p:sp>
        <p:nvSpPr>
          <p:cNvPr id="2" name="Date Placeholder 1"/>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4</a:t>
            </a:fld>
            <a:endParaRPr lang="en-US"/>
          </a:p>
        </p:txBody>
      </p:sp>
    </p:spTree>
    <p:extLst>
      <p:ext uri="{BB962C8B-B14F-4D97-AF65-F5344CB8AC3E}">
        <p14:creationId xmlns:p14="http://schemas.microsoft.com/office/powerpoint/2010/main" val="336175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2268821"/>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Use and development models</a:t>
            </a:r>
            <a:endParaRPr lang="en-US" dirty="0"/>
          </a:p>
        </p:txBody>
      </p:sp>
      <p:sp>
        <p:nvSpPr>
          <p:cNvPr id="2" name="Date Placeholder 1"/>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5</a:t>
            </a:fld>
            <a:endParaRPr lang="en-US"/>
          </a:p>
        </p:txBody>
      </p:sp>
    </p:spTree>
    <p:extLst>
      <p:ext uri="{BB962C8B-B14F-4D97-AF65-F5344CB8AC3E}">
        <p14:creationId xmlns:p14="http://schemas.microsoft.com/office/powerpoint/2010/main" val="791871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components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6</a:t>
            </a:fld>
            <a:endParaRPr lang="en-US"/>
          </a:p>
        </p:txBody>
      </p:sp>
    </p:spTree>
    <p:extLst>
      <p:ext uri="{BB962C8B-B14F-4D97-AF65-F5344CB8AC3E}">
        <p14:creationId xmlns:p14="http://schemas.microsoft.com/office/powerpoint/2010/main" val="339766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6420282"/>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General features</a:t>
            </a:r>
            <a:endParaRPr lang="en-US" dirty="0"/>
          </a:p>
        </p:txBody>
      </p:sp>
      <p:sp>
        <p:nvSpPr>
          <p:cNvPr id="5" name="Date Placeholder 4"/>
          <p:cNvSpPr>
            <a:spLocks noGrp="1"/>
          </p:cNvSpPr>
          <p:nvPr>
            <p:ph type="dt" sz="half" idx="10"/>
          </p:nvPr>
        </p:nvSpPr>
        <p:spPr/>
        <p:txBody>
          <a:bodyPr/>
          <a:lstStyle/>
          <a:p>
            <a:r>
              <a:rPr lang="en-US" smtClean="0"/>
              <a:t>17-Feb-17</a:t>
            </a:r>
            <a:endParaRPr lang="en-US"/>
          </a:p>
        </p:txBody>
      </p:sp>
      <p:sp>
        <p:nvSpPr>
          <p:cNvPr id="6" name="Footer Placeholder 5"/>
          <p:cNvSpPr>
            <a:spLocks noGrp="1"/>
          </p:cNvSpPr>
          <p:nvPr>
            <p:ph type="ftr" sz="quarter" idx="11"/>
          </p:nvPr>
        </p:nvSpPr>
        <p:spPr/>
        <p:txBody>
          <a:bodyPr/>
          <a:lstStyle/>
          <a:p>
            <a:r>
              <a:rPr lang="en-US" smtClean="0"/>
              <a:t>MXWare overview</a:t>
            </a:r>
            <a:endParaRPr lang="en-US"/>
          </a:p>
        </p:txBody>
      </p:sp>
      <p:sp>
        <p:nvSpPr>
          <p:cNvPr id="7" name="Slide Number Placeholder 6"/>
          <p:cNvSpPr>
            <a:spLocks noGrp="1"/>
          </p:cNvSpPr>
          <p:nvPr>
            <p:ph type="sldNum" sz="quarter" idx="12"/>
          </p:nvPr>
        </p:nvSpPr>
        <p:spPr/>
        <p:txBody>
          <a:bodyPr/>
          <a:lstStyle/>
          <a:p>
            <a:fld id="{D144143A-8AB7-49DF-9171-91832A8754BA}" type="slidenum">
              <a:rPr lang="en-US" smtClean="0"/>
              <a:t>7</a:t>
            </a:fld>
            <a:endParaRPr lang="en-US"/>
          </a:p>
        </p:txBody>
      </p:sp>
    </p:spTree>
    <p:extLst>
      <p:ext uri="{BB962C8B-B14F-4D97-AF65-F5344CB8AC3E}">
        <p14:creationId xmlns:p14="http://schemas.microsoft.com/office/powerpoint/2010/main" val="401372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74388205"/>
              </p:ext>
            </p:extLst>
          </p:nvPr>
        </p:nvGraphicFramePr>
        <p:xfrm>
          <a:off x="1701480" y="952500"/>
          <a:ext cx="8559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Class factories</a:t>
            </a:r>
            <a:endParaRPr lang="en-US" dirty="0"/>
          </a:p>
        </p:txBody>
      </p:sp>
      <p:sp>
        <p:nvSpPr>
          <p:cNvPr id="5" name="Date Placeholder 4"/>
          <p:cNvSpPr>
            <a:spLocks noGrp="1"/>
          </p:cNvSpPr>
          <p:nvPr>
            <p:ph type="dt" sz="half" idx="10"/>
          </p:nvPr>
        </p:nvSpPr>
        <p:spPr/>
        <p:txBody>
          <a:bodyPr/>
          <a:lstStyle/>
          <a:p>
            <a:r>
              <a:rPr lang="en-US" smtClean="0"/>
              <a:t>17-Feb-17</a:t>
            </a:r>
            <a:endParaRPr lang="en-US"/>
          </a:p>
        </p:txBody>
      </p:sp>
      <p:sp>
        <p:nvSpPr>
          <p:cNvPr id="6" name="Footer Placeholder 5"/>
          <p:cNvSpPr>
            <a:spLocks noGrp="1"/>
          </p:cNvSpPr>
          <p:nvPr>
            <p:ph type="ftr" sz="quarter" idx="11"/>
          </p:nvPr>
        </p:nvSpPr>
        <p:spPr/>
        <p:txBody>
          <a:bodyPr/>
          <a:lstStyle/>
          <a:p>
            <a:r>
              <a:rPr lang="en-US" smtClean="0"/>
              <a:t>MXWare overview</a:t>
            </a:r>
            <a:endParaRPr lang="en-US"/>
          </a:p>
        </p:txBody>
      </p:sp>
      <p:sp>
        <p:nvSpPr>
          <p:cNvPr id="7" name="Slide Number Placeholder 6"/>
          <p:cNvSpPr>
            <a:spLocks noGrp="1"/>
          </p:cNvSpPr>
          <p:nvPr>
            <p:ph type="sldNum" sz="quarter" idx="12"/>
          </p:nvPr>
        </p:nvSpPr>
        <p:spPr/>
        <p:txBody>
          <a:bodyPr/>
          <a:lstStyle/>
          <a:p>
            <a:fld id="{D144143A-8AB7-49DF-9171-91832A8754BA}" type="slidenum">
              <a:rPr lang="en-US" smtClean="0"/>
              <a:t>8</a:t>
            </a:fld>
            <a:endParaRPr lang="en-US"/>
          </a:p>
        </p:txBody>
      </p:sp>
    </p:spTree>
    <p:extLst>
      <p:ext uri="{BB962C8B-B14F-4D97-AF65-F5344CB8AC3E}">
        <p14:creationId xmlns:p14="http://schemas.microsoft.com/office/powerpoint/2010/main" val="255226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33657383"/>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Plugins</a:t>
            </a:r>
            <a:endParaRPr lang="en-US" dirty="0"/>
          </a:p>
        </p:txBody>
      </p:sp>
      <p:sp>
        <p:nvSpPr>
          <p:cNvPr id="2" name="Date Placeholder 1"/>
          <p:cNvSpPr>
            <a:spLocks noGrp="1"/>
          </p:cNvSpPr>
          <p:nvPr>
            <p:ph type="dt" sz="half" idx="10"/>
          </p:nvPr>
        </p:nvSpPr>
        <p:spPr/>
        <p:txBody>
          <a:bodyPr/>
          <a:lstStyle/>
          <a:p>
            <a:r>
              <a:rPr lang="en-US" smtClean="0"/>
              <a:t>17-Feb-17</a:t>
            </a:r>
            <a:endParaRPr lang="en-US"/>
          </a:p>
        </p:txBody>
      </p:sp>
      <p:sp>
        <p:nvSpPr>
          <p:cNvPr id="5" name="Footer Placeholder 4"/>
          <p:cNvSpPr>
            <a:spLocks noGrp="1"/>
          </p:cNvSpPr>
          <p:nvPr>
            <p:ph type="ftr" sz="quarter" idx="11"/>
          </p:nvPr>
        </p:nvSpPr>
        <p:spPr/>
        <p:txBody>
          <a:bodyPr/>
          <a:lstStyle/>
          <a:p>
            <a:r>
              <a:rPr lang="en-US" smtClean="0"/>
              <a:t>MXWare overview</a:t>
            </a:r>
            <a:endParaRPr lang="en-US"/>
          </a:p>
        </p:txBody>
      </p:sp>
      <p:sp>
        <p:nvSpPr>
          <p:cNvPr id="6" name="Slide Number Placeholder 5"/>
          <p:cNvSpPr>
            <a:spLocks noGrp="1"/>
          </p:cNvSpPr>
          <p:nvPr>
            <p:ph type="sldNum" sz="quarter" idx="12"/>
          </p:nvPr>
        </p:nvSpPr>
        <p:spPr/>
        <p:txBody>
          <a:bodyPr/>
          <a:lstStyle/>
          <a:p>
            <a:fld id="{D144143A-8AB7-49DF-9171-91832A8754BA}" type="slidenum">
              <a:rPr lang="en-US" smtClean="0"/>
              <a:t>9</a:t>
            </a:fld>
            <a:endParaRPr lang="en-US"/>
          </a:p>
        </p:txBody>
      </p:sp>
    </p:spTree>
    <p:extLst>
      <p:ext uri="{BB962C8B-B14F-4D97-AF65-F5344CB8AC3E}">
        <p14:creationId xmlns:p14="http://schemas.microsoft.com/office/powerpoint/2010/main" val="4238088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gixPP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ustom 1">
      <a:majorFont>
        <a:latin typeface="Arial Rounded MT Bold"/>
        <a:ea typeface=""/>
        <a:cs typeface=""/>
      </a:majorFont>
      <a:minorFont>
        <a:latin typeface="Century Gothic"/>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MagixPPTheme" id="{71ED1D30-49CD-4905-A1C6-15BDBDC1CA63}" vid="{77850A20-AC52-4E57-85DE-5D433CE121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MagixPPTheme</Template>
  <TotalTime>9662</TotalTime>
  <Words>1837</Words>
  <Application>Microsoft Office PowerPoint</Application>
  <PresentationFormat>Widescreen</PresentationFormat>
  <Paragraphs>383</Paragraphs>
  <Slides>32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 Rounded MT Bold</vt:lpstr>
      <vt:lpstr>Calibri</vt:lpstr>
      <vt:lpstr>Century Gothic</vt:lpstr>
      <vt:lpstr>Lucida Handwriting</vt:lpstr>
      <vt:lpstr>Wingdings</vt:lpstr>
      <vt:lpstr>MagixPPTheme</vt:lpstr>
      <vt:lpstr>MXWare Overview</vt:lpstr>
      <vt:lpstr>Framework design goals</vt:lpstr>
      <vt:lpstr>Software installation</vt:lpstr>
      <vt:lpstr>Build system</vt:lpstr>
      <vt:lpstr>Use and development models</vt:lpstr>
      <vt:lpstr>Core components</vt:lpstr>
      <vt:lpstr>General features</vt:lpstr>
      <vt:lpstr>Class factories</vt:lpstr>
      <vt:lpstr>Plugins</vt:lpstr>
      <vt:lpstr>Configuration system</vt:lpstr>
      <vt:lpstr>Additional Core features</vt:lpstr>
      <vt:lpstr>Simple example</vt:lpstr>
      <vt:lpstr>I/O Model</vt:lpstr>
      <vt:lpstr>Data structure</vt:lpstr>
      <vt:lpstr>Data processing</vt:lpstr>
      <vt:lpstr>Serialization</vt:lpstr>
      <vt:lpstr>Examples</vt:lpstr>
      <vt:lpstr>MC Generators</vt:lpstr>
      <vt:lpstr>Process flow</vt:lpstr>
      <vt:lpstr>Beam generator</vt:lpstr>
      <vt:lpstr>Target Generator</vt:lpstr>
      <vt:lpstr>Detector description</vt:lpstr>
      <vt:lpstr>Kinematics generator &amp; model correction</vt:lpstr>
      <vt:lpstr>conclusions</vt:lpstr>
      <vt:lpstr>More components</vt:lpstr>
      <vt:lpstr>Summary</vt:lpstr>
      <vt:lpstr>Backup</vt:lpstr>
      <vt:lpstr>Random numbers</vt:lpstr>
      <vt:lpstr>Generators</vt:lpstr>
      <vt:lpstr>Distributions</vt:lpstr>
      <vt:lpstr>GEM Data Reconstruction</vt:lpstr>
      <vt:lpstr>Data structures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MXWare Overview</dc:title>
  <dc:creator>Stefano C</dc:creator>
  <cp:lastModifiedBy>Stefano C</cp:lastModifiedBy>
  <cp:revision>45</cp:revision>
  <dcterms:created xsi:type="dcterms:W3CDTF">2016-05-13T07:59:22Z</dcterms:created>
  <dcterms:modified xsi:type="dcterms:W3CDTF">2017-02-17T08:31:16Z</dcterms:modified>
</cp:coreProperties>
</file>