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notesSlides/notesSlide3.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notesSlides/notesSlide5.xml" ContentType="application/vnd.openxmlformats-officedocument.presentationml.notesSlide+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8.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9.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10.xml" ContentType="application/vnd.openxmlformats-officedocument.drawingml.diagramData+xml"/>
  <Override PartName="/ppt/diagrams/data11.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12.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3.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282" autoAdjust="0"/>
  </p:normalViewPr>
  <p:slideViewPr>
    <p:cSldViewPr snapToGrid="0">
      <p:cViewPr varScale="1">
        <p:scale>
          <a:sx n="118" d="100"/>
          <a:sy n="118" d="100"/>
        </p:scale>
        <p:origin x="2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0.xml.rels><?xml version="1.0" encoding="UTF-8" standalone="yes"?>
<Relationships xmlns="http://schemas.openxmlformats.org/package/2006/relationships"><Relationship Id="rId1" Type="http://schemas.openxmlformats.org/officeDocument/2006/relationships/image" Target="../media/image19.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CAF486-8854-4BF2-BD55-305230DA1DD3}"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B07B7DA7-00CA-4C42-B5C5-E5B79B1B21FF}">
      <dgm:prSet phldrT="[Text]"/>
      <dgm:spPr/>
      <dgm:t>
        <a:bodyPr/>
        <a:lstStyle/>
        <a:p>
          <a:r>
            <a:rPr lang="en-US" b="1" dirty="0" smtClean="0"/>
            <a:t>U(1) Gauge boson</a:t>
          </a:r>
          <a:endParaRPr lang="en-US" b="1" dirty="0"/>
        </a:p>
      </dgm:t>
    </dgm:pt>
    <dgm:pt modelId="{49936632-4104-4005-B9CD-1F126D45FB5A}" type="parTrans" cxnId="{192F2435-1B2C-4C28-BE42-027A0380743B}">
      <dgm:prSet/>
      <dgm:spPr/>
      <dgm:t>
        <a:bodyPr/>
        <a:lstStyle/>
        <a:p>
          <a:endParaRPr lang="en-US"/>
        </a:p>
      </dgm:t>
    </dgm:pt>
    <dgm:pt modelId="{83EF001A-9DBE-47BE-8C27-625574524B8E}" type="sibTrans" cxnId="{192F2435-1B2C-4C28-BE42-027A0380743B}">
      <dgm:prSet/>
      <dgm:spPr/>
      <dgm:t>
        <a:bodyPr/>
        <a:lstStyle/>
        <a:p>
          <a:endParaRPr lang="en-US"/>
        </a:p>
      </dgm:t>
    </dgm:pt>
    <dgm:pt modelId="{7383A935-39DB-4F3C-B390-93BBA54A2E50}">
      <dgm:prSet phldrT="[Text]"/>
      <dgm:spPr/>
      <dgm:t>
        <a:bodyPr/>
        <a:lstStyle/>
        <a:p>
          <a:r>
            <a:rPr lang="en-US" b="1" dirty="0" smtClean="0"/>
            <a:t>Kinetic mixing</a:t>
          </a:r>
          <a:endParaRPr lang="en-US" b="1" dirty="0"/>
        </a:p>
      </dgm:t>
    </dgm:pt>
    <dgm:pt modelId="{1F8CD50D-A278-49B6-B6B2-138ABE71DB0D}" type="parTrans" cxnId="{8D81BD28-1358-48B2-A0F9-1F3A8C564942}">
      <dgm:prSet/>
      <dgm:spPr/>
      <dgm:t>
        <a:bodyPr/>
        <a:lstStyle/>
        <a:p>
          <a:endParaRPr lang="en-US"/>
        </a:p>
      </dgm:t>
    </dgm:pt>
    <dgm:pt modelId="{BF88CBD8-67AF-4FB6-98F1-E80F94422558}" type="sibTrans" cxnId="{8D81BD28-1358-48B2-A0F9-1F3A8C564942}">
      <dgm:prSet/>
      <dgm:spPr/>
      <dgm:t>
        <a:bodyPr/>
        <a:lstStyle/>
        <a:p>
          <a:endParaRPr lang="en-US"/>
        </a:p>
      </dgm:t>
    </dgm:pt>
    <dgm:pt modelId="{211ED3F4-5A04-4B47-A462-74BB36C23819}">
      <dgm:prSet phldrT="[Text]"/>
      <dgm:spPr/>
      <dgm:t>
        <a:bodyPr/>
        <a:lstStyle/>
        <a:p>
          <a:r>
            <a:rPr lang="en-US" dirty="0" smtClean="0"/>
            <a:t>Massive (mass unknown)</a:t>
          </a:r>
          <a:endParaRPr lang="en-US" dirty="0"/>
        </a:p>
      </dgm:t>
    </dgm:pt>
    <dgm:pt modelId="{6BBF84FD-BA4E-417C-9E22-E3A18CC5829E}" type="parTrans" cxnId="{2D29A571-D576-46DC-93BD-271D84C813CC}">
      <dgm:prSet/>
      <dgm:spPr/>
      <dgm:t>
        <a:bodyPr/>
        <a:lstStyle/>
        <a:p>
          <a:endParaRPr lang="en-US"/>
        </a:p>
      </dgm:t>
    </dgm:pt>
    <dgm:pt modelId="{8D56C968-FEDE-4DB2-BC91-7D0A95CF1FAB}" type="sibTrans" cxnId="{2D29A571-D576-46DC-93BD-271D84C813CC}">
      <dgm:prSet/>
      <dgm:spPr/>
      <dgm:t>
        <a:bodyPr/>
        <a:lstStyle/>
        <a:p>
          <a:endParaRPr lang="en-US"/>
        </a:p>
      </dgm:t>
    </dgm:pt>
    <dgm:pt modelId="{6299F905-6C7A-4D16-904E-5746D83CED5D}">
      <dgm:prSet phldrT="[Text]"/>
      <dgm:spPr/>
      <dgm:t>
        <a:bodyPr/>
        <a:lstStyle/>
        <a:p>
          <a:r>
            <a:rPr lang="en-US" dirty="0" smtClean="0"/>
            <a:t>Transitions mediated by loops at unknown scales</a:t>
          </a:r>
          <a:endParaRPr lang="en-US" dirty="0"/>
        </a:p>
      </dgm:t>
    </dgm:pt>
    <dgm:pt modelId="{4B960C11-DB5B-4B89-8C05-7D6B3B1F6622}" type="parTrans" cxnId="{5D4E458C-838B-4B9C-839F-4B62416067B6}">
      <dgm:prSet/>
      <dgm:spPr/>
      <dgm:t>
        <a:bodyPr/>
        <a:lstStyle/>
        <a:p>
          <a:endParaRPr lang="en-US"/>
        </a:p>
      </dgm:t>
    </dgm:pt>
    <dgm:pt modelId="{877091E0-78B1-461D-923B-ED99A636F926}" type="sibTrans" cxnId="{5D4E458C-838B-4B9C-839F-4B62416067B6}">
      <dgm:prSet/>
      <dgm:spPr/>
      <dgm:t>
        <a:bodyPr/>
        <a:lstStyle/>
        <a:p>
          <a:endParaRPr lang="en-US"/>
        </a:p>
      </dgm:t>
    </dgm:pt>
    <mc:AlternateContent xmlns:mc="http://schemas.openxmlformats.org/markup-compatibility/2006">
      <mc:Choice xmlns:a14="http://schemas.microsoft.com/office/drawing/2010/main" Requires="a14">
        <dgm:pt modelId="{62EF02FB-6D3B-4907-B795-ED5894D47BB9}">
          <dgm:prSet phldrT="[Text]"/>
          <dgm:spPr/>
          <dgm:t>
            <a:bodyPr/>
            <a:lstStyle/>
            <a:p>
              <a:r>
                <a:rPr lang="en-US" dirty="0" smtClean="0"/>
                <a:t>Mixing degree parameterized by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𝜀</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𝛼</m:t>
                          </m:r>
                        </m:e>
                        <m:sup>
                          <m:r>
                            <a:rPr lang="en-US" i="1">
                              <a:latin typeface="Cambria Math" panose="02040503050406030204" pitchFamily="18" charset="0"/>
                              <a:ea typeface="Cambria Math" panose="02040503050406030204" pitchFamily="18" charset="0"/>
                            </a:rPr>
                            <m:t>′</m:t>
                          </m:r>
                        </m:sup>
                      </m:sSup>
                    </m:num>
                    <m:den>
                      <m:r>
                        <a:rPr lang="en-US" i="1">
                          <a:latin typeface="Cambria Math" panose="02040503050406030204" pitchFamily="18" charset="0"/>
                          <a:ea typeface="Cambria Math" panose="02040503050406030204" pitchFamily="18" charset="0"/>
                        </a:rPr>
                        <m:t>𝛼</m:t>
                      </m:r>
                    </m:den>
                  </m:f>
                </m:oMath>
              </a14:m>
              <a:endParaRPr lang="en-US" dirty="0"/>
            </a:p>
          </dgm:t>
        </dgm:pt>
      </mc:Choice>
      <mc:Fallback>
        <dgm:pt modelId="{62EF02FB-6D3B-4907-B795-ED5894D47BB9}">
          <dgm:prSet phldrT="[Text]"/>
          <dgm:spPr/>
          <dgm:t>
            <a:bodyPr/>
            <a:lstStyle/>
            <a:p>
              <a:r>
                <a:rPr lang="en-US" dirty="0" smtClean="0"/>
                <a:t>Mixing degree parameterized by </a:t>
              </a:r>
              <a:r>
                <a:rPr lang="en-US" i="0">
                  <a:latin typeface="Cambria Math" panose="02040503050406030204" pitchFamily="18" charset="0"/>
                  <a:ea typeface="Cambria Math" panose="02040503050406030204" pitchFamily="18" charset="0"/>
                </a:rPr>
                <a:t>𝜀</a:t>
              </a:r>
              <a:r>
                <a:rPr lang="en-US" i="0" smtClean="0">
                  <a:latin typeface="Cambria Math" panose="02040503050406030204" pitchFamily="18" charset="0"/>
                  <a:ea typeface="Cambria Math" panose="02040503050406030204" pitchFamily="18" charset="0"/>
                </a:rPr>
                <a:t>^</a:t>
              </a:r>
              <a:r>
                <a:rPr lang="en-US" i="0">
                  <a:latin typeface="Cambria Math" panose="02040503050406030204" pitchFamily="18" charset="0"/>
                  <a:ea typeface="Cambria Math" panose="02040503050406030204" pitchFamily="18" charset="0"/>
                </a:rPr>
                <a:t>2=𝛼^′/𝛼</a:t>
              </a:r>
              <a:endParaRPr lang="en-US" dirty="0"/>
            </a:p>
          </dgm:t>
        </dgm:pt>
      </mc:Fallback>
    </mc:AlternateContent>
    <dgm:pt modelId="{846D5C13-339C-4F16-91F3-25306DB610B0}" type="parTrans" cxnId="{D3AA5203-E568-44F3-AF67-B7FC61F97F7E}">
      <dgm:prSet/>
      <dgm:spPr/>
      <dgm:t>
        <a:bodyPr/>
        <a:lstStyle/>
        <a:p>
          <a:endParaRPr lang="en-US"/>
        </a:p>
      </dgm:t>
    </dgm:pt>
    <dgm:pt modelId="{5FBB514D-84B0-4774-8500-40C3678E4007}" type="sibTrans" cxnId="{D3AA5203-E568-44F3-AF67-B7FC61F97F7E}">
      <dgm:prSet/>
      <dgm:spPr/>
      <dgm:t>
        <a:bodyPr/>
        <a:lstStyle/>
        <a:p>
          <a:endParaRPr lang="en-US"/>
        </a:p>
      </dgm:t>
    </dgm:pt>
    <dgm:pt modelId="{6117595B-2D19-4FEC-BDB3-AEB1EF06CB8F}">
      <dgm:prSet phldrT="[Text]"/>
      <dgm:spPr/>
      <dgm:t>
        <a:bodyPr/>
        <a:lstStyle/>
        <a:p>
          <a:r>
            <a:rPr lang="en-US" dirty="0" smtClean="0"/>
            <a:t>Carrier of an unknown interaction between unknown particles</a:t>
          </a:r>
          <a:endParaRPr lang="en-US" dirty="0"/>
        </a:p>
      </dgm:t>
    </dgm:pt>
    <dgm:pt modelId="{B07CBCA9-C617-41F8-9AE8-D127BA145FEB}" type="parTrans" cxnId="{2A32DFC2-E59D-4B58-B8C1-B043893BFF87}">
      <dgm:prSet/>
      <dgm:spPr/>
      <dgm:t>
        <a:bodyPr/>
        <a:lstStyle/>
        <a:p>
          <a:endParaRPr lang="en-US"/>
        </a:p>
      </dgm:t>
    </dgm:pt>
    <dgm:pt modelId="{430C507A-7400-4DF3-B3A2-DC86F4D4A935}" type="sibTrans" cxnId="{2A32DFC2-E59D-4B58-B8C1-B043893BFF87}">
      <dgm:prSet/>
      <dgm:spPr/>
      <dgm:t>
        <a:bodyPr/>
        <a:lstStyle/>
        <a:p>
          <a:endParaRPr lang="en-US"/>
        </a:p>
      </dgm:t>
    </dgm:pt>
    <dgm:pt modelId="{A4251BBF-EB15-491B-8E68-FC5090F92765}">
      <dgm:prSet phldrT="[Text]"/>
      <dgm:spPr/>
      <dgm:t>
        <a:bodyPr/>
        <a:lstStyle/>
        <a:p>
          <a:r>
            <a:rPr lang="en-US" smtClean="0"/>
            <a:t>Same quantum numbers of the SM photon</a:t>
          </a:r>
          <a:endParaRPr lang="en-US" dirty="0"/>
        </a:p>
      </dgm:t>
    </dgm:pt>
    <dgm:pt modelId="{61B8A47D-E2BE-4EF0-8DF8-501765083442}" type="parTrans" cxnId="{19B53CAA-F8D5-4D1D-83D5-018A56272883}">
      <dgm:prSet/>
      <dgm:spPr/>
      <dgm:t>
        <a:bodyPr/>
        <a:lstStyle/>
        <a:p>
          <a:endParaRPr lang="en-US"/>
        </a:p>
      </dgm:t>
    </dgm:pt>
    <dgm:pt modelId="{2A2319AE-289E-46FA-A610-307F6A1AF9C1}" type="sibTrans" cxnId="{19B53CAA-F8D5-4D1D-83D5-018A56272883}">
      <dgm:prSet/>
      <dgm:spPr/>
      <dgm:t>
        <a:bodyPr/>
        <a:lstStyle/>
        <a:p>
          <a:endParaRPr lang="en-US"/>
        </a:p>
      </dgm:t>
    </dgm:pt>
    <dgm:pt modelId="{32A91801-0314-4B79-81F4-F13731FE2288}">
      <dgm:prSet phldrT="[Text]"/>
      <dgm:spPr/>
      <dgm:t>
        <a:bodyPr/>
        <a:lstStyle/>
        <a:p>
          <a:r>
            <a:rPr lang="en-US" dirty="0" smtClean="0"/>
            <a:t>No direct coupling with any SM field</a:t>
          </a:r>
          <a:endParaRPr lang="en-US" dirty="0"/>
        </a:p>
      </dgm:t>
    </dgm:pt>
    <dgm:pt modelId="{FC9F144E-7A2F-4558-8122-6685C65A14F7}" type="parTrans" cxnId="{ED6D00F0-7C29-48CB-A175-FDCDEA54EDF6}">
      <dgm:prSet/>
      <dgm:spPr/>
      <dgm:t>
        <a:bodyPr/>
        <a:lstStyle/>
        <a:p>
          <a:endParaRPr lang="en-US"/>
        </a:p>
      </dgm:t>
    </dgm:pt>
    <dgm:pt modelId="{33CFD42E-4518-44B4-9004-93CBA48B6CCE}" type="sibTrans" cxnId="{ED6D00F0-7C29-48CB-A175-FDCDEA54EDF6}">
      <dgm:prSet/>
      <dgm:spPr/>
      <dgm:t>
        <a:bodyPr/>
        <a:lstStyle/>
        <a:p>
          <a:endParaRPr lang="en-US"/>
        </a:p>
      </dgm:t>
    </dgm:pt>
    <dgm:pt modelId="{DAAB4D31-680F-43DB-8C6D-6FEECF044D2F}">
      <dgm:prSet phldrT="[Text]"/>
      <dgm:spPr/>
      <dgm:t>
        <a:bodyPr/>
        <a:lstStyle/>
        <a:p>
          <a:r>
            <a:rPr lang="en-US" dirty="0" smtClean="0"/>
            <a:t>Assuming a particle of any mass charged under both fields.</a:t>
          </a:r>
          <a:endParaRPr lang="en-US" dirty="0"/>
        </a:p>
      </dgm:t>
    </dgm:pt>
    <dgm:pt modelId="{B89E67E6-280E-46C2-B7DF-FA10758AFF8E}" type="parTrans" cxnId="{89BF9BB2-7C67-42DF-8D3D-691A0DDA10B1}">
      <dgm:prSet/>
      <dgm:spPr/>
      <dgm:t>
        <a:bodyPr/>
        <a:lstStyle/>
        <a:p>
          <a:endParaRPr lang="en-US"/>
        </a:p>
      </dgm:t>
    </dgm:pt>
    <dgm:pt modelId="{C40E3883-510E-4815-B9F3-08515E7DD512}" type="sibTrans" cxnId="{89BF9BB2-7C67-42DF-8D3D-691A0DDA10B1}">
      <dgm:prSet/>
      <dgm:spPr/>
      <dgm:t>
        <a:bodyPr/>
        <a:lstStyle/>
        <a:p>
          <a:endParaRPr lang="en-US"/>
        </a:p>
      </dgm:t>
    </dgm:pt>
    <mc:AlternateContent xmlns:mc="http://schemas.openxmlformats.org/markup-compatibility/2006">
      <mc:Choice xmlns:a14="http://schemas.microsoft.com/office/drawing/2010/main" Requires="a14">
        <dgm:pt modelId="{35D844AC-4E0F-4D6B-958A-65EC0B9819A0}">
          <dgm:prSet phldrT="[Text]"/>
          <dgm:spPr/>
          <dgm:t>
            <a:bodyPr/>
            <a:lstStyle/>
            <a:p>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oMath>
              </a14:m>
              <a:r>
                <a:rPr lang="en-US" dirty="0" smtClean="0"/>
                <a:t> is the effective SM coupling</a:t>
              </a:r>
              <a:endParaRPr lang="en-US" dirty="0"/>
            </a:p>
          </dgm:t>
        </dgm:pt>
      </mc:Choice>
      <mc:Fallback>
        <dgm:pt modelId="{35D844AC-4E0F-4D6B-958A-65EC0B9819A0}">
          <dgm:prSet phldrT="[Text]"/>
          <dgm:spPr/>
          <dgm:t>
            <a:bodyPr/>
            <a:lstStyle/>
            <a:p>
              <a:r>
                <a:rPr lang="en-US" b="0" i="0" smtClean="0">
                  <a:latin typeface="Cambria Math" panose="02040503050406030204" pitchFamily="18" charset="0"/>
                </a:rPr>
                <a:t>𝛼′</a:t>
              </a:r>
              <a:r>
                <a:rPr lang="en-US" dirty="0" smtClean="0"/>
                <a:t> is the effective SM coupling</a:t>
              </a:r>
              <a:endParaRPr lang="en-US" dirty="0"/>
            </a:p>
          </dgm:t>
        </dgm:pt>
      </mc:Fallback>
    </mc:AlternateContent>
    <dgm:pt modelId="{481A9258-D9A2-49D3-9B58-8AFD1301DBF9}" type="parTrans" cxnId="{455E2CA3-26E4-4A17-9586-A09DDF736C45}">
      <dgm:prSet/>
      <dgm:spPr/>
      <dgm:t>
        <a:bodyPr/>
        <a:lstStyle/>
        <a:p>
          <a:endParaRPr lang="en-US"/>
        </a:p>
      </dgm:t>
    </dgm:pt>
    <dgm:pt modelId="{2A5976F9-F1A2-40EB-84C4-17ECD9BB3449}" type="sibTrans" cxnId="{455E2CA3-26E4-4A17-9586-A09DDF736C45}">
      <dgm:prSet/>
      <dgm:spPr/>
      <dgm:t>
        <a:bodyPr/>
        <a:lstStyle/>
        <a:p>
          <a:endParaRPr lang="en-US"/>
        </a:p>
      </dgm:t>
    </dgm:pt>
    <dgm:pt modelId="{F7F71BEC-EF83-40B9-A458-D09FEA0021EF}" type="pres">
      <dgm:prSet presAssocID="{BFCAF486-8854-4BF2-BD55-305230DA1DD3}" presName="linear" presStyleCnt="0">
        <dgm:presLayoutVars>
          <dgm:dir/>
          <dgm:animLvl val="lvl"/>
          <dgm:resizeHandles val="exact"/>
        </dgm:presLayoutVars>
      </dgm:prSet>
      <dgm:spPr/>
    </dgm:pt>
    <dgm:pt modelId="{6D34A5E6-0299-4C3A-BA48-FF5BC327220A}" type="pres">
      <dgm:prSet presAssocID="{B07B7DA7-00CA-4C42-B5C5-E5B79B1B21FF}" presName="parentLin" presStyleCnt="0"/>
      <dgm:spPr/>
    </dgm:pt>
    <dgm:pt modelId="{456CBE61-D980-4A39-8149-194908613D50}" type="pres">
      <dgm:prSet presAssocID="{B07B7DA7-00CA-4C42-B5C5-E5B79B1B21FF}" presName="parentLeftMargin" presStyleLbl="node1" presStyleIdx="0" presStyleCnt="2"/>
      <dgm:spPr/>
    </dgm:pt>
    <dgm:pt modelId="{82FEA9BF-75D4-4239-A210-128CD165E89F}" type="pres">
      <dgm:prSet presAssocID="{B07B7DA7-00CA-4C42-B5C5-E5B79B1B21FF}" presName="parentText" presStyleLbl="node1" presStyleIdx="0" presStyleCnt="2">
        <dgm:presLayoutVars>
          <dgm:chMax val="0"/>
          <dgm:bulletEnabled val="1"/>
        </dgm:presLayoutVars>
      </dgm:prSet>
      <dgm:spPr/>
      <dgm:t>
        <a:bodyPr/>
        <a:lstStyle/>
        <a:p>
          <a:endParaRPr lang="en-US"/>
        </a:p>
      </dgm:t>
    </dgm:pt>
    <dgm:pt modelId="{9932E0EC-B500-4591-B97B-BCC50D5603E2}" type="pres">
      <dgm:prSet presAssocID="{B07B7DA7-00CA-4C42-B5C5-E5B79B1B21FF}" presName="negativeSpace" presStyleCnt="0"/>
      <dgm:spPr/>
    </dgm:pt>
    <dgm:pt modelId="{959E2BDA-D3E8-4511-819B-75B198F79664}" type="pres">
      <dgm:prSet presAssocID="{B07B7DA7-00CA-4C42-B5C5-E5B79B1B21FF}" presName="childText" presStyleLbl="conFgAcc1" presStyleIdx="0" presStyleCnt="2">
        <dgm:presLayoutVars>
          <dgm:bulletEnabled val="1"/>
        </dgm:presLayoutVars>
      </dgm:prSet>
      <dgm:spPr/>
      <dgm:t>
        <a:bodyPr/>
        <a:lstStyle/>
        <a:p>
          <a:endParaRPr lang="en-US"/>
        </a:p>
      </dgm:t>
    </dgm:pt>
    <dgm:pt modelId="{87FFA246-C062-46B3-A4B9-AB364EAB414B}" type="pres">
      <dgm:prSet presAssocID="{83EF001A-9DBE-47BE-8C27-625574524B8E}" presName="spaceBetweenRectangles" presStyleCnt="0"/>
      <dgm:spPr/>
    </dgm:pt>
    <dgm:pt modelId="{158E6809-8C0B-49CF-B5D9-2278C8AE89DD}" type="pres">
      <dgm:prSet presAssocID="{7383A935-39DB-4F3C-B390-93BBA54A2E50}" presName="parentLin" presStyleCnt="0"/>
      <dgm:spPr/>
    </dgm:pt>
    <dgm:pt modelId="{2FA1B2C2-9CBC-491F-A0A4-33BE35D0E0DB}" type="pres">
      <dgm:prSet presAssocID="{7383A935-39DB-4F3C-B390-93BBA54A2E50}" presName="parentLeftMargin" presStyleLbl="node1" presStyleIdx="0" presStyleCnt="2"/>
      <dgm:spPr/>
    </dgm:pt>
    <dgm:pt modelId="{102203C2-7C1C-4811-BA60-5627C6A9F87C}" type="pres">
      <dgm:prSet presAssocID="{7383A935-39DB-4F3C-B390-93BBA54A2E50}" presName="parentText" presStyleLbl="node1" presStyleIdx="1" presStyleCnt="2">
        <dgm:presLayoutVars>
          <dgm:chMax val="0"/>
          <dgm:bulletEnabled val="1"/>
        </dgm:presLayoutVars>
      </dgm:prSet>
      <dgm:spPr/>
      <dgm:t>
        <a:bodyPr/>
        <a:lstStyle/>
        <a:p>
          <a:endParaRPr lang="en-US"/>
        </a:p>
      </dgm:t>
    </dgm:pt>
    <dgm:pt modelId="{F35EA524-AFFD-4CE1-A6BD-810CD2A50E12}" type="pres">
      <dgm:prSet presAssocID="{7383A935-39DB-4F3C-B390-93BBA54A2E50}" presName="negativeSpace" presStyleCnt="0"/>
      <dgm:spPr/>
    </dgm:pt>
    <dgm:pt modelId="{C04F2DAC-1FF0-4D1C-BE4D-9D82D8105C50}" type="pres">
      <dgm:prSet presAssocID="{7383A935-39DB-4F3C-B390-93BBA54A2E50}" presName="childText" presStyleLbl="conFgAcc1" presStyleIdx="1" presStyleCnt="2">
        <dgm:presLayoutVars>
          <dgm:bulletEnabled val="1"/>
        </dgm:presLayoutVars>
      </dgm:prSet>
      <dgm:spPr/>
      <dgm:t>
        <a:bodyPr/>
        <a:lstStyle/>
        <a:p>
          <a:endParaRPr lang="en-US"/>
        </a:p>
      </dgm:t>
    </dgm:pt>
  </dgm:ptLst>
  <dgm:cxnLst>
    <dgm:cxn modelId="{2D29A571-D576-46DC-93BD-271D84C813CC}" srcId="{B07B7DA7-00CA-4C42-B5C5-E5B79B1B21FF}" destId="{211ED3F4-5A04-4B47-A462-74BB36C23819}" srcOrd="1" destOrd="0" parTransId="{6BBF84FD-BA4E-417C-9E22-E3A18CC5829E}" sibTransId="{8D56C968-FEDE-4DB2-BC91-7D0A95CF1FAB}"/>
    <dgm:cxn modelId="{5D4E458C-838B-4B9C-839F-4B62416067B6}" srcId="{7383A935-39DB-4F3C-B390-93BBA54A2E50}" destId="{6299F905-6C7A-4D16-904E-5746D83CED5D}" srcOrd="1" destOrd="0" parTransId="{4B960C11-DB5B-4B89-8C05-7D6B3B1F6622}" sibTransId="{877091E0-78B1-461D-923B-ED99A636F926}"/>
    <dgm:cxn modelId="{4E627D69-67F0-4DBB-8251-55FB30743F04}" type="presOf" srcId="{35D844AC-4E0F-4D6B-958A-65EC0B9819A0}" destId="{C04F2DAC-1FF0-4D1C-BE4D-9D82D8105C50}" srcOrd="0" destOrd="4" presId="urn:microsoft.com/office/officeart/2005/8/layout/list1"/>
    <dgm:cxn modelId="{2526DEC9-FE3B-451B-AAEC-A8D364EC9E33}" type="presOf" srcId="{6117595B-2D19-4FEC-BDB3-AEB1EF06CB8F}" destId="{959E2BDA-D3E8-4511-819B-75B198F79664}" srcOrd="0" destOrd="0" presId="urn:microsoft.com/office/officeart/2005/8/layout/list1"/>
    <dgm:cxn modelId="{679E5D8D-A0C8-4120-89E3-37CB722C874D}" type="presOf" srcId="{B07B7DA7-00CA-4C42-B5C5-E5B79B1B21FF}" destId="{456CBE61-D980-4A39-8149-194908613D50}" srcOrd="0" destOrd="0" presId="urn:microsoft.com/office/officeart/2005/8/layout/list1"/>
    <dgm:cxn modelId="{2A32DFC2-E59D-4B58-B8C1-B043893BFF87}" srcId="{B07B7DA7-00CA-4C42-B5C5-E5B79B1B21FF}" destId="{6117595B-2D19-4FEC-BDB3-AEB1EF06CB8F}" srcOrd="0" destOrd="0" parTransId="{B07CBCA9-C617-41F8-9AE8-D127BA145FEB}" sibTransId="{430C507A-7400-4DF3-B3A2-DC86F4D4A935}"/>
    <dgm:cxn modelId="{7BEF07F1-4D58-475A-8275-BDA1DC41437B}" type="presOf" srcId="{DAAB4D31-680F-43DB-8C6D-6FEECF044D2F}" destId="{C04F2DAC-1FF0-4D1C-BE4D-9D82D8105C50}" srcOrd="0" destOrd="2" presId="urn:microsoft.com/office/officeart/2005/8/layout/list1"/>
    <dgm:cxn modelId="{D3AA5203-E568-44F3-AF67-B7FC61F97F7E}" srcId="{7383A935-39DB-4F3C-B390-93BBA54A2E50}" destId="{62EF02FB-6D3B-4907-B795-ED5894D47BB9}" srcOrd="3" destOrd="0" parTransId="{846D5C13-339C-4F16-91F3-25306DB610B0}" sibTransId="{5FBB514D-84B0-4774-8500-40C3678E4007}"/>
    <dgm:cxn modelId="{A6CD6E63-98F2-4E59-A6B7-BD57CDADEC0F}" type="presOf" srcId="{6299F905-6C7A-4D16-904E-5746D83CED5D}" destId="{C04F2DAC-1FF0-4D1C-BE4D-9D82D8105C50}" srcOrd="0" destOrd="1" presId="urn:microsoft.com/office/officeart/2005/8/layout/list1"/>
    <dgm:cxn modelId="{455E2CA3-26E4-4A17-9586-A09DDF736C45}" srcId="{7383A935-39DB-4F3C-B390-93BBA54A2E50}" destId="{35D844AC-4E0F-4D6B-958A-65EC0B9819A0}" srcOrd="4" destOrd="0" parTransId="{481A9258-D9A2-49D3-9B58-8AFD1301DBF9}" sibTransId="{2A5976F9-F1A2-40EB-84C4-17ECD9BB3449}"/>
    <dgm:cxn modelId="{39A3886C-C449-4979-B1D9-8E592BD560BE}" type="presOf" srcId="{A4251BBF-EB15-491B-8E68-FC5090F92765}" destId="{C04F2DAC-1FF0-4D1C-BE4D-9D82D8105C50}" srcOrd="0" destOrd="0" presId="urn:microsoft.com/office/officeart/2005/8/layout/list1"/>
    <dgm:cxn modelId="{6DFF34D8-1A19-49A1-8393-FA6F3D82EE34}" type="presOf" srcId="{B07B7DA7-00CA-4C42-B5C5-E5B79B1B21FF}" destId="{82FEA9BF-75D4-4239-A210-128CD165E89F}" srcOrd="1" destOrd="0" presId="urn:microsoft.com/office/officeart/2005/8/layout/list1"/>
    <dgm:cxn modelId="{89BF9BB2-7C67-42DF-8D3D-691A0DDA10B1}" srcId="{7383A935-39DB-4F3C-B390-93BBA54A2E50}" destId="{DAAB4D31-680F-43DB-8C6D-6FEECF044D2F}" srcOrd="2" destOrd="0" parTransId="{B89E67E6-280E-46C2-B7DF-FA10758AFF8E}" sibTransId="{C40E3883-510E-4815-B9F3-08515E7DD512}"/>
    <dgm:cxn modelId="{0A461E4F-6B35-46F4-B494-0A5BCB05F40A}" type="presOf" srcId="{7383A935-39DB-4F3C-B390-93BBA54A2E50}" destId="{2FA1B2C2-9CBC-491F-A0A4-33BE35D0E0DB}" srcOrd="0" destOrd="0" presId="urn:microsoft.com/office/officeart/2005/8/layout/list1"/>
    <dgm:cxn modelId="{B1F3D530-E95A-437B-BFC3-FDAA65D40907}" type="presOf" srcId="{7383A935-39DB-4F3C-B390-93BBA54A2E50}" destId="{102203C2-7C1C-4811-BA60-5627C6A9F87C}" srcOrd="1" destOrd="0" presId="urn:microsoft.com/office/officeart/2005/8/layout/list1"/>
    <dgm:cxn modelId="{ED6D00F0-7C29-48CB-A175-FDCDEA54EDF6}" srcId="{B07B7DA7-00CA-4C42-B5C5-E5B79B1B21FF}" destId="{32A91801-0314-4B79-81F4-F13731FE2288}" srcOrd="2" destOrd="0" parTransId="{FC9F144E-7A2F-4558-8122-6685C65A14F7}" sibTransId="{33CFD42E-4518-44B4-9004-93CBA48B6CCE}"/>
    <dgm:cxn modelId="{176F2698-87CE-42B0-BC09-C48682263AA4}" type="presOf" srcId="{62EF02FB-6D3B-4907-B795-ED5894D47BB9}" destId="{C04F2DAC-1FF0-4D1C-BE4D-9D82D8105C50}" srcOrd="0" destOrd="3" presId="urn:microsoft.com/office/officeart/2005/8/layout/list1"/>
    <dgm:cxn modelId="{8D81BD28-1358-48B2-A0F9-1F3A8C564942}" srcId="{BFCAF486-8854-4BF2-BD55-305230DA1DD3}" destId="{7383A935-39DB-4F3C-B390-93BBA54A2E50}" srcOrd="1" destOrd="0" parTransId="{1F8CD50D-A278-49B6-B6B2-138ABE71DB0D}" sibTransId="{BF88CBD8-67AF-4FB6-98F1-E80F94422558}"/>
    <dgm:cxn modelId="{19B53CAA-F8D5-4D1D-83D5-018A56272883}" srcId="{7383A935-39DB-4F3C-B390-93BBA54A2E50}" destId="{A4251BBF-EB15-491B-8E68-FC5090F92765}" srcOrd="0" destOrd="0" parTransId="{61B8A47D-E2BE-4EF0-8DF8-501765083442}" sibTransId="{2A2319AE-289E-46FA-A610-307F6A1AF9C1}"/>
    <dgm:cxn modelId="{8503EC08-619A-40D1-A560-37D9111AF340}" type="presOf" srcId="{BFCAF486-8854-4BF2-BD55-305230DA1DD3}" destId="{F7F71BEC-EF83-40B9-A458-D09FEA0021EF}" srcOrd="0" destOrd="0" presId="urn:microsoft.com/office/officeart/2005/8/layout/list1"/>
    <dgm:cxn modelId="{9463DCBA-FB99-4BA8-A208-2EE2766C074F}" type="presOf" srcId="{211ED3F4-5A04-4B47-A462-74BB36C23819}" destId="{959E2BDA-D3E8-4511-819B-75B198F79664}" srcOrd="0" destOrd="1" presId="urn:microsoft.com/office/officeart/2005/8/layout/list1"/>
    <dgm:cxn modelId="{192F2435-1B2C-4C28-BE42-027A0380743B}" srcId="{BFCAF486-8854-4BF2-BD55-305230DA1DD3}" destId="{B07B7DA7-00CA-4C42-B5C5-E5B79B1B21FF}" srcOrd="0" destOrd="0" parTransId="{49936632-4104-4005-B9CD-1F126D45FB5A}" sibTransId="{83EF001A-9DBE-47BE-8C27-625574524B8E}"/>
    <dgm:cxn modelId="{8D468792-BD18-4448-9B91-0D9426138450}" type="presOf" srcId="{32A91801-0314-4B79-81F4-F13731FE2288}" destId="{959E2BDA-D3E8-4511-819B-75B198F79664}" srcOrd="0" destOrd="2" presId="urn:microsoft.com/office/officeart/2005/8/layout/list1"/>
    <dgm:cxn modelId="{31B2F86F-8568-4CA2-A93B-96488C64B1D2}" type="presParOf" srcId="{F7F71BEC-EF83-40B9-A458-D09FEA0021EF}" destId="{6D34A5E6-0299-4C3A-BA48-FF5BC327220A}" srcOrd="0" destOrd="0" presId="urn:microsoft.com/office/officeart/2005/8/layout/list1"/>
    <dgm:cxn modelId="{D9F413CA-F17F-49FC-AECB-2FB0D60CF208}" type="presParOf" srcId="{6D34A5E6-0299-4C3A-BA48-FF5BC327220A}" destId="{456CBE61-D980-4A39-8149-194908613D50}" srcOrd="0" destOrd="0" presId="urn:microsoft.com/office/officeart/2005/8/layout/list1"/>
    <dgm:cxn modelId="{898F56D6-6BB0-4400-801C-F117BC467720}" type="presParOf" srcId="{6D34A5E6-0299-4C3A-BA48-FF5BC327220A}" destId="{82FEA9BF-75D4-4239-A210-128CD165E89F}" srcOrd="1" destOrd="0" presId="urn:microsoft.com/office/officeart/2005/8/layout/list1"/>
    <dgm:cxn modelId="{6AEB5491-508B-4D2C-B87F-5F70EF548B8D}" type="presParOf" srcId="{F7F71BEC-EF83-40B9-A458-D09FEA0021EF}" destId="{9932E0EC-B500-4591-B97B-BCC50D5603E2}" srcOrd="1" destOrd="0" presId="urn:microsoft.com/office/officeart/2005/8/layout/list1"/>
    <dgm:cxn modelId="{E07D2ED5-22DD-402F-A422-F7473CC9F414}" type="presParOf" srcId="{F7F71BEC-EF83-40B9-A458-D09FEA0021EF}" destId="{959E2BDA-D3E8-4511-819B-75B198F79664}" srcOrd="2" destOrd="0" presId="urn:microsoft.com/office/officeart/2005/8/layout/list1"/>
    <dgm:cxn modelId="{0E628DDE-4533-4004-B96D-62F600F0E740}" type="presParOf" srcId="{F7F71BEC-EF83-40B9-A458-D09FEA0021EF}" destId="{87FFA246-C062-46B3-A4B9-AB364EAB414B}" srcOrd="3" destOrd="0" presId="urn:microsoft.com/office/officeart/2005/8/layout/list1"/>
    <dgm:cxn modelId="{381A1866-9C28-406F-BEEE-974DC40B7C67}" type="presParOf" srcId="{F7F71BEC-EF83-40B9-A458-D09FEA0021EF}" destId="{158E6809-8C0B-49CF-B5D9-2278C8AE89DD}" srcOrd="4" destOrd="0" presId="urn:microsoft.com/office/officeart/2005/8/layout/list1"/>
    <dgm:cxn modelId="{FE72C17A-64D2-461E-A5F1-0136BBC64750}" type="presParOf" srcId="{158E6809-8C0B-49CF-B5D9-2278C8AE89DD}" destId="{2FA1B2C2-9CBC-491F-A0A4-33BE35D0E0DB}" srcOrd="0" destOrd="0" presId="urn:microsoft.com/office/officeart/2005/8/layout/list1"/>
    <dgm:cxn modelId="{4FC3DF47-1DF9-436D-A2AD-ADD993E3D480}" type="presParOf" srcId="{158E6809-8C0B-49CF-B5D9-2278C8AE89DD}" destId="{102203C2-7C1C-4811-BA60-5627C6A9F87C}" srcOrd="1" destOrd="0" presId="urn:microsoft.com/office/officeart/2005/8/layout/list1"/>
    <dgm:cxn modelId="{D2D1E283-05AE-4DA1-ABD2-20C0A392319F}" type="presParOf" srcId="{F7F71BEC-EF83-40B9-A458-D09FEA0021EF}" destId="{F35EA524-AFFD-4CE1-A6BD-810CD2A50E12}" srcOrd="5" destOrd="0" presId="urn:microsoft.com/office/officeart/2005/8/layout/list1"/>
    <dgm:cxn modelId="{38018D7F-D257-4C5B-A4F6-D09B97051147}" type="presParOf" srcId="{F7F71BEC-EF83-40B9-A458-D09FEA0021EF}" destId="{C04F2DAC-1FF0-4D1C-BE4D-9D82D8105C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F16F191-A2A0-4BC0-89D6-BE6B5E64783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B41814D9-5080-4588-9FEE-65E25415F505}">
      <dgm:prSet phldrT="[Text]"/>
      <dgm:spPr/>
      <dgm:t>
        <a:bodyPr/>
        <a:lstStyle/>
        <a:p>
          <a:r>
            <a:rPr lang="en-US" dirty="0" smtClean="0">
              <a:latin typeface="+mn-lt"/>
            </a:rPr>
            <a:t>Customizable phase space constraints</a:t>
          </a:r>
          <a:endParaRPr lang="en-US" dirty="0">
            <a:latin typeface="+mn-lt"/>
          </a:endParaRPr>
        </a:p>
      </dgm:t>
    </dgm:pt>
    <dgm:pt modelId="{D70EAE4F-8418-4CC0-9469-0D0E6FEE9406}" type="parTrans" cxnId="{6598BAF0-47DE-4BDC-97E7-51DC9DF40528}">
      <dgm:prSet/>
      <dgm:spPr/>
      <dgm:t>
        <a:bodyPr/>
        <a:lstStyle/>
        <a:p>
          <a:endParaRPr lang="en-US"/>
        </a:p>
      </dgm:t>
    </dgm:pt>
    <dgm:pt modelId="{94406598-01DB-453D-8EC5-2491B3B25B80}" type="sibTrans" cxnId="{6598BAF0-47DE-4BDC-97E7-51DC9DF40528}">
      <dgm:prSet/>
      <dgm:spPr/>
      <dgm:t>
        <a:bodyPr/>
        <a:lstStyle/>
        <a:p>
          <a:endParaRPr lang="en-US"/>
        </a:p>
      </dgm:t>
    </dgm:pt>
    <dgm:pt modelId="{2FEC4E49-044F-4C3C-A318-C4B6ABFCF088}">
      <dgm:prSet phldrT="[Text]"/>
      <dgm:spPr/>
      <dgm:t>
        <a:bodyPr/>
        <a:lstStyle/>
        <a:p>
          <a:r>
            <a:rPr lang="en-US" b="1" dirty="0" smtClean="0">
              <a:latin typeface="+mn-lt"/>
            </a:rPr>
            <a:t>Full phase space generator</a:t>
          </a:r>
          <a:endParaRPr lang="en-US" b="1" dirty="0">
            <a:latin typeface="+mn-lt"/>
          </a:endParaRPr>
        </a:p>
      </dgm:t>
    </dgm:pt>
    <dgm:pt modelId="{5B3FF366-C713-40DF-8B3D-276BCC9EADDE}" type="parTrans" cxnId="{1815F3E1-E5C8-44AE-B50A-05C9714E3347}">
      <dgm:prSet/>
      <dgm:spPr/>
      <dgm:t>
        <a:bodyPr/>
        <a:lstStyle/>
        <a:p>
          <a:endParaRPr lang="en-US"/>
        </a:p>
      </dgm:t>
    </dgm:pt>
    <dgm:pt modelId="{E2D46BFB-5327-4354-9521-2C355ECFB8E9}" type="sibTrans" cxnId="{1815F3E1-E5C8-44AE-B50A-05C9714E3347}">
      <dgm:prSet/>
      <dgm:spPr/>
      <dgm:t>
        <a:bodyPr/>
        <a:lstStyle/>
        <a:p>
          <a:endParaRPr lang="en-US"/>
        </a:p>
      </dgm:t>
    </dgm:pt>
    <dgm:pt modelId="{9116EB6F-48A6-46A0-A6C3-741485720345}">
      <dgm:prSet phldrT="[Text]"/>
      <dgm:spPr/>
      <dgm:t>
        <a:bodyPr/>
        <a:lstStyle/>
        <a:p>
          <a:r>
            <a:rPr lang="en-US" dirty="0" smtClean="0">
              <a:latin typeface="+mn-lt"/>
            </a:rPr>
            <a:t>Electron and proton angles and momenta</a:t>
          </a:r>
          <a:endParaRPr lang="en-US" dirty="0">
            <a:latin typeface="+mn-lt"/>
          </a:endParaRPr>
        </a:p>
      </dgm:t>
    </dgm:pt>
    <dgm:pt modelId="{C104F124-353A-496A-8FE0-7D5C83A83925}" type="parTrans" cxnId="{0CC38D71-BCC1-4BDE-98CB-CF5E22A91A6C}">
      <dgm:prSet/>
      <dgm:spPr/>
      <dgm:t>
        <a:bodyPr/>
        <a:lstStyle/>
        <a:p>
          <a:endParaRPr lang="en-US"/>
        </a:p>
      </dgm:t>
    </dgm:pt>
    <dgm:pt modelId="{28E38225-0034-4C9A-BBCF-F2F028DDCDDA}" type="sibTrans" cxnId="{0CC38D71-BCC1-4BDE-98CB-CF5E22A91A6C}">
      <dgm:prSet/>
      <dgm:spPr/>
      <dgm:t>
        <a:bodyPr/>
        <a:lstStyle/>
        <a:p>
          <a:endParaRPr lang="en-US"/>
        </a:p>
      </dgm:t>
    </dgm:pt>
    <dgm:pt modelId="{0538DE55-8567-410C-8537-7569BA0B55A3}">
      <dgm:prSet phldrT="[Text]"/>
      <dgm:spPr/>
      <dgm:t>
        <a:bodyPr/>
        <a:lstStyle/>
        <a:p>
          <a:r>
            <a:rPr lang="en-US" dirty="0" smtClean="0">
              <a:latin typeface="+mn-lt"/>
            </a:rPr>
            <a:t>Dark photon mass</a:t>
          </a:r>
          <a:endParaRPr lang="en-US" dirty="0">
            <a:latin typeface="+mn-lt"/>
          </a:endParaRPr>
        </a:p>
      </dgm:t>
    </dgm:pt>
    <dgm:pt modelId="{6078C7C1-4635-4B20-A3B4-ED0BEF72867E}" type="parTrans" cxnId="{9782498F-7E04-4ACF-863D-C67DDF184105}">
      <dgm:prSet/>
      <dgm:spPr/>
      <dgm:t>
        <a:bodyPr/>
        <a:lstStyle/>
        <a:p>
          <a:endParaRPr lang="en-US"/>
        </a:p>
      </dgm:t>
    </dgm:pt>
    <dgm:pt modelId="{A1999CAD-6FB5-4C2E-8196-EB35C764795D}" type="sibTrans" cxnId="{9782498F-7E04-4ACF-863D-C67DDF184105}">
      <dgm:prSet/>
      <dgm:spPr/>
      <dgm:t>
        <a:bodyPr/>
        <a:lstStyle/>
        <a:p>
          <a:endParaRPr lang="en-US"/>
        </a:p>
      </dgm:t>
    </dgm:pt>
    <dgm:pt modelId="{7E6734F2-6C7E-4D4C-A948-FA1EAA95C979}">
      <dgm:prSet phldrT="[Text]"/>
      <dgm:spPr/>
      <dgm:t>
        <a:bodyPr/>
        <a:lstStyle/>
        <a:p>
          <a:r>
            <a:rPr lang="en-US" dirty="0" smtClean="0">
              <a:latin typeface="+mn-lt"/>
            </a:rPr>
            <a:t>Restrictions to reduce run time</a:t>
          </a:r>
          <a:endParaRPr lang="en-US" dirty="0">
            <a:latin typeface="+mn-lt"/>
          </a:endParaRPr>
        </a:p>
      </dgm:t>
    </dgm:pt>
    <dgm:pt modelId="{514F30D2-5F0C-4018-9AA2-6D06B136B20D}" type="parTrans" cxnId="{08052C83-72E9-48DE-9225-7B7CC66C5E68}">
      <dgm:prSet/>
      <dgm:spPr/>
      <dgm:t>
        <a:bodyPr/>
        <a:lstStyle/>
        <a:p>
          <a:endParaRPr lang="en-US"/>
        </a:p>
      </dgm:t>
    </dgm:pt>
    <dgm:pt modelId="{F9C82529-333D-4FB9-8B2D-95D86E2C6120}" type="sibTrans" cxnId="{08052C83-72E9-48DE-9225-7B7CC66C5E68}">
      <dgm:prSet/>
      <dgm:spPr/>
      <dgm:t>
        <a:bodyPr/>
        <a:lstStyle/>
        <a:p>
          <a:endParaRPr lang="en-US"/>
        </a:p>
      </dgm:t>
    </dgm:pt>
    <dgm:pt modelId="{D9097E41-84D4-4C33-93B0-10CD7A8B295B}">
      <dgm:prSet phldrT="[Text]"/>
      <dgm:spPr/>
      <dgm:t>
        <a:bodyPr/>
        <a:lstStyle/>
        <a:p>
          <a:r>
            <a:rPr lang="en-US" b="1" dirty="0" smtClean="0">
              <a:latin typeface="+mn-lt"/>
            </a:rPr>
            <a:t>Experimental parameters</a:t>
          </a:r>
          <a:endParaRPr lang="en-US" b="1" dirty="0">
            <a:latin typeface="+mn-lt"/>
          </a:endParaRPr>
        </a:p>
      </dgm:t>
    </dgm:pt>
    <dgm:pt modelId="{8B78E096-E2E6-4C4C-8907-7B6C1C3172CD}" type="parTrans" cxnId="{ADB9E080-8CC6-4EBC-9B8F-74DEC8274EF9}">
      <dgm:prSet/>
      <dgm:spPr/>
      <dgm:t>
        <a:bodyPr/>
        <a:lstStyle/>
        <a:p>
          <a:endParaRPr lang="en-US"/>
        </a:p>
      </dgm:t>
    </dgm:pt>
    <dgm:pt modelId="{295E9189-3D85-425E-9C8D-3CC3F8E0CC7F}" type="sibTrans" cxnId="{ADB9E080-8CC6-4EBC-9B8F-74DEC8274EF9}">
      <dgm:prSet/>
      <dgm:spPr/>
      <dgm:t>
        <a:bodyPr/>
        <a:lstStyle/>
        <a:p>
          <a:endParaRPr lang="en-US"/>
        </a:p>
      </dgm:t>
    </dgm:pt>
    <dgm:pt modelId="{5C1B65B3-AB72-4B0B-BCCE-92A4F0A05261}">
      <dgm:prSet phldrT="[Text]"/>
      <dgm:spPr>
        <a:blipFill rotWithShape="0">
          <a:blip xmlns:r="http://schemas.openxmlformats.org/officeDocument/2006/relationships" r:embed="rId1"/>
          <a:stretch>
            <a:fillRect l="-694" t="-7534" b="-10274"/>
          </a:stretch>
        </a:blipFill>
      </dgm:spPr>
      <dgm:t>
        <a:bodyPr/>
        <a:lstStyle/>
        <a:p>
          <a:r>
            <a:rPr lang="en-US">
              <a:noFill/>
            </a:rPr>
            <a:t> </a:t>
          </a:r>
        </a:p>
      </dgm:t>
    </dgm:pt>
    <dgm:pt modelId="{B7B180E5-2EE8-4FE2-B4EB-1707631F510F}" type="parTrans" cxnId="{A7AE259E-B954-4F58-A5CB-23FDD4AA012D}">
      <dgm:prSet/>
      <dgm:spPr/>
      <dgm:t>
        <a:bodyPr/>
        <a:lstStyle/>
        <a:p>
          <a:endParaRPr lang="en-US"/>
        </a:p>
      </dgm:t>
    </dgm:pt>
    <dgm:pt modelId="{E6E219A8-0273-4134-A465-B29C54AA4057}" type="sibTrans" cxnId="{A7AE259E-B954-4F58-A5CB-23FDD4AA012D}">
      <dgm:prSet/>
      <dgm:spPr/>
      <dgm:t>
        <a:bodyPr/>
        <a:lstStyle/>
        <a:p>
          <a:endParaRPr lang="en-US"/>
        </a:p>
      </dgm:t>
    </dgm:pt>
    <dgm:pt modelId="{39661E4F-B429-484F-B554-463307B74032}">
      <dgm:prSet phldrT="[Text]"/>
      <dgm:spPr/>
      <dgm:t>
        <a:bodyPr/>
        <a:lstStyle/>
        <a:p>
          <a:r>
            <a:rPr lang="en-US">
              <a:noFill/>
            </a:rPr>
            <a:t> </a:t>
          </a:r>
        </a:p>
      </dgm:t>
    </dgm:pt>
    <dgm:pt modelId="{78F9F9F9-F6CB-4FB1-9A44-1E582F74BD2C}" type="parTrans" cxnId="{D561CBEA-EB22-4451-B27F-DA6CBC8C4DDF}">
      <dgm:prSet/>
      <dgm:spPr/>
      <dgm:t>
        <a:bodyPr/>
        <a:lstStyle/>
        <a:p>
          <a:endParaRPr lang="en-US"/>
        </a:p>
      </dgm:t>
    </dgm:pt>
    <dgm:pt modelId="{6134D72B-A718-414A-A74C-F28E2385316A}" type="sibTrans" cxnId="{D561CBEA-EB22-4451-B27F-DA6CBC8C4DDF}">
      <dgm:prSet/>
      <dgm:spPr/>
      <dgm:t>
        <a:bodyPr/>
        <a:lstStyle/>
        <a:p>
          <a:endParaRPr lang="en-US"/>
        </a:p>
      </dgm:t>
    </dgm:pt>
    <dgm:pt modelId="{542DA390-0A9E-43FD-8329-F49DFB5EEDF8}">
      <dgm:prSet phldrT="[Text]"/>
      <dgm:spPr/>
      <dgm:t>
        <a:bodyPr/>
        <a:lstStyle/>
        <a:p>
          <a:r>
            <a:rPr lang="en-US">
              <a:noFill/>
            </a:rPr>
            <a:t> </a:t>
          </a:r>
        </a:p>
      </dgm:t>
    </dgm:pt>
    <dgm:pt modelId="{48C2EF19-4D1E-4854-AEAA-074CF504BA28}" type="parTrans" cxnId="{0408DA0F-F42A-47E2-A4D7-1561BFB4D747}">
      <dgm:prSet/>
      <dgm:spPr/>
      <dgm:t>
        <a:bodyPr/>
        <a:lstStyle/>
        <a:p>
          <a:endParaRPr lang="en-US"/>
        </a:p>
      </dgm:t>
    </dgm:pt>
    <dgm:pt modelId="{978CEF19-309C-4263-93A8-E7E455D33A27}" type="sibTrans" cxnId="{0408DA0F-F42A-47E2-A4D7-1561BFB4D747}">
      <dgm:prSet/>
      <dgm:spPr/>
      <dgm:t>
        <a:bodyPr/>
        <a:lstStyle/>
        <a:p>
          <a:endParaRPr lang="en-US"/>
        </a:p>
      </dgm:t>
    </dgm:pt>
    <dgm:pt modelId="{32A19D9E-4945-400A-9B04-6E7560D9253C}" type="pres">
      <dgm:prSet presAssocID="{AF16F191-A2A0-4BC0-89D6-BE6B5E647834}" presName="linear" presStyleCnt="0">
        <dgm:presLayoutVars>
          <dgm:animLvl val="lvl"/>
          <dgm:resizeHandles val="exact"/>
        </dgm:presLayoutVars>
      </dgm:prSet>
      <dgm:spPr/>
    </dgm:pt>
    <dgm:pt modelId="{43F9C72C-016A-401D-AAE8-5B390FE6BA12}" type="pres">
      <dgm:prSet presAssocID="{2FEC4E49-044F-4C3C-A318-C4B6ABFCF088}" presName="parentText" presStyleLbl="node1" presStyleIdx="0" presStyleCnt="2">
        <dgm:presLayoutVars>
          <dgm:chMax val="0"/>
          <dgm:bulletEnabled val="1"/>
        </dgm:presLayoutVars>
      </dgm:prSet>
      <dgm:spPr/>
    </dgm:pt>
    <dgm:pt modelId="{DA99C792-7182-44BF-BE65-552842A63111}" type="pres">
      <dgm:prSet presAssocID="{2FEC4E49-044F-4C3C-A318-C4B6ABFCF088}" presName="childText" presStyleLbl="revTx" presStyleIdx="0" presStyleCnt="2">
        <dgm:presLayoutVars>
          <dgm:bulletEnabled val="1"/>
        </dgm:presLayoutVars>
      </dgm:prSet>
      <dgm:spPr/>
    </dgm:pt>
    <dgm:pt modelId="{D1B61BC7-331A-4BAD-9022-B5489A4149E0}" type="pres">
      <dgm:prSet presAssocID="{D9097E41-84D4-4C33-93B0-10CD7A8B295B}" presName="parentText" presStyleLbl="node1" presStyleIdx="1" presStyleCnt="2">
        <dgm:presLayoutVars>
          <dgm:chMax val="0"/>
          <dgm:bulletEnabled val="1"/>
        </dgm:presLayoutVars>
      </dgm:prSet>
      <dgm:spPr/>
      <dgm:t>
        <a:bodyPr/>
        <a:lstStyle/>
        <a:p>
          <a:endParaRPr lang="en-US"/>
        </a:p>
      </dgm:t>
    </dgm:pt>
    <dgm:pt modelId="{8ADCE015-81F3-4CDA-95C1-F30C91877619}" type="pres">
      <dgm:prSet presAssocID="{D9097E41-84D4-4C33-93B0-10CD7A8B295B}" presName="childText" presStyleLbl="revTx" presStyleIdx="1" presStyleCnt="2">
        <dgm:presLayoutVars>
          <dgm:bulletEnabled val="1"/>
        </dgm:presLayoutVars>
      </dgm:prSet>
      <dgm:spPr/>
      <dgm:t>
        <a:bodyPr/>
        <a:lstStyle/>
        <a:p>
          <a:endParaRPr lang="en-US"/>
        </a:p>
      </dgm:t>
    </dgm:pt>
  </dgm:ptLst>
  <dgm:cxnLst>
    <dgm:cxn modelId="{6598BAF0-47DE-4BDC-97E7-51DC9DF40528}" srcId="{2FEC4E49-044F-4C3C-A318-C4B6ABFCF088}" destId="{B41814D9-5080-4588-9FEE-65E25415F505}" srcOrd="0" destOrd="0" parTransId="{D70EAE4F-8418-4CC0-9469-0D0E6FEE9406}" sibTransId="{94406598-01DB-453D-8EC5-2491B3B25B80}"/>
    <dgm:cxn modelId="{9782498F-7E04-4ACF-863D-C67DDF184105}" srcId="{B41814D9-5080-4588-9FEE-65E25415F505}" destId="{0538DE55-8567-410C-8537-7569BA0B55A3}" srcOrd="1" destOrd="0" parTransId="{6078C7C1-4635-4B20-A3B4-ED0BEF72867E}" sibTransId="{A1999CAD-6FB5-4C2E-8196-EB35C764795D}"/>
    <dgm:cxn modelId="{0CC38D71-BCC1-4BDE-98CB-CF5E22A91A6C}" srcId="{B41814D9-5080-4588-9FEE-65E25415F505}" destId="{9116EB6F-48A6-46A0-A6C3-741485720345}" srcOrd="0" destOrd="0" parTransId="{C104F124-353A-496A-8FE0-7D5C83A83925}" sibTransId="{28E38225-0034-4C9A-BBCF-F2F028DDCDDA}"/>
    <dgm:cxn modelId="{2C429FFA-7729-4FB8-A93E-F2360AEA6D77}" type="presOf" srcId="{5C1B65B3-AB72-4B0B-BCCE-92A4F0A05261}" destId="{8ADCE015-81F3-4CDA-95C1-F30C91877619}" srcOrd="0" destOrd="0" presId="urn:microsoft.com/office/officeart/2005/8/layout/vList2"/>
    <dgm:cxn modelId="{4E0509DD-6E67-45F5-B81E-E6885D9049FB}" type="presOf" srcId="{39661E4F-B429-484F-B554-463307B74032}" destId="{8ADCE015-81F3-4CDA-95C1-F30C91877619}" srcOrd="0" destOrd="1" presId="urn:microsoft.com/office/officeart/2005/8/layout/vList2"/>
    <dgm:cxn modelId="{D561CBEA-EB22-4451-B27F-DA6CBC8C4DDF}" srcId="{D9097E41-84D4-4C33-93B0-10CD7A8B295B}" destId="{39661E4F-B429-484F-B554-463307B74032}" srcOrd="1" destOrd="0" parTransId="{78F9F9F9-F6CB-4FB1-9A44-1E582F74BD2C}" sibTransId="{6134D72B-A718-414A-A74C-F28E2385316A}"/>
    <dgm:cxn modelId="{09AF7946-18D0-4F17-983B-4728554DFA91}" type="presOf" srcId="{B41814D9-5080-4588-9FEE-65E25415F505}" destId="{DA99C792-7182-44BF-BE65-552842A63111}" srcOrd="0" destOrd="0" presId="urn:microsoft.com/office/officeart/2005/8/layout/vList2"/>
    <dgm:cxn modelId="{0408DA0F-F42A-47E2-A4D7-1561BFB4D747}" srcId="{D9097E41-84D4-4C33-93B0-10CD7A8B295B}" destId="{542DA390-0A9E-43FD-8329-F49DFB5EEDF8}" srcOrd="2" destOrd="0" parTransId="{48C2EF19-4D1E-4854-AEAA-074CF504BA28}" sibTransId="{978CEF19-309C-4263-93A8-E7E455D33A27}"/>
    <dgm:cxn modelId="{ADB9E080-8CC6-4EBC-9B8F-74DEC8274EF9}" srcId="{AF16F191-A2A0-4BC0-89D6-BE6B5E647834}" destId="{D9097E41-84D4-4C33-93B0-10CD7A8B295B}" srcOrd="1" destOrd="0" parTransId="{8B78E096-E2E6-4C4C-8907-7B6C1C3172CD}" sibTransId="{295E9189-3D85-425E-9C8D-3CC3F8E0CC7F}"/>
    <dgm:cxn modelId="{50490EC8-28DF-417D-AB31-3E4DF6D867FD}" type="presOf" srcId="{7E6734F2-6C7E-4D4C-A948-FA1EAA95C979}" destId="{DA99C792-7182-44BF-BE65-552842A63111}" srcOrd="0" destOrd="3" presId="urn:microsoft.com/office/officeart/2005/8/layout/vList2"/>
    <dgm:cxn modelId="{A7AE259E-B954-4F58-A5CB-23FDD4AA012D}" srcId="{D9097E41-84D4-4C33-93B0-10CD7A8B295B}" destId="{5C1B65B3-AB72-4B0B-BCCE-92A4F0A05261}" srcOrd="0" destOrd="0" parTransId="{B7B180E5-2EE8-4FE2-B4EB-1707631F510F}" sibTransId="{E6E219A8-0273-4134-A465-B29C54AA4057}"/>
    <dgm:cxn modelId="{08052C83-72E9-48DE-9225-7B7CC66C5E68}" srcId="{2FEC4E49-044F-4C3C-A318-C4B6ABFCF088}" destId="{7E6734F2-6C7E-4D4C-A948-FA1EAA95C979}" srcOrd="1" destOrd="0" parTransId="{514F30D2-5F0C-4018-9AA2-6D06B136B20D}" sibTransId="{F9C82529-333D-4FB9-8B2D-95D86E2C6120}"/>
    <dgm:cxn modelId="{D8958E02-982F-453C-9DAD-50D83D0AD874}" type="presOf" srcId="{2FEC4E49-044F-4C3C-A318-C4B6ABFCF088}" destId="{43F9C72C-016A-401D-AAE8-5B390FE6BA12}" srcOrd="0" destOrd="0" presId="urn:microsoft.com/office/officeart/2005/8/layout/vList2"/>
    <dgm:cxn modelId="{1415A5C4-B7EA-4F23-944A-F45A75ED4D15}" type="presOf" srcId="{0538DE55-8567-410C-8537-7569BA0B55A3}" destId="{DA99C792-7182-44BF-BE65-552842A63111}" srcOrd="0" destOrd="2" presId="urn:microsoft.com/office/officeart/2005/8/layout/vList2"/>
    <dgm:cxn modelId="{80ECBDC5-A88A-4D10-863B-C6B3AE56AF5D}" type="presOf" srcId="{AF16F191-A2A0-4BC0-89D6-BE6B5E647834}" destId="{32A19D9E-4945-400A-9B04-6E7560D9253C}" srcOrd="0" destOrd="0" presId="urn:microsoft.com/office/officeart/2005/8/layout/vList2"/>
    <dgm:cxn modelId="{83D5137B-3AB5-40AF-AED7-D9A473A8823A}" type="presOf" srcId="{9116EB6F-48A6-46A0-A6C3-741485720345}" destId="{DA99C792-7182-44BF-BE65-552842A63111}" srcOrd="0" destOrd="1" presId="urn:microsoft.com/office/officeart/2005/8/layout/vList2"/>
    <dgm:cxn modelId="{648104FD-BF62-4BF2-B9D0-80122B08FDE5}" type="presOf" srcId="{D9097E41-84D4-4C33-93B0-10CD7A8B295B}" destId="{D1B61BC7-331A-4BAD-9022-B5489A4149E0}" srcOrd="0" destOrd="0" presId="urn:microsoft.com/office/officeart/2005/8/layout/vList2"/>
    <dgm:cxn modelId="{D9375D17-CF8E-48D8-B807-326B14E09271}" type="presOf" srcId="{542DA390-0A9E-43FD-8329-F49DFB5EEDF8}" destId="{8ADCE015-81F3-4CDA-95C1-F30C91877619}" srcOrd="0" destOrd="2" presId="urn:microsoft.com/office/officeart/2005/8/layout/vList2"/>
    <dgm:cxn modelId="{1815F3E1-E5C8-44AE-B50A-05C9714E3347}" srcId="{AF16F191-A2A0-4BC0-89D6-BE6B5E647834}" destId="{2FEC4E49-044F-4C3C-A318-C4B6ABFCF088}" srcOrd="0" destOrd="0" parTransId="{5B3FF366-C713-40DF-8B3D-276BCC9EADDE}" sibTransId="{E2D46BFB-5327-4354-9521-2C355ECFB8E9}"/>
    <dgm:cxn modelId="{A2CC78F6-FDD0-4C5C-9809-EDABD8935D78}" type="presParOf" srcId="{32A19D9E-4945-400A-9B04-6E7560D9253C}" destId="{43F9C72C-016A-401D-AAE8-5B390FE6BA12}" srcOrd="0" destOrd="0" presId="urn:microsoft.com/office/officeart/2005/8/layout/vList2"/>
    <dgm:cxn modelId="{3A15E557-D015-4714-AB26-A960B2336941}" type="presParOf" srcId="{32A19D9E-4945-400A-9B04-6E7560D9253C}" destId="{DA99C792-7182-44BF-BE65-552842A63111}" srcOrd="1" destOrd="0" presId="urn:microsoft.com/office/officeart/2005/8/layout/vList2"/>
    <dgm:cxn modelId="{F78F51B0-8E96-4899-8B3B-7CCD89179A85}" type="presParOf" srcId="{32A19D9E-4945-400A-9B04-6E7560D9253C}" destId="{D1B61BC7-331A-4BAD-9022-B5489A4149E0}" srcOrd="2" destOrd="0" presId="urn:microsoft.com/office/officeart/2005/8/layout/vList2"/>
    <dgm:cxn modelId="{43469A4C-D933-4510-AF6E-9E38B0BB7AB5}" type="presParOf" srcId="{32A19D9E-4945-400A-9B04-6E7560D9253C}" destId="{8ADCE015-81F3-4CDA-95C1-F30C9187761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6DA918-AB9B-4F57-AC0D-9CF8725CFB9C}" type="doc">
      <dgm:prSet loTypeId="urn:microsoft.com/office/officeart/2005/8/layout/hList6" loCatId="list" qsTypeId="urn:microsoft.com/office/officeart/2005/8/quickstyle/simple3" qsCatId="simple" csTypeId="urn:microsoft.com/office/officeart/2005/8/colors/colorful2" csCatId="colorful" phldr="1"/>
      <dgm:spPr/>
      <dgm:t>
        <a:bodyPr/>
        <a:lstStyle/>
        <a:p>
          <a:endParaRPr lang="en-US"/>
        </a:p>
      </dgm:t>
    </dgm:pt>
    <dgm:pt modelId="{39A56968-4C4E-43EF-9AA0-8AC5668C87D1}">
      <dgm:prSet phldrT="[Text]"/>
      <dgm:spPr/>
      <dgm:t>
        <a:bodyPr/>
        <a:lstStyle/>
        <a:p>
          <a:r>
            <a:rPr lang="en-US" b="1" dirty="0" smtClean="0"/>
            <a:t>Fix dark photon mass</a:t>
          </a:r>
          <a:endParaRPr lang="en-US" b="1" dirty="0"/>
        </a:p>
      </dgm:t>
    </dgm:pt>
    <dgm:pt modelId="{E191CC29-B028-4AD9-A077-25242763092A}" type="parTrans" cxnId="{D73B0179-5B23-4481-B2AE-1A3F456C8A55}">
      <dgm:prSet/>
      <dgm:spPr/>
      <dgm:t>
        <a:bodyPr/>
        <a:lstStyle/>
        <a:p>
          <a:endParaRPr lang="en-US"/>
        </a:p>
      </dgm:t>
    </dgm:pt>
    <dgm:pt modelId="{BE25F699-0B8E-4FA9-AD72-F6C16E566D88}" type="sibTrans" cxnId="{D73B0179-5B23-4481-B2AE-1A3F456C8A55}">
      <dgm:prSet/>
      <dgm:spPr/>
      <dgm:t>
        <a:bodyPr/>
        <a:lstStyle/>
        <a:p>
          <a:endParaRPr lang="en-US"/>
        </a:p>
      </dgm:t>
    </dgm:pt>
    <dgm:pt modelId="{F0BFE64C-BD3C-476F-BD21-C3C689CFCF92}">
      <dgm:prSet phldrT="[Text]"/>
      <dgm:spPr/>
      <dgm:t>
        <a:bodyPr/>
        <a:lstStyle/>
        <a:p>
          <a:r>
            <a:rPr lang="en-US" b="1" dirty="0" smtClean="0"/>
            <a:t>Optimize electron spectrometer</a:t>
          </a:r>
          <a:endParaRPr lang="en-US" b="1" dirty="0"/>
        </a:p>
      </dgm:t>
    </dgm:pt>
    <dgm:pt modelId="{AE6D11B6-734F-4C8D-A8EF-6063267B3984}" type="parTrans" cxnId="{726A9E3B-9878-48E5-AE1A-1EBEEB42A75D}">
      <dgm:prSet/>
      <dgm:spPr/>
      <dgm:t>
        <a:bodyPr/>
        <a:lstStyle/>
        <a:p>
          <a:endParaRPr lang="en-US"/>
        </a:p>
      </dgm:t>
    </dgm:pt>
    <dgm:pt modelId="{A57D6040-A920-4F9D-B89E-90023BD622BD}" type="sibTrans" cxnId="{726A9E3B-9878-48E5-AE1A-1EBEEB42A75D}">
      <dgm:prSet/>
      <dgm:spPr/>
      <dgm:t>
        <a:bodyPr/>
        <a:lstStyle/>
        <a:p>
          <a:endParaRPr lang="en-US"/>
        </a:p>
      </dgm:t>
    </dgm:pt>
    <dgm:pt modelId="{29691748-D596-47EB-9AD5-0335E5958C02}">
      <dgm:prSet phldrT="[Text]"/>
      <dgm:spPr/>
      <dgm:t>
        <a:bodyPr/>
        <a:lstStyle/>
        <a:p>
          <a:r>
            <a:rPr lang="en-US" b="1" dirty="0" smtClean="0"/>
            <a:t>Optimize proton spectrometer</a:t>
          </a:r>
          <a:endParaRPr lang="en-US" b="1" dirty="0"/>
        </a:p>
      </dgm:t>
    </dgm:pt>
    <dgm:pt modelId="{47A52262-7A86-48DF-82DB-268559425DBB}" type="parTrans" cxnId="{6007FCF8-3EE8-4959-A195-D5D24CDDC943}">
      <dgm:prSet/>
      <dgm:spPr/>
      <dgm:t>
        <a:bodyPr/>
        <a:lstStyle/>
        <a:p>
          <a:endParaRPr lang="en-US"/>
        </a:p>
      </dgm:t>
    </dgm:pt>
    <dgm:pt modelId="{F8F8BE9E-F04D-48AF-B794-FC5D3466D8DA}" type="sibTrans" cxnId="{6007FCF8-3EE8-4959-A195-D5D24CDDC943}">
      <dgm:prSet/>
      <dgm:spPr/>
      <dgm:t>
        <a:bodyPr/>
        <a:lstStyle/>
        <a:p>
          <a:endParaRPr lang="en-US"/>
        </a:p>
      </dgm:t>
    </dgm:pt>
    <dgm:pt modelId="{591D9EC5-25CC-4B45-8AE3-84276F426ECF}">
      <dgm:prSet phldrT="[Text]"/>
      <dgm:spPr/>
      <dgm:t>
        <a:bodyPr/>
        <a:lstStyle/>
        <a:p>
          <a:r>
            <a:rPr lang="en-US" dirty="0" smtClean="0"/>
            <a:t>Angle and momentum</a:t>
          </a:r>
          <a:endParaRPr lang="en-US" dirty="0"/>
        </a:p>
      </dgm:t>
    </dgm:pt>
    <dgm:pt modelId="{77FB2414-9877-49BC-AEAD-97DCC73B8E47}" type="parTrans" cxnId="{29B2EF65-15E3-4910-8E4A-BEE055FDEA34}">
      <dgm:prSet/>
      <dgm:spPr/>
    </dgm:pt>
    <dgm:pt modelId="{3786D6C4-C8CD-432C-9326-60C1D930B2DD}" type="sibTrans" cxnId="{29B2EF65-15E3-4910-8E4A-BEE055FDEA34}">
      <dgm:prSet/>
      <dgm:spPr/>
    </dgm:pt>
    <dgm:pt modelId="{4C9AE1F4-E5BA-48CE-A779-18DE3A5CA03E}">
      <dgm:prSet phldrT="[Text]"/>
      <dgm:spPr/>
      <dgm:t>
        <a:bodyPr/>
        <a:lstStyle/>
        <a:p>
          <a:r>
            <a:rPr lang="en-US" dirty="0" smtClean="0"/>
            <a:t>Angle and momentum</a:t>
          </a:r>
          <a:endParaRPr lang="en-US" dirty="0"/>
        </a:p>
      </dgm:t>
    </dgm:pt>
    <dgm:pt modelId="{0F1458C3-82B5-44D1-B4FA-14F2E5DA7C45}" type="parTrans" cxnId="{CE16748D-E8AB-424D-A35D-EBF16EF23911}">
      <dgm:prSet/>
      <dgm:spPr/>
    </dgm:pt>
    <dgm:pt modelId="{C7E0CF22-8D97-4130-AFF4-4D6D9DEB8ECD}" type="sibTrans" cxnId="{CE16748D-E8AB-424D-A35D-EBF16EF23911}">
      <dgm:prSet/>
      <dgm:spPr/>
    </dgm:pt>
    <dgm:pt modelId="{5A798511-713C-4C40-8621-CCFBC62E5DC4}" type="pres">
      <dgm:prSet presAssocID="{896DA918-AB9B-4F57-AC0D-9CF8725CFB9C}" presName="Name0" presStyleCnt="0">
        <dgm:presLayoutVars>
          <dgm:dir/>
          <dgm:resizeHandles val="exact"/>
        </dgm:presLayoutVars>
      </dgm:prSet>
      <dgm:spPr/>
    </dgm:pt>
    <dgm:pt modelId="{3CFDCD46-58F8-4942-A0B1-7230923F74C5}" type="pres">
      <dgm:prSet presAssocID="{39A56968-4C4E-43EF-9AA0-8AC5668C87D1}" presName="node" presStyleLbl="node1" presStyleIdx="0" presStyleCnt="3">
        <dgm:presLayoutVars>
          <dgm:bulletEnabled val="1"/>
        </dgm:presLayoutVars>
      </dgm:prSet>
      <dgm:spPr/>
      <dgm:t>
        <a:bodyPr/>
        <a:lstStyle/>
        <a:p>
          <a:endParaRPr lang="en-US"/>
        </a:p>
      </dgm:t>
    </dgm:pt>
    <dgm:pt modelId="{DCC9948F-B286-4D52-A78B-AC998A679FD7}" type="pres">
      <dgm:prSet presAssocID="{BE25F699-0B8E-4FA9-AD72-F6C16E566D88}" presName="sibTrans" presStyleCnt="0"/>
      <dgm:spPr/>
    </dgm:pt>
    <dgm:pt modelId="{5C5E2165-BD2D-4F15-89DC-C4E6D94E3A18}" type="pres">
      <dgm:prSet presAssocID="{F0BFE64C-BD3C-476F-BD21-C3C689CFCF92}" presName="node" presStyleLbl="node1" presStyleIdx="1" presStyleCnt="3">
        <dgm:presLayoutVars>
          <dgm:bulletEnabled val="1"/>
        </dgm:presLayoutVars>
      </dgm:prSet>
      <dgm:spPr/>
      <dgm:t>
        <a:bodyPr/>
        <a:lstStyle/>
        <a:p>
          <a:endParaRPr lang="en-US"/>
        </a:p>
      </dgm:t>
    </dgm:pt>
    <dgm:pt modelId="{36BC82A5-5219-4E41-A865-2389DE10C247}" type="pres">
      <dgm:prSet presAssocID="{A57D6040-A920-4F9D-B89E-90023BD622BD}" presName="sibTrans" presStyleCnt="0"/>
      <dgm:spPr/>
    </dgm:pt>
    <dgm:pt modelId="{CA5C2A3B-372C-4EE7-B3AE-BCB66665C24C}" type="pres">
      <dgm:prSet presAssocID="{29691748-D596-47EB-9AD5-0335E5958C02}" presName="node" presStyleLbl="node1" presStyleIdx="2" presStyleCnt="3">
        <dgm:presLayoutVars>
          <dgm:bulletEnabled val="1"/>
        </dgm:presLayoutVars>
      </dgm:prSet>
      <dgm:spPr/>
      <dgm:t>
        <a:bodyPr/>
        <a:lstStyle/>
        <a:p>
          <a:endParaRPr lang="en-US"/>
        </a:p>
      </dgm:t>
    </dgm:pt>
  </dgm:ptLst>
  <dgm:cxnLst>
    <dgm:cxn modelId="{29B2EF65-15E3-4910-8E4A-BEE055FDEA34}" srcId="{29691748-D596-47EB-9AD5-0335E5958C02}" destId="{591D9EC5-25CC-4B45-8AE3-84276F426ECF}" srcOrd="0" destOrd="0" parTransId="{77FB2414-9877-49BC-AEAD-97DCC73B8E47}" sibTransId="{3786D6C4-C8CD-432C-9326-60C1D930B2DD}"/>
    <dgm:cxn modelId="{D73B0179-5B23-4481-B2AE-1A3F456C8A55}" srcId="{896DA918-AB9B-4F57-AC0D-9CF8725CFB9C}" destId="{39A56968-4C4E-43EF-9AA0-8AC5668C87D1}" srcOrd="0" destOrd="0" parTransId="{E191CC29-B028-4AD9-A077-25242763092A}" sibTransId="{BE25F699-0B8E-4FA9-AD72-F6C16E566D88}"/>
    <dgm:cxn modelId="{3AE3E22A-008E-40F8-B685-80010D0705C9}" type="presOf" srcId="{29691748-D596-47EB-9AD5-0335E5958C02}" destId="{CA5C2A3B-372C-4EE7-B3AE-BCB66665C24C}" srcOrd="0" destOrd="0" presId="urn:microsoft.com/office/officeart/2005/8/layout/hList6"/>
    <dgm:cxn modelId="{6007FCF8-3EE8-4959-A195-D5D24CDDC943}" srcId="{896DA918-AB9B-4F57-AC0D-9CF8725CFB9C}" destId="{29691748-D596-47EB-9AD5-0335E5958C02}" srcOrd="2" destOrd="0" parTransId="{47A52262-7A86-48DF-82DB-268559425DBB}" sibTransId="{F8F8BE9E-F04D-48AF-B794-FC5D3466D8DA}"/>
    <dgm:cxn modelId="{DCDE8A3E-9AD8-4E91-888A-2FAE8FDC374C}" type="presOf" srcId="{4C9AE1F4-E5BA-48CE-A779-18DE3A5CA03E}" destId="{5C5E2165-BD2D-4F15-89DC-C4E6D94E3A18}" srcOrd="0" destOrd="1" presId="urn:microsoft.com/office/officeart/2005/8/layout/hList6"/>
    <dgm:cxn modelId="{1FDB4234-DF44-4B69-AB9A-89C7805D4AD5}" type="presOf" srcId="{39A56968-4C4E-43EF-9AA0-8AC5668C87D1}" destId="{3CFDCD46-58F8-4942-A0B1-7230923F74C5}" srcOrd="0" destOrd="0" presId="urn:microsoft.com/office/officeart/2005/8/layout/hList6"/>
    <dgm:cxn modelId="{B7835C7E-DDBC-46D5-9E38-933DD04FEA6D}" type="presOf" srcId="{F0BFE64C-BD3C-476F-BD21-C3C689CFCF92}" destId="{5C5E2165-BD2D-4F15-89DC-C4E6D94E3A18}" srcOrd="0" destOrd="0" presId="urn:microsoft.com/office/officeart/2005/8/layout/hList6"/>
    <dgm:cxn modelId="{41761AC0-278D-4F98-863A-75ACE66D4930}" type="presOf" srcId="{896DA918-AB9B-4F57-AC0D-9CF8725CFB9C}" destId="{5A798511-713C-4C40-8621-CCFBC62E5DC4}" srcOrd="0" destOrd="0" presId="urn:microsoft.com/office/officeart/2005/8/layout/hList6"/>
    <dgm:cxn modelId="{726A9E3B-9878-48E5-AE1A-1EBEEB42A75D}" srcId="{896DA918-AB9B-4F57-AC0D-9CF8725CFB9C}" destId="{F0BFE64C-BD3C-476F-BD21-C3C689CFCF92}" srcOrd="1" destOrd="0" parTransId="{AE6D11B6-734F-4C8D-A8EF-6063267B3984}" sibTransId="{A57D6040-A920-4F9D-B89E-90023BD622BD}"/>
    <dgm:cxn modelId="{682C6C35-B4A4-46A5-BF98-71806972DBB9}" type="presOf" srcId="{591D9EC5-25CC-4B45-8AE3-84276F426ECF}" destId="{CA5C2A3B-372C-4EE7-B3AE-BCB66665C24C}" srcOrd="0" destOrd="1" presId="urn:microsoft.com/office/officeart/2005/8/layout/hList6"/>
    <dgm:cxn modelId="{CE16748D-E8AB-424D-A35D-EBF16EF23911}" srcId="{F0BFE64C-BD3C-476F-BD21-C3C689CFCF92}" destId="{4C9AE1F4-E5BA-48CE-A779-18DE3A5CA03E}" srcOrd="0" destOrd="0" parTransId="{0F1458C3-82B5-44D1-B4FA-14F2E5DA7C45}" sibTransId="{C7E0CF22-8D97-4130-AFF4-4D6D9DEB8ECD}"/>
    <dgm:cxn modelId="{748688CF-C33E-4403-890F-757C95179C14}" type="presParOf" srcId="{5A798511-713C-4C40-8621-CCFBC62E5DC4}" destId="{3CFDCD46-58F8-4942-A0B1-7230923F74C5}" srcOrd="0" destOrd="0" presId="urn:microsoft.com/office/officeart/2005/8/layout/hList6"/>
    <dgm:cxn modelId="{07596F8E-5539-4FB8-AE73-AAD671E69C0D}" type="presParOf" srcId="{5A798511-713C-4C40-8621-CCFBC62E5DC4}" destId="{DCC9948F-B286-4D52-A78B-AC998A679FD7}" srcOrd="1" destOrd="0" presId="urn:microsoft.com/office/officeart/2005/8/layout/hList6"/>
    <dgm:cxn modelId="{46D5A978-5714-4ECD-A72A-D2DBC5F0C11B}" type="presParOf" srcId="{5A798511-713C-4C40-8621-CCFBC62E5DC4}" destId="{5C5E2165-BD2D-4F15-89DC-C4E6D94E3A18}" srcOrd="2" destOrd="0" presId="urn:microsoft.com/office/officeart/2005/8/layout/hList6"/>
    <dgm:cxn modelId="{E5F0BC4D-E490-4813-8CEA-13DD58FE189D}" type="presParOf" srcId="{5A798511-713C-4C40-8621-CCFBC62E5DC4}" destId="{36BC82A5-5219-4E41-A865-2389DE10C247}" srcOrd="3" destOrd="0" presId="urn:microsoft.com/office/officeart/2005/8/layout/hList6"/>
    <dgm:cxn modelId="{F3DC8616-7CEA-4959-917A-14FC6BA8826D}" type="presParOf" srcId="{5A798511-713C-4C40-8621-CCFBC62E5DC4}" destId="{CA5C2A3B-372C-4EE7-B3AE-BCB66665C24C}"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546B4AF-595E-4512-A314-9E6CCC337131}"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2A2FE95F-AA38-490A-A336-C01CB6C6BBFA}">
      <dgm:prSet phldrT="[Text]"/>
      <dgm:spPr/>
      <dgm:t>
        <a:bodyPr/>
        <a:lstStyle/>
        <a:p>
          <a:r>
            <a:rPr lang="en-US" b="0" dirty="0" smtClean="0"/>
            <a:t>For each defined setting</a:t>
          </a:r>
          <a:endParaRPr lang="en-US" b="0" dirty="0"/>
        </a:p>
      </dgm:t>
    </dgm:pt>
    <dgm:pt modelId="{216ADF2E-DC22-4E21-8341-20E6574623BC}" type="parTrans" cxnId="{BB9517C9-53AA-491F-B8C2-1865AEA3A188}">
      <dgm:prSet/>
      <dgm:spPr/>
      <dgm:t>
        <a:bodyPr/>
        <a:lstStyle/>
        <a:p>
          <a:endParaRPr lang="en-US"/>
        </a:p>
      </dgm:t>
    </dgm:pt>
    <dgm:pt modelId="{B6A27CA0-5443-4A76-A03B-EF3BB2632F3B}" type="sibTrans" cxnId="{BB9517C9-53AA-491F-B8C2-1865AEA3A188}">
      <dgm:prSet/>
      <dgm:spPr/>
      <dgm:t>
        <a:bodyPr/>
        <a:lstStyle/>
        <a:p>
          <a:endParaRPr lang="en-US"/>
        </a:p>
      </dgm:t>
    </dgm:pt>
    <dgm:pt modelId="{9331B0C9-3D1A-4B60-AE4E-0F0F2051C40D}">
      <dgm:prSet phldrT="[Text]"/>
      <dgm:spPr/>
      <dgm:t>
        <a:bodyPr/>
        <a:lstStyle/>
        <a:p>
          <a:r>
            <a:rPr lang="en-US" dirty="0" smtClean="0"/>
            <a:t>Run the simulation with random DP mass</a:t>
          </a:r>
          <a:endParaRPr lang="en-US" dirty="0"/>
        </a:p>
      </dgm:t>
    </dgm:pt>
    <dgm:pt modelId="{C67A7499-6DAD-436C-8620-59B7D14495BE}" type="parTrans" cxnId="{CE7349BA-8B18-4914-A310-6EB300DAD080}">
      <dgm:prSet/>
      <dgm:spPr/>
      <dgm:t>
        <a:bodyPr/>
        <a:lstStyle/>
        <a:p>
          <a:endParaRPr lang="en-US"/>
        </a:p>
      </dgm:t>
    </dgm:pt>
    <dgm:pt modelId="{FC4AC030-50F6-4653-83D7-77A77BC5ECCD}" type="sibTrans" cxnId="{CE7349BA-8B18-4914-A310-6EB300DAD080}">
      <dgm:prSet/>
      <dgm:spPr/>
      <dgm:t>
        <a:bodyPr/>
        <a:lstStyle/>
        <a:p>
          <a:endParaRPr lang="en-US"/>
        </a:p>
      </dgm:t>
    </dgm:pt>
    <dgm:pt modelId="{614DCBF4-7AC2-4E32-B7DB-EE757621A634}">
      <dgm:prSet phldrT="[Text]"/>
      <dgm:spPr/>
      <dgm:t>
        <a:bodyPr/>
        <a:lstStyle/>
        <a:p>
          <a:r>
            <a:rPr lang="en-US" dirty="0" smtClean="0"/>
            <a:t>Calculate the rate as a function of the missing mass</a:t>
          </a:r>
          <a:endParaRPr lang="en-US" dirty="0"/>
        </a:p>
      </dgm:t>
    </dgm:pt>
    <dgm:pt modelId="{C1FE10EC-EBD6-44DB-B44F-31D13C686FE0}" type="parTrans" cxnId="{ED19A99F-FB30-4460-93E8-F14F47AED5F7}">
      <dgm:prSet/>
      <dgm:spPr/>
      <dgm:t>
        <a:bodyPr/>
        <a:lstStyle/>
        <a:p>
          <a:endParaRPr lang="en-US"/>
        </a:p>
      </dgm:t>
    </dgm:pt>
    <dgm:pt modelId="{FF06175C-00F0-41C1-9770-FA1D87DCFA62}" type="sibTrans" cxnId="{ED19A99F-FB30-4460-93E8-F14F47AED5F7}">
      <dgm:prSet/>
      <dgm:spPr/>
      <dgm:t>
        <a:bodyPr/>
        <a:lstStyle/>
        <a:p>
          <a:endParaRPr lang="en-US"/>
        </a:p>
      </dgm:t>
    </dgm:pt>
    <dgm:pt modelId="{89F680FB-7E11-4DD8-84F9-73B0D84F2FD3}">
      <dgm:prSet phldrT="[Text]"/>
      <dgm:spPr/>
      <dgm:t>
        <a:bodyPr/>
        <a:lstStyle/>
        <a:p>
          <a:r>
            <a:rPr lang="en-US" b="0" dirty="0" smtClean="0"/>
            <a:t>Next step</a:t>
          </a:r>
          <a:endParaRPr lang="en-US" b="0" dirty="0"/>
        </a:p>
      </dgm:t>
    </dgm:pt>
    <dgm:pt modelId="{DB807F17-7EEF-4F80-A033-5331ADBBEB0B}" type="parTrans" cxnId="{BA65742E-D350-4A4D-BA66-D6A5905E48DC}">
      <dgm:prSet/>
      <dgm:spPr/>
      <dgm:t>
        <a:bodyPr/>
        <a:lstStyle/>
        <a:p>
          <a:endParaRPr lang="en-US"/>
        </a:p>
      </dgm:t>
    </dgm:pt>
    <dgm:pt modelId="{6102AFAE-9951-464C-B7EF-5AF73A920ED7}" type="sibTrans" cxnId="{BA65742E-D350-4A4D-BA66-D6A5905E48DC}">
      <dgm:prSet/>
      <dgm:spPr/>
      <dgm:t>
        <a:bodyPr/>
        <a:lstStyle/>
        <a:p>
          <a:endParaRPr lang="en-US"/>
        </a:p>
      </dgm:t>
    </dgm:pt>
    <dgm:pt modelId="{02727077-4859-4FE3-9499-6492A555EB21}">
      <dgm:prSet phldrT="[Text]"/>
      <dgm:spPr/>
      <dgm:t>
        <a:bodyPr/>
        <a:lstStyle/>
        <a:p>
          <a:r>
            <a:rPr lang="en-US" dirty="0" smtClean="0"/>
            <a:t>Implement the background generators (Bethe-</a:t>
          </a:r>
          <a:r>
            <a:rPr lang="en-US" dirty="0" err="1" smtClean="0"/>
            <a:t>Heitler</a:t>
          </a:r>
          <a:r>
            <a:rPr lang="en-US" dirty="0" smtClean="0"/>
            <a:t>)</a:t>
          </a:r>
          <a:endParaRPr lang="en-US" dirty="0"/>
        </a:p>
      </dgm:t>
    </dgm:pt>
    <dgm:pt modelId="{7A56CE9C-C16E-46B1-8B44-D927506D6668}" type="parTrans" cxnId="{A707F61C-A40F-4926-8E76-026464F6DA8E}">
      <dgm:prSet/>
      <dgm:spPr/>
      <dgm:t>
        <a:bodyPr/>
        <a:lstStyle/>
        <a:p>
          <a:endParaRPr lang="en-US"/>
        </a:p>
      </dgm:t>
    </dgm:pt>
    <dgm:pt modelId="{590377B7-82F5-42F2-ACD2-617FAE0FDAB4}" type="sibTrans" cxnId="{A707F61C-A40F-4926-8E76-026464F6DA8E}">
      <dgm:prSet/>
      <dgm:spPr/>
      <dgm:t>
        <a:bodyPr/>
        <a:lstStyle/>
        <a:p>
          <a:endParaRPr lang="en-US"/>
        </a:p>
      </dgm:t>
    </dgm:pt>
    <dgm:pt modelId="{25E13FAC-48F6-432C-B60F-D38296061073}">
      <dgm:prSet phldrT="[Text]"/>
      <dgm:spPr/>
      <dgm:t>
        <a:bodyPr/>
        <a:lstStyle/>
        <a:p>
          <a:r>
            <a:rPr lang="en-US" dirty="0" smtClean="0"/>
            <a:t>Re-optimize</a:t>
          </a:r>
          <a:endParaRPr lang="en-US" dirty="0"/>
        </a:p>
      </dgm:t>
    </dgm:pt>
    <dgm:pt modelId="{19490294-4C94-4947-A95D-2DA618D8B61A}" type="parTrans" cxnId="{37670529-D56F-460C-84A7-BE9D60402271}">
      <dgm:prSet/>
      <dgm:spPr/>
      <dgm:t>
        <a:bodyPr/>
        <a:lstStyle/>
        <a:p>
          <a:endParaRPr lang="en-US"/>
        </a:p>
      </dgm:t>
    </dgm:pt>
    <dgm:pt modelId="{9DC4378E-81CD-4E81-8DCA-EC1D6C338883}" type="sibTrans" cxnId="{37670529-D56F-460C-84A7-BE9D60402271}">
      <dgm:prSet/>
      <dgm:spPr/>
      <dgm:t>
        <a:bodyPr/>
        <a:lstStyle/>
        <a:p>
          <a:endParaRPr lang="en-US"/>
        </a:p>
      </dgm:t>
    </dgm:pt>
    <dgm:pt modelId="{DFF8D977-3254-4EC9-8806-79C195071C53}">
      <dgm:prSet phldrT="[Text]"/>
      <dgm:spPr/>
      <dgm:t>
        <a:bodyPr/>
        <a:lstStyle/>
        <a:p>
          <a:r>
            <a:rPr lang="en-US" dirty="0" smtClean="0"/>
            <a:t>Calculate sensitivities</a:t>
          </a:r>
          <a:endParaRPr lang="en-US" dirty="0"/>
        </a:p>
      </dgm:t>
    </dgm:pt>
    <dgm:pt modelId="{1DEEB5CB-032C-4B47-A75E-E515BF473EAD}" type="parTrans" cxnId="{CEE94963-6B34-42C7-B86F-F1AA6E68DA92}">
      <dgm:prSet/>
      <dgm:spPr/>
      <dgm:t>
        <a:bodyPr/>
        <a:lstStyle/>
        <a:p>
          <a:endParaRPr lang="en-US"/>
        </a:p>
      </dgm:t>
    </dgm:pt>
    <dgm:pt modelId="{C1BAE105-4509-49B0-910E-8579E25B9E98}" type="sibTrans" cxnId="{CEE94963-6B34-42C7-B86F-F1AA6E68DA92}">
      <dgm:prSet/>
      <dgm:spPr/>
      <dgm:t>
        <a:bodyPr/>
        <a:lstStyle/>
        <a:p>
          <a:endParaRPr lang="en-US"/>
        </a:p>
      </dgm:t>
    </dgm:pt>
    <dgm:pt modelId="{7650BCBF-3B40-4385-9F39-B915FFFB7C30}" type="pres">
      <dgm:prSet presAssocID="{C546B4AF-595E-4512-A314-9E6CCC337131}" presName="vert0" presStyleCnt="0">
        <dgm:presLayoutVars>
          <dgm:dir/>
          <dgm:animOne val="branch"/>
          <dgm:animLvl val="lvl"/>
        </dgm:presLayoutVars>
      </dgm:prSet>
      <dgm:spPr/>
    </dgm:pt>
    <dgm:pt modelId="{0448CAA1-3485-4BF7-9ECD-0EA304955DCE}" type="pres">
      <dgm:prSet presAssocID="{2A2FE95F-AA38-490A-A336-C01CB6C6BBFA}" presName="thickLine" presStyleLbl="alignNode1" presStyleIdx="0" presStyleCnt="2"/>
      <dgm:spPr/>
    </dgm:pt>
    <dgm:pt modelId="{DD760BFF-DE90-4080-A3E0-DD0F09160D2E}" type="pres">
      <dgm:prSet presAssocID="{2A2FE95F-AA38-490A-A336-C01CB6C6BBFA}" presName="horz1" presStyleCnt="0"/>
      <dgm:spPr/>
    </dgm:pt>
    <dgm:pt modelId="{70C60F9B-9A7F-4CAD-8C4F-BB80C17975E7}" type="pres">
      <dgm:prSet presAssocID="{2A2FE95F-AA38-490A-A336-C01CB6C6BBFA}" presName="tx1" presStyleLbl="revTx" presStyleIdx="0" presStyleCnt="7"/>
      <dgm:spPr/>
    </dgm:pt>
    <dgm:pt modelId="{27CB6C58-51DF-4F69-BF17-4CCC7E88796F}" type="pres">
      <dgm:prSet presAssocID="{2A2FE95F-AA38-490A-A336-C01CB6C6BBFA}" presName="vert1" presStyleCnt="0"/>
      <dgm:spPr/>
    </dgm:pt>
    <dgm:pt modelId="{5AAD86D0-5C42-4386-A7C1-01ED9DDA511A}" type="pres">
      <dgm:prSet presAssocID="{9331B0C9-3D1A-4B60-AE4E-0F0F2051C40D}" presName="vertSpace2a" presStyleCnt="0"/>
      <dgm:spPr/>
    </dgm:pt>
    <dgm:pt modelId="{D83AE6DB-07DC-431F-AB0E-E29D902470E4}" type="pres">
      <dgm:prSet presAssocID="{9331B0C9-3D1A-4B60-AE4E-0F0F2051C40D}" presName="horz2" presStyleCnt="0"/>
      <dgm:spPr/>
    </dgm:pt>
    <dgm:pt modelId="{895DCBD7-4C9B-4C91-9388-0ECE38C60EE3}" type="pres">
      <dgm:prSet presAssocID="{9331B0C9-3D1A-4B60-AE4E-0F0F2051C40D}" presName="horzSpace2" presStyleCnt="0"/>
      <dgm:spPr/>
    </dgm:pt>
    <dgm:pt modelId="{D5AB3644-68C5-4E94-9692-F6722FB781D2}" type="pres">
      <dgm:prSet presAssocID="{9331B0C9-3D1A-4B60-AE4E-0F0F2051C40D}" presName="tx2" presStyleLbl="revTx" presStyleIdx="1" presStyleCnt="7"/>
      <dgm:spPr/>
    </dgm:pt>
    <dgm:pt modelId="{7B9B1D2F-FE84-4B3B-994E-67F936DE2BEC}" type="pres">
      <dgm:prSet presAssocID="{9331B0C9-3D1A-4B60-AE4E-0F0F2051C40D}" presName="vert2" presStyleCnt="0"/>
      <dgm:spPr/>
    </dgm:pt>
    <dgm:pt modelId="{EA0FFCA0-61ED-46C8-AE60-02FA0239EC3A}" type="pres">
      <dgm:prSet presAssocID="{9331B0C9-3D1A-4B60-AE4E-0F0F2051C40D}" presName="thinLine2b" presStyleLbl="callout" presStyleIdx="0" presStyleCnt="5"/>
      <dgm:spPr/>
    </dgm:pt>
    <dgm:pt modelId="{4E9842EE-1D54-463B-B88D-A3790A1F590E}" type="pres">
      <dgm:prSet presAssocID="{9331B0C9-3D1A-4B60-AE4E-0F0F2051C40D}" presName="vertSpace2b" presStyleCnt="0"/>
      <dgm:spPr/>
    </dgm:pt>
    <dgm:pt modelId="{A245260C-CD3A-4510-8926-0BF7E0A83F29}" type="pres">
      <dgm:prSet presAssocID="{614DCBF4-7AC2-4E32-B7DB-EE757621A634}" presName="horz2" presStyleCnt="0"/>
      <dgm:spPr/>
    </dgm:pt>
    <dgm:pt modelId="{C417BB36-F21B-4BD9-BB7F-3196960E41C4}" type="pres">
      <dgm:prSet presAssocID="{614DCBF4-7AC2-4E32-B7DB-EE757621A634}" presName="horzSpace2" presStyleCnt="0"/>
      <dgm:spPr/>
    </dgm:pt>
    <dgm:pt modelId="{CCE9D3ED-B2F8-4258-B598-FD2EA5E5B6B2}" type="pres">
      <dgm:prSet presAssocID="{614DCBF4-7AC2-4E32-B7DB-EE757621A634}" presName="tx2" presStyleLbl="revTx" presStyleIdx="2" presStyleCnt="7"/>
      <dgm:spPr/>
    </dgm:pt>
    <dgm:pt modelId="{7A56656E-FC64-4CF1-B63E-6A7E93AC1BA4}" type="pres">
      <dgm:prSet presAssocID="{614DCBF4-7AC2-4E32-B7DB-EE757621A634}" presName="vert2" presStyleCnt="0"/>
      <dgm:spPr/>
    </dgm:pt>
    <dgm:pt modelId="{EBCE58EF-9FC5-4176-9419-8388BCAA8549}" type="pres">
      <dgm:prSet presAssocID="{614DCBF4-7AC2-4E32-B7DB-EE757621A634}" presName="thinLine2b" presStyleLbl="callout" presStyleIdx="1" presStyleCnt="5"/>
      <dgm:spPr/>
    </dgm:pt>
    <dgm:pt modelId="{C4193DE6-80EB-4AA9-9798-1BD6483A6D78}" type="pres">
      <dgm:prSet presAssocID="{614DCBF4-7AC2-4E32-B7DB-EE757621A634}" presName="vertSpace2b" presStyleCnt="0"/>
      <dgm:spPr/>
    </dgm:pt>
    <dgm:pt modelId="{BA29CFED-C560-40F4-A9D2-8FF112962412}" type="pres">
      <dgm:prSet presAssocID="{89F680FB-7E11-4DD8-84F9-73B0D84F2FD3}" presName="thickLine" presStyleLbl="alignNode1" presStyleIdx="1" presStyleCnt="2"/>
      <dgm:spPr/>
    </dgm:pt>
    <dgm:pt modelId="{77C01859-D58F-4803-BC74-F159850A3C26}" type="pres">
      <dgm:prSet presAssocID="{89F680FB-7E11-4DD8-84F9-73B0D84F2FD3}" presName="horz1" presStyleCnt="0"/>
      <dgm:spPr/>
    </dgm:pt>
    <dgm:pt modelId="{FDAFEC5B-DA5C-482F-B5FD-FF87193A88A3}" type="pres">
      <dgm:prSet presAssocID="{89F680FB-7E11-4DD8-84F9-73B0D84F2FD3}" presName="tx1" presStyleLbl="revTx" presStyleIdx="3" presStyleCnt="7"/>
      <dgm:spPr/>
    </dgm:pt>
    <dgm:pt modelId="{76881452-AFA2-44A8-96FC-CBA91D08331F}" type="pres">
      <dgm:prSet presAssocID="{89F680FB-7E11-4DD8-84F9-73B0D84F2FD3}" presName="vert1" presStyleCnt="0"/>
      <dgm:spPr/>
    </dgm:pt>
    <dgm:pt modelId="{CD363A8A-06ED-4B71-B4C1-82BCE1E56FF7}" type="pres">
      <dgm:prSet presAssocID="{02727077-4859-4FE3-9499-6492A555EB21}" presName="vertSpace2a" presStyleCnt="0"/>
      <dgm:spPr/>
    </dgm:pt>
    <dgm:pt modelId="{1C9F0E1D-E2E6-4620-A962-55DE2EDC2977}" type="pres">
      <dgm:prSet presAssocID="{02727077-4859-4FE3-9499-6492A555EB21}" presName="horz2" presStyleCnt="0"/>
      <dgm:spPr/>
    </dgm:pt>
    <dgm:pt modelId="{84261F28-DBD4-4762-B5D4-0957ABA43A97}" type="pres">
      <dgm:prSet presAssocID="{02727077-4859-4FE3-9499-6492A555EB21}" presName="horzSpace2" presStyleCnt="0"/>
      <dgm:spPr/>
    </dgm:pt>
    <dgm:pt modelId="{520AA262-EA98-4D9E-83BD-F8843342CCF8}" type="pres">
      <dgm:prSet presAssocID="{02727077-4859-4FE3-9499-6492A555EB21}" presName="tx2" presStyleLbl="revTx" presStyleIdx="4" presStyleCnt="7"/>
      <dgm:spPr/>
    </dgm:pt>
    <dgm:pt modelId="{6F53A830-0295-43A1-A30B-7082A10077C8}" type="pres">
      <dgm:prSet presAssocID="{02727077-4859-4FE3-9499-6492A555EB21}" presName="vert2" presStyleCnt="0"/>
      <dgm:spPr/>
    </dgm:pt>
    <dgm:pt modelId="{3D1780E1-35DB-4C03-B434-C3FDCEB93582}" type="pres">
      <dgm:prSet presAssocID="{02727077-4859-4FE3-9499-6492A555EB21}" presName="thinLine2b" presStyleLbl="callout" presStyleIdx="2" presStyleCnt="5"/>
      <dgm:spPr/>
    </dgm:pt>
    <dgm:pt modelId="{47C0AA77-7CF7-4FA4-9834-07A0C3C2CEE5}" type="pres">
      <dgm:prSet presAssocID="{02727077-4859-4FE3-9499-6492A555EB21}" presName="vertSpace2b" presStyleCnt="0"/>
      <dgm:spPr/>
    </dgm:pt>
    <dgm:pt modelId="{C3BF773B-DEC9-4841-9F5D-E56397A79C04}" type="pres">
      <dgm:prSet presAssocID="{25E13FAC-48F6-432C-B60F-D38296061073}" presName="horz2" presStyleCnt="0"/>
      <dgm:spPr/>
    </dgm:pt>
    <dgm:pt modelId="{F3E0558B-3BB7-4FC9-8FD1-500F8A9A3642}" type="pres">
      <dgm:prSet presAssocID="{25E13FAC-48F6-432C-B60F-D38296061073}" presName="horzSpace2" presStyleCnt="0"/>
      <dgm:spPr/>
    </dgm:pt>
    <dgm:pt modelId="{672C8616-7AA8-4077-B875-4E3B29E09295}" type="pres">
      <dgm:prSet presAssocID="{25E13FAC-48F6-432C-B60F-D38296061073}" presName="tx2" presStyleLbl="revTx" presStyleIdx="5" presStyleCnt="7"/>
      <dgm:spPr/>
    </dgm:pt>
    <dgm:pt modelId="{AAF22667-0F02-4ACE-B1F6-50DA82C11AE5}" type="pres">
      <dgm:prSet presAssocID="{25E13FAC-48F6-432C-B60F-D38296061073}" presName="vert2" presStyleCnt="0"/>
      <dgm:spPr/>
    </dgm:pt>
    <dgm:pt modelId="{5FA1D478-A85A-4452-98DB-7EA08E8D6510}" type="pres">
      <dgm:prSet presAssocID="{25E13FAC-48F6-432C-B60F-D38296061073}" presName="thinLine2b" presStyleLbl="callout" presStyleIdx="3" presStyleCnt="5"/>
      <dgm:spPr/>
    </dgm:pt>
    <dgm:pt modelId="{CD418815-6902-4DF5-93CD-3CBA8F7D1C1C}" type="pres">
      <dgm:prSet presAssocID="{25E13FAC-48F6-432C-B60F-D38296061073}" presName="vertSpace2b" presStyleCnt="0"/>
      <dgm:spPr/>
    </dgm:pt>
    <dgm:pt modelId="{370DF77C-348F-4DD8-9B2A-19CDD2D7077D}" type="pres">
      <dgm:prSet presAssocID="{DFF8D977-3254-4EC9-8806-79C195071C53}" presName="horz2" presStyleCnt="0"/>
      <dgm:spPr/>
    </dgm:pt>
    <dgm:pt modelId="{8E1ACE26-73F9-444F-866D-A2D4CE3872C2}" type="pres">
      <dgm:prSet presAssocID="{DFF8D977-3254-4EC9-8806-79C195071C53}" presName="horzSpace2" presStyleCnt="0"/>
      <dgm:spPr/>
    </dgm:pt>
    <dgm:pt modelId="{7C34309A-D029-4ADA-BAAF-3060C75E587E}" type="pres">
      <dgm:prSet presAssocID="{DFF8D977-3254-4EC9-8806-79C195071C53}" presName="tx2" presStyleLbl="revTx" presStyleIdx="6" presStyleCnt="7"/>
      <dgm:spPr/>
    </dgm:pt>
    <dgm:pt modelId="{CB19FDBA-3775-4A69-A262-7ED25612DC8B}" type="pres">
      <dgm:prSet presAssocID="{DFF8D977-3254-4EC9-8806-79C195071C53}" presName="vert2" presStyleCnt="0"/>
      <dgm:spPr/>
    </dgm:pt>
    <dgm:pt modelId="{E4F0765F-CDDA-4680-ABC5-48A963758669}" type="pres">
      <dgm:prSet presAssocID="{DFF8D977-3254-4EC9-8806-79C195071C53}" presName="thinLine2b" presStyleLbl="callout" presStyleIdx="4" presStyleCnt="5"/>
      <dgm:spPr/>
    </dgm:pt>
    <dgm:pt modelId="{0AB4BE86-074D-428E-A869-7B61AD97E841}" type="pres">
      <dgm:prSet presAssocID="{DFF8D977-3254-4EC9-8806-79C195071C53}" presName="vertSpace2b" presStyleCnt="0"/>
      <dgm:spPr/>
    </dgm:pt>
  </dgm:ptLst>
  <dgm:cxnLst>
    <dgm:cxn modelId="{37670529-D56F-460C-84A7-BE9D60402271}" srcId="{89F680FB-7E11-4DD8-84F9-73B0D84F2FD3}" destId="{25E13FAC-48F6-432C-B60F-D38296061073}" srcOrd="1" destOrd="0" parTransId="{19490294-4C94-4947-A95D-2DA618D8B61A}" sibTransId="{9DC4378E-81CD-4E81-8DCA-EC1D6C338883}"/>
    <dgm:cxn modelId="{D0EE4B37-5306-40C1-8978-2EC5D58D1911}" type="presOf" srcId="{25E13FAC-48F6-432C-B60F-D38296061073}" destId="{672C8616-7AA8-4077-B875-4E3B29E09295}" srcOrd="0" destOrd="0" presId="urn:microsoft.com/office/officeart/2008/layout/LinedList"/>
    <dgm:cxn modelId="{BB9517C9-53AA-491F-B8C2-1865AEA3A188}" srcId="{C546B4AF-595E-4512-A314-9E6CCC337131}" destId="{2A2FE95F-AA38-490A-A336-C01CB6C6BBFA}" srcOrd="0" destOrd="0" parTransId="{216ADF2E-DC22-4E21-8341-20E6574623BC}" sibTransId="{B6A27CA0-5443-4A76-A03B-EF3BB2632F3B}"/>
    <dgm:cxn modelId="{CEE94963-6B34-42C7-B86F-F1AA6E68DA92}" srcId="{89F680FB-7E11-4DD8-84F9-73B0D84F2FD3}" destId="{DFF8D977-3254-4EC9-8806-79C195071C53}" srcOrd="2" destOrd="0" parTransId="{1DEEB5CB-032C-4B47-A75E-E515BF473EAD}" sibTransId="{C1BAE105-4509-49B0-910E-8579E25B9E98}"/>
    <dgm:cxn modelId="{ED19A99F-FB30-4460-93E8-F14F47AED5F7}" srcId="{2A2FE95F-AA38-490A-A336-C01CB6C6BBFA}" destId="{614DCBF4-7AC2-4E32-B7DB-EE757621A634}" srcOrd="1" destOrd="0" parTransId="{C1FE10EC-EBD6-44DB-B44F-31D13C686FE0}" sibTransId="{FF06175C-00F0-41C1-9770-FA1D87DCFA62}"/>
    <dgm:cxn modelId="{A707F61C-A40F-4926-8E76-026464F6DA8E}" srcId="{89F680FB-7E11-4DD8-84F9-73B0D84F2FD3}" destId="{02727077-4859-4FE3-9499-6492A555EB21}" srcOrd="0" destOrd="0" parTransId="{7A56CE9C-C16E-46B1-8B44-D927506D6668}" sibTransId="{590377B7-82F5-42F2-ACD2-617FAE0FDAB4}"/>
    <dgm:cxn modelId="{3935EF21-8A5D-4259-8974-03A28B9EA20B}" type="presOf" srcId="{02727077-4859-4FE3-9499-6492A555EB21}" destId="{520AA262-EA98-4D9E-83BD-F8843342CCF8}" srcOrd="0" destOrd="0" presId="urn:microsoft.com/office/officeart/2008/layout/LinedList"/>
    <dgm:cxn modelId="{9F0DD4ED-ABCF-4BD7-A232-36616ED1B009}" type="presOf" srcId="{614DCBF4-7AC2-4E32-B7DB-EE757621A634}" destId="{CCE9D3ED-B2F8-4258-B598-FD2EA5E5B6B2}" srcOrd="0" destOrd="0" presId="urn:microsoft.com/office/officeart/2008/layout/LinedList"/>
    <dgm:cxn modelId="{CE7349BA-8B18-4914-A310-6EB300DAD080}" srcId="{2A2FE95F-AA38-490A-A336-C01CB6C6BBFA}" destId="{9331B0C9-3D1A-4B60-AE4E-0F0F2051C40D}" srcOrd="0" destOrd="0" parTransId="{C67A7499-6DAD-436C-8620-59B7D14495BE}" sibTransId="{FC4AC030-50F6-4653-83D7-77A77BC5ECCD}"/>
    <dgm:cxn modelId="{BA65742E-D350-4A4D-BA66-D6A5905E48DC}" srcId="{C546B4AF-595E-4512-A314-9E6CCC337131}" destId="{89F680FB-7E11-4DD8-84F9-73B0D84F2FD3}" srcOrd="1" destOrd="0" parTransId="{DB807F17-7EEF-4F80-A033-5331ADBBEB0B}" sibTransId="{6102AFAE-9951-464C-B7EF-5AF73A920ED7}"/>
    <dgm:cxn modelId="{A78CBEEE-AED9-4A1F-946F-FE255C266E10}" type="presOf" srcId="{2A2FE95F-AA38-490A-A336-C01CB6C6BBFA}" destId="{70C60F9B-9A7F-4CAD-8C4F-BB80C17975E7}" srcOrd="0" destOrd="0" presId="urn:microsoft.com/office/officeart/2008/layout/LinedList"/>
    <dgm:cxn modelId="{59A0C8DD-AE05-44F0-A3DD-AF97B44FF420}" type="presOf" srcId="{C546B4AF-595E-4512-A314-9E6CCC337131}" destId="{7650BCBF-3B40-4385-9F39-B915FFFB7C30}" srcOrd="0" destOrd="0" presId="urn:microsoft.com/office/officeart/2008/layout/LinedList"/>
    <dgm:cxn modelId="{762E4946-0103-418E-84EE-3F259937C968}" type="presOf" srcId="{9331B0C9-3D1A-4B60-AE4E-0F0F2051C40D}" destId="{D5AB3644-68C5-4E94-9692-F6722FB781D2}" srcOrd="0" destOrd="0" presId="urn:microsoft.com/office/officeart/2008/layout/LinedList"/>
    <dgm:cxn modelId="{476F0048-EE80-43E1-B9F3-2CFF93413A9B}" type="presOf" srcId="{89F680FB-7E11-4DD8-84F9-73B0D84F2FD3}" destId="{FDAFEC5B-DA5C-482F-B5FD-FF87193A88A3}" srcOrd="0" destOrd="0" presId="urn:microsoft.com/office/officeart/2008/layout/LinedList"/>
    <dgm:cxn modelId="{CF2AF934-030B-4E53-B9FC-AA2086040391}" type="presOf" srcId="{DFF8D977-3254-4EC9-8806-79C195071C53}" destId="{7C34309A-D029-4ADA-BAAF-3060C75E587E}" srcOrd="0" destOrd="0" presId="urn:microsoft.com/office/officeart/2008/layout/LinedList"/>
    <dgm:cxn modelId="{E755FF81-47A5-4930-ADD1-AC9FB071B94E}" type="presParOf" srcId="{7650BCBF-3B40-4385-9F39-B915FFFB7C30}" destId="{0448CAA1-3485-4BF7-9ECD-0EA304955DCE}" srcOrd="0" destOrd="0" presId="urn:microsoft.com/office/officeart/2008/layout/LinedList"/>
    <dgm:cxn modelId="{1B35358D-6E5B-44EA-98F0-D2606DA52CBD}" type="presParOf" srcId="{7650BCBF-3B40-4385-9F39-B915FFFB7C30}" destId="{DD760BFF-DE90-4080-A3E0-DD0F09160D2E}" srcOrd="1" destOrd="0" presId="urn:microsoft.com/office/officeart/2008/layout/LinedList"/>
    <dgm:cxn modelId="{E2F843C0-C086-4F46-A47B-0B277D60D10D}" type="presParOf" srcId="{DD760BFF-DE90-4080-A3E0-DD0F09160D2E}" destId="{70C60F9B-9A7F-4CAD-8C4F-BB80C17975E7}" srcOrd="0" destOrd="0" presId="urn:microsoft.com/office/officeart/2008/layout/LinedList"/>
    <dgm:cxn modelId="{9CC158D3-B98E-4414-BF10-91088860F0D0}" type="presParOf" srcId="{DD760BFF-DE90-4080-A3E0-DD0F09160D2E}" destId="{27CB6C58-51DF-4F69-BF17-4CCC7E88796F}" srcOrd="1" destOrd="0" presId="urn:microsoft.com/office/officeart/2008/layout/LinedList"/>
    <dgm:cxn modelId="{86FC7EEE-6ABF-49B9-8507-4E90E515CE93}" type="presParOf" srcId="{27CB6C58-51DF-4F69-BF17-4CCC7E88796F}" destId="{5AAD86D0-5C42-4386-A7C1-01ED9DDA511A}" srcOrd="0" destOrd="0" presId="urn:microsoft.com/office/officeart/2008/layout/LinedList"/>
    <dgm:cxn modelId="{DCA0E5BA-86C0-4CAE-9DFC-F207242A86BD}" type="presParOf" srcId="{27CB6C58-51DF-4F69-BF17-4CCC7E88796F}" destId="{D83AE6DB-07DC-431F-AB0E-E29D902470E4}" srcOrd="1" destOrd="0" presId="urn:microsoft.com/office/officeart/2008/layout/LinedList"/>
    <dgm:cxn modelId="{9237B621-D33C-4BA9-9D75-9EE156EB9016}" type="presParOf" srcId="{D83AE6DB-07DC-431F-AB0E-E29D902470E4}" destId="{895DCBD7-4C9B-4C91-9388-0ECE38C60EE3}" srcOrd="0" destOrd="0" presId="urn:microsoft.com/office/officeart/2008/layout/LinedList"/>
    <dgm:cxn modelId="{B8B0D127-2139-4A6A-9A47-73CCEBCFB7B1}" type="presParOf" srcId="{D83AE6DB-07DC-431F-AB0E-E29D902470E4}" destId="{D5AB3644-68C5-4E94-9692-F6722FB781D2}" srcOrd="1" destOrd="0" presId="urn:microsoft.com/office/officeart/2008/layout/LinedList"/>
    <dgm:cxn modelId="{376D7BDE-3D17-47E5-B37A-7C32E913D584}" type="presParOf" srcId="{D83AE6DB-07DC-431F-AB0E-E29D902470E4}" destId="{7B9B1D2F-FE84-4B3B-994E-67F936DE2BEC}" srcOrd="2" destOrd="0" presId="urn:microsoft.com/office/officeart/2008/layout/LinedList"/>
    <dgm:cxn modelId="{B452879F-F5EF-4EA4-A990-4510EE4C82C4}" type="presParOf" srcId="{27CB6C58-51DF-4F69-BF17-4CCC7E88796F}" destId="{EA0FFCA0-61ED-46C8-AE60-02FA0239EC3A}" srcOrd="2" destOrd="0" presId="urn:microsoft.com/office/officeart/2008/layout/LinedList"/>
    <dgm:cxn modelId="{0E5643D5-B657-46EB-A376-08A7B47EDD2F}" type="presParOf" srcId="{27CB6C58-51DF-4F69-BF17-4CCC7E88796F}" destId="{4E9842EE-1D54-463B-B88D-A3790A1F590E}" srcOrd="3" destOrd="0" presId="urn:microsoft.com/office/officeart/2008/layout/LinedList"/>
    <dgm:cxn modelId="{9146F5E8-2CF3-4BA3-B145-C78C75958840}" type="presParOf" srcId="{27CB6C58-51DF-4F69-BF17-4CCC7E88796F}" destId="{A245260C-CD3A-4510-8926-0BF7E0A83F29}" srcOrd="4" destOrd="0" presId="urn:microsoft.com/office/officeart/2008/layout/LinedList"/>
    <dgm:cxn modelId="{07F6DE4E-789A-4637-B7C3-EA886AD674B7}" type="presParOf" srcId="{A245260C-CD3A-4510-8926-0BF7E0A83F29}" destId="{C417BB36-F21B-4BD9-BB7F-3196960E41C4}" srcOrd="0" destOrd="0" presId="urn:microsoft.com/office/officeart/2008/layout/LinedList"/>
    <dgm:cxn modelId="{A4A95C70-982E-4988-97F2-3900FB19F958}" type="presParOf" srcId="{A245260C-CD3A-4510-8926-0BF7E0A83F29}" destId="{CCE9D3ED-B2F8-4258-B598-FD2EA5E5B6B2}" srcOrd="1" destOrd="0" presId="urn:microsoft.com/office/officeart/2008/layout/LinedList"/>
    <dgm:cxn modelId="{BD57F170-A7A7-485F-8B2D-F996ACC689C6}" type="presParOf" srcId="{A245260C-CD3A-4510-8926-0BF7E0A83F29}" destId="{7A56656E-FC64-4CF1-B63E-6A7E93AC1BA4}" srcOrd="2" destOrd="0" presId="urn:microsoft.com/office/officeart/2008/layout/LinedList"/>
    <dgm:cxn modelId="{769E861A-190D-4E21-87A5-4D9DBC52F88C}" type="presParOf" srcId="{27CB6C58-51DF-4F69-BF17-4CCC7E88796F}" destId="{EBCE58EF-9FC5-4176-9419-8388BCAA8549}" srcOrd="5" destOrd="0" presId="urn:microsoft.com/office/officeart/2008/layout/LinedList"/>
    <dgm:cxn modelId="{E7A4329A-17D9-402A-BB55-6626885935AB}" type="presParOf" srcId="{27CB6C58-51DF-4F69-BF17-4CCC7E88796F}" destId="{C4193DE6-80EB-4AA9-9798-1BD6483A6D78}" srcOrd="6" destOrd="0" presId="urn:microsoft.com/office/officeart/2008/layout/LinedList"/>
    <dgm:cxn modelId="{A4ED7CFE-8D68-421F-97C5-B532004CE269}" type="presParOf" srcId="{7650BCBF-3B40-4385-9F39-B915FFFB7C30}" destId="{BA29CFED-C560-40F4-A9D2-8FF112962412}" srcOrd="2" destOrd="0" presId="urn:microsoft.com/office/officeart/2008/layout/LinedList"/>
    <dgm:cxn modelId="{B759C793-C99B-4E00-AFF1-16B6AB1C34D7}" type="presParOf" srcId="{7650BCBF-3B40-4385-9F39-B915FFFB7C30}" destId="{77C01859-D58F-4803-BC74-F159850A3C26}" srcOrd="3" destOrd="0" presId="urn:microsoft.com/office/officeart/2008/layout/LinedList"/>
    <dgm:cxn modelId="{4CBA5576-5E9E-410A-AABA-AC14C68419AF}" type="presParOf" srcId="{77C01859-D58F-4803-BC74-F159850A3C26}" destId="{FDAFEC5B-DA5C-482F-B5FD-FF87193A88A3}" srcOrd="0" destOrd="0" presId="urn:microsoft.com/office/officeart/2008/layout/LinedList"/>
    <dgm:cxn modelId="{16775A4A-6363-4EBC-8FD4-2C27C872C2EF}" type="presParOf" srcId="{77C01859-D58F-4803-BC74-F159850A3C26}" destId="{76881452-AFA2-44A8-96FC-CBA91D08331F}" srcOrd="1" destOrd="0" presId="urn:microsoft.com/office/officeart/2008/layout/LinedList"/>
    <dgm:cxn modelId="{B826F799-D256-409B-849B-7247B9B3894E}" type="presParOf" srcId="{76881452-AFA2-44A8-96FC-CBA91D08331F}" destId="{CD363A8A-06ED-4B71-B4C1-82BCE1E56FF7}" srcOrd="0" destOrd="0" presId="urn:microsoft.com/office/officeart/2008/layout/LinedList"/>
    <dgm:cxn modelId="{3014985F-7BAA-45D8-B66D-F235FB6B4472}" type="presParOf" srcId="{76881452-AFA2-44A8-96FC-CBA91D08331F}" destId="{1C9F0E1D-E2E6-4620-A962-55DE2EDC2977}" srcOrd="1" destOrd="0" presId="urn:microsoft.com/office/officeart/2008/layout/LinedList"/>
    <dgm:cxn modelId="{9B2F1CAF-DCF9-424C-B8CA-F898C17B2741}" type="presParOf" srcId="{1C9F0E1D-E2E6-4620-A962-55DE2EDC2977}" destId="{84261F28-DBD4-4762-B5D4-0957ABA43A97}" srcOrd="0" destOrd="0" presId="urn:microsoft.com/office/officeart/2008/layout/LinedList"/>
    <dgm:cxn modelId="{4C28ADCA-6B69-4D1F-9CB2-93D050CBFF21}" type="presParOf" srcId="{1C9F0E1D-E2E6-4620-A962-55DE2EDC2977}" destId="{520AA262-EA98-4D9E-83BD-F8843342CCF8}" srcOrd="1" destOrd="0" presId="urn:microsoft.com/office/officeart/2008/layout/LinedList"/>
    <dgm:cxn modelId="{9D9FCF6A-41CA-41E0-9BD1-A11C42AC5785}" type="presParOf" srcId="{1C9F0E1D-E2E6-4620-A962-55DE2EDC2977}" destId="{6F53A830-0295-43A1-A30B-7082A10077C8}" srcOrd="2" destOrd="0" presId="urn:microsoft.com/office/officeart/2008/layout/LinedList"/>
    <dgm:cxn modelId="{23BB08B5-0D87-4AE9-AEBD-45D6F133730F}" type="presParOf" srcId="{76881452-AFA2-44A8-96FC-CBA91D08331F}" destId="{3D1780E1-35DB-4C03-B434-C3FDCEB93582}" srcOrd="2" destOrd="0" presId="urn:microsoft.com/office/officeart/2008/layout/LinedList"/>
    <dgm:cxn modelId="{1210FCEF-4FE5-4D5A-844D-194E34F55B93}" type="presParOf" srcId="{76881452-AFA2-44A8-96FC-CBA91D08331F}" destId="{47C0AA77-7CF7-4FA4-9834-07A0C3C2CEE5}" srcOrd="3" destOrd="0" presId="urn:microsoft.com/office/officeart/2008/layout/LinedList"/>
    <dgm:cxn modelId="{51D16D75-EC1C-49F3-B151-C7173465D338}" type="presParOf" srcId="{76881452-AFA2-44A8-96FC-CBA91D08331F}" destId="{C3BF773B-DEC9-4841-9F5D-E56397A79C04}" srcOrd="4" destOrd="0" presId="urn:microsoft.com/office/officeart/2008/layout/LinedList"/>
    <dgm:cxn modelId="{85207C69-3B8E-481E-AF44-E309DB26D828}" type="presParOf" srcId="{C3BF773B-DEC9-4841-9F5D-E56397A79C04}" destId="{F3E0558B-3BB7-4FC9-8FD1-500F8A9A3642}" srcOrd="0" destOrd="0" presId="urn:microsoft.com/office/officeart/2008/layout/LinedList"/>
    <dgm:cxn modelId="{6E9F1586-26D0-4FB1-B599-BF8CDBF40934}" type="presParOf" srcId="{C3BF773B-DEC9-4841-9F5D-E56397A79C04}" destId="{672C8616-7AA8-4077-B875-4E3B29E09295}" srcOrd="1" destOrd="0" presId="urn:microsoft.com/office/officeart/2008/layout/LinedList"/>
    <dgm:cxn modelId="{D64B99AA-6206-4FBC-BD9A-B23E65F7DCC3}" type="presParOf" srcId="{C3BF773B-DEC9-4841-9F5D-E56397A79C04}" destId="{AAF22667-0F02-4ACE-B1F6-50DA82C11AE5}" srcOrd="2" destOrd="0" presId="urn:microsoft.com/office/officeart/2008/layout/LinedList"/>
    <dgm:cxn modelId="{07CAE049-D20D-4720-9312-46D6A15DA72E}" type="presParOf" srcId="{76881452-AFA2-44A8-96FC-CBA91D08331F}" destId="{5FA1D478-A85A-4452-98DB-7EA08E8D6510}" srcOrd="5" destOrd="0" presId="urn:microsoft.com/office/officeart/2008/layout/LinedList"/>
    <dgm:cxn modelId="{79534B82-AC39-4EA7-864F-8D6206E34836}" type="presParOf" srcId="{76881452-AFA2-44A8-96FC-CBA91D08331F}" destId="{CD418815-6902-4DF5-93CD-3CBA8F7D1C1C}" srcOrd="6" destOrd="0" presId="urn:microsoft.com/office/officeart/2008/layout/LinedList"/>
    <dgm:cxn modelId="{DAAA0A9D-4620-4E35-A6C3-AD6523576167}" type="presParOf" srcId="{76881452-AFA2-44A8-96FC-CBA91D08331F}" destId="{370DF77C-348F-4DD8-9B2A-19CDD2D7077D}" srcOrd="7" destOrd="0" presId="urn:microsoft.com/office/officeart/2008/layout/LinedList"/>
    <dgm:cxn modelId="{42957592-3FDE-4D49-9800-4C41533CEC94}" type="presParOf" srcId="{370DF77C-348F-4DD8-9B2A-19CDD2D7077D}" destId="{8E1ACE26-73F9-444F-866D-A2D4CE3872C2}" srcOrd="0" destOrd="0" presId="urn:microsoft.com/office/officeart/2008/layout/LinedList"/>
    <dgm:cxn modelId="{7ABAE9A3-20E7-4A00-A817-8DC357201CBE}" type="presParOf" srcId="{370DF77C-348F-4DD8-9B2A-19CDD2D7077D}" destId="{7C34309A-D029-4ADA-BAAF-3060C75E587E}" srcOrd="1" destOrd="0" presId="urn:microsoft.com/office/officeart/2008/layout/LinedList"/>
    <dgm:cxn modelId="{C1F5503A-3111-4529-9C3F-62525860FAA4}" type="presParOf" srcId="{370DF77C-348F-4DD8-9B2A-19CDD2D7077D}" destId="{CB19FDBA-3775-4A69-A262-7ED25612DC8B}" srcOrd="2" destOrd="0" presId="urn:microsoft.com/office/officeart/2008/layout/LinedList"/>
    <dgm:cxn modelId="{268E17DA-DA11-4B9B-9841-4572CD2BD57C}" type="presParOf" srcId="{76881452-AFA2-44A8-96FC-CBA91D08331F}" destId="{E4F0765F-CDDA-4680-ABC5-48A963758669}" srcOrd="8" destOrd="0" presId="urn:microsoft.com/office/officeart/2008/layout/LinedList"/>
    <dgm:cxn modelId="{6918A549-B48A-41DE-B2AB-09D80D51B0A7}" type="presParOf" srcId="{76881452-AFA2-44A8-96FC-CBA91D08331F}" destId="{0AB4BE86-074D-428E-A869-7B61AD97E841}"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DA212A-0EBB-4D5B-AD7D-EE0F34C02158}" type="doc">
      <dgm:prSet loTypeId="urn:microsoft.com/office/officeart/2008/layout/LinedList" loCatId="list" qsTypeId="urn:microsoft.com/office/officeart/2005/8/quickstyle/simple3" qsCatId="simple" csTypeId="urn:microsoft.com/office/officeart/2005/8/colors/colorful2" csCatId="colorful" phldr="1"/>
      <dgm:spPr/>
      <dgm:t>
        <a:bodyPr/>
        <a:lstStyle/>
        <a:p>
          <a:endParaRPr lang="en-US"/>
        </a:p>
      </dgm:t>
    </dgm:pt>
    <dgm:pt modelId="{0D19B5E7-88C6-4083-AF8F-B8CCB1044978}">
      <dgm:prSet phldrT="[Text]"/>
      <dgm:spPr/>
      <dgm:t>
        <a:bodyPr/>
        <a:lstStyle/>
        <a:p>
          <a:r>
            <a:rPr lang="en-US" dirty="0" smtClean="0"/>
            <a:t>Implement background process simulation</a:t>
          </a:r>
          <a:endParaRPr lang="en-US" dirty="0"/>
        </a:p>
      </dgm:t>
    </dgm:pt>
    <dgm:pt modelId="{F8A0B2E2-7E61-4C2E-BB64-209E964DC8FF}" type="parTrans" cxnId="{549FDA8B-1863-4829-B685-5FD27A6E36CC}">
      <dgm:prSet/>
      <dgm:spPr/>
      <dgm:t>
        <a:bodyPr/>
        <a:lstStyle/>
        <a:p>
          <a:endParaRPr lang="en-US"/>
        </a:p>
      </dgm:t>
    </dgm:pt>
    <dgm:pt modelId="{1A5B095A-15D7-4F5B-B966-A087DEC59F26}" type="sibTrans" cxnId="{549FDA8B-1863-4829-B685-5FD27A6E36CC}">
      <dgm:prSet/>
      <dgm:spPr/>
      <dgm:t>
        <a:bodyPr/>
        <a:lstStyle/>
        <a:p>
          <a:endParaRPr lang="en-US"/>
        </a:p>
      </dgm:t>
    </dgm:pt>
    <dgm:pt modelId="{1D365397-9A2E-4FD5-9D4E-9FC71A775B63}">
      <dgm:prSet phldrT="[Text]"/>
      <dgm:spPr/>
      <dgm:t>
        <a:bodyPr/>
        <a:lstStyle/>
        <a:p>
          <a:r>
            <a:rPr lang="en-US" dirty="0" smtClean="0"/>
            <a:t>Putting all together</a:t>
          </a:r>
          <a:endParaRPr lang="en-US" dirty="0"/>
        </a:p>
      </dgm:t>
    </dgm:pt>
    <dgm:pt modelId="{027283C1-7358-4F7F-9D61-2061FD22B22E}" type="parTrans" cxnId="{109F17EF-8742-4D09-8DC0-00505F32E5A9}">
      <dgm:prSet/>
      <dgm:spPr/>
      <dgm:t>
        <a:bodyPr/>
        <a:lstStyle/>
        <a:p>
          <a:endParaRPr lang="en-US"/>
        </a:p>
      </dgm:t>
    </dgm:pt>
    <dgm:pt modelId="{47BFD50B-E02E-46D2-924D-B8111F38EE53}" type="sibTrans" cxnId="{109F17EF-8742-4D09-8DC0-00505F32E5A9}">
      <dgm:prSet/>
      <dgm:spPr/>
      <dgm:t>
        <a:bodyPr/>
        <a:lstStyle/>
        <a:p>
          <a:endParaRPr lang="en-US"/>
        </a:p>
      </dgm:t>
    </dgm:pt>
    <dgm:pt modelId="{010D2C0E-85E8-4556-8641-E18127220205}">
      <dgm:prSet phldrT="[Text]"/>
      <dgm:spPr/>
      <dgm:t>
        <a:bodyPr/>
        <a:lstStyle/>
        <a:p>
          <a:r>
            <a:rPr lang="en-US" dirty="0" smtClean="0"/>
            <a:t>Bethe-</a:t>
          </a:r>
          <a:r>
            <a:rPr lang="en-US" dirty="0" err="1" smtClean="0"/>
            <a:t>Heitler</a:t>
          </a:r>
          <a:endParaRPr lang="en-US" dirty="0"/>
        </a:p>
      </dgm:t>
    </dgm:pt>
    <dgm:pt modelId="{6A4CB45A-557A-495A-8BE5-494635E6015F}" type="parTrans" cxnId="{AD5549A4-C86D-4E75-9960-4E24985A805E}">
      <dgm:prSet/>
      <dgm:spPr/>
      <dgm:t>
        <a:bodyPr/>
        <a:lstStyle/>
        <a:p>
          <a:endParaRPr lang="en-US"/>
        </a:p>
      </dgm:t>
    </dgm:pt>
    <dgm:pt modelId="{C3D7260C-EA02-4A08-9A88-97C8D4801381}" type="sibTrans" cxnId="{AD5549A4-C86D-4E75-9960-4E24985A805E}">
      <dgm:prSet/>
      <dgm:spPr/>
      <dgm:t>
        <a:bodyPr/>
        <a:lstStyle/>
        <a:p>
          <a:endParaRPr lang="en-US"/>
        </a:p>
      </dgm:t>
    </dgm:pt>
    <dgm:pt modelId="{9FF937A9-A66A-4791-B834-691A482662E9}">
      <dgm:prSet phldrT="[Text]"/>
      <dgm:spPr/>
      <dgm:t>
        <a:bodyPr/>
        <a:lstStyle/>
        <a:p>
          <a:r>
            <a:rPr lang="en-US" dirty="0" smtClean="0"/>
            <a:t>Student thesis project</a:t>
          </a:r>
          <a:endParaRPr lang="en-US" dirty="0"/>
        </a:p>
      </dgm:t>
    </dgm:pt>
    <dgm:pt modelId="{885C4D6D-13E0-461F-977F-2026ED6EFE1F}" type="parTrans" cxnId="{DE40CF0D-C416-45B8-AADB-A194D15B2194}">
      <dgm:prSet/>
      <dgm:spPr/>
      <dgm:t>
        <a:bodyPr/>
        <a:lstStyle/>
        <a:p>
          <a:endParaRPr lang="en-US"/>
        </a:p>
      </dgm:t>
    </dgm:pt>
    <dgm:pt modelId="{F71DBDA6-4093-47EA-836A-5813BAC14FA0}" type="sibTrans" cxnId="{DE40CF0D-C416-45B8-AADB-A194D15B2194}">
      <dgm:prSet/>
      <dgm:spPr/>
      <dgm:t>
        <a:bodyPr/>
        <a:lstStyle/>
        <a:p>
          <a:endParaRPr lang="en-US"/>
        </a:p>
      </dgm:t>
    </dgm:pt>
    <dgm:pt modelId="{87C92365-A314-4882-955F-919043E12221}">
      <dgm:prSet phldrT="[Text]"/>
      <dgm:spPr/>
      <dgm:t>
        <a:bodyPr/>
        <a:lstStyle/>
        <a:p>
          <a:r>
            <a:rPr lang="en-US" dirty="0" smtClean="0"/>
            <a:t>Improved detector representation</a:t>
          </a:r>
          <a:endParaRPr lang="en-US" dirty="0"/>
        </a:p>
      </dgm:t>
    </dgm:pt>
    <dgm:pt modelId="{A1F23BF1-B179-417D-BB17-3C3430654715}" type="parTrans" cxnId="{3E39AFFB-40EE-4F4A-AD7B-C7C7AA2CB57E}">
      <dgm:prSet/>
      <dgm:spPr/>
      <dgm:t>
        <a:bodyPr/>
        <a:lstStyle/>
        <a:p>
          <a:endParaRPr lang="en-US"/>
        </a:p>
      </dgm:t>
    </dgm:pt>
    <dgm:pt modelId="{5174B150-371F-4822-8976-660BFECA0E90}" type="sibTrans" cxnId="{3E39AFFB-40EE-4F4A-AD7B-C7C7AA2CB57E}">
      <dgm:prSet/>
      <dgm:spPr/>
      <dgm:t>
        <a:bodyPr/>
        <a:lstStyle/>
        <a:p>
          <a:endParaRPr lang="en-US"/>
        </a:p>
      </dgm:t>
    </dgm:pt>
    <dgm:pt modelId="{01E44413-56D8-46F2-A511-050381653D8F}">
      <dgm:prSet phldrT="[Text]"/>
      <dgm:spPr/>
      <dgm:t>
        <a:bodyPr/>
        <a:lstStyle/>
        <a:p>
          <a:r>
            <a:rPr lang="en-US" dirty="0" smtClean="0"/>
            <a:t>Proton detector efficiency and momentum resolution</a:t>
          </a:r>
          <a:endParaRPr lang="en-US" dirty="0"/>
        </a:p>
      </dgm:t>
    </dgm:pt>
    <dgm:pt modelId="{9C2BCC4E-754A-4D8F-AE75-77807D767F85}" type="parTrans" cxnId="{2E32DDD2-3D17-405F-B742-E3F17EE2792E}">
      <dgm:prSet/>
      <dgm:spPr/>
      <dgm:t>
        <a:bodyPr/>
        <a:lstStyle/>
        <a:p>
          <a:endParaRPr lang="en-US"/>
        </a:p>
      </dgm:t>
    </dgm:pt>
    <dgm:pt modelId="{AAE2C2B0-CE5E-4AAF-B68F-6E1CCDF76608}" type="sibTrans" cxnId="{2E32DDD2-3D17-405F-B742-E3F17EE2792E}">
      <dgm:prSet/>
      <dgm:spPr/>
      <dgm:t>
        <a:bodyPr/>
        <a:lstStyle/>
        <a:p>
          <a:endParaRPr lang="en-US"/>
        </a:p>
      </dgm:t>
    </dgm:pt>
    <dgm:pt modelId="{D7C825D7-8016-4CC4-A744-CECF17B924BE}">
      <dgm:prSet phldrT="[Text]"/>
      <dgm:spPr/>
      <dgm:t>
        <a:bodyPr/>
        <a:lstStyle/>
        <a:p>
          <a:r>
            <a:rPr lang="en-US" dirty="0" smtClean="0"/>
            <a:t>Needs a more complete detector simulation package</a:t>
          </a:r>
          <a:endParaRPr lang="en-US" dirty="0"/>
        </a:p>
      </dgm:t>
    </dgm:pt>
    <dgm:pt modelId="{6F58A7B9-4259-4E72-8CF6-CDF81D32BA36}" type="parTrans" cxnId="{E9901013-AEE3-48CA-9BC7-C717289D9D06}">
      <dgm:prSet/>
      <dgm:spPr/>
      <dgm:t>
        <a:bodyPr/>
        <a:lstStyle/>
        <a:p>
          <a:endParaRPr lang="en-US"/>
        </a:p>
      </dgm:t>
    </dgm:pt>
    <dgm:pt modelId="{FA75BE10-9F2A-460D-8684-CD569A2AA357}" type="sibTrans" cxnId="{E9901013-AEE3-48CA-9BC7-C717289D9D06}">
      <dgm:prSet/>
      <dgm:spPr/>
      <dgm:t>
        <a:bodyPr/>
        <a:lstStyle/>
        <a:p>
          <a:endParaRPr lang="en-US"/>
        </a:p>
      </dgm:t>
    </dgm:pt>
    <dgm:pt modelId="{42A46F02-98EF-4997-AB27-84117B98BDCE}">
      <dgm:prSet phldrT="[Text]"/>
      <dgm:spPr/>
      <dgm:t>
        <a:bodyPr/>
        <a:lstStyle/>
        <a:p>
          <a:r>
            <a:rPr lang="en-US" dirty="0" smtClean="0"/>
            <a:t>Adaptive Monte Carlo generator</a:t>
          </a:r>
          <a:endParaRPr lang="en-US" dirty="0"/>
        </a:p>
      </dgm:t>
    </dgm:pt>
    <dgm:pt modelId="{D5702A9B-68AD-49F7-8650-7FB45E35ADDD}" type="parTrans" cxnId="{D2404686-6A62-4F81-ABB5-7832F0DA216A}">
      <dgm:prSet/>
      <dgm:spPr/>
      <dgm:t>
        <a:bodyPr/>
        <a:lstStyle/>
        <a:p>
          <a:endParaRPr lang="en-US"/>
        </a:p>
      </dgm:t>
    </dgm:pt>
    <dgm:pt modelId="{F33CDB5D-C55A-47E9-B6DD-517E4256807C}" type="sibTrans" cxnId="{D2404686-6A62-4F81-ABB5-7832F0DA216A}">
      <dgm:prSet/>
      <dgm:spPr/>
      <dgm:t>
        <a:bodyPr/>
        <a:lstStyle/>
        <a:p>
          <a:endParaRPr lang="en-US"/>
        </a:p>
      </dgm:t>
    </dgm:pt>
    <dgm:pt modelId="{E22032A4-1F23-4493-ADAD-65D2862AB1A7}">
      <dgm:prSet phldrT="[Text]"/>
      <dgm:spPr/>
      <dgm:t>
        <a:bodyPr/>
        <a:lstStyle/>
        <a:p>
          <a:r>
            <a:rPr lang="en-US" dirty="0" smtClean="0"/>
            <a:t>To reduce the run time and simulation errors</a:t>
          </a:r>
          <a:endParaRPr lang="en-US" dirty="0"/>
        </a:p>
      </dgm:t>
    </dgm:pt>
    <dgm:pt modelId="{E559C7D0-A3A6-461C-8335-15388A72A453}" type="parTrans" cxnId="{DA678197-828A-4BAF-ADA6-C047B5C5ED71}">
      <dgm:prSet/>
      <dgm:spPr/>
      <dgm:t>
        <a:bodyPr/>
        <a:lstStyle/>
        <a:p>
          <a:endParaRPr lang="en-US"/>
        </a:p>
      </dgm:t>
    </dgm:pt>
    <dgm:pt modelId="{D006D30B-1A38-44B1-82D7-CD7F0C8A0ED8}" type="sibTrans" cxnId="{DA678197-828A-4BAF-ADA6-C047B5C5ED71}">
      <dgm:prSet/>
      <dgm:spPr/>
      <dgm:t>
        <a:bodyPr/>
        <a:lstStyle/>
        <a:p>
          <a:endParaRPr lang="en-US"/>
        </a:p>
      </dgm:t>
    </dgm:pt>
    <dgm:pt modelId="{17A31CA0-6D51-45A7-B7C0-F19144DFA631}">
      <dgm:prSet phldrT="[Text]"/>
      <dgm:spPr/>
      <dgm:t>
        <a:bodyPr/>
        <a:lstStyle/>
        <a:p>
          <a:r>
            <a:rPr lang="en-US" dirty="0" smtClean="0"/>
            <a:t>One of the general improvements of the simulation package</a:t>
          </a:r>
          <a:endParaRPr lang="en-US" dirty="0"/>
        </a:p>
      </dgm:t>
    </dgm:pt>
    <dgm:pt modelId="{01876861-9E56-422A-BD1B-26229A8987DC}" type="parTrans" cxnId="{EC76CC48-0540-462C-99BC-7E8F146237B3}">
      <dgm:prSet/>
      <dgm:spPr/>
      <dgm:t>
        <a:bodyPr/>
        <a:lstStyle/>
        <a:p>
          <a:endParaRPr lang="en-US"/>
        </a:p>
      </dgm:t>
    </dgm:pt>
    <dgm:pt modelId="{4F60728E-CECA-4618-809C-4B2F02B195D7}" type="sibTrans" cxnId="{EC76CC48-0540-462C-99BC-7E8F146237B3}">
      <dgm:prSet/>
      <dgm:spPr/>
      <dgm:t>
        <a:bodyPr/>
        <a:lstStyle/>
        <a:p>
          <a:endParaRPr lang="en-US"/>
        </a:p>
      </dgm:t>
    </dgm:pt>
    <dgm:pt modelId="{6D0DCECF-3BAF-4A2C-BE37-4CBED625E962}">
      <dgm:prSet phldrT="[Text]"/>
      <dgm:spPr/>
      <dgm:t>
        <a:bodyPr/>
        <a:lstStyle/>
        <a:p>
          <a:r>
            <a:rPr lang="en-US" dirty="0" smtClean="0"/>
            <a:t>Compute the MAGIX sensitivities for both processes</a:t>
          </a:r>
          <a:endParaRPr lang="en-US" dirty="0"/>
        </a:p>
      </dgm:t>
    </dgm:pt>
    <dgm:pt modelId="{74D55958-33E2-4BA0-8CC1-7579AAD7B941}" type="parTrans" cxnId="{A3F676AF-C988-4BFE-A54D-365462FC3800}">
      <dgm:prSet/>
      <dgm:spPr/>
      <dgm:t>
        <a:bodyPr/>
        <a:lstStyle/>
        <a:p>
          <a:endParaRPr lang="en-US"/>
        </a:p>
      </dgm:t>
    </dgm:pt>
    <dgm:pt modelId="{F3F6EE99-6408-446C-8ADD-AE6C4EFF9FF4}" type="sibTrans" cxnId="{A3F676AF-C988-4BFE-A54D-365462FC3800}">
      <dgm:prSet/>
      <dgm:spPr/>
      <dgm:t>
        <a:bodyPr/>
        <a:lstStyle/>
        <a:p>
          <a:endParaRPr lang="en-US"/>
        </a:p>
      </dgm:t>
    </dgm:pt>
    <dgm:pt modelId="{EA2F86A5-2993-4932-9A50-79B63B2A3139}">
      <dgm:prSet phldrT="[Text]"/>
      <dgm:spPr/>
      <dgm:t>
        <a:bodyPr/>
        <a:lstStyle/>
        <a:p>
          <a:r>
            <a:rPr lang="en-US" dirty="0" smtClean="0"/>
            <a:t>Implement the visible decay generator</a:t>
          </a:r>
          <a:endParaRPr lang="en-US" dirty="0"/>
        </a:p>
      </dgm:t>
    </dgm:pt>
    <dgm:pt modelId="{9B2296FA-F154-46ED-92F5-A1C8961A5949}" type="parTrans" cxnId="{AA63DFA7-11FA-4F8A-B61F-DED0AAC0E61D}">
      <dgm:prSet/>
      <dgm:spPr/>
      <dgm:t>
        <a:bodyPr/>
        <a:lstStyle/>
        <a:p>
          <a:endParaRPr lang="en-US"/>
        </a:p>
      </dgm:t>
    </dgm:pt>
    <dgm:pt modelId="{397AB376-912C-4436-A563-6FFEAF09F706}" type="sibTrans" cxnId="{AA63DFA7-11FA-4F8A-B61F-DED0AAC0E61D}">
      <dgm:prSet/>
      <dgm:spPr/>
      <dgm:t>
        <a:bodyPr/>
        <a:lstStyle/>
        <a:p>
          <a:endParaRPr lang="en-US"/>
        </a:p>
      </dgm:t>
    </dgm:pt>
    <dgm:pt modelId="{9CD3CB18-C19D-4F7C-9C26-8573CFD152FE}">
      <dgm:prSet phldrT="[Text]"/>
      <dgm:spPr/>
      <dgm:t>
        <a:bodyPr/>
        <a:lstStyle/>
        <a:p>
          <a:r>
            <a:rPr lang="en-US" dirty="0" smtClean="0"/>
            <a:t>And the bump hunting algorithm</a:t>
          </a:r>
          <a:endParaRPr lang="en-US" dirty="0"/>
        </a:p>
      </dgm:t>
    </dgm:pt>
    <dgm:pt modelId="{D5838EB7-AC8A-4C9E-ACF5-D70AA2B04E87}" type="parTrans" cxnId="{3FF5AD66-34C9-4056-988F-B515D1A8D84D}">
      <dgm:prSet/>
      <dgm:spPr/>
      <dgm:t>
        <a:bodyPr/>
        <a:lstStyle/>
        <a:p>
          <a:endParaRPr lang="en-US"/>
        </a:p>
      </dgm:t>
    </dgm:pt>
    <dgm:pt modelId="{ECBD057C-B93A-44FE-B1D6-55A4BC22CDAB}" type="sibTrans" cxnId="{3FF5AD66-34C9-4056-988F-B515D1A8D84D}">
      <dgm:prSet/>
      <dgm:spPr/>
      <dgm:t>
        <a:bodyPr/>
        <a:lstStyle/>
        <a:p>
          <a:endParaRPr lang="en-US"/>
        </a:p>
      </dgm:t>
    </dgm:pt>
    <dgm:pt modelId="{65C85B3C-4868-47A7-9C41-B10B66E24D43}">
      <dgm:prSet phldrT="[Text]"/>
      <dgm:spPr/>
      <dgm:t>
        <a:bodyPr/>
        <a:lstStyle/>
        <a:p>
          <a:r>
            <a:rPr lang="en-US" dirty="0" smtClean="0"/>
            <a:t>Another possible student project</a:t>
          </a:r>
          <a:endParaRPr lang="en-US" dirty="0"/>
        </a:p>
      </dgm:t>
    </dgm:pt>
    <dgm:pt modelId="{3C4E5519-2AAF-4333-8CE8-AF9F0433461A}" type="parTrans" cxnId="{A7F7C6ED-08F5-4613-9900-3EDAF0B266A3}">
      <dgm:prSet/>
      <dgm:spPr/>
      <dgm:t>
        <a:bodyPr/>
        <a:lstStyle/>
        <a:p>
          <a:endParaRPr lang="en-US"/>
        </a:p>
      </dgm:t>
    </dgm:pt>
    <dgm:pt modelId="{E2730801-7FC5-4A98-90E0-864C549724E4}" type="sibTrans" cxnId="{A7F7C6ED-08F5-4613-9900-3EDAF0B266A3}">
      <dgm:prSet/>
      <dgm:spPr/>
      <dgm:t>
        <a:bodyPr/>
        <a:lstStyle/>
        <a:p>
          <a:endParaRPr lang="en-US"/>
        </a:p>
      </dgm:t>
    </dgm:pt>
    <dgm:pt modelId="{5E1B0446-D163-40C2-B4FF-BF741044C531}" type="pres">
      <dgm:prSet presAssocID="{B6DA212A-0EBB-4D5B-AD7D-EE0F34C02158}" presName="vert0" presStyleCnt="0">
        <dgm:presLayoutVars>
          <dgm:dir/>
          <dgm:animOne val="branch"/>
          <dgm:animLvl val="lvl"/>
        </dgm:presLayoutVars>
      </dgm:prSet>
      <dgm:spPr/>
    </dgm:pt>
    <dgm:pt modelId="{4C4968A0-FA3B-48CC-A49A-8C669738BC4F}" type="pres">
      <dgm:prSet presAssocID="{0D19B5E7-88C6-4083-AF8F-B8CCB1044978}" presName="thickLine" presStyleLbl="alignNode1" presStyleIdx="0" presStyleCnt="5"/>
      <dgm:spPr/>
    </dgm:pt>
    <dgm:pt modelId="{32E52855-8116-4101-A2F0-526B5DECCB28}" type="pres">
      <dgm:prSet presAssocID="{0D19B5E7-88C6-4083-AF8F-B8CCB1044978}" presName="horz1" presStyleCnt="0"/>
      <dgm:spPr/>
    </dgm:pt>
    <dgm:pt modelId="{087DC455-6B84-46C3-8A4C-008C7987C376}" type="pres">
      <dgm:prSet presAssocID="{0D19B5E7-88C6-4083-AF8F-B8CCB1044978}" presName="tx1" presStyleLbl="revTx" presStyleIdx="0" presStyleCnt="14"/>
      <dgm:spPr/>
    </dgm:pt>
    <dgm:pt modelId="{B879493E-F6D3-4D10-ADA5-ECD588656037}" type="pres">
      <dgm:prSet presAssocID="{0D19B5E7-88C6-4083-AF8F-B8CCB1044978}" presName="vert1" presStyleCnt="0"/>
      <dgm:spPr/>
    </dgm:pt>
    <dgm:pt modelId="{9AA72677-ABF1-41ED-8465-91252554543F}" type="pres">
      <dgm:prSet presAssocID="{010D2C0E-85E8-4556-8641-E18127220205}" presName="vertSpace2a" presStyleCnt="0"/>
      <dgm:spPr/>
    </dgm:pt>
    <dgm:pt modelId="{6D938F07-E8D0-43FB-8A4D-D60C5E36C772}" type="pres">
      <dgm:prSet presAssocID="{010D2C0E-85E8-4556-8641-E18127220205}" presName="horz2" presStyleCnt="0"/>
      <dgm:spPr/>
    </dgm:pt>
    <dgm:pt modelId="{0BAC26AF-FBD5-4D3A-9E34-CE584FC3D211}" type="pres">
      <dgm:prSet presAssocID="{010D2C0E-85E8-4556-8641-E18127220205}" presName="horzSpace2" presStyleCnt="0"/>
      <dgm:spPr/>
    </dgm:pt>
    <dgm:pt modelId="{22692BCF-3605-46B0-9989-383F354AB007}" type="pres">
      <dgm:prSet presAssocID="{010D2C0E-85E8-4556-8641-E18127220205}" presName="tx2" presStyleLbl="revTx" presStyleIdx="1" presStyleCnt="14"/>
      <dgm:spPr/>
      <dgm:t>
        <a:bodyPr/>
        <a:lstStyle/>
        <a:p>
          <a:endParaRPr lang="en-US"/>
        </a:p>
      </dgm:t>
    </dgm:pt>
    <dgm:pt modelId="{FB622D58-F190-401C-94BC-A5EF6D8174F7}" type="pres">
      <dgm:prSet presAssocID="{010D2C0E-85E8-4556-8641-E18127220205}" presName="vert2" presStyleCnt="0"/>
      <dgm:spPr/>
    </dgm:pt>
    <dgm:pt modelId="{C8171F2B-AA22-4BD3-B3F8-729FC793ED69}" type="pres">
      <dgm:prSet presAssocID="{010D2C0E-85E8-4556-8641-E18127220205}" presName="thinLine2b" presStyleLbl="callout" presStyleIdx="0" presStyleCnt="9"/>
      <dgm:spPr/>
    </dgm:pt>
    <dgm:pt modelId="{A83EE583-0B31-483A-99F2-D71479894E0F}" type="pres">
      <dgm:prSet presAssocID="{010D2C0E-85E8-4556-8641-E18127220205}" presName="vertSpace2b" presStyleCnt="0"/>
      <dgm:spPr/>
    </dgm:pt>
    <dgm:pt modelId="{602F5122-747C-4A50-875B-B70397C38040}" type="pres">
      <dgm:prSet presAssocID="{9FF937A9-A66A-4791-B834-691A482662E9}" presName="horz2" presStyleCnt="0"/>
      <dgm:spPr/>
    </dgm:pt>
    <dgm:pt modelId="{9DC2826F-5659-4D11-8783-7C6A33E05442}" type="pres">
      <dgm:prSet presAssocID="{9FF937A9-A66A-4791-B834-691A482662E9}" presName="horzSpace2" presStyleCnt="0"/>
      <dgm:spPr/>
    </dgm:pt>
    <dgm:pt modelId="{1A45F50E-9DC1-40D6-A73A-6C105A1B290D}" type="pres">
      <dgm:prSet presAssocID="{9FF937A9-A66A-4791-B834-691A482662E9}" presName="tx2" presStyleLbl="revTx" presStyleIdx="2" presStyleCnt="14"/>
      <dgm:spPr/>
    </dgm:pt>
    <dgm:pt modelId="{29CAF05F-C8E6-489A-A983-2C5B997F1DA2}" type="pres">
      <dgm:prSet presAssocID="{9FF937A9-A66A-4791-B834-691A482662E9}" presName="vert2" presStyleCnt="0"/>
      <dgm:spPr/>
    </dgm:pt>
    <dgm:pt modelId="{3E277017-F07F-47A8-9DFE-95B7606823F4}" type="pres">
      <dgm:prSet presAssocID="{9FF937A9-A66A-4791-B834-691A482662E9}" presName="thinLine2b" presStyleLbl="callout" presStyleIdx="1" presStyleCnt="9"/>
      <dgm:spPr/>
    </dgm:pt>
    <dgm:pt modelId="{F668ABCA-1520-4149-B3F0-7ABDAF77EABD}" type="pres">
      <dgm:prSet presAssocID="{9FF937A9-A66A-4791-B834-691A482662E9}" presName="vertSpace2b" presStyleCnt="0"/>
      <dgm:spPr/>
    </dgm:pt>
    <dgm:pt modelId="{A0A0804C-184E-43AC-A8B0-1A0E4A376143}" type="pres">
      <dgm:prSet presAssocID="{EA2F86A5-2993-4932-9A50-79B63B2A3139}" presName="thickLine" presStyleLbl="alignNode1" presStyleIdx="1" presStyleCnt="5"/>
      <dgm:spPr/>
    </dgm:pt>
    <dgm:pt modelId="{0F2FB84D-64B9-4EFE-8601-CD4A0EF989FD}" type="pres">
      <dgm:prSet presAssocID="{EA2F86A5-2993-4932-9A50-79B63B2A3139}" presName="horz1" presStyleCnt="0"/>
      <dgm:spPr/>
    </dgm:pt>
    <dgm:pt modelId="{68426C9D-0B33-4334-9E5A-25796A71942E}" type="pres">
      <dgm:prSet presAssocID="{EA2F86A5-2993-4932-9A50-79B63B2A3139}" presName="tx1" presStyleLbl="revTx" presStyleIdx="3" presStyleCnt="14"/>
      <dgm:spPr/>
    </dgm:pt>
    <dgm:pt modelId="{5DCA6C9B-FE19-4686-A5EA-2659C16C757C}" type="pres">
      <dgm:prSet presAssocID="{EA2F86A5-2993-4932-9A50-79B63B2A3139}" presName="vert1" presStyleCnt="0"/>
      <dgm:spPr/>
    </dgm:pt>
    <dgm:pt modelId="{CF2E2C3C-9993-4314-985E-C5970785DFFA}" type="pres">
      <dgm:prSet presAssocID="{9CD3CB18-C19D-4F7C-9C26-8573CFD152FE}" presName="vertSpace2a" presStyleCnt="0"/>
      <dgm:spPr/>
    </dgm:pt>
    <dgm:pt modelId="{73F11B3C-4A2C-40E9-B8D3-C31D666C0833}" type="pres">
      <dgm:prSet presAssocID="{9CD3CB18-C19D-4F7C-9C26-8573CFD152FE}" presName="horz2" presStyleCnt="0"/>
      <dgm:spPr/>
    </dgm:pt>
    <dgm:pt modelId="{641355D7-159A-466C-93EC-F51E2A8BBEAB}" type="pres">
      <dgm:prSet presAssocID="{9CD3CB18-C19D-4F7C-9C26-8573CFD152FE}" presName="horzSpace2" presStyleCnt="0"/>
      <dgm:spPr/>
    </dgm:pt>
    <dgm:pt modelId="{9E54D408-2E67-4BE9-B888-AE4B723CD669}" type="pres">
      <dgm:prSet presAssocID="{9CD3CB18-C19D-4F7C-9C26-8573CFD152FE}" presName="tx2" presStyleLbl="revTx" presStyleIdx="4" presStyleCnt="14"/>
      <dgm:spPr/>
    </dgm:pt>
    <dgm:pt modelId="{122189CF-5C3B-4BB0-BC8B-079CC6C3EB07}" type="pres">
      <dgm:prSet presAssocID="{9CD3CB18-C19D-4F7C-9C26-8573CFD152FE}" presName="vert2" presStyleCnt="0"/>
      <dgm:spPr/>
    </dgm:pt>
    <dgm:pt modelId="{C064E5C2-63A3-419B-AE18-6CEE73BB402A}" type="pres">
      <dgm:prSet presAssocID="{9CD3CB18-C19D-4F7C-9C26-8573CFD152FE}" presName="thinLine2b" presStyleLbl="callout" presStyleIdx="2" presStyleCnt="9"/>
      <dgm:spPr/>
    </dgm:pt>
    <dgm:pt modelId="{5BE94225-461D-4A0E-A5E3-273F5B41092A}" type="pres">
      <dgm:prSet presAssocID="{9CD3CB18-C19D-4F7C-9C26-8573CFD152FE}" presName="vertSpace2b" presStyleCnt="0"/>
      <dgm:spPr/>
    </dgm:pt>
    <dgm:pt modelId="{8B9C4731-3EF0-4D73-9BA5-0CC17CFDE93B}" type="pres">
      <dgm:prSet presAssocID="{65C85B3C-4868-47A7-9C41-B10B66E24D43}" presName="horz2" presStyleCnt="0"/>
      <dgm:spPr/>
    </dgm:pt>
    <dgm:pt modelId="{DDFFA14E-9523-4121-A0CB-E399BD17B90B}" type="pres">
      <dgm:prSet presAssocID="{65C85B3C-4868-47A7-9C41-B10B66E24D43}" presName="horzSpace2" presStyleCnt="0"/>
      <dgm:spPr/>
    </dgm:pt>
    <dgm:pt modelId="{4A97E1B6-0AAB-4932-8F23-95366A32673A}" type="pres">
      <dgm:prSet presAssocID="{65C85B3C-4868-47A7-9C41-B10B66E24D43}" presName="tx2" presStyleLbl="revTx" presStyleIdx="5" presStyleCnt="14"/>
      <dgm:spPr/>
    </dgm:pt>
    <dgm:pt modelId="{2612972A-7416-4B10-93DA-A95B4C7CA625}" type="pres">
      <dgm:prSet presAssocID="{65C85B3C-4868-47A7-9C41-B10B66E24D43}" presName="vert2" presStyleCnt="0"/>
      <dgm:spPr/>
    </dgm:pt>
    <dgm:pt modelId="{B410B887-F1DC-43B6-9374-AF32E5877868}" type="pres">
      <dgm:prSet presAssocID="{65C85B3C-4868-47A7-9C41-B10B66E24D43}" presName="thinLine2b" presStyleLbl="callout" presStyleIdx="3" presStyleCnt="9"/>
      <dgm:spPr/>
    </dgm:pt>
    <dgm:pt modelId="{99C8E772-7D07-4E3B-B20D-448FBB1F4B67}" type="pres">
      <dgm:prSet presAssocID="{65C85B3C-4868-47A7-9C41-B10B66E24D43}" presName="vertSpace2b" presStyleCnt="0"/>
      <dgm:spPr/>
    </dgm:pt>
    <dgm:pt modelId="{02B2ACA8-AC59-4DB4-BD32-786764BA7145}" type="pres">
      <dgm:prSet presAssocID="{87C92365-A314-4882-955F-919043E12221}" presName="thickLine" presStyleLbl="alignNode1" presStyleIdx="2" presStyleCnt="5"/>
      <dgm:spPr/>
    </dgm:pt>
    <dgm:pt modelId="{77365259-8EA6-4EAB-8D7C-E0AA12FEE572}" type="pres">
      <dgm:prSet presAssocID="{87C92365-A314-4882-955F-919043E12221}" presName="horz1" presStyleCnt="0"/>
      <dgm:spPr/>
    </dgm:pt>
    <dgm:pt modelId="{93253736-BA5D-4D3E-9057-B9E40597F457}" type="pres">
      <dgm:prSet presAssocID="{87C92365-A314-4882-955F-919043E12221}" presName="tx1" presStyleLbl="revTx" presStyleIdx="6" presStyleCnt="14"/>
      <dgm:spPr/>
    </dgm:pt>
    <dgm:pt modelId="{D9A387E1-59CE-4CB4-81AF-81A04B618CC2}" type="pres">
      <dgm:prSet presAssocID="{87C92365-A314-4882-955F-919043E12221}" presName="vert1" presStyleCnt="0"/>
      <dgm:spPr/>
    </dgm:pt>
    <dgm:pt modelId="{526D267B-AC10-4FD0-922F-42ACEEE10707}" type="pres">
      <dgm:prSet presAssocID="{01E44413-56D8-46F2-A511-050381653D8F}" presName="vertSpace2a" presStyleCnt="0"/>
      <dgm:spPr/>
    </dgm:pt>
    <dgm:pt modelId="{28D73AF6-CABA-429B-B0E2-603574C23282}" type="pres">
      <dgm:prSet presAssocID="{01E44413-56D8-46F2-A511-050381653D8F}" presName="horz2" presStyleCnt="0"/>
      <dgm:spPr/>
    </dgm:pt>
    <dgm:pt modelId="{48B395F8-9463-46CF-847E-0F9A5BAA5AF6}" type="pres">
      <dgm:prSet presAssocID="{01E44413-56D8-46F2-A511-050381653D8F}" presName="horzSpace2" presStyleCnt="0"/>
      <dgm:spPr/>
    </dgm:pt>
    <dgm:pt modelId="{20D82288-AF35-47C1-950C-624A6045A5B8}" type="pres">
      <dgm:prSet presAssocID="{01E44413-56D8-46F2-A511-050381653D8F}" presName="tx2" presStyleLbl="revTx" presStyleIdx="7" presStyleCnt="14"/>
      <dgm:spPr/>
    </dgm:pt>
    <dgm:pt modelId="{8EE3D762-5555-42CD-8045-6808A54499F5}" type="pres">
      <dgm:prSet presAssocID="{01E44413-56D8-46F2-A511-050381653D8F}" presName="vert2" presStyleCnt="0"/>
      <dgm:spPr/>
    </dgm:pt>
    <dgm:pt modelId="{D921E701-9B98-40CE-BCDD-4CE5C74A54FA}" type="pres">
      <dgm:prSet presAssocID="{01E44413-56D8-46F2-A511-050381653D8F}" presName="thinLine2b" presStyleLbl="callout" presStyleIdx="4" presStyleCnt="9"/>
      <dgm:spPr/>
    </dgm:pt>
    <dgm:pt modelId="{20499925-6D3A-4D8E-86C0-E12424392EBA}" type="pres">
      <dgm:prSet presAssocID="{01E44413-56D8-46F2-A511-050381653D8F}" presName="vertSpace2b" presStyleCnt="0"/>
      <dgm:spPr/>
    </dgm:pt>
    <dgm:pt modelId="{A3629DD7-635C-4787-A2BE-E4FEA981456C}" type="pres">
      <dgm:prSet presAssocID="{D7C825D7-8016-4CC4-A744-CECF17B924BE}" presName="horz2" presStyleCnt="0"/>
      <dgm:spPr/>
    </dgm:pt>
    <dgm:pt modelId="{BEA54F64-11CE-4F82-B585-BEA872E08538}" type="pres">
      <dgm:prSet presAssocID="{D7C825D7-8016-4CC4-A744-CECF17B924BE}" presName="horzSpace2" presStyleCnt="0"/>
      <dgm:spPr/>
    </dgm:pt>
    <dgm:pt modelId="{A1F0EE62-E6DD-41B3-840E-1B7B20D58505}" type="pres">
      <dgm:prSet presAssocID="{D7C825D7-8016-4CC4-A744-CECF17B924BE}" presName="tx2" presStyleLbl="revTx" presStyleIdx="8" presStyleCnt="14"/>
      <dgm:spPr/>
    </dgm:pt>
    <dgm:pt modelId="{B97983CF-313F-4952-A963-3AE968E054AF}" type="pres">
      <dgm:prSet presAssocID="{D7C825D7-8016-4CC4-A744-CECF17B924BE}" presName="vert2" presStyleCnt="0"/>
      <dgm:spPr/>
    </dgm:pt>
    <dgm:pt modelId="{A96173B8-5447-44FE-9EA0-7E338862836F}" type="pres">
      <dgm:prSet presAssocID="{D7C825D7-8016-4CC4-A744-CECF17B924BE}" presName="thinLine2b" presStyleLbl="callout" presStyleIdx="5" presStyleCnt="9"/>
      <dgm:spPr/>
    </dgm:pt>
    <dgm:pt modelId="{8CB4AFD6-8A22-4BD3-B785-FE126E9F0217}" type="pres">
      <dgm:prSet presAssocID="{D7C825D7-8016-4CC4-A744-CECF17B924BE}" presName="vertSpace2b" presStyleCnt="0"/>
      <dgm:spPr/>
    </dgm:pt>
    <dgm:pt modelId="{58EC33AE-5114-4BE6-AEC8-3375AF7136FB}" type="pres">
      <dgm:prSet presAssocID="{42A46F02-98EF-4997-AB27-84117B98BDCE}" presName="thickLine" presStyleLbl="alignNode1" presStyleIdx="3" presStyleCnt="5"/>
      <dgm:spPr/>
    </dgm:pt>
    <dgm:pt modelId="{FD206AF5-7364-4937-94C5-7B2A2F6B488D}" type="pres">
      <dgm:prSet presAssocID="{42A46F02-98EF-4997-AB27-84117B98BDCE}" presName="horz1" presStyleCnt="0"/>
      <dgm:spPr/>
    </dgm:pt>
    <dgm:pt modelId="{EBB2F185-50A0-4D79-9234-8942EA2145A8}" type="pres">
      <dgm:prSet presAssocID="{42A46F02-98EF-4997-AB27-84117B98BDCE}" presName="tx1" presStyleLbl="revTx" presStyleIdx="9" presStyleCnt="14"/>
      <dgm:spPr/>
    </dgm:pt>
    <dgm:pt modelId="{895CC963-DF55-44EE-BC2A-A84CE9E93E49}" type="pres">
      <dgm:prSet presAssocID="{42A46F02-98EF-4997-AB27-84117B98BDCE}" presName="vert1" presStyleCnt="0"/>
      <dgm:spPr/>
    </dgm:pt>
    <dgm:pt modelId="{20B7BEEA-D5A6-449E-A713-C93542A94ACE}" type="pres">
      <dgm:prSet presAssocID="{E22032A4-1F23-4493-ADAD-65D2862AB1A7}" presName="vertSpace2a" presStyleCnt="0"/>
      <dgm:spPr/>
    </dgm:pt>
    <dgm:pt modelId="{545758EC-B89C-4A39-9FE6-789D7C767FF1}" type="pres">
      <dgm:prSet presAssocID="{E22032A4-1F23-4493-ADAD-65D2862AB1A7}" presName="horz2" presStyleCnt="0"/>
      <dgm:spPr/>
    </dgm:pt>
    <dgm:pt modelId="{59B04A22-203B-499F-8032-02012259288F}" type="pres">
      <dgm:prSet presAssocID="{E22032A4-1F23-4493-ADAD-65D2862AB1A7}" presName="horzSpace2" presStyleCnt="0"/>
      <dgm:spPr/>
    </dgm:pt>
    <dgm:pt modelId="{54B8ADAD-7482-4011-8B19-CE4216312CE3}" type="pres">
      <dgm:prSet presAssocID="{E22032A4-1F23-4493-ADAD-65D2862AB1A7}" presName="tx2" presStyleLbl="revTx" presStyleIdx="10" presStyleCnt="14"/>
      <dgm:spPr/>
    </dgm:pt>
    <dgm:pt modelId="{ECDB57E8-7405-440A-878C-6F07D0D26309}" type="pres">
      <dgm:prSet presAssocID="{E22032A4-1F23-4493-ADAD-65D2862AB1A7}" presName="vert2" presStyleCnt="0"/>
      <dgm:spPr/>
    </dgm:pt>
    <dgm:pt modelId="{F3622504-8144-431B-B6FE-5D4531CC959F}" type="pres">
      <dgm:prSet presAssocID="{E22032A4-1F23-4493-ADAD-65D2862AB1A7}" presName="thinLine2b" presStyleLbl="callout" presStyleIdx="6" presStyleCnt="9"/>
      <dgm:spPr/>
    </dgm:pt>
    <dgm:pt modelId="{C5D3911D-6112-418F-8AAA-29F2FC922E7B}" type="pres">
      <dgm:prSet presAssocID="{E22032A4-1F23-4493-ADAD-65D2862AB1A7}" presName="vertSpace2b" presStyleCnt="0"/>
      <dgm:spPr/>
    </dgm:pt>
    <dgm:pt modelId="{799BC069-92B7-494F-A3A7-D4EA338F829B}" type="pres">
      <dgm:prSet presAssocID="{17A31CA0-6D51-45A7-B7C0-F19144DFA631}" presName="horz2" presStyleCnt="0"/>
      <dgm:spPr/>
    </dgm:pt>
    <dgm:pt modelId="{86094B45-6618-4316-A3AB-06CE1FD71754}" type="pres">
      <dgm:prSet presAssocID="{17A31CA0-6D51-45A7-B7C0-F19144DFA631}" presName="horzSpace2" presStyleCnt="0"/>
      <dgm:spPr/>
    </dgm:pt>
    <dgm:pt modelId="{6AB678A1-2922-448E-AB0D-A4270C2B1A6A}" type="pres">
      <dgm:prSet presAssocID="{17A31CA0-6D51-45A7-B7C0-F19144DFA631}" presName="tx2" presStyleLbl="revTx" presStyleIdx="11" presStyleCnt="14"/>
      <dgm:spPr/>
    </dgm:pt>
    <dgm:pt modelId="{A74C275D-0B17-49FA-9D54-75CF2129F03D}" type="pres">
      <dgm:prSet presAssocID="{17A31CA0-6D51-45A7-B7C0-F19144DFA631}" presName="vert2" presStyleCnt="0"/>
      <dgm:spPr/>
    </dgm:pt>
    <dgm:pt modelId="{7CB09163-8F3B-4FDB-A4EA-EA1362DE238B}" type="pres">
      <dgm:prSet presAssocID="{17A31CA0-6D51-45A7-B7C0-F19144DFA631}" presName="thinLine2b" presStyleLbl="callout" presStyleIdx="7" presStyleCnt="9"/>
      <dgm:spPr/>
    </dgm:pt>
    <dgm:pt modelId="{5C909F79-46F5-438E-8945-E5032A474128}" type="pres">
      <dgm:prSet presAssocID="{17A31CA0-6D51-45A7-B7C0-F19144DFA631}" presName="vertSpace2b" presStyleCnt="0"/>
      <dgm:spPr/>
    </dgm:pt>
    <dgm:pt modelId="{F89F2938-FA95-4251-B350-7A9BC6921C01}" type="pres">
      <dgm:prSet presAssocID="{1D365397-9A2E-4FD5-9D4E-9FC71A775B63}" presName="thickLine" presStyleLbl="alignNode1" presStyleIdx="4" presStyleCnt="5"/>
      <dgm:spPr/>
    </dgm:pt>
    <dgm:pt modelId="{09FC99C7-344B-4FBB-AEFF-981763DA8D38}" type="pres">
      <dgm:prSet presAssocID="{1D365397-9A2E-4FD5-9D4E-9FC71A775B63}" presName="horz1" presStyleCnt="0"/>
      <dgm:spPr/>
    </dgm:pt>
    <dgm:pt modelId="{8DEA77C8-BED3-4463-9BFD-91474F6C8908}" type="pres">
      <dgm:prSet presAssocID="{1D365397-9A2E-4FD5-9D4E-9FC71A775B63}" presName="tx1" presStyleLbl="revTx" presStyleIdx="12" presStyleCnt="14"/>
      <dgm:spPr/>
    </dgm:pt>
    <dgm:pt modelId="{DA826083-2497-4B82-990D-188497E09F95}" type="pres">
      <dgm:prSet presAssocID="{1D365397-9A2E-4FD5-9D4E-9FC71A775B63}" presName="vert1" presStyleCnt="0"/>
      <dgm:spPr/>
    </dgm:pt>
    <dgm:pt modelId="{86ED2AA5-E19E-489B-B370-3799B128596D}" type="pres">
      <dgm:prSet presAssocID="{6D0DCECF-3BAF-4A2C-BE37-4CBED625E962}" presName="vertSpace2a" presStyleCnt="0"/>
      <dgm:spPr/>
    </dgm:pt>
    <dgm:pt modelId="{258A5E4D-7298-467E-85E7-6044F70C1863}" type="pres">
      <dgm:prSet presAssocID="{6D0DCECF-3BAF-4A2C-BE37-4CBED625E962}" presName="horz2" presStyleCnt="0"/>
      <dgm:spPr/>
    </dgm:pt>
    <dgm:pt modelId="{6FA5DCD4-C7F6-4A4E-B9AB-7129EA632520}" type="pres">
      <dgm:prSet presAssocID="{6D0DCECF-3BAF-4A2C-BE37-4CBED625E962}" presName="horzSpace2" presStyleCnt="0"/>
      <dgm:spPr/>
    </dgm:pt>
    <dgm:pt modelId="{3BC28565-F721-4838-9F98-C9FF0D6B2704}" type="pres">
      <dgm:prSet presAssocID="{6D0DCECF-3BAF-4A2C-BE37-4CBED625E962}" presName="tx2" presStyleLbl="revTx" presStyleIdx="13" presStyleCnt="14"/>
      <dgm:spPr/>
    </dgm:pt>
    <dgm:pt modelId="{F746D011-15B8-4C72-9B8E-CF69E84ED5A7}" type="pres">
      <dgm:prSet presAssocID="{6D0DCECF-3BAF-4A2C-BE37-4CBED625E962}" presName="vert2" presStyleCnt="0"/>
      <dgm:spPr/>
    </dgm:pt>
    <dgm:pt modelId="{2735DA21-EF60-417E-A967-EF36D4702DDE}" type="pres">
      <dgm:prSet presAssocID="{6D0DCECF-3BAF-4A2C-BE37-4CBED625E962}" presName="thinLine2b" presStyleLbl="callout" presStyleIdx="8" presStyleCnt="9"/>
      <dgm:spPr/>
    </dgm:pt>
    <dgm:pt modelId="{0F712439-9459-4426-80F8-13E8E9EA5BAB}" type="pres">
      <dgm:prSet presAssocID="{6D0DCECF-3BAF-4A2C-BE37-4CBED625E962}" presName="vertSpace2b" presStyleCnt="0"/>
      <dgm:spPr/>
    </dgm:pt>
  </dgm:ptLst>
  <dgm:cxnLst>
    <dgm:cxn modelId="{8EABF415-B9D4-4CFB-9A6A-7C91A8EF7E89}" type="presOf" srcId="{B6DA212A-0EBB-4D5B-AD7D-EE0F34C02158}" destId="{5E1B0446-D163-40C2-B4FF-BF741044C531}" srcOrd="0" destOrd="0" presId="urn:microsoft.com/office/officeart/2008/layout/LinedList"/>
    <dgm:cxn modelId="{CB466C9C-EAA3-4772-B44D-A97D0DD06E97}" type="presOf" srcId="{01E44413-56D8-46F2-A511-050381653D8F}" destId="{20D82288-AF35-47C1-950C-624A6045A5B8}" srcOrd="0" destOrd="0" presId="urn:microsoft.com/office/officeart/2008/layout/LinedList"/>
    <dgm:cxn modelId="{63F179F1-8330-4524-93D5-039E7F26DA04}" type="presOf" srcId="{9FF937A9-A66A-4791-B834-691A482662E9}" destId="{1A45F50E-9DC1-40D6-A73A-6C105A1B290D}" srcOrd="0" destOrd="0" presId="urn:microsoft.com/office/officeart/2008/layout/LinedList"/>
    <dgm:cxn modelId="{FE950A18-5DF4-4936-88D3-41779ABF8BBB}" type="presOf" srcId="{65C85B3C-4868-47A7-9C41-B10B66E24D43}" destId="{4A97E1B6-0AAB-4932-8F23-95366A32673A}" srcOrd="0" destOrd="0" presId="urn:microsoft.com/office/officeart/2008/layout/LinedList"/>
    <dgm:cxn modelId="{549FDA8B-1863-4829-B685-5FD27A6E36CC}" srcId="{B6DA212A-0EBB-4D5B-AD7D-EE0F34C02158}" destId="{0D19B5E7-88C6-4083-AF8F-B8CCB1044978}" srcOrd="0" destOrd="0" parTransId="{F8A0B2E2-7E61-4C2E-BB64-209E964DC8FF}" sibTransId="{1A5B095A-15D7-4F5B-B966-A087DEC59F26}"/>
    <dgm:cxn modelId="{AA63DFA7-11FA-4F8A-B61F-DED0AAC0E61D}" srcId="{B6DA212A-0EBB-4D5B-AD7D-EE0F34C02158}" destId="{EA2F86A5-2993-4932-9A50-79B63B2A3139}" srcOrd="1" destOrd="0" parTransId="{9B2296FA-F154-46ED-92F5-A1C8961A5949}" sibTransId="{397AB376-912C-4436-A563-6FFEAF09F706}"/>
    <dgm:cxn modelId="{B68AD30A-0F60-46F6-9839-EBE9D755EB9B}" type="presOf" srcId="{010D2C0E-85E8-4556-8641-E18127220205}" destId="{22692BCF-3605-46B0-9989-383F354AB007}" srcOrd="0" destOrd="0" presId="urn:microsoft.com/office/officeart/2008/layout/LinedList"/>
    <dgm:cxn modelId="{A7F7C6ED-08F5-4613-9900-3EDAF0B266A3}" srcId="{EA2F86A5-2993-4932-9A50-79B63B2A3139}" destId="{65C85B3C-4868-47A7-9C41-B10B66E24D43}" srcOrd="1" destOrd="0" parTransId="{3C4E5519-2AAF-4333-8CE8-AF9F0433461A}" sibTransId="{E2730801-7FC5-4A98-90E0-864C549724E4}"/>
    <dgm:cxn modelId="{865DD9E4-DAF6-430C-878D-8D680A248529}" type="presOf" srcId="{17A31CA0-6D51-45A7-B7C0-F19144DFA631}" destId="{6AB678A1-2922-448E-AB0D-A4270C2B1A6A}" srcOrd="0" destOrd="0" presId="urn:microsoft.com/office/officeart/2008/layout/LinedList"/>
    <dgm:cxn modelId="{AF76DD6C-CA25-4303-87FB-8CD1B35A638A}" type="presOf" srcId="{EA2F86A5-2993-4932-9A50-79B63B2A3139}" destId="{68426C9D-0B33-4334-9E5A-25796A71942E}" srcOrd="0" destOrd="0" presId="urn:microsoft.com/office/officeart/2008/layout/LinedList"/>
    <dgm:cxn modelId="{E9901013-AEE3-48CA-9BC7-C717289D9D06}" srcId="{87C92365-A314-4882-955F-919043E12221}" destId="{D7C825D7-8016-4CC4-A744-CECF17B924BE}" srcOrd="1" destOrd="0" parTransId="{6F58A7B9-4259-4E72-8CF6-CDF81D32BA36}" sibTransId="{FA75BE10-9F2A-460D-8684-CD569A2AA357}"/>
    <dgm:cxn modelId="{A3F676AF-C988-4BFE-A54D-365462FC3800}" srcId="{1D365397-9A2E-4FD5-9D4E-9FC71A775B63}" destId="{6D0DCECF-3BAF-4A2C-BE37-4CBED625E962}" srcOrd="0" destOrd="0" parTransId="{74D55958-33E2-4BA0-8CC1-7579AAD7B941}" sibTransId="{F3F6EE99-6408-446C-8ADD-AE6C4EFF9FF4}"/>
    <dgm:cxn modelId="{17DD5CC7-8D67-4B73-A330-6917DBB5DC66}" type="presOf" srcId="{0D19B5E7-88C6-4083-AF8F-B8CCB1044978}" destId="{087DC455-6B84-46C3-8A4C-008C7987C376}" srcOrd="0" destOrd="0" presId="urn:microsoft.com/office/officeart/2008/layout/LinedList"/>
    <dgm:cxn modelId="{28FF65A5-17FF-4DA0-B9E3-9EAC7E5C6AD2}" type="presOf" srcId="{87C92365-A314-4882-955F-919043E12221}" destId="{93253736-BA5D-4D3E-9057-B9E40597F457}" srcOrd="0" destOrd="0" presId="urn:microsoft.com/office/officeart/2008/layout/LinedList"/>
    <dgm:cxn modelId="{274E89B2-190E-4E2F-B8BC-7BBB50002CE1}" type="presOf" srcId="{9CD3CB18-C19D-4F7C-9C26-8573CFD152FE}" destId="{9E54D408-2E67-4BE9-B888-AE4B723CD669}" srcOrd="0" destOrd="0" presId="urn:microsoft.com/office/officeart/2008/layout/LinedList"/>
    <dgm:cxn modelId="{672A2295-F470-4AF2-B6A2-BC940F6CABF4}" type="presOf" srcId="{42A46F02-98EF-4997-AB27-84117B98BDCE}" destId="{EBB2F185-50A0-4D79-9234-8942EA2145A8}" srcOrd="0" destOrd="0" presId="urn:microsoft.com/office/officeart/2008/layout/LinedList"/>
    <dgm:cxn modelId="{EC76CC48-0540-462C-99BC-7E8F146237B3}" srcId="{42A46F02-98EF-4997-AB27-84117B98BDCE}" destId="{17A31CA0-6D51-45A7-B7C0-F19144DFA631}" srcOrd="1" destOrd="0" parTransId="{01876861-9E56-422A-BD1B-26229A8987DC}" sibTransId="{4F60728E-CECA-4618-809C-4B2F02B195D7}"/>
    <dgm:cxn modelId="{CF5BAFB8-3CBF-4259-9C6D-C21204995E68}" type="presOf" srcId="{6D0DCECF-3BAF-4A2C-BE37-4CBED625E962}" destId="{3BC28565-F721-4838-9F98-C9FF0D6B2704}" srcOrd="0" destOrd="0" presId="urn:microsoft.com/office/officeart/2008/layout/LinedList"/>
    <dgm:cxn modelId="{0A1B1F23-8381-4726-907E-705A51158CE3}" type="presOf" srcId="{E22032A4-1F23-4493-ADAD-65D2862AB1A7}" destId="{54B8ADAD-7482-4011-8B19-CE4216312CE3}" srcOrd="0" destOrd="0" presId="urn:microsoft.com/office/officeart/2008/layout/LinedList"/>
    <dgm:cxn modelId="{3E39AFFB-40EE-4F4A-AD7B-C7C7AA2CB57E}" srcId="{B6DA212A-0EBB-4D5B-AD7D-EE0F34C02158}" destId="{87C92365-A314-4882-955F-919043E12221}" srcOrd="2" destOrd="0" parTransId="{A1F23BF1-B179-417D-BB17-3C3430654715}" sibTransId="{5174B150-371F-4822-8976-660BFECA0E90}"/>
    <dgm:cxn modelId="{109F17EF-8742-4D09-8DC0-00505F32E5A9}" srcId="{B6DA212A-0EBB-4D5B-AD7D-EE0F34C02158}" destId="{1D365397-9A2E-4FD5-9D4E-9FC71A775B63}" srcOrd="4" destOrd="0" parTransId="{027283C1-7358-4F7F-9D61-2061FD22B22E}" sibTransId="{47BFD50B-E02E-46D2-924D-B8111F38EE53}"/>
    <dgm:cxn modelId="{DA678197-828A-4BAF-ADA6-C047B5C5ED71}" srcId="{42A46F02-98EF-4997-AB27-84117B98BDCE}" destId="{E22032A4-1F23-4493-ADAD-65D2862AB1A7}" srcOrd="0" destOrd="0" parTransId="{E559C7D0-A3A6-461C-8335-15388A72A453}" sibTransId="{D006D30B-1A38-44B1-82D7-CD7F0C8A0ED8}"/>
    <dgm:cxn modelId="{DE40CF0D-C416-45B8-AADB-A194D15B2194}" srcId="{0D19B5E7-88C6-4083-AF8F-B8CCB1044978}" destId="{9FF937A9-A66A-4791-B834-691A482662E9}" srcOrd="1" destOrd="0" parTransId="{885C4D6D-13E0-461F-977F-2026ED6EFE1F}" sibTransId="{F71DBDA6-4093-47EA-836A-5813BAC14FA0}"/>
    <dgm:cxn modelId="{B629A9E6-0019-4ABB-9F83-9ECAD2910F16}" type="presOf" srcId="{D7C825D7-8016-4CC4-A744-CECF17B924BE}" destId="{A1F0EE62-E6DD-41B3-840E-1B7B20D58505}" srcOrd="0" destOrd="0" presId="urn:microsoft.com/office/officeart/2008/layout/LinedList"/>
    <dgm:cxn modelId="{3FF5AD66-34C9-4056-988F-B515D1A8D84D}" srcId="{EA2F86A5-2993-4932-9A50-79B63B2A3139}" destId="{9CD3CB18-C19D-4F7C-9C26-8573CFD152FE}" srcOrd="0" destOrd="0" parTransId="{D5838EB7-AC8A-4C9E-ACF5-D70AA2B04E87}" sibTransId="{ECBD057C-B93A-44FE-B1D6-55A4BC22CDAB}"/>
    <dgm:cxn modelId="{653E52A0-2089-48EC-B2CA-F41EB34D42AD}" type="presOf" srcId="{1D365397-9A2E-4FD5-9D4E-9FC71A775B63}" destId="{8DEA77C8-BED3-4463-9BFD-91474F6C8908}" srcOrd="0" destOrd="0" presId="urn:microsoft.com/office/officeart/2008/layout/LinedList"/>
    <dgm:cxn modelId="{D2404686-6A62-4F81-ABB5-7832F0DA216A}" srcId="{B6DA212A-0EBB-4D5B-AD7D-EE0F34C02158}" destId="{42A46F02-98EF-4997-AB27-84117B98BDCE}" srcOrd="3" destOrd="0" parTransId="{D5702A9B-68AD-49F7-8650-7FB45E35ADDD}" sibTransId="{F33CDB5D-C55A-47E9-B6DD-517E4256807C}"/>
    <dgm:cxn modelId="{2E32DDD2-3D17-405F-B742-E3F17EE2792E}" srcId="{87C92365-A314-4882-955F-919043E12221}" destId="{01E44413-56D8-46F2-A511-050381653D8F}" srcOrd="0" destOrd="0" parTransId="{9C2BCC4E-754A-4D8F-AE75-77807D767F85}" sibTransId="{AAE2C2B0-CE5E-4AAF-B68F-6E1CCDF76608}"/>
    <dgm:cxn modelId="{AD5549A4-C86D-4E75-9960-4E24985A805E}" srcId="{0D19B5E7-88C6-4083-AF8F-B8CCB1044978}" destId="{010D2C0E-85E8-4556-8641-E18127220205}" srcOrd="0" destOrd="0" parTransId="{6A4CB45A-557A-495A-8BE5-494635E6015F}" sibTransId="{C3D7260C-EA02-4A08-9A88-97C8D4801381}"/>
    <dgm:cxn modelId="{24415821-B3DD-4D47-AAD5-0CD5ACA3DF6B}" type="presParOf" srcId="{5E1B0446-D163-40C2-B4FF-BF741044C531}" destId="{4C4968A0-FA3B-48CC-A49A-8C669738BC4F}" srcOrd="0" destOrd="0" presId="urn:microsoft.com/office/officeart/2008/layout/LinedList"/>
    <dgm:cxn modelId="{63153F6A-B6AB-4869-8818-92B2FC99C19C}" type="presParOf" srcId="{5E1B0446-D163-40C2-B4FF-BF741044C531}" destId="{32E52855-8116-4101-A2F0-526B5DECCB28}" srcOrd="1" destOrd="0" presId="urn:microsoft.com/office/officeart/2008/layout/LinedList"/>
    <dgm:cxn modelId="{165BD006-1B1A-47D7-BACC-BB8A08448B28}" type="presParOf" srcId="{32E52855-8116-4101-A2F0-526B5DECCB28}" destId="{087DC455-6B84-46C3-8A4C-008C7987C376}" srcOrd="0" destOrd="0" presId="urn:microsoft.com/office/officeart/2008/layout/LinedList"/>
    <dgm:cxn modelId="{F61D7714-E8BB-4DD8-AC9B-AFB03690CB24}" type="presParOf" srcId="{32E52855-8116-4101-A2F0-526B5DECCB28}" destId="{B879493E-F6D3-4D10-ADA5-ECD588656037}" srcOrd="1" destOrd="0" presId="urn:microsoft.com/office/officeart/2008/layout/LinedList"/>
    <dgm:cxn modelId="{E59607D7-2394-44AB-87A4-D728D6158605}" type="presParOf" srcId="{B879493E-F6D3-4D10-ADA5-ECD588656037}" destId="{9AA72677-ABF1-41ED-8465-91252554543F}" srcOrd="0" destOrd="0" presId="urn:microsoft.com/office/officeart/2008/layout/LinedList"/>
    <dgm:cxn modelId="{BF206022-244A-429C-9CFF-EEF860C6078A}" type="presParOf" srcId="{B879493E-F6D3-4D10-ADA5-ECD588656037}" destId="{6D938F07-E8D0-43FB-8A4D-D60C5E36C772}" srcOrd="1" destOrd="0" presId="urn:microsoft.com/office/officeart/2008/layout/LinedList"/>
    <dgm:cxn modelId="{3F0B6491-54F8-4746-9251-988EFC4A1733}" type="presParOf" srcId="{6D938F07-E8D0-43FB-8A4D-D60C5E36C772}" destId="{0BAC26AF-FBD5-4D3A-9E34-CE584FC3D211}" srcOrd="0" destOrd="0" presId="urn:microsoft.com/office/officeart/2008/layout/LinedList"/>
    <dgm:cxn modelId="{8A4B7532-6324-42F4-9C7A-5275238D4480}" type="presParOf" srcId="{6D938F07-E8D0-43FB-8A4D-D60C5E36C772}" destId="{22692BCF-3605-46B0-9989-383F354AB007}" srcOrd="1" destOrd="0" presId="urn:microsoft.com/office/officeart/2008/layout/LinedList"/>
    <dgm:cxn modelId="{4DEDA88D-3AE4-47AF-A00A-6BB5DE11A178}" type="presParOf" srcId="{6D938F07-E8D0-43FB-8A4D-D60C5E36C772}" destId="{FB622D58-F190-401C-94BC-A5EF6D8174F7}" srcOrd="2" destOrd="0" presId="urn:microsoft.com/office/officeart/2008/layout/LinedList"/>
    <dgm:cxn modelId="{DF537987-E338-4DA2-A26B-D11649F9979F}" type="presParOf" srcId="{B879493E-F6D3-4D10-ADA5-ECD588656037}" destId="{C8171F2B-AA22-4BD3-B3F8-729FC793ED69}" srcOrd="2" destOrd="0" presId="urn:microsoft.com/office/officeart/2008/layout/LinedList"/>
    <dgm:cxn modelId="{5ABE49AA-562C-4411-B6D2-C8FFD20DF0CC}" type="presParOf" srcId="{B879493E-F6D3-4D10-ADA5-ECD588656037}" destId="{A83EE583-0B31-483A-99F2-D71479894E0F}" srcOrd="3" destOrd="0" presId="urn:microsoft.com/office/officeart/2008/layout/LinedList"/>
    <dgm:cxn modelId="{7417E289-F587-4808-BCE0-30A01F130B3F}" type="presParOf" srcId="{B879493E-F6D3-4D10-ADA5-ECD588656037}" destId="{602F5122-747C-4A50-875B-B70397C38040}" srcOrd="4" destOrd="0" presId="urn:microsoft.com/office/officeart/2008/layout/LinedList"/>
    <dgm:cxn modelId="{00D8011E-E802-4776-8133-4FA8658D6882}" type="presParOf" srcId="{602F5122-747C-4A50-875B-B70397C38040}" destId="{9DC2826F-5659-4D11-8783-7C6A33E05442}" srcOrd="0" destOrd="0" presId="urn:microsoft.com/office/officeart/2008/layout/LinedList"/>
    <dgm:cxn modelId="{CAB2169E-9955-4785-BAFB-E35570764CCB}" type="presParOf" srcId="{602F5122-747C-4A50-875B-B70397C38040}" destId="{1A45F50E-9DC1-40D6-A73A-6C105A1B290D}" srcOrd="1" destOrd="0" presId="urn:microsoft.com/office/officeart/2008/layout/LinedList"/>
    <dgm:cxn modelId="{E9760B7B-EE80-4BE2-B374-56636B23A161}" type="presParOf" srcId="{602F5122-747C-4A50-875B-B70397C38040}" destId="{29CAF05F-C8E6-489A-A983-2C5B997F1DA2}" srcOrd="2" destOrd="0" presId="urn:microsoft.com/office/officeart/2008/layout/LinedList"/>
    <dgm:cxn modelId="{9E3310D3-D58E-4D79-B084-0F6066E7CFAA}" type="presParOf" srcId="{B879493E-F6D3-4D10-ADA5-ECD588656037}" destId="{3E277017-F07F-47A8-9DFE-95B7606823F4}" srcOrd="5" destOrd="0" presId="urn:microsoft.com/office/officeart/2008/layout/LinedList"/>
    <dgm:cxn modelId="{61D6685C-3BFF-469F-ABF2-37F082DEFDA1}" type="presParOf" srcId="{B879493E-F6D3-4D10-ADA5-ECD588656037}" destId="{F668ABCA-1520-4149-B3F0-7ABDAF77EABD}" srcOrd="6" destOrd="0" presId="urn:microsoft.com/office/officeart/2008/layout/LinedList"/>
    <dgm:cxn modelId="{D15BC860-F85E-4989-A62A-AA2DDB0015C1}" type="presParOf" srcId="{5E1B0446-D163-40C2-B4FF-BF741044C531}" destId="{A0A0804C-184E-43AC-A8B0-1A0E4A376143}" srcOrd="2" destOrd="0" presId="urn:microsoft.com/office/officeart/2008/layout/LinedList"/>
    <dgm:cxn modelId="{732AFC42-B846-4E5A-A287-DC64EA5A7A2A}" type="presParOf" srcId="{5E1B0446-D163-40C2-B4FF-BF741044C531}" destId="{0F2FB84D-64B9-4EFE-8601-CD4A0EF989FD}" srcOrd="3" destOrd="0" presId="urn:microsoft.com/office/officeart/2008/layout/LinedList"/>
    <dgm:cxn modelId="{898E00B0-278B-479A-8501-31EF7D1ABC4D}" type="presParOf" srcId="{0F2FB84D-64B9-4EFE-8601-CD4A0EF989FD}" destId="{68426C9D-0B33-4334-9E5A-25796A71942E}" srcOrd="0" destOrd="0" presId="urn:microsoft.com/office/officeart/2008/layout/LinedList"/>
    <dgm:cxn modelId="{72D7CC58-E536-46C9-AC5A-CF3969C9C753}" type="presParOf" srcId="{0F2FB84D-64B9-4EFE-8601-CD4A0EF989FD}" destId="{5DCA6C9B-FE19-4686-A5EA-2659C16C757C}" srcOrd="1" destOrd="0" presId="urn:microsoft.com/office/officeart/2008/layout/LinedList"/>
    <dgm:cxn modelId="{86CA78E3-C3E3-4303-B483-5EFCFD0788F0}" type="presParOf" srcId="{5DCA6C9B-FE19-4686-A5EA-2659C16C757C}" destId="{CF2E2C3C-9993-4314-985E-C5970785DFFA}" srcOrd="0" destOrd="0" presId="urn:microsoft.com/office/officeart/2008/layout/LinedList"/>
    <dgm:cxn modelId="{0798216D-D4FC-416B-830B-4D18C33A0DCA}" type="presParOf" srcId="{5DCA6C9B-FE19-4686-A5EA-2659C16C757C}" destId="{73F11B3C-4A2C-40E9-B8D3-C31D666C0833}" srcOrd="1" destOrd="0" presId="urn:microsoft.com/office/officeart/2008/layout/LinedList"/>
    <dgm:cxn modelId="{6A7B629E-682A-48F4-93E4-108C105323CF}" type="presParOf" srcId="{73F11B3C-4A2C-40E9-B8D3-C31D666C0833}" destId="{641355D7-159A-466C-93EC-F51E2A8BBEAB}" srcOrd="0" destOrd="0" presId="urn:microsoft.com/office/officeart/2008/layout/LinedList"/>
    <dgm:cxn modelId="{2055D2BB-55A3-409A-8EE3-42372E01B86D}" type="presParOf" srcId="{73F11B3C-4A2C-40E9-B8D3-C31D666C0833}" destId="{9E54D408-2E67-4BE9-B888-AE4B723CD669}" srcOrd="1" destOrd="0" presId="urn:microsoft.com/office/officeart/2008/layout/LinedList"/>
    <dgm:cxn modelId="{0B8895A5-ED13-40F4-A440-4C7D1FB048B6}" type="presParOf" srcId="{73F11B3C-4A2C-40E9-B8D3-C31D666C0833}" destId="{122189CF-5C3B-4BB0-BC8B-079CC6C3EB07}" srcOrd="2" destOrd="0" presId="urn:microsoft.com/office/officeart/2008/layout/LinedList"/>
    <dgm:cxn modelId="{B1A73615-C713-4DC7-B134-1581174C86C3}" type="presParOf" srcId="{5DCA6C9B-FE19-4686-A5EA-2659C16C757C}" destId="{C064E5C2-63A3-419B-AE18-6CEE73BB402A}" srcOrd="2" destOrd="0" presId="urn:microsoft.com/office/officeart/2008/layout/LinedList"/>
    <dgm:cxn modelId="{E7CF8976-B776-44FD-B21D-4DF9B3186CA6}" type="presParOf" srcId="{5DCA6C9B-FE19-4686-A5EA-2659C16C757C}" destId="{5BE94225-461D-4A0E-A5E3-273F5B41092A}" srcOrd="3" destOrd="0" presId="urn:microsoft.com/office/officeart/2008/layout/LinedList"/>
    <dgm:cxn modelId="{7CA9A8D9-4888-47B6-B487-14CA953046DB}" type="presParOf" srcId="{5DCA6C9B-FE19-4686-A5EA-2659C16C757C}" destId="{8B9C4731-3EF0-4D73-9BA5-0CC17CFDE93B}" srcOrd="4" destOrd="0" presId="urn:microsoft.com/office/officeart/2008/layout/LinedList"/>
    <dgm:cxn modelId="{DD82A76A-66F8-4C92-A54B-1D315181E853}" type="presParOf" srcId="{8B9C4731-3EF0-4D73-9BA5-0CC17CFDE93B}" destId="{DDFFA14E-9523-4121-A0CB-E399BD17B90B}" srcOrd="0" destOrd="0" presId="urn:microsoft.com/office/officeart/2008/layout/LinedList"/>
    <dgm:cxn modelId="{04F48447-955C-4F2E-B76B-122DB2A335DC}" type="presParOf" srcId="{8B9C4731-3EF0-4D73-9BA5-0CC17CFDE93B}" destId="{4A97E1B6-0AAB-4932-8F23-95366A32673A}" srcOrd="1" destOrd="0" presId="urn:microsoft.com/office/officeart/2008/layout/LinedList"/>
    <dgm:cxn modelId="{CAA8DF16-45E5-4670-8E51-F7EA442FF797}" type="presParOf" srcId="{8B9C4731-3EF0-4D73-9BA5-0CC17CFDE93B}" destId="{2612972A-7416-4B10-93DA-A95B4C7CA625}" srcOrd="2" destOrd="0" presId="urn:microsoft.com/office/officeart/2008/layout/LinedList"/>
    <dgm:cxn modelId="{8707C6DD-B0CF-4013-95D1-09C9CB98AC1E}" type="presParOf" srcId="{5DCA6C9B-FE19-4686-A5EA-2659C16C757C}" destId="{B410B887-F1DC-43B6-9374-AF32E5877868}" srcOrd="5" destOrd="0" presId="urn:microsoft.com/office/officeart/2008/layout/LinedList"/>
    <dgm:cxn modelId="{4F02360B-76C1-45F8-B4B0-949F4651D78F}" type="presParOf" srcId="{5DCA6C9B-FE19-4686-A5EA-2659C16C757C}" destId="{99C8E772-7D07-4E3B-B20D-448FBB1F4B67}" srcOrd="6" destOrd="0" presId="urn:microsoft.com/office/officeart/2008/layout/LinedList"/>
    <dgm:cxn modelId="{D88BE9B7-F7CF-4628-967A-DA3FBF7C9003}" type="presParOf" srcId="{5E1B0446-D163-40C2-B4FF-BF741044C531}" destId="{02B2ACA8-AC59-4DB4-BD32-786764BA7145}" srcOrd="4" destOrd="0" presId="urn:microsoft.com/office/officeart/2008/layout/LinedList"/>
    <dgm:cxn modelId="{ED20DCAC-86BD-4F78-801A-9025A096CF03}" type="presParOf" srcId="{5E1B0446-D163-40C2-B4FF-BF741044C531}" destId="{77365259-8EA6-4EAB-8D7C-E0AA12FEE572}" srcOrd="5" destOrd="0" presId="urn:microsoft.com/office/officeart/2008/layout/LinedList"/>
    <dgm:cxn modelId="{D403B4D6-AF1A-4CEC-A655-F402C0808EA2}" type="presParOf" srcId="{77365259-8EA6-4EAB-8D7C-E0AA12FEE572}" destId="{93253736-BA5D-4D3E-9057-B9E40597F457}" srcOrd="0" destOrd="0" presId="urn:microsoft.com/office/officeart/2008/layout/LinedList"/>
    <dgm:cxn modelId="{DB4DC646-8E43-4975-B81C-EE56E91DA548}" type="presParOf" srcId="{77365259-8EA6-4EAB-8D7C-E0AA12FEE572}" destId="{D9A387E1-59CE-4CB4-81AF-81A04B618CC2}" srcOrd="1" destOrd="0" presId="urn:microsoft.com/office/officeart/2008/layout/LinedList"/>
    <dgm:cxn modelId="{F65CBD58-43EA-4BAE-91F4-3693C7E2E210}" type="presParOf" srcId="{D9A387E1-59CE-4CB4-81AF-81A04B618CC2}" destId="{526D267B-AC10-4FD0-922F-42ACEEE10707}" srcOrd="0" destOrd="0" presId="urn:microsoft.com/office/officeart/2008/layout/LinedList"/>
    <dgm:cxn modelId="{0706311D-0377-4A03-9D44-5A4E43685FD5}" type="presParOf" srcId="{D9A387E1-59CE-4CB4-81AF-81A04B618CC2}" destId="{28D73AF6-CABA-429B-B0E2-603574C23282}" srcOrd="1" destOrd="0" presId="urn:microsoft.com/office/officeart/2008/layout/LinedList"/>
    <dgm:cxn modelId="{CB760DE5-CFF4-4AC9-AEAF-7484C7C7E27D}" type="presParOf" srcId="{28D73AF6-CABA-429B-B0E2-603574C23282}" destId="{48B395F8-9463-46CF-847E-0F9A5BAA5AF6}" srcOrd="0" destOrd="0" presId="urn:microsoft.com/office/officeart/2008/layout/LinedList"/>
    <dgm:cxn modelId="{3242D317-BA37-44B9-B3E2-77AA4359BF26}" type="presParOf" srcId="{28D73AF6-CABA-429B-B0E2-603574C23282}" destId="{20D82288-AF35-47C1-950C-624A6045A5B8}" srcOrd="1" destOrd="0" presId="urn:microsoft.com/office/officeart/2008/layout/LinedList"/>
    <dgm:cxn modelId="{0AC913B7-561F-4999-8557-1702FD69E862}" type="presParOf" srcId="{28D73AF6-CABA-429B-B0E2-603574C23282}" destId="{8EE3D762-5555-42CD-8045-6808A54499F5}" srcOrd="2" destOrd="0" presId="urn:microsoft.com/office/officeart/2008/layout/LinedList"/>
    <dgm:cxn modelId="{2432E39C-0F94-4701-A088-2186DB3A6138}" type="presParOf" srcId="{D9A387E1-59CE-4CB4-81AF-81A04B618CC2}" destId="{D921E701-9B98-40CE-BCDD-4CE5C74A54FA}" srcOrd="2" destOrd="0" presId="urn:microsoft.com/office/officeart/2008/layout/LinedList"/>
    <dgm:cxn modelId="{C6CDDE5F-461B-44EB-B155-1820FE3DA26B}" type="presParOf" srcId="{D9A387E1-59CE-4CB4-81AF-81A04B618CC2}" destId="{20499925-6D3A-4D8E-86C0-E12424392EBA}" srcOrd="3" destOrd="0" presId="urn:microsoft.com/office/officeart/2008/layout/LinedList"/>
    <dgm:cxn modelId="{EBF02E07-0D1A-41F9-9F47-690A02D65464}" type="presParOf" srcId="{D9A387E1-59CE-4CB4-81AF-81A04B618CC2}" destId="{A3629DD7-635C-4787-A2BE-E4FEA981456C}" srcOrd="4" destOrd="0" presId="urn:microsoft.com/office/officeart/2008/layout/LinedList"/>
    <dgm:cxn modelId="{292835BC-99EC-4FDA-8A0B-A0463D70EEB0}" type="presParOf" srcId="{A3629DD7-635C-4787-A2BE-E4FEA981456C}" destId="{BEA54F64-11CE-4F82-B585-BEA872E08538}" srcOrd="0" destOrd="0" presId="urn:microsoft.com/office/officeart/2008/layout/LinedList"/>
    <dgm:cxn modelId="{B4460CC8-F62B-4D31-9E27-E698A28FA170}" type="presParOf" srcId="{A3629DD7-635C-4787-A2BE-E4FEA981456C}" destId="{A1F0EE62-E6DD-41B3-840E-1B7B20D58505}" srcOrd="1" destOrd="0" presId="urn:microsoft.com/office/officeart/2008/layout/LinedList"/>
    <dgm:cxn modelId="{F4F99FB3-3637-482F-ABA8-78506611D356}" type="presParOf" srcId="{A3629DD7-635C-4787-A2BE-E4FEA981456C}" destId="{B97983CF-313F-4952-A963-3AE968E054AF}" srcOrd="2" destOrd="0" presId="urn:microsoft.com/office/officeart/2008/layout/LinedList"/>
    <dgm:cxn modelId="{F5D8A652-D04D-436D-AFA4-398529DD0932}" type="presParOf" srcId="{D9A387E1-59CE-4CB4-81AF-81A04B618CC2}" destId="{A96173B8-5447-44FE-9EA0-7E338862836F}" srcOrd="5" destOrd="0" presId="urn:microsoft.com/office/officeart/2008/layout/LinedList"/>
    <dgm:cxn modelId="{1043ACC0-7AC9-4C6E-A94A-75B91AEC9B27}" type="presParOf" srcId="{D9A387E1-59CE-4CB4-81AF-81A04B618CC2}" destId="{8CB4AFD6-8A22-4BD3-B785-FE126E9F0217}" srcOrd="6" destOrd="0" presId="urn:microsoft.com/office/officeart/2008/layout/LinedList"/>
    <dgm:cxn modelId="{217006AA-47EF-44AD-B527-B8E88E17AD4E}" type="presParOf" srcId="{5E1B0446-D163-40C2-B4FF-BF741044C531}" destId="{58EC33AE-5114-4BE6-AEC8-3375AF7136FB}" srcOrd="6" destOrd="0" presId="urn:microsoft.com/office/officeart/2008/layout/LinedList"/>
    <dgm:cxn modelId="{66ED7903-6623-4761-9390-4C534680F12E}" type="presParOf" srcId="{5E1B0446-D163-40C2-B4FF-BF741044C531}" destId="{FD206AF5-7364-4937-94C5-7B2A2F6B488D}" srcOrd="7" destOrd="0" presId="urn:microsoft.com/office/officeart/2008/layout/LinedList"/>
    <dgm:cxn modelId="{ABE29C44-15DE-4C08-A09A-50ABAA0D7375}" type="presParOf" srcId="{FD206AF5-7364-4937-94C5-7B2A2F6B488D}" destId="{EBB2F185-50A0-4D79-9234-8942EA2145A8}" srcOrd="0" destOrd="0" presId="urn:microsoft.com/office/officeart/2008/layout/LinedList"/>
    <dgm:cxn modelId="{6ABE67D9-DC6F-4463-A48B-C629EE5DB2DE}" type="presParOf" srcId="{FD206AF5-7364-4937-94C5-7B2A2F6B488D}" destId="{895CC963-DF55-44EE-BC2A-A84CE9E93E49}" srcOrd="1" destOrd="0" presId="urn:microsoft.com/office/officeart/2008/layout/LinedList"/>
    <dgm:cxn modelId="{C88680DF-9120-4184-92F0-669C68CDF26F}" type="presParOf" srcId="{895CC963-DF55-44EE-BC2A-A84CE9E93E49}" destId="{20B7BEEA-D5A6-449E-A713-C93542A94ACE}" srcOrd="0" destOrd="0" presId="urn:microsoft.com/office/officeart/2008/layout/LinedList"/>
    <dgm:cxn modelId="{CC37716F-C081-4FBC-B818-978C0910587D}" type="presParOf" srcId="{895CC963-DF55-44EE-BC2A-A84CE9E93E49}" destId="{545758EC-B89C-4A39-9FE6-789D7C767FF1}" srcOrd="1" destOrd="0" presId="urn:microsoft.com/office/officeart/2008/layout/LinedList"/>
    <dgm:cxn modelId="{6A75C00A-ABE2-4B78-AFD1-F1E2BEA20E38}" type="presParOf" srcId="{545758EC-B89C-4A39-9FE6-789D7C767FF1}" destId="{59B04A22-203B-499F-8032-02012259288F}" srcOrd="0" destOrd="0" presId="urn:microsoft.com/office/officeart/2008/layout/LinedList"/>
    <dgm:cxn modelId="{F4843F58-8CBC-4EC6-B8F9-2EFCE9E97F09}" type="presParOf" srcId="{545758EC-B89C-4A39-9FE6-789D7C767FF1}" destId="{54B8ADAD-7482-4011-8B19-CE4216312CE3}" srcOrd="1" destOrd="0" presId="urn:microsoft.com/office/officeart/2008/layout/LinedList"/>
    <dgm:cxn modelId="{6B9D9BE5-EA9C-4E1D-B701-8730102F056B}" type="presParOf" srcId="{545758EC-B89C-4A39-9FE6-789D7C767FF1}" destId="{ECDB57E8-7405-440A-878C-6F07D0D26309}" srcOrd="2" destOrd="0" presId="urn:microsoft.com/office/officeart/2008/layout/LinedList"/>
    <dgm:cxn modelId="{67321193-D2F2-4970-AC1E-4464B61A73FD}" type="presParOf" srcId="{895CC963-DF55-44EE-BC2A-A84CE9E93E49}" destId="{F3622504-8144-431B-B6FE-5D4531CC959F}" srcOrd="2" destOrd="0" presId="urn:microsoft.com/office/officeart/2008/layout/LinedList"/>
    <dgm:cxn modelId="{9E4F82F1-2328-419E-A6D0-10B8CD2CB251}" type="presParOf" srcId="{895CC963-DF55-44EE-BC2A-A84CE9E93E49}" destId="{C5D3911D-6112-418F-8AAA-29F2FC922E7B}" srcOrd="3" destOrd="0" presId="urn:microsoft.com/office/officeart/2008/layout/LinedList"/>
    <dgm:cxn modelId="{7148503F-A70E-400A-8B5D-CC151793F906}" type="presParOf" srcId="{895CC963-DF55-44EE-BC2A-A84CE9E93E49}" destId="{799BC069-92B7-494F-A3A7-D4EA338F829B}" srcOrd="4" destOrd="0" presId="urn:microsoft.com/office/officeart/2008/layout/LinedList"/>
    <dgm:cxn modelId="{63268752-86BB-4032-821C-CF5841F6CC78}" type="presParOf" srcId="{799BC069-92B7-494F-A3A7-D4EA338F829B}" destId="{86094B45-6618-4316-A3AB-06CE1FD71754}" srcOrd="0" destOrd="0" presId="urn:microsoft.com/office/officeart/2008/layout/LinedList"/>
    <dgm:cxn modelId="{0CD09C12-ADDA-4B08-92AD-227B16435740}" type="presParOf" srcId="{799BC069-92B7-494F-A3A7-D4EA338F829B}" destId="{6AB678A1-2922-448E-AB0D-A4270C2B1A6A}" srcOrd="1" destOrd="0" presId="urn:microsoft.com/office/officeart/2008/layout/LinedList"/>
    <dgm:cxn modelId="{B983863F-47E5-42D5-AA5C-06557C37B24A}" type="presParOf" srcId="{799BC069-92B7-494F-A3A7-D4EA338F829B}" destId="{A74C275D-0B17-49FA-9D54-75CF2129F03D}" srcOrd="2" destOrd="0" presId="urn:microsoft.com/office/officeart/2008/layout/LinedList"/>
    <dgm:cxn modelId="{6404D477-C823-4FD1-9CD6-1C598C483700}" type="presParOf" srcId="{895CC963-DF55-44EE-BC2A-A84CE9E93E49}" destId="{7CB09163-8F3B-4FDB-A4EA-EA1362DE238B}" srcOrd="5" destOrd="0" presId="urn:microsoft.com/office/officeart/2008/layout/LinedList"/>
    <dgm:cxn modelId="{E44DC6F0-5C20-44F7-9570-9AD8717E8201}" type="presParOf" srcId="{895CC963-DF55-44EE-BC2A-A84CE9E93E49}" destId="{5C909F79-46F5-438E-8945-E5032A474128}" srcOrd="6" destOrd="0" presId="urn:microsoft.com/office/officeart/2008/layout/LinedList"/>
    <dgm:cxn modelId="{EDDA1282-AC71-4829-8DAA-2672D9A6E4A2}" type="presParOf" srcId="{5E1B0446-D163-40C2-B4FF-BF741044C531}" destId="{F89F2938-FA95-4251-B350-7A9BC6921C01}" srcOrd="8" destOrd="0" presId="urn:microsoft.com/office/officeart/2008/layout/LinedList"/>
    <dgm:cxn modelId="{B78BC787-AEB5-4A0C-B8AB-8D5128E89CCC}" type="presParOf" srcId="{5E1B0446-D163-40C2-B4FF-BF741044C531}" destId="{09FC99C7-344B-4FBB-AEFF-981763DA8D38}" srcOrd="9" destOrd="0" presId="urn:microsoft.com/office/officeart/2008/layout/LinedList"/>
    <dgm:cxn modelId="{FEE7CAFA-A98B-4488-B0AE-1C0119DB938C}" type="presParOf" srcId="{09FC99C7-344B-4FBB-AEFF-981763DA8D38}" destId="{8DEA77C8-BED3-4463-9BFD-91474F6C8908}" srcOrd="0" destOrd="0" presId="urn:microsoft.com/office/officeart/2008/layout/LinedList"/>
    <dgm:cxn modelId="{3F140369-05DC-4CAA-91E1-67A331384F29}" type="presParOf" srcId="{09FC99C7-344B-4FBB-AEFF-981763DA8D38}" destId="{DA826083-2497-4B82-990D-188497E09F95}" srcOrd="1" destOrd="0" presId="urn:microsoft.com/office/officeart/2008/layout/LinedList"/>
    <dgm:cxn modelId="{921A602B-2B9F-4045-9A13-3A8677B1E65D}" type="presParOf" srcId="{DA826083-2497-4B82-990D-188497E09F95}" destId="{86ED2AA5-E19E-489B-B370-3799B128596D}" srcOrd="0" destOrd="0" presId="urn:microsoft.com/office/officeart/2008/layout/LinedList"/>
    <dgm:cxn modelId="{0FFFB2E0-D1C7-4633-900F-91562CA22D5F}" type="presParOf" srcId="{DA826083-2497-4B82-990D-188497E09F95}" destId="{258A5E4D-7298-467E-85E7-6044F70C1863}" srcOrd="1" destOrd="0" presId="urn:microsoft.com/office/officeart/2008/layout/LinedList"/>
    <dgm:cxn modelId="{7F0C8913-AFD4-419A-9422-84A1FE4D6CDB}" type="presParOf" srcId="{258A5E4D-7298-467E-85E7-6044F70C1863}" destId="{6FA5DCD4-C7F6-4A4E-B9AB-7129EA632520}" srcOrd="0" destOrd="0" presId="urn:microsoft.com/office/officeart/2008/layout/LinedList"/>
    <dgm:cxn modelId="{9472FD87-8B49-41D5-A2DF-63BFA6FDC4F1}" type="presParOf" srcId="{258A5E4D-7298-467E-85E7-6044F70C1863}" destId="{3BC28565-F721-4838-9F98-C9FF0D6B2704}" srcOrd="1" destOrd="0" presId="urn:microsoft.com/office/officeart/2008/layout/LinedList"/>
    <dgm:cxn modelId="{5F45272D-73E2-4A03-9FA5-2694BD163528}" type="presParOf" srcId="{258A5E4D-7298-467E-85E7-6044F70C1863}" destId="{F746D011-15B8-4C72-9B8E-CF69E84ED5A7}" srcOrd="2" destOrd="0" presId="urn:microsoft.com/office/officeart/2008/layout/LinedList"/>
    <dgm:cxn modelId="{330A3589-0D32-471D-BF9B-520F0B1D0F94}" type="presParOf" srcId="{DA826083-2497-4B82-990D-188497E09F95}" destId="{2735DA21-EF60-417E-A967-EF36D4702DDE}" srcOrd="2" destOrd="0" presId="urn:microsoft.com/office/officeart/2008/layout/LinedList"/>
    <dgm:cxn modelId="{F9B2A921-D497-4F27-B850-D2741241032B}" type="presParOf" srcId="{DA826083-2497-4B82-990D-188497E09F95}" destId="{0F712439-9459-4426-80F8-13E8E9EA5BA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AF486-8854-4BF2-BD55-305230DA1DD3}"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B07B7DA7-00CA-4C42-B5C5-E5B79B1B21FF}">
      <dgm:prSet phldrT="[Text]"/>
      <dgm:spPr/>
      <dgm:t>
        <a:bodyPr/>
        <a:lstStyle/>
        <a:p>
          <a:r>
            <a:rPr lang="en-US" b="1" dirty="0" smtClean="0"/>
            <a:t>U(1) Gauge boson</a:t>
          </a:r>
          <a:endParaRPr lang="en-US" b="1" dirty="0"/>
        </a:p>
      </dgm:t>
    </dgm:pt>
    <dgm:pt modelId="{49936632-4104-4005-B9CD-1F126D45FB5A}" type="parTrans" cxnId="{192F2435-1B2C-4C28-BE42-027A0380743B}">
      <dgm:prSet/>
      <dgm:spPr/>
      <dgm:t>
        <a:bodyPr/>
        <a:lstStyle/>
        <a:p>
          <a:endParaRPr lang="en-US"/>
        </a:p>
      </dgm:t>
    </dgm:pt>
    <dgm:pt modelId="{83EF001A-9DBE-47BE-8C27-625574524B8E}" type="sibTrans" cxnId="{192F2435-1B2C-4C28-BE42-027A0380743B}">
      <dgm:prSet/>
      <dgm:spPr/>
      <dgm:t>
        <a:bodyPr/>
        <a:lstStyle/>
        <a:p>
          <a:endParaRPr lang="en-US"/>
        </a:p>
      </dgm:t>
    </dgm:pt>
    <dgm:pt modelId="{7383A935-39DB-4F3C-B390-93BBA54A2E50}">
      <dgm:prSet phldrT="[Text]"/>
      <dgm:spPr/>
      <dgm:t>
        <a:bodyPr/>
        <a:lstStyle/>
        <a:p>
          <a:r>
            <a:rPr lang="en-US" b="1" dirty="0" smtClean="0"/>
            <a:t>Kinetic mixing</a:t>
          </a:r>
          <a:endParaRPr lang="en-US" b="1" dirty="0"/>
        </a:p>
      </dgm:t>
    </dgm:pt>
    <dgm:pt modelId="{1F8CD50D-A278-49B6-B6B2-138ABE71DB0D}" type="parTrans" cxnId="{8D81BD28-1358-48B2-A0F9-1F3A8C564942}">
      <dgm:prSet/>
      <dgm:spPr/>
      <dgm:t>
        <a:bodyPr/>
        <a:lstStyle/>
        <a:p>
          <a:endParaRPr lang="en-US"/>
        </a:p>
      </dgm:t>
    </dgm:pt>
    <dgm:pt modelId="{BF88CBD8-67AF-4FB6-98F1-E80F94422558}" type="sibTrans" cxnId="{8D81BD28-1358-48B2-A0F9-1F3A8C564942}">
      <dgm:prSet/>
      <dgm:spPr/>
      <dgm:t>
        <a:bodyPr/>
        <a:lstStyle/>
        <a:p>
          <a:endParaRPr lang="en-US"/>
        </a:p>
      </dgm:t>
    </dgm:pt>
    <dgm:pt modelId="{211ED3F4-5A04-4B47-A462-74BB36C23819}">
      <dgm:prSet phldrT="[Text]"/>
      <dgm:spPr/>
      <dgm:t>
        <a:bodyPr/>
        <a:lstStyle/>
        <a:p>
          <a:r>
            <a:rPr lang="en-US" dirty="0" smtClean="0"/>
            <a:t>Massive (mass unknown)</a:t>
          </a:r>
          <a:endParaRPr lang="en-US" dirty="0"/>
        </a:p>
      </dgm:t>
    </dgm:pt>
    <dgm:pt modelId="{6BBF84FD-BA4E-417C-9E22-E3A18CC5829E}" type="parTrans" cxnId="{2D29A571-D576-46DC-93BD-271D84C813CC}">
      <dgm:prSet/>
      <dgm:spPr/>
      <dgm:t>
        <a:bodyPr/>
        <a:lstStyle/>
        <a:p>
          <a:endParaRPr lang="en-US"/>
        </a:p>
      </dgm:t>
    </dgm:pt>
    <dgm:pt modelId="{8D56C968-FEDE-4DB2-BC91-7D0A95CF1FAB}" type="sibTrans" cxnId="{2D29A571-D576-46DC-93BD-271D84C813CC}">
      <dgm:prSet/>
      <dgm:spPr/>
      <dgm:t>
        <a:bodyPr/>
        <a:lstStyle/>
        <a:p>
          <a:endParaRPr lang="en-US"/>
        </a:p>
      </dgm:t>
    </dgm:pt>
    <dgm:pt modelId="{6299F905-6C7A-4D16-904E-5746D83CED5D}">
      <dgm:prSet phldrT="[Text]"/>
      <dgm:spPr/>
      <dgm:t>
        <a:bodyPr/>
        <a:lstStyle/>
        <a:p>
          <a:r>
            <a:rPr lang="en-US">
              <a:noFill/>
            </a:rPr>
            <a:t> </a:t>
          </a:r>
        </a:p>
      </dgm:t>
    </dgm:pt>
    <dgm:pt modelId="{4B960C11-DB5B-4B89-8C05-7D6B3B1F6622}" type="parTrans" cxnId="{5D4E458C-838B-4B9C-839F-4B62416067B6}">
      <dgm:prSet/>
      <dgm:spPr/>
      <dgm:t>
        <a:bodyPr/>
        <a:lstStyle/>
        <a:p>
          <a:endParaRPr lang="en-US"/>
        </a:p>
      </dgm:t>
    </dgm:pt>
    <dgm:pt modelId="{877091E0-78B1-461D-923B-ED99A636F926}" type="sibTrans" cxnId="{5D4E458C-838B-4B9C-839F-4B62416067B6}">
      <dgm:prSet/>
      <dgm:spPr/>
      <dgm:t>
        <a:bodyPr/>
        <a:lstStyle/>
        <a:p>
          <a:endParaRPr lang="en-US"/>
        </a:p>
      </dgm:t>
    </dgm:pt>
    <dgm:pt modelId="{62EF02FB-6D3B-4907-B795-ED5894D47BB9}">
      <dgm:prSet phldrT="[Text]"/>
      <dgm:spPr/>
      <dgm:t>
        <a:bodyPr/>
        <a:lstStyle/>
        <a:p>
          <a:r>
            <a:rPr lang="en-US">
              <a:noFill/>
            </a:rPr>
            <a:t> </a:t>
          </a:r>
        </a:p>
      </dgm:t>
    </dgm:pt>
    <dgm:pt modelId="{846D5C13-339C-4F16-91F3-25306DB610B0}" type="parTrans" cxnId="{D3AA5203-E568-44F3-AF67-B7FC61F97F7E}">
      <dgm:prSet/>
      <dgm:spPr/>
      <dgm:t>
        <a:bodyPr/>
        <a:lstStyle/>
        <a:p>
          <a:endParaRPr lang="en-US"/>
        </a:p>
      </dgm:t>
    </dgm:pt>
    <dgm:pt modelId="{5FBB514D-84B0-4774-8500-40C3678E4007}" type="sibTrans" cxnId="{D3AA5203-E568-44F3-AF67-B7FC61F97F7E}">
      <dgm:prSet/>
      <dgm:spPr/>
      <dgm:t>
        <a:bodyPr/>
        <a:lstStyle/>
        <a:p>
          <a:endParaRPr lang="en-US"/>
        </a:p>
      </dgm:t>
    </dgm:pt>
    <dgm:pt modelId="{6117595B-2D19-4FEC-BDB3-AEB1EF06CB8F}">
      <dgm:prSet phldrT="[Text]"/>
      <dgm:spPr/>
      <dgm:t>
        <a:bodyPr/>
        <a:lstStyle/>
        <a:p>
          <a:r>
            <a:rPr lang="en-US" dirty="0" smtClean="0"/>
            <a:t>Carrier of an unknown interaction between unknown particles</a:t>
          </a:r>
          <a:endParaRPr lang="en-US" dirty="0"/>
        </a:p>
      </dgm:t>
    </dgm:pt>
    <dgm:pt modelId="{B07CBCA9-C617-41F8-9AE8-D127BA145FEB}" type="parTrans" cxnId="{2A32DFC2-E59D-4B58-B8C1-B043893BFF87}">
      <dgm:prSet/>
      <dgm:spPr/>
      <dgm:t>
        <a:bodyPr/>
        <a:lstStyle/>
        <a:p>
          <a:endParaRPr lang="en-US"/>
        </a:p>
      </dgm:t>
    </dgm:pt>
    <dgm:pt modelId="{430C507A-7400-4DF3-B3A2-DC86F4D4A935}" type="sibTrans" cxnId="{2A32DFC2-E59D-4B58-B8C1-B043893BFF87}">
      <dgm:prSet/>
      <dgm:spPr/>
      <dgm:t>
        <a:bodyPr/>
        <a:lstStyle/>
        <a:p>
          <a:endParaRPr lang="en-US"/>
        </a:p>
      </dgm:t>
    </dgm:pt>
    <dgm:pt modelId="{A4251BBF-EB15-491B-8E68-FC5090F92765}">
      <dgm:prSet phldrT="[Text]"/>
      <dgm:spPr>
        <a:blipFill rotWithShape="0">
          <a:blip xmlns:r="http://schemas.openxmlformats.org/officeDocument/2006/relationships" r:embed="rId1"/>
          <a:stretch>
            <a:fillRect/>
          </a:stretch>
        </a:blipFill>
      </dgm:spPr>
      <dgm:t>
        <a:bodyPr/>
        <a:lstStyle/>
        <a:p>
          <a:r>
            <a:rPr lang="en-US">
              <a:noFill/>
            </a:rPr>
            <a:t> </a:t>
          </a:r>
        </a:p>
      </dgm:t>
    </dgm:pt>
    <dgm:pt modelId="{61B8A47D-E2BE-4EF0-8DF8-501765083442}" type="parTrans" cxnId="{19B53CAA-F8D5-4D1D-83D5-018A56272883}">
      <dgm:prSet/>
      <dgm:spPr/>
      <dgm:t>
        <a:bodyPr/>
        <a:lstStyle/>
        <a:p>
          <a:endParaRPr lang="en-US"/>
        </a:p>
      </dgm:t>
    </dgm:pt>
    <dgm:pt modelId="{2A2319AE-289E-46FA-A610-307F6A1AF9C1}" type="sibTrans" cxnId="{19B53CAA-F8D5-4D1D-83D5-018A56272883}">
      <dgm:prSet/>
      <dgm:spPr/>
      <dgm:t>
        <a:bodyPr/>
        <a:lstStyle/>
        <a:p>
          <a:endParaRPr lang="en-US"/>
        </a:p>
      </dgm:t>
    </dgm:pt>
    <dgm:pt modelId="{32A91801-0314-4B79-81F4-F13731FE2288}">
      <dgm:prSet phldrT="[Text]"/>
      <dgm:spPr/>
      <dgm:t>
        <a:bodyPr/>
        <a:lstStyle/>
        <a:p>
          <a:r>
            <a:rPr lang="en-US" dirty="0" smtClean="0"/>
            <a:t>No direct coupling with any SM field</a:t>
          </a:r>
          <a:endParaRPr lang="en-US" dirty="0"/>
        </a:p>
      </dgm:t>
    </dgm:pt>
    <dgm:pt modelId="{FC9F144E-7A2F-4558-8122-6685C65A14F7}" type="parTrans" cxnId="{ED6D00F0-7C29-48CB-A175-FDCDEA54EDF6}">
      <dgm:prSet/>
      <dgm:spPr/>
      <dgm:t>
        <a:bodyPr/>
        <a:lstStyle/>
        <a:p>
          <a:endParaRPr lang="en-US"/>
        </a:p>
      </dgm:t>
    </dgm:pt>
    <dgm:pt modelId="{33CFD42E-4518-44B4-9004-93CBA48B6CCE}" type="sibTrans" cxnId="{ED6D00F0-7C29-48CB-A175-FDCDEA54EDF6}">
      <dgm:prSet/>
      <dgm:spPr/>
      <dgm:t>
        <a:bodyPr/>
        <a:lstStyle/>
        <a:p>
          <a:endParaRPr lang="en-US"/>
        </a:p>
      </dgm:t>
    </dgm:pt>
    <dgm:pt modelId="{DAAB4D31-680F-43DB-8C6D-6FEECF044D2F}">
      <dgm:prSet phldrT="[Text]"/>
      <dgm:spPr/>
      <dgm:t>
        <a:bodyPr/>
        <a:lstStyle/>
        <a:p>
          <a:r>
            <a:rPr lang="en-US">
              <a:noFill/>
            </a:rPr>
            <a:t> </a:t>
          </a:r>
        </a:p>
      </dgm:t>
    </dgm:pt>
    <dgm:pt modelId="{B89E67E6-280E-46C2-B7DF-FA10758AFF8E}" type="parTrans" cxnId="{89BF9BB2-7C67-42DF-8D3D-691A0DDA10B1}">
      <dgm:prSet/>
      <dgm:spPr/>
      <dgm:t>
        <a:bodyPr/>
        <a:lstStyle/>
        <a:p>
          <a:endParaRPr lang="en-US"/>
        </a:p>
      </dgm:t>
    </dgm:pt>
    <dgm:pt modelId="{C40E3883-510E-4815-B9F3-08515E7DD512}" type="sibTrans" cxnId="{89BF9BB2-7C67-42DF-8D3D-691A0DDA10B1}">
      <dgm:prSet/>
      <dgm:spPr/>
      <dgm:t>
        <a:bodyPr/>
        <a:lstStyle/>
        <a:p>
          <a:endParaRPr lang="en-US"/>
        </a:p>
      </dgm:t>
    </dgm:pt>
    <dgm:pt modelId="{35D844AC-4E0F-4D6B-958A-65EC0B9819A0}">
      <dgm:prSet phldrT="[Text]"/>
      <dgm:spPr/>
      <dgm:t>
        <a:bodyPr/>
        <a:lstStyle/>
        <a:p>
          <a:r>
            <a:rPr lang="en-US">
              <a:noFill/>
            </a:rPr>
            <a:t> </a:t>
          </a:r>
        </a:p>
      </dgm:t>
    </dgm:pt>
    <dgm:pt modelId="{481A9258-D9A2-49D3-9B58-8AFD1301DBF9}" type="parTrans" cxnId="{455E2CA3-26E4-4A17-9586-A09DDF736C45}">
      <dgm:prSet/>
      <dgm:spPr/>
      <dgm:t>
        <a:bodyPr/>
        <a:lstStyle/>
        <a:p>
          <a:endParaRPr lang="en-US"/>
        </a:p>
      </dgm:t>
    </dgm:pt>
    <dgm:pt modelId="{2A5976F9-F1A2-40EB-84C4-17ECD9BB3449}" type="sibTrans" cxnId="{455E2CA3-26E4-4A17-9586-A09DDF736C45}">
      <dgm:prSet/>
      <dgm:spPr/>
      <dgm:t>
        <a:bodyPr/>
        <a:lstStyle/>
        <a:p>
          <a:endParaRPr lang="en-US"/>
        </a:p>
      </dgm:t>
    </dgm:pt>
    <dgm:pt modelId="{F7F71BEC-EF83-40B9-A458-D09FEA0021EF}" type="pres">
      <dgm:prSet presAssocID="{BFCAF486-8854-4BF2-BD55-305230DA1DD3}" presName="linear" presStyleCnt="0">
        <dgm:presLayoutVars>
          <dgm:dir/>
          <dgm:animLvl val="lvl"/>
          <dgm:resizeHandles val="exact"/>
        </dgm:presLayoutVars>
      </dgm:prSet>
      <dgm:spPr/>
    </dgm:pt>
    <dgm:pt modelId="{6D34A5E6-0299-4C3A-BA48-FF5BC327220A}" type="pres">
      <dgm:prSet presAssocID="{B07B7DA7-00CA-4C42-B5C5-E5B79B1B21FF}" presName="parentLin" presStyleCnt="0"/>
      <dgm:spPr/>
    </dgm:pt>
    <dgm:pt modelId="{456CBE61-D980-4A39-8149-194908613D50}" type="pres">
      <dgm:prSet presAssocID="{B07B7DA7-00CA-4C42-B5C5-E5B79B1B21FF}" presName="parentLeftMargin" presStyleLbl="node1" presStyleIdx="0" presStyleCnt="2"/>
      <dgm:spPr/>
    </dgm:pt>
    <dgm:pt modelId="{82FEA9BF-75D4-4239-A210-128CD165E89F}" type="pres">
      <dgm:prSet presAssocID="{B07B7DA7-00CA-4C42-B5C5-E5B79B1B21FF}" presName="parentText" presStyleLbl="node1" presStyleIdx="0" presStyleCnt="2">
        <dgm:presLayoutVars>
          <dgm:chMax val="0"/>
          <dgm:bulletEnabled val="1"/>
        </dgm:presLayoutVars>
      </dgm:prSet>
      <dgm:spPr/>
      <dgm:t>
        <a:bodyPr/>
        <a:lstStyle/>
        <a:p>
          <a:endParaRPr lang="en-US"/>
        </a:p>
      </dgm:t>
    </dgm:pt>
    <dgm:pt modelId="{9932E0EC-B500-4591-B97B-BCC50D5603E2}" type="pres">
      <dgm:prSet presAssocID="{B07B7DA7-00CA-4C42-B5C5-E5B79B1B21FF}" presName="negativeSpace" presStyleCnt="0"/>
      <dgm:spPr/>
    </dgm:pt>
    <dgm:pt modelId="{959E2BDA-D3E8-4511-819B-75B198F79664}" type="pres">
      <dgm:prSet presAssocID="{B07B7DA7-00CA-4C42-B5C5-E5B79B1B21FF}" presName="childText" presStyleLbl="conFgAcc1" presStyleIdx="0" presStyleCnt="2">
        <dgm:presLayoutVars>
          <dgm:bulletEnabled val="1"/>
        </dgm:presLayoutVars>
      </dgm:prSet>
      <dgm:spPr/>
      <dgm:t>
        <a:bodyPr/>
        <a:lstStyle/>
        <a:p>
          <a:endParaRPr lang="en-US"/>
        </a:p>
      </dgm:t>
    </dgm:pt>
    <dgm:pt modelId="{87FFA246-C062-46B3-A4B9-AB364EAB414B}" type="pres">
      <dgm:prSet presAssocID="{83EF001A-9DBE-47BE-8C27-625574524B8E}" presName="spaceBetweenRectangles" presStyleCnt="0"/>
      <dgm:spPr/>
    </dgm:pt>
    <dgm:pt modelId="{158E6809-8C0B-49CF-B5D9-2278C8AE89DD}" type="pres">
      <dgm:prSet presAssocID="{7383A935-39DB-4F3C-B390-93BBA54A2E50}" presName="parentLin" presStyleCnt="0"/>
      <dgm:spPr/>
    </dgm:pt>
    <dgm:pt modelId="{2FA1B2C2-9CBC-491F-A0A4-33BE35D0E0DB}" type="pres">
      <dgm:prSet presAssocID="{7383A935-39DB-4F3C-B390-93BBA54A2E50}" presName="parentLeftMargin" presStyleLbl="node1" presStyleIdx="0" presStyleCnt="2"/>
      <dgm:spPr/>
    </dgm:pt>
    <dgm:pt modelId="{102203C2-7C1C-4811-BA60-5627C6A9F87C}" type="pres">
      <dgm:prSet presAssocID="{7383A935-39DB-4F3C-B390-93BBA54A2E50}" presName="parentText" presStyleLbl="node1" presStyleIdx="1" presStyleCnt="2">
        <dgm:presLayoutVars>
          <dgm:chMax val="0"/>
          <dgm:bulletEnabled val="1"/>
        </dgm:presLayoutVars>
      </dgm:prSet>
      <dgm:spPr/>
      <dgm:t>
        <a:bodyPr/>
        <a:lstStyle/>
        <a:p>
          <a:endParaRPr lang="en-US"/>
        </a:p>
      </dgm:t>
    </dgm:pt>
    <dgm:pt modelId="{F35EA524-AFFD-4CE1-A6BD-810CD2A50E12}" type="pres">
      <dgm:prSet presAssocID="{7383A935-39DB-4F3C-B390-93BBA54A2E50}" presName="negativeSpace" presStyleCnt="0"/>
      <dgm:spPr/>
    </dgm:pt>
    <dgm:pt modelId="{C04F2DAC-1FF0-4D1C-BE4D-9D82D8105C50}" type="pres">
      <dgm:prSet presAssocID="{7383A935-39DB-4F3C-B390-93BBA54A2E50}" presName="childText" presStyleLbl="conFgAcc1" presStyleIdx="1" presStyleCnt="2">
        <dgm:presLayoutVars>
          <dgm:bulletEnabled val="1"/>
        </dgm:presLayoutVars>
      </dgm:prSet>
      <dgm:spPr/>
      <dgm:t>
        <a:bodyPr/>
        <a:lstStyle/>
        <a:p>
          <a:endParaRPr lang="en-US"/>
        </a:p>
      </dgm:t>
    </dgm:pt>
  </dgm:ptLst>
  <dgm:cxnLst>
    <dgm:cxn modelId="{2D29A571-D576-46DC-93BD-271D84C813CC}" srcId="{B07B7DA7-00CA-4C42-B5C5-E5B79B1B21FF}" destId="{211ED3F4-5A04-4B47-A462-74BB36C23819}" srcOrd="1" destOrd="0" parTransId="{6BBF84FD-BA4E-417C-9E22-E3A18CC5829E}" sibTransId="{8D56C968-FEDE-4DB2-BC91-7D0A95CF1FAB}"/>
    <dgm:cxn modelId="{5D4E458C-838B-4B9C-839F-4B62416067B6}" srcId="{7383A935-39DB-4F3C-B390-93BBA54A2E50}" destId="{6299F905-6C7A-4D16-904E-5746D83CED5D}" srcOrd="1" destOrd="0" parTransId="{4B960C11-DB5B-4B89-8C05-7D6B3B1F6622}" sibTransId="{877091E0-78B1-461D-923B-ED99A636F926}"/>
    <dgm:cxn modelId="{4E627D69-67F0-4DBB-8251-55FB30743F04}" type="presOf" srcId="{35D844AC-4E0F-4D6B-958A-65EC0B9819A0}" destId="{C04F2DAC-1FF0-4D1C-BE4D-9D82D8105C50}" srcOrd="0" destOrd="4" presId="urn:microsoft.com/office/officeart/2005/8/layout/list1"/>
    <dgm:cxn modelId="{2526DEC9-FE3B-451B-AAEC-A8D364EC9E33}" type="presOf" srcId="{6117595B-2D19-4FEC-BDB3-AEB1EF06CB8F}" destId="{959E2BDA-D3E8-4511-819B-75B198F79664}" srcOrd="0" destOrd="0" presId="urn:microsoft.com/office/officeart/2005/8/layout/list1"/>
    <dgm:cxn modelId="{679E5D8D-A0C8-4120-89E3-37CB722C874D}" type="presOf" srcId="{B07B7DA7-00CA-4C42-B5C5-E5B79B1B21FF}" destId="{456CBE61-D980-4A39-8149-194908613D50}" srcOrd="0" destOrd="0" presId="urn:microsoft.com/office/officeart/2005/8/layout/list1"/>
    <dgm:cxn modelId="{2A32DFC2-E59D-4B58-B8C1-B043893BFF87}" srcId="{B07B7DA7-00CA-4C42-B5C5-E5B79B1B21FF}" destId="{6117595B-2D19-4FEC-BDB3-AEB1EF06CB8F}" srcOrd="0" destOrd="0" parTransId="{B07CBCA9-C617-41F8-9AE8-D127BA145FEB}" sibTransId="{430C507A-7400-4DF3-B3A2-DC86F4D4A935}"/>
    <dgm:cxn modelId="{7BEF07F1-4D58-475A-8275-BDA1DC41437B}" type="presOf" srcId="{DAAB4D31-680F-43DB-8C6D-6FEECF044D2F}" destId="{C04F2DAC-1FF0-4D1C-BE4D-9D82D8105C50}" srcOrd="0" destOrd="2" presId="urn:microsoft.com/office/officeart/2005/8/layout/list1"/>
    <dgm:cxn modelId="{D3AA5203-E568-44F3-AF67-B7FC61F97F7E}" srcId="{7383A935-39DB-4F3C-B390-93BBA54A2E50}" destId="{62EF02FB-6D3B-4907-B795-ED5894D47BB9}" srcOrd="3" destOrd="0" parTransId="{846D5C13-339C-4F16-91F3-25306DB610B0}" sibTransId="{5FBB514D-84B0-4774-8500-40C3678E4007}"/>
    <dgm:cxn modelId="{A6CD6E63-98F2-4E59-A6B7-BD57CDADEC0F}" type="presOf" srcId="{6299F905-6C7A-4D16-904E-5746D83CED5D}" destId="{C04F2DAC-1FF0-4D1C-BE4D-9D82D8105C50}" srcOrd="0" destOrd="1" presId="urn:microsoft.com/office/officeart/2005/8/layout/list1"/>
    <dgm:cxn modelId="{455E2CA3-26E4-4A17-9586-A09DDF736C45}" srcId="{7383A935-39DB-4F3C-B390-93BBA54A2E50}" destId="{35D844AC-4E0F-4D6B-958A-65EC0B9819A0}" srcOrd="4" destOrd="0" parTransId="{481A9258-D9A2-49D3-9B58-8AFD1301DBF9}" sibTransId="{2A5976F9-F1A2-40EB-84C4-17ECD9BB3449}"/>
    <dgm:cxn modelId="{39A3886C-C449-4979-B1D9-8E592BD560BE}" type="presOf" srcId="{A4251BBF-EB15-491B-8E68-FC5090F92765}" destId="{C04F2DAC-1FF0-4D1C-BE4D-9D82D8105C50}" srcOrd="0" destOrd="0" presId="urn:microsoft.com/office/officeart/2005/8/layout/list1"/>
    <dgm:cxn modelId="{6DFF34D8-1A19-49A1-8393-FA6F3D82EE34}" type="presOf" srcId="{B07B7DA7-00CA-4C42-B5C5-E5B79B1B21FF}" destId="{82FEA9BF-75D4-4239-A210-128CD165E89F}" srcOrd="1" destOrd="0" presId="urn:microsoft.com/office/officeart/2005/8/layout/list1"/>
    <dgm:cxn modelId="{89BF9BB2-7C67-42DF-8D3D-691A0DDA10B1}" srcId="{7383A935-39DB-4F3C-B390-93BBA54A2E50}" destId="{DAAB4D31-680F-43DB-8C6D-6FEECF044D2F}" srcOrd="2" destOrd="0" parTransId="{B89E67E6-280E-46C2-B7DF-FA10758AFF8E}" sibTransId="{C40E3883-510E-4815-B9F3-08515E7DD512}"/>
    <dgm:cxn modelId="{0A461E4F-6B35-46F4-B494-0A5BCB05F40A}" type="presOf" srcId="{7383A935-39DB-4F3C-B390-93BBA54A2E50}" destId="{2FA1B2C2-9CBC-491F-A0A4-33BE35D0E0DB}" srcOrd="0" destOrd="0" presId="urn:microsoft.com/office/officeart/2005/8/layout/list1"/>
    <dgm:cxn modelId="{B1F3D530-E95A-437B-BFC3-FDAA65D40907}" type="presOf" srcId="{7383A935-39DB-4F3C-B390-93BBA54A2E50}" destId="{102203C2-7C1C-4811-BA60-5627C6A9F87C}" srcOrd="1" destOrd="0" presId="urn:microsoft.com/office/officeart/2005/8/layout/list1"/>
    <dgm:cxn modelId="{ED6D00F0-7C29-48CB-A175-FDCDEA54EDF6}" srcId="{B07B7DA7-00CA-4C42-B5C5-E5B79B1B21FF}" destId="{32A91801-0314-4B79-81F4-F13731FE2288}" srcOrd="2" destOrd="0" parTransId="{FC9F144E-7A2F-4558-8122-6685C65A14F7}" sibTransId="{33CFD42E-4518-44B4-9004-93CBA48B6CCE}"/>
    <dgm:cxn modelId="{176F2698-87CE-42B0-BC09-C48682263AA4}" type="presOf" srcId="{62EF02FB-6D3B-4907-B795-ED5894D47BB9}" destId="{C04F2DAC-1FF0-4D1C-BE4D-9D82D8105C50}" srcOrd="0" destOrd="3" presId="urn:microsoft.com/office/officeart/2005/8/layout/list1"/>
    <dgm:cxn modelId="{8D81BD28-1358-48B2-A0F9-1F3A8C564942}" srcId="{BFCAF486-8854-4BF2-BD55-305230DA1DD3}" destId="{7383A935-39DB-4F3C-B390-93BBA54A2E50}" srcOrd="1" destOrd="0" parTransId="{1F8CD50D-A278-49B6-B6B2-138ABE71DB0D}" sibTransId="{BF88CBD8-67AF-4FB6-98F1-E80F94422558}"/>
    <dgm:cxn modelId="{19B53CAA-F8D5-4D1D-83D5-018A56272883}" srcId="{7383A935-39DB-4F3C-B390-93BBA54A2E50}" destId="{A4251BBF-EB15-491B-8E68-FC5090F92765}" srcOrd="0" destOrd="0" parTransId="{61B8A47D-E2BE-4EF0-8DF8-501765083442}" sibTransId="{2A2319AE-289E-46FA-A610-307F6A1AF9C1}"/>
    <dgm:cxn modelId="{8503EC08-619A-40D1-A560-37D9111AF340}" type="presOf" srcId="{BFCAF486-8854-4BF2-BD55-305230DA1DD3}" destId="{F7F71BEC-EF83-40B9-A458-D09FEA0021EF}" srcOrd="0" destOrd="0" presId="urn:microsoft.com/office/officeart/2005/8/layout/list1"/>
    <dgm:cxn modelId="{9463DCBA-FB99-4BA8-A208-2EE2766C074F}" type="presOf" srcId="{211ED3F4-5A04-4B47-A462-74BB36C23819}" destId="{959E2BDA-D3E8-4511-819B-75B198F79664}" srcOrd="0" destOrd="1" presId="urn:microsoft.com/office/officeart/2005/8/layout/list1"/>
    <dgm:cxn modelId="{192F2435-1B2C-4C28-BE42-027A0380743B}" srcId="{BFCAF486-8854-4BF2-BD55-305230DA1DD3}" destId="{B07B7DA7-00CA-4C42-B5C5-E5B79B1B21FF}" srcOrd="0" destOrd="0" parTransId="{49936632-4104-4005-B9CD-1F126D45FB5A}" sibTransId="{83EF001A-9DBE-47BE-8C27-625574524B8E}"/>
    <dgm:cxn modelId="{8D468792-BD18-4448-9B91-0D9426138450}" type="presOf" srcId="{32A91801-0314-4B79-81F4-F13731FE2288}" destId="{959E2BDA-D3E8-4511-819B-75B198F79664}" srcOrd="0" destOrd="2" presId="urn:microsoft.com/office/officeart/2005/8/layout/list1"/>
    <dgm:cxn modelId="{31B2F86F-8568-4CA2-A93B-96488C64B1D2}" type="presParOf" srcId="{F7F71BEC-EF83-40B9-A458-D09FEA0021EF}" destId="{6D34A5E6-0299-4C3A-BA48-FF5BC327220A}" srcOrd="0" destOrd="0" presId="urn:microsoft.com/office/officeart/2005/8/layout/list1"/>
    <dgm:cxn modelId="{D9F413CA-F17F-49FC-AECB-2FB0D60CF208}" type="presParOf" srcId="{6D34A5E6-0299-4C3A-BA48-FF5BC327220A}" destId="{456CBE61-D980-4A39-8149-194908613D50}" srcOrd="0" destOrd="0" presId="urn:microsoft.com/office/officeart/2005/8/layout/list1"/>
    <dgm:cxn modelId="{898F56D6-6BB0-4400-801C-F117BC467720}" type="presParOf" srcId="{6D34A5E6-0299-4C3A-BA48-FF5BC327220A}" destId="{82FEA9BF-75D4-4239-A210-128CD165E89F}" srcOrd="1" destOrd="0" presId="urn:microsoft.com/office/officeart/2005/8/layout/list1"/>
    <dgm:cxn modelId="{6AEB5491-508B-4D2C-B87F-5F70EF548B8D}" type="presParOf" srcId="{F7F71BEC-EF83-40B9-A458-D09FEA0021EF}" destId="{9932E0EC-B500-4591-B97B-BCC50D5603E2}" srcOrd="1" destOrd="0" presId="urn:microsoft.com/office/officeart/2005/8/layout/list1"/>
    <dgm:cxn modelId="{E07D2ED5-22DD-402F-A422-F7473CC9F414}" type="presParOf" srcId="{F7F71BEC-EF83-40B9-A458-D09FEA0021EF}" destId="{959E2BDA-D3E8-4511-819B-75B198F79664}" srcOrd="2" destOrd="0" presId="urn:microsoft.com/office/officeart/2005/8/layout/list1"/>
    <dgm:cxn modelId="{0E628DDE-4533-4004-B96D-62F600F0E740}" type="presParOf" srcId="{F7F71BEC-EF83-40B9-A458-D09FEA0021EF}" destId="{87FFA246-C062-46B3-A4B9-AB364EAB414B}" srcOrd="3" destOrd="0" presId="urn:microsoft.com/office/officeart/2005/8/layout/list1"/>
    <dgm:cxn modelId="{381A1866-9C28-406F-BEEE-974DC40B7C67}" type="presParOf" srcId="{F7F71BEC-EF83-40B9-A458-D09FEA0021EF}" destId="{158E6809-8C0B-49CF-B5D9-2278C8AE89DD}" srcOrd="4" destOrd="0" presId="urn:microsoft.com/office/officeart/2005/8/layout/list1"/>
    <dgm:cxn modelId="{FE72C17A-64D2-461E-A5F1-0136BBC64750}" type="presParOf" srcId="{158E6809-8C0B-49CF-B5D9-2278C8AE89DD}" destId="{2FA1B2C2-9CBC-491F-A0A4-33BE35D0E0DB}" srcOrd="0" destOrd="0" presId="urn:microsoft.com/office/officeart/2005/8/layout/list1"/>
    <dgm:cxn modelId="{4FC3DF47-1DF9-436D-A2AD-ADD993E3D480}" type="presParOf" srcId="{158E6809-8C0B-49CF-B5D9-2278C8AE89DD}" destId="{102203C2-7C1C-4811-BA60-5627C6A9F87C}" srcOrd="1" destOrd="0" presId="urn:microsoft.com/office/officeart/2005/8/layout/list1"/>
    <dgm:cxn modelId="{D2D1E283-05AE-4DA1-ABD2-20C0A392319F}" type="presParOf" srcId="{F7F71BEC-EF83-40B9-A458-D09FEA0021EF}" destId="{F35EA524-AFFD-4CE1-A6BD-810CD2A50E12}" srcOrd="5" destOrd="0" presId="urn:microsoft.com/office/officeart/2005/8/layout/list1"/>
    <dgm:cxn modelId="{38018D7F-D257-4C5B-A4F6-D09B97051147}" type="presParOf" srcId="{F7F71BEC-EF83-40B9-A458-D09FEA0021EF}" destId="{C04F2DAC-1FF0-4D1C-BE4D-9D82D8105C5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A009F6-9D18-434E-8494-8A3D77B7FFC5}"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78B36F63-9E8D-40BB-ADB2-1741A19E7D00}">
      <dgm:prSet phldrT="[Text]"/>
      <dgm:spPr/>
      <dgm:t>
        <a:bodyPr/>
        <a:lstStyle/>
        <a:p>
          <a:r>
            <a:rPr lang="en-US" b="1" dirty="0" smtClean="0"/>
            <a:t>Replace the SM photon in allowed processes</a:t>
          </a:r>
          <a:endParaRPr lang="en-US" b="1" dirty="0"/>
        </a:p>
      </dgm:t>
    </dgm:pt>
    <dgm:pt modelId="{4925C9CD-E8B3-4270-BB77-E3B8CF0D027F}" type="parTrans" cxnId="{812B4B5D-2385-4402-B509-D06D116C0EEB}">
      <dgm:prSet/>
      <dgm:spPr/>
      <dgm:t>
        <a:bodyPr/>
        <a:lstStyle/>
        <a:p>
          <a:endParaRPr lang="en-US"/>
        </a:p>
      </dgm:t>
    </dgm:pt>
    <dgm:pt modelId="{FA654497-F42B-447A-BF55-B9AFCB42D8D0}" type="sibTrans" cxnId="{812B4B5D-2385-4402-B509-D06D116C0EEB}">
      <dgm:prSet/>
      <dgm:spPr/>
      <dgm:t>
        <a:bodyPr/>
        <a:lstStyle/>
        <a:p>
          <a:endParaRPr lang="en-US"/>
        </a:p>
      </dgm:t>
    </dgm:pt>
    <dgm:pt modelId="{6D587C12-837E-47AC-8321-2766C7B7EB8C}">
      <dgm:prSet phldrT="[Text]"/>
      <dgm:spPr/>
      <dgm:t>
        <a:bodyPr/>
        <a:lstStyle/>
        <a:p>
          <a:r>
            <a:rPr lang="en-US" dirty="0" smtClean="0"/>
            <a:t>Bremsstrahlung</a:t>
          </a:r>
          <a:endParaRPr lang="en-US" dirty="0"/>
        </a:p>
      </dgm:t>
    </dgm:pt>
    <dgm:pt modelId="{A61DB853-7331-4E04-BAC7-6F4015274921}" type="parTrans" cxnId="{CBA9AE03-E9CE-4720-AC65-5D7D1AE85C98}">
      <dgm:prSet/>
      <dgm:spPr/>
      <dgm:t>
        <a:bodyPr/>
        <a:lstStyle/>
        <a:p>
          <a:endParaRPr lang="en-US"/>
        </a:p>
      </dgm:t>
    </dgm:pt>
    <dgm:pt modelId="{68D49BF7-D7AE-4307-943D-0F6B9216AC81}" type="sibTrans" cxnId="{CBA9AE03-E9CE-4720-AC65-5D7D1AE85C98}">
      <dgm:prSet/>
      <dgm:spPr/>
      <dgm:t>
        <a:bodyPr/>
        <a:lstStyle/>
        <a:p>
          <a:endParaRPr lang="en-US"/>
        </a:p>
      </dgm:t>
    </dgm:pt>
    <dgm:pt modelId="{DBA01BD8-9A74-4008-95F8-90F22EB67499}">
      <dgm:prSet phldrT="[Text]"/>
      <dgm:spPr/>
      <dgm:t>
        <a:bodyPr/>
        <a:lstStyle/>
        <a:p>
          <a:r>
            <a:rPr lang="en-US" dirty="0" smtClean="0"/>
            <a:t>Schwinger term in muon magnetic moment</a:t>
          </a:r>
          <a:endParaRPr lang="en-US" dirty="0"/>
        </a:p>
      </dgm:t>
    </dgm:pt>
    <dgm:pt modelId="{E806D421-EA37-446C-BE35-833985A5A5DF}" type="parTrans" cxnId="{35FC1838-B05D-4B33-982C-337F6D97453B}">
      <dgm:prSet/>
      <dgm:spPr/>
      <dgm:t>
        <a:bodyPr/>
        <a:lstStyle/>
        <a:p>
          <a:endParaRPr lang="en-US"/>
        </a:p>
      </dgm:t>
    </dgm:pt>
    <dgm:pt modelId="{F4D33767-8EAA-4FF7-A863-768217F79B25}" type="sibTrans" cxnId="{35FC1838-B05D-4B33-982C-337F6D97453B}">
      <dgm:prSet/>
      <dgm:spPr/>
      <dgm:t>
        <a:bodyPr/>
        <a:lstStyle/>
        <a:p>
          <a:endParaRPr lang="en-US"/>
        </a:p>
      </dgm:t>
    </dgm:pt>
    <dgm:pt modelId="{A7906605-CCCE-4D8A-8348-2CA7E8E610A3}">
      <dgm:prSet phldrT="[Text]"/>
      <dgm:spPr/>
      <dgm:t>
        <a:bodyPr/>
        <a:lstStyle/>
        <a:p>
          <a:r>
            <a:rPr lang="en-US" dirty="0" smtClean="0"/>
            <a:t>Electron pair production</a:t>
          </a:r>
          <a:endParaRPr lang="en-US" dirty="0"/>
        </a:p>
      </dgm:t>
    </dgm:pt>
    <dgm:pt modelId="{668581FF-1A20-4BB7-A71C-54A4AB107E01}" type="parTrans" cxnId="{D9D1B6E5-748A-41B9-95D1-ADBAA5858C2D}">
      <dgm:prSet/>
      <dgm:spPr/>
      <dgm:t>
        <a:bodyPr/>
        <a:lstStyle/>
        <a:p>
          <a:endParaRPr lang="en-US"/>
        </a:p>
      </dgm:t>
    </dgm:pt>
    <dgm:pt modelId="{7041D54D-90C0-44D5-A5EA-FD05844E3721}" type="sibTrans" cxnId="{D9D1B6E5-748A-41B9-95D1-ADBAA5858C2D}">
      <dgm:prSet/>
      <dgm:spPr/>
      <dgm:t>
        <a:bodyPr/>
        <a:lstStyle/>
        <a:p>
          <a:endParaRPr lang="en-US"/>
        </a:p>
      </dgm:t>
    </dgm:pt>
    <dgm:pt modelId="{33743E67-9369-4F45-9BD1-EC43B9E13B02}">
      <dgm:prSet phldrT="[Text]"/>
      <dgm:spPr/>
      <dgm:t>
        <a:bodyPr/>
        <a:lstStyle/>
        <a:p>
          <a:r>
            <a:rPr lang="en-US" b="1" dirty="0" smtClean="0"/>
            <a:t>Observable differences</a:t>
          </a:r>
          <a:endParaRPr lang="en-US" b="1" dirty="0"/>
        </a:p>
      </dgm:t>
    </dgm:pt>
    <dgm:pt modelId="{3F6AD2F9-4A57-4A4E-94F4-BAA889618BA7}" type="parTrans" cxnId="{D6B1AC91-FC3B-4308-BCF6-26E348315B71}">
      <dgm:prSet/>
      <dgm:spPr/>
      <dgm:t>
        <a:bodyPr/>
        <a:lstStyle/>
        <a:p>
          <a:endParaRPr lang="en-US"/>
        </a:p>
      </dgm:t>
    </dgm:pt>
    <dgm:pt modelId="{0EB4A571-1343-45D7-A09D-ED06C8A1B277}" type="sibTrans" cxnId="{D6B1AC91-FC3B-4308-BCF6-26E348315B71}">
      <dgm:prSet/>
      <dgm:spPr/>
      <dgm:t>
        <a:bodyPr/>
        <a:lstStyle/>
        <a:p>
          <a:endParaRPr lang="en-US"/>
        </a:p>
      </dgm:t>
    </dgm:pt>
    <dgm:pt modelId="{46995B63-02E5-494B-A316-6C753802BF92}">
      <dgm:prSet phldrT="[Text]"/>
      <dgm:spPr/>
      <dgm:t>
        <a:bodyPr/>
        <a:lstStyle/>
        <a:p>
          <a:r>
            <a:rPr lang="en-US" dirty="0" smtClean="0"/>
            <a:t>Kinematic differences due to the particle mass</a:t>
          </a:r>
          <a:endParaRPr lang="en-US" dirty="0"/>
        </a:p>
      </dgm:t>
    </dgm:pt>
    <dgm:pt modelId="{0579D914-1F27-4AFC-A2A4-A60B910CA0EE}" type="parTrans" cxnId="{827D4022-9EAB-4B41-BAA5-C005D6E0D936}">
      <dgm:prSet/>
      <dgm:spPr/>
      <dgm:t>
        <a:bodyPr/>
        <a:lstStyle/>
        <a:p>
          <a:endParaRPr lang="en-US"/>
        </a:p>
      </dgm:t>
    </dgm:pt>
    <dgm:pt modelId="{127C87CC-8662-402F-8E9E-8A7122824152}" type="sibTrans" cxnId="{827D4022-9EAB-4B41-BAA5-C005D6E0D936}">
      <dgm:prSet/>
      <dgm:spPr/>
      <dgm:t>
        <a:bodyPr/>
        <a:lstStyle/>
        <a:p>
          <a:endParaRPr lang="en-US"/>
        </a:p>
      </dgm:t>
    </dgm:pt>
    <dgm:pt modelId="{11C77550-41FF-4AA0-ACF7-09D7FBBAEA24}">
      <dgm:prSet phldrT="[Text]"/>
      <dgm:spPr/>
      <dgm:t>
        <a:bodyPr/>
        <a:lstStyle/>
        <a:p>
          <a:r>
            <a:rPr lang="en-US" dirty="0" smtClean="0"/>
            <a:t>Cross section difference due to the additional diagrams</a:t>
          </a:r>
          <a:endParaRPr lang="en-US" dirty="0"/>
        </a:p>
      </dgm:t>
    </dgm:pt>
    <dgm:pt modelId="{3C0A89D5-C6F7-4C2B-AB81-C5BFEC58D1EB}" type="parTrans" cxnId="{BD5268D8-216C-4596-AD0E-ABF814F699AD}">
      <dgm:prSet/>
      <dgm:spPr/>
      <dgm:t>
        <a:bodyPr/>
        <a:lstStyle/>
        <a:p>
          <a:endParaRPr lang="en-US"/>
        </a:p>
      </dgm:t>
    </dgm:pt>
    <dgm:pt modelId="{3983C519-6986-4BF9-801A-87D031BF2A3C}" type="sibTrans" cxnId="{BD5268D8-216C-4596-AD0E-ABF814F699AD}">
      <dgm:prSet/>
      <dgm:spPr/>
      <dgm:t>
        <a:bodyPr/>
        <a:lstStyle/>
        <a:p>
          <a:endParaRPr lang="en-US"/>
        </a:p>
      </dgm:t>
    </dgm:pt>
    <dgm:pt modelId="{2FCF1D57-2A9F-403D-825D-44C77D253687}" type="pres">
      <dgm:prSet presAssocID="{B4A009F6-9D18-434E-8494-8A3D77B7FFC5}" presName="linear" presStyleCnt="0">
        <dgm:presLayoutVars>
          <dgm:dir/>
          <dgm:animLvl val="lvl"/>
          <dgm:resizeHandles val="exact"/>
        </dgm:presLayoutVars>
      </dgm:prSet>
      <dgm:spPr/>
    </dgm:pt>
    <dgm:pt modelId="{2509EB55-A9EB-4B4E-AF2A-30416097BEAA}" type="pres">
      <dgm:prSet presAssocID="{78B36F63-9E8D-40BB-ADB2-1741A19E7D00}" presName="parentLin" presStyleCnt="0"/>
      <dgm:spPr/>
    </dgm:pt>
    <dgm:pt modelId="{5DA971A9-FE05-49FB-8CF5-75A04DAE9754}" type="pres">
      <dgm:prSet presAssocID="{78B36F63-9E8D-40BB-ADB2-1741A19E7D00}" presName="parentLeftMargin" presStyleLbl="node1" presStyleIdx="0" presStyleCnt="2"/>
      <dgm:spPr/>
    </dgm:pt>
    <dgm:pt modelId="{833A613B-5A7F-4C3A-9BE1-83136E86CF55}" type="pres">
      <dgm:prSet presAssocID="{78B36F63-9E8D-40BB-ADB2-1741A19E7D00}" presName="parentText" presStyleLbl="node1" presStyleIdx="0" presStyleCnt="2">
        <dgm:presLayoutVars>
          <dgm:chMax val="0"/>
          <dgm:bulletEnabled val="1"/>
        </dgm:presLayoutVars>
      </dgm:prSet>
      <dgm:spPr/>
      <dgm:t>
        <a:bodyPr/>
        <a:lstStyle/>
        <a:p>
          <a:endParaRPr lang="en-US"/>
        </a:p>
      </dgm:t>
    </dgm:pt>
    <dgm:pt modelId="{47010AA7-AFE5-4A59-A1AE-F5169C8D71D9}" type="pres">
      <dgm:prSet presAssocID="{78B36F63-9E8D-40BB-ADB2-1741A19E7D00}" presName="negativeSpace" presStyleCnt="0"/>
      <dgm:spPr/>
    </dgm:pt>
    <dgm:pt modelId="{D62AE9C0-AC01-4748-8DA5-E37DAA22F613}" type="pres">
      <dgm:prSet presAssocID="{78B36F63-9E8D-40BB-ADB2-1741A19E7D00}" presName="childText" presStyleLbl="conFgAcc1" presStyleIdx="0" presStyleCnt="2">
        <dgm:presLayoutVars>
          <dgm:bulletEnabled val="1"/>
        </dgm:presLayoutVars>
      </dgm:prSet>
      <dgm:spPr/>
    </dgm:pt>
    <dgm:pt modelId="{9F1B492C-1DD7-4174-8531-639667755D61}" type="pres">
      <dgm:prSet presAssocID="{FA654497-F42B-447A-BF55-B9AFCB42D8D0}" presName="spaceBetweenRectangles" presStyleCnt="0"/>
      <dgm:spPr/>
    </dgm:pt>
    <dgm:pt modelId="{B26EE552-E5AB-4471-AA76-2E7E439DEB7F}" type="pres">
      <dgm:prSet presAssocID="{33743E67-9369-4F45-9BD1-EC43B9E13B02}" presName="parentLin" presStyleCnt="0"/>
      <dgm:spPr/>
    </dgm:pt>
    <dgm:pt modelId="{21122F50-97F7-4088-B73D-06C968A4DD4F}" type="pres">
      <dgm:prSet presAssocID="{33743E67-9369-4F45-9BD1-EC43B9E13B02}" presName="parentLeftMargin" presStyleLbl="node1" presStyleIdx="0" presStyleCnt="2"/>
      <dgm:spPr/>
    </dgm:pt>
    <dgm:pt modelId="{3872D50F-E4BD-4E38-B94D-66A38443DA61}" type="pres">
      <dgm:prSet presAssocID="{33743E67-9369-4F45-9BD1-EC43B9E13B02}" presName="parentText" presStyleLbl="node1" presStyleIdx="1" presStyleCnt="2">
        <dgm:presLayoutVars>
          <dgm:chMax val="0"/>
          <dgm:bulletEnabled val="1"/>
        </dgm:presLayoutVars>
      </dgm:prSet>
      <dgm:spPr/>
      <dgm:t>
        <a:bodyPr/>
        <a:lstStyle/>
        <a:p>
          <a:endParaRPr lang="en-US"/>
        </a:p>
      </dgm:t>
    </dgm:pt>
    <dgm:pt modelId="{140EF319-4CB5-41A0-B6CB-17026E770595}" type="pres">
      <dgm:prSet presAssocID="{33743E67-9369-4F45-9BD1-EC43B9E13B02}" presName="negativeSpace" presStyleCnt="0"/>
      <dgm:spPr/>
    </dgm:pt>
    <dgm:pt modelId="{082B3F2D-CC50-48AC-9B38-379CC2A7FAF3}" type="pres">
      <dgm:prSet presAssocID="{33743E67-9369-4F45-9BD1-EC43B9E13B02}" presName="childText" presStyleLbl="conFgAcc1" presStyleIdx="1" presStyleCnt="2">
        <dgm:presLayoutVars>
          <dgm:bulletEnabled val="1"/>
        </dgm:presLayoutVars>
      </dgm:prSet>
      <dgm:spPr/>
      <dgm:t>
        <a:bodyPr/>
        <a:lstStyle/>
        <a:p>
          <a:endParaRPr lang="en-US"/>
        </a:p>
      </dgm:t>
    </dgm:pt>
  </dgm:ptLst>
  <dgm:cxnLst>
    <dgm:cxn modelId="{99C127C4-BE84-41BC-921B-81E0DD001CDE}" type="presOf" srcId="{DBA01BD8-9A74-4008-95F8-90F22EB67499}" destId="{D62AE9C0-AC01-4748-8DA5-E37DAA22F613}" srcOrd="0" destOrd="1" presId="urn:microsoft.com/office/officeart/2005/8/layout/list1"/>
    <dgm:cxn modelId="{CBA9AE03-E9CE-4720-AC65-5D7D1AE85C98}" srcId="{78B36F63-9E8D-40BB-ADB2-1741A19E7D00}" destId="{6D587C12-837E-47AC-8321-2766C7B7EB8C}" srcOrd="0" destOrd="0" parTransId="{A61DB853-7331-4E04-BAC7-6F4015274921}" sibTransId="{68D49BF7-D7AE-4307-943D-0F6B9216AC81}"/>
    <dgm:cxn modelId="{1D81B1AB-AF51-47BF-9598-CA47381A6888}" type="presOf" srcId="{A7906605-CCCE-4D8A-8348-2CA7E8E610A3}" destId="{D62AE9C0-AC01-4748-8DA5-E37DAA22F613}" srcOrd="0" destOrd="2" presId="urn:microsoft.com/office/officeart/2005/8/layout/list1"/>
    <dgm:cxn modelId="{E001AB06-FB2D-4B4E-83EC-B184590DC3F1}" type="presOf" srcId="{33743E67-9369-4F45-9BD1-EC43B9E13B02}" destId="{21122F50-97F7-4088-B73D-06C968A4DD4F}" srcOrd="0" destOrd="0" presId="urn:microsoft.com/office/officeart/2005/8/layout/list1"/>
    <dgm:cxn modelId="{812B4B5D-2385-4402-B509-D06D116C0EEB}" srcId="{B4A009F6-9D18-434E-8494-8A3D77B7FFC5}" destId="{78B36F63-9E8D-40BB-ADB2-1741A19E7D00}" srcOrd="0" destOrd="0" parTransId="{4925C9CD-E8B3-4270-BB77-E3B8CF0D027F}" sibTransId="{FA654497-F42B-447A-BF55-B9AFCB42D8D0}"/>
    <dgm:cxn modelId="{D9D1B6E5-748A-41B9-95D1-ADBAA5858C2D}" srcId="{78B36F63-9E8D-40BB-ADB2-1741A19E7D00}" destId="{A7906605-CCCE-4D8A-8348-2CA7E8E610A3}" srcOrd="2" destOrd="0" parTransId="{668581FF-1A20-4BB7-A71C-54A4AB107E01}" sibTransId="{7041D54D-90C0-44D5-A5EA-FD05844E3721}"/>
    <dgm:cxn modelId="{514E2A42-87E5-45F3-A112-5AAD47A06E93}" type="presOf" srcId="{78B36F63-9E8D-40BB-ADB2-1741A19E7D00}" destId="{833A613B-5A7F-4C3A-9BE1-83136E86CF55}" srcOrd="1" destOrd="0" presId="urn:microsoft.com/office/officeart/2005/8/layout/list1"/>
    <dgm:cxn modelId="{BD5268D8-216C-4596-AD0E-ABF814F699AD}" srcId="{33743E67-9369-4F45-9BD1-EC43B9E13B02}" destId="{11C77550-41FF-4AA0-ACF7-09D7FBBAEA24}" srcOrd="1" destOrd="0" parTransId="{3C0A89D5-C6F7-4C2B-AB81-C5BFEC58D1EB}" sibTransId="{3983C519-6986-4BF9-801A-87D031BF2A3C}"/>
    <dgm:cxn modelId="{D64A105A-2249-4341-A1B9-864402F578BC}" type="presOf" srcId="{11C77550-41FF-4AA0-ACF7-09D7FBBAEA24}" destId="{082B3F2D-CC50-48AC-9B38-379CC2A7FAF3}" srcOrd="0" destOrd="1" presId="urn:microsoft.com/office/officeart/2005/8/layout/list1"/>
    <dgm:cxn modelId="{A948657D-5004-492B-8DFD-2A4218DEE7D1}" type="presOf" srcId="{6D587C12-837E-47AC-8321-2766C7B7EB8C}" destId="{D62AE9C0-AC01-4748-8DA5-E37DAA22F613}" srcOrd="0" destOrd="0" presId="urn:microsoft.com/office/officeart/2005/8/layout/list1"/>
    <dgm:cxn modelId="{16395236-4AB1-495C-88B0-BC7150D5C53B}" type="presOf" srcId="{33743E67-9369-4F45-9BD1-EC43B9E13B02}" destId="{3872D50F-E4BD-4E38-B94D-66A38443DA61}" srcOrd="1" destOrd="0" presId="urn:microsoft.com/office/officeart/2005/8/layout/list1"/>
    <dgm:cxn modelId="{35FC1838-B05D-4B33-982C-337F6D97453B}" srcId="{78B36F63-9E8D-40BB-ADB2-1741A19E7D00}" destId="{DBA01BD8-9A74-4008-95F8-90F22EB67499}" srcOrd="1" destOrd="0" parTransId="{E806D421-EA37-446C-BE35-833985A5A5DF}" sibTransId="{F4D33767-8EAA-4FF7-A863-768217F79B25}"/>
    <dgm:cxn modelId="{827D4022-9EAB-4B41-BAA5-C005D6E0D936}" srcId="{33743E67-9369-4F45-9BD1-EC43B9E13B02}" destId="{46995B63-02E5-494B-A316-6C753802BF92}" srcOrd="0" destOrd="0" parTransId="{0579D914-1F27-4AFC-A2A4-A60B910CA0EE}" sibTransId="{127C87CC-8662-402F-8E9E-8A7122824152}"/>
    <dgm:cxn modelId="{A7857E71-9BB1-4978-AB0B-DEFDBF3426FD}" type="presOf" srcId="{B4A009F6-9D18-434E-8494-8A3D77B7FFC5}" destId="{2FCF1D57-2A9F-403D-825D-44C77D253687}" srcOrd="0" destOrd="0" presId="urn:microsoft.com/office/officeart/2005/8/layout/list1"/>
    <dgm:cxn modelId="{234BF272-A513-4F46-9969-9945ECEF04B7}" type="presOf" srcId="{78B36F63-9E8D-40BB-ADB2-1741A19E7D00}" destId="{5DA971A9-FE05-49FB-8CF5-75A04DAE9754}" srcOrd="0" destOrd="0" presId="urn:microsoft.com/office/officeart/2005/8/layout/list1"/>
    <dgm:cxn modelId="{D6B1AC91-FC3B-4308-BCF6-26E348315B71}" srcId="{B4A009F6-9D18-434E-8494-8A3D77B7FFC5}" destId="{33743E67-9369-4F45-9BD1-EC43B9E13B02}" srcOrd="1" destOrd="0" parTransId="{3F6AD2F9-4A57-4A4E-94F4-BAA889618BA7}" sibTransId="{0EB4A571-1343-45D7-A09D-ED06C8A1B277}"/>
    <dgm:cxn modelId="{86D17FCE-C693-4BD7-9179-8DF346F00CCA}" type="presOf" srcId="{46995B63-02E5-494B-A316-6C753802BF92}" destId="{082B3F2D-CC50-48AC-9B38-379CC2A7FAF3}" srcOrd="0" destOrd="0" presId="urn:microsoft.com/office/officeart/2005/8/layout/list1"/>
    <dgm:cxn modelId="{87B1405E-41A6-43CE-9DE2-CB3D55896534}" type="presParOf" srcId="{2FCF1D57-2A9F-403D-825D-44C77D253687}" destId="{2509EB55-A9EB-4B4E-AF2A-30416097BEAA}" srcOrd="0" destOrd="0" presId="urn:microsoft.com/office/officeart/2005/8/layout/list1"/>
    <dgm:cxn modelId="{1C07951B-34D8-41E6-BDAA-85572ACB996F}" type="presParOf" srcId="{2509EB55-A9EB-4B4E-AF2A-30416097BEAA}" destId="{5DA971A9-FE05-49FB-8CF5-75A04DAE9754}" srcOrd="0" destOrd="0" presId="urn:microsoft.com/office/officeart/2005/8/layout/list1"/>
    <dgm:cxn modelId="{DA4FA697-A2B5-41C1-A110-2D3B55E290B6}" type="presParOf" srcId="{2509EB55-A9EB-4B4E-AF2A-30416097BEAA}" destId="{833A613B-5A7F-4C3A-9BE1-83136E86CF55}" srcOrd="1" destOrd="0" presId="urn:microsoft.com/office/officeart/2005/8/layout/list1"/>
    <dgm:cxn modelId="{B1F3B5CE-F009-4392-98F6-1141566CB6F5}" type="presParOf" srcId="{2FCF1D57-2A9F-403D-825D-44C77D253687}" destId="{47010AA7-AFE5-4A59-A1AE-F5169C8D71D9}" srcOrd="1" destOrd="0" presId="urn:microsoft.com/office/officeart/2005/8/layout/list1"/>
    <dgm:cxn modelId="{2E5E3E4D-9CE3-43F6-9737-29DAB0451907}" type="presParOf" srcId="{2FCF1D57-2A9F-403D-825D-44C77D253687}" destId="{D62AE9C0-AC01-4748-8DA5-E37DAA22F613}" srcOrd="2" destOrd="0" presId="urn:microsoft.com/office/officeart/2005/8/layout/list1"/>
    <dgm:cxn modelId="{E5C708B0-A395-43C8-A4A6-8327B413E37A}" type="presParOf" srcId="{2FCF1D57-2A9F-403D-825D-44C77D253687}" destId="{9F1B492C-1DD7-4174-8531-639667755D61}" srcOrd="3" destOrd="0" presId="urn:microsoft.com/office/officeart/2005/8/layout/list1"/>
    <dgm:cxn modelId="{67F79D00-CB91-4A8F-A4A3-B50099386FFC}" type="presParOf" srcId="{2FCF1D57-2A9F-403D-825D-44C77D253687}" destId="{B26EE552-E5AB-4471-AA76-2E7E439DEB7F}" srcOrd="4" destOrd="0" presId="urn:microsoft.com/office/officeart/2005/8/layout/list1"/>
    <dgm:cxn modelId="{9684B440-ECFD-4782-92E5-8B188909A87A}" type="presParOf" srcId="{B26EE552-E5AB-4471-AA76-2E7E439DEB7F}" destId="{21122F50-97F7-4088-B73D-06C968A4DD4F}" srcOrd="0" destOrd="0" presId="urn:microsoft.com/office/officeart/2005/8/layout/list1"/>
    <dgm:cxn modelId="{C9052B79-829A-49B7-815D-396893CAF264}" type="presParOf" srcId="{B26EE552-E5AB-4471-AA76-2E7E439DEB7F}" destId="{3872D50F-E4BD-4E38-B94D-66A38443DA61}" srcOrd="1" destOrd="0" presId="urn:microsoft.com/office/officeart/2005/8/layout/list1"/>
    <dgm:cxn modelId="{2A71AE43-BC1C-4078-9939-8C92689F3B84}" type="presParOf" srcId="{2FCF1D57-2A9F-403D-825D-44C77D253687}" destId="{140EF319-4CB5-41A0-B6CB-17026E770595}" srcOrd="5" destOrd="0" presId="urn:microsoft.com/office/officeart/2005/8/layout/list1"/>
    <dgm:cxn modelId="{1EEBD82D-40D6-4C4C-85AA-B43F1A0D826F}" type="presParOf" srcId="{2FCF1D57-2A9F-403D-825D-44C77D253687}" destId="{082B3F2D-CC50-48AC-9B38-379CC2A7FAF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4AE21-0A54-4C66-8F40-3AF85B8304D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974B5D91-3D6D-4067-B477-3358175C2849}">
      <dgm:prSet phldrT="[Text]"/>
      <dgm:spPr/>
      <dgm:t>
        <a:bodyPr/>
        <a:lstStyle/>
        <a:p>
          <a:r>
            <a:rPr lang="en-US" b="1" dirty="0" smtClean="0"/>
            <a:t>Visible decays</a:t>
          </a:r>
          <a:endParaRPr lang="en-US" b="1" dirty="0"/>
        </a:p>
      </dgm:t>
    </dgm:pt>
    <dgm:pt modelId="{F4BD5B80-71A7-45A6-97B8-2F92472D051D}" type="parTrans" cxnId="{98054534-969C-499E-A05C-03367DADF642}">
      <dgm:prSet/>
      <dgm:spPr/>
      <dgm:t>
        <a:bodyPr/>
        <a:lstStyle/>
        <a:p>
          <a:endParaRPr lang="en-US"/>
        </a:p>
      </dgm:t>
    </dgm:pt>
    <dgm:pt modelId="{0D145F32-217D-436A-89CC-9F5079BCE4C0}" type="sibTrans" cxnId="{98054534-969C-499E-A05C-03367DADF642}">
      <dgm:prSet/>
      <dgm:spPr/>
      <dgm:t>
        <a:bodyPr/>
        <a:lstStyle/>
        <a:p>
          <a:endParaRPr lang="en-US"/>
        </a:p>
      </dgm:t>
    </dgm:pt>
    <dgm:pt modelId="{0E5C54B0-4676-4FE1-90F9-07D4B2A8CD5B}">
      <dgm:prSet phldrT="[Text]"/>
      <dgm:spPr/>
      <dgm:t>
        <a:bodyPr/>
        <a:lstStyle/>
        <a:p>
          <a:r>
            <a:rPr lang="en-US" b="1" dirty="0" smtClean="0"/>
            <a:t>Invisible decays</a:t>
          </a:r>
          <a:endParaRPr lang="en-US" b="1" dirty="0"/>
        </a:p>
      </dgm:t>
    </dgm:pt>
    <dgm:pt modelId="{98C25243-E37C-4D2C-8310-FB863F572038}" type="parTrans" cxnId="{165DBE9A-E62B-48B0-AB5D-95314ECE92A5}">
      <dgm:prSet/>
      <dgm:spPr/>
      <dgm:t>
        <a:bodyPr/>
        <a:lstStyle/>
        <a:p>
          <a:endParaRPr lang="en-US"/>
        </a:p>
      </dgm:t>
    </dgm:pt>
    <dgm:pt modelId="{C7AEAD4F-C1D7-4CCF-BA20-D2F2CE3C7AE6}" type="sibTrans" cxnId="{165DBE9A-E62B-48B0-AB5D-95314ECE92A5}">
      <dgm:prSet/>
      <dgm:spPr/>
      <dgm:t>
        <a:bodyPr/>
        <a:lstStyle/>
        <a:p>
          <a:endParaRPr lang="en-US"/>
        </a:p>
      </dgm:t>
    </dgm:pt>
    <mc:AlternateContent xmlns:mc="http://schemas.openxmlformats.org/markup-compatibility/2006">
      <mc:Choice xmlns:a14="http://schemas.microsoft.com/office/drawing/2010/main" Requires="a14">
        <dgm:pt modelId="{95600B8D-D8DB-4321-9DF8-3DD774173349}">
          <dgm:prSet phldrT="[Text]"/>
          <dgm:spPr/>
          <dgm:t>
            <a:bodyPr/>
            <a:lstStyle/>
            <a:p>
              <a:r>
                <a:rPr lang="en-US" dirty="0" smtClean="0"/>
                <a:t>Relevant branching ratio of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𝑆𝑀</m:t>
                  </m:r>
                </m:oMath>
              </a14:m>
              <a:endParaRPr lang="en-US" dirty="0"/>
            </a:p>
          </dgm:t>
        </dgm:pt>
      </mc:Choice>
      <mc:Fallback>
        <dgm:pt modelId="{95600B8D-D8DB-4321-9DF8-3DD774173349}">
          <dgm:prSet phldrT="[Text]"/>
          <dgm:spPr/>
          <dgm:t>
            <a:bodyPr/>
            <a:lstStyle/>
            <a:p>
              <a:r>
                <a:rPr lang="en-US" dirty="0" smtClean="0"/>
                <a:t>Relevant branching ratio of </a:t>
              </a:r>
              <a:r>
                <a:rPr lang="en-US" b="0" i="0" smtClean="0">
                  <a:latin typeface="Cambria Math" panose="02040503050406030204" pitchFamily="18" charset="0"/>
                </a:rPr>
                <a:t>𝛾^′→𝑆𝑀</a:t>
              </a:r>
              <a:endParaRPr lang="en-US" dirty="0"/>
            </a:p>
          </dgm:t>
        </dgm:pt>
      </mc:Fallback>
    </mc:AlternateContent>
    <dgm:pt modelId="{2C7D52F1-7CF0-4851-A967-1E902A317B83}" type="parTrans" cxnId="{4B3594BB-A865-45F9-BEBC-5C4B88297F9B}">
      <dgm:prSet/>
      <dgm:spPr/>
      <dgm:t>
        <a:bodyPr/>
        <a:lstStyle/>
        <a:p>
          <a:endParaRPr lang="en-US"/>
        </a:p>
      </dgm:t>
    </dgm:pt>
    <dgm:pt modelId="{6683E954-2B26-474E-9831-3133FC8ACE6D}" type="sibTrans" cxnId="{4B3594BB-A865-45F9-BEBC-5C4B88297F9B}">
      <dgm:prSet/>
      <dgm:spPr/>
      <dgm:t>
        <a:bodyPr/>
        <a:lstStyle/>
        <a:p>
          <a:endParaRPr lang="en-US"/>
        </a:p>
      </dgm:t>
    </dgm:pt>
    <dgm:pt modelId="{0645D582-F1D1-4D89-9FA3-D8E6978AEC10}">
      <dgm:prSet phldrT="[Text]"/>
      <dgm:spPr/>
      <dgm:t>
        <a:bodyPr/>
        <a:lstStyle/>
        <a:p>
          <a:r>
            <a:rPr lang="en-US" dirty="0" smtClean="0"/>
            <a:t>Possible if the dark photon is the LDP</a:t>
          </a:r>
          <a:endParaRPr lang="en-US" dirty="0"/>
        </a:p>
      </dgm:t>
    </dgm:pt>
    <dgm:pt modelId="{1F3BF4B8-76C2-49EF-AE37-255486CC2A46}" type="parTrans" cxnId="{449F64D1-48DC-4C12-9CFB-93CDAEAD5E75}">
      <dgm:prSet/>
      <dgm:spPr/>
      <dgm:t>
        <a:bodyPr/>
        <a:lstStyle/>
        <a:p>
          <a:endParaRPr lang="en-US"/>
        </a:p>
      </dgm:t>
    </dgm:pt>
    <dgm:pt modelId="{BAAD9E2D-A372-428F-A47F-CA8E01EB92B2}" type="sibTrans" cxnId="{449F64D1-48DC-4C12-9CFB-93CDAEAD5E75}">
      <dgm:prSet/>
      <dgm:spPr/>
      <dgm:t>
        <a:bodyPr/>
        <a:lstStyle/>
        <a:p>
          <a:endParaRPr lang="en-US"/>
        </a:p>
      </dgm:t>
    </dgm:pt>
    <dgm:pt modelId="{B8CB49D9-C5C1-46D4-9AE4-C8726CF78E75}">
      <dgm:prSet phldrT="[Text]"/>
      <dgm:spPr/>
      <dgm:t>
        <a:bodyPr/>
        <a:lstStyle/>
        <a:p>
          <a:r>
            <a:rPr lang="en-US" dirty="0" smtClean="0"/>
            <a:t>Fixed decay product invariant mass</a:t>
          </a:r>
          <a:endParaRPr lang="en-US" dirty="0"/>
        </a:p>
      </dgm:t>
    </dgm:pt>
    <dgm:pt modelId="{123C3863-237A-4CF4-8CF3-0C60F1EBAF18}" type="parTrans" cxnId="{279DE6ED-DDDC-440A-B9A2-DD790B6C0533}">
      <dgm:prSet/>
      <dgm:spPr/>
      <dgm:t>
        <a:bodyPr/>
        <a:lstStyle/>
        <a:p>
          <a:endParaRPr lang="en-US"/>
        </a:p>
      </dgm:t>
    </dgm:pt>
    <dgm:pt modelId="{F3352E4A-FCE5-46AF-A9BF-DC86AF849D10}" type="sibTrans" cxnId="{279DE6ED-DDDC-440A-B9A2-DD790B6C0533}">
      <dgm:prSet/>
      <dgm:spPr/>
      <dgm:t>
        <a:bodyPr/>
        <a:lstStyle/>
        <a:p>
          <a:endParaRPr lang="en-US"/>
        </a:p>
      </dgm:t>
    </dgm:pt>
    <dgm:pt modelId="{89AAE27F-F53C-4967-AB9A-75637AF7CA2B}">
      <dgm:prSet phldrT="[Text]"/>
      <dgm:spPr/>
      <dgm:t>
        <a:bodyPr/>
        <a:lstStyle/>
        <a:p>
          <a:r>
            <a:rPr lang="en-US" dirty="0" smtClean="0"/>
            <a:t>The dark photon decays in the dark sector</a:t>
          </a:r>
          <a:endParaRPr lang="en-US" dirty="0"/>
        </a:p>
      </dgm:t>
    </dgm:pt>
    <dgm:pt modelId="{9EDCAC2A-4F22-40DC-8D8D-1075BE1D9877}" type="parTrans" cxnId="{59D34C85-7E32-4C94-BABB-092BDF3721A0}">
      <dgm:prSet/>
      <dgm:spPr/>
      <dgm:t>
        <a:bodyPr/>
        <a:lstStyle/>
        <a:p>
          <a:endParaRPr lang="en-US"/>
        </a:p>
      </dgm:t>
    </dgm:pt>
    <dgm:pt modelId="{C49082FD-A3AB-4863-A4D4-B412BAC6F04D}" type="sibTrans" cxnId="{59D34C85-7E32-4C94-BABB-092BDF3721A0}">
      <dgm:prSet/>
      <dgm:spPr/>
      <dgm:t>
        <a:bodyPr/>
        <a:lstStyle/>
        <a:p>
          <a:endParaRPr lang="en-US"/>
        </a:p>
      </dgm:t>
    </dgm:pt>
    <dgm:pt modelId="{ED7BC56A-F98D-48E3-99B0-6A62301E8737}">
      <dgm:prSet phldrT="[Text]"/>
      <dgm:spPr/>
      <dgm:t>
        <a:bodyPr/>
        <a:lstStyle/>
        <a:p>
          <a:r>
            <a:rPr lang="en-US" dirty="0" smtClean="0"/>
            <a:t>Likely if the dark photon is not the LDP</a:t>
          </a:r>
          <a:endParaRPr lang="en-US" dirty="0"/>
        </a:p>
      </dgm:t>
    </dgm:pt>
    <dgm:pt modelId="{0F6B9BC8-41AE-4A55-8F0A-8ECC2D343166}" type="parTrans" cxnId="{6F9D8B82-F85E-4EC7-9F84-6A2C54CDF3CC}">
      <dgm:prSet/>
      <dgm:spPr/>
    </dgm:pt>
    <dgm:pt modelId="{89A7107E-3453-4B62-B810-6D17496A4C7C}" type="sibTrans" cxnId="{6F9D8B82-F85E-4EC7-9F84-6A2C54CDF3CC}">
      <dgm:prSet/>
      <dgm:spPr/>
    </dgm:pt>
    <dgm:pt modelId="{6CA35FCD-E4AC-438B-9353-9A21D7A4DEAF}">
      <dgm:prSet phldrT="[Text]"/>
      <dgm:spPr/>
      <dgm:t>
        <a:bodyPr/>
        <a:lstStyle/>
        <a:p>
          <a:r>
            <a:rPr lang="en-US" dirty="0" smtClean="0"/>
            <a:t>Reasonable to assume a complex dark sector (it should represents up to 85% of the universal mass)</a:t>
          </a:r>
          <a:endParaRPr lang="en-US" dirty="0"/>
        </a:p>
      </dgm:t>
    </dgm:pt>
    <dgm:pt modelId="{683D60DA-22B1-4003-A2CF-6E5EFC08B823}" type="parTrans" cxnId="{93B6D9E5-5670-47F3-8F03-98BE804FD015}">
      <dgm:prSet/>
      <dgm:spPr/>
    </dgm:pt>
    <dgm:pt modelId="{C9B1ED64-AAC7-4C50-B0F1-CBD6C7909612}" type="sibTrans" cxnId="{93B6D9E5-5670-47F3-8F03-98BE804FD015}">
      <dgm:prSet/>
      <dgm:spPr/>
    </dgm:pt>
    <dgm:pt modelId="{6A127EF1-0D7D-4D75-9EC6-CF461362B353}" type="pres">
      <dgm:prSet presAssocID="{AC44AE21-0A54-4C66-8F40-3AF85B8304D2}" presName="linear" presStyleCnt="0">
        <dgm:presLayoutVars>
          <dgm:dir/>
          <dgm:animLvl val="lvl"/>
          <dgm:resizeHandles val="exact"/>
        </dgm:presLayoutVars>
      </dgm:prSet>
      <dgm:spPr/>
    </dgm:pt>
    <dgm:pt modelId="{17E5BC36-ADC8-4ABD-A00C-3BEC5115B66C}" type="pres">
      <dgm:prSet presAssocID="{974B5D91-3D6D-4067-B477-3358175C2849}" presName="parentLin" presStyleCnt="0"/>
      <dgm:spPr/>
    </dgm:pt>
    <dgm:pt modelId="{96904BB7-AFBA-4FD1-AC17-CD9AD76C0D89}" type="pres">
      <dgm:prSet presAssocID="{974B5D91-3D6D-4067-B477-3358175C2849}" presName="parentLeftMargin" presStyleLbl="node1" presStyleIdx="0" presStyleCnt="2"/>
      <dgm:spPr/>
    </dgm:pt>
    <dgm:pt modelId="{ACF32794-C5E4-4441-92C3-B15F907D134F}" type="pres">
      <dgm:prSet presAssocID="{974B5D91-3D6D-4067-B477-3358175C2849}" presName="parentText" presStyleLbl="node1" presStyleIdx="0" presStyleCnt="2">
        <dgm:presLayoutVars>
          <dgm:chMax val="0"/>
          <dgm:bulletEnabled val="1"/>
        </dgm:presLayoutVars>
      </dgm:prSet>
      <dgm:spPr/>
      <dgm:t>
        <a:bodyPr/>
        <a:lstStyle/>
        <a:p>
          <a:endParaRPr lang="en-US"/>
        </a:p>
      </dgm:t>
    </dgm:pt>
    <dgm:pt modelId="{9111A85E-0FEC-4B7F-BFA5-A36D170F42D2}" type="pres">
      <dgm:prSet presAssocID="{974B5D91-3D6D-4067-B477-3358175C2849}" presName="negativeSpace" presStyleCnt="0"/>
      <dgm:spPr/>
    </dgm:pt>
    <dgm:pt modelId="{D2FBB4FC-BF9E-4500-8986-49323F2ED289}" type="pres">
      <dgm:prSet presAssocID="{974B5D91-3D6D-4067-B477-3358175C2849}" presName="childText" presStyleLbl="conFgAcc1" presStyleIdx="0" presStyleCnt="2">
        <dgm:presLayoutVars>
          <dgm:bulletEnabled val="1"/>
        </dgm:presLayoutVars>
      </dgm:prSet>
      <dgm:spPr/>
      <dgm:t>
        <a:bodyPr/>
        <a:lstStyle/>
        <a:p>
          <a:endParaRPr lang="en-US"/>
        </a:p>
      </dgm:t>
    </dgm:pt>
    <dgm:pt modelId="{9784375C-DA7A-46BA-9D50-6B4C415C14AB}" type="pres">
      <dgm:prSet presAssocID="{0D145F32-217D-436A-89CC-9F5079BCE4C0}" presName="spaceBetweenRectangles" presStyleCnt="0"/>
      <dgm:spPr/>
    </dgm:pt>
    <dgm:pt modelId="{E3D68F7E-CA03-4A07-80FF-2138A97A2D28}" type="pres">
      <dgm:prSet presAssocID="{0E5C54B0-4676-4FE1-90F9-07D4B2A8CD5B}" presName="parentLin" presStyleCnt="0"/>
      <dgm:spPr/>
    </dgm:pt>
    <dgm:pt modelId="{D4021358-E2EB-4342-ADCC-97846B5F37A8}" type="pres">
      <dgm:prSet presAssocID="{0E5C54B0-4676-4FE1-90F9-07D4B2A8CD5B}" presName="parentLeftMargin" presStyleLbl="node1" presStyleIdx="0" presStyleCnt="2"/>
      <dgm:spPr/>
    </dgm:pt>
    <dgm:pt modelId="{4B2E1E88-4D8B-4DF6-892D-92350BE0147D}" type="pres">
      <dgm:prSet presAssocID="{0E5C54B0-4676-4FE1-90F9-07D4B2A8CD5B}" presName="parentText" presStyleLbl="node1" presStyleIdx="1" presStyleCnt="2">
        <dgm:presLayoutVars>
          <dgm:chMax val="0"/>
          <dgm:bulletEnabled val="1"/>
        </dgm:presLayoutVars>
      </dgm:prSet>
      <dgm:spPr/>
    </dgm:pt>
    <dgm:pt modelId="{30F049BE-CA4B-473F-B579-98DB111C7034}" type="pres">
      <dgm:prSet presAssocID="{0E5C54B0-4676-4FE1-90F9-07D4B2A8CD5B}" presName="negativeSpace" presStyleCnt="0"/>
      <dgm:spPr/>
    </dgm:pt>
    <dgm:pt modelId="{B0F22C17-9BB5-4093-A861-2B227DE5AF11}" type="pres">
      <dgm:prSet presAssocID="{0E5C54B0-4676-4FE1-90F9-07D4B2A8CD5B}" presName="childText" presStyleLbl="conFgAcc1" presStyleIdx="1" presStyleCnt="2">
        <dgm:presLayoutVars>
          <dgm:bulletEnabled val="1"/>
        </dgm:presLayoutVars>
      </dgm:prSet>
      <dgm:spPr/>
      <dgm:t>
        <a:bodyPr/>
        <a:lstStyle/>
        <a:p>
          <a:endParaRPr lang="en-US"/>
        </a:p>
      </dgm:t>
    </dgm:pt>
  </dgm:ptLst>
  <dgm:cxnLst>
    <dgm:cxn modelId="{3E244653-3179-4C0D-A67D-0139D16EADA4}" type="presOf" srcId="{ED7BC56A-F98D-48E3-99B0-6A62301E8737}" destId="{B0F22C17-9BB5-4093-A861-2B227DE5AF11}" srcOrd="0" destOrd="1" presId="urn:microsoft.com/office/officeart/2005/8/layout/list1"/>
    <dgm:cxn modelId="{98054534-969C-499E-A05C-03367DADF642}" srcId="{AC44AE21-0A54-4C66-8F40-3AF85B8304D2}" destId="{974B5D91-3D6D-4067-B477-3358175C2849}" srcOrd="0" destOrd="0" parTransId="{F4BD5B80-71A7-45A6-97B8-2F92472D051D}" sibTransId="{0D145F32-217D-436A-89CC-9F5079BCE4C0}"/>
    <dgm:cxn modelId="{A032A87E-EFF4-4027-8E47-A9627D23B215}" type="presOf" srcId="{0E5C54B0-4676-4FE1-90F9-07D4B2A8CD5B}" destId="{D4021358-E2EB-4342-ADCC-97846B5F37A8}" srcOrd="0" destOrd="0" presId="urn:microsoft.com/office/officeart/2005/8/layout/list1"/>
    <dgm:cxn modelId="{931E1217-50E0-43AA-8A40-905DA439310C}" type="presOf" srcId="{89AAE27F-F53C-4967-AB9A-75637AF7CA2B}" destId="{B0F22C17-9BB5-4093-A861-2B227DE5AF11}" srcOrd="0" destOrd="0" presId="urn:microsoft.com/office/officeart/2005/8/layout/list1"/>
    <dgm:cxn modelId="{4B3594BB-A865-45F9-BEBC-5C4B88297F9B}" srcId="{974B5D91-3D6D-4067-B477-3358175C2849}" destId="{95600B8D-D8DB-4321-9DF8-3DD774173349}" srcOrd="0" destOrd="0" parTransId="{2C7D52F1-7CF0-4851-A967-1E902A317B83}" sibTransId="{6683E954-2B26-474E-9831-3133FC8ACE6D}"/>
    <dgm:cxn modelId="{101FE2D4-F42C-4E85-B5CA-C3675FA425AE}" type="presOf" srcId="{AC44AE21-0A54-4C66-8F40-3AF85B8304D2}" destId="{6A127EF1-0D7D-4D75-9EC6-CF461362B353}" srcOrd="0" destOrd="0" presId="urn:microsoft.com/office/officeart/2005/8/layout/list1"/>
    <dgm:cxn modelId="{78E34396-CA5A-44F9-8FC7-159422058DBE}" type="presOf" srcId="{974B5D91-3D6D-4067-B477-3358175C2849}" destId="{ACF32794-C5E4-4441-92C3-B15F907D134F}" srcOrd="1" destOrd="0" presId="urn:microsoft.com/office/officeart/2005/8/layout/list1"/>
    <dgm:cxn modelId="{165DBE9A-E62B-48B0-AB5D-95314ECE92A5}" srcId="{AC44AE21-0A54-4C66-8F40-3AF85B8304D2}" destId="{0E5C54B0-4676-4FE1-90F9-07D4B2A8CD5B}" srcOrd="1" destOrd="0" parTransId="{98C25243-E37C-4D2C-8310-FB863F572038}" sibTransId="{C7AEAD4F-C1D7-4CCF-BA20-D2F2CE3C7AE6}"/>
    <dgm:cxn modelId="{CCA1F6BA-9D53-477E-B131-24BF28A1656E}" type="presOf" srcId="{974B5D91-3D6D-4067-B477-3358175C2849}" destId="{96904BB7-AFBA-4FD1-AC17-CD9AD76C0D89}" srcOrd="0" destOrd="0" presId="urn:microsoft.com/office/officeart/2005/8/layout/list1"/>
    <dgm:cxn modelId="{6F9D8B82-F85E-4EC7-9F84-6A2C54CDF3CC}" srcId="{0E5C54B0-4676-4FE1-90F9-07D4B2A8CD5B}" destId="{ED7BC56A-F98D-48E3-99B0-6A62301E8737}" srcOrd="1" destOrd="0" parTransId="{0F6B9BC8-41AE-4A55-8F0A-8ECC2D343166}" sibTransId="{89A7107E-3453-4B62-B810-6D17496A4C7C}"/>
    <dgm:cxn modelId="{279DE6ED-DDDC-440A-B9A2-DD790B6C0533}" srcId="{974B5D91-3D6D-4067-B477-3358175C2849}" destId="{B8CB49D9-C5C1-46D4-9AE4-C8726CF78E75}" srcOrd="2" destOrd="0" parTransId="{123C3863-237A-4CF4-8CF3-0C60F1EBAF18}" sibTransId="{F3352E4A-FCE5-46AF-A9BF-DC86AF849D10}"/>
    <dgm:cxn modelId="{CC31E0D1-A7A1-428B-8466-529D98A87F50}" type="presOf" srcId="{0645D582-F1D1-4D89-9FA3-D8E6978AEC10}" destId="{D2FBB4FC-BF9E-4500-8986-49323F2ED289}" srcOrd="0" destOrd="1" presId="urn:microsoft.com/office/officeart/2005/8/layout/list1"/>
    <dgm:cxn modelId="{449F64D1-48DC-4C12-9CFB-93CDAEAD5E75}" srcId="{974B5D91-3D6D-4067-B477-3358175C2849}" destId="{0645D582-F1D1-4D89-9FA3-D8E6978AEC10}" srcOrd="1" destOrd="0" parTransId="{1F3BF4B8-76C2-49EF-AE37-255486CC2A46}" sibTransId="{BAAD9E2D-A372-428F-A47F-CA8E01EB92B2}"/>
    <dgm:cxn modelId="{93B6D9E5-5670-47F3-8F03-98BE804FD015}" srcId="{0E5C54B0-4676-4FE1-90F9-07D4B2A8CD5B}" destId="{6CA35FCD-E4AC-438B-9353-9A21D7A4DEAF}" srcOrd="2" destOrd="0" parTransId="{683D60DA-22B1-4003-A2CF-6E5EFC08B823}" sibTransId="{C9B1ED64-AAC7-4C50-B0F1-CBD6C7909612}"/>
    <dgm:cxn modelId="{1F399A46-9048-476D-B81A-B51605C879BD}" type="presOf" srcId="{0E5C54B0-4676-4FE1-90F9-07D4B2A8CD5B}" destId="{4B2E1E88-4D8B-4DF6-892D-92350BE0147D}" srcOrd="1" destOrd="0" presId="urn:microsoft.com/office/officeart/2005/8/layout/list1"/>
    <dgm:cxn modelId="{E486C6A8-5657-4689-A026-CDA44C0E8D04}" type="presOf" srcId="{6CA35FCD-E4AC-438B-9353-9A21D7A4DEAF}" destId="{B0F22C17-9BB5-4093-A861-2B227DE5AF11}" srcOrd="0" destOrd="2" presId="urn:microsoft.com/office/officeart/2005/8/layout/list1"/>
    <dgm:cxn modelId="{4AE90A90-1F1A-49BB-A18F-AC57C0EC396D}" type="presOf" srcId="{B8CB49D9-C5C1-46D4-9AE4-C8726CF78E75}" destId="{D2FBB4FC-BF9E-4500-8986-49323F2ED289}" srcOrd="0" destOrd="2" presId="urn:microsoft.com/office/officeart/2005/8/layout/list1"/>
    <dgm:cxn modelId="{2274B2D7-C393-4FFC-BF59-034D470E80AA}" type="presOf" srcId="{95600B8D-D8DB-4321-9DF8-3DD774173349}" destId="{D2FBB4FC-BF9E-4500-8986-49323F2ED289}" srcOrd="0" destOrd="0" presId="urn:microsoft.com/office/officeart/2005/8/layout/list1"/>
    <dgm:cxn modelId="{59D34C85-7E32-4C94-BABB-092BDF3721A0}" srcId="{0E5C54B0-4676-4FE1-90F9-07D4B2A8CD5B}" destId="{89AAE27F-F53C-4967-AB9A-75637AF7CA2B}" srcOrd="0" destOrd="0" parTransId="{9EDCAC2A-4F22-40DC-8D8D-1075BE1D9877}" sibTransId="{C49082FD-A3AB-4863-A4D4-B412BAC6F04D}"/>
    <dgm:cxn modelId="{1E22E656-4D6A-4AFA-A73A-90795829DED3}" type="presParOf" srcId="{6A127EF1-0D7D-4D75-9EC6-CF461362B353}" destId="{17E5BC36-ADC8-4ABD-A00C-3BEC5115B66C}" srcOrd="0" destOrd="0" presId="urn:microsoft.com/office/officeart/2005/8/layout/list1"/>
    <dgm:cxn modelId="{C3BC2265-4365-4E4F-B8E5-F0BDF3F0685C}" type="presParOf" srcId="{17E5BC36-ADC8-4ABD-A00C-3BEC5115B66C}" destId="{96904BB7-AFBA-4FD1-AC17-CD9AD76C0D89}" srcOrd="0" destOrd="0" presId="urn:microsoft.com/office/officeart/2005/8/layout/list1"/>
    <dgm:cxn modelId="{093BC7E2-354E-4510-A83F-5660D0615C18}" type="presParOf" srcId="{17E5BC36-ADC8-4ABD-A00C-3BEC5115B66C}" destId="{ACF32794-C5E4-4441-92C3-B15F907D134F}" srcOrd="1" destOrd="0" presId="urn:microsoft.com/office/officeart/2005/8/layout/list1"/>
    <dgm:cxn modelId="{E0AF3392-220C-4C9B-8B17-18A0189ADB06}" type="presParOf" srcId="{6A127EF1-0D7D-4D75-9EC6-CF461362B353}" destId="{9111A85E-0FEC-4B7F-BFA5-A36D170F42D2}" srcOrd="1" destOrd="0" presId="urn:microsoft.com/office/officeart/2005/8/layout/list1"/>
    <dgm:cxn modelId="{D1551637-F9CF-4F41-9A65-0AE2228F5E53}" type="presParOf" srcId="{6A127EF1-0D7D-4D75-9EC6-CF461362B353}" destId="{D2FBB4FC-BF9E-4500-8986-49323F2ED289}" srcOrd="2" destOrd="0" presId="urn:microsoft.com/office/officeart/2005/8/layout/list1"/>
    <dgm:cxn modelId="{94C2F1E9-A47F-45D3-9C38-71231D51F492}" type="presParOf" srcId="{6A127EF1-0D7D-4D75-9EC6-CF461362B353}" destId="{9784375C-DA7A-46BA-9D50-6B4C415C14AB}" srcOrd="3" destOrd="0" presId="urn:microsoft.com/office/officeart/2005/8/layout/list1"/>
    <dgm:cxn modelId="{83CBCF7B-9CEF-4B0B-85D9-74B5D5A00B1E}" type="presParOf" srcId="{6A127EF1-0D7D-4D75-9EC6-CF461362B353}" destId="{E3D68F7E-CA03-4A07-80FF-2138A97A2D28}" srcOrd="4" destOrd="0" presId="urn:microsoft.com/office/officeart/2005/8/layout/list1"/>
    <dgm:cxn modelId="{359BFE72-B99C-40A6-AB7A-7478B73FB824}" type="presParOf" srcId="{E3D68F7E-CA03-4A07-80FF-2138A97A2D28}" destId="{D4021358-E2EB-4342-ADCC-97846B5F37A8}" srcOrd="0" destOrd="0" presId="urn:microsoft.com/office/officeart/2005/8/layout/list1"/>
    <dgm:cxn modelId="{0A2C2641-2707-48A0-B81D-AD1F701AEA59}" type="presParOf" srcId="{E3D68F7E-CA03-4A07-80FF-2138A97A2D28}" destId="{4B2E1E88-4D8B-4DF6-892D-92350BE0147D}" srcOrd="1" destOrd="0" presId="urn:microsoft.com/office/officeart/2005/8/layout/list1"/>
    <dgm:cxn modelId="{21F2E261-FFF5-4EC1-B17C-8A395E24BFBA}" type="presParOf" srcId="{6A127EF1-0D7D-4D75-9EC6-CF461362B353}" destId="{30F049BE-CA4B-473F-B579-98DB111C7034}" srcOrd="5" destOrd="0" presId="urn:microsoft.com/office/officeart/2005/8/layout/list1"/>
    <dgm:cxn modelId="{47DF7FCE-DCBF-470B-83E0-A07877B2C8A6}" type="presParOf" srcId="{6A127EF1-0D7D-4D75-9EC6-CF461362B353}" destId="{B0F22C17-9BB5-4093-A861-2B227DE5AF1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44AE21-0A54-4C66-8F40-3AF85B8304D2}"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974B5D91-3D6D-4067-B477-3358175C2849}">
      <dgm:prSet phldrT="[Text]"/>
      <dgm:spPr/>
      <dgm:t>
        <a:bodyPr/>
        <a:lstStyle/>
        <a:p>
          <a:r>
            <a:rPr lang="en-US" b="1" dirty="0" smtClean="0"/>
            <a:t>Visible decays</a:t>
          </a:r>
          <a:endParaRPr lang="en-US" b="1" dirty="0"/>
        </a:p>
      </dgm:t>
    </dgm:pt>
    <dgm:pt modelId="{F4BD5B80-71A7-45A6-97B8-2F92472D051D}" type="parTrans" cxnId="{98054534-969C-499E-A05C-03367DADF642}">
      <dgm:prSet/>
      <dgm:spPr/>
      <dgm:t>
        <a:bodyPr/>
        <a:lstStyle/>
        <a:p>
          <a:endParaRPr lang="en-US"/>
        </a:p>
      </dgm:t>
    </dgm:pt>
    <dgm:pt modelId="{0D145F32-217D-436A-89CC-9F5079BCE4C0}" type="sibTrans" cxnId="{98054534-969C-499E-A05C-03367DADF642}">
      <dgm:prSet/>
      <dgm:spPr/>
      <dgm:t>
        <a:bodyPr/>
        <a:lstStyle/>
        <a:p>
          <a:endParaRPr lang="en-US"/>
        </a:p>
      </dgm:t>
    </dgm:pt>
    <dgm:pt modelId="{0E5C54B0-4676-4FE1-90F9-07D4B2A8CD5B}">
      <dgm:prSet phldrT="[Text]"/>
      <dgm:spPr/>
      <dgm:t>
        <a:bodyPr/>
        <a:lstStyle/>
        <a:p>
          <a:r>
            <a:rPr lang="en-US" b="1" dirty="0" smtClean="0"/>
            <a:t>Invisible decays</a:t>
          </a:r>
          <a:endParaRPr lang="en-US" b="1" dirty="0"/>
        </a:p>
      </dgm:t>
    </dgm:pt>
    <dgm:pt modelId="{98C25243-E37C-4D2C-8310-FB863F572038}" type="parTrans" cxnId="{165DBE9A-E62B-48B0-AB5D-95314ECE92A5}">
      <dgm:prSet/>
      <dgm:spPr/>
      <dgm:t>
        <a:bodyPr/>
        <a:lstStyle/>
        <a:p>
          <a:endParaRPr lang="en-US"/>
        </a:p>
      </dgm:t>
    </dgm:pt>
    <dgm:pt modelId="{C7AEAD4F-C1D7-4CCF-BA20-D2F2CE3C7AE6}" type="sibTrans" cxnId="{165DBE9A-E62B-48B0-AB5D-95314ECE92A5}">
      <dgm:prSet/>
      <dgm:spPr/>
      <dgm:t>
        <a:bodyPr/>
        <a:lstStyle/>
        <a:p>
          <a:endParaRPr lang="en-US"/>
        </a:p>
      </dgm:t>
    </dgm:pt>
    <dgm:pt modelId="{95600B8D-D8DB-4321-9DF8-3DD774173349}">
      <dgm:prSet phldrT="[Text]"/>
      <dgm:spPr>
        <a:blipFill rotWithShape="0">
          <a:blip xmlns:r="http://schemas.openxmlformats.org/officeDocument/2006/relationships" r:embed="rId1"/>
          <a:stretch>
            <a:fillRect/>
          </a:stretch>
        </a:blipFill>
      </dgm:spPr>
      <dgm:t>
        <a:bodyPr/>
        <a:lstStyle/>
        <a:p>
          <a:r>
            <a:rPr lang="en-US">
              <a:noFill/>
            </a:rPr>
            <a:t> </a:t>
          </a:r>
        </a:p>
      </dgm:t>
    </dgm:pt>
    <dgm:pt modelId="{2C7D52F1-7CF0-4851-A967-1E902A317B83}" type="parTrans" cxnId="{4B3594BB-A865-45F9-BEBC-5C4B88297F9B}">
      <dgm:prSet/>
      <dgm:spPr/>
      <dgm:t>
        <a:bodyPr/>
        <a:lstStyle/>
        <a:p>
          <a:endParaRPr lang="en-US"/>
        </a:p>
      </dgm:t>
    </dgm:pt>
    <dgm:pt modelId="{6683E954-2B26-474E-9831-3133FC8ACE6D}" type="sibTrans" cxnId="{4B3594BB-A865-45F9-BEBC-5C4B88297F9B}">
      <dgm:prSet/>
      <dgm:spPr/>
      <dgm:t>
        <a:bodyPr/>
        <a:lstStyle/>
        <a:p>
          <a:endParaRPr lang="en-US"/>
        </a:p>
      </dgm:t>
    </dgm:pt>
    <dgm:pt modelId="{0645D582-F1D1-4D89-9FA3-D8E6978AEC10}">
      <dgm:prSet phldrT="[Text]"/>
      <dgm:spPr/>
      <dgm:t>
        <a:bodyPr/>
        <a:lstStyle/>
        <a:p>
          <a:r>
            <a:rPr lang="en-US">
              <a:noFill/>
            </a:rPr>
            <a:t> </a:t>
          </a:r>
        </a:p>
      </dgm:t>
    </dgm:pt>
    <dgm:pt modelId="{1F3BF4B8-76C2-49EF-AE37-255486CC2A46}" type="parTrans" cxnId="{449F64D1-48DC-4C12-9CFB-93CDAEAD5E75}">
      <dgm:prSet/>
      <dgm:spPr/>
      <dgm:t>
        <a:bodyPr/>
        <a:lstStyle/>
        <a:p>
          <a:endParaRPr lang="en-US"/>
        </a:p>
      </dgm:t>
    </dgm:pt>
    <dgm:pt modelId="{BAAD9E2D-A372-428F-A47F-CA8E01EB92B2}" type="sibTrans" cxnId="{449F64D1-48DC-4C12-9CFB-93CDAEAD5E75}">
      <dgm:prSet/>
      <dgm:spPr/>
      <dgm:t>
        <a:bodyPr/>
        <a:lstStyle/>
        <a:p>
          <a:endParaRPr lang="en-US"/>
        </a:p>
      </dgm:t>
    </dgm:pt>
    <dgm:pt modelId="{B8CB49D9-C5C1-46D4-9AE4-C8726CF78E75}">
      <dgm:prSet phldrT="[Text]"/>
      <dgm:spPr/>
      <dgm:t>
        <a:bodyPr/>
        <a:lstStyle/>
        <a:p>
          <a:r>
            <a:rPr lang="en-US">
              <a:noFill/>
            </a:rPr>
            <a:t> </a:t>
          </a:r>
        </a:p>
      </dgm:t>
    </dgm:pt>
    <dgm:pt modelId="{123C3863-237A-4CF4-8CF3-0C60F1EBAF18}" type="parTrans" cxnId="{279DE6ED-DDDC-440A-B9A2-DD790B6C0533}">
      <dgm:prSet/>
      <dgm:spPr/>
      <dgm:t>
        <a:bodyPr/>
        <a:lstStyle/>
        <a:p>
          <a:endParaRPr lang="en-US"/>
        </a:p>
      </dgm:t>
    </dgm:pt>
    <dgm:pt modelId="{F3352E4A-FCE5-46AF-A9BF-DC86AF849D10}" type="sibTrans" cxnId="{279DE6ED-DDDC-440A-B9A2-DD790B6C0533}">
      <dgm:prSet/>
      <dgm:spPr/>
      <dgm:t>
        <a:bodyPr/>
        <a:lstStyle/>
        <a:p>
          <a:endParaRPr lang="en-US"/>
        </a:p>
      </dgm:t>
    </dgm:pt>
    <dgm:pt modelId="{89AAE27F-F53C-4967-AB9A-75637AF7CA2B}">
      <dgm:prSet phldrT="[Text]"/>
      <dgm:spPr/>
      <dgm:t>
        <a:bodyPr/>
        <a:lstStyle/>
        <a:p>
          <a:r>
            <a:rPr lang="en-US" dirty="0" smtClean="0"/>
            <a:t>The dark photon decays in the dark sector</a:t>
          </a:r>
          <a:endParaRPr lang="en-US" dirty="0"/>
        </a:p>
      </dgm:t>
    </dgm:pt>
    <dgm:pt modelId="{9EDCAC2A-4F22-40DC-8D8D-1075BE1D9877}" type="parTrans" cxnId="{59D34C85-7E32-4C94-BABB-092BDF3721A0}">
      <dgm:prSet/>
      <dgm:spPr/>
      <dgm:t>
        <a:bodyPr/>
        <a:lstStyle/>
        <a:p>
          <a:endParaRPr lang="en-US"/>
        </a:p>
      </dgm:t>
    </dgm:pt>
    <dgm:pt modelId="{C49082FD-A3AB-4863-A4D4-B412BAC6F04D}" type="sibTrans" cxnId="{59D34C85-7E32-4C94-BABB-092BDF3721A0}">
      <dgm:prSet/>
      <dgm:spPr/>
      <dgm:t>
        <a:bodyPr/>
        <a:lstStyle/>
        <a:p>
          <a:endParaRPr lang="en-US"/>
        </a:p>
      </dgm:t>
    </dgm:pt>
    <dgm:pt modelId="{ED7BC56A-F98D-48E3-99B0-6A62301E8737}">
      <dgm:prSet phldrT="[Text]"/>
      <dgm:spPr/>
      <dgm:t>
        <a:bodyPr/>
        <a:lstStyle/>
        <a:p>
          <a:r>
            <a:rPr lang="en-US" dirty="0" smtClean="0"/>
            <a:t>Likely if the dark photon is not the LDP</a:t>
          </a:r>
          <a:endParaRPr lang="en-US" dirty="0"/>
        </a:p>
      </dgm:t>
    </dgm:pt>
    <dgm:pt modelId="{0F6B9BC8-41AE-4A55-8F0A-8ECC2D343166}" type="parTrans" cxnId="{6F9D8B82-F85E-4EC7-9F84-6A2C54CDF3CC}">
      <dgm:prSet/>
      <dgm:spPr/>
    </dgm:pt>
    <dgm:pt modelId="{89A7107E-3453-4B62-B810-6D17496A4C7C}" type="sibTrans" cxnId="{6F9D8B82-F85E-4EC7-9F84-6A2C54CDF3CC}">
      <dgm:prSet/>
      <dgm:spPr/>
    </dgm:pt>
    <dgm:pt modelId="{6CA35FCD-E4AC-438B-9353-9A21D7A4DEAF}">
      <dgm:prSet phldrT="[Text]"/>
      <dgm:spPr/>
      <dgm:t>
        <a:bodyPr/>
        <a:lstStyle/>
        <a:p>
          <a:r>
            <a:rPr lang="en-US" dirty="0" smtClean="0"/>
            <a:t>Reasonable to assume a complex dark sector (it should represents up to 85% of the universal mass)</a:t>
          </a:r>
          <a:endParaRPr lang="en-US" dirty="0"/>
        </a:p>
      </dgm:t>
    </dgm:pt>
    <dgm:pt modelId="{683D60DA-22B1-4003-A2CF-6E5EFC08B823}" type="parTrans" cxnId="{93B6D9E5-5670-47F3-8F03-98BE804FD015}">
      <dgm:prSet/>
      <dgm:spPr/>
    </dgm:pt>
    <dgm:pt modelId="{C9B1ED64-AAC7-4C50-B0F1-CBD6C7909612}" type="sibTrans" cxnId="{93B6D9E5-5670-47F3-8F03-98BE804FD015}">
      <dgm:prSet/>
      <dgm:spPr/>
    </dgm:pt>
    <dgm:pt modelId="{6A127EF1-0D7D-4D75-9EC6-CF461362B353}" type="pres">
      <dgm:prSet presAssocID="{AC44AE21-0A54-4C66-8F40-3AF85B8304D2}" presName="linear" presStyleCnt="0">
        <dgm:presLayoutVars>
          <dgm:dir/>
          <dgm:animLvl val="lvl"/>
          <dgm:resizeHandles val="exact"/>
        </dgm:presLayoutVars>
      </dgm:prSet>
      <dgm:spPr/>
    </dgm:pt>
    <dgm:pt modelId="{17E5BC36-ADC8-4ABD-A00C-3BEC5115B66C}" type="pres">
      <dgm:prSet presAssocID="{974B5D91-3D6D-4067-B477-3358175C2849}" presName="parentLin" presStyleCnt="0"/>
      <dgm:spPr/>
    </dgm:pt>
    <dgm:pt modelId="{96904BB7-AFBA-4FD1-AC17-CD9AD76C0D89}" type="pres">
      <dgm:prSet presAssocID="{974B5D91-3D6D-4067-B477-3358175C2849}" presName="parentLeftMargin" presStyleLbl="node1" presStyleIdx="0" presStyleCnt="2"/>
      <dgm:spPr/>
    </dgm:pt>
    <dgm:pt modelId="{ACF32794-C5E4-4441-92C3-B15F907D134F}" type="pres">
      <dgm:prSet presAssocID="{974B5D91-3D6D-4067-B477-3358175C2849}" presName="parentText" presStyleLbl="node1" presStyleIdx="0" presStyleCnt="2">
        <dgm:presLayoutVars>
          <dgm:chMax val="0"/>
          <dgm:bulletEnabled val="1"/>
        </dgm:presLayoutVars>
      </dgm:prSet>
      <dgm:spPr/>
      <dgm:t>
        <a:bodyPr/>
        <a:lstStyle/>
        <a:p>
          <a:endParaRPr lang="en-US"/>
        </a:p>
      </dgm:t>
    </dgm:pt>
    <dgm:pt modelId="{9111A85E-0FEC-4B7F-BFA5-A36D170F42D2}" type="pres">
      <dgm:prSet presAssocID="{974B5D91-3D6D-4067-B477-3358175C2849}" presName="negativeSpace" presStyleCnt="0"/>
      <dgm:spPr/>
    </dgm:pt>
    <dgm:pt modelId="{D2FBB4FC-BF9E-4500-8986-49323F2ED289}" type="pres">
      <dgm:prSet presAssocID="{974B5D91-3D6D-4067-B477-3358175C2849}" presName="childText" presStyleLbl="conFgAcc1" presStyleIdx="0" presStyleCnt="2">
        <dgm:presLayoutVars>
          <dgm:bulletEnabled val="1"/>
        </dgm:presLayoutVars>
      </dgm:prSet>
      <dgm:spPr/>
      <dgm:t>
        <a:bodyPr/>
        <a:lstStyle/>
        <a:p>
          <a:endParaRPr lang="en-US"/>
        </a:p>
      </dgm:t>
    </dgm:pt>
    <dgm:pt modelId="{9784375C-DA7A-46BA-9D50-6B4C415C14AB}" type="pres">
      <dgm:prSet presAssocID="{0D145F32-217D-436A-89CC-9F5079BCE4C0}" presName="spaceBetweenRectangles" presStyleCnt="0"/>
      <dgm:spPr/>
    </dgm:pt>
    <dgm:pt modelId="{E3D68F7E-CA03-4A07-80FF-2138A97A2D28}" type="pres">
      <dgm:prSet presAssocID="{0E5C54B0-4676-4FE1-90F9-07D4B2A8CD5B}" presName="parentLin" presStyleCnt="0"/>
      <dgm:spPr/>
    </dgm:pt>
    <dgm:pt modelId="{D4021358-E2EB-4342-ADCC-97846B5F37A8}" type="pres">
      <dgm:prSet presAssocID="{0E5C54B0-4676-4FE1-90F9-07D4B2A8CD5B}" presName="parentLeftMargin" presStyleLbl="node1" presStyleIdx="0" presStyleCnt="2"/>
      <dgm:spPr/>
    </dgm:pt>
    <dgm:pt modelId="{4B2E1E88-4D8B-4DF6-892D-92350BE0147D}" type="pres">
      <dgm:prSet presAssocID="{0E5C54B0-4676-4FE1-90F9-07D4B2A8CD5B}" presName="parentText" presStyleLbl="node1" presStyleIdx="1" presStyleCnt="2">
        <dgm:presLayoutVars>
          <dgm:chMax val="0"/>
          <dgm:bulletEnabled val="1"/>
        </dgm:presLayoutVars>
      </dgm:prSet>
      <dgm:spPr/>
    </dgm:pt>
    <dgm:pt modelId="{30F049BE-CA4B-473F-B579-98DB111C7034}" type="pres">
      <dgm:prSet presAssocID="{0E5C54B0-4676-4FE1-90F9-07D4B2A8CD5B}" presName="negativeSpace" presStyleCnt="0"/>
      <dgm:spPr/>
    </dgm:pt>
    <dgm:pt modelId="{B0F22C17-9BB5-4093-A861-2B227DE5AF11}" type="pres">
      <dgm:prSet presAssocID="{0E5C54B0-4676-4FE1-90F9-07D4B2A8CD5B}" presName="childText" presStyleLbl="conFgAcc1" presStyleIdx="1" presStyleCnt="2">
        <dgm:presLayoutVars>
          <dgm:bulletEnabled val="1"/>
        </dgm:presLayoutVars>
      </dgm:prSet>
      <dgm:spPr/>
      <dgm:t>
        <a:bodyPr/>
        <a:lstStyle/>
        <a:p>
          <a:endParaRPr lang="en-US"/>
        </a:p>
      </dgm:t>
    </dgm:pt>
  </dgm:ptLst>
  <dgm:cxnLst>
    <dgm:cxn modelId="{3E244653-3179-4C0D-A67D-0139D16EADA4}" type="presOf" srcId="{ED7BC56A-F98D-48E3-99B0-6A62301E8737}" destId="{B0F22C17-9BB5-4093-A861-2B227DE5AF11}" srcOrd="0" destOrd="1" presId="urn:microsoft.com/office/officeart/2005/8/layout/list1"/>
    <dgm:cxn modelId="{98054534-969C-499E-A05C-03367DADF642}" srcId="{AC44AE21-0A54-4C66-8F40-3AF85B8304D2}" destId="{974B5D91-3D6D-4067-B477-3358175C2849}" srcOrd="0" destOrd="0" parTransId="{F4BD5B80-71A7-45A6-97B8-2F92472D051D}" sibTransId="{0D145F32-217D-436A-89CC-9F5079BCE4C0}"/>
    <dgm:cxn modelId="{A032A87E-EFF4-4027-8E47-A9627D23B215}" type="presOf" srcId="{0E5C54B0-4676-4FE1-90F9-07D4B2A8CD5B}" destId="{D4021358-E2EB-4342-ADCC-97846B5F37A8}" srcOrd="0" destOrd="0" presId="urn:microsoft.com/office/officeart/2005/8/layout/list1"/>
    <dgm:cxn modelId="{931E1217-50E0-43AA-8A40-905DA439310C}" type="presOf" srcId="{89AAE27F-F53C-4967-AB9A-75637AF7CA2B}" destId="{B0F22C17-9BB5-4093-A861-2B227DE5AF11}" srcOrd="0" destOrd="0" presId="urn:microsoft.com/office/officeart/2005/8/layout/list1"/>
    <dgm:cxn modelId="{4B3594BB-A865-45F9-BEBC-5C4B88297F9B}" srcId="{974B5D91-3D6D-4067-B477-3358175C2849}" destId="{95600B8D-D8DB-4321-9DF8-3DD774173349}" srcOrd="0" destOrd="0" parTransId="{2C7D52F1-7CF0-4851-A967-1E902A317B83}" sibTransId="{6683E954-2B26-474E-9831-3133FC8ACE6D}"/>
    <dgm:cxn modelId="{101FE2D4-F42C-4E85-B5CA-C3675FA425AE}" type="presOf" srcId="{AC44AE21-0A54-4C66-8F40-3AF85B8304D2}" destId="{6A127EF1-0D7D-4D75-9EC6-CF461362B353}" srcOrd="0" destOrd="0" presId="urn:microsoft.com/office/officeart/2005/8/layout/list1"/>
    <dgm:cxn modelId="{78E34396-CA5A-44F9-8FC7-159422058DBE}" type="presOf" srcId="{974B5D91-3D6D-4067-B477-3358175C2849}" destId="{ACF32794-C5E4-4441-92C3-B15F907D134F}" srcOrd="1" destOrd="0" presId="urn:microsoft.com/office/officeart/2005/8/layout/list1"/>
    <dgm:cxn modelId="{165DBE9A-E62B-48B0-AB5D-95314ECE92A5}" srcId="{AC44AE21-0A54-4C66-8F40-3AF85B8304D2}" destId="{0E5C54B0-4676-4FE1-90F9-07D4B2A8CD5B}" srcOrd="1" destOrd="0" parTransId="{98C25243-E37C-4D2C-8310-FB863F572038}" sibTransId="{C7AEAD4F-C1D7-4CCF-BA20-D2F2CE3C7AE6}"/>
    <dgm:cxn modelId="{CCA1F6BA-9D53-477E-B131-24BF28A1656E}" type="presOf" srcId="{974B5D91-3D6D-4067-B477-3358175C2849}" destId="{96904BB7-AFBA-4FD1-AC17-CD9AD76C0D89}" srcOrd="0" destOrd="0" presId="urn:microsoft.com/office/officeart/2005/8/layout/list1"/>
    <dgm:cxn modelId="{6F9D8B82-F85E-4EC7-9F84-6A2C54CDF3CC}" srcId="{0E5C54B0-4676-4FE1-90F9-07D4B2A8CD5B}" destId="{ED7BC56A-F98D-48E3-99B0-6A62301E8737}" srcOrd="1" destOrd="0" parTransId="{0F6B9BC8-41AE-4A55-8F0A-8ECC2D343166}" sibTransId="{89A7107E-3453-4B62-B810-6D17496A4C7C}"/>
    <dgm:cxn modelId="{279DE6ED-DDDC-440A-B9A2-DD790B6C0533}" srcId="{974B5D91-3D6D-4067-B477-3358175C2849}" destId="{B8CB49D9-C5C1-46D4-9AE4-C8726CF78E75}" srcOrd="2" destOrd="0" parTransId="{123C3863-237A-4CF4-8CF3-0C60F1EBAF18}" sibTransId="{F3352E4A-FCE5-46AF-A9BF-DC86AF849D10}"/>
    <dgm:cxn modelId="{CC31E0D1-A7A1-428B-8466-529D98A87F50}" type="presOf" srcId="{0645D582-F1D1-4D89-9FA3-D8E6978AEC10}" destId="{D2FBB4FC-BF9E-4500-8986-49323F2ED289}" srcOrd="0" destOrd="1" presId="urn:microsoft.com/office/officeart/2005/8/layout/list1"/>
    <dgm:cxn modelId="{449F64D1-48DC-4C12-9CFB-93CDAEAD5E75}" srcId="{974B5D91-3D6D-4067-B477-3358175C2849}" destId="{0645D582-F1D1-4D89-9FA3-D8E6978AEC10}" srcOrd="1" destOrd="0" parTransId="{1F3BF4B8-76C2-49EF-AE37-255486CC2A46}" sibTransId="{BAAD9E2D-A372-428F-A47F-CA8E01EB92B2}"/>
    <dgm:cxn modelId="{93B6D9E5-5670-47F3-8F03-98BE804FD015}" srcId="{0E5C54B0-4676-4FE1-90F9-07D4B2A8CD5B}" destId="{6CA35FCD-E4AC-438B-9353-9A21D7A4DEAF}" srcOrd="2" destOrd="0" parTransId="{683D60DA-22B1-4003-A2CF-6E5EFC08B823}" sibTransId="{C9B1ED64-AAC7-4C50-B0F1-CBD6C7909612}"/>
    <dgm:cxn modelId="{1F399A46-9048-476D-B81A-B51605C879BD}" type="presOf" srcId="{0E5C54B0-4676-4FE1-90F9-07D4B2A8CD5B}" destId="{4B2E1E88-4D8B-4DF6-892D-92350BE0147D}" srcOrd="1" destOrd="0" presId="urn:microsoft.com/office/officeart/2005/8/layout/list1"/>
    <dgm:cxn modelId="{E486C6A8-5657-4689-A026-CDA44C0E8D04}" type="presOf" srcId="{6CA35FCD-E4AC-438B-9353-9A21D7A4DEAF}" destId="{B0F22C17-9BB5-4093-A861-2B227DE5AF11}" srcOrd="0" destOrd="2" presId="urn:microsoft.com/office/officeart/2005/8/layout/list1"/>
    <dgm:cxn modelId="{4AE90A90-1F1A-49BB-A18F-AC57C0EC396D}" type="presOf" srcId="{B8CB49D9-C5C1-46D4-9AE4-C8726CF78E75}" destId="{D2FBB4FC-BF9E-4500-8986-49323F2ED289}" srcOrd="0" destOrd="2" presId="urn:microsoft.com/office/officeart/2005/8/layout/list1"/>
    <dgm:cxn modelId="{2274B2D7-C393-4FFC-BF59-034D470E80AA}" type="presOf" srcId="{95600B8D-D8DB-4321-9DF8-3DD774173349}" destId="{D2FBB4FC-BF9E-4500-8986-49323F2ED289}" srcOrd="0" destOrd="0" presId="urn:microsoft.com/office/officeart/2005/8/layout/list1"/>
    <dgm:cxn modelId="{59D34C85-7E32-4C94-BABB-092BDF3721A0}" srcId="{0E5C54B0-4676-4FE1-90F9-07D4B2A8CD5B}" destId="{89AAE27F-F53C-4967-AB9A-75637AF7CA2B}" srcOrd="0" destOrd="0" parTransId="{9EDCAC2A-4F22-40DC-8D8D-1075BE1D9877}" sibTransId="{C49082FD-A3AB-4863-A4D4-B412BAC6F04D}"/>
    <dgm:cxn modelId="{1E22E656-4D6A-4AFA-A73A-90795829DED3}" type="presParOf" srcId="{6A127EF1-0D7D-4D75-9EC6-CF461362B353}" destId="{17E5BC36-ADC8-4ABD-A00C-3BEC5115B66C}" srcOrd="0" destOrd="0" presId="urn:microsoft.com/office/officeart/2005/8/layout/list1"/>
    <dgm:cxn modelId="{C3BC2265-4365-4E4F-B8E5-F0BDF3F0685C}" type="presParOf" srcId="{17E5BC36-ADC8-4ABD-A00C-3BEC5115B66C}" destId="{96904BB7-AFBA-4FD1-AC17-CD9AD76C0D89}" srcOrd="0" destOrd="0" presId="urn:microsoft.com/office/officeart/2005/8/layout/list1"/>
    <dgm:cxn modelId="{093BC7E2-354E-4510-A83F-5660D0615C18}" type="presParOf" srcId="{17E5BC36-ADC8-4ABD-A00C-3BEC5115B66C}" destId="{ACF32794-C5E4-4441-92C3-B15F907D134F}" srcOrd="1" destOrd="0" presId="urn:microsoft.com/office/officeart/2005/8/layout/list1"/>
    <dgm:cxn modelId="{E0AF3392-220C-4C9B-8B17-18A0189ADB06}" type="presParOf" srcId="{6A127EF1-0D7D-4D75-9EC6-CF461362B353}" destId="{9111A85E-0FEC-4B7F-BFA5-A36D170F42D2}" srcOrd="1" destOrd="0" presId="urn:microsoft.com/office/officeart/2005/8/layout/list1"/>
    <dgm:cxn modelId="{D1551637-F9CF-4F41-9A65-0AE2228F5E53}" type="presParOf" srcId="{6A127EF1-0D7D-4D75-9EC6-CF461362B353}" destId="{D2FBB4FC-BF9E-4500-8986-49323F2ED289}" srcOrd="2" destOrd="0" presId="urn:microsoft.com/office/officeart/2005/8/layout/list1"/>
    <dgm:cxn modelId="{94C2F1E9-A47F-45D3-9C38-71231D51F492}" type="presParOf" srcId="{6A127EF1-0D7D-4D75-9EC6-CF461362B353}" destId="{9784375C-DA7A-46BA-9D50-6B4C415C14AB}" srcOrd="3" destOrd="0" presId="urn:microsoft.com/office/officeart/2005/8/layout/list1"/>
    <dgm:cxn modelId="{83CBCF7B-9CEF-4B0B-85D9-74B5D5A00B1E}" type="presParOf" srcId="{6A127EF1-0D7D-4D75-9EC6-CF461362B353}" destId="{E3D68F7E-CA03-4A07-80FF-2138A97A2D28}" srcOrd="4" destOrd="0" presId="urn:microsoft.com/office/officeart/2005/8/layout/list1"/>
    <dgm:cxn modelId="{359BFE72-B99C-40A6-AB7A-7478B73FB824}" type="presParOf" srcId="{E3D68F7E-CA03-4A07-80FF-2138A97A2D28}" destId="{D4021358-E2EB-4342-ADCC-97846B5F37A8}" srcOrd="0" destOrd="0" presId="urn:microsoft.com/office/officeart/2005/8/layout/list1"/>
    <dgm:cxn modelId="{0A2C2641-2707-48A0-B81D-AD1F701AEA59}" type="presParOf" srcId="{E3D68F7E-CA03-4A07-80FF-2138A97A2D28}" destId="{4B2E1E88-4D8B-4DF6-892D-92350BE0147D}" srcOrd="1" destOrd="0" presId="urn:microsoft.com/office/officeart/2005/8/layout/list1"/>
    <dgm:cxn modelId="{21F2E261-FFF5-4EC1-B17C-8A395E24BFBA}" type="presParOf" srcId="{6A127EF1-0D7D-4D75-9EC6-CF461362B353}" destId="{30F049BE-CA4B-473F-B579-98DB111C7034}" srcOrd="5" destOrd="0" presId="urn:microsoft.com/office/officeart/2005/8/layout/list1"/>
    <dgm:cxn modelId="{47DF7FCE-DCBF-470B-83E0-A07877B2C8A6}" type="presParOf" srcId="{6A127EF1-0D7D-4D75-9EC6-CF461362B353}" destId="{B0F22C17-9BB5-4093-A861-2B227DE5AF1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91150D-5AC1-42D6-ADB3-EF24BF602EB9}"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AD767B5D-1A76-4ECC-B1A1-E258F7137488}">
      <dgm:prSet phldrT="[Text]"/>
      <dgm:spPr/>
      <dgm:t>
        <a:bodyPr/>
        <a:lstStyle/>
        <a:p>
          <a:r>
            <a:rPr lang="en-US" b="1" dirty="0" smtClean="0"/>
            <a:t>Bump hunting</a:t>
          </a:r>
          <a:endParaRPr lang="en-US" b="1" dirty="0"/>
        </a:p>
      </dgm:t>
    </dgm:pt>
    <dgm:pt modelId="{733AD407-F1CB-4321-86EB-30E7379702B5}" type="parTrans" cxnId="{4C98EA7D-183B-4905-9A74-0684FF4E1112}">
      <dgm:prSet/>
      <dgm:spPr/>
      <dgm:t>
        <a:bodyPr/>
        <a:lstStyle/>
        <a:p>
          <a:endParaRPr lang="en-US"/>
        </a:p>
      </dgm:t>
    </dgm:pt>
    <dgm:pt modelId="{4028DBF3-8D8C-4F3D-BFFE-F45C335F4C53}" type="sibTrans" cxnId="{4C98EA7D-183B-4905-9A74-0684FF4E1112}">
      <dgm:prSet/>
      <dgm:spPr/>
      <dgm:t>
        <a:bodyPr/>
        <a:lstStyle/>
        <a:p>
          <a:endParaRPr lang="en-US"/>
        </a:p>
      </dgm:t>
    </dgm:pt>
    <dgm:pt modelId="{3FE5E1DC-A83A-4FD3-B5F7-0CBD72094C4D}">
      <dgm:prSet phldrT="[Text]"/>
      <dgm:spPr/>
      <dgm:t>
        <a:bodyPr/>
        <a:lstStyle/>
        <a:p>
          <a:r>
            <a:rPr lang="en-US" dirty="0" smtClean="0"/>
            <a:t>The DP decay products have a well-defined invariant mass</a:t>
          </a:r>
          <a:endParaRPr lang="en-US" dirty="0"/>
        </a:p>
      </dgm:t>
    </dgm:pt>
    <dgm:pt modelId="{45392320-52C7-435B-94A9-CF8DC0FA2F26}" type="parTrans" cxnId="{426546AE-A71E-4749-BE54-7540C07F54D9}">
      <dgm:prSet/>
      <dgm:spPr/>
      <dgm:t>
        <a:bodyPr/>
        <a:lstStyle/>
        <a:p>
          <a:endParaRPr lang="en-US"/>
        </a:p>
      </dgm:t>
    </dgm:pt>
    <dgm:pt modelId="{109167F8-A79E-44D7-AC0C-CD1E53D99520}" type="sibTrans" cxnId="{426546AE-A71E-4749-BE54-7540C07F54D9}">
      <dgm:prSet/>
      <dgm:spPr/>
      <dgm:t>
        <a:bodyPr/>
        <a:lstStyle/>
        <a:p>
          <a:endParaRPr lang="en-US"/>
        </a:p>
      </dgm:t>
    </dgm:pt>
    <dgm:pt modelId="{31E60402-D806-4EA6-AC88-B50A73858BB4}">
      <dgm:prSet phldrT="[Text]"/>
      <dgm:spPr/>
      <dgm:t>
        <a:bodyPr/>
        <a:lstStyle/>
        <a:p>
          <a:r>
            <a:rPr lang="en-US" dirty="0" smtClean="0"/>
            <a:t>Competing background are the similar SM photon processes</a:t>
          </a:r>
          <a:endParaRPr lang="en-US" dirty="0"/>
        </a:p>
      </dgm:t>
    </dgm:pt>
    <dgm:pt modelId="{BAD285A9-9D31-47D1-86D4-78CB0FC120F1}" type="parTrans" cxnId="{BC4BB82F-061C-4A85-9018-94D8673A9FB4}">
      <dgm:prSet/>
      <dgm:spPr/>
      <dgm:t>
        <a:bodyPr/>
        <a:lstStyle/>
        <a:p>
          <a:endParaRPr lang="en-US"/>
        </a:p>
      </dgm:t>
    </dgm:pt>
    <dgm:pt modelId="{4819D67A-EDA8-43D4-9BC9-3FAB3E353545}" type="sibTrans" cxnId="{BC4BB82F-061C-4A85-9018-94D8673A9FB4}">
      <dgm:prSet/>
      <dgm:spPr/>
      <dgm:t>
        <a:bodyPr/>
        <a:lstStyle/>
        <a:p>
          <a:endParaRPr lang="en-US"/>
        </a:p>
      </dgm:t>
    </dgm:pt>
    <dgm:pt modelId="{D494EDD7-E2C5-4FCE-A63B-583C791B4042}">
      <dgm:prSet phldrT="[Text]"/>
      <dgm:spPr/>
      <dgm:t>
        <a:bodyPr/>
        <a:lstStyle/>
        <a:p>
          <a:r>
            <a:rPr lang="en-US" dirty="0" smtClean="0"/>
            <a:t>Needs to locate a narrow “bump” on the continuous spectrum</a:t>
          </a:r>
          <a:endParaRPr lang="en-US" dirty="0"/>
        </a:p>
      </dgm:t>
    </dgm:pt>
    <dgm:pt modelId="{30B9199E-B7B6-441F-B960-625BC79808F2}" type="parTrans" cxnId="{C57B4FA2-CBE4-4389-8499-2C4A4C9540BB}">
      <dgm:prSet/>
      <dgm:spPr/>
      <dgm:t>
        <a:bodyPr/>
        <a:lstStyle/>
        <a:p>
          <a:endParaRPr lang="en-US"/>
        </a:p>
      </dgm:t>
    </dgm:pt>
    <dgm:pt modelId="{E4D27BE5-8F0E-43CB-A71D-AF42FBAED178}" type="sibTrans" cxnId="{C57B4FA2-CBE4-4389-8499-2C4A4C9540BB}">
      <dgm:prSet/>
      <dgm:spPr/>
      <dgm:t>
        <a:bodyPr/>
        <a:lstStyle/>
        <a:p>
          <a:endParaRPr lang="en-US"/>
        </a:p>
      </dgm:t>
    </dgm:pt>
    <dgm:pt modelId="{91CE4B92-C814-4E43-A6FC-0083D7B6D966}">
      <dgm:prSet phldrT="[Text]"/>
      <dgm:spPr/>
      <dgm:t>
        <a:bodyPr/>
        <a:lstStyle/>
        <a:p>
          <a:r>
            <a:rPr lang="en-US" b="1" dirty="0" smtClean="0"/>
            <a:t>Fast ongoing developments</a:t>
          </a:r>
          <a:endParaRPr lang="en-US" b="1" dirty="0"/>
        </a:p>
      </dgm:t>
    </dgm:pt>
    <dgm:pt modelId="{B8C3E3C1-F1EF-495C-9568-4528109371BA}" type="parTrans" cxnId="{61CD84F8-5F5C-4F3D-BE72-AA28B74C8B2B}">
      <dgm:prSet/>
      <dgm:spPr/>
      <dgm:t>
        <a:bodyPr/>
        <a:lstStyle/>
        <a:p>
          <a:endParaRPr lang="en-US"/>
        </a:p>
      </dgm:t>
    </dgm:pt>
    <dgm:pt modelId="{5EE618B6-FED5-4411-A70F-284650031269}" type="sibTrans" cxnId="{61CD84F8-5F5C-4F3D-BE72-AA28B74C8B2B}">
      <dgm:prSet/>
      <dgm:spPr/>
      <dgm:t>
        <a:bodyPr/>
        <a:lstStyle/>
        <a:p>
          <a:endParaRPr lang="en-US"/>
        </a:p>
      </dgm:t>
    </dgm:pt>
    <dgm:pt modelId="{49D9F5C6-1C29-4B8C-A25D-9068D795C094}">
      <dgm:prSet phldrT="[Text]"/>
      <dgm:spPr/>
      <dgm:t>
        <a:bodyPr/>
        <a:lstStyle/>
        <a:p>
          <a:r>
            <a:rPr lang="en-US" dirty="0" smtClean="0"/>
            <a:t>Many new running experiments quickly filling the holes</a:t>
          </a:r>
          <a:endParaRPr lang="en-US" dirty="0"/>
        </a:p>
      </dgm:t>
    </dgm:pt>
    <dgm:pt modelId="{7EEB157B-AB11-40FD-AE5F-B625C8CF5D27}" type="parTrans" cxnId="{EDD60FB4-0A30-4B2B-B7F8-873BE1944FB4}">
      <dgm:prSet/>
      <dgm:spPr/>
      <dgm:t>
        <a:bodyPr/>
        <a:lstStyle/>
        <a:p>
          <a:endParaRPr lang="en-US"/>
        </a:p>
      </dgm:t>
    </dgm:pt>
    <dgm:pt modelId="{BDF6CC86-EDEA-42DF-A04E-02A79AA4CF70}" type="sibTrans" cxnId="{EDD60FB4-0A30-4B2B-B7F8-873BE1944FB4}">
      <dgm:prSet/>
      <dgm:spPr/>
      <dgm:t>
        <a:bodyPr/>
        <a:lstStyle/>
        <a:p>
          <a:endParaRPr lang="en-US"/>
        </a:p>
      </dgm:t>
    </dgm:pt>
    <dgm:pt modelId="{2C4FA0A0-940F-4BCE-B46C-70F510885741}">
      <dgm:prSet phldrT="[Text]"/>
      <dgm:spPr/>
      <dgm:t>
        <a:bodyPr/>
        <a:lstStyle/>
        <a:p>
          <a:r>
            <a:rPr lang="en-US" dirty="0" smtClean="0"/>
            <a:t>Will we still be competitive in 4/5 years?</a:t>
          </a:r>
          <a:endParaRPr lang="en-US" dirty="0"/>
        </a:p>
      </dgm:t>
    </dgm:pt>
    <dgm:pt modelId="{7EBFB9ED-AFDC-4296-97D4-C040EB69FC2D}" type="parTrans" cxnId="{6C40CF75-B047-4279-B8AB-7D58ACE69431}">
      <dgm:prSet/>
      <dgm:spPr/>
      <dgm:t>
        <a:bodyPr/>
        <a:lstStyle/>
        <a:p>
          <a:endParaRPr lang="en-US"/>
        </a:p>
      </dgm:t>
    </dgm:pt>
    <dgm:pt modelId="{82793EE9-D4B0-418C-9446-05BA460DCFC1}" type="sibTrans" cxnId="{6C40CF75-B047-4279-B8AB-7D58ACE69431}">
      <dgm:prSet/>
      <dgm:spPr/>
      <dgm:t>
        <a:bodyPr/>
        <a:lstStyle/>
        <a:p>
          <a:endParaRPr lang="en-US"/>
        </a:p>
      </dgm:t>
    </dgm:pt>
    <dgm:pt modelId="{9D3E90F2-1DE2-48CC-87C8-D148016F3B9F}" type="pres">
      <dgm:prSet presAssocID="{D591150D-5AC1-42D6-ADB3-EF24BF602EB9}" presName="linear" presStyleCnt="0">
        <dgm:presLayoutVars>
          <dgm:dir/>
          <dgm:animLvl val="lvl"/>
          <dgm:resizeHandles val="exact"/>
        </dgm:presLayoutVars>
      </dgm:prSet>
      <dgm:spPr/>
    </dgm:pt>
    <dgm:pt modelId="{51D21710-D72E-40E6-B514-C601C5F2371D}" type="pres">
      <dgm:prSet presAssocID="{AD767B5D-1A76-4ECC-B1A1-E258F7137488}" presName="parentLin" presStyleCnt="0"/>
      <dgm:spPr/>
    </dgm:pt>
    <dgm:pt modelId="{DC50FEDD-C9A8-4CD0-86B5-4F1B4132E85E}" type="pres">
      <dgm:prSet presAssocID="{AD767B5D-1A76-4ECC-B1A1-E258F7137488}" presName="parentLeftMargin" presStyleLbl="node1" presStyleIdx="0" presStyleCnt="2"/>
      <dgm:spPr/>
    </dgm:pt>
    <dgm:pt modelId="{54DCAEFF-0BD4-4C17-8E16-6BA9998DB859}" type="pres">
      <dgm:prSet presAssocID="{AD767B5D-1A76-4ECC-B1A1-E258F7137488}" presName="parentText" presStyleLbl="node1" presStyleIdx="0" presStyleCnt="2">
        <dgm:presLayoutVars>
          <dgm:chMax val="0"/>
          <dgm:bulletEnabled val="1"/>
        </dgm:presLayoutVars>
      </dgm:prSet>
      <dgm:spPr/>
    </dgm:pt>
    <dgm:pt modelId="{9BA31B2E-2D3C-4B92-87BE-5F58D1D799EA}" type="pres">
      <dgm:prSet presAssocID="{AD767B5D-1A76-4ECC-B1A1-E258F7137488}" presName="negativeSpace" presStyleCnt="0"/>
      <dgm:spPr/>
    </dgm:pt>
    <dgm:pt modelId="{AD334AFA-D650-4EA9-9238-61831836CD53}" type="pres">
      <dgm:prSet presAssocID="{AD767B5D-1A76-4ECC-B1A1-E258F7137488}" presName="childText" presStyleLbl="conFgAcc1" presStyleIdx="0" presStyleCnt="2">
        <dgm:presLayoutVars>
          <dgm:bulletEnabled val="1"/>
        </dgm:presLayoutVars>
      </dgm:prSet>
      <dgm:spPr/>
      <dgm:t>
        <a:bodyPr/>
        <a:lstStyle/>
        <a:p>
          <a:endParaRPr lang="en-US"/>
        </a:p>
      </dgm:t>
    </dgm:pt>
    <dgm:pt modelId="{879095E2-446E-493E-BFEE-523D95AADC6E}" type="pres">
      <dgm:prSet presAssocID="{4028DBF3-8D8C-4F3D-BFFE-F45C335F4C53}" presName="spaceBetweenRectangles" presStyleCnt="0"/>
      <dgm:spPr/>
    </dgm:pt>
    <dgm:pt modelId="{B7EE3F22-B5DD-4B84-9DE9-ECCDFB61FA9B}" type="pres">
      <dgm:prSet presAssocID="{91CE4B92-C814-4E43-A6FC-0083D7B6D966}" presName="parentLin" presStyleCnt="0"/>
      <dgm:spPr/>
    </dgm:pt>
    <dgm:pt modelId="{40818FC2-BDD1-44D1-80D9-8B2A3F15BA26}" type="pres">
      <dgm:prSet presAssocID="{91CE4B92-C814-4E43-A6FC-0083D7B6D966}" presName="parentLeftMargin" presStyleLbl="node1" presStyleIdx="0" presStyleCnt="2"/>
      <dgm:spPr/>
    </dgm:pt>
    <dgm:pt modelId="{7DE8C75B-422D-461C-A9DA-8D4757BA8A75}" type="pres">
      <dgm:prSet presAssocID="{91CE4B92-C814-4E43-A6FC-0083D7B6D966}" presName="parentText" presStyleLbl="node1" presStyleIdx="1" presStyleCnt="2">
        <dgm:presLayoutVars>
          <dgm:chMax val="0"/>
          <dgm:bulletEnabled val="1"/>
        </dgm:presLayoutVars>
      </dgm:prSet>
      <dgm:spPr/>
      <dgm:t>
        <a:bodyPr/>
        <a:lstStyle/>
        <a:p>
          <a:endParaRPr lang="en-US"/>
        </a:p>
      </dgm:t>
    </dgm:pt>
    <dgm:pt modelId="{F469FCA5-F72A-4E19-94C1-7AB8C07DFDE5}" type="pres">
      <dgm:prSet presAssocID="{91CE4B92-C814-4E43-A6FC-0083D7B6D966}" presName="negativeSpace" presStyleCnt="0"/>
      <dgm:spPr/>
    </dgm:pt>
    <dgm:pt modelId="{8B759606-9C9F-4558-8703-ED698A593E10}" type="pres">
      <dgm:prSet presAssocID="{91CE4B92-C814-4E43-A6FC-0083D7B6D966}" presName="childText" presStyleLbl="conFgAcc1" presStyleIdx="1" presStyleCnt="2">
        <dgm:presLayoutVars>
          <dgm:bulletEnabled val="1"/>
        </dgm:presLayoutVars>
      </dgm:prSet>
      <dgm:spPr/>
      <dgm:t>
        <a:bodyPr/>
        <a:lstStyle/>
        <a:p>
          <a:endParaRPr lang="en-US"/>
        </a:p>
      </dgm:t>
    </dgm:pt>
  </dgm:ptLst>
  <dgm:cxnLst>
    <dgm:cxn modelId="{4C98EA7D-183B-4905-9A74-0684FF4E1112}" srcId="{D591150D-5AC1-42D6-ADB3-EF24BF602EB9}" destId="{AD767B5D-1A76-4ECC-B1A1-E258F7137488}" srcOrd="0" destOrd="0" parTransId="{733AD407-F1CB-4321-86EB-30E7379702B5}" sibTransId="{4028DBF3-8D8C-4F3D-BFFE-F45C335F4C53}"/>
    <dgm:cxn modelId="{363E5C9D-B6B4-4966-8D61-C8D9D3F6DE34}" type="presOf" srcId="{2C4FA0A0-940F-4BCE-B46C-70F510885741}" destId="{8B759606-9C9F-4558-8703-ED698A593E10}" srcOrd="0" destOrd="1" presId="urn:microsoft.com/office/officeart/2005/8/layout/list1"/>
    <dgm:cxn modelId="{8C5044D5-5878-4C69-AD8D-7FFC35C360D4}" type="presOf" srcId="{91CE4B92-C814-4E43-A6FC-0083D7B6D966}" destId="{40818FC2-BDD1-44D1-80D9-8B2A3F15BA26}" srcOrd="0" destOrd="0" presId="urn:microsoft.com/office/officeart/2005/8/layout/list1"/>
    <dgm:cxn modelId="{EDD60FB4-0A30-4B2B-B7F8-873BE1944FB4}" srcId="{91CE4B92-C814-4E43-A6FC-0083D7B6D966}" destId="{49D9F5C6-1C29-4B8C-A25D-9068D795C094}" srcOrd="0" destOrd="0" parTransId="{7EEB157B-AB11-40FD-AE5F-B625C8CF5D27}" sibTransId="{BDF6CC86-EDEA-42DF-A04E-02A79AA4CF70}"/>
    <dgm:cxn modelId="{D6E89515-21C8-420B-A6F4-6DB938F4F2E5}" type="presOf" srcId="{AD767B5D-1A76-4ECC-B1A1-E258F7137488}" destId="{54DCAEFF-0BD4-4C17-8E16-6BA9998DB859}" srcOrd="1" destOrd="0" presId="urn:microsoft.com/office/officeart/2005/8/layout/list1"/>
    <dgm:cxn modelId="{742834C9-0331-4F77-AD67-0FCFDFFD4B7E}" type="presOf" srcId="{49D9F5C6-1C29-4B8C-A25D-9068D795C094}" destId="{8B759606-9C9F-4558-8703-ED698A593E10}" srcOrd="0" destOrd="0" presId="urn:microsoft.com/office/officeart/2005/8/layout/list1"/>
    <dgm:cxn modelId="{78C1E367-99AC-4C1C-9773-630BFC374D11}" type="presOf" srcId="{D591150D-5AC1-42D6-ADB3-EF24BF602EB9}" destId="{9D3E90F2-1DE2-48CC-87C8-D148016F3B9F}" srcOrd="0" destOrd="0" presId="urn:microsoft.com/office/officeart/2005/8/layout/list1"/>
    <dgm:cxn modelId="{17D9660E-066A-4032-BF88-16A1062F3A6B}" type="presOf" srcId="{31E60402-D806-4EA6-AC88-B50A73858BB4}" destId="{AD334AFA-D650-4EA9-9238-61831836CD53}" srcOrd="0" destOrd="1" presId="urn:microsoft.com/office/officeart/2005/8/layout/list1"/>
    <dgm:cxn modelId="{BC4BB82F-061C-4A85-9018-94D8673A9FB4}" srcId="{AD767B5D-1A76-4ECC-B1A1-E258F7137488}" destId="{31E60402-D806-4EA6-AC88-B50A73858BB4}" srcOrd="1" destOrd="0" parTransId="{BAD285A9-9D31-47D1-86D4-78CB0FC120F1}" sibTransId="{4819D67A-EDA8-43D4-9BC9-3FAB3E353545}"/>
    <dgm:cxn modelId="{762E1158-4C21-408A-BA9B-8869F01A2282}" type="presOf" srcId="{AD767B5D-1A76-4ECC-B1A1-E258F7137488}" destId="{DC50FEDD-C9A8-4CD0-86B5-4F1B4132E85E}" srcOrd="0" destOrd="0" presId="urn:microsoft.com/office/officeart/2005/8/layout/list1"/>
    <dgm:cxn modelId="{7BF4210D-7919-478D-8C52-771DBD4371F7}" type="presOf" srcId="{D494EDD7-E2C5-4FCE-A63B-583C791B4042}" destId="{AD334AFA-D650-4EA9-9238-61831836CD53}" srcOrd="0" destOrd="2" presId="urn:microsoft.com/office/officeart/2005/8/layout/list1"/>
    <dgm:cxn modelId="{B771F063-6A2E-4DF1-8B87-0E0214D8F344}" type="presOf" srcId="{91CE4B92-C814-4E43-A6FC-0083D7B6D966}" destId="{7DE8C75B-422D-461C-A9DA-8D4757BA8A75}" srcOrd="1" destOrd="0" presId="urn:microsoft.com/office/officeart/2005/8/layout/list1"/>
    <dgm:cxn modelId="{61CD84F8-5F5C-4F3D-BE72-AA28B74C8B2B}" srcId="{D591150D-5AC1-42D6-ADB3-EF24BF602EB9}" destId="{91CE4B92-C814-4E43-A6FC-0083D7B6D966}" srcOrd="1" destOrd="0" parTransId="{B8C3E3C1-F1EF-495C-9568-4528109371BA}" sibTransId="{5EE618B6-FED5-4411-A70F-284650031269}"/>
    <dgm:cxn modelId="{BE3879F1-261D-4880-82CB-E4D236C3912E}" type="presOf" srcId="{3FE5E1DC-A83A-4FD3-B5F7-0CBD72094C4D}" destId="{AD334AFA-D650-4EA9-9238-61831836CD53}" srcOrd="0" destOrd="0" presId="urn:microsoft.com/office/officeart/2005/8/layout/list1"/>
    <dgm:cxn modelId="{C57B4FA2-CBE4-4389-8499-2C4A4C9540BB}" srcId="{AD767B5D-1A76-4ECC-B1A1-E258F7137488}" destId="{D494EDD7-E2C5-4FCE-A63B-583C791B4042}" srcOrd="2" destOrd="0" parTransId="{30B9199E-B7B6-441F-B960-625BC79808F2}" sibTransId="{E4D27BE5-8F0E-43CB-A71D-AF42FBAED178}"/>
    <dgm:cxn modelId="{426546AE-A71E-4749-BE54-7540C07F54D9}" srcId="{AD767B5D-1A76-4ECC-B1A1-E258F7137488}" destId="{3FE5E1DC-A83A-4FD3-B5F7-0CBD72094C4D}" srcOrd="0" destOrd="0" parTransId="{45392320-52C7-435B-94A9-CF8DC0FA2F26}" sibTransId="{109167F8-A79E-44D7-AC0C-CD1E53D99520}"/>
    <dgm:cxn modelId="{6C40CF75-B047-4279-B8AB-7D58ACE69431}" srcId="{91CE4B92-C814-4E43-A6FC-0083D7B6D966}" destId="{2C4FA0A0-940F-4BCE-B46C-70F510885741}" srcOrd="1" destOrd="0" parTransId="{7EBFB9ED-AFDC-4296-97D4-C040EB69FC2D}" sibTransId="{82793EE9-D4B0-418C-9446-05BA460DCFC1}"/>
    <dgm:cxn modelId="{1C2C2957-9AF4-47B8-81BA-22E0BE5AF7C5}" type="presParOf" srcId="{9D3E90F2-1DE2-48CC-87C8-D148016F3B9F}" destId="{51D21710-D72E-40E6-B514-C601C5F2371D}" srcOrd="0" destOrd="0" presId="urn:microsoft.com/office/officeart/2005/8/layout/list1"/>
    <dgm:cxn modelId="{E8D0734D-3DF9-4B80-9FAF-5AA6D38D9AA8}" type="presParOf" srcId="{51D21710-D72E-40E6-B514-C601C5F2371D}" destId="{DC50FEDD-C9A8-4CD0-86B5-4F1B4132E85E}" srcOrd="0" destOrd="0" presId="urn:microsoft.com/office/officeart/2005/8/layout/list1"/>
    <dgm:cxn modelId="{40A4F7CB-40B6-4AF9-A6AE-2946A9433846}" type="presParOf" srcId="{51D21710-D72E-40E6-B514-C601C5F2371D}" destId="{54DCAEFF-0BD4-4C17-8E16-6BA9998DB859}" srcOrd="1" destOrd="0" presId="urn:microsoft.com/office/officeart/2005/8/layout/list1"/>
    <dgm:cxn modelId="{6E08A1BA-FD9F-4F9D-BA3D-0F6188EFF6BF}" type="presParOf" srcId="{9D3E90F2-1DE2-48CC-87C8-D148016F3B9F}" destId="{9BA31B2E-2D3C-4B92-87BE-5F58D1D799EA}" srcOrd="1" destOrd="0" presId="urn:microsoft.com/office/officeart/2005/8/layout/list1"/>
    <dgm:cxn modelId="{FFFCCA90-B225-4927-9E4D-63DE40DB92C4}" type="presParOf" srcId="{9D3E90F2-1DE2-48CC-87C8-D148016F3B9F}" destId="{AD334AFA-D650-4EA9-9238-61831836CD53}" srcOrd="2" destOrd="0" presId="urn:microsoft.com/office/officeart/2005/8/layout/list1"/>
    <dgm:cxn modelId="{F274C85F-A3CD-4A80-813B-C9C4A4ADC0E7}" type="presParOf" srcId="{9D3E90F2-1DE2-48CC-87C8-D148016F3B9F}" destId="{879095E2-446E-493E-BFEE-523D95AADC6E}" srcOrd="3" destOrd="0" presId="urn:microsoft.com/office/officeart/2005/8/layout/list1"/>
    <dgm:cxn modelId="{B827806B-68BF-4EE9-B2AE-56BA3C0841F3}" type="presParOf" srcId="{9D3E90F2-1DE2-48CC-87C8-D148016F3B9F}" destId="{B7EE3F22-B5DD-4B84-9DE9-ECCDFB61FA9B}" srcOrd="4" destOrd="0" presId="urn:microsoft.com/office/officeart/2005/8/layout/list1"/>
    <dgm:cxn modelId="{D05CD6DF-F886-421B-B9E1-B48A4F2C4135}" type="presParOf" srcId="{B7EE3F22-B5DD-4B84-9DE9-ECCDFB61FA9B}" destId="{40818FC2-BDD1-44D1-80D9-8B2A3F15BA26}" srcOrd="0" destOrd="0" presId="urn:microsoft.com/office/officeart/2005/8/layout/list1"/>
    <dgm:cxn modelId="{BDCDA7E3-64B5-416A-B978-CA7EDD204509}" type="presParOf" srcId="{B7EE3F22-B5DD-4B84-9DE9-ECCDFB61FA9B}" destId="{7DE8C75B-422D-461C-A9DA-8D4757BA8A75}" srcOrd="1" destOrd="0" presId="urn:microsoft.com/office/officeart/2005/8/layout/list1"/>
    <dgm:cxn modelId="{40E174AE-B927-4BDD-9A45-2916D6B52C3D}" type="presParOf" srcId="{9D3E90F2-1DE2-48CC-87C8-D148016F3B9F}" destId="{F469FCA5-F72A-4E19-94C1-7AB8C07DFDE5}" srcOrd="5" destOrd="0" presId="urn:microsoft.com/office/officeart/2005/8/layout/list1"/>
    <dgm:cxn modelId="{66AE28F6-69E6-47C2-BE9B-1BD2B484A37E}" type="presParOf" srcId="{9D3E90F2-1DE2-48CC-87C8-D148016F3B9F}" destId="{8B759606-9C9F-4558-8703-ED698A593E10}"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5A1B6F-E13D-4999-858E-8B7E132378A4}"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46527266-139C-43E2-B7C2-CE0896111CB4}">
      <dgm:prSet phldrT="[Text]"/>
      <dgm:spPr/>
      <dgm:t>
        <a:bodyPr/>
        <a:lstStyle/>
        <a:p>
          <a:r>
            <a:rPr lang="en-US" b="1" dirty="0" smtClean="0"/>
            <a:t>Missing mass </a:t>
          </a:r>
          <a:endParaRPr lang="en-US" b="1" dirty="0"/>
        </a:p>
      </dgm:t>
    </dgm:pt>
    <dgm:pt modelId="{D280EF90-89CB-4D35-B87C-4507DE0B8305}" type="parTrans" cxnId="{6C7BEB38-B793-49A9-B489-F2ADD5714774}">
      <dgm:prSet/>
      <dgm:spPr/>
      <dgm:t>
        <a:bodyPr/>
        <a:lstStyle/>
        <a:p>
          <a:endParaRPr lang="en-US"/>
        </a:p>
      </dgm:t>
    </dgm:pt>
    <dgm:pt modelId="{CC272248-0D79-498D-970D-2EB1FE90FDFA}" type="sibTrans" cxnId="{6C7BEB38-B793-49A9-B489-F2ADD5714774}">
      <dgm:prSet/>
      <dgm:spPr/>
      <dgm:t>
        <a:bodyPr/>
        <a:lstStyle/>
        <a:p>
          <a:endParaRPr lang="en-US"/>
        </a:p>
      </dgm:t>
    </dgm:pt>
    <dgm:pt modelId="{84593FAC-D449-4793-A5FC-EC90710A42E1}">
      <dgm:prSet phldrT="[Text]"/>
      <dgm:spPr/>
      <dgm:t>
        <a:bodyPr/>
        <a:lstStyle/>
        <a:p>
          <a:r>
            <a:rPr lang="en-US" b="1" dirty="0" smtClean="0"/>
            <a:t>Almost virgin territory</a:t>
          </a:r>
          <a:endParaRPr lang="en-US" b="1" dirty="0"/>
        </a:p>
      </dgm:t>
    </dgm:pt>
    <dgm:pt modelId="{90C5DACC-357F-4ACB-92E4-F6AB85D3B311}" type="parTrans" cxnId="{C342B983-7E76-49FC-8F4B-CD28A46D6C12}">
      <dgm:prSet/>
      <dgm:spPr/>
      <dgm:t>
        <a:bodyPr/>
        <a:lstStyle/>
        <a:p>
          <a:endParaRPr lang="en-US"/>
        </a:p>
      </dgm:t>
    </dgm:pt>
    <dgm:pt modelId="{A468E0B0-214C-4102-ACFF-AF8FC892D28C}" type="sibTrans" cxnId="{C342B983-7E76-49FC-8F4B-CD28A46D6C12}">
      <dgm:prSet/>
      <dgm:spPr/>
      <dgm:t>
        <a:bodyPr/>
        <a:lstStyle/>
        <a:p>
          <a:endParaRPr lang="en-US"/>
        </a:p>
      </dgm:t>
    </dgm:pt>
    <dgm:pt modelId="{2311DE79-E18F-4EED-92E2-70DE09387CE5}">
      <dgm:prSet phldrT="[Text]"/>
      <dgm:spPr/>
      <dgm:t>
        <a:bodyPr/>
        <a:lstStyle/>
        <a:p>
          <a:r>
            <a:rPr lang="en-US" dirty="0" smtClean="0"/>
            <a:t>Measure all the final products</a:t>
          </a:r>
          <a:endParaRPr lang="en-US" dirty="0"/>
        </a:p>
      </dgm:t>
    </dgm:pt>
    <dgm:pt modelId="{5A59D4B9-787E-4A7F-AAE6-C018E28DC318}" type="sibTrans" cxnId="{AF3D608C-92A0-43D9-99B4-D5682FEEDF58}">
      <dgm:prSet/>
      <dgm:spPr/>
      <dgm:t>
        <a:bodyPr/>
        <a:lstStyle/>
        <a:p>
          <a:endParaRPr lang="en-US"/>
        </a:p>
      </dgm:t>
    </dgm:pt>
    <dgm:pt modelId="{D63CCBC9-16CA-4FAB-98EE-0F19C02DB1AF}" type="parTrans" cxnId="{AF3D608C-92A0-43D9-99B4-D5682FEEDF58}">
      <dgm:prSet/>
      <dgm:spPr/>
      <dgm:t>
        <a:bodyPr/>
        <a:lstStyle/>
        <a:p>
          <a:endParaRPr lang="en-US"/>
        </a:p>
      </dgm:t>
    </dgm:pt>
    <dgm:pt modelId="{A2A73108-C09D-407E-BE4F-560A5E4BD9E5}">
      <dgm:prSet phldrT="[Text]"/>
      <dgm:spPr/>
      <dgm:t>
        <a:bodyPr/>
        <a:lstStyle/>
        <a:p>
          <a:r>
            <a:rPr lang="en-US" dirty="0" smtClean="0"/>
            <a:t>Measure the missing invariant mass</a:t>
          </a:r>
          <a:endParaRPr lang="en-US" dirty="0"/>
        </a:p>
      </dgm:t>
    </dgm:pt>
    <dgm:pt modelId="{34C0E2D0-AC7C-462D-A044-7A3662FBB133}" type="parTrans" cxnId="{5EB243B0-5574-42AE-A6AD-D24C19B08D0A}">
      <dgm:prSet/>
      <dgm:spPr/>
    </dgm:pt>
    <dgm:pt modelId="{422372D3-0584-48D3-8761-DE2DBAE22FA7}" type="sibTrans" cxnId="{5EB243B0-5574-42AE-A6AD-D24C19B08D0A}">
      <dgm:prSet/>
      <dgm:spPr/>
    </dgm:pt>
    <dgm:pt modelId="{B090B0EA-1046-4602-AAAD-0FB13C1969CA}">
      <dgm:prSet phldrT="[Text]"/>
      <dgm:spPr/>
      <dgm:t>
        <a:bodyPr/>
        <a:lstStyle/>
        <a:p>
          <a:r>
            <a:rPr lang="en-US" dirty="0" smtClean="0"/>
            <a:t>It’s challenging to tag the proton</a:t>
          </a:r>
          <a:endParaRPr lang="en-US" dirty="0"/>
        </a:p>
      </dgm:t>
    </dgm:pt>
    <dgm:pt modelId="{EEC029CE-389B-4BB5-B9D6-0EA90A9619D2}" type="parTrans" cxnId="{15789AEB-F947-4B47-B826-EF494FB14503}">
      <dgm:prSet/>
      <dgm:spPr/>
    </dgm:pt>
    <dgm:pt modelId="{9E537969-5BFC-4929-8DC7-CA23DACD8028}" type="sibTrans" cxnId="{15789AEB-F947-4B47-B826-EF494FB14503}">
      <dgm:prSet/>
      <dgm:spPr/>
    </dgm:pt>
    <dgm:pt modelId="{C71C14CA-39D5-4113-9218-4C678E5B044D}">
      <dgm:prSet phldrT="[Text]"/>
      <dgm:spPr/>
      <dgm:t>
        <a:bodyPr/>
        <a:lstStyle/>
        <a:p>
          <a:r>
            <a:rPr lang="en-US" dirty="0" smtClean="0"/>
            <a:t>Almost no constraint by current experiments</a:t>
          </a:r>
          <a:endParaRPr lang="en-US" dirty="0"/>
        </a:p>
      </dgm:t>
    </dgm:pt>
    <dgm:pt modelId="{1A200955-4546-47EB-8CF4-DCCFF4B2CD66}" type="parTrans" cxnId="{843D5ED2-8D34-4839-AE96-42405D3D9726}">
      <dgm:prSet/>
      <dgm:spPr/>
    </dgm:pt>
    <dgm:pt modelId="{1328C8D0-4509-408A-BD55-329824EE73CB}" type="sibTrans" cxnId="{843D5ED2-8D34-4839-AE96-42405D3D9726}">
      <dgm:prSet/>
      <dgm:spPr/>
    </dgm:pt>
    <dgm:pt modelId="{288B048F-D727-4C71-8D56-86B6C391E443}">
      <dgm:prSet phldrT="[Text]"/>
      <dgm:spPr/>
      <dgm:t>
        <a:bodyPr/>
        <a:lstStyle/>
        <a:p>
          <a:r>
            <a:rPr lang="en-US" dirty="0" smtClean="0"/>
            <a:t>Several competing experiments in development</a:t>
          </a:r>
          <a:endParaRPr lang="en-US" dirty="0"/>
        </a:p>
      </dgm:t>
    </dgm:pt>
    <dgm:pt modelId="{2B79491F-B053-43EB-85F6-5FB62964DFB2}" type="parTrans" cxnId="{C9E473FE-D2B2-4CA4-988A-4798B9BD1577}">
      <dgm:prSet/>
      <dgm:spPr/>
    </dgm:pt>
    <dgm:pt modelId="{709B6595-35CE-429C-987A-EF603BAFECF6}" type="sibTrans" cxnId="{C9E473FE-D2B2-4CA4-988A-4798B9BD1577}">
      <dgm:prSet/>
      <dgm:spPr/>
    </dgm:pt>
    <dgm:pt modelId="{6196EB0F-775A-47C3-AEFC-3670FE783112}">
      <dgm:prSet phldrT="[Text]"/>
      <dgm:spPr/>
      <dgm:t>
        <a:bodyPr/>
        <a:lstStyle/>
        <a:p>
          <a:r>
            <a:rPr lang="en-US" dirty="0" smtClean="0"/>
            <a:t>Important contributions to be made</a:t>
          </a:r>
          <a:endParaRPr lang="en-US" dirty="0"/>
        </a:p>
      </dgm:t>
    </dgm:pt>
    <dgm:pt modelId="{BCD531D0-2794-4C52-8F76-F5258650B569}" type="parTrans" cxnId="{B24256C5-48EB-4605-A276-0CA65AC06B04}">
      <dgm:prSet/>
      <dgm:spPr/>
    </dgm:pt>
    <dgm:pt modelId="{17E59AF8-1A66-483C-8F96-98AE0654B26D}" type="sibTrans" cxnId="{B24256C5-48EB-4605-A276-0CA65AC06B04}">
      <dgm:prSet/>
      <dgm:spPr/>
    </dgm:pt>
    <dgm:pt modelId="{7575FFDE-3571-463B-8CE3-D89195E03E0F}" type="pres">
      <dgm:prSet presAssocID="{1D5A1B6F-E13D-4999-858E-8B7E132378A4}" presName="linear" presStyleCnt="0">
        <dgm:presLayoutVars>
          <dgm:dir/>
          <dgm:animLvl val="lvl"/>
          <dgm:resizeHandles val="exact"/>
        </dgm:presLayoutVars>
      </dgm:prSet>
      <dgm:spPr/>
    </dgm:pt>
    <dgm:pt modelId="{94ED10E9-E600-4BDE-8C8C-20EB48BEAC80}" type="pres">
      <dgm:prSet presAssocID="{46527266-139C-43E2-B7C2-CE0896111CB4}" presName="parentLin" presStyleCnt="0"/>
      <dgm:spPr/>
    </dgm:pt>
    <dgm:pt modelId="{6CD2B644-D51C-4C37-86E0-5AB419852E29}" type="pres">
      <dgm:prSet presAssocID="{46527266-139C-43E2-B7C2-CE0896111CB4}" presName="parentLeftMargin" presStyleLbl="node1" presStyleIdx="0" presStyleCnt="2"/>
      <dgm:spPr/>
    </dgm:pt>
    <dgm:pt modelId="{0715C149-97DA-408E-A786-AEC0555390B0}" type="pres">
      <dgm:prSet presAssocID="{46527266-139C-43E2-B7C2-CE0896111CB4}" presName="parentText" presStyleLbl="node1" presStyleIdx="0" presStyleCnt="2">
        <dgm:presLayoutVars>
          <dgm:chMax val="0"/>
          <dgm:bulletEnabled val="1"/>
        </dgm:presLayoutVars>
      </dgm:prSet>
      <dgm:spPr/>
      <dgm:t>
        <a:bodyPr/>
        <a:lstStyle/>
        <a:p>
          <a:endParaRPr lang="en-US"/>
        </a:p>
      </dgm:t>
    </dgm:pt>
    <dgm:pt modelId="{A448A0C5-6381-4E1F-8182-E70DB1D1BC42}" type="pres">
      <dgm:prSet presAssocID="{46527266-139C-43E2-B7C2-CE0896111CB4}" presName="negativeSpace" presStyleCnt="0"/>
      <dgm:spPr/>
    </dgm:pt>
    <dgm:pt modelId="{B5A04EA6-9F93-42D3-AEE4-0750A961E103}" type="pres">
      <dgm:prSet presAssocID="{46527266-139C-43E2-B7C2-CE0896111CB4}" presName="childText" presStyleLbl="conFgAcc1" presStyleIdx="0" presStyleCnt="2">
        <dgm:presLayoutVars>
          <dgm:bulletEnabled val="1"/>
        </dgm:presLayoutVars>
      </dgm:prSet>
      <dgm:spPr/>
      <dgm:t>
        <a:bodyPr/>
        <a:lstStyle/>
        <a:p>
          <a:endParaRPr lang="en-US"/>
        </a:p>
      </dgm:t>
    </dgm:pt>
    <dgm:pt modelId="{37437726-3176-4751-9CDF-A5E95E2D6BCA}" type="pres">
      <dgm:prSet presAssocID="{CC272248-0D79-498D-970D-2EB1FE90FDFA}" presName="spaceBetweenRectangles" presStyleCnt="0"/>
      <dgm:spPr/>
    </dgm:pt>
    <dgm:pt modelId="{B8FB469B-BB18-48A2-BA2E-6AD14B458203}" type="pres">
      <dgm:prSet presAssocID="{84593FAC-D449-4793-A5FC-EC90710A42E1}" presName="parentLin" presStyleCnt="0"/>
      <dgm:spPr/>
    </dgm:pt>
    <dgm:pt modelId="{89134A01-A7BC-4E8F-98FD-E27206215047}" type="pres">
      <dgm:prSet presAssocID="{84593FAC-D449-4793-A5FC-EC90710A42E1}" presName="parentLeftMargin" presStyleLbl="node1" presStyleIdx="0" presStyleCnt="2"/>
      <dgm:spPr/>
    </dgm:pt>
    <dgm:pt modelId="{10C8CF07-12A7-4248-8375-74F24A9982B0}" type="pres">
      <dgm:prSet presAssocID="{84593FAC-D449-4793-A5FC-EC90710A42E1}" presName="parentText" presStyleLbl="node1" presStyleIdx="1" presStyleCnt="2">
        <dgm:presLayoutVars>
          <dgm:chMax val="0"/>
          <dgm:bulletEnabled val="1"/>
        </dgm:presLayoutVars>
      </dgm:prSet>
      <dgm:spPr/>
    </dgm:pt>
    <dgm:pt modelId="{0BC8FFF6-0FC6-4AC9-A5FC-8259930BD217}" type="pres">
      <dgm:prSet presAssocID="{84593FAC-D449-4793-A5FC-EC90710A42E1}" presName="negativeSpace" presStyleCnt="0"/>
      <dgm:spPr/>
    </dgm:pt>
    <dgm:pt modelId="{4EA0632F-35A7-44C6-8529-E115E169D876}" type="pres">
      <dgm:prSet presAssocID="{84593FAC-D449-4793-A5FC-EC90710A42E1}" presName="childText" presStyleLbl="conFgAcc1" presStyleIdx="1" presStyleCnt="2">
        <dgm:presLayoutVars>
          <dgm:bulletEnabled val="1"/>
        </dgm:presLayoutVars>
      </dgm:prSet>
      <dgm:spPr/>
      <dgm:t>
        <a:bodyPr/>
        <a:lstStyle/>
        <a:p>
          <a:endParaRPr lang="en-US"/>
        </a:p>
      </dgm:t>
    </dgm:pt>
  </dgm:ptLst>
  <dgm:cxnLst>
    <dgm:cxn modelId="{B6318151-0840-45AD-B9D7-0078E88D189A}" type="presOf" srcId="{2311DE79-E18F-4EED-92E2-70DE09387CE5}" destId="{B5A04EA6-9F93-42D3-AEE4-0750A961E103}" srcOrd="0" destOrd="0" presId="urn:microsoft.com/office/officeart/2005/8/layout/list1"/>
    <dgm:cxn modelId="{4D110ECB-9F65-45D1-9878-7ECA42966384}" type="presOf" srcId="{6196EB0F-775A-47C3-AEFC-3670FE783112}" destId="{4EA0632F-35A7-44C6-8529-E115E169D876}" srcOrd="0" destOrd="2" presId="urn:microsoft.com/office/officeart/2005/8/layout/list1"/>
    <dgm:cxn modelId="{843D5ED2-8D34-4839-AE96-42405D3D9726}" srcId="{84593FAC-D449-4793-A5FC-EC90710A42E1}" destId="{C71C14CA-39D5-4113-9218-4C678E5B044D}" srcOrd="0" destOrd="0" parTransId="{1A200955-4546-47EB-8CF4-DCCFF4B2CD66}" sibTransId="{1328C8D0-4509-408A-BD55-329824EE73CB}"/>
    <dgm:cxn modelId="{6C7BEB38-B793-49A9-B489-F2ADD5714774}" srcId="{1D5A1B6F-E13D-4999-858E-8B7E132378A4}" destId="{46527266-139C-43E2-B7C2-CE0896111CB4}" srcOrd="0" destOrd="0" parTransId="{D280EF90-89CB-4D35-B87C-4507DE0B8305}" sibTransId="{CC272248-0D79-498D-970D-2EB1FE90FDFA}"/>
    <dgm:cxn modelId="{C9E473FE-D2B2-4CA4-988A-4798B9BD1577}" srcId="{84593FAC-D449-4793-A5FC-EC90710A42E1}" destId="{288B048F-D727-4C71-8D56-86B6C391E443}" srcOrd="1" destOrd="0" parTransId="{2B79491F-B053-43EB-85F6-5FB62964DFB2}" sibTransId="{709B6595-35CE-429C-987A-EF603BAFECF6}"/>
    <dgm:cxn modelId="{DAAEAA16-2351-4A52-BC83-C5DBBB8531D7}" type="presOf" srcId="{84593FAC-D449-4793-A5FC-EC90710A42E1}" destId="{89134A01-A7BC-4E8F-98FD-E27206215047}" srcOrd="0" destOrd="0" presId="urn:microsoft.com/office/officeart/2005/8/layout/list1"/>
    <dgm:cxn modelId="{FAB08D8D-A5E0-4791-B725-BA0D65407EFE}" type="presOf" srcId="{A2A73108-C09D-407E-BE4F-560A5E4BD9E5}" destId="{B5A04EA6-9F93-42D3-AEE4-0750A961E103}" srcOrd="0" destOrd="1" presId="urn:microsoft.com/office/officeart/2005/8/layout/list1"/>
    <dgm:cxn modelId="{6EA74845-B0CC-4C79-9E08-665572411E5A}" type="presOf" srcId="{46527266-139C-43E2-B7C2-CE0896111CB4}" destId="{0715C149-97DA-408E-A786-AEC0555390B0}" srcOrd="1" destOrd="0" presId="urn:microsoft.com/office/officeart/2005/8/layout/list1"/>
    <dgm:cxn modelId="{2CEDAFC6-838B-4B25-A820-698DF99846E6}" type="presOf" srcId="{1D5A1B6F-E13D-4999-858E-8B7E132378A4}" destId="{7575FFDE-3571-463B-8CE3-D89195E03E0F}" srcOrd="0" destOrd="0" presId="urn:microsoft.com/office/officeart/2005/8/layout/list1"/>
    <dgm:cxn modelId="{26CB91A8-2A5C-49AB-BA4F-CE629F4B73D1}" type="presOf" srcId="{84593FAC-D449-4793-A5FC-EC90710A42E1}" destId="{10C8CF07-12A7-4248-8375-74F24A9982B0}" srcOrd="1" destOrd="0" presId="urn:microsoft.com/office/officeart/2005/8/layout/list1"/>
    <dgm:cxn modelId="{AF3D608C-92A0-43D9-99B4-D5682FEEDF58}" srcId="{46527266-139C-43E2-B7C2-CE0896111CB4}" destId="{2311DE79-E18F-4EED-92E2-70DE09387CE5}" srcOrd="0" destOrd="0" parTransId="{D63CCBC9-16CA-4FAB-98EE-0F19C02DB1AF}" sibTransId="{5A59D4B9-787E-4A7F-AAE6-C018E28DC318}"/>
    <dgm:cxn modelId="{B24256C5-48EB-4605-A276-0CA65AC06B04}" srcId="{84593FAC-D449-4793-A5FC-EC90710A42E1}" destId="{6196EB0F-775A-47C3-AEFC-3670FE783112}" srcOrd="2" destOrd="0" parTransId="{BCD531D0-2794-4C52-8F76-F5258650B569}" sibTransId="{17E59AF8-1A66-483C-8F96-98AE0654B26D}"/>
    <dgm:cxn modelId="{EB473FEC-DEF4-4DEC-B73D-98DA1AAC5558}" type="presOf" srcId="{288B048F-D727-4C71-8D56-86B6C391E443}" destId="{4EA0632F-35A7-44C6-8529-E115E169D876}" srcOrd="0" destOrd="1" presId="urn:microsoft.com/office/officeart/2005/8/layout/list1"/>
    <dgm:cxn modelId="{D4078C38-D34B-45C8-87F6-5FA83629894B}" type="presOf" srcId="{B090B0EA-1046-4602-AAAD-0FB13C1969CA}" destId="{B5A04EA6-9F93-42D3-AEE4-0750A961E103}" srcOrd="0" destOrd="2" presId="urn:microsoft.com/office/officeart/2005/8/layout/list1"/>
    <dgm:cxn modelId="{BFC0B7ED-BA4B-45B2-B664-30442DF5D0E5}" type="presOf" srcId="{46527266-139C-43E2-B7C2-CE0896111CB4}" destId="{6CD2B644-D51C-4C37-86E0-5AB419852E29}" srcOrd="0" destOrd="0" presId="urn:microsoft.com/office/officeart/2005/8/layout/list1"/>
    <dgm:cxn modelId="{C342B983-7E76-49FC-8F4B-CD28A46D6C12}" srcId="{1D5A1B6F-E13D-4999-858E-8B7E132378A4}" destId="{84593FAC-D449-4793-A5FC-EC90710A42E1}" srcOrd="1" destOrd="0" parTransId="{90C5DACC-357F-4ACB-92E4-F6AB85D3B311}" sibTransId="{A468E0B0-214C-4102-ACFF-AF8FC892D28C}"/>
    <dgm:cxn modelId="{15789AEB-F947-4B47-B826-EF494FB14503}" srcId="{46527266-139C-43E2-B7C2-CE0896111CB4}" destId="{B090B0EA-1046-4602-AAAD-0FB13C1969CA}" srcOrd="2" destOrd="0" parTransId="{EEC029CE-389B-4BB5-B9D6-0EA90A9619D2}" sibTransId="{9E537969-5BFC-4929-8DC7-CA23DACD8028}"/>
    <dgm:cxn modelId="{B9AF3208-0568-41EE-B264-16F02DC5C8C4}" type="presOf" srcId="{C71C14CA-39D5-4113-9218-4C678E5B044D}" destId="{4EA0632F-35A7-44C6-8529-E115E169D876}" srcOrd="0" destOrd="0" presId="urn:microsoft.com/office/officeart/2005/8/layout/list1"/>
    <dgm:cxn modelId="{5EB243B0-5574-42AE-A6AD-D24C19B08D0A}" srcId="{46527266-139C-43E2-B7C2-CE0896111CB4}" destId="{A2A73108-C09D-407E-BE4F-560A5E4BD9E5}" srcOrd="1" destOrd="0" parTransId="{34C0E2D0-AC7C-462D-A044-7A3662FBB133}" sibTransId="{422372D3-0584-48D3-8761-DE2DBAE22FA7}"/>
    <dgm:cxn modelId="{E925C822-6B6A-4D7B-A4CE-55EC17AADA8C}" type="presParOf" srcId="{7575FFDE-3571-463B-8CE3-D89195E03E0F}" destId="{94ED10E9-E600-4BDE-8C8C-20EB48BEAC80}" srcOrd="0" destOrd="0" presId="urn:microsoft.com/office/officeart/2005/8/layout/list1"/>
    <dgm:cxn modelId="{B2D9B42F-2E71-49E5-BBFB-9B793782E877}" type="presParOf" srcId="{94ED10E9-E600-4BDE-8C8C-20EB48BEAC80}" destId="{6CD2B644-D51C-4C37-86E0-5AB419852E29}" srcOrd="0" destOrd="0" presId="urn:microsoft.com/office/officeart/2005/8/layout/list1"/>
    <dgm:cxn modelId="{4EED6649-73BD-4146-8BC5-A38F75D1C4D4}" type="presParOf" srcId="{94ED10E9-E600-4BDE-8C8C-20EB48BEAC80}" destId="{0715C149-97DA-408E-A786-AEC0555390B0}" srcOrd="1" destOrd="0" presId="urn:microsoft.com/office/officeart/2005/8/layout/list1"/>
    <dgm:cxn modelId="{82D9A28A-5EDC-4C6C-86CD-ACCFA073AFBD}" type="presParOf" srcId="{7575FFDE-3571-463B-8CE3-D89195E03E0F}" destId="{A448A0C5-6381-4E1F-8182-E70DB1D1BC42}" srcOrd="1" destOrd="0" presId="urn:microsoft.com/office/officeart/2005/8/layout/list1"/>
    <dgm:cxn modelId="{C26EBC78-0AA7-41B4-AD27-5791C8D252B2}" type="presParOf" srcId="{7575FFDE-3571-463B-8CE3-D89195E03E0F}" destId="{B5A04EA6-9F93-42D3-AEE4-0750A961E103}" srcOrd="2" destOrd="0" presId="urn:microsoft.com/office/officeart/2005/8/layout/list1"/>
    <dgm:cxn modelId="{F09C2F0D-D5F7-4705-941A-4C31548D56A6}" type="presParOf" srcId="{7575FFDE-3571-463B-8CE3-D89195E03E0F}" destId="{37437726-3176-4751-9CDF-A5E95E2D6BCA}" srcOrd="3" destOrd="0" presId="urn:microsoft.com/office/officeart/2005/8/layout/list1"/>
    <dgm:cxn modelId="{63B8F0AA-BB69-4B25-944C-CB2EBD056C5F}" type="presParOf" srcId="{7575FFDE-3571-463B-8CE3-D89195E03E0F}" destId="{B8FB469B-BB18-48A2-BA2E-6AD14B458203}" srcOrd="4" destOrd="0" presId="urn:microsoft.com/office/officeart/2005/8/layout/list1"/>
    <dgm:cxn modelId="{2C7F7458-F9D8-4575-A659-1E3F3B22D02C}" type="presParOf" srcId="{B8FB469B-BB18-48A2-BA2E-6AD14B458203}" destId="{89134A01-A7BC-4E8F-98FD-E27206215047}" srcOrd="0" destOrd="0" presId="urn:microsoft.com/office/officeart/2005/8/layout/list1"/>
    <dgm:cxn modelId="{F2AAF8A1-98FF-4901-A6A8-FBCEA8EFB704}" type="presParOf" srcId="{B8FB469B-BB18-48A2-BA2E-6AD14B458203}" destId="{10C8CF07-12A7-4248-8375-74F24A9982B0}" srcOrd="1" destOrd="0" presId="urn:microsoft.com/office/officeart/2005/8/layout/list1"/>
    <dgm:cxn modelId="{354381D1-62A3-4B76-AC08-7F3C26059151}" type="presParOf" srcId="{7575FFDE-3571-463B-8CE3-D89195E03E0F}" destId="{0BC8FFF6-0FC6-4AC9-A5FC-8259930BD217}" srcOrd="5" destOrd="0" presId="urn:microsoft.com/office/officeart/2005/8/layout/list1"/>
    <dgm:cxn modelId="{86257D8F-EAA3-4358-946B-468D50238605}" type="presParOf" srcId="{7575FFDE-3571-463B-8CE3-D89195E03E0F}" destId="{4EA0632F-35A7-44C6-8529-E115E169D87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9559DB-24D9-47F3-B3E8-75828B885188}"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DD9D7B87-D2C5-49A6-BF01-C955AAFC01FF}">
      <dgm:prSet phldrT="[Text]"/>
      <dgm:spPr/>
      <dgm:t>
        <a:bodyPr/>
        <a:lstStyle/>
        <a:p>
          <a:r>
            <a:rPr lang="en-US" b="1" dirty="0" smtClean="0"/>
            <a:t>First benchmark of the </a:t>
          </a:r>
          <a:r>
            <a:rPr lang="en-US" b="1" dirty="0" err="1" smtClean="0"/>
            <a:t>MXWare</a:t>
          </a:r>
          <a:r>
            <a:rPr lang="en-US" b="1" dirty="0" smtClean="0"/>
            <a:t> software</a:t>
          </a:r>
          <a:endParaRPr lang="en-US" b="1" dirty="0"/>
        </a:p>
      </dgm:t>
    </dgm:pt>
    <dgm:pt modelId="{5CCE370F-E260-438B-A9E5-5FB34D085903}" type="parTrans" cxnId="{AC8C9A33-ED7B-4BC0-88EE-76C97BF01072}">
      <dgm:prSet/>
      <dgm:spPr/>
      <dgm:t>
        <a:bodyPr/>
        <a:lstStyle/>
        <a:p>
          <a:endParaRPr lang="en-US"/>
        </a:p>
      </dgm:t>
    </dgm:pt>
    <dgm:pt modelId="{EB5D2A5C-5D2A-4FA1-A2B6-533B3E2DD841}" type="sibTrans" cxnId="{AC8C9A33-ED7B-4BC0-88EE-76C97BF01072}">
      <dgm:prSet/>
      <dgm:spPr/>
      <dgm:t>
        <a:bodyPr/>
        <a:lstStyle/>
        <a:p>
          <a:endParaRPr lang="en-US"/>
        </a:p>
      </dgm:t>
    </dgm:pt>
    <dgm:pt modelId="{592F247B-E352-4197-94F2-059DFDE609DA}">
      <dgm:prSet phldrT="[Text]"/>
      <dgm:spPr/>
      <dgm:t>
        <a:bodyPr/>
        <a:lstStyle/>
        <a:p>
          <a:r>
            <a:rPr lang="en-US" b="1" dirty="0" smtClean="0"/>
            <a:t>Fast detector simulation</a:t>
          </a:r>
          <a:endParaRPr lang="en-US" b="1" dirty="0"/>
        </a:p>
      </dgm:t>
    </dgm:pt>
    <dgm:pt modelId="{E0626128-05D0-4358-A1DA-9FCAA747EC7E}" type="parTrans" cxnId="{C2242357-39DB-4866-8812-FACB1480CAC9}">
      <dgm:prSet/>
      <dgm:spPr/>
      <dgm:t>
        <a:bodyPr/>
        <a:lstStyle/>
        <a:p>
          <a:endParaRPr lang="en-US"/>
        </a:p>
      </dgm:t>
    </dgm:pt>
    <dgm:pt modelId="{4DBB492E-8D58-4378-ACFD-38E49920C7AD}" type="sibTrans" cxnId="{C2242357-39DB-4866-8812-FACB1480CAC9}">
      <dgm:prSet/>
      <dgm:spPr/>
      <dgm:t>
        <a:bodyPr/>
        <a:lstStyle/>
        <a:p>
          <a:endParaRPr lang="en-US"/>
        </a:p>
      </dgm:t>
    </dgm:pt>
    <dgm:pt modelId="{CBDB7CFF-E5E5-4687-ADC4-0D87619BE838}">
      <dgm:prSet phldrT="[Text]"/>
      <dgm:spPr/>
      <dgm:t>
        <a:bodyPr/>
        <a:lstStyle/>
        <a:p>
          <a:r>
            <a:rPr lang="en-US" dirty="0" smtClean="0"/>
            <a:t>Extensible and configurable system</a:t>
          </a:r>
          <a:endParaRPr lang="en-US" dirty="0"/>
        </a:p>
      </dgm:t>
    </dgm:pt>
    <dgm:pt modelId="{C42CDFE8-D173-4E40-9D24-0FEAFA9E281F}" type="parTrans" cxnId="{C46F0F3B-749D-4213-9C74-C1824B415EA1}">
      <dgm:prSet/>
      <dgm:spPr/>
      <dgm:t>
        <a:bodyPr/>
        <a:lstStyle/>
        <a:p>
          <a:endParaRPr lang="en-US"/>
        </a:p>
      </dgm:t>
    </dgm:pt>
    <dgm:pt modelId="{17A262D7-3067-45DA-8A54-E4F00077FBA9}" type="sibTrans" cxnId="{C46F0F3B-749D-4213-9C74-C1824B415EA1}">
      <dgm:prSet/>
      <dgm:spPr/>
      <dgm:t>
        <a:bodyPr/>
        <a:lstStyle/>
        <a:p>
          <a:endParaRPr lang="en-US"/>
        </a:p>
      </dgm:t>
    </dgm:pt>
    <dgm:pt modelId="{9E9D4F1C-C74B-4CC8-B865-920366429F7B}">
      <dgm:prSet phldrT="[Text]"/>
      <dgm:spPr/>
      <dgm:t>
        <a:bodyPr/>
        <a:lstStyle/>
        <a:p>
          <a:r>
            <a:rPr lang="en-US" dirty="0" smtClean="0"/>
            <a:t>More on Friday</a:t>
          </a:r>
          <a:endParaRPr lang="en-US" dirty="0"/>
        </a:p>
      </dgm:t>
    </dgm:pt>
    <dgm:pt modelId="{3AA06A23-3CDA-4FC9-AB93-D97A4FF1E1D4}" type="parTrans" cxnId="{FC399EB1-3290-43BD-AB48-9105EC41DD58}">
      <dgm:prSet/>
      <dgm:spPr/>
      <dgm:t>
        <a:bodyPr/>
        <a:lstStyle/>
        <a:p>
          <a:endParaRPr lang="en-US"/>
        </a:p>
      </dgm:t>
    </dgm:pt>
    <dgm:pt modelId="{0F277FB2-4F07-4930-9527-D089A65B3FD4}" type="sibTrans" cxnId="{FC399EB1-3290-43BD-AB48-9105EC41DD58}">
      <dgm:prSet/>
      <dgm:spPr/>
      <dgm:t>
        <a:bodyPr/>
        <a:lstStyle/>
        <a:p>
          <a:endParaRPr lang="en-US"/>
        </a:p>
      </dgm:t>
    </dgm:pt>
    <dgm:pt modelId="{24CF65CA-D1E8-4392-95B8-C2FACC1FEC3F}">
      <dgm:prSet phldrT="[Text]"/>
      <dgm:spPr/>
      <dgm:t>
        <a:bodyPr/>
        <a:lstStyle/>
        <a:p>
          <a:r>
            <a:rPr lang="en-US" dirty="0" smtClean="0"/>
            <a:t>The detector are represented by their phase space acceptance</a:t>
          </a:r>
          <a:endParaRPr lang="en-US" dirty="0"/>
        </a:p>
      </dgm:t>
    </dgm:pt>
    <dgm:pt modelId="{8D44BF62-AE35-477F-94A6-AA5E6F22F139}" type="parTrans" cxnId="{240C771C-572D-46FC-91BC-F8645D0E7844}">
      <dgm:prSet/>
      <dgm:spPr/>
      <dgm:t>
        <a:bodyPr/>
        <a:lstStyle/>
        <a:p>
          <a:endParaRPr lang="en-US"/>
        </a:p>
      </dgm:t>
    </dgm:pt>
    <dgm:pt modelId="{4107EE73-89F9-404E-8AA1-EDFEB131EC0B}" type="sibTrans" cxnId="{240C771C-572D-46FC-91BC-F8645D0E7844}">
      <dgm:prSet/>
      <dgm:spPr/>
      <dgm:t>
        <a:bodyPr/>
        <a:lstStyle/>
        <a:p>
          <a:endParaRPr lang="en-US"/>
        </a:p>
      </dgm:t>
    </dgm:pt>
    <dgm:pt modelId="{A619525A-C51C-4A69-B525-176F9785A9D4}">
      <dgm:prSet phldrT="[Text]"/>
      <dgm:spPr/>
      <dgm:t>
        <a:bodyPr/>
        <a:lstStyle/>
        <a:p>
          <a:r>
            <a:rPr lang="en-US" dirty="0" smtClean="0"/>
            <a:t>Detection efficiency parameterized in the acceptance</a:t>
          </a:r>
          <a:endParaRPr lang="en-US" dirty="0"/>
        </a:p>
      </dgm:t>
    </dgm:pt>
    <dgm:pt modelId="{9ECBE742-91F7-4A4E-A565-C6BC20DAB213}" type="parTrans" cxnId="{B560D2AD-4C67-4D32-BA90-CA2F85CE2B5A}">
      <dgm:prSet/>
      <dgm:spPr/>
      <dgm:t>
        <a:bodyPr/>
        <a:lstStyle/>
        <a:p>
          <a:endParaRPr lang="en-US"/>
        </a:p>
      </dgm:t>
    </dgm:pt>
    <dgm:pt modelId="{D124F9BA-BC35-47BD-8DF5-82F386530C15}" type="sibTrans" cxnId="{B560D2AD-4C67-4D32-BA90-CA2F85CE2B5A}">
      <dgm:prSet/>
      <dgm:spPr/>
      <dgm:t>
        <a:bodyPr/>
        <a:lstStyle/>
        <a:p>
          <a:endParaRPr lang="en-US"/>
        </a:p>
      </dgm:t>
    </dgm:pt>
    <dgm:pt modelId="{33A5F8D3-F6BF-4077-9D80-E185551887B8}">
      <dgm:prSet phldrT="[Text]"/>
      <dgm:spPr/>
      <dgm:t>
        <a:bodyPr/>
        <a:lstStyle/>
        <a:p>
          <a:r>
            <a:rPr lang="en-US" b="1" dirty="0" smtClean="0"/>
            <a:t>Event generator</a:t>
          </a:r>
          <a:endParaRPr lang="en-US" b="1" dirty="0"/>
        </a:p>
      </dgm:t>
    </dgm:pt>
    <dgm:pt modelId="{79DB58FC-0F40-4848-85B7-7348A79405FA}" type="parTrans" cxnId="{2132C9EA-3A9A-4A2F-9B56-789C167F3CCD}">
      <dgm:prSet/>
      <dgm:spPr/>
      <dgm:t>
        <a:bodyPr/>
        <a:lstStyle/>
        <a:p>
          <a:endParaRPr lang="en-US"/>
        </a:p>
      </dgm:t>
    </dgm:pt>
    <dgm:pt modelId="{54D1D230-204E-40F3-9041-DEE5074C82EA}" type="sibTrans" cxnId="{2132C9EA-3A9A-4A2F-9B56-789C167F3CCD}">
      <dgm:prSet/>
      <dgm:spPr/>
      <dgm:t>
        <a:bodyPr/>
        <a:lstStyle/>
        <a:p>
          <a:endParaRPr lang="en-US"/>
        </a:p>
      </dgm:t>
    </dgm:pt>
    <dgm:pt modelId="{5A2B1E21-935A-4C51-82D5-5461EA06F4DA}">
      <dgm:prSet phldrT="[Text]"/>
      <dgm:spPr/>
      <dgm:t>
        <a:bodyPr/>
        <a:lstStyle/>
        <a:p>
          <a:r>
            <a:rPr lang="en-US" dirty="0" smtClean="0"/>
            <a:t>Custom beam, target and detector representation</a:t>
          </a:r>
          <a:endParaRPr lang="en-US" dirty="0"/>
        </a:p>
      </dgm:t>
    </dgm:pt>
    <dgm:pt modelId="{CEDEC9A4-6530-4549-8F29-4D121C0890F3}" type="parTrans" cxnId="{23D28D48-BB4E-4422-BB9B-205454C95A26}">
      <dgm:prSet/>
      <dgm:spPr/>
      <dgm:t>
        <a:bodyPr/>
        <a:lstStyle/>
        <a:p>
          <a:endParaRPr lang="en-US"/>
        </a:p>
      </dgm:t>
    </dgm:pt>
    <dgm:pt modelId="{8D691416-6B9A-44F5-B4C0-C1396CAB7C0C}" type="sibTrans" cxnId="{23D28D48-BB4E-4422-BB9B-205454C95A26}">
      <dgm:prSet/>
      <dgm:spPr/>
      <dgm:t>
        <a:bodyPr/>
        <a:lstStyle/>
        <a:p>
          <a:endParaRPr lang="en-US"/>
        </a:p>
      </dgm:t>
    </dgm:pt>
    <dgm:pt modelId="{96869633-6034-4DE5-BCF3-72753E0F3FF7}">
      <dgm:prSet phldrT="[Text]"/>
      <dgm:spPr/>
      <dgm:t>
        <a:bodyPr/>
        <a:lstStyle/>
        <a:p>
          <a:r>
            <a:rPr lang="en-US" dirty="0" smtClean="0"/>
            <a:t>Pseudo- or quasi-random generator</a:t>
          </a:r>
          <a:endParaRPr lang="en-US" dirty="0"/>
        </a:p>
      </dgm:t>
    </dgm:pt>
    <dgm:pt modelId="{2CA0FF41-02F5-45A0-8E90-736274600D97}" type="parTrans" cxnId="{6C4F1CD1-A19F-4B47-841E-ABFC97A30910}">
      <dgm:prSet/>
      <dgm:spPr/>
      <dgm:t>
        <a:bodyPr/>
        <a:lstStyle/>
        <a:p>
          <a:endParaRPr lang="en-US"/>
        </a:p>
      </dgm:t>
    </dgm:pt>
    <dgm:pt modelId="{BC561B30-7C93-4490-B44C-ACA7C7B03BE5}" type="sibTrans" cxnId="{6C4F1CD1-A19F-4B47-841E-ABFC97A30910}">
      <dgm:prSet/>
      <dgm:spPr/>
      <dgm:t>
        <a:bodyPr/>
        <a:lstStyle/>
        <a:p>
          <a:endParaRPr lang="en-US"/>
        </a:p>
      </dgm:t>
    </dgm:pt>
    <dgm:pt modelId="{7632713D-5778-4FF2-A23A-939F5DC92EF0}">
      <dgm:prSet phldrT="[Text]"/>
      <dgm:spPr/>
      <dgm:t>
        <a:bodyPr/>
        <a:lstStyle/>
        <a:p>
          <a:r>
            <a:rPr lang="en-US" dirty="0" smtClean="0"/>
            <a:t>Complete event generation for further analysis</a:t>
          </a:r>
          <a:endParaRPr lang="en-US" dirty="0"/>
        </a:p>
      </dgm:t>
    </dgm:pt>
    <dgm:pt modelId="{30465F6D-08DB-4D9B-8857-29879D4D279A}" type="parTrans" cxnId="{8E4BAC93-3444-4D4E-AFB4-BD9155ACE2D1}">
      <dgm:prSet/>
      <dgm:spPr/>
      <dgm:t>
        <a:bodyPr/>
        <a:lstStyle/>
        <a:p>
          <a:endParaRPr lang="en-US"/>
        </a:p>
      </dgm:t>
    </dgm:pt>
    <dgm:pt modelId="{64B49A39-8201-4133-91C7-29BCEE2C3622}" type="sibTrans" cxnId="{8E4BAC93-3444-4D4E-AFB4-BD9155ACE2D1}">
      <dgm:prSet/>
      <dgm:spPr/>
      <dgm:t>
        <a:bodyPr/>
        <a:lstStyle/>
        <a:p>
          <a:endParaRPr lang="en-US"/>
        </a:p>
      </dgm:t>
    </dgm:pt>
    <dgm:pt modelId="{1B7E4956-63C2-41C1-8801-6E0277DA0D88}">
      <dgm:prSet phldrT="[Text]"/>
      <dgm:spPr/>
      <dgm:t>
        <a:bodyPr/>
        <a:lstStyle/>
        <a:p>
          <a:r>
            <a:rPr lang="en-US" dirty="0" smtClean="0"/>
            <a:t>Fast direct histogram generation</a:t>
          </a:r>
          <a:endParaRPr lang="en-US" dirty="0"/>
        </a:p>
      </dgm:t>
    </dgm:pt>
    <dgm:pt modelId="{8F028A66-2B8C-4732-8E14-C021E528BEB1}" type="parTrans" cxnId="{9E0BD194-4217-4537-9CDA-DBD130E757F7}">
      <dgm:prSet/>
      <dgm:spPr/>
      <dgm:t>
        <a:bodyPr/>
        <a:lstStyle/>
        <a:p>
          <a:endParaRPr lang="en-US"/>
        </a:p>
      </dgm:t>
    </dgm:pt>
    <dgm:pt modelId="{D19B6950-B576-499C-9F10-089C9D7D7C69}" type="sibTrans" cxnId="{9E0BD194-4217-4537-9CDA-DBD130E757F7}">
      <dgm:prSet/>
      <dgm:spPr/>
      <dgm:t>
        <a:bodyPr/>
        <a:lstStyle/>
        <a:p>
          <a:endParaRPr lang="en-US"/>
        </a:p>
      </dgm:t>
    </dgm:pt>
    <dgm:pt modelId="{0987069D-F7DE-4A2D-8269-3CF09ECE848D}" type="pres">
      <dgm:prSet presAssocID="{EC9559DB-24D9-47F3-B3E8-75828B885188}" presName="linear" presStyleCnt="0">
        <dgm:presLayoutVars>
          <dgm:dir/>
          <dgm:animLvl val="lvl"/>
          <dgm:resizeHandles val="exact"/>
        </dgm:presLayoutVars>
      </dgm:prSet>
      <dgm:spPr/>
    </dgm:pt>
    <dgm:pt modelId="{A1009A95-4972-45FF-97E8-8D86093E3A70}" type="pres">
      <dgm:prSet presAssocID="{DD9D7B87-D2C5-49A6-BF01-C955AAFC01FF}" presName="parentLin" presStyleCnt="0"/>
      <dgm:spPr/>
    </dgm:pt>
    <dgm:pt modelId="{B81B21AC-F7BE-4175-B262-C6284CC81F11}" type="pres">
      <dgm:prSet presAssocID="{DD9D7B87-D2C5-49A6-BF01-C955AAFC01FF}" presName="parentLeftMargin" presStyleLbl="node1" presStyleIdx="0" presStyleCnt="3"/>
      <dgm:spPr/>
    </dgm:pt>
    <dgm:pt modelId="{786AB452-8193-43AC-9A44-B5084BA8E2B5}" type="pres">
      <dgm:prSet presAssocID="{DD9D7B87-D2C5-49A6-BF01-C955AAFC01FF}" presName="parentText" presStyleLbl="node1" presStyleIdx="0" presStyleCnt="3">
        <dgm:presLayoutVars>
          <dgm:chMax val="0"/>
          <dgm:bulletEnabled val="1"/>
        </dgm:presLayoutVars>
      </dgm:prSet>
      <dgm:spPr/>
      <dgm:t>
        <a:bodyPr/>
        <a:lstStyle/>
        <a:p>
          <a:endParaRPr lang="en-US"/>
        </a:p>
      </dgm:t>
    </dgm:pt>
    <dgm:pt modelId="{1F0DCAF6-EE0F-4D01-9B40-B599DF6AEDE3}" type="pres">
      <dgm:prSet presAssocID="{DD9D7B87-D2C5-49A6-BF01-C955AAFC01FF}" presName="negativeSpace" presStyleCnt="0"/>
      <dgm:spPr/>
    </dgm:pt>
    <dgm:pt modelId="{C4964A03-5E96-46DD-BB19-71B10FFB6526}" type="pres">
      <dgm:prSet presAssocID="{DD9D7B87-D2C5-49A6-BF01-C955AAFC01FF}" presName="childText" presStyleLbl="conFgAcc1" presStyleIdx="0" presStyleCnt="3">
        <dgm:presLayoutVars>
          <dgm:bulletEnabled val="1"/>
        </dgm:presLayoutVars>
      </dgm:prSet>
      <dgm:spPr/>
      <dgm:t>
        <a:bodyPr/>
        <a:lstStyle/>
        <a:p>
          <a:endParaRPr lang="en-US"/>
        </a:p>
      </dgm:t>
    </dgm:pt>
    <dgm:pt modelId="{60BA27AA-5AE2-49BB-BA84-BE328B9CBFA8}" type="pres">
      <dgm:prSet presAssocID="{EB5D2A5C-5D2A-4FA1-A2B6-533B3E2DD841}" presName="spaceBetweenRectangles" presStyleCnt="0"/>
      <dgm:spPr/>
    </dgm:pt>
    <dgm:pt modelId="{B47389E0-B319-4F08-9488-3EC618247055}" type="pres">
      <dgm:prSet presAssocID="{33A5F8D3-F6BF-4077-9D80-E185551887B8}" presName="parentLin" presStyleCnt="0"/>
      <dgm:spPr/>
    </dgm:pt>
    <dgm:pt modelId="{869EC698-C8B1-4AD8-B6B5-F50B2B5E2B00}" type="pres">
      <dgm:prSet presAssocID="{33A5F8D3-F6BF-4077-9D80-E185551887B8}" presName="parentLeftMargin" presStyleLbl="node1" presStyleIdx="0" presStyleCnt="3"/>
      <dgm:spPr/>
    </dgm:pt>
    <dgm:pt modelId="{78193CB3-D304-424B-ABA4-BAF1ED103F92}" type="pres">
      <dgm:prSet presAssocID="{33A5F8D3-F6BF-4077-9D80-E185551887B8}" presName="parentText" presStyleLbl="node1" presStyleIdx="1" presStyleCnt="3">
        <dgm:presLayoutVars>
          <dgm:chMax val="0"/>
          <dgm:bulletEnabled val="1"/>
        </dgm:presLayoutVars>
      </dgm:prSet>
      <dgm:spPr/>
      <dgm:t>
        <a:bodyPr/>
        <a:lstStyle/>
        <a:p>
          <a:endParaRPr lang="en-US"/>
        </a:p>
      </dgm:t>
    </dgm:pt>
    <dgm:pt modelId="{0E1AB17F-C0C7-41AD-9816-E91CB6C7E971}" type="pres">
      <dgm:prSet presAssocID="{33A5F8D3-F6BF-4077-9D80-E185551887B8}" presName="negativeSpace" presStyleCnt="0"/>
      <dgm:spPr/>
    </dgm:pt>
    <dgm:pt modelId="{8008D279-F063-4ADE-9DC4-365A78C051B7}" type="pres">
      <dgm:prSet presAssocID="{33A5F8D3-F6BF-4077-9D80-E185551887B8}" presName="childText" presStyleLbl="conFgAcc1" presStyleIdx="1" presStyleCnt="3">
        <dgm:presLayoutVars>
          <dgm:bulletEnabled val="1"/>
        </dgm:presLayoutVars>
      </dgm:prSet>
      <dgm:spPr/>
      <dgm:t>
        <a:bodyPr/>
        <a:lstStyle/>
        <a:p>
          <a:endParaRPr lang="en-US"/>
        </a:p>
      </dgm:t>
    </dgm:pt>
    <dgm:pt modelId="{47FB88C5-FB89-4516-8CD9-4FA5B4C8E439}" type="pres">
      <dgm:prSet presAssocID="{54D1D230-204E-40F3-9041-DEE5074C82EA}" presName="spaceBetweenRectangles" presStyleCnt="0"/>
      <dgm:spPr/>
    </dgm:pt>
    <dgm:pt modelId="{F53DBCD0-5B5D-4680-84EF-55AD612D3AA3}" type="pres">
      <dgm:prSet presAssocID="{592F247B-E352-4197-94F2-059DFDE609DA}" presName="parentLin" presStyleCnt="0"/>
      <dgm:spPr/>
    </dgm:pt>
    <dgm:pt modelId="{DEF7BBE7-B649-4FD7-8F14-C569888959BB}" type="pres">
      <dgm:prSet presAssocID="{592F247B-E352-4197-94F2-059DFDE609DA}" presName="parentLeftMargin" presStyleLbl="node1" presStyleIdx="1" presStyleCnt="3"/>
      <dgm:spPr/>
    </dgm:pt>
    <dgm:pt modelId="{7F88FE01-98DA-4D32-9436-946E8C0988E9}" type="pres">
      <dgm:prSet presAssocID="{592F247B-E352-4197-94F2-059DFDE609DA}" presName="parentText" presStyleLbl="node1" presStyleIdx="2" presStyleCnt="3">
        <dgm:presLayoutVars>
          <dgm:chMax val="0"/>
          <dgm:bulletEnabled val="1"/>
        </dgm:presLayoutVars>
      </dgm:prSet>
      <dgm:spPr/>
      <dgm:t>
        <a:bodyPr/>
        <a:lstStyle/>
        <a:p>
          <a:endParaRPr lang="en-US"/>
        </a:p>
      </dgm:t>
    </dgm:pt>
    <dgm:pt modelId="{FAECF8C5-02C5-4340-BAFF-309D188711E9}" type="pres">
      <dgm:prSet presAssocID="{592F247B-E352-4197-94F2-059DFDE609DA}" presName="negativeSpace" presStyleCnt="0"/>
      <dgm:spPr/>
    </dgm:pt>
    <dgm:pt modelId="{406CDF29-5800-4FA0-BF0D-0A1F8A1F2E17}" type="pres">
      <dgm:prSet presAssocID="{592F247B-E352-4197-94F2-059DFDE609DA}" presName="childText" presStyleLbl="conFgAcc1" presStyleIdx="2" presStyleCnt="3">
        <dgm:presLayoutVars>
          <dgm:bulletEnabled val="1"/>
        </dgm:presLayoutVars>
      </dgm:prSet>
      <dgm:spPr/>
      <dgm:t>
        <a:bodyPr/>
        <a:lstStyle/>
        <a:p>
          <a:endParaRPr lang="en-US"/>
        </a:p>
      </dgm:t>
    </dgm:pt>
  </dgm:ptLst>
  <dgm:cxnLst>
    <dgm:cxn modelId="{C8266087-C930-4CE2-A46C-73432B379C96}" type="presOf" srcId="{33A5F8D3-F6BF-4077-9D80-E185551887B8}" destId="{78193CB3-D304-424B-ABA4-BAF1ED103F92}" srcOrd="1" destOrd="0" presId="urn:microsoft.com/office/officeart/2005/8/layout/list1"/>
    <dgm:cxn modelId="{2132C9EA-3A9A-4A2F-9B56-789C167F3CCD}" srcId="{EC9559DB-24D9-47F3-B3E8-75828B885188}" destId="{33A5F8D3-F6BF-4077-9D80-E185551887B8}" srcOrd="1" destOrd="0" parTransId="{79DB58FC-0F40-4848-85B7-7348A79405FA}" sibTransId="{54D1D230-204E-40F3-9041-DEE5074C82EA}"/>
    <dgm:cxn modelId="{27DB709C-1A84-43C8-B2B0-9B1A82B7FD16}" type="presOf" srcId="{7632713D-5778-4FF2-A23A-939F5DC92EF0}" destId="{8008D279-F063-4ADE-9DC4-365A78C051B7}" srcOrd="0" destOrd="2" presId="urn:microsoft.com/office/officeart/2005/8/layout/list1"/>
    <dgm:cxn modelId="{9E0BD194-4217-4537-9CDA-DBD130E757F7}" srcId="{33A5F8D3-F6BF-4077-9D80-E185551887B8}" destId="{1B7E4956-63C2-41C1-8801-6E0277DA0D88}" srcOrd="3" destOrd="0" parTransId="{8F028A66-2B8C-4732-8E14-C021E528BEB1}" sibTransId="{D19B6950-B576-499C-9F10-089C9D7D7C69}"/>
    <dgm:cxn modelId="{7BE0DAA2-0E6F-4BD3-AF5A-DEDD5B2E74E8}" type="presOf" srcId="{EC9559DB-24D9-47F3-B3E8-75828B885188}" destId="{0987069D-F7DE-4A2D-8269-3CF09ECE848D}" srcOrd="0" destOrd="0" presId="urn:microsoft.com/office/officeart/2005/8/layout/list1"/>
    <dgm:cxn modelId="{E0A89851-2A47-43C1-B3BA-999CF8648602}" type="presOf" srcId="{592F247B-E352-4197-94F2-059DFDE609DA}" destId="{7F88FE01-98DA-4D32-9436-946E8C0988E9}" srcOrd="1" destOrd="0" presId="urn:microsoft.com/office/officeart/2005/8/layout/list1"/>
    <dgm:cxn modelId="{51FF1578-5334-4928-93FE-42AEB50EB733}" type="presOf" srcId="{DD9D7B87-D2C5-49A6-BF01-C955AAFC01FF}" destId="{B81B21AC-F7BE-4175-B262-C6284CC81F11}" srcOrd="0" destOrd="0" presId="urn:microsoft.com/office/officeart/2005/8/layout/list1"/>
    <dgm:cxn modelId="{240C771C-572D-46FC-91BC-F8645D0E7844}" srcId="{592F247B-E352-4197-94F2-059DFDE609DA}" destId="{24CF65CA-D1E8-4392-95B8-C2FACC1FEC3F}" srcOrd="0" destOrd="0" parTransId="{8D44BF62-AE35-477F-94A6-AA5E6F22F139}" sibTransId="{4107EE73-89F9-404E-8AA1-EDFEB131EC0B}"/>
    <dgm:cxn modelId="{AC8C9A33-ED7B-4BC0-88EE-76C97BF01072}" srcId="{EC9559DB-24D9-47F3-B3E8-75828B885188}" destId="{DD9D7B87-D2C5-49A6-BF01-C955AAFC01FF}" srcOrd="0" destOrd="0" parTransId="{5CCE370F-E260-438B-A9E5-5FB34D085903}" sibTransId="{EB5D2A5C-5D2A-4FA1-A2B6-533B3E2DD841}"/>
    <dgm:cxn modelId="{8E4BAC93-3444-4D4E-AFB4-BD9155ACE2D1}" srcId="{33A5F8D3-F6BF-4077-9D80-E185551887B8}" destId="{7632713D-5778-4FF2-A23A-939F5DC92EF0}" srcOrd="2" destOrd="0" parTransId="{30465F6D-08DB-4D9B-8857-29879D4D279A}" sibTransId="{64B49A39-8201-4133-91C7-29BCEE2C3622}"/>
    <dgm:cxn modelId="{C2242357-39DB-4866-8812-FACB1480CAC9}" srcId="{EC9559DB-24D9-47F3-B3E8-75828B885188}" destId="{592F247B-E352-4197-94F2-059DFDE609DA}" srcOrd="2" destOrd="0" parTransId="{E0626128-05D0-4358-A1DA-9FCAA747EC7E}" sibTransId="{4DBB492E-8D58-4378-ACFD-38E49920C7AD}"/>
    <dgm:cxn modelId="{FC399EB1-3290-43BD-AB48-9105EC41DD58}" srcId="{DD9D7B87-D2C5-49A6-BF01-C955AAFC01FF}" destId="{9E9D4F1C-C74B-4CC8-B865-920366429F7B}" srcOrd="1" destOrd="0" parTransId="{3AA06A23-3CDA-4FC9-AB93-D97A4FF1E1D4}" sibTransId="{0F277FB2-4F07-4930-9527-D089A65B3FD4}"/>
    <dgm:cxn modelId="{6C4F1CD1-A19F-4B47-841E-ABFC97A30910}" srcId="{33A5F8D3-F6BF-4077-9D80-E185551887B8}" destId="{96869633-6034-4DE5-BCF3-72753E0F3FF7}" srcOrd="1" destOrd="0" parTransId="{2CA0FF41-02F5-45A0-8E90-736274600D97}" sibTransId="{BC561B30-7C93-4490-B44C-ACA7C7B03BE5}"/>
    <dgm:cxn modelId="{90C2ACF7-4809-430A-9D3F-EB2C61B893FE}" type="presOf" srcId="{9E9D4F1C-C74B-4CC8-B865-920366429F7B}" destId="{C4964A03-5E96-46DD-BB19-71B10FFB6526}" srcOrd="0" destOrd="1" presId="urn:microsoft.com/office/officeart/2005/8/layout/list1"/>
    <dgm:cxn modelId="{FB1AF2C7-C994-483B-8D9A-4A4B69D6E33A}" type="presOf" srcId="{5A2B1E21-935A-4C51-82D5-5461EA06F4DA}" destId="{8008D279-F063-4ADE-9DC4-365A78C051B7}" srcOrd="0" destOrd="0" presId="urn:microsoft.com/office/officeart/2005/8/layout/list1"/>
    <dgm:cxn modelId="{B560D2AD-4C67-4D32-BA90-CA2F85CE2B5A}" srcId="{592F247B-E352-4197-94F2-059DFDE609DA}" destId="{A619525A-C51C-4A69-B525-176F9785A9D4}" srcOrd="1" destOrd="0" parTransId="{9ECBE742-91F7-4A4E-A565-C6BC20DAB213}" sibTransId="{D124F9BA-BC35-47BD-8DF5-82F386530C15}"/>
    <dgm:cxn modelId="{FD1270A3-1009-4D26-BD0C-FD6DAFE92034}" type="presOf" srcId="{592F247B-E352-4197-94F2-059DFDE609DA}" destId="{DEF7BBE7-B649-4FD7-8F14-C569888959BB}" srcOrd="0" destOrd="0" presId="urn:microsoft.com/office/officeart/2005/8/layout/list1"/>
    <dgm:cxn modelId="{8C18DDF0-F616-4A3C-B4C4-3F8EF2150A06}" type="presOf" srcId="{96869633-6034-4DE5-BCF3-72753E0F3FF7}" destId="{8008D279-F063-4ADE-9DC4-365A78C051B7}" srcOrd="0" destOrd="1" presId="urn:microsoft.com/office/officeart/2005/8/layout/list1"/>
    <dgm:cxn modelId="{906B20DD-81EA-483E-9C52-10AAA6683C98}" type="presOf" srcId="{DD9D7B87-D2C5-49A6-BF01-C955AAFC01FF}" destId="{786AB452-8193-43AC-9A44-B5084BA8E2B5}" srcOrd="1" destOrd="0" presId="urn:microsoft.com/office/officeart/2005/8/layout/list1"/>
    <dgm:cxn modelId="{C46F0F3B-749D-4213-9C74-C1824B415EA1}" srcId="{DD9D7B87-D2C5-49A6-BF01-C955AAFC01FF}" destId="{CBDB7CFF-E5E5-4687-ADC4-0D87619BE838}" srcOrd="0" destOrd="0" parTransId="{C42CDFE8-D173-4E40-9D24-0FEAFA9E281F}" sibTransId="{17A262D7-3067-45DA-8A54-E4F00077FBA9}"/>
    <dgm:cxn modelId="{1965B44C-3FAF-4413-AE16-E01B1DE4F79D}" type="presOf" srcId="{33A5F8D3-F6BF-4077-9D80-E185551887B8}" destId="{869EC698-C8B1-4AD8-B6B5-F50B2B5E2B00}" srcOrd="0" destOrd="0" presId="urn:microsoft.com/office/officeart/2005/8/layout/list1"/>
    <dgm:cxn modelId="{C558498C-2C58-433C-B3FE-EE0C53288960}" type="presOf" srcId="{CBDB7CFF-E5E5-4687-ADC4-0D87619BE838}" destId="{C4964A03-5E96-46DD-BB19-71B10FFB6526}" srcOrd="0" destOrd="0" presId="urn:microsoft.com/office/officeart/2005/8/layout/list1"/>
    <dgm:cxn modelId="{2345860F-42BF-4B1C-AC30-2FB323EA3906}" type="presOf" srcId="{24CF65CA-D1E8-4392-95B8-C2FACC1FEC3F}" destId="{406CDF29-5800-4FA0-BF0D-0A1F8A1F2E17}" srcOrd="0" destOrd="0" presId="urn:microsoft.com/office/officeart/2005/8/layout/list1"/>
    <dgm:cxn modelId="{23D28D48-BB4E-4422-BB9B-205454C95A26}" srcId="{33A5F8D3-F6BF-4077-9D80-E185551887B8}" destId="{5A2B1E21-935A-4C51-82D5-5461EA06F4DA}" srcOrd="0" destOrd="0" parTransId="{CEDEC9A4-6530-4549-8F29-4D121C0890F3}" sibTransId="{8D691416-6B9A-44F5-B4C0-C1396CAB7C0C}"/>
    <dgm:cxn modelId="{947A94A0-AE20-4773-93EE-A1A6522A4093}" type="presOf" srcId="{A619525A-C51C-4A69-B525-176F9785A9D4}" destId="{406CDF29-5800-4FA0-BF0D-0A1F8A1F2E17}" srcOrd="0" destOrd="1" presId="urn:microsoft.com/office/officeart/2005/8/layout/list1"/>
    <dgm:cxn modelId="{E48DDCB1-AE7F-4375-86F8-1D38999869B7}" type="presOf" srcId="{1B7E4956-63C2-41C1-8801-6E0277DA0D88}" destId="{8008D279-F063-4ADE-9DC4-365A78C051B7}" srcOrd="0" destOrd="3" presId="urn:microsoft.com/office/officeart/2005/8/layout/list1"/>
    <dgm:cxn modelId="{0B6F0E20-57C1-41DD-83B0-43C83C4F2C5B}" type="presParOf" srcId="{0987069D-F7DE-4A2D-8269-3CF09ECE848D}" destId="{A1009A95-4972-45FF-97E8-8D86093E3A70}" srcOrd="0" destOrd="0" presId="urn:microsoft.com/office/officeart/2005/8/layout/list1"/>
    <dgm:cxn modelId="{99BCF998-A902-4587-85EF-41322461224A}" type="presParOf" srcId="{A1009A95-4972-45FF-97E8-8D86093E3A70}" destId="{B81B21AC-F7BE-4175-B262-C6284CC81F11}" srcOrd="0" destOrd="0" presId="urn:microsoft.com/office/officeart/2005/8/layout/list1"/>
    <dgm:cxn modelId="{A22EAF41-A139-4151-B85C-0976BD270797}" type="presParOf" srcId="{A1009A95-4972-45FF-97E8-8D86093E3A70}" destId="{786AB452-8193-43AC-9A44-B5084BA8E2B5}" srcOrd="1" destOrd="0" presId="urn:microsoft.com/office/officeart/2005/8/layout/list1"/>
    <dgm:cxn modelId="{C9BDEE3B-9D3D-4F92-8971-11E9E3257D8B}" type="presParOf" srcId="{0987069D-F7DE-4A2D-8269-3CF09ECE848D}" destId="{1F0DCAF6-EE0F-4D01-9B40-B599DF6AEDE3}" srcOrd="1" destOrd="0" presId="urn:microsoft.com/office/officeart/2005/8/layout/list1"/>
    <dgm:cxn modelId="{30479605-5E9A-4C81-A203-0BEB9ACA9987}" type="presParOf" srcId="{0987069D-F7DE-4A2D-8269-3CF09ECE848D}" destId="{C4964A03-5E96-46DD-BB19-71B10FFB6526}" srcOrd="2" destOrd="0" presId="urn:microsoft.com/office/officeart/2005/8/layout/list1"/>
    <dgm:cxn modelId="{D82B0CF7-606D-4543-B7A5-11B2E3E1F199}" type="presParOf" srcId="{0987069D-F7DE-4A2D-8269-3CF09ECE848D}" destId="{60BA27AA-5AE2-49BB-BA84-BE328B9CBFA8}" srcOrd="3" destOrd="0" presId="urn:microsoft.com/office/officeart/2005/8/layout/list1"/>
    <dgm:cxn modelId="{455EE8CC-BC31-4B49-8812-33236AF4D34C}" type="presParOf" srcId="{0987069D-F7DE-4A2D-8269-3CF09ECE848D}" destId="{B47389E0-B319-4F08-9488-3EC618247055}" srcOrd="4" destOrd="0" presId="urn:microsoft.com/office/officeart/2005/8/layout/list1"/>
    <dgm:cxn modelId="{AFD3677E-A1A4-4BF7-91C3-455F1F5F491E}" type="presParOf" srcId="{B47389E0-B319-4F08-9488-3EC618247055}" destId="{869EC698-C8B1-4AD8-B6B5-F50B2B5E2B00}" srcOrd="0" destOrd="0" presId="urn:microsoft.com/office/officeart/2005/8/layout/list1"/>
    <dgm:cxn modelId="{5DA35375-45BC-4939-A4DA-394D2AA2F0E9}" type="presParOf" srcId="{B47389E0-B319-4F08-9488-3EC618247055}" destId="{78193CB3-D304-424B-ABA4-BAF1ED103F92}" srcOrd="1" destOrd="0" presId="urn:microsoft.com/office/officeart/2005/8/layout/list1"/>
    <dgm:cxn modelId="{BFDC6CD4-F6B7-4A14-B838-A26B64A57815}" type="presParOf" srcId="{0987069D-F7DE-4A2D-8269-3CF09ECE848D}" destId="{0E1AB17F-C0C7-41AD-9816-E91CB6C7E971}" srcOrd="5" destOrd="0" presId="urn:microsoft.com/office/officeart/2005/8/layout/list1"/>
    <dgm:cxn modelId="{A86F1E06-8E97-4A5E-9DD7-B0F77EADC23C}" type="presParOf" srcId="{0987069D-F7DE-4A2D-8269-3CF09ECE848D}" destId="{8008D279-F063-4ADE-9DC4-365A78C051B7}" srcOrd="6" destOrd="0" presId="urn:microsoft.com/office/officeart/2005/8/layout/list1"/>
    <dgm:cxn modelId="{CB71D6FB-D567-4C98-B31C-865B8530A295}" type="presParOf" srcId="{0987069D-F7DE-4A2D-8269-3CF09ECE848D}" destId="{47FB88C5-FB89-4516-8CD9-4FA5B4C8E439}" srcOrd="7" destOrd="0" presId="urn:microsoft.com/office/officeart/2005/8/layout/list1"/>
    <dgm:cxn modelId="{C7BA0E60-3DDD-4E7B-84C2-84CFA7DE20F8}" type="presParOf" srcId="{0987069D-F7DE-4A2D-8269-3CF09ECE848D}" destId="{F53DBCD0-5B5D-4680-84EF-55AD612D3AA3}" srcOrd="8" destOrd="0" presId="urn:microsoft.com/office/officeart/2005/8/layout/list1"/>
    <dgm:cxn modelId="{A3EF2872-075C-4244-978D-44EAA07DF5C9}" type="presParOf" srcId="{F53DBCD0-5B5D-4680-84EF-55AD612D3AA3}" destId="{DEF7BBE7-B649-4FD7-8F14-C569888959BB}" srcOrd="0" destOrd="0" presId="urn:microsoft.com/office/officeart/2005/8/layout/list1"/>
    <dgm:cxn modelId="{4377FCA2-87E4-4F64-B2CD-2AC99603080E}" type="presParOf" srcId="{F53DBCD0-5B5D-4680-84EF-55AD612D3AA3}" destId="{7F88FE01-98DA-4D32-9436-946E8C0988E9}" srcOrd="1" destOrd="0" presId="urn:microsoft.com/office/officeart/2005/8/layout/list1"/>
    <dgm:cxn modelId="{7EEC6067-5BC1-46CB-A1FB-10D3B1D56FC3}" type="presParOf" srcId="{0987069D-F7DE-4A2D-8269-3CF09ECE848D}" destId="{FAECF8C5-02C5-4340-BAFF-309D188711E9}" srcOrd="9" destOrd="0" presId="urn:microsoft.com/office/officeart/2005/8/layout/list1"/>
    <dgm:cxn modelId="{CF0991B0-13CA-4C7A-A32A-DA511AC7F50F}" type="presParOf" srcId="{0987069D-F7DE-4A2D-8269-3CF09ECE848D}" destId="{406CDF29-5800-4FA0-BF0D-0A1F8A1F2E1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F16F191-A2A0-4BC0-89D6-BE6B5E647834}"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US"/>
        </a:p>
      </dgm:t>
    </dgm:pt>
    <dgm:pt modelId="{B41814D9-5080-4588-9FEE-65E25415F505}">
      <dgm:prSet phldrT="[Text]"/>
      <dgm:spPr/>
      <dgm:t>
        <a:bodyPr/>
        <a:lstStyle/>
        <a:p>
          <a:r>
            <a:rPr lang="en-US" dirty="0" smtClean="0">
              <a:latin typeface="+mn-lt"/>
            </a:rPr>
            <a:t>Customizable phase space constraints</a:t>
          </a:r>
          <a:endParaRPr lang="en-US" dirty="0">
            <a:latin typeface="+mn-lt"/>
          </a:endParaRPr>
        </a:p>
      </dgm:t>
    </dgm:pt>
    <dgm:pt modelId="{D70EAE4F-8418-4CC0-9469-0D0E6FEE9406}" type="parTrans" cxnId="{6598BAF0-47DE-4BDC-97E7-51DC9DF40528}">
      <dgm:prSet/>
      <dgm:spPr/>
      <dgm:t>
        <a:bodyPr/>
        <a:lstStyle/>
        <a:p>
          <a:endParaRPr lang="en-US"/>
        </a:p>
      </dgm:t>
    </dgm:pt>
    <dgm:pt modelId="{94406598-01DB-453D-8EC5-2491B3B25B80}" type="sibTrans" cxnId="{6598BAF0-47DE-4BDC-97E7-51DC9DF40528}">
      <dgm:prSet/>
      <dgm:spPr/>
      <dgm:t>
        <a:bodyPr/>
        <a:lstStyle/>
        <a:p>
          <a:endParaRPr lang="en-US"/>
        </a:p>
      </dgm:t>
    </dgm:pt>
    <dgm:pt modelId="{2FEC4E49-044F-4C3C-A318-C4B6ABFCF088}">
      <dgm:prSet phldrT="[Text]"/>
      <dgm:spPr/>
      <dgm:t>
        <a:bodyPr/>
        <a:lstStyle/>
        <a:p>
          <a:r>
            <a:rPr lang="en-US" b="1" dirty="0" smtClean="0">
              <a:latin typeface="+mn-lt"/>
            </a:rPr>
            <a:t>Full phase space generator</a:t>
          </a:r>
          <a:endParaRPr lang="en-US" b="1" dirty="0">
            <a:latin typeface="+mn-lt"/>
          </a:endParaRPr>
        </a:p>
      </dgm:t>
    </dgm:pt>
    <dgm:pt modelId="{5B3FF366-C713-40DF-8B3D-276BCC9EADDE}" type="parTrans" cxnId="{1815F3E1-E5C8-44AE-B50A-05C9714E3347}">
      <dgm:prSet/>
      <dgm:spPr/>
      <dgm:t>
        <a:bodyPr/>
        <a:lstStyle/>
        <a:p>
          <a:endParaRPr lang="en-US"/>
        </a:p>
      </dgm:t>
    </dgm:pt>
    <dgm:pt modelId="{E2D46BFB-5327-4354-9521-2C355ECFB8E9}" type="sibTrans" cxnId="{1815F3E1-E5C8-44AE-B50A-05C9714E3347}">
      <dgm:prSet/>
      <dgm:spPr/>
      <dgm:t>
        <a:bodyPr/>
        <a:lstStyle/>
        <a:p>
          <a:endParaRPr lang="en-US"/>
        </a:p>
      </dgm:t>
    </dgm:pt>
    <dgm:pt modelId="{9116EB6F-48A6-46A0-A6C3-741485720345}">
      <dgm:prSet phldrT="[Text]"/>
      <dgm:spPr/>
      <dgm:t>
        <a:bodyPr/>
        <a:lstStyle/>
        <a:p>
          <a:r>
            <a:rPr lang="en-US" dirty="0" smtClean="0">
              <a:latin typeface="+mn-lt"/>
            </a:rPr>
            <a:t>Electron and proton angles and momenta</a:t>
          </a:r>
          <a:endParaRPr lang="en-US" dirty="0">
            <a:latin typeface="+mn-lt"/>
          </a:endParaRPr>
        </a:p>
      </dgm:t>
    </dgm:pt>
    <dgm:pt modelId="{C104F124-353A-496A-8FE0-7D5C83A83925}" type="parTrans" cxnId="{0CC38D71-BCC1-4BDE-98CB-CF5E22A91A6C}">
      <dgm:prSet/>
      <dgm:spPr/>
      <dgm:t>
        <a:bodyPr/>
        <a:lstStyle/>
        <a:p>
          <a:endParaRPr lang="en-US"/>
        </a:p>
      </dgm:t>
    </dgm:pt>
    <dgm:pt modelId="{28E38225-0034-4C9A-BBCF-F2F028DDCDDA}" type="sibTrans" cxnId="{0CC38D71-BCC1-4BDE-98CB-CF5E22A91A6C}">
      <dgm:prSet/>
      <dgm:spPr/>
      <dgm:t>
        <a:bodyPr/>
        <a:lstStyle/>
        <a:p>
          <a:endParaRPr lang="en-US"/>
        </a:p>
      </dgm:t>
    </dgm:pt>
    <dgm:pt modelId="{0538DE55-8567-410C-8537-7569BA0B55A3}">
      <dgm:prSet phldrT="[Text]"/>
      <dgm:spPr/>
      <dgm:t>
        <a:bodyPr/>
        <a:lstStyle/>
        <a:p>
          <a:r>
            <a:rPr lang="en-US" dirty="0" smtClean="0">
              <a:latin typeface="+mn-lt"/>
            </a:rPr>
            <a:t>Dark photon mass</a:t>
          </a:r>
          <a:endParaRPr lang="en-US" dirty="0">
            <a:latin typeface="+mn-lt"/>
          </a:endParaRPr>
        </a:p>
      </dgm:t>
    </dgm:pt>
    <dgm:pt modelId="{6078C7C1-4635-4B20-A3B4-ED0BEF72867E}" type="parTrans" cxnId="{9782498F-7E04-4ACF-863D-C67DDF184105}">
      <dgm:prSet/>
      <dgm:spPr/>
      <dgm:t>
        <a:bodyPr/>
        <a:lstStyle/>
        <a:p>
          <a:endParaRPr lang="en-US"/>
        </a:p>
      </dgm:t>
    </dgm:pt>
    <dgm:pt modelId="{A1999CAD-6FB5-4C2E-8196-EB35C764795D}" type="sibTrans" cxnId="{9782498F-7E04-4ACF-863D-C67DDF184105}">
      <dgm:prSet/>
      <dgm:spPr/>
      <dgm:t>
        <a:bodyPr/>
        <a:lstStyle/>
        <a:p>
          <a:endParaRPr lang="en-US"/>
        </a:p>
      </dgm:t>
    </dgm:pt>
    <dgm:pt modelId="{7E6734F2-6C7E-4D4C-A948-FA1EAA95C979}">
      <dgm:prSet phldrT="[Text]"/>
      <dgm:spPr/>
      <dgm:t>
        <a:bodyPr/>
        <a:lstStyle/>
        <a:p>
          <a:r>
            <a:rPr lang="en-US" dirty="0" smtClean="0">
              <a:latin typeface="+mn-lt"/>
            </a:rPr>
            <a:t>Restrictions to reduce run time</a:t>
          </a:r>
          <a:endParaRPr lang="en-US" dirty="0">
            <a:latin typeface="+mn-lt"/>
          </a:endParaRPr>
        </a:p>
      </dgm:t>
    </dgm:pt>
    <dgm:pt modelId="{514F30D2-5F0C-4018-9AA2-6D06B136B20D}" type="parTrans" cxnId="{08052C83-72E9-48DE-9225-7B7CC66C5E68}">
      <dgm:prSet/>
      <dgm:spPr/>
      <dgm:t>
        <a:bodyPr/>
        <a:lstStyle/>
        <a:p>
          <a:endParaRPr lang="en-US"/>
        </a:p>
      </dgm:t>
    </dgm:pt>
    <dgm:pt modelId="{F9C82529-333D-4FB9-8B2D-95D86E2C6120}" type="sibTrans" cxnId="{08052C83-72E9-48DE-9225-7B7CC66C5E68}">
      <dgm:prSet/>
      <dgm:spPr/>
      <dgm:t>
        <a:bodyPr/>
        <a:lstStyle/>
        <a:p>
          <a:endParaRPr lang="en-US"/>
        </a:p>
      </dgm:t>
    </dgm:pt>
    <dgm:pt modelId="{D9097E41-84D4-4C33-93B0-10CD7A8B295B}">
      <dgm:prSet phldrT="[Text]"/>
      <dgm:spPr/>
      <dgm:t>
        <a:bodyPr/>
        <a:lstStyle/>
        <a:p>
          <a:r>
            <a:rPr lang="en-US" b="1" dirty="0" smtClean="0">
              <a:latin typeface="+mn-lt"/>
            </a:rPr>
            <a:t>Experimental parameters</a:t>
          </a:r>
          <a:endParaRPr lang="en-US" b="1" dirty="0">
            <a:latin typeface="+mn-lt"/>
          </a:endParaRPr>
        </a:p>
      </dgm:t>
    </dgm:pt>
    <dgm:pt modelId="{8B78E096-E2E6-4C4C-8907-7B6C1C3172CD}" type="parTrans" cxnId="{ADB9E080-8CC6-4EBC-9B8F-74DEC8274EF9}">
      <dgm:prSet/>
      <dgm:spPr/>
      <dgm:t>
        <a:bodyPr/>
        <a:lstStyle/>
        <a:p>
          <a:endParaRPr lang="en-US"/>
        </a:p>
      </dgm:t>
    </dgm:pt>
    <dgm:pt modelId="{295E9189-3D85-425E-9C8D-3CC3F8E0CC7F}" type="sibTrans" cxnId="{ADB9E080-8CC6-4EBC-9B8F-74DEC8274EF9}">
      <dgm:prSet/>
      <dgm:spPr/>
      <dgm:t>
        <a:bodyPr/>
        <a:lstStyle/>
        <a:p>
          <a:endParaRPr lang="en-US"/>
        </a:p>
      </dgm:t>
    </dgm:pt>
    <dgm:pt modelId="{5C1B65B3-AB72-4B0B-BCCE-92A4F0A05261}">
      <dgm:prSet phldrT="[Text]"/>
      <dgm:spPr/>
      <dgm:t>
        <a:bodyPr/>
        <a:lstStyle/>
        <a:p>
          <a:r>
            <a:rPr lang="en-US" dirty="0" smtClean="0">
              <a:latin typeface="+mn-lt"/>
            </a:rPr>
            <a:t>105 MeV electron beam</a:t>
          </a:r>
          <a:endParaRPr lang="en-US" dirty="0">
            <a:latin typeface="+mn-lt"/>
          </a:endParaRPr>
        </a:p>
      </dgm:t>
    </dgm:pt>
    <dgm:pt modelId="{B7B180E5-2EE8-4FE2-B4EB-1707631F510F}" type="parTrans" cxnId="{A7AE259E-B954-4F58-A5CB-23FDD4AA012D}">
      <dgm:prSet/>
      <dgm:spPr/>
      <dgm:t>
        <a:bodyPr/>
        <a:lstStyle/>
        <a:p>
          <a:endParaRPr lang="en-US"/>
        </a:p>
      </dgm:t>
    </dgm:pt>
    <dgm:pt modelId="{E6E219A8-0273-4134-A465-B29C54AA4057}" type="sibTrans" cxnId="{A7AE259E-B954-4F58-A5CB-23FDD4AA012D}">
      <dgm:prSet/>
      <dgm:spPr/>
      <dgm:t>
        <a:bodyPr/>
        <a:lstStyle/>
        <a:p>
          <a:endParaRPr lang="en-US"/>
        </a:p>
      </dgm:t>
    </dgm:pt>
    <dgm:pt modelId="{39661E4F-B429-484F-B554-463307B74032}">
      <dgm:prSet phldrT="[Text]"/>
      <dgm:spPr/>
      <dgm:t>
        <a:bodyPr/>
        <a:lstStyle/>
        <a:p>
          <a:r>
            <a:rPr lang="en-US" dirty="0" smtClean="0">
              <a:latin typeface="+mn-lt"/>
            </a:rPr>
            <a:t>10 days run time</a:t>
          </a:r>
          <a:endParaRPr lang="en-US" dirty="0">
            <a:latin typeface="+mn-lt"/>
          </a:endParaRPr>
        </a:p>
      </dgm:t>
    </dgm:pt>
    <dgm:pt modelId="{78F9F9F9-F6CB-4FB1-9A44-1E582F74BD2C}" type="parTrans" cxnId="{D561CBEA-EB22-4451-B27F-DA6CBC8C4DDF}">
      <dgm:prSet/>
      <dgm:spPr/>
      <dgm:t>
        <a:bodyPr/>
        <a:lstStyle/>
        <a:p>
          <a:endParaRPr lang="en-US"/>
        </a:p>
      </dgm:t>
    </dgm:pt>
    <dgm:pt modelId="{6134D72B-A718-414A-A74C-F28E2385316A}" type="sibTrans" cxnId="{D561CBEA-EB22-4451-B27F-DA6CBC8C4DDF}">
      <dgm:prSet/>
      <dgm:spPr/>
      <dgm:t>
        <a:bodyPr/>
        <a:lstStyle/>
        <a:p>
          <a:endParaRPr lang="en-US"/>
        </a:p>
      </dgm:t>
    </dgm:pt>
    <mc:AlternateContent xmlns:mc="http://schemas.openxmlformats.org/markup-compatibility/2006">
      <mc:Choice xmlns:a14="http://schemas.microsoft.com/office/drawing/2010/main" Requires="a14">
        <dgm:pt modelId="{542DA390-0A9E-43FD-8329-F49DFB5EEDF8}">
          <dgm:prSet phldrT="[Text]"/>
          <dgm:spPr/>
          <dgm:t>
            <a:bodyPr/>
            <a:lstStyle/>
            <a:p>
              <a:r>
                <a:rPr lang="en-US" b="0" dirty="0" smtClean="0"/>
                <a:t>Luminosity </a:t>
              </a:r>
              <a14:m>
                <m:oMath xmlns:m="http://schemas.openxmlformats.org/officeDocument/2006/math">
                  <m:r>
                    <a:rPr lang="en-US" b="0" i="1" smtClean="0">
                      <a:latin typeface="Cambria Math" panose="02040503050406030204" pitchFamily="18" charset="0"/>
                    </a:rPr>
                    <m:t>1.987 </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34</m:t>
                      </m:r>
                    </m:sup>
                  </m:sSup>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oMath>
              </a14:m>
              <a:endParaRPr lang="en-US" dirty="0">
                <a:latin typeface="+mn-lt"/>
              </a:endParaRPr>
            </a:p>
          </dgm:t>
        </dgm:pt>
      </mc:Choice>
      <mc:Fallback>
        <dgm:pt modelId="{542DA390-0A9E-43FD-8329-F49DFB5EEDF8}">
          <dgm:prSet phldrT="[Text]"/>
          <dgm:spPr/>
          <dgm:t>
            <a:bodyPr/>
            <a:lstStyle/>
            <a:p>
              <a:r>
                <a:rPr lang="en-US" b="0" dirty="0" smtClean="0"/>
                <a:t>Luminosity </a:t>
              </a:r>
              <a:r>
                <a:rPr lang="en-US" b="0" i="0" smtClean="0">
                  <a:latin typeface="Cambria Math" panose="02040503050406030204" pitchFamily="18" charset="0"/>
                </a:rPr>
                <a:t>1.987 〖10〗^34 𝑐𝑚^(−2) 𝑠^(−1)</a:t>
              </a:r>
              <a:endParaRPr lang="en-US" dirty="0">
                <a:latin typeface="+mn-lt"/>
              </a:endParaRPr>
            </a:p>
          </dgm:t>
        </dgm:pt>
      </mc:Fallback>
    </mc:AlternateContent>
    <dgm:pt modelId="{48C2EF19-4D1E-4854-AEAA-074CF504BA28}" type="parTrans" cxnId="{0408DA0F-F42A-47E2-A4D7-1561BFB4D747}">
      <dgm:prSet/>
      <dgm:spPr/>
      <dgm:t>
        <a:bodyPr/>
        <a:lstStyle/>
        <a:p>
          <a:endParaRPr lang="en-US"/>
        </a:p>
      </dgm:t>
    </dgm:pt>
    <dgm:pt modelId="{978CEF19-309C-4263-93A8-E7E455D33A27}" type="sibTrans" cxnId="{0408DA0F-F42A-47E2-A4D7-1561BFB4D747}">
      <dgm:prSet/>
      <dgm:spPr/>
      <dgm:t>
        <a:bodyPr/>
        <a:lstStyle/>
        <a:p>
          <a:endParaRPr lang="en-US"/>
        </a:p>
      </dgm:t>
    </dgm:pt>
    <dgm:pt modelId="{32A19D9E-4945-400A-9B04-6E7560D9253C}" type="pres">
      <dgm:prSet presAssocID="{AF16F191-A2A0-4BC0-89D6-BE6B5E647834}" presName="linear" presStyleCnt="0">
        <dgm:presLayoutVars>
          <dgm:animLvl val="lvl"/>
          <dgm:resizeHandles val="exact"/>
        </dgm:presLayoutVars>
      </dgm:prSet>
      <dgm:spPr/>
    </dgm:pt>
    <dgm:pt modelId="{43F9C72C-016A-401D-AAE8-5B390FE6BA12}" type="pres">
      <dgm:prSet presAssocID="{2FEC4E49-044F-4C3C-A318-C4B6ABFCF088}" presName="parentText" presStyleLbl="node1" presStyleIdx="0" presStyleCnt="2">
        <dgm:presLayoutVars>
          <dgm:chMax val="0"/>
          <dgm:bulletEnabled val="1"/>
        </dgm:presLayoutVars>
      </dgm:prSet>
      <dgm:spPr/>
    </dgm:pt>
    <dgm:pt modelId="{DA99C792-7182-44BF-BE65-552842A63111}" type="pres">
      <dgm:prSet presAssocID="{2FEC4E49-044F-4C3C-A318-C4B6ABFCF088}" presName="childText" presStyleLbl="revTx" presStyleIdx="0" presStyleCnt="2">
        <dgm:presLayoutVars>
          <dgm:bulletEnabled val="1"/>
        </dgm:presLayoutVars>
      </dgm:prSet>
      <dgm:spPr/>
    </dgm:pt>
    <dgm:pt modelId="{D1B61BC7-331A-4BAD-9022-B5489A4149E0}" type="pres">
      <dgm:prSet presAssocID="{D9097E41-84D4-4C33-93B0-10CD7A8B295B}" presName="parentText" presStyleLbl="node1" presStyleIdx="1" presStyleCnt="2">
        <dgm:presLayoutVars>
          <dgm:chMax val="0"/>
          <dgm:bulletEnabled val="1"/>
        </dgm:presLayoutVars>
      </dgm:prSet>
      <dgm:spPr/>
      <dgm:t>
        <a:bodyPr/>
        <a:lstStyle/>
        <a:p>
          <a:endParaRPr lang="en-US"/>
        </a:p>
      </dgm:t>
    </dgm:pt>
    <dgm:pt modelId="{8ADCE015-81F3-4CDA-95C1-F30C91877619}" type="pres">
      <dgm:prSet presAssocID="{D9097E41-84D4-4C33-93B0-10CD7A8B295B}" presName="childText" presStyleLbl="revTx" presStyleIdx="1" presStyleCnt="2">
        <dgm:presLayoutVars>
          <dgm:bulletEnabled val="1"/>
        </dgm:presLayoutVars>
      </dgm:prSet>
      <dgm:spPr/>
      <dgm:t>
        <a:bodyPr/>
        <a:lstStyle/>
        <a:p>
          <a:endParaRPr lang="en-US"/>
        </a:p>
      </dgm:t>
    </dgm:pt>
  </dgm:ptLst>
  <dgm:cxnLst>
    <dgm:cxn modelId="{6598BAF0-47DE-4BDC-97E7-51DC9DF40528}" srcId="{2FEC4E49-044F-4C3C-A318-C4B6ABFCF088}" destId="{B41814D9-5080-4588-9FEE-65E25415F505}" srcOrd="0" destOrd="0" parTransId="{D70EAE4F-8418-4CC0-9469-0D0E6FEE9406}" sibTransId="{94406598-01DB-453D-8EC5-2491B3B25B80}"/>
    <dgm:cxn modelId="{9782498F-7E04-4ACF-863D-C67DDF184105}" srcId="{B41814D9-5080-4588-9FEE-65E25415F505}" destId="{0538DE55-8567-410C-8537-7569BA0B55A3}" srcOrd="1" destOrd="0" parTransId="{6078C7C1-4635-4B20-A3B4-ED0BEF72867E}" sibTransId="{A1999CAD-6FB5-4C2E-8196-EB35C764795D}"/>
    <dgm:cxn modelId="{0CC38D71-BCC1-4BDE-98CB-CF5E22A91A6C}" srcId="{B41814D9-5080-4588-9FEE-65E25415F505}" destId="{9116EB6F-48A6-46A0-A6C3-741485720345}" srcOrd="0" destOrd="0" parTransId="{C104F124-353A-496A-8FE0-7D5C83A83925}" sibTransId="{28E38225-0034-4C9A-BBCF-F2F028DDCDDA}"/>
    <dgm:cxn modelId="{2C429FFA-7729-4FB8-A93E-F2360AEA6D77}" type="presOf" srcId="{5C1B65B3-AB72-4B0B-BCCE-92A4F0A05261}" destId="{8ADCE015-81F3-4CDA-95C1-F30C91877619}" srcOrd="0" destOrd="0" presId="urn:microsoft.com/office/officeart/2005/8/layout/vList2"/>
    <dgm:cxn modelId="{4E0509DD-6E67-45F5-B81E-E6885D9049FB}" type="presOf" srcId="{39661E4F-B429-484F-B554-463307B74032}" destId="{8ADCE015-81F3-4CDA-95C1-F30C91877619}" srcOrd="0" destOrd="1" presId="urn:microsoft.com/office/officeart/2005/8/layout/vList2"/>
    <dgm:cxn modelId="{D561CBEA-EB22-4451-B27F-DA6CBC8C4DDF}" srcId="{D9097E41-84D4-4C33-93B0-10CD7A8B295B}" destId="{39661E4F-B429-484F-B554-463307B74032}" srcOrd="1" destOrd="0" parTransId="{78F9F9F9-F6CB-4FB1-9A44-1E582F74BD2C}" sibTransId="{6134D72B-A718-414A-A74C-F28E2385316A}"/>
    <dgm:cxn modelId="{09AF7946-18D0-4F17-983B-4728554DFA91}" type="presOf" srcId="{B41814D9-5080-4588-9FEE-65E25415F505}" destId="{DA99C792-7182-44BF-BE65-552842A63111}" srcOrd="0" destOrd="0" presId="urn:microsoft.com/office/officeart/2005/8/layout/vList2"/>
    <dgm:cxn modelId="{0408DA0F-F42A-47E2-A4D7-1561BFB4D747}" srcId="{D9097E41-84D4-4C33-93B0-10CD7A8B295B}" destId="{542DA390-0A9E-43FD-8329-F49DFB5EEDF8}" srcOrd="2" destOrd="0" parTransId="{48C2EF19-4D1E-4854-AEAA-074CF504BA28}" sibTransId="{978CEF19-309C-4263-93A8-E7E455D33A27}"/>
    <dgm:cxn modelId="{ADB9E080-8CC6-4EBC-9B8F-74DEC8274EF9}" srcId="{AF16F191-A2A0-4BC0-89D6-BE6B5E647834}" destId="{D9097E41-84D4-4C33-93B0-10CD7A8B295B}" srcOrd="1" destOrd="0" parTransId="{8B78E096-E2E6-4C4C-8907-7B6C1C3172CD}" sibTransId="{295E9189-3D85-425E-9C8D-3CC3F8E0CC7F}"/>
    <dgm:cxn modelId="{50490EC8-28DF-417D-AB31-3E4DF6D867FD}" type="presOf" srcId="{7E6734F2-6C7E-4D4C-A948-FA1EAA95C979}" destId="{DA99C792-7182-44BF-BE65-552842A63111}" srcOrd="0" destOrd="3" presId="urn:microsoft.com/office/officeart/2005/8/layout/vList2"/>
    <dgm:cxn modelId="{A7AE259E-B954-4F58-A5CB-23FDD4AA012D}" srcId="{D9097E41-84D4-4C33-93B0-10CD7A8B295B}" destId="{5C1B65B3-AB72-4B0B-BCCE-92A4F0A05261}" srcOrd="0" destOrd="0" parTransId="{B7B180E5-2EE8-4FE2-B4EB-1707631F510F}" sibTransId="{E6E219A8-0273-4134-A465-B29C54AA4057}"/>
    <dgm:cxn modelId="{08052C83-72E9-48DE-9225-7B7CC66C5E68}" srcId="{2FEC4E49-044F-4C3C-A318-C4B6ABFCF088}" destId="{7E6734F2-6C7E-4D4C-A948-FA1EAA95C979}" srcOrd="1" destOrd="0" parTransId="{514F30D2-5F0C-4018-9AA2-6D06B136B20D}" sibTransId="{F9C82529-333D-4FB9-8B2D-95D86E2C6120}"/>
    <dgm:cxn modelId="{D8958E02-982F-453C-9DAD-50D83D0AD874}" type="presOf" srcId="{2FEC4E49-044F-4C3C-A318-C4B6ABFCF088}" destId="{43F9C72C-016A-401D-AAE8-5B390FE6BA12}" srcOrd="0" destOrd="0" presId="urn:microsoft.com/office/officeart/2005/8/layout/vList2"/>
    <dgm:cxn modelId="{1415A5C4-B7EA-4F23-944A-F45A75ED4D15}" type="presOf" srcId="{0538DE55-8567-410C-8537-7569BA0B55A3}" destId="{DA99C792-7182-44BF-BE65-552842A63111}" srcOrd="0" destOrd="2" presId="urn:microsoft.com/office/officeart/2005/8/layout/vList2"/>
    <dgm:cxn modelId="{80ECBDC5-A88A-4D10-863B-C6B3AE56AF5D}" type="presOf" srcId="{AF16F191-A2A0-4BC0-89D6-BE6B5E647834}" destId="{32A19D9E-4945-400A-9B04-6E7560D9253C}" srcOrd="0" destOrd="0" presId="urn:microsoft.com/office/officeart/2005/8/layout/vList2"/>
    <dgm:cxn modelId="{83D5137B-3AB5-40AF-AED7-D9A473A8823A}" type="presOf" srcId="{9116EB6F-48A6-46A0-A6C3-741485720345}" destId="{DA99C792-7182-44BF-BE65-552842A63111}" srcOrd="0" destOrd="1" presId="urn:microsoft.com/office/officeart/2005/8/layout/vList2"/>
    <dgm:cxn modelId="{648104FD-BF62-4BF2-B9D0-80122B08FDE5}" type="presOf" srcId="{D9097E41-84D4-4C33-93B0-10CD7A8B295B}" destId="{D1B61BC7-331A-4BAD-9022-B5489A4149E0}" srcOrd="0" destOrd="0" presId="urn:microsoft.com/office/officeart/2005/8/layout/vList2"/>
    <dgm:cxn modelId="{D9375D17-CF8E-48D8-B807-326B14E09271}" type="presOf" srcId="{542DA390-0A9E-43FD-8329-F49DFB5EEDF8}" destId="{8ADCE015-81F3-4CDA-95C1-F30C91877619}" srcOrd="0" destOrd="2" presId="urn:microsoft.com/office/officeart/2005/8/layout/vList2"/>
    <dgm:cxn modelId="{1815F3E1-E5C8-44AE-B50A-05C9714E3347}" srcId="{AF16F191-A2A0-4BC0-89D6-BE6B5E647834}" destId="{2FEC4E49-044F-4C3C-A318-C4B6ABFCF088}" srcOrd="0" destOrd="0" parTransId="{5B3FF366-C713-40DF-8B3D-276BCC9EADDE}" sibTransId="{E2D46BFB-5327-4354-9521-2C355ECFB8E9}"/>
    <dgm:cxn modelId="{A2CC78F6-FDD0-4C5C-9809-EDABD8935D78}" type="presParOf" srcId="{32A19D9E-4945-400A-9B04-6E7560D9253C}" destId="{43F9C72C-016A-401D-AAE8-5B390FE6BA12}" srcOrd="0" destOrd="0" presId="urn:microsoft.com/office/officeart/2005/8/layout/vList2"/>
    <dgm:cxn modelId="{3A15E557-D015-4714-AB26-A960B2336941}" type="presParOf" srcId="{32A19D9E-4945-400A-9B04-6E7560D9253C}" destId="{DA99C792-7182-44BF-BE65-552842A63111}" srcOrd="1" destOrd="0" presId="urn:microsoft.com/office/officeart/2005/8/layout/vList2"/>
    <dgm:cxn modelId="{F78F51B0-8E96-4899-8B3B-7CCD89179A85}" type="presParOf" srcId="{32A19D9E-4945-400A-9B04-6E7560D9253C}" destId="{D1B61BC7-331A-4BAD-9022-B5489A4149E0}" srcOrd="2" destOrd="0" presId="urn:microsoft.com/office/officeart/2005/8/layout/vList2"/>
    <dgm:cxn modelId="{43469A4C-D933-4510-AF6E-9E38B0BB7AB5}" type="presParOf" srcId="{32A19D9E-4945-400A-9B04-6E7560D9253C}" destId="{8ADCE015-81F3-4CDA-95C1-F30C9187761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2BDA-D3E8-4511-819B-75B198F79664}">
      <dsp:nvSpPr>
        <dsp:cNvPr id="0" name=""/>
        <dsp:cNvSpPr/>
      </dsp:nvSpPr>
      <dsp:spPr>
        <a:xfrm>
          <a:off x="0" y="332003"/>
          <a:ext cx="6512262" cy="17057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424" tIns="395732" rIns="50542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Carrier of an unknown interaction between unknown particles</a:t>
          </a:r>
          <a:endParaRPr lang="en-US" sz="1900" kern="1200" dirty="0"/>
        </a:p>
        <a:p>
          <a:pPr marL="171450" lvl="1" indent="-171450" algn="l" defTabSz="844550">
            <a:lnSpc>
              <a:spcPct val="90000"/>
            </a:lnSpc>
            <a:spcBef>
              <a:spcPct val="0"/>
            </a:spcBef>
            <a:spcAft>
              <a:spcPct val="15000"/>
            </a:spcAft>
            <a:buChar char="••"/>
          </a:pPr>
          <a:r>
            <a:rPr lang="en-US" sz="1900" kern="1200" dirty="0" smtClean="0"/>
            <a:t>Massive (mass unknown)</a:t>
          </a:r>
          <a:endParaRPr lang="en-US" sz="1900" kern="1200" dirty="0"/>
        </a:p>
        <a:p>
          <a:pPr marL="171450" lvl="1" indent="-171450" algn="l" defTabSz="844550">
            <a:lnSpc>
              <a:spcPct val="90000"/>
            </a:lnSpc>
            <a:spcBef>
              <a:spcPct val="0"/>
            </a:spcBef>
            <a:spcAft>
              <a:spcPct val="15000"/>
            </a:spcAft>
            <a:buChar char="••"/>
          </a:pPr>
          <a:r>
            <a:rPr lang="en-US" sz="1900" kern="1200" dirty="0" smtClean="0"/>
            <a:t>No direct coupling with any SM field</a:t>
          </a:r>
          <a:endParaRPr lang="en-US" sz="1900" kern="1200" dirty="0"/>
        </a:p>
      </dsp:txBody>
      <dsp:txXfrm>
        <a:off x="0" y="332003"/>
        <a:ext cx="6512262" cy="1705725"/>
      </dsp:txXfrm>
    </dsp:sp>
    <dsp:sp modelId="{82FEA9BF-75D4-4239-A210-128CD165E89F}">
      <dsp:nvSpPr>
        <dsp:cNvPr id="0" name=""/>
        <dsp:cNvSpPr/>
      </dsp:nvSpPr>
      <dsp:spPr>
        <a:xfrm>
          <a:off x="325613" y="51563"/>
          <a:ext cx="4558583" cy="56088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2304" tIns="0" rIns="172304" bIns="0" numCol="1" spcCol="1270" anchor="ctr" anchorCtr="0">
          <a:noAutofit/>
        </a:bodyPr>
        <a:lstStyle/>
        <a:p>
          <a:pPr lvl="0" algn="l" defTabSz="844550">
            <a:lnSpc>
              <a:spcPct val="90000"/>
            </a:lnSpc>
            <a:spcBef>
              <a:spcPct val="0"/>
            </a:spcBef>
            <a:spcAft>
              <a:spcPct val="35000"/>
            </a:spcAft>
          </a:pPr>
          <a:r>
            <a:rPr lang="en-US" sz="1900" b="1" kern="1200" dirty="0" smtClean="0"/>
            <a:t>U(1) Gauge boson</a:t>
          </a:r>
          <a:endParaRPr lang="en-US" sz="1900" b="1" kern="1200" dirty="0"/>
        </a:p>
      </dsp:txBody>
      <dsp:txXfrm>
        <a:off x="352993" y="78943"/>
        <a:ext cx="4503823" cy="506120"/>
      </dsp:txXfrm>
    </dsp:sp>
    <dsp:sp modelId="{C04F2DAC-1FF0-4D1C-BE4D-9D82D8105C50}">
      <dsp:nvSpPr>
        <dsp:cNvPr id="0" name=""/>
        <dsp:cNvSpPr/>
      </dsp:nvSpPr>
      <dsp:spPr>
        <a:xfrm>
          <a:off x="0" y="2420768"/>
          <a:ext cx="6512262" cy="27531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5424" tIns="395732" rIns="50542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smtClean="0"/>
            <a:t>Same quantum numbers of the SM photon</a:t>
          </a:r>
          <a:endParaRPr lang="en-US" sz="1900" kern="1200" dirty="0"/>
        </a:p>
        <a:p>
          <a:pPr marL="171450" lvl="1" indent="-171450" algn="l" defTabSz="844550">
            <a:lnSpc>
              <a:spcPct val="90000"/>
            </a:lnSpc>
            <a:spcBef>
              <a:spcPct val="0"/>
            </a:spcBef>
            <a:spcAft>
              <a:spcPct val="15000"/>
            </a:spcAft>
            <a:buChar char="••"/>
          </a:pPr>
          <a:r>
            <a:rPr lang="en-US" sz="1900" kern="1200" dirty="0" smtClean="0"/>
            <a:t>Transitions mediated by loops at unknown scales</a:t>
          </a:r>
          <a:endParaRPr lang="en-US" sz="1900" kern="1200" dirty="0"/>
        </a:p>
        <a:p>
          <a:pPr marL="171450" lvl="1" indent="-171450" algn="l" defTabSz="844550">
            <a:lnSpc>
              <a:spcPct val="90000"/>
            </a:lnSpc>
            <a:spcBef>
              <a:spcPct val="0"/>
            </a:spcBef>
            <a:spcAft>
              <a:spcPct val="15000"/>
            </a:spcAft>
            <a:buChar char="••"/>
          </a:pPr>
          <a:r>
            <a:rPr lang="en-US" sz="1900" kern="1200" dirty="0" smtClean="0"/>
            <a:t>Assuming a particle of any mass charged under both fields.</a:t>
          </a:r>
          <a:endParaRPr lang="en-US" sz="1900" kern="1200" dirty="0"/>
        </a:p>
        <a:p>
          <a:pPr marL="171450" lvl="1" indent="-171450" algn="l" defTabSz="844550">
            <a:lnSpc>
              <a:spcPct val="90000"/>
            </a:lnSpc>
            <a:spcBef>
              <a:spcPct val="0"/>
            </a:spcBef>
            <a:spcAft>
              <a:spcPct val="15000"/>
            </a:spcAft>
            <a:buChar char="••"/>
          </a:pPr>
          <a:r>
            <a:rPr lang="en-US" sz="1900" kern="1200" dirty="0" smtClean="0"/>
            <a:t>Mixing degree parameterized by </a:t>
          </a:r>
          <a14:m xmlns:a14="http://schemas.microsoft.com/office/drawing/2010/main">
            <m:oMath xmlns:m="http://schemas.openxmlformats.org/officeDocument/2006/math">
              <m:sSup>
                <m:sSupPr>
                  <m:ctrlPr>
                    <a:rPr lang="en-US" sz="1900" i="1" kern="1200" smtClean="0">
                      <a:latin typeface="Cambria Math" panose="02040503050406030204" pitchFamily="18" charset="0"/>
                      <a:ea typeface="Cambria Math" panose="02040503050406030204" pitchFamily="18" charset="0"/>
                    </a:rPr>
                  </m:ctrlPr>
                </m:sSupPr>
                <m:e>
                  <m:r>
                    <a:rPr lang="en-US" sz="1900" i="1" kern="1200">
                      <a:latin typeface="Cambria Math" panose="02040503050406030204" pitchFamily="18" charset="0"/>
                      <a:ea typeface="Cambria Math" panose="02040503050406030204" pitchFamily="18" charset="0"/>
                    </a:rPr>
                    <m:t>𝜀</m:t>
                  </m:r>
                </m:e>
                <m:sup>
                  <m:r>
                    <a:rPr lang="en-US" sz="1900" i="1" kern="1200">
                      <a:latin typeface="Cambria Math" panose="02040503050406030204" pitchFamily="18" charset="0"/>
                      <a:ea typeface="Cambria Math" panose="02040503050406030204" pitchFamily="18" charset="0"/>
                    </a:rPr>
                    <m:t>2</m:t>
                  </m:r>
                </m:sup>
              </m:sSup>
              <m:r>
                <a:rPr lang="en-US" sz="1900" i="1" kern="1200">
                  <a:latin typeface="Cambria Math" panose="02040503050406030204" pitchFamily="18" charset="0"/>
                  <a:ea typeface="Cambria Math" panose="02040503050406030204" pitchFamily="18" charset="0"/>
                </a:rPr>
                <m:t>=</m:t>
              </m:r>
              <m:f>
                <m:fPr>
                  <m:ctrlPr>
                    <a:rPr lang="en-US" sz="1900" i="1" kern="1200">
                      <a:latin typeface="Cambria Math" panose="02040503050406030204" pitchFamily="18" charset="0"/>
                      <a:ea typeface="Cambria Math" panose="02040503050406030204" pitchFamily="18" charset="0"/>
                    </a:rPr>
                  </m:ctrlPr>
                </m:fPr>
                <m:num>
                  <m:sSup>
                    <m:sSupPr>
                      <m:ctrlPr>
                        <a:rPr lang="en-US" sz="1900" i="1" kern="1200">
                          <a:latin typeface="Cambria Math" panose="02040503050406030204" pitchFamily="18" charset="0"/>
                          <a:ea typeface="Cambria Math" panose="02040503050406030204" pitchFamily="18" charset="0"/>
                        </a:rPr>
                      </m:ctrlPr>
                    </m:sSupPr>
                    <m:e>
                      <m:r>
                        <a:rPr lang="en-US" sz="1900" i="1" kern="1200">
                          <a:latin typeface="Cambria Math" panose="02040503050406030204" pitchFamily="18" charset="0"/>
                          <a:ea typeface="Cambria Math" panose="02040503050406030204" pitchFamily="18" charset="0"/>
                        </a:rPr>
                        <m:t>𝛼</m:t>
                      </m:r>
                    </m:e>
                    <m:sup>
                      <m:r>
                        <a:rPr lang="en-US" sz="1900" i="1" kern="1200">
                          <a:latin typeface="Cambria Math" panose="02040503050406030204" pitchFamily="18" charset="0"/>
                          <a:ea typeface="Cambria Math" panose="02040503050406030204" pitchFamily="18" charset="0"/>
                        </a:rPr>
                        <m:t>′</m:t>
                      </m:r>
                    </m:sup>
                  </m:sSup>
                </m:num>
                <m:den>
                  <m:r>
                    <a:rPr lang="en-US" sz="1900" i="1" kern="1200">
                      <a:latin typeface="Cambria Math" panose="02040503050406030204" pitchFamily="18" charset="0"/>
                      <a:ea typeface="Cambria Math" panose="02040503050406030204" pitchFamily="18" charset="0"/>
                    </a:rPr>
                    <m:t>𝛼</m:t>
                  </m:r>
                </m:den>
              </m:f>
            </m:oMath>
          </a14:m>
          <a:endParaRPr lang="en-US" sz="1900" kern="1200" dirty="0"/>
        </a:p>
        <a:p>
          <a:pPr marL="171450" lvl="1" indent="-171450" algn="l" defTabSz="844550">
            <a:lnSpc>
              <a:spcPct val="90000"/>
            </a:lnSpc>
            <a:spcBef>
              <a:spcPct val="0"/>
            </a:spcBef>
            <a:spcAft>
              <a:spcPct val="15000"/>
            </a:spcAft>
            <a:buChar char="••"/>
          </a:pPr>
          <a14:m xmlns:a14="http://schemas.microsoft.com/office/drawing/2010/main">
            <m:oMath xmlns:m="http://schemas.openxmlformats.org/officeDocument/2006/math">
              <m:r>
                <a:rPr lang="en-US" sz="1900" b="0" i="1" kern="1200" smtClean="0">
                  <a:latin typeface="Cambria Math" panose="02040503050406030204" pitchFamily="18" charset="0"/>
                </a:rPr>
                <m:t>𝛼</m:t>
              </m:r>
              <m:r>
                <a:rPr lang="en-US" sz="1900" b="0" i="1" kern="1200" smtClean="0">
                  <a:latin typeface="Cambria Math" panose="02040503050406030204" pitchFamily="18" charset="0"/>
                </a:rPr>
                <m:t>′</m:t>
              </m:r>
            </m:oMath>
          </a14:m>
          <a:r>
            <a:rPr lang="en-US" sz="1900" kern="1200" dirty="0" smtClean="0"/>
            <a:t> is the effective SM coupling</a:t>
          </a:r>
          <a:endParaRPr lang="en-US" sz="1900" kern="1200" dirty="0"/>
        </a:p>
      </dsp:txBody>
      <dsp:txXfrm>
        <a:off x="0" y="2420768"/>
        <a:ext cx="6512262" cy="2753100"/>
      </dsp:txXfrm>
    </dsp:sp>
    <dsp:sp modelId="{102203C2-7C1C-4811-BA60-5627C6A9F87C}">
      <dsp:nvSpPr>
        <dsp:cNvPr id="0" name=""/>
        <dsp:cNvSpPr/>
      </dsp:nvSpPr>
      <dsp:spPr>
        <a:xfrm>
          <a:off x="325613" y="2140328"/>
          <a:ext cx="4558583" cy="56088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2304" tIns="0" rIns="172304" bIns="0" numCol="1" spcCol="1270" anchor="ctr" anchorCtr="0">
          <a:noAutofit/>
        </a:bodyPr>
        <a:lstStyle/>
        <a:p>
          <a:pPr lvl="0" algn="l" defTabSz="844550">
            <a:lnSpc>
              <a:spcPct val="90000"/>
            </a:lnSpc>
            <a:spcBef>
              <a:spcPct val="0"/>
            </a:spcBef>
            <a:spcAft>
              <a:spcPct val="35000"/>
            </a:spcAft>
          </a:pPr>
          <a:r>
            <a:rPr lang="en-US" sz="1900" b="1" kern="1200" dirty="0" smtClean="0"/>
            <a:t>Kinetic mixing</a:t>
          </a:r>
          <a:endParaRPr lang="en-US" sz="1900" b="1" kern="1200" dirty="0"/>
        </a:p>
      </dsp:txBody>
      <dsp:txXfrm>
        <a:off x="352993" y="2167708"/>
        <a:ext cx="4503823" cy="5061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968A0-FA3B-48CC-A49A-8C669738BC4F}">
      <dsp:nvSpPr>
        <dsp:cNvPr id="0" name=""/>
        <dsp:cNvSpPr/>
      </dsp:nvSpPr>
      <dsp:spPr>
        <a:xfrm>
          <a:off x="0" y="636"/>
          <a:ext cx="956514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87DC455-6B84-46C3-8A4C-008C7987C376}">
      <dsp:nvSpPr>
        <dsp:cNvPr id="0" name=""/>
        <dsp:cNvSpPr/>
      </dsp:nvSpPr>
      <dsp:spPr>
        <a:xfrm>
          <a:off x="0" y="636"/>
          <a:ext cx="1913029" cy="1042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Implement background process simulation</a:t>
          </a:r>
          <a:endParaRPr lang="en-US" sz="1600" kern="1200" dirty="0"/>
        </a:p>
      </dsp:txBody>
      <dsp:txXfrm>
        <a:off x="0" y="636"/>
        <a:ext cx="1913029" cy="1042069"/>
      </dsp:txXfrm>
    </dsp:sp>
    <dsp:sp modelId="{22692BCF-3605-46B0-9989-383F354AB007}">
      <dsp:nvSpPr>
        <dsp:cNvPr id="0" name=""/>
        <dsp:cNvSpPr/>
      </dsp:nvSpPr>
      <dsp:spPr>
        <a:xfrm>
          <a:off x="2056506" y="24856"/>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Bethe-</a:t>
          </a:r>
          <a:r>
            <a:rPr lang="en-US" sz="1900" kern="1200" dirty="0" err="1" smtClean="0"/>
            <a:t>Heitler</a:t>
          </a:r>
          <a:endParaRPr lang="en-US" sz="1900" kern="1200" dirty="0"/>
        </a:p>
      </dsp:txBody>
      <dsp:txXfrm>
        <a:off x="2056506" y="24856"/>
        <a:ext cx="7508640" cy="484399"/>
      </dsp:txXfrm>
    </dsp:sp>
    <dsp:sp modelId="{C8171F2B-AA22-4BD3-B3F8-729FC793ED69}">
      <dsp:nvSpPr>
        <dsp:cNvPr id="0" name=""/>
        <dsp:cNvSpPr/>
      </dsp:nvSpPr>
      <dsp:spPr>
        <a:xfrm>
          <a:off x="1913029" y="509255"/>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1A45F50E-9DC1-40D6-A73A-6C105A1B290D}">
      <dsp:nvSpPr>
        <dsp:cNvPr id="0" name=""/>
        <dsp:cNvSpPr/>
      </dsp:nvSpPr>
      <dsp:spPr>
        <a:xfrm>
          <a:off x="2056506" y="533475"/>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Student thesis project</a:t>
          </a:r>
          <a:endParaRPr lang="en-US" sz="1900" kern="1200" dirty="0"/>
        </a:p>
      </dsp:txBody>
      <dsp:txXfrm>
        <a:off x="2056506" y="533475"/>
        <a:ext cx="7508640" cy="484399"/>
      </dsp:txXfrm>
    </dsp:sp>
    <dsp:sp modelId="{3E277017-F07F-47A8-9DFE-95B7606823F4}">
      <dsp:nvSpPr>
        <dsp:cNvPr id="0" name=""/>
        <dsp:cNvSpPr/>
      </dsp:nvSpPr>
      <dsp:spPr>
        <a:xfrm>
          <a:off x="1913029" y="1017874"/>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A0A0804C-184E-43AC-A8B0-1A0E4A376143}">
      <dsp:nvSpPr>
        <dsp:cNvPr id="0" name=""/>
        <dsp:cNvSpPr/>
      </dsp:nvSpPr>
      <dsp:spPr>
        <a:xfrm>
          <a:off x="0" y="1042705"/>
          <a:ext cx="9565147" cy="0"/>
        </a:xfrm>
        <a:prstGeom prst="line">
          <a:avLst/>
        </a:prstGeom>
        <a:blipFill rotWithShape="0">
          <a:blip xmlns:r="http://schemas.openxmlformats.org/officeDocument/2006/relationships" r:embed="rId1">
            <a:duotone>
              <a:schemeClr val="accent2">
                <a:hueOff val="-472099"/>
                <a:satOff val="8784"/>
                <a:lumOff val="1176"/>
                <a:alphaOff val="0"/>
                <a:tint val="70000"/>
                <a:shade val="63000"/>
              </a:schemeClr>
              <a:schemeClr val="accent2">
                <a:hueOff val="-472099"/>
                <a:satOff val="8784"/>
                <a:lumOff val="1176"/>
                <a:alphaOff val="0"/>
                <a:tint val="10000"/>
                <a:satMod val="150000"/>
              </a:schemeClr>
            </a:duotone>
          </a:blip>
          <a:tile tx="0" ty="0" sx="60000" sy="59000" flip="none" algn="tl"/>
        </a:blipFill>
        <a:ln w="6350" cap="flat" cmpd="sng" algn="ctr">
          <a:solidFill>
            <a:schemeClr val="accent2">
              <a:hueOff val="-472099"/>
              <a:satOff val="8784"/>
              <a:lumOff val="1176"/>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68426C9D-0B33-4334-9E5A-25796A71942E}">
      <dsp:nvSpPr>
        <dsp:cNvPr id="0" name=""/>
        <dsp:cNvSpPr/>
      </dsp:nvSpPr>
      <dsp:spPr>
        <a:xfrm>
          <a:off x="0" y="1042705"/>
          <a:ext cx="1913029" cy="1042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Implement the visible decay generator</a:t>
          </a:r>
          <a:endParaRPr lang="en-US" sz="1600" kern="1200" dirty="0"/>
        </a:p>
      </dsp:txBody>
      <dsp:txXfrm>
        <a:off x="0" y="1042705"/>
        <a:ext cx="1913029" cy="1042069"/>
      </dsp:txXfrm>
    </dsp:sp>
    <dsp:sp modelId="{9E54D408-2E67-4BE9-B888-AE4B723CD669}">
      <dsp:nvSpPr>
        <dsp:cNvPr id="0" name=""/>
        <dsp:cNvSpPr/>
      </dsp:nvSpPr>
      <dsp:spPr>
        <a:xfrm>
          <a:off x="2056506" y="1066925"/>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And the bump hunting algorithm</a:t>
          </a:r>
          <a:endParaRPr lang="en-US" sz="1900" kern="1200" dirty="0"/>
        </a:p>
      </dsp:txBody>
      <dsp:txXfrm>
        <a:off x="2056506" y="1066925"/>
        <a:ext cx="7508640" cy="484399"/>
      </dsp:txXfrm>
    </dsp:sp>
    <dsp:sp modelId="{C064E5C2-63A3-419B-AE18-6CEE73BB402A}">
      <dsp:nvSpPr>
        <dsp:cNvPr id="0" name=""/>
        <dsp:cNvSpPr/>
      </dsp:nvSpPr>
      <dsp:spPr>
        <a:xfrm>
          <a:off x="1913029" y="1551324"/>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4A97E1B6-0AAB-4932-8F23-95366A32673A}">
      <dsp:nvSpPr>
        <dsp:cNvPr id="0" name=""/>
        <dsp:cNvSpPr/>
      </dsp:nvSpPr>
      <dsp:spPr>
        <a:xfrm>
          <a:off x="2056506" y="1575544"/>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Another possible student project</a:t>
          </a:r>
          <a:endParaRPr lang="en-US" sz="1900" kern="1200" dirty="0"/>
        </a:p>
      </dsp:txBody>
      <dsp:txXfrm>
        <a:off x="2056506" y="1575544"/>
        <a:ext cx="7508640" cy="484399"/>
      </dsp:txXfrm>
    </dsp:sp>
    <dsp:sp modelId="{B410B887-F1DC-43B6-9374-AF32E5877868}">
      <dsp:nvSpPr>
        <dsp:cNvPr id="0" name=""/>
        <dsp:cNvSpPr/>
      </dsp:nvSpPr>
      <dsp:spPr>
        <a:xfrm>
          <a:off x="1913029" y="2059943"/>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02B2ACA8-AC59-4DB4-BD32-786764BA7145}">
      <dsp:nvSpPr>
        <dsp:cNvPr id="0" name=""/>
        <dsp:cNvSpPr/>
      </dsp:nvSpPr>
      <dsp:spPr>
        <a:xfrm>
          <a:off x="0" y="2084774"/>
          <a:ext cx="9565147" cy="0"/>
        </a:xfrm>
        <a:prstGeom prst="line">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w="6350" cap="flat" cmpd="sng" algn="ctr">
          <a:solidFill>
            <a:schemeClr val="accent2">
              <a:hueOff val="-944198"/>
              <a:satOff val="17568"/>
              <a:lumOff val="2352"/>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3253736-BA5D-4D3E-9057-B9E40597F457}">
      <dsp:nvSpPr>
        <dsp:cNvPr id="0" name=""/>
        <dsp:cNvSpPr/>
      </dsp:nvSpPr>
      <dsp:spPr>
        <a:xfrm>
          <a:off x="0" y="2084774"/>
          <a:ext cx="1913029" cy="1042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Improved detector representation</a:t>
          </a:r>
          <a:endParaRPr lang="en-US" sz="1600" kern="1200" dirty="0"/>
        </a:p>
      </dsp:txBody>
      <dsp:txXfrm>
        <a:off x="0" y="2084774"/>
        <a:ext cx="1913029" cy="1042069"/>
      </dsp:txXfrm>
    </dsp:sp>
    <dsp:sp modelId="{20D82288-AF35-47C1-950C-624A6045A5B8}">
      <dsp:nvSpPr>
        <dsp:cNvPr id="0" name=""/>
        <dsp:cNvSpPr/>
      </dsp:nvSpPr>
      <dsp:spPr>
        <a:xfrm>
          <a:off x="2056506" y="2108994"/>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Proton detector efficiency and momentum resolution</a:t>
          </a:r>
          <a:endParaRPr lang="en-US" sz="1900" kern="1200" dirty="0"/>
        </a:p>
      </dsp:txBody>
      <dsp:txXfrm>
        <a:off x="2056506" y="2108994"/>
        <a:ext cx="7508640" cy="484399"/>
      </dsp:txXfrm>
    </dsp:sp>
    <dsp:sp modelId="{D921E701-9B98-40CE-BCDD-4CE5C74A54FA}">
      <dsp:nvSpPr>
        <dsp:cNvPr id="0" name=""/>
        <dsp:cNvSpPr/>
      </dsp:nvSpPr>
      <dsp:spPr>
        <a:xfrm>
          <a:off x="1913029" y="2593393"/>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A1F0EE62-E6DD-41B3-840E-1B7B20D58505}">
      <dsp:nvSpPr>
        <dsp:cNvPr id="0" name=""/>
        <dsp:cNvSpPr/>
      </dsp:nvSpPr>
      <dsp:spPr>
        <a:xfrm>
          <a:off x="2056506" y="2617613"/>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Needs a more complete detector simulation package</a:t>
          </a:r>
          <a:endParaRPr lang="en-US" sz="1900" kern="1200" dirty="0"/>
        </a:p>
      </dsp:txBody>
      <dsp:txXfrm>
        <a:off x="2056506" y="2617613"/>
        <a:ext cx="7508640" cy="484399"/>
      </dsp:txXfrm>
    </dsp:sp>
    <dsp:sp modelId="{A96173B8-5447-44FE-9EA0-7E338862836F}">
      <dsp:nvSpPr>
        <dsp:cNvPr id="0" name=""/>
        <dsp:cNvSpPr/>
      </dsp:nvSpPr>
      <dsp:spPr>
        <a:xfrm>
          <a:off x="1913029" y="3102013"/>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58EC33AE-5114-4BE6-AEC8-3375AF7136FB}">
      <dsp:nvSpPr>
        <dsp:cNvPr id="0" name=""/>
        <dsp:cNvSpPr/>
      </dsp:nvSpPr>
      <dsp:spPr>
        <a:xfrm>
          <a:off x="0" y="3126843"/>
          <a:ext cx="9565147" cy="0"/>
        </a:xfrm>
        <a:prstGeom prst="line">
          <a:avLst/>
        </a:prstGeom>
        <a:blipFill rotWithShape="0">
          <a:blip xmlns:r="http://schemas.openxmlformats.org/officeDocument/2006/relationships" r:embed="rId1">
            <a:duotone>
              <a:schemeClr val="accent2">
                <a:hueOff val="-1416296"/>
                <a:satOff val="26352"/>
                <a:lumOff val="3529"/>
                <a:alphaOff val="0"/>
                <a:tint val="70000"/>
                <a:shade val="63000"/>
              </a:schemeClr>
              <a:schemeClr val="accent2">
                <a:hueOff val="-1416296"/>
                <a:satOff val="26352"/>
                <a:lumOff val="3529"/>
                <a:alphaOff val="0"/>
                <a:tint val="10000"/>
                <a:satMod val="150000"/>
              </a:schemeClr>
            </a:duotone>
          </a:blip>
          <a:tile tx="0" ty="0" sx="60000" sy="59000" flip="none" algn="tl"/>
        </a:blipFill>
        <a:ln w="6350" cap="flat" cmpd="sng" algn="ctr">
          <a:solidFill>
            <a:schemeClr val="accent2">
              <a:hueOff val="-1416296"/>
              <a:satOff val="26352"/>
              <a:lumOff val="3529"/>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BB2F185-50A0-4D79-9234-8942EA2145A8}">
      <dsp:nvSpPr>
        <dsp:cNvPr id="0" name=""/>
        <dsp:cNvSpPr/>
      </dsp:nvSpPr>
      <dsp:spPr>
        <a:xfrm>
          <a:off x="0" y="3126843"/>
          <a:ext cx="1913029" cy="1042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Adaptive Monte Carlo generator</a:t>
          </a:r>
          <a:endParaRPr lang="en-US" sz="1600" kern="1200" dirty="0"/>
        </a:p>
      </dsp:txBody>
      <dsp:txXfrm>
        <a:off x="0" y="3126843"/>
        <a:ext cx="1913029" cy="1042069"/>
      </dsp:txXfrm>
    </dsp:sp>
    <dsp:sp modelId="{54B8ADAD-7482-4011-8B19-CE4216312CE3}">
      <dsp:nvSpPr>
        <dsp:cNvPr id="0" name=""/>
        <dsp:cNvSpPr/>
      </dsp:nvSpPr>
      <dsp:spPr>
        <a:xfrm>
          <a:off x="2056506" y="3151063"/>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To reduce the run time and simulation errors</a:t>
          </a:r>
          <a:endParaRPr lang="en-US" sz="1900" kern="1200" dirty="0"/>
        </a:p>
      </dsp:txBody>
      <dsp:txXfrm>
        <a:off x="2056506" y="3151063"/>
        <a:ext cx="7508640" cy="484399"/>
      </dsp:txXfrm>
    </dsp:sp>
    <dsp:sp modelId="{F3622504-8144-431B-B6FE-5D4531CC959F}">
      <dsp:nvSpPr>
        <dsp:cNvPr id="0" name=""/>
        <dsp:cNvSpPr/>
      </dsp:nvSpPr>
      <dsp:spPr>
        <a:xfrm>
          <a:off x="1913029" y="3635462"/>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6AB678A1-2922-448E-AB0D-A4270C2B1A6A}">
      <dsp:nvSpPr>
        <dsp:cNvPr id="0" name=""/>
        <dsp:cNvSpPr/>
      </dsp:nvSpPr>
      <dsp:spPr>
        <a:xfrm>
          <a:off x="2056506" y="3659682"/>
          <a:ext cx="7508640" cy="484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One of the general improvements of the simulation package</a:t>
          </a:r>
          <a:endParaRPr lang="en-US" sz="1900" kern="1200" dirty="0"/>
        </a:p>
      </dsp:txBody>
      <dsp:txXfrm>
        <a:off x="2056506" y="3659682"/>
        <a:ext cx="7508640" cy="484399"/>
      </dsp:txXfrm>
    </dsp:sp>
    <dsp:sp modelId="{7CB09163-8F3B-4FDB-A4EA-EA1362DE238B}">
      <dsp:nvSpPr>
        <dsp:cNvPr id="0" name=""/>
        <dsp:cNvSpPr/>
      </dsp:nvSpPr>
      <dsp:spPr>
        <a:xfrm>
          <a:off x="1913029" y="4144082"/>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F89F2938-FA95-4251-B350-7A9BC6921C01}">
      <dsp:nvSpPr>
        <dsp:cNvPr id="0" name=""/>
        <dsp:cNvSpPr/>
      </dsp:nvSpPr>
      <dsp:spPr>
        <a:xfrm>
          <a:off x="0" y="4168912"/>
          <a:ext cx="9565147" cy="0"/>
        </a:xfrm>
        <a:prstGeom prst="line">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w="6350" cap="flat" cmpd="sng" algn="ctr">
          <a:solidFill>
            <a:schemeClr val="accent2">
              <a:hueOff val="-1888395"/>
              <a:satOff val="35136"/>
              <a:lumOff val="470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8DEA77C8-BED3-4463-9BFD-91474F6C8908}">
      <dsp:nvSpPr>
        <dsp:cNvPr id="0" name=""/>
        <dsp:cNvSpPr/>
      </dsp:nvSpPr>
      <dsp:spPr>
        <a:xfrm>
          <a:off x="0" y="4168912"/>
          <a:ext cx="1913029" cy="1042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Putting all together</a:t>
          </a:r>
          <a:endParaRPr lang="en-US" sz="1600" kern="1200" dirty="0"/>
        </a:p>
      </dsp:txBody>
      <dsp:txXfrm>
        <a:off x="0" y="4168912"/>
        <a:ext cx="1913029" cy="1042069"/>
      </dsp:txXfrm>
    </dsp:sp>
    <dsp:sp modelId="{3BC28565-F721-4838-9F98-C9FF0D6B2704}">
      <dsp:nvSpPr>
        <dsp:cNvPr id="0" name=""/>
        <dsp:cNvSpPr/>
      </dsp:nvSpPr>
      <dsp:spPr>
        <a:xfrm>
          <a:off x="2056506" y="4216233"/>
          <a:ext cx="7508640" cy="946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Compute the MAGIX sensitivities for both processes</a:t>
          </a:r>
          <a:endParaRPr lang="en-US" sz="1900" kern="1200" dirty="0"/>
        </a:p>
      </dsp:txBody>
      <dsp:txXfrm>
        <a:off x="2056506" y="4216233"/>
        <a:ext cx="7508640" cy="946410"/>
      </dsp:txXfrm>
    </dsp:sp>
    <dsp:sp modelId="{2735DA21-EF60-417E-A967-EF36D4702DDE}">
      <dsp:nvSpPr>
        <dsp:cNvPr id="0" name=""/>
        <dsp:cNvSpPr/>
      </dsp:nvSpPr>
      <dsp:spPr>
        <a:xfrm>
          <a:off x="1913029" y="5162643"/>
          <a:ext cx="7652117"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E9C0-AC01-4748-8DA5-E37DAA22F613}">
      <dsp:nvSpPr>
        <dsp:cNvPr id="0" name=""/>
        <dsp:cNvSpPr/>
      </dsp:nvSpPr>
      <dsp:spPr>
        <a:xfrm>
          <a:off x="0" y="258548"/>
          <a:ext cx="9357226" cy="1209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225" tIns="333248" rIns="7262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Bremsstrahlung</a:t>
          </a:r>
          <a:endParaRPr lang="en-US" sz="1600" kern="1200" dirty="0"/>
        </a:p>
        <a:p>
          <a:pPr marL="171450" lvl="1" indent="-171450" algn="l" defTabSz="711200">
            <a:lnSpc>
              <a:spcPct val="90000"/>
            </a:lnSpc>
            <a:spcBef>
              <a:spcPct val="0"/>
            </a:spcBef>
            <a:spcAft>
              <a:spcPct val="15000"/>
            </a:spcAft>
            <a:buChar char="••"/>
          </a:pPr>
          <a:r>
            <a:rPr lang="en-US" sz="1600" kern="1200" dirty="0" smtClean="0"/>
            <a:t>Schwinger term in muon magnetic moment</a:t>
          </a:r>
          <a:endParaRPr lang="en-US" sz="1600" kern="1200" dirty="0"/>
        </a:p>
        <a:p>
          <a:pPr marL="171450" lvl="1" indent="-171450" algn="l" defTabSz="711200">
            <a:lnSpc>
              <a:spcPct val="90000"/>
            </a:lnSpc>
            <a:spcBef>
              <a:spcPct val="0"/>
            </a:spcBef>
            <a:spcAft>
              <a:spcPct val="15000"/>
            </a:spcAft>
            <a:buChar char="••"/>
          </a:pPr>
          <a:r>
            <a:rPr lang="en-US" sz="1600" kern="1200" dirty="0" smtClean="0"/>
            <a:t>Electron pair production</a:t>
          </a:r>
          <a:endParaRPr lang="en-US" sz="1600" kern="1200" dirty="0"/>
        </a:p>
      </dsp:txBody>
      <dsp:txXfrm>
        <a:off x="0" y="258548"/>
        <a:ext cx="9357226" cy="1209600"/>
      </dsp:txXfrm>
    </dsp:sp>
    <dsp:sp modelId="{833A613B-5A7F-4C3A-9BE1-83136E86CF55}">
      <dsp:nvSpPr>
        <dsp:cNvPr id="0" name=""/>
        <dsp:cNvSpPr/>
      </dsp:nvSpPr>
      <dsp:spPr>
        <a:xfrm>
          <a:off x="467861" y="22388"/>
          <a:ext cx="6550058" cy="47232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577" tIns="0" rIns="247577" bIns="0" numCol="1" spcCol="1270" anchor="ctr" anchorCtr="0">
          <a:noAutofit/>
        </a:bodyPr>
        <a:lstStyle/>
        <a:p>
          <a:pPr lvl="0" algn="l" defTabSz="711200">
            <a:lnSpc>
              <a:spcPct val="90000"/>
            </a:lnSpc>
            <a:spcBef>
              <a:spcPct val="0"/>
            </a:spcBef>
            <a:spcAft>
              <a:spcPct val="35000"/>
            </a:spcAft>
          </a:pPr>
          <a:r>
            <a:rPr lang="en-US" sz="1600" b="1" kern="1200" dirty="0" smtClean="0"/>
            <a:t>Replace the SM photon in allowed processes</a:t>
          </a:r>
          <a:endParaRPr lang="en-US" sz="1600" b="1" kern="1200" dirty="0"/>
        </a:p>
      </dsp:txBody>
      <dsp:txXfrm>
        <a:off x="490918" y="45445"/>
        <a:ext cx="6503944" cy="426206"/>
      </dsp:txXfrm>
    </dsp:sp>
    <dsp:sp modelId="{082B3F2D-CC50-48AC-9B38-379CC2A7FAF3}">
      <dsp:nvSpPr>
        <dsp:cNvPr id="0" name=""/>
        <dsp:cNvSpPr/>
      </dsp:nvSpPr>
      <dsp:spPr>
        <a:xfrm>
          <a:off x="0" y="1790709"/>
          <a:ext cx="9357226" cy="9576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6225" tIns="333248" rIns="72622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Kinematic differences due to the particle mass</a:t>
          </a:r>
          <a:endParaRPr lang="en-US" sz="1600" kern="1200" dirty="0"/>
        </a:p>
        <a:p>
          <a:pPr marL="171450" lvl="1" indent="-171450" algn="l" defTabSz="711200">
            <a:lnSpc>
              <a:spcPct val="90000"/>
            </a:lnSpc>
            <a:spcBef>
              <a:spcPct val="0"/>
            </a:spcBef>
            <a:spcAft>
              <a:spcPct val="15000"/>
            </a:spcAft>
            <a:buChar char="••"/>
          </a:pPr>
          <a:r>
            <a:rPr lang="en-US" sz="1600" kern="1200" dirty="0" smtClean="0"/>
            <a:t>Cross section difference due to the additional diagrams</a:t>
          </a:r>
          <a:endParaRPr lang="en-US" sz="1600" kern="1200" dirty="0"/>
        </a:p>
      </dsp:txBody>
      <dsp:txXfrm>
        <a:off x="0" y="1790709"/>
        <a:ext cx="9357226" cy="957600"/>
      </dsp:txXfrm>
    </dsp:sp>
    <dsp:sp modelId="{3872D50F-E4BD-4E38-B94D-66A38443DA61}">
      <dsp:nvSpPr>
        <dsp:cNvPr id="0" name=""/>
        <dsp:cNvSpPr/>
      </dsp:nvSpPr>
      <dsp:spPr>
        <a:xfrm>
          <a:off x="467861" y="1554549"/>
          <a:ext cx="6550058" cy="47232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577" tIns="0" rIns="247577" bIns="0" numCol="1" spcCol="1270" anchor="ctr" anchorCtr="0">
          <a:noAutofit/>
        </a:bodyPr>
        <a:lstStyle/>
        <a:p>
          <a:pPr lvl="0" algn="l" defTabSz="711200">
            <a:lnSpc>
              <a:spcPct val="90000"/>
            </a:lnSpc>
            <a:spcBef>
              <a:spcPct val="0"/>
            </a:spcBef>
            <a:spcAft>
              <a:spcPct val="35000"/>
            </a:spcAft>
          </a:pPr>
          <a:r>
            <a:rPr lang="en-US" sz="1600" b="1" kern="1200" dirty="0" smtClean="0"/>
            <a:t>Observable differences</a:t>
          </a:r>
          <a:endParaRPr lang="en-US" sz="1600" b="1" kern="1200" dirty="0"/>
        </a:p>
      </dsp:txBody>
      <dsp:txXfrm>
        <a:off x="490918" y="1577606"/>
        <a:ext cx="650394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BB4FC-BF9E-4500-8986-49323F2ED289}">
      <dsp:nvSpPr>
        <dsp:cNvPr id="0" name=""/>
        <dsp:cNvSpPr/>
      </dsp:nvSpPr>
      <dsp:spPr>
        <a:xfrm>
          <a:off x="0" y="407173"/>
          <a:ext cx="7499490" cy="166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44" tIns="458216" rIns="58204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Relevant branching ratio of </a:t>
          </a:r>
          <a14:m xmlns:a14="http://schemas.microsoft.com/office/drawing/2010/main">
            <m:oMath xmlns:m="http://schemas.openxmlformats.org/officeDocument/2006/math">
              <m:sSup>
                <m:sSupPr>
                  <m:ctrlPr>
                    <a:rPr lang="en-US" sz="2200" b="0" i="1" kern="1200" smtClean="0">
                      <a:latin typeface="Cambria Math" panose="02040503050406030204" pitchFamily="18" charset="0"/>
                    </a:rPr>
                  </m:ctrlPr>
                </m:sSupPr>
                <m:e>
                  <m:r>
                    <a:rPr lang="en-US" sz="2200" b="0" i="1" kern="1200" smtClean="0">
                      <a:latin typeface="Cambria Math" panose="02040503050406030204" pitchFamily="18" charset="0"/>
                    </a:rPr>
                    <m:t>𝛾</m:t>
                  </m:r>
                </m:e>
                <m:sup>
                  <m:r>
                    <a:rPr lang="en-US" sz="2200" b="0" i="1" kern="1200" smtClean="0">
                      <a:latin typeface="Cambria Math" panose="02040503050406030204" pitchFamily="18" charset="0"/>
                    </a:rPr>
                    <m:t>′</m:t>
                  </m:r>
                </m:sup>
              </m:sSup>
              <m:r>
                <a:rPr lang="en-US" sz="2200" b="0" i="1" kern="1200" smtClean="0">
                  <a:latin typeface="Cambria Math" panose="02040503050406030204" pitchFamily="18" charset="0"/>
                </a:rPr>
                <m:t>→</m:t>
              </m:r>
              <m:r>
                <a:rPr lang="en-US" sz="2200" b="0" i="1" kern="1200" smtClean="0">
                  <a:latin typeface="Cambria Math" panose="02040503050406030204" pitchFamily="18" charset="0"/>
                </a:rPr>
                <m:t>𝑆𝑀</m:t>
              </m:r>
            </m:oMath>
          </a14:m>
          <a:endParaRPr lang="en-US" sz="2200" kern="1200" dirty="0"/>
        </a:p>
        <a:p>
          <a:pPr marL="228600" lvl="1" indent="-228600" algn="l" defTabSz="977900">
            <a:lnSpc>
              <a:spcPct val="90000"/>
            </a:lnSpc>
            <a:spcBef>
              <a:spcPct val="0"/>
            </a:spcBef>
            <a:spcAft>
              <a:spcPct val="15000"/>
            </a:spcAft>
            <a:buChar char="••"/>
          </a:pPr>
          <a:r>
            <a:rPr lang="en-US" sz="2200" kern="1200" dirty="0" smtClean="0"/>
            <a:t>Possible if the dark photon is the LDP</a:t>
          </a:r>
          <a:endParaRPr lang="en-US" sz="2200" kern="1200" dirty="0"/>
        </a:p>
        <a:p>
          <a:pPr marL="228600" lvl="1" indent="-228600" algn="l" defTabSz="977900">
            <a:lnSpc>
              <a:spcPct val="90000"/>
            </a:lnSpc>
            <a:spcBef>
              <a:spcPct val="0"/>
            </a:spcBef>
            <a:spcAft>
              <a:spcPct val="15000"/>
            </a:spcAft>
            <a:buChar char="••"/>
          </a:pPr>
          <a:r>
            <a:rPr lang="en-US" sz="2200" kern="1200" dirty="0" smtClean="0"/>
            <a:t>Fixed decay product invariant mass</a:t>
          </a:r>
          <a:endParaRPr lang="en-US" sz="2200" kern="1200" dirty="0"/>
        </a:p>
      </dsp:txBody>
      <dsp:txXfrm>
        <a:off x="0" y="407173"/>
        <a:ext cx="7499490" cy="1663200"/>
      </dsp:txXfrm>
    </dsp:sp>
    <dsp:sp modelId="{ACF32794-C5E4-4441-92C3-B15F907D134F}">
      <dsp:nvSpPr>
        <dsp:cNvPr id="0" name=""/>
        <dsp:cNvSpPr/>
      </dsp:nvSpPr>
      <dsp:spPr>
        <a:xfrm>
          <a:off x="374974" y="82453"/>
          <a:ext cx="5249643" cy="6494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424" tIns="0" rIns="198424" bIns="0" numCol="1" spcCol="1270" anchor="ctr" anchorCtr="0">
          <a:noAutofit/>
        </a:bodyPr>
        <a:lstStyle/>
        <a:p>
          <a:pPr lvl="0" algn="l" defTabSz="977900">
            <a:lnSpc>
              <a:spcPct val="90000"/>
            </a:lnSpc>
            <a:spcBef>
              <a:spcPct val="0"/>
            </a:spcBef>
            <a:spcAft>
              <a:spcPct val="35000"/>
            </a:spcAft>
          </a:pPr>
          <a:r>
            <a:rPr lang="en-US" sz="2200" b="1" kern="1200" dirty="0" smtClean="0"/>
            <a:t>Visible decays</a:t>
          </a:r>
          <a:endParaRPr lang="en-US" sz="2200" b="1" kern="1200" dirty="0"/>
        </a:p>
      </dsp:txBody>
      <dsp:txXfrm>
        <a:off x="406677" y="114156"/>
        <a:ext cx="5186237" cy="586034"/>
      </dsp:txXfrm>
    </dsp:sp>
    <dsp:sp modelId="{B0F22C17-9BB5-4093-A861-2B227DE5AF11}">
      <dsp:nvSpPr>
        <dsp:cNvPr id="0" name=""/>
        <dsp:cNvSpPr/>
      </dsp:nvSpPr>
      <dsp:spPr>
        <a:xfrm>
          <a:off x="0" y="2513894"/>
          <a:ext cx="7499490" cy="22869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2044" tIns="458216" rIns="58204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The dark photon decays in the dark sector</a:t>
          </a:r>
          <a:endParaRPr lang="en-US" sz="2200" kern="1200" dirty="0"/>
        </a:p>
        <a:p>
          <a:pPr marL="228600" lvl="1" indent="-228600" algn="l" defTabSz="977900">
            <a:lnSpc>
              <a:spcPct val="90000"/>
            </a:lnSpc>
            <a:spcBef>
              <a:spcPct val="0"/>
            </a:spcBef>
            <a:spcAft>
              <a:spcPct val="15000"/>
            </a:spcAft>
            <a:buChar char="••"/>
          </a:pPr>
          <a:r>
            <a:rPr lang="en-US" sz="2200" kern="1200" dirty="0" smtClean="0"/>
            <a:t>Likely if the dark photon is not the LDP</a:t>
          </a:r>
          <a:endParaRPr lang="en-US" sz="2200" kern="1200" dirty="0"/>
        </a:p>
        <a:p>
          <a:pPr marL="228600" lvl="1" indent="-228600" algn="l" defTabSz="977900">
            <a:lnSpc>
              <a:spcPct val="90000"/>
            </a:lnSpc>
            <a:spcBef>
              <a:spcPct val="0"/>
            </a:spcBef>
            <a:spcAft>
              <a:spcPct val="15000"/>
            </a:spcAft>
            <a:buChar char="••"/>
          </a:pPr>
          <a:r>
            <a:rPr lang="en-US" sz="2200" kern="1200" dirty="0" smtClean="0"/>
            <a:t>Reasonable to assume a complex dark sector (it should represents up to 85% of the universal mass)</a:t>
          </a:r>
          <a:endParaRPr lang="en-US" sz="2200" kern="1200" dirty="0"/>
        </a:p>
      </dsp:txBody>
      <dsp:txXfrm>
        <a:off x="0" y="2513894"/>
        <a:ext cx="7499490" cy="2286900"/>
      </dsp:txXfrm>
    </dsp:sp>
    <dsp:sp modelId="{4B2E1E88-4D8B-4DF6-892D-92350BE0147D}">
      <dsp:nvSpPr>
        <dsp:cNvPr id="0" name=""/>
        <dsp:cNvSpPr/>
      </dsp:nvSpPr>
      <dsp:spPr>
        <a:xfrm>
          <a:off x="374974" y="2189173"/>
          <a:ext cx="5249643" cy="649440"/>
        </a:xfrm>
        <a:prstGeom prst="roundRect">
          <a:avLst/>
        </a:prstGeom>
        <a:blipFill rotWithShape="0">
          <a:blip xmlns:r="http://schemas.openxmlformats.org/officeDocument/2006/relationships" r:embed="rId1">
            <a:duotone>
              <a:schemeClr val="accent3">
                <a:hueOff val="0"/>
                <a:satOff val="0"/>
                <a:lumOff val="0"/>
                <a:alphaOff val="0"/>
                <a:tint val="70000"/>
                <a:shade val="63000"/>
              </a:schemeClr>
              <a:schemeClr val="accent3">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8424" tIns="0" rIns="198424" bIns="0" numCol="1" spcCol="1270" anchor="ctr" anchorCtr="0">
          <a:noAutofit/>
        </a:bodyPr>
        <a:lstStyle/>
        <a:p>
          <a:pPr lvl="0" algn="l" defTabSz="977900">
            <a:lnSpc>
              <a:spcPct val="90000"/>
            </a:lnSpc>
            <a:spcBef>
              <a:spcPct val="0"/>
            </a:spcBef>
            <a:spcAft>
              <a:spcPct val="35000"/>
            </a:spcAft>
          </a:pPr>
          <a:r>
            <a:rPr lang="en-US" sz="2200" b="1" kern="1200" dirty="0" smtClean="0"/>
            <a:t>Invisible decays</a:t>
          </a:r>
          <a:endParaRPr lang="en-US" sz="2200" b="1" kern="1200" dirty="0"/>
        </a:p>
      </dsp:txBody>
      <dsp:txXfrm>
        <a:off x="406677" y="2220876"/>
        <a:ext cx="5186237"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34AFA-D650-4EA9-9238-61831836CD53}">
      <dsp:nvSpPr>
        <dsp:cNvPr id="0" name=""/>
        <dsp:cNvSpPr/>
      </dsp:nvSpPr>
      <dsp:spPr>
        <a:xfrm>
          <a:off x="0" y="426778"/>
          <a:ext cx="6586916" cy="263339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1218" tIns="458216" rIns="51121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The DP decay products have a well-defined invariant mass</a:t>
          </a:r>
          <a:endParaRPr lang="en-US" sz="2200" kern="1200" dirty="0"/>
        </a:p>
        <a:p>
          <a:pPr marL="228600" lvl="1" indent="-228600" algn="l" defTabSz="977900">
            <a:lnSpc>
              <a:spcPct val="90000"/>
            </a:lnSpc>
            <a:spcBef>
              <a:spcPct val="0"/>
            </a:spcBef>
            <a:spcAft>
              <a:spcPct val="15000"/>
            </a:spcAft>
            <a:buChar char="••"/>
          </a:pPr>
          <a:r>
            <a:rPr lang="en-US" sz="2200" kern="1200" dirty="0" smtClean="0"/>
            <a:t>Competing background are the similar SM photon processes</a:t>
          </a:r>
          <a:endParaRPr lang="en-US" sz="2200" kern="1200" dirty="0"/>
        </a:p>
        <a:p>
          <a:pPr marL="228600" lvl="1" indent="-228600" algn="l" defTabSz="977900">
            <a:lnSpc>
              <a:spcPct val="90000"/>
            </a:lnSpc>
            <a:spcBef>
              <a:spcPct val="0"/>
            </a:spcBef>
            <a:spcAft>
              <a:spcPct val="15000"/>
            </a:spcAft>
            <a:buChar char="••"/>
          </a:pPr>
          <a:r>
            <a:rPr lang="en-US" sz="2200" kern="1200" dirty="0" smtClean="0"/>
            <a:t>Needs to locate a narrow “bump” on the continuous spectrum</a:t>
          </a:r>
          <a:endParaRPr lang="en-US" sz="2200" kern="1200" dirty="0"/>
        </a:p>
      </dsp:txBody>
      <dsp:txXfrm>
        <a:off x="0" y="426778"/>
        <a:ext cx="6586916" cy="2633399"/>
      </dsp:txXfrm>
    </dsp:sp>
    <dsp:sp modelId="{54DCAEFF-0BD4-4C17-8E16-6BA9998DB859}">
      <dsp:nvSpPr>
        <dsp:cNvPr id="0" name=""/>
        <dsp:cNvSpPr/>
      </dsp:nvSpPr>
      <dsp:spPr>
        <a:xfrm>
          <a:off x="329345" y="102058"/>
          <a:ext cx="4610841" cy="6494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4279" tIns="0" rIns="174279" bIns="0" numCol="1" spcCol="1270" anchor="ctr" anchorCtr="0">
          <a:noAutofit/>
        </a:bodyPr>
        <a:lstStyle/>
        <a:p>
          <a:pPr lvl="0" algn="l" defTabSz="977900">
            <a:lnSpc>
              <a:spcPct val="90000"/>
            </a:lnSpc>
            <a:spcBef>
              <a:spcPct val="0"/>
            </a:spcBef>
            <a:spcAft>
              <a:spcPct val="35000"/>
            </a:spcAft>
          </a:pPr>
          <a:r>
            <a:rPr lang="en-US" sz="2200" b="1" kern="1200" dirty="0" smtClean="0"/>
            <a:t>Bump hunting</a:t>
          </a:r>
          <a:endParaRPr lang="en-US" sz="2200" b="1" kern="1200" dirty="0"/>
        </a:p>
      </dsp:txBody>
      <dsp:txXfrm>
        <a:off x="361048" y="133761"/>
        <a:ext cx="4547435" cy="586034"/>
      </dsp:txXfrm>
    </dsp:sp>
    <dsp:sp modelId="{8B759606-9C9F-4558-8703-ED698A593E10}">
      <dsp:nvSpPr>
        <dsp:cNvPr id="0" name=""/>
        <dsp:cNvSpPr/>
      </dsp:nvSpPr>
      <dsp:spPr>
        <a:xfrm>
          <a:off x="0" y="3503698"/>
          <a:ext cx="6586916" cy="15939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1218" tIns="458216" rIns="51121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Many new running experiments quickly filling the holes</a:t>
          </a:r>
          <a:endParaRPr lang="en-US" sz="2200" kern="1200" dirty="0"/>
        </a:p>
        <a:p>
          <a:pPr marL="228600" lvl="1" indent="-228600" algn="l" defTabSz="977900">
            <a:lnSpc>
              <a:spcPct val="90000"/>
            </a:lnSpc>
            <a:spcBef>
              <a:spcPct val="0"/>
            </a:spcBef>
            <a:spcAft>
              <a:spcPct val="15000"/>
            </a:spcAft>
            <a:buChar char="••"/>
          </a:pPr>
          <a:r>
            <a:rPr lang="en-US" sz="2200" kern="1200" dirty="0" smtClean="0"/>
            <a:t>Will we still be competitive in 4/5 years?</a:t>
          </a:r>
          <a:endParaRPr lang="en-US" sz="2200" kern="1200" dirty="0"/>
        </a:p>
      </dsp:txBody>
      <dsp:txXfrm>
        <a:off x="0" y="3503698"/>
        <a:ext cx="6586916" cy="1593900"/>
      </dsp:txXfrm>
    </dsp:sp>
    <dsp:sp modelId="{7DE8C75B-422D-461C-A9DA-8D4757BA8A75}">
      <dsp:nvSpPr>
        <dsp:cNvPr id="0" name=""/>
        <dsp:cNvSpPr/>
      </dsp:nvSpPr>
      <dsp:spPr>
        <a:xfrm>
          <a:off x="329345" y="3178978"/>
          <a:ext cx="4610841" cy="6494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4279" tIns="0" rIns="174279" bIns="0" numCol="1" spcCol="1270" anchor="ctr" anchorCtr="0">
          <a:noAutofit/>
        </a:bodyPr>
        <a:lstStyle/>
        <a:p>
          <a:pPr lvl="0" algn="l" defTabSz="977900">
            <a:lnSpc>
              <a:spcPct val="90000"/>
            </a:lnSpc>
            <a:spcBef>
              <a:spcPct val="0"/>
            </a:spcBef>
            <a:spcAft>
              <a:spcPct val="35000"/>
            </a:spcAft>
          </a:pPr>
          <a:r>
            <a:rPr lang="en-US" sz="2200" b="1" kern="1200" dirty="0" smtClean="0"/>
            <a:t>Fast ongoing developments</a:t>
          </a:r>
          <a:endParaRPr lang="en-US" sz="2200" b="1" kern="1200" dirty="0"/>
        </a:p>
      </dsp:txBody>
      <dsp:txXfrm>
        <a:off x="361048" y="3210681"/>
        <a:ext cx="4547435"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04EA6-9F93-42D3-AEE4-0750A961E103}">
      <dsp:nvSpPr>
        <dsp:cNvPr id="0" name=""/>
        <dsp:cNvSpPr/>
      </dsp:nvSpPr>
      <dsp:spPr>
        <a:xfrm>
          <a:off x="0" y="582196"/>
          <a:ext cx="6212856" cy="1663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2187" tIns="458216" rIns="48218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Measure all the final products</a:t>
          </a:r>
          <a:endParaRPr lang="en-US" sz="2200" kern="1200" dirty="0"/>
        </a:p>
        <a:p>
          <a:pPr marL="228600" lvl="1" indent="-228600" algn="l" defTabSz="977900">
            <a:lnSpc>
              <a:spcPct val="90000"/>
            </a:lnSpc>
            <a:spcBef>
              <a:spcPct val="0"/>
            </a:spcBef>
            <a:spcAft>
              <a:spcPct val="15000"/>
            </a:spcAft>
            <a:buChar char="••"/>
          </a:pPr>
          <a:r>
            <a:rPr lang="en-US" sz="2200" kern="1200" dirty="0" smtClean="0"/>
            <a:t>Measure the missing invariant mass</a:t>
          </a:r>
          <a:endParaRPr lang="en-US" sz="2200" kern="1200" dirty="0"/>
        </a:p>
        <a:p>
          <a:pPr marL="228600" lvl="1" indent="-228600" algn="l" defTabSz="977900">
            <a:lnSpc>
              <a:spcPct val="90000"/>
            </a:lnSpc>
            <a:spcBef>
              <a:spcPct val="0"/>
            </a:spcBef>
            <a:spcAft>
              <a:spcPct val="15000"/>
            </a:spcAft>
            <a:buChar char="••"/>
          </a:pPr>
          <a:r>
            <a:rPr lang="en-US" sz="2200" kern="1200" dirty="0" smtClean="0"/>
            <a:t>It’s challenging to tag the proton</a:t>
          </a:r>
          <a:endParaRPr lang="en-US" sz="2200" kern="1200" dirty="0"/>
        </a:p>
      </dsp:txBody>
      <dsp:txXfrm>
        <a:off x="0" y="582196"/>
        <a:ext cx="6212856" cy="1663200"/>
      </dsp:txXfrm>
    </dsp:sp>
    <dsp:sp modelId="{0715C149-97DA-408E-A786-AEC0555390B0}">
      <dsp:nvSpPr>
        <dsp:cNvPr id="0" name=""/>
        <dsp:cNvSpPr/>
      </dsp:nvSpPr>
      <dsp:spPr>
        <a:xfrm>
          <a:off x="310642" y="257476"/>
          <a:ext cx="4348999" cy="64944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382" tIns="0" rIns="164382" bIns="0" numCol="1" spcCol="1270" anchor="ctr" anchorCtr="0">
          <a:noAutofit/>
        </a:bodyPr>
        <a:lstStyle/>
        <a:p>
          <a:pPr lvl="0" algn="l" defTabSz="977900">
            <a:lnSpc>
              <a:spcPct val="90000"/>
            </a:lnSpc>
            <a:spcBef>
              <a:spcPct val="0"/>
            </a:spcBef>
            <a:spcAft>
              <a:spcPct val="35000"/>
            </a:spcAft>
          </a:pPr>
          <a:r>
            <a:rPr lang="en-US" sz="2200" b="1" kern="1200" dirty="0" smtClean="0"/>
            <a:t>Missing mass </a:t>
          </a:r>
          <a:endParaRPr lang="en-US" sz="2200" b="1" kern="1200" dirty="0"/>
        </a:p>
      </dsp:txBody>
      <dsp:txXfrm>
        <a:off x="342345" y="289179"/>
        <a:ext cx="4285593" cy="586034"/>
      </dsp:txXfrm>
    </dsp:sp>
    <dsp:sp modelId="{4EA0632F-35A7-44C6-8529-E115E169D876}">
      <dsp:nvSpPr>
        <dsp:cNvPr id="0" name=""/>
        <dsp:cNvSpPr/>
      </dsp:nvSpPr>
      <dsp:spPr>
        <a:xfrm>
          <a:off x="0" y="2688916"/>
          <a:ext cx="6212856" cy="22869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2187" tIns="458216" rIns="48218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Almost no constraint by current experiments</a:t>
          </a:r>
          <a:endParaRPr lang="en-US" sz="2200" kern="1200" dirty="0"/>
        </a:p>
        <a:p>
          <a:pPr marL="228600" lvl="1" indent="-228600" algn="l" defTabSz="977900">
            <a:lnSpc>
              <a:spcPct val="90000"/>
            </a:lnSpc>
            <a:spcBef>
              <a:spcPct val="0"/>
            </a:spcBef>
            <a:spcAft>
              <a:spcPct val="15000"/>
            </a:spcAft>
            <a:buChar char="••"/>
          </a:pPr>
          <a:r>
            <a:rPr lang="en-US" sz="2200" kern="1200" dirty="0" smtClean="0"/>
            <a:t>Several competing experiments in development</a:t>
          </a:r>
          <a:endParaRPr lang="en-US" sz="2200" kern="1200" dirty="0"/>
        </a:p>
        <a:p>
          <a:pPr marL="228600" lvl="1" indent="-228600" algn="l" defTabSz="977900">
            <a:lnSpc>
              <a:spcPct val="90000"/>
            </a:lnSpc>
            <a:spcBef>
              <a:spcPct val="0"/>
            </a:spcBef>
            <a:spcAft>
              <a:spcPct val="15000"/>
            </a:spcAft>
            <a:buChar char="••"/>
          </a:pPr>
          <a:r>
            <a:rPr lang="en-US" sz="2200" kern="1200" dirty="0" smtClean="0"/>
            <a:t>Important contributions to be made</a:t>
          </a:r>
          <a:endParaRPr lang="en-US" sz="2200" kern="1200" dirty="0"/>
        </a:p>
      </dsp:txBody>
      <dsp:txXfrm>
        <a:off x="0" y="2688916"/>
        <a:ext cx="6212856" cy="2286900"/>
      </dsp:txXfrm>
    </dsp:sp>
    <dsp:sp modelId="{10C8CF07-12A7-4248-8375-74F24A9982B0}">
      <dsp:nvSpPr>
        <dsp:cNvPr id="0" name=""/>
        <dsp:cNvSpPr/>
      </dsp:nvSpPr>
      <dsp:spPr>
        <a:xfrm>
          <a:off x="310642" y="2364196"/>
          <a:ext cx="4348999" cy="64944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4382" tIns="0" rIns="164382" bIns="0" numCol="1" spcCol="1270" anchor="ctr" anchorCtr="0">
          <a:noAutofit/>
        </a:bodyPr>
        <a:lstStyle/>
        <a:p>
          <a:pPr lvl="0" algn="l" defTabSz="977900">
            <a:lnSpc>
              <a:spcPct val="90000"/>
            </a:lnSpc>
            <a:spcBef>
              <a:spcPct val="0"/>
            </a:spcBef>
            <a:spcAft>
              <a:spcPct val="35000"/>
            </a:spcAft>
          </a:pPr>
          <a:r>
            <a:rPr lang="en-US" sz="2200" b="1" kern="1200" dirty="0" smtClean="0"/>
            <a:t>Almost virgin territory</a:t>
          </a:r>
          <a:endParaRPr lang="en-US" sz="2200" b="1" kern="1200" dirty="0"/>
        </a:p>
      </dsp:txBody>
      <dsp:txXfrm>
        <a:off x="342345" y="2395899"/>
        <a:ext cx="4285593"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64A03-5E96-46DD-BB19-71B10FFB6526}">
      <dsp:nvSpPr>
        <dsp:cNvPr id="0" name=""/>
        <dsp:cNvSpPr/>
      </dsp:nvSpPr>
      <dsp:spPr>
        <a:xfrm>
          <a:off x="0" y="273696"/>
          <a:ext cx="10058399" cy="95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Extensible and configurable system</a:t>
          </a:r>
          <a:endParaRPr lang="en-US" sz="1600" kern="1200" dirty="0"/>
        </a:p>
        <a:p>
          <a:pPr marL="171450" lvl="1" indent="-171450" algn="l" defTabSz="711200">
            <a:lnSpc>
              <a:spcPct val="90000"/>
            </a:lnSpc>
            <a:spcBef>
              <a:spcPct val="0"/>
            </a:spcBef>
            <a:spcAft>
              <a:spcPct val="15000"/>
            </a:spcAft>
            <a:buChar char="••"/>
          </a:pPr>
          <a:r>
            <a:rPr lang="en-US" sz="1600" kern="1200" dirty="0" smtClean="0"/>
            <a:t>More on Friday</a:t>
          </a:r>
          <a:endParaRPr lang="en-US" sz="1600" kern="1200" dirty="0"/>
        </a:p>
      </dsp:txBody>
      <dsp:txXfrm>
        <a:off x="0" y="273696"/>
        <a:ext cx="10058399" cy="957600"/>
      </dsp:txXfrm>
    </dsp:sp>
    <dsp:sp modelId="{786AB452-8193-43AC-9A44-B5084BA8E2B5}">
      <dsp:nvSpPr>
        <dsp:cNvPr id="0" name=""/>
        <dsp:cNvSpPr/>
      </dsp:nvSpPr>
      <dsp:spPr>
        <a:xfrm>
          <a:off x="502920" y="37536"/>
          <a:ext cx="7040880" cy="47232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First benchmark of the </a:t>
          </a:r>
          <a:r>
            <a:rPr lang="en-US" sz="1600" b="1" kern="1200" dirty="0" err="1" smtClean="0"/>
            <a:t>MXWare</a:t>
          </a:r>
          <a:r>
            <a:rPr lang="en-US" sz="1600" b="1" kern="1200" dirty="0" smtClean="0"/>
            <a:t> software</a:t>
          </a:r>
          <a:endParaRPr lang="en-US" sz="1600" b="1" kern="1200" dirty="0"/>
        </a:p>
      </dsp:txBody>
      <dsp:txXfrm>
        <a:off x="525977" y="60593"/>
        <a:ext cx="6994766" cy="426206"/>
      </dsp:txXfrm>
    </dsp:sp>
    <dsp:sp modelId="{8008D279-F063-4ADE-9DC4-365A78C051B7}">
      <dsp:nvSpPr>
        <dsp:cNvPr id="0" name=""/>
        <dsp:cNvSpPr/>
      </dsp:nvSpPr>
      <dsp:spPr>
        <a:xfrm>
          <a:off x="0" y="1553856"/>
          <a:ext cx="10058399" cy="1461600"/>
        </a:xfrm>
        <a:prstGeom prst="rect">
          <a:avLst/>
        </a:prstGeom>
        <a:solidFill>
          <a:schemeClr val="lt1">
            <a:alpha val="90000"/>
            <a:hueOff val="0"/>
            <a:satOff val="0"/>
            <a:lumOff val="0"/>
            <a:alphaOff val="0"/>
          </a:schemeClr>
        </a:solidFill>
        <a:ln w="6350" cap="flat" cmpd="sng" algn="ctr">
          <a:solidFill>
            <a:schemeClr val="accent2">
              <a:hueOff val="-944198"/>
              <a:satOff val="17568"/>
              <a:lumOff val="23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Custom beam, target and detector representation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Pseudo- or quasi-random generator</a:t>
          </a:r>
          <a:endParaRPr lang="en-US" sz="1600" kern="1200" dirty="0"/>
        </a:p>
        <a:p>
          <a:pPr marL="171450" lvl="1" indent="-171450" algn="l" defTabSz="711200">
            <a:lnSpc>
              <a:spcPct val="90000"/>
            </a:lnSpc>
            <a:spcBef>
              <a:spcPct val="0"/>
            </a:spcBef>
            <a:spcAft>
              <a:spcPct val="15000"/>
            </a:spcAft>
            <a:buChar char="••"/>
          </a:pPr>
          <a:r>
            <a:rPr lang="en-US" sz="1600" kern="1200" dirty="0" smtClean="0"/>
            <a:t>Complete event generation for further analysis</a:t>
          </a:r>
          <a:endParaRPr lang="en-US" sz="1600" kern="1200" dirty="0"/>
        </a:p>
        <a:p>
          <a:pPr marL="171450" lvl="1" indent="-171450" algn="l" defTabSz="711200">
            <a:lnSpc>
              <a:spcPct val="90000"/>
            </a:lnSpc>
            <a:spcBef>
              <a:spcPct val="0"/>
            </a:spcBef>
            <a:spcAft>
              <a:spcPct val="15000"/>
            </a:spcAft>
            <a:buChar char="••"/>
          </a:pPr>
          <a:r>
            <a:rPr lang="en-US" sz="1600" kern="1200" dirty="0" smtClean="0"/>
            <a:t>Fast direct histogram generation</a:t>
          </a:r>
          <a:endParaRPr lang="en-US" sz="1600" kern="1200" dirty="0"/>
        </a:p>
      </dsp:txBody>
      <dsp:txXfrm>
        <a:off x="0" y="1553856"/>
        <a:ext cx="10058399" cy="1461600"/>
      </dsp:txXfrm>
    </dsp:sp>
    <dsp:sp modelId="{78193CB3-D304-424B-ABA4-BAF1ED103F92}">
      <dsp:nvSpPr>
        <dsp:cNvPr id="0" name=""/>
        <dsp:cNvSpPr/>
      </dsp:nvSpPr>
      <dsp:spPr>
        <a:xfrm>
          <a:off x="502920" y="1317696"/>
          <a:ext cx="7040880" cy="472320"/>
        </a:xfrm>
        <a:prstGeom prst="roundRect">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Event generator</a:t>
          </a:r>
          <a:endParaRPr lang="en-US" sz="1600" b="1" kern="1200" dirty="0"/>
        </a:p>
      </dsp:txBody>
      <dsp:txXfrm>
        <a:off x="525977" y="1340753"/>
        <a:ext cx="6994766" cy="426206"/>
      </dsp:txXfrm>
    </dsp:sp>
    <dsp:sp modelId="{406CDF29-5800-4FA0-BF0D-0A1F8A1F2E17}">
      <dsp:nvSpPr>
        <dsp:cNvPr id="0" name=""/>
        <dsp:cNvSpPr/>
      </dsp:nvSpPr>
      <dsp:spPr>
        <a:xfrm>
          <a:off x="0" y="3338016"/>
          <a:ext cx="10058399" cy="957600"/>
        </a:xfrm>
        <a:prstGeom prst="rect">
          <a:avLst/>
        </a:prstGeom>
        <a:solidFill>
          <a:schemeClr val="lt1">
            <a:alpha val="90000"/>
            <a:hueOff val="0"/>
            <a:satOff val="0"/>
            <a:lumOff val="0"/>
            <a:alphaOff val="0"/>
          </a:schemeClr>
        </a:solidFill>
        <a:ln w="6350" cap="flat" cmpd="sng" algn="ctr">
          <a:solidFill>
            <a:schemeClr val="accent2">
              <a:hueOff val="-1888395"/>
              <a:satOff val="35136"/>
              <a:lumOff val="47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80644" tIns="333248" rIns="780644"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The detector are represented by their phase space acceptance</a:t>
          </a:r>
          <a:endParaRPr lang="en-US" sz="1600" kern="1200" dirty="0"/>
        </a:p>
        <a:p>
          <a:pPr marL="171450" lvl="1" indent="-171450" algn="l" defTabSz="711200">
            <a:lnSpc>
              <a:spcPct val="90000"/>
            </a:lnSpc>
            <a:spcBef>
              <a:spcPct val="0"/>
            </a:spcBef>
            <a:spcAft>
              <a:spcPct val="15000"/>
            </a:spcAft>
            <a:buChar char="••"/>
          </a:pPr>
          <a:r>
            <a:rPr lang="en-US" sz="1600" kern="1200" dirty="0" smtClean="0"/>
            <a:t>Detection efficiency parameterized in the acceptance</a:t>
          </a:r>
          <a:endParaRPr lang="en-US" sz="1600" kern="1200" dirty="0"/>
        </a:p>
      </dsp:txBody>
      <dsp:txXfrm>
        <a:off x="0" y="3338016"/>
        <a:ext cx="10058399" cy="957600"/>
      </dsp:txXfrm>
    </dsp:sp>
    <dsp:sp modelId="{7F88FE01-98DA-4D32-9436-946E8C0988E9}">
      <dsp:nvSpPr>
        <dsp:cNvPr id="0" name=""/>
        <dsp:cNvSpPr/>
      </dsp:nvSpPr>
      <dsp:spPr>
        <a:xfrm>
          <a:off x="502920" y="3101856"/>
          <a:ext cx="7040880" cy="47232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l" defTabSz="711200">
            <a:lnSpc>
              <a:spcPct val="90000"/>
            </a:lnSpc>
            <a:spcBef>
              <a:spcPct val="0"/>
            </a:spcBef>
            <a:spcAft>
              <a:spcPct val="35000"/>
            </a:spcAft>
          </a:pPr>
          <a:r>
            <a:rPr lang="en-US" sz="1600" b="1" kern="1200" dirty="0" smtClean="0"/>
            <a:t>Fast detector simulation</a:t>
          </a:r>
          <a:endParaRPr lang="en-US" sz="1600" b="1" kern="1200" dirty="0"/>
        </a:p>
      </dsp:txBody>
      <dsp:txXfrm>
        <a:off x="525977" y="3124913"/>
        <a:ext cx="6994766"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9C72C-016A-401D-AAE8-5B390FE6BA12}">
      <dsp:nvSpPr>
        <dsp:cNvPr id="0" name=""/>
        <dsp:cNvSpPr/>
      </dsp:nvSpPr>
      <dsp:spPr>
        <a:xfrm>
          <a:off x="0" y="100484"/>
          <a:ext cx="3511261" cy="875160"/>
        </a:xfrm>
        <a:prstGeom prst="roundRect">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latin typeface="+mn-lt"/>
            </a:rPr>
            <a:t>Full phase space generator</a:t>
          </a:r>
          <a:endParaRPr lang="en-US" sz="2200" b="1" kern="1200" dirty="0">
            <a:latin typeface="+mn-lt"/>
          </a:endParaRPr>
        </a:p>
      </dsp:txBody>
      <dsp:txXfrm>
        <a:off x="42722" y="143206"/>
        <a:ext cx="3425817" cy="789716"/>
      </dsp:txXfrm>
    </dsp:sp>
    <dsp:sp modelId="{DA99C792-7182-44BF-BE65-552842A63111}">
      <dsp:nvSpPr>
        <dsp:cNvPr id="0" name=""/>
        <dsp:cNvSpPr/>
      </dsp:nvSpPr>
      <dsp:spPr>
        <a:xfrm>
          <a:off x="0" y="975644"/>
          <a:ext cx="3511261"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latin typeface="+mn-lt"/>
            </a:rPr>
            <a:t>Customizable phase space constraints</a:t>
          </a:r>
          <a:endParaRPr lang="en-US" sz="1700" kern="1200" dirty="0">
            <a:latin typeface="+mn-lt"/>
          </a:endParaRPr>
        </a:p>
        <a:p>
          <a:pPr marL="342900" lvl="2" indent="-171450" algn="l" defTabSz="755650">
            <a:lnSpc>
              <a:spcPct val="90000"/>
            </a:lnSpc>
            <a:spcBef>
              <a:spcPct val="0"/>
            </a:spcBef>
            <a:spcAft>
              <a:spcPct val="20000"/>
            </a:spcAft>
            <a:buChar char="••"/>
          </a:pPr>
          <a:r>
            <a:rPr lang="en-US" sz="1700" kern="1200" dirty="0" smtClean="0">
              <a:latin typeface="+mn-lt"/>
            </a:rPr>
            <a:t>Electron and proton angles and momenta</a:t>
          </a:r>
          <a:endParaRPr lang="en-US" sz="1700" kern="1200" dirty="0">
            <a:latin typeface="+mn-lt"/>
          </a:endParaRPr>
        </a:p>
        <a:p>
          <a:pPr marL="342900" lvl="2" indent="-171450" algn="l" defTabSz="755650">
            <a:lnSpc>
              <a:spcPct val="90000"/>
            </a:lnSpc>
            <a:spcBef>
              <a:spcPct val="0"/>
            </a:spcBef>
            <a:spcAft>
              <a:spcPct val="20000"/>
            </a:spcAft>
            <a:buChar char="••"/>
          </a:pPr>
          <a:r>
            <a:rPr lang="en-US" sz="1700" kern="1200" dirty="0" smtClean="0">
              <a:latin typeface="+mn-lt"/>
            </a:rPr>
            <a:t>Dark photon mass</a:t>
          </a:r>
          <a:endParaRPr lang="en-US" sz="1700" kern="1200" dirty="0">
            <a:latin typeface="+mn-lt"/>
          </a:endParaRPr>
        </a:p>
        <a:p>
          <a:pPr marL="171450" lvl="1" indent="-171450" algn="l" defTabSz="755650">
            <a:lnSpc>
              <a:spcPct val="90000"/>
            </a:lnSpc>
            <a:spcBef>
              <a:spcPct val="0"/>
            </a:spcBef>
            <a:spcAft>
              <a:spcPct val="20000"/>
            </a:spcAft>
            <a:buChar char="••"/>
          </a:pPr>
          <a:r>
            <a:rPr lang="en-US" sz="1700" kern="1200" dirty="0" smtClean="0">
              <a:latin typeface="+mn-lt"/>
            </a:rPr>
            <a:t>Restrictions to reduce run time</a:t>
          </a:r>
          <a:endParaRPr lang="en-US" sz="1700" kern="1200" dirty="0">
            <a:latin typeface="+mn-lt"/>
          </a:endParaRPr>
        </a:p>
      </dsp:txBody>
      <dsp:txXfrm>
        <a:off x="0" y="975644"/>
        <a:ext cx="3511261" cy="1912680"/>
      </dsp:txXfrm>
    </dsp:sp>
    <dsp:sp modelId="{D1B61BC7-331A-4BAD-9022-B5489A4149E0}">
      <dsp:nvSpPr>
        <dsp:cNvPr id="0" name=""/>
        <dsp:cNvSpPr/>
      </dsp:nvSpPr>
      <dsp:spPr>
        <a:xfrm>
          <a:off x="0" y="2888325"/>
          <a:ext cx="3511261" cy="875160"/>
        </a:xfrm>
        <a:prstGeom prst="roundRect">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b="1" kern="1200" dirty="0" smtClean="0">
              <a:latin typeface="+mn-lt"/>
            </a:rPr>
            <a:t>Experimental parameters</a:t>
          </a:r>
          <a:endParaRPr lang="en-US" sz="2200" b="1" kern="1200" dirty="0">
            <a:latin typeface="+mn-lt"/>
          </a:endParaRPr>
        </a:p>
      </dsp:txBody>
      <dsp:txXfrm>
        <a:off x="42722" y="2931047"/>
        <a:ext cx="3425817" cy="789716"/>
      </dsp:txXfrm>
    </dsp:sp>
    <dsp:sp modelId="{8ADCE015-81F3-4CDA-95C1-F30C91877619}">
      <dsp:nvSpPr>
        <dsp:cNvPr id="0" name=""/>
        <dsp:cNvSpPr/>
      </dsp:nvSpPr>
      <dsp:spPr>
        <a:xfrm>
          <a:off x="0" y="3763485"/>
          <a:ext cx="3511261"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4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latin typeface="+mn-lt"/>
            </a:rPr>
            <a:t>105 MeV electron beam</a:t>
          </a:r>
          <a:endParaRPr lang="en-US" sz="1700" kern="1200" dirty="0">
            <a:latin typeface="+mn-lt"/>
          </a:endParaRPr>
        </a:p>
        <a:p>
          <a:pPr marL="171450" lvl="1" indent="-171450" algn="l" defTabSz="755650">
            <a:lnSpc>
              <a:spcPct val="90000"/>
            </a:lnSpc>
            <a:spcBef>
              <a:spcPct val="0"/>
            </a:spcBef>
            <a:spcAft>
              <a:spcPct val="20000"/>
            </a:spcAft>
            <a:buChar char="••"/>
          </a:pPr>
          <a:r>
            <a:rPr lang="en-US" sz="1700" kern="1200" dirty="0" smtClean="0">
              <a:latin typeface="+mn-lt"/>
            </a:rPr>
            <a:t>10 days run time</a:t>
          </a:r>
          <a:endParaRPr lang="en-US" sz="1700" kern="1200" dirty="0">
            <a:latin typeface="+mn-lt"/>
          </a:endParaRPr>
        </a:p>
        <a:p>
          <a:pPr marL="171450" lvl="1" indent="-171450" algn="l" defTabSz="755650">
            <a:lnSpc>
              <a:spcPct val="90000"/>
            </a:lnSpc>
            <a:spcBef>
              <a:spcPct val="0"/>
            </a:spcBef>
            <a:spcAft>
              <a:spcPct val="20000"/>
            </a:spcAft>
            <a:buChar char="••"/>
          </a:pPr>
          <a:r>
            <a:rPr lang="en-US" sz="1700" b="0" kern="1200" dirty="0" smtClean="0"/>
            <a:t>Luminosity </a:t>
          </a:r>
          <a14:m xmlns:a14="http://schemas.microsoft.com/office/drawing/2010/main">
            <m:oMath xmlns:m="http://schemas.openxmlformats.org/officeDocument/2006/math">
              <m:r>
                <a:rPr lang="en-US" sz="1700" b="0" i="1" kern="1200" smtClean="0">
                  <a:latin typeface="Cambria Math" panose="02040503050406030204" pitchFamily="18" charset="0"/>
                </a:rPr>
                <m:t>1.987 </m:t>
              </m:r>
              <m:sSup>
                <m:sSupPr>
                  <m:ctrlPr>
                    <a:rPr lang="en-US" sz="1700" b="0" i="1" kern="1200" smtClean="0">
                      <a:latin typeface="Cambria Math" panose="02040503050406030204" pitchFamily="18" charset="0"/>
                    </a:rPr>
                  </m:ctrlPr>
                </m:sSupPr>
                <m:e>
                  <m:r>
                    <a:rPr lang="en-US" sz="1700" b="0" i="1" kern="1200" smtClean="0">
                      <a:latin typeface="Cambria Math" panose="02040503050406030204" pitchFamily="18" charset="0"/>
                    </a:rPr>
                    <m:t>10</m:t>
                  </m:r>
                </m:e>
                <m:sup>
                  <m:r>
                    <a:rPr lang="en-US" sz="1700" b="0" i="1" kern="1200" smtClean="0">
                      <a:latin typeface="Cambria Math" panose="02040503050406030204" pitchFamily="18" charset="0"/>
                    </a:rPr>
                    <m:t>34</m:t>
                  </m:r>
                </m:sup>
              </m:sSup>
              <m:r>
                <a:rPr lang="en-US" sz="1700" b="0" i="1" kern="1200" smtClean="0">
                  <a:latin typeface="Cambria Math" panose="02040503050406030204" pitchFamily="18" charset="0"/>
                </a:rPr>
                <m:t>𝑐</m:t>
              </m:r>
              <m:sSup>
                <m:sSupPr>
                  <m:ctrlPr>
                    <a:rPr lang="en-US" sz="1700" b="0" i="1" kern="1200" smtClean="0">
                      <a:latin typeface="Cambria Math" panose="02040503050406030204" pitchFamily="18" charset="0"/>
                    </a:rPr>
                  </m:ctrlPr>
                </m:sSupPr>
                <m:e>
                  <m:r>
                    <a:rPr lang="en-US" sz="1700" b="0" i="1" kern="1200" smtClean="0">
                      <a:latin typeface="Cambria Math" panose="02040503050406030204" pitchFamily="18" charset="0"/>
                    </a:rPr>
                    <m:t>𝑚</m:t>
                  </m:r>
                </m:e>
                <m:sup>
                  <m:r>
                    <a:rPr lang="en-US" sz="1700" b="0" i="1" kern="1200" smtClean="0">
                      <a:latin typeface="Cambria Math" panose="02040503050406030204" pitchFamily="18" charset="0"/>
                    </a:rPr>
                    <m:t>−2</m:t>
                  </m:r>
                </m:sup>
              </m:sSup>
              <m:sSup>
                <m:sSupPr>
                  <m:ctrlPr>
                    <a:rPr lang="en-US" sz="1700" b="0" i="1" kern="1200" smtClean="0">
                      <a:latin typeface="Cambria Math" panose="02040503050406030204" pitchFamily="18" charset="0"/>
                    </a:rPr>
                  </m:ctrlPr>
                </m:sSupPr>
                <m:e>
                  <m:r>
                    <a:rPr lang="en-US" sz="1700" b="0" i="1" kern="1200" smtClean="0">
                      <a:latin typeface="Cambria Math" panose="02040503050406030204" pitchFamily="18" charset="0"/>
                    </a:rPr>
                    <m:t>𝑠</m:t>
                  </m:r>
                </m:e>
                <m:sup>
                  <m:r>
                    <a:rPr lang="en-US" sz="1700" b="0" i="1" kern="1200" smtClean="0">
                      <a:latin typeface="Cambria Math" panose="02040503050406030204" pitchFamily="18" charset="0"/>
                    </a:rPr>
                    <m:t>−1</m:t>
                  </m:r>
                </m:sup>
              </m:sSup>
            </m:oMath>
          </a14:m>
          <a:endParaRPr lang="en-US" sz="1700" kern="1200" dirty="0">
            <a:latin typeface="+mn-lt"/>
          </a:endParaRPr>
        </a:p>
      </dsp:txBody>
      <dsp:txXfrm>
        <a:off x="0" y="3763485"/>
        <a:ext cx="3511261" cy="8880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FDCD46-58F8-4942-A0B1-7230923F74C5}">
      <dsp:nvSpPr>
        <dsp:cNvPr id="0" name=""/>
        <dsp:cNvSpPr/>
      </dsp:nvSpPr>
      <dsp:spPr>
        <a:xfrm rot="16200000">
          <a:off x="-253488" y="254305"/>
          <a:ext cx="2632365" cy="2123753"/>
        </a:xfrm>
        <a:prstGeom prst="flowChartManualOperation">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539" bIns="0" numCol="1" spcCol="1270" anchor="ctr" anchorCtr="0">
          <a:noAutofit/>
        </a:bodyPr>
        <a:lstStyle/>
        <a:p>
          <a:pPr lvl="0" algn="ctr" defTabSz="977900">
            <a:lnSpc>
              <a:spcPct val="90000"/>
            </a:lnSpc>
            <a:spcBef>
              <a:spcPct val="0"/>
            </a:spcBef>
            <a:spcAft>
              <a:spcPct val="35000"/>
            </a:spcAft>
          </a:pPr>
          <a:r>
            <a:rPr lang="en-US" sz="2200" b="1" kern="1200" dirty="0" smtClean="0"/>
            <a:t>Fix dark photon mass</a:t>
          </a:r>
          <a:endParaRPr lang="en-US" sz="2200" b="1" kern="1200" dirty="0"/>
        </a:p>
      </dsp:txBody>
      <dsp:txXfrm rot="5400000">
        <a:off x="818" y="526472"/>
        <a:ext cx="2123753" cy="1579419"/>
      </dsp:txXfrm>
    </dsp:sp>
    <dsp:sp modelId="{5C5E2165-BD2D-4F15-89DC-C4E6D94E3A18}">
      <dsp:nvSpPr>
        <dsp:cNvPr id="0" name=""/>
        <dsp:cNvSpPr/>
      </dsp:nvSpPr>
      <dsp:spPr>
        <a:xfrm rot="16200000">
          <a:off x="2029546" y="254305"/>
          <a:ext cx="2632365" cy="2123753"/>
        </a:xfrm>
        <a:prstGeom prst="flowChartManualOperation">
          <a:avLst/>
        </a:prstGeom>
        <a:blipFill rotWithShape="0">
          <a:blip xmlns:r="http://schemas.openxmlformats.org/officeDocument/2006/relationships" r:embed="rId1">
            <a:duotone>
              <a:schemeClr val="accent2">
                <a:hueOff val="-944198"/>
                <a:satOff val="17568"/>
                <a:lumOff val="2352"/>
                <a:alphaOff val="0"/>
                <a:tint val="70000"/>
                <a:shade val="63000"/>
              </a:schemeClr>
              <a:schemeClr val="accent2">
                <a:hueOff val="-944198"/>
                <a:satOff val="17568"/>
                <a:lumOff val="2352"/>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539" bIns="0" numCol="1" spcCol="1270" anchor="t" anchorCtr="0">
          <a:noAutofit/>
        </a:bodyPr>
        <a:lstStyle/>
        <a:p>
          <a:pPr lvl="0" algn="l" defTabSz="977900">
            <a:lnSpc>
              <a:spcPct val="90000"/>
            </a:lnSpc>
            <a:spcBef>
              <a:spcPct val="0"/>
            </a:spcBef>
            <a:spcAft>
              <a:spcPct val="35000"/>
            </a:spcAft>
          </a:pPr>
          <a:r>
            <a:rPr lang="en-US" sz="2200" b="1" kern="1200" dirty="0" smtClean="0"/>
            <a:t>Optimize electron spectrometer</a:t>
          </a:r>
          <a:endParaRPr lang="en-US" sz="2200" b="1" kern="1200" dirty="0"/>
        </a:p>
        <a:p>
          <a:pPr marL="171450" lvl="1" indent="-171450" algn="l" defTabSz="755650">
            <a:lnSpc>
              <a:spcPct val="90000"/>
            </a:lnSpc>
            <a:spcBef>
              <a:spcPct val="0"/>
            </a:spcBef>
            <a:spcAft>
              <a:spcPct val="15000"/>
            </a:spcAft>
            <a:buChar char="••"/>
          </a:pPr>
          <a:r>
            <a:rPr lang="en-US" sz="1700" kern="1200" dirty="0" smtClean="0"/>
            <a:t>Angle and momentum</a:t>
          </a:r>
          <a:endParaRPr lang="en-US" sz="1700" kern="1200" dirty="0"/>
        </a:p>
      </dsp:txBody>
      <dsp:txXfrm rot="5400000">
        <a:off x="2283852" y="526472"/>
        <a:ext cx="2123753" cy="1579419"/>
      </dsp:txXfrm>
    </dsp:sp>
    <dsp:sp modelId="{CA5C2A3B-372C-4EE7-B3AE-BCB66665C24C}">
      <dsp:nvSpPr>
        <dsp:cNvPr id="0" name=""/>
        <dsp:cNvSpPr/>
      </dsp:nvSpPr>
      <dsp:spPr>
        <a:xfrm rot="16200000">
          <a:off x="4312581" y="254305"/>
          <a:ext cx="2632365" cy="2123753"/>
        </a:xfrm>
        <a:prstGeom prst="flowChartManualOperation">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0" tIns="0" rIns="141539" bIns="0" numCol="1" spcCol="1270" anchor="t" anchorCtr="0">
          <a:noAutofit/>
        </a:bodyPr>
        <a:lstStyle/>
        <a:p>
          <a:pPr lvl="0" algn="l" defTabSz="977900">
            <a:lnSpc>
              <a:spcPct val="90000"/>
            </a:lnSpc>
            <a:spcBef>
              <a:spcPct val="0"/>
            </a:spcBef>
            <a:spcAft>
              <a:spcPct val="35000"/>
            </a:spcAft>
          </a:pPr>
          <a:r>
            <a:rPr lang="en-US" sz="2200" b="1" kern="1200" dirty="0" smtClean="0"/>
            <a:t>Optimize proton spectrometer</a:t>
          </a:r>
          <a:endParaRPr lang="en-US" sz="2200" b="1" kern="1200" dirty="0"/>
        </a:p>
        <a:p>
          <a:pPr marL="171450" lvl="1" indent="-171450" algn="l" defTabSz="755650">
            <a:lnSpc>
              <a:spcPct val="90000"/>
            </a:lnSpc>
            <a:spcBef>
              <a:spcPct val="0"/>
            </a:spcBef>
            <a:spcAft>
              <a:spcPct val="15000"/>
            </a:spcAft>
            <a:buChar char="••"/>
          </a:pPr>
          <a:r>
            <a:rPr lang="en-US" sz="1700" kern="1200" dirty="0" smtClean="0"/>
            <a:t>Angle and momentum</a:t>
          </a:r>
          <a:endParaRPr lang="en-US" sz="1700" kern="1200" dirty="0"/>
        </a:p>
      </dsp:txBody>
      <dsp:txXfrm rot="5400000">
        <a:off x="4566887" y="526472"/>
        <a:ext cx="2123753" cy="15794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8CAA1-3485-4BF7-9ECD-0EA304955DCE}">
      <dsp:nvSpPr>
        <dsp:cNvPr id="0" name=""/>
        <dsp:cNvSpPr/>
      </dsp:nvSpPr>
      <dsp:spPr>
        <a:xfrm>
          <a:off x="0" y="0"/>
          <a:ext cx="3260436"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0C60F9B-9A7F-4CAD-8C4F-BB80C17975E7}">
      <dsp:nvSpPr>
        <dsp:cNvPr id="0" name=""/>
        <dsp:cNvSpPr/>
      </dsp:nvSpPr>
      <dsp:spPr>
        <a:xfrm>
          <a:off x="0" y="0"/>
          <a:ext cx="652087" cy="2515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0" kern="1200" dirty="0" smtClean="0"/>
            <a:t>For each defined setting</a:t>
          </a:r>
          <a:endParaRPr lang="en-US" sz="1100" b="0" kern="1200" dirty="0"/>
        </a:p>
      </dsp:txBody>
      <dsp:txXfrm>
        <a:off x="0" y="0"/>
        <a:ext cx="652087" cy="2515143"/>
      </dsp:txXfrm>
    </dsp:sp>
    <dsp:sp modelId="{D5AB3644-68C5-4E94-9692-F6722FB781D2}">
      <dsp:nvSpPr>
        <dsp:cNvPr id="0" name=""/>
        <dsp:cNvSpPr/>
      </dsp:nvSpPr>
      <dsp:spPr>
        <a:xfrm>
          <a:off x="700993" y="58457"/>
          <a:ext cx="2559442" cy="1169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Run the simulation with random DP mass</a:t>
          </a:r>
          <a:endParaRPr lang="en-US" sz="1500" kern="1200" dirty="0"/>
        </a:p>
      </dsp:txBody>
      <dsp:txXfrm>
        <a:off x="700993" y="58457"/>
        <a:ext cx="2559442" cy="1169148"/>
      </dsp:txXfrm>
    </dsp:sp>
    <dsp:sp modelId="{EA0FFCA0-61ED-46C8-AE60-02FA0239EC3A}">
      <dsp:nvSpPr>
        <dsp:cNvPr id="0" name=""/>
        <dsp:cNvSpPr/>
      </dsp:nvSpPr>
      <dsp:spPr>
        <a:xfrm>
          <a:off x="652087" y="1227606"/>
          <a:ext cx="2608348"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CCE9D3ED-B2F8-4258-B598-FD2EA5E5B6B2}">
      <dsp:nvSpPr>
        <dsp:cNvPr id="0" name=""/>
        <dsp:cNvSpPr/>
      </dsp:nvSpPr>
      <dsp:spPr>
        <a:xfrm>
          <a:off x="700993" y="1286063"/>
          <a:ext cx="2559442" cy="1169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Calculate the rate as a function of the missing mass</a:t>
          </a:r>
          <a:endParaRPr lang="en-US" sz="1500" kern="1200" dirty="0"/>
        </a:p>
      </dsp:txBody>
      <dsp:txXfrm>
        <a:off x="700993" y="1286063"/>
        <a:ext cx="2559442" cy="1169148"/>
      </dsp:txXfrm>
    </dsp:sp>
    <dsp:sp modelId="{EBCE58EF-9FC5-4176-9419-8388BCAA8549}">
      <dsp:nvSpPr>
        <dsp:cNvPr id="0" name=""/>
        <dsp:cNvSpPr/>
      </dsp:nvSpPr>
      <dsp:spPr>
        <a:xfrm>
          <a:off x="652087" y="2455212"/>
          <a:ext cx="2608348"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BA29CFED-C560-40F4-A9D2-8FF112962412}">
      <dsp:nvSpPr>
        <dsp:cNvPr id="0" name=""/>
        <dsp:cNvSpPr/>
      </dsp:nvSpPr>
      <dsp:spPr>
        <a:xfrm>
          <a:off x="0" y="2515143"/>
          <a:ext cx="3260436" cy="0"/>
        </a:xfrm>
        <a:prstGeom prst="line">
          <a:avLst/>
        </a:prstGeom>
        <a:blipFill rotWithShape="0">
          <a:blip xmlns:r="http://schemas.openxmlformats.org/officeDocument/2006/relationships" r:embed="rId1">
            <a:duotone>
              <a:schemeClr val="accent2">
                <a:hueOff val="-1888395"/>
                <a:satOff val="35136"/>
                <a:lumOff val="4705"/>
                <a:alphaOff val="0"/>
                <a:tint val="70000"/>
                <a:shade val="63000"/>
              </a:schemeClr>
              <a:schemeClr val="accent2">
                <a:hueOff val="-1888395"/>
                <a:satOff val="35136"/>
                <a:lumOff val="4705"/>
                <a:alphaOff val="0"/>
                <a:tint val="10000"/>
                <a:satMod val="150000"/>
              </a:schemeClr>
            </a:duotone>
          </a:blip>
          <a:tile tx="0" ty="0" sx="60000" sy="59000" flip="none" algn="tl"/>
        </a:blipFill>
        <a:ln w="6350" cap="flat" cmpd="sng" algn="ctr">
          <a:solidFill>
            <a:schemeClr val="accent2">
              <a:hueOff val="-1888395"/>
              <a:satOff val="35136"/>
              <a:lumOff val="4705"/>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DAFEC5B-DA5C-482F-B5FD-FF87193A88A3}">
      <dsp:nvSpPr>
        <dsp:cNvPr id="0" name=""/>
        <dsp:cNvSpPr/>
      </dsp:nvSpPr>
      <dsp:spPr>
        <a:xfrm>
          <a:off x="0" y="2515143"/>
          <a:ext cx="652087" cy="2515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b="0" kern="1200" dirty="0" smtClean="0"/>
            <a:t>Next step</a:t>
          </a:r>
          <a:endParaRPr lang="en-US" sz="1100" b="0" kern="1200" dirty="0"/>
        </a:p>
      </dsp:txBody>
      <dsp:txXfrm>
        <a:off x="0" y="2515143"/>
        <a:ext cx="652087" cy="2515143"/>
      </dsp:txXfrm>
    </dsp:sp>
    <dsp:sp modelId="{520AA262-EA98-4D9E-83BD-F8843342CCF8}">
      <dsp:nvSpPr>
        <dsp:cNvPr id="0" name=""/>
        <dsp:cNvSpPr/>
      </dsp:nvSpPr>
      <dsp:spPr>
        <a:xfrm>
          <a:off x="700993" y="2554442"/>
          <a:ext cx="2559442" cy="78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Implement the background generators (Bethe-</a:t>
          </a:r>
          <a:r>
            <a:rPr lang="en-US" sz="1500" kern="1200" dirty="0" err="1" smtClean="0"/>
            <a:t>Heitler</a:t>
          </a:r>
          <a:r>
            <a:rPr lang="en-US" sz="1500" kern="1200" dirty="0" smtClean="0"/>
            <a:t>)</a:t>
          </a:r>
          <a:endParaRPr lang="en-US" sz="1500" kern="1200" dirty="0"/>
        </a:p>
      </dsp:txBody>
      <dsp:txXfrm>
        <a:off x="700993" y="2554442"/>
        <a:ext cx="2559442" cy="785982"/>
      </dsp:txXfrm>
    </dsp:sp>
    <dsp:sp modelId="{3D1780E1-35DB-4C03-B434-C3FDCEB93582}">
      <dsp:nvSpPr>
        <dsp:cNvPr id="0" name=""/>
        <dsp:cNvSpPr/>
      </dsp:nvSpPr>
      <dsp:spPr>
        <a:xfrm>
          <a:off x="652087" y="3340424"/>
          <a:ext cx="2608348"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672C8616-7AA8-4077-B875-4E3B29E09295}">
      <dsp:nvSpPr>
        <dsp:cNvPr id="0" name=""/>
        <dsp:cNvSpPr/>
      </dsp:nvSpPr>
      <dsp:spPr>
        <a:xfrm>
          <a:off x="700993" y="3379724"/>
          <a:ext cx="2559442" cy="78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Re-optimize</a:t>
          </a:r>
          <a:endParaRPr lang="en-US" sz="1500" kern="1200" dirty="0"/>
        </a:p>
      </dsp:txBody>
      <dsp:txXfrm>
        <a:off x="700993" y="3379724"/>
        <a:ext cx="2559442" cy="785982"/>
      </dsp:txXfrm>
    </dsp:sp>
    <dsp:sp modelId="{5FA1D478-A85A-4452-98DB-7EA08E8D6510}">
      <dsp:nvSpPr>
        <dsp:cNvPr id="0" name=""/>
        <dsp:cNvSpPr/>
      </dsp:nvSpPr>
      <dsp:spPr>
        <a:xfrm>
          <a:off x="652087" y="4165706"/>
          <a:ext cx="2608348"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 modelId="{7C34309A-D029-4ADA-BAAF-3060C75E587E}">
      <dsp:nvSpPr>
        <dsp:cNvPr id="0" name=""/>
        <dsp:cNvSpPr/>
      </dsp:nvSpPr>
      <dsp:spPr>
        <a:xfrm>
          <a:off x="700993" y="4205005"/>
          <a:ext cx="2559442" cy="785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Calculate sensitivities</a:t>
          </a:r>
          <a:endParaRPr lang="en-US" sz="1500" kern="1200" dirty="0"/>
        </a:p>
      </dsp:txBody>
      <dsp:txXfrm>
        <a:off x="700993" y="4205005"/>
        <a:ext cx="2559442" cy="785982"/>
      </dsp:txXfrm>
    </dsp:sp>
    <dsp:sp modelId="{E4F0765F-CDDA-4680-ABC5-48A963758669}">
      <dsp:nvSpPr>
        <dsp:cNvPr id="0" name=""/>
        <dsp:cNvSpPr/>
      </dsp:nvSpPr>
      <dsp:spPr>
        <a:xfrm>
          <a:off x="652087" y="4990987"/>
          <a:ext cx="2608348" cy="0"/>
        </a:xfrm>
        <a:prstGeom prst="line">
          <a:avLst/>
        </a:prstGeom>
        <a:blipFill rotWithShape="0">
          <a:blip xmlns:r="http://schemas.openxmlformats.org/officeDocument/2006/relationships" r:embed="rId1">
            <a:duotone>
              <a:schemeClr val="accent2">
                <a:hueOff val="0"/>
                <a:satOff val="0"/>
                <a:lumOff val="0"/>
                <a:alphaOff val="0"/>
                <a:tint val="70000"/>
                <a:shade val="63000"/>
              </a:schemeClr>
              <a:schemeClr val="accent2">
                <a:hueOff val="0"/>
                <a:satOff val="0"/>
                <a:lumOff val="0"/>
                <a:alphaOff val="0"/>
                <a:tint val="10000"/>
                <a:satMod val="150000"/>
              </a:schemeClr>
            </a:duotone>
          </a:blip>
          <a:tile tx="0" ty="0" sx="60000" sy="59000" flip="none" algn="tl"/>
        </a:blipFill>
        <a:ln w="6350" cap="flat" cmpd="sng" algn="ctr">
          <a:solidFill>
            <a:schemeClr val="accent2">
              <a:tint val="50000"/>
              <a:hueOff val="0"/>
              <a:satOff val="0"/>
              <a:lumOff val="0"/>
              <a:alphaOff val="0"/>
            </a:schemeClr>
          </a:solidFill>
          <a:prstDash val="solid"/>
        </a:ln>
        <a:effectLst/>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08361-EBE1-48B9-A161-4A1646EAB037}" type="datetimeFigureOut">
              <a:rPr lang="en-US" smtClean="0"/>
              <a:t>13-Feb-17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810E2-EAE5-4445-A93D-9131909F1F88}" type="slidenum">
              <a:rPr lang="en-US" smtClean="0"/>
              <a:t>‹#›</a:t>
            </a:fld>
            <a:endParaRPr lang="en-US"/>
          </a:p>
        </p:txBody>
      </p:sp>
    </p:spTree>
    <p:extLst>
      <p:ext uri="{BB962C8B-B14F-4D97-AF65-F5344CB8AC3E}">
        <p14:creationId xmlns:p14="http://schemas.microsoft.com/office/powerpoint/2010/main" val="1827388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tell</a:t>
            </a:r>
            <a:r>
              <a:rPr lang="en-US" baseline="0" dirty="0" smtClean="0"/>
              <a:t> you about the first work we did and the prospect of the dark photon research for MAGIX.</a:t>
            </a:r>
          </a:p>
          <a:p>
            <a:r>
              <a:rPr lang="en-US" baseline="0" dirty="0" smtClean="0"/>
              <a:t>As we have also students and people that may have not heard anything about the Dark Photon I will dare propose a couple of introductory slides.</a:t>
            </a:r>
          </a:p>
          <a:p>
            <a:r>
              <a:rPr lang="en-US" baseline="0" dirty="0" smtClean="0"/>
              <a:t>The dark photon is an hypothetical U1 gauge boson, carrier of an unknown interaction between unknown particle, potentially heavy beyond detection or part of a completely decoupled dark sector. What makes the situation interesting is that this dark photon has the same quantum numbers of the QED photon but it’s massive. In this situation and if there is at any energy scale a particle charged under both fields the SM photon can oscillate to the dark photon through loop diagrams and the other way around. This means that the physical photon is actually a mixture of the SM photon and the dark photon in an unknown proportion parameterized through the epsilon parameter which represents the ratio between the photon coupling and the effective coupling of the dark photon.</a:t>
            </a:r>
          </a:p>
          <a:p>
            <a:r>
              <a:rPr lang="en-US" baseline="0" dirty="0" smtClean="0"/>
              <a:t>What this means practically is that in any QED process containing a photon we can replace that with its darker counterpart with a reduced coupling. The simplest process we can do that is the bremsstrahlung, by replacing the outgoing photon with the dark counterpart. When we do so we replace a massless with a massive particle so that this process has a threshold and a different kinematics.</a:t>
            </a:r>
          </a:p>
          <a:p>
            <a:r>
              <a:rPr lang="en-US" baseline="0" dirty="0" smtClean="0"/>
              <a:t>Now we can look on the other side which is that of the final states. How can we study a process like this? One option is to wait for the dark photon to interact through another QED process, like the electron positron pair production and measure the invariant mass of the produced pair. In case of the dark photon the intermediate particle has a well defined mass compared to the smooth background of the SM </a:t>
            </a:r>
            <a:r>
              <a:rPr lang="en-US" baseline="0" dirty="0" err="1" smtClean="0"/>
              <a:t>bethe</a:t>
            </a:r>
            <a:r>
              <a:rPr lang="en-US" baseline="0" dirty="0" smtClean="0"/>
              <a:t> </a:t>
            </a:r>
            <a:r>
              <a:rPr lang="en-US" baseline="0" dirty="0" err="1" smtClean="0"/>
              <a:t>heithler</a:t>
            </a:r>
            <a:r>
              <a:rPr lang="en-US" baseline="0" dirty="0" smtClean="0"/>
              <a:t> process. This is the type of experiment most collaboration focused on until know, trying to fill the gap in this plot. This is relevant whenever the dark photon is the lightest dark particle (LDP) so that its branching ratio is 100% in SM particles</a:t>
            </a:r>
          </a:p>
          <a:p>
            <a:r>
              <a:rPr lang="en-US" baseline="0" dirty="0" smtClean="0"/>
              <a:t>The other option is to forget about the decays of the dark photon, forget about any assumption about the relationship between the dark photon and the rest of the dark sector and just try to detect the initial state particle after the interaction. This is the newest approach to the problem and this is reflected by the almost clean field in this plot. The challenge here is to be able to detect the recoil proton which has a very small momentum.</a:t>
            </a:r>
          </a:p>
          <a:p>
            <a:endParaRPr lang="en-US" baseline="0" dirty="0" smtClean="0"/>
          </a:p>
          <a:p>
            <a:r>
              <a:rPr lang="en-US" baseline="0" dirty="0" smtClean="0"/>
              <a:t>We started working on those models using our new software we are developing. Most of the work until now was done by a bachelor student who wrote the generator for the dark photon production in the case of the invisible decay. In the next few months we will extend this work adding all the necessary background processes and the generator for the visible decay.</a:t>
            </a:r>
          </a:p>
          <a:p>
            <a:r>
              <a:rPr lang="en-US" baseline="0" dirty="0" smtClean="0"/>
              <a:t>Then the slides of Fabian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C9810E2-EAE5-4445-A93D-9131909F1F88}" type="slidenum">
              <a:rPr lang="en-US" smtClean="0"/>
              <a:t>1</a:t>
            </a:fld>
            <a:endParaRPr lang="en-US"/>
          </a:p>
        </p:txBody>
      </p:sp>
    </p:spTree>
    <p:extLst>
      <p:ext uri="{BB962C8B-B14F-4D97-AF65-F5344CB8AC3E}">
        <p14:creationId xmlns:p14="http://schemas.microsoft.com/office/powerpoint/2010/main" val="3756785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dark photon.</a:t>
            </a:r>
          </a:p>
          <a:p>
            <a:r>
              <a:rPr lang="en-US" dirty="0" smtClean="0"/>
              <a:t>Practically</a:t>
            </a:r>
            <a:r>
              <a:rPr lang="en-US" baseline="0" dirty="0" smtClean="0"/>
              <a:t> is a U1 gauge boson which mediates an unknown interaction between unknown particles and it’s supposed to be massive and not to have any direct coupling with any SM field.</a:t>
            </a:r>
          </a:p>
          <a:p>
            <a:r>
              <a:rPr lang="en-US" baseline="0" dirty="0" smtClean="0"/>
              <a:t>What makes it special is that it can couple to the SM through a loop mediate process called kinetic mixing. The key characteristic is that this dark photon ,so defined, has the same quantum number of the ordinary photon so, assuming a particle at some mass scale charged under both fields, it is possible to have a loop mediated transition between the SM and dark photon. The transition probability is parameterized by the ratio between the dark photon and the SM photon coupling which is labelled epsilon^2</a:t>
            </a:r>
            <a:endParaRPr lang="en-US" dirty="0"/>
          </a:p>
        </p:txBody>
      </p:sp>
      <p:sp>
        <p:nvSpPr>
          <p:cNvPr id="4" name="Slide Number Placeholder 3"/>
          <p:cNvSpPr>
            <a:spLocks noGrp="1"/>
          </p:cNvSpPr>
          <p:nvPr>
            <p:ph type="sldNum" sz="quarter" idx="10"/>
          </p:nvPr>
        </p:nvSpPr>
        <p:spPr/>
        <p:txBody>
          <a:bodyPr/>
          <a:lstStyle/>
          <a:p>
            <a:fld id="{CC9810E2-EAE5-4445-A93D-9131909F1F88}" type="slidenum">
              <a:rPr lang="en-US" smtClean="0"/>
              <a:t>2</a:t>
            </a:fld>
            <a:endParaRPr lang="en-US"/>
          </a:p>
        </p:txBody>
      </p:sp>
    </p:spTree>
    <p:extLst>
      <p:ext uri="{BB962C8B-B14F-4D97-AF65-F5344CB8AC3E}">
        <p14:creationId xmlns:p14="http://schemas.microsoft.com/office/powerpoint/2010/main" val="238575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can we produce those dark photon. The basic recipe is to replace a SM model photon with a dark photon in normally allowed processes.</a:t>
            </a:r>
          </a:p>
          <a:p>
            <a:r>
              <a:rPr lang="en-US" baseline="0" dirty="0" smtClean="0"/>
              <a:t>For example you can do this in the bremsstrahlung diagrams, in the magnetic moment diagrams or even in the pair production diagrams. </a:t>
            </a:r>
          </a:p>
          <a:p>
            <a:r>
              <a:rPr lang="en-US" baseline="0" dirty="0" smtClean="0"/>
              <a:t>In the first case there are observable differences due to the mass of the particles involved, in the second the cross section would be different because of the additional diagrams</a:t>
            </a:r>
            <a:endParaRPr lang="en-US" dirty="0"/>
          </a:p>
        </p:txBody>
      </p:sp>
      <p:sp>
        <p:nvSpPr>
          <p:cNvPr id="4" name="Slide Number Placeholder 3"/>
          <p:cNvSpPr>
            <a:spLocks noGrp="1"/>
          </p:cNvSpPr>
          <p:nvPr>
            <p:ph type="sldNum" sz="quarter" idx="10"/>
          </p:nvPr>
        </p:nvSpPr>
        <p:spPr/>
        <p:txBody>
          <a:bodyPr/>
          <a:lstStyle/>
          <a:p>
            <a:fld id="{CC9810E2-EAE5-4445-A93D-9131909F1F88}" type="slidenum">
              <a:rPr lang="en-US" smtClean="0"/>
              <a:t>3</a:t>
            </a:fld>
            <a:endParaRPr lang="en-US"/>
          </a:p>
        </p:txBody>
      </p:sp>
    </p:spTree>
    <p:extLst>
      <p:ext uri="{BB962C8B-B14F-4D97-AF65-F5344CB8AC3E}">
        <p14:creationId xmlns:p14="http://schemas.microsoft.com/office/powerpoint/2010/main" val="1631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9810E2-EAE5-4445-A93D-9131909F1F88}" type="slidenum">
              <a:rPr lang="en-US" smtClean="0"/>
              <a:t>4</a:t>
            </a:fld>
            <a:endParaRPr lang="en-US"/>
          </a:p>
        </p:txBody>
      </p:sp>
    </p:spTree>
    <p:extLst>
      <p:ext uri="{BB962C8B-B14F-4D97-AF65-F5344CB8AC3E}">
        <p14:creationId xmlns:p14="http://schemas.microsoft.com/office/powerpoint/2010/main" val="65673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the visible decays the typical approach is to measure the invariant mass of the decay products</a:t>
            </a:r>
            <a:r>
              <a:rPr lang="en-US" baseline="0" dirty="0" smtClean="0"/>
              <a:t>. The typical background is that of the similar process involving normal photons so that one needs to isolate a bump in this invariant mass distribution</a:t>
            </a:r>
            <a:endParaRPr lang="en-US" dirty="0"/>
          </a:p>
        </p:txBody>
      </p:sp>
      <p:sp>
        <p:nvSpPr>
          <p:cNvPr id="4" name="Slide Number Placeholder 3"/>
          <p:cNvSpPr>
            <a:spLocks noGrp="1"/>
          </p:cNvSpPr>
          <p:nvPr>
            <p:ph type="sldNum" sz="quarter" idx="10"/>
          </p:nvPr>
        </p:nvSpPr>
        <p:spPr/>
        <p:txBody>
          <a:bodyPr/>
          <a:lstStyle/>
          <a:p>
            <a:fld id="{CC9810E2-EAE5-4445-A93D-9131909F1F88}" type="slidenum">
              <a:rPr lang="en-US" smtClean="0"/>
              <a:t>5</a:t>
            </a:fld>
            <a:endParaRPr lang="en-US"/>
          </a:p>
        </p:txBody>
      </p:sp>
    </p:spTree>
    <p:extLst>
      <p:ext uri="{BB962C8B-B14F-4D97-AF65-F5344CB8AC3E}">
        <p14:creationId xmlns:p14="http://schemas.microsoft.com/office/powerpoint/2010/main" val="280897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it comes to the invisible decays the only accessible road is </a:t>
            </a:r>
            <a:endParaRPr lang="en-US" dirty="0"/>
          </a:p>
        </p:txBody>
      </p:sp>
      <p:sp>
        <p:nvSpPr>
          <p:cNvPr id="4" name="Slide Number Placeholder 3"/>
          <p:cNvSpPr>
            <a:spLocks noGrp="1"/>
          </p:cNvSpPr>
          <p:nvPr>
            <p:ph type="sldNum" sz="quarter" idx="10"/>
          </p:nvPr>
        </p:nvSpPr>
        <p:spPr/>
        <p:txBody>
          <a:bodyPr/>
          <a:lstStyle/>
          <a:p>
            <a:fld id="{CC9810E2-EAE5-4445-A93D-9131909F1F88}" type="slidenum">
              <a:rPr lang="en-US" smtClean="0"/>
              <a:t>6</a:t>
            </a:fld>
            <a:endParaRPr lang="en-US"/>
          </a:p>
        </p:txBody>
      </p:sp>
    </p:spTree>
    <p:extLst>
      <p:ext uri="{BB962C8B-B14F-4D97-AF65-F5344CB8AC3E}">
        <p14:creationId xmlns:p14="http://schemas.microsoft.com/office/powerpoint/2010/main" val="1994652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9810E2-EAE5-4445-A93D-9131909F1F88}" type="slidenum">
              <a:rPr lang="en-US" smtClean="0"/>
              <a:t>11</a:t>
            </a:fld>
            <a:endParaRPr lang="en-US"/>
          </a:p>
        </p:txBody>
      </p:sp>
    </p:spTree>
    <p:extLst>
      <p:ext uri="{BB962C8B-B14F-4D97-AF65-F5344CB8AC3E}">
        <p14:creationId xmlns:p14="http://schemas.microsoft.com/office/powerpoint/2010/main" val="34195271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artisticCrisscrossEtching/>
                    </a14:imgEffect>
                  </a14:imgLayer>
                </a14:imgProps>
              </a:ext>
              <a:ext uri="{28A0092B-C50C-407E-A947-70E740481C1C}">
                <a14:useLocalDpi xmlns:a14="http://schemas.microsoft.com/office/drawing/2010/main" val="0"/>
              </a:ext>
            </a:extLst>
          </a:blip>
          <a:stretch>
            <a:fillRect/>
          </a:stretch>
        </p:blipFill>
        <p:spPr>
          <a:xfrm>
            <a:off x="8220453" y="3713161"/>
            <a:ext cx="2986028" cy="1792426"/>
          </a:xfrm>
          <a:prstGeom prst="rect">
            <a:avLst/>
          </a:prstGeom>
        </p:spPr>
      </p:pic>
      <p:sp>
        <p:nvSpPr>
          <p:cNvPr id="6" name="Slide Number Placeholder 5"/>
          <p:cNvSpPr>
            <a:spLocks noGrp="1"/>
          </p:cNvSpPr>
          <p:nvPr>
            <p:ph type="sldNum" sz="quarter" idx="12"/>
          </p:nvPr>
        </p:nvSpPr>
        <p:spPr>
          <a:xfrm>
            <a:off x="9824652" y="4848126"/>
            <a:ext cx="1193868" cy="640080"/>
          </a:xfrm>
        </p:spPr>
        <p:txBody>
          <a:bodyPr/>
          <a:lstStyle>
            <a:lvl1pPr>
              <a:defRPr sz="2800"/>
            </a:lvl1pPr>
          </a:lstStyle>
          <a:p>
            <a:fld id="{416A7B0A-1F9B-4F04-8877-287FF757B28B}" type="slidenum">
              <a:rPr lang="en-US" smtClean="0"/>
              <a:t>‹#›</a:t>
            </a:fld>
            <a:endParaRPr lang="en-US"/>
          </a:p>
        </p:txBody>
      </p:sp>
    </p:spTree>
    <p:extLst>
      <p:ext uri="{BB962C8B-B14F-4D97-AF65-F5344CB8AC3E}">
        <p14:creationId xmlns:p14="http://schemas.microsoft.com/office/powerpoint/2010/main" val="3499609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15-Feb-17</a:t>
            </a:r>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218787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263550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2233345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a:t>
            </a:fld>
            <a:endParaRPr lang="en-US"/>
          </a:p>
        </p:txBody>
      </p:sp>
      <p:grpSp>
        <p:nvGrpSpPr>
          <p:cNvPr id="13" name="Group 12"/>
          <p:cNvGrpSpPr/>
          <p:nvPr/>
        </p:nvGrpSpPr>
        <p:grpSpPr>
          <a:xfrm>
            <a:off x="1002112"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759441" y="171079"/>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spTree>
    <p:extLst>
      <p:ext uri="{BB962C8B-B14F-4D97-AF65-F5344CB8AC3E}">
        <p14:creationId xmlns:p14="http://schemas.microsoft.com/office/powerpoint/2010/main" val="42473613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Magix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024469"/>
            <a:ext cx="10058400" cy="51477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a:t>
            </a:fld>
            <a:endParaRPr lang="en-US"/>
          </a:p>
        </p:txBody>
      </p:sp>
      <p:grpSp>
        <p:nvGrpSpPr>
          <p:cNvPr id="13" name="Group 12"/>
          <p:cNvGrpSpPr/>
          <p:nvPr/>
        </p:nvGrpSpPr>
        <p:grpSpPr>
          <a:xfrm>
            <a:off x="646511" y="160875"/>
            <a:ext cx="10168128" cy="661851"/>
            <a:chOff x="1069848" y="0"/>
            <a:chExt cx="10168128" cy="66185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20952" r="78717" b="63810"/>
            <a:stretch/>
          </p:blipFill>
          <p:spPr>
            <a:xfrm>
              <a:off x="1069848" y="0"/>
              <a:ext cx="654014" cy="661851"/>
            </a:xfrm>
            <a:prstGeom prst="rect">
              <a:avLst/>
            </a:prstGeom>
          </p:spPr>
        </p:pic>
        <p:cxnSp>
          <p:nvCxnSpPr>
            <p:cNvPr id="10" name="Straight Connector 9"/>
            <p:cNvCxnSpPr/>
            <p:nvPr/>
          </p:nvCxnSpPr>
          <p:spPr>
            <a:xfrm>
              <a:off x="1421216" y="580089"/>
              <a:ext cx="9816760" cy="41824"/>
            </a:xfrm>
            <a:prstGeom prst="line">
              <a:avLst/>
            </a:prstGeom>
            <a:ln w="19050">
              <a:gradFill>
                <a:gsLst>
                  <a:gs pos="0">
                    <a:srgbClr val="373655"/>
                  </a:gs>
                  <a:gs pos="100000">
                    <a:srgbClr val="C1002D"/>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17" name="Title 16"/>
          <p:cNvSpPr>
            <a:spLocks noGrp="1"/>
          </p:cNvSpPr>
          <p:nvPr>
            <p:ph type="title" hasCustomPrompt="1"/>
          </p:nvPr>
        </p:nvSpPr>
        <p:spPr>
          <a:xfrm>
            <a:off x="1327639" y="179546"/>
            <a:ext cx="9307483" cy="519082"/>
          </a:xfrm>
        </p:spPr>
        <p:txBody>
          <a:bodyPr>
            <a:noAutofit/>
          </a:bodyPr>
          <a:lstStyle>
            <a:lvl1pPr>
              <a:defRPr sz="2800" cap="all" baseline="0">
                <a:gradFill flip="none" rotWithShape="1">
                  <a:gsLst>
                    <a:gs pos="0">
                      <a:srgbClr val="C1002D"/>
                    </a:gs>
                    <a:gs pos="100000">
                      <a:srgbClr val="373655"/>
                    </a:gs>
                  </a:gsLst>
                  <a:lin ang="10800000" scaled="1"/>
                  <a:tileRect/>
                </a:gradFill>
                <a:effectLst>
                  <a:reflection blurRad="6350" stA="50000" endA="300" endPos="50000" dist="60007" dir="5400000" sy="-100000" algn="bl" rotWithShape="0"/>
                </a:effectLst>
              </a:defRPr>
            </a:lvl1pPr>
          </a:lstStyle>
          <a:p>
            <a:r>
              <a:rPr lang="en-US" sz="3200" b="1" cap="all"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Slide</a:t>
            </a:r>
            <a:r>
              <a:rPr lang="en-US" sz="3200" b="1" cap="all" baseline="0" dirty="0" smtClean="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rPr>
              <a:t> Title</a:t>
            </a:r>
            <a:endParaRPr lang="en-US" sz="3200" b="1" cap="all" dirty="0">
              <a:ln w="0"/>
              <a:gradFill flip="none" rotWithShape="1">
                <a:gsLst>
                  <a:gs pos="0">
                    <a:srgbClr val="C1002D"/>
                  </a:gs>
                  <a:gs pos="100000">
                    <a:srgbClr val="373655"/>
                  </a:gs>
                </a:gsLst>
                <a:lin ang="10800000" scaled="1"/>
                <a:tileRect/>
              </a:gradFill>
              <a:effectLst>
                <a:reflection blurRad="12700" stA="50000" endPos="50000" dist="5000" dir="5400000" sy="-100000" rotWithShape="0"/>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969" y="212903"/>
            <a:ext cx="949379" cy="569885"/>
          </a:xfrm>
          <a:prstGeom prst="rect">
            <a:avLst/>
          </a:prstGeom>
        </p:spPr>
      </p:pic>
    </p:spTree>
    <p:extLst>
      <p:ext uri="{BB962C8B-B14F-4D97-AF65-F5344CB8AC3E}">
        <p14:creationId xmlns:p14="http://schemas.microsoft.com/office/powerpoint/2010/main" val="2968670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10633300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r>
              <a:rPr lang="en-US" smtClean="0"/>
              <a:t>15-Feb-17</a:t>
            </a:r>
            <a:endParaRPr lang="en-US"/>
          </a:p>
        </p:txBody>
      </p:sp>
      <p:sp>
        <p:nvSpPr>
          <p:cNvPr id="5" name="Footer Placeholder 4"/>
          <p:cNvSpPr>
            <a:spLocks noGrp="1"/>
          </p:cNvSpPr>
          <p:nvPr>
            <p:ph type="ftr" sz="quarter" idx="11"/>
          </p:nvPr>
        </p:nvSpPr>
        <p:spPr>
          <a:xfrm>
            <a:off x="2182708" y="6272786"/>
            <a:ext cx="6327648" cy="365125"/>
          </a:xfrm>
        </p:spPr>
        <p:txBody>
          <a:bodyPr/>
          <a:lstStyle/>
          <a:p>
            <a:r>
              <a:rPr lang="en-US" smtClean="0"/>
              <a:t>Magix Collaboration meeting 2017</a:t>
            </a:r>
            <a:endParaRPr lang="en-US"/>
          </a:p>
        </p:txBody>
      </p:sp>
      <p:pic>
        <p:nvPicPr>
          <p:cNvPr id="12" name="Picture 11"/>
          <p:cNvPicPr>
            <a:picLocks noChangeAspect="1"/>
          </p:cNvPicPr>
          <p:nvPr/>
        </p:nvPicPr>
        <p:blipFill>
          <a:blip r:embed="rId4" cstate="print">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Lst>
          </a:blip>
          <a:stretch>
            <a:fillRect/>
          </a:stretch>
        </p:blipFill>
        <p:spPr>
          <a:xfrm>
            <a:off x="0" y="2301947"/>
            <a:ext cx="2277533" cy="1367137"/>
          </a:xfrm>
          <a:prstGeom prst="rect">
            <a:avLst/>
          </a:prstGeom>
        </p:spPr>
      </p:pic>
      <p:sp>
        <p:nvSpPr>
          <p:cNvPr id="6" name="Slide Number Placeholder 5"/>
          <p:cNvSpPr>
            <a:spLocks noGrp="1"/>
          </p:cNvSpPr>
          <p:nvPr>
            <p:ph type="sldNum" sz="quarter" idx="12"/>
          </p:nvPr>
        </p:nvSpPr>
        <p:spPr>
          <a:xfrm>
            <a:off x="1089234" y="3041717"/>
            <a:ext cx="1188299" cy="720332"/>
          </a:xfrm>
        </p:spPr>
        <p:txBody>
          <a:bodyPr/>
          <a:lstStyle>
            <a:lvl1pPr>
              <a:defRPr sz="2800"/>
            </a:lvl1pPr>
          </a:lstStyle>
          <a:p>
            <a:fld id="{416A7B0A-1F9B-4F04-8877-287FF757B28B}" type="slidenum">
              <a:rPr lang="en-US" smtClean="0"/>
              <a:t>‹#›</a:t>
            </a:fld>
            <a:endParaRPr lang="en-US"/>
          </a:p>
        </p:txBody>
      </p:sp>
    </p:spTree>
    <p:extLst>
      <p:ext uri="{BB962C8B-B14F-4D97-AF65-F5344CB8AC3E}">
        <p14:creationId xmlns:p14="http://schemas.microsoft.com/office/powerpoint/2010/main" val="40918819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15-Feb-17</a:t>
            </a:r>
            <a:endParaRPr lang="en-US"/>
          </a:p>
        </p:txBody>
      </p:sp>
      <p:sp>
        <p:nvSpPr>
          <p:cNvPr id="6" name="Footer Placeholder 5"/>
          <p:cNvSpPr>
            <a:spLocks noGrp="1"/>
          </p:cNvSpPr>
          <p:nvPr>
            <p:ph type="ftr" sz="quarter" idx="11"/>
          </p:nvPr>
        </p:nvSpPr>
        <p:spPr/>
        <p:txBody>
          <a:bodyPr/>
          <a:lstStyle/>
          <a:p>
            <a:r>
              <a:rPr lang="en-US" smtClean="0"/>
              <a:t>Magix Collaboration meeting 2017</a:t>
            </a:r>
            <a:endParaRPr lang="en-US"/>
          </a:p>
        </p:txBody>
      </p:sp>
      <p:sp>
        <p:nvSpPr>
          <p:cNvPr id="7" name="Slide Number Placeholder 6"/>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13965266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15-Feb-17</a:t>
            </a:r>
            <a:endParaRPr lang="en-US"/>
          </a:p>
        </p:txBody>
      </p:sp>
      <p:sp>
        <p:nvSpPr>
          <p:cNvPr id="8" name="Footer Placeholder 7"/>
          <p:cNvSpPr>
            <a:spLocks noGrp="1"/>
          </p:cNvSpPr>
          <p:nvPr>
            <p:ph type="ftr" sz="quarter" idx="11"/>
          </p:nvPr>
        </p:nvSpPr>
        <p:spPr/>
        <p:txBody>
          <a:bodyPr/>
          <a:lstStyle/>
          <a:p>
            <a:r>
              <a:rPr lang="en-US" smtClean="0"/>
              <a:t>Magix Collaboration meeting 2017</a:t>
            </a:r>
            <a:endParaRPr lang="en-US"/>
          </a:p>
        </p:txBody>
      </p:sp>
      <p:sp>
        <p:nvSpPr>
          <p:cNvPr id="9" name="Slide Number Placeholder 8"/>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24779722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15-Feb-17</a:t>
            </a:r>
            <a:endParaRPr lang="en-US"/>
          </a:p>
        </p:txBody>
      </p:sp>
      <p:sp>
        <p:nvSpPr>
          <p:cNvPr id="4" name="Footer Placeholder 3"/>
          <p:cNvSpPr>
            <a:spLocks noGrp="1"/>
          </p:cNvSpPr>
          <p:nvPr>
            <p:ph type="ftr" sz="quarter" idx="11"/>
          </p:nvPr>
        </p:nvSpPr>
        <p:spPr/>
        <p:txBody>
          <a:bodyPr/>
          <a:lstStyle/>
          <a:p>
            <a:r>
              <a:rPr lang="en-US" smtClean="0"/>
              <a:t>Magix Collaboration meeting 2017</a:t>
            </a:r>
            <a:endParaRPr lang="en-US"/>
          </a:p>
        </p:txBody>
      </p:sp>
      <p:sp>
        <p:nvSpPr>
          <p:cNvPr id="5" name="Slide Number Placeholder 4"/>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335655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15-Feb-17</a:t>
            </a:r>
            <a:endParaRPr lang="en-US"/>
          </a:p>
        </p:txBody>
      </p:sp>
      <p:sp>
        <p:nvSpPr>
          <p:cNvPr id="3" name="Footer Placeholder 2"/>
          <p:cNvSpPr>
            <a:spLocks noGrp="1"/>
          </p:cNvSpPr>
          <p:nvPr>
            <p:ph type="ftr" sz="quarter" idx="11"/>
          </p:nvPr>
        </p:nvSpPr>
        <p:spPr/>
        <p:txBody>
          <a:bodyPr/>
          <a:lstStyle/>
          <a:p>
            <a:r>
              <a:rPr lang="en-US" smtClean="0"/>
              <a:t>Magix Collaboration meeting 2017</a:t>
            </a:r>
            <a:endParaRPr lang="en-US"/>
          </a:p>
        </p:txBody>
      </p:sp>
      <p:sp>
        <p:nvSpPr>
          <p:cNvPr id="4" name="Slide Number Placeholder 3"/>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332142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15-Feb-17</a:t>
            </a:r>
            <a:endParaRPr lang="en-US"/>
          </a:p>
        </p:txBody>
      </p:sp>
      <p:sp>
        <p:nvSpPr>
          <p:cNvPr id="6" name="Footer Placeholder 5"/>
          <p:cNvSpPr>
            <a:spLocks noGrp="1"/>
          </p:cNvSpPr>
          <p:nvPr>
            <p:ph type="ftr" sz="quarter" idx="11"/>
          </p:nvPr>
        </p:nvSpPr>
        <p:spPr/>
        <p:txBody>
          <a:bodyPr/>
          <a:lstStyle/>
          <a:p>
            <a:r>
              <a:rPr lang="en-US" smtClean="0"/>
              <a:t>Magix Collaboration meeting 2017</a:t>
            </a:r>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16A7B0A-1F9B-4F04-8877-287FF757B28B}" type="slidenum">
              <a:rPr lang="en-US" smtClean="0"/>
              <a:t>‹#›</a:t>
            </a:fld>
            <a:endParaRPr lang="en-US"/>
          </a:p>
        </p:txBody>
      </p:sp>
    </p:spTree>
    <p:extLst>
      <p:ext uri="{BB962C8B-B14F-4D97-AF65-F5344CB8AC3E}">
        <p14:creationId xmlns:p14="http://schemas.microsoft.com/office/powerpoint/2010/main" val="1214659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r>
              <a:rPr lang="en-US" smtClean="0"/>
              <a:t>15-Feb-17</a:t>
            </a:r>
            <a:endParaRPr lang="en-US"/>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Magix Collaboration meeting 2017</a:t>
            </a:r>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16A7B0A-1F9B-4F04-8877-287FF757B28B}" type="slidenum">
              <a:rPr lang="en-US" smtClean="0"/>
              <a:t>‹#›</a:t>
            </a:fld>
            <a:endParaRPr lang="en-US"/>
          </a:p>
        </p:txBody>
      </p:sp>
    </p:spTree>
    <p:extLst>
      <p:ext uri="{BB962C8B-B14F-4D97-AF65-F5344CB8AC3E}">
        <p14:creationId xmlns:p14="http://schemas.microsoft.com/office/powerpoint/2010/main" val="462545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377"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75" indent="-182875" algn="l" defTabSz="914377"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189"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02"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15"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28" indent="-182875"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960"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953"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945"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938" indent="-228594" algn="l" defTabSz="914377"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2.jpg"/><Relationship Id="rId7" Type="http://schemas.openxmlformats.org/officeDocument/2006/relationships/diagramColors" Target="../diagrams/colors8.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11.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3.jpg"/><Relationship Id="rId7" Type="http://schemas.openxmlformats.org/officeDocument/2006/relationships/diagramColors" Target="../diagrams/colors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5.jpg"/><Relationship Id="rId4" Type="http://schemas.openxmlformats.org/officeDocument/2006/relationships/diagramLayout" Target="../diagrams/layout3.xml"/><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6.pn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6.xml"/><Relationship Id="rId4" Type="http://schemas.openxmlformats.org/officeDocument/2006/relationships/image" Target="../media/image17.emf"/><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7.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Layout" Target="../diagrams/layout7.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urlz MT" panose="04040404050702020202" pitchFamily="82" charset="0"/>
              </a:rPr>
              <a:t>Dark </a:t>
            </a:r>
            <a:r>
              <a:rPr lang="en-US" dirty="0" err="1" smtClean="0">
                <a:latin typeface="Curlz MT" panose="04040404050702020202" pitchFamily="82" charset="0"/>
              </a:rPr>
              <a:t>Magix</a:t>
            </a:r>
            <a:endParaRPr lang="en-US" dirty="0">
              <a:latin typeface="Curlz MT" panose="04040404050702020202" pitchFamily="82" charset="0"/>
            </a:endParaRPr>
          </a:p>
        </p:txBody>
      </p:sp>
      <p:sp>
        <p:nvSpPr>
          <p:cNvPr id="3" name="Subtitle 2"/>
          <p:cNvSpPr>
            <a:spLocks noGrp="1"/>
          </p:cNvSpPr>
          <p:nvPr>
            <p:ph type="subTitle" idx="1"/>
          </p:nvPr>
        </p:nvSpPr>
        <p:spPr/>
        <p:txBody>
          <a:bodyPr/>
          <a:lstStyle/>
          <a:p>
            <a:r>
              <a:rPr lang="en-US" dirty="0" smtClean="0"/>
              <a:t>Dark photon searches at MAGIX</a:t>
            </a:r>
            <a:endParaRPr lang="en-US" dirty="0"/>
          </a:p>
        </p:txBody>
      </p:sp>
    </p:spTree>
    <p:extLst>
      <p:ext uri="{BB962C8B-B14F-4D97-AF65-F5344CB8AC3E}">
        <p14:creationId xmlns:p14="http://schemas.microsoft.com/office/powerpoint/2010/main" val="2148262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Setup optimization</a:t>
            </a:r>
            <a:endParaRPr lang="en-US" dirty="0">
              <a:solidFill>
                <a:schemeClr val="tx1"/>
              </a:solidFill>
            </a:endParaRPr>
          </a:p>
        </p:txBody>
      </p:sp>
      <p:pic>
        <p:nvPicPr>
          <p:cNvPr id="4" name="Picture 3"/>
          <p:cNvPicPr>
            <a:picLocks noChangeAspect="1"/>
          </p:cNvPicPr>
          <p:nvPr/>
        </p:nvPicPr>
        <p:blipFill>
          <a:blip r:embed="rId2"/>
          <a:srcRect r="1029"/>
          <a:stretch>
            <a:fillRect/>
          </a:stretch>
        </p:blipFill>
        <p:spPr>
          <a:xfrm>
            <a:off x="7229806" y="1380761"/>
            <a:ext cx="4672095" cy="2403711"/>
          </a:xfrm>
          <a:prstGeom prst="rect">
            <a:avLst/>
          </a:prstGeom>
          <a:noFill/>
          <a:ln>
            <a:noFill/>
          </a:ln>
        </p:spPr>
      </p:pic>
      <p:pic>
        <p:nvPicPr>
          <p:cNvPr id="5" name="Picture 4"/>
          <p:cNvPicPr>
            <a:picLocks noChangeAspect="1"/>
          </p:cNvPicPr>
          <p:nvPr/>
        </p:nvPicPr>
        <p:blipFill>
          <a:blip r:embed="rId3"/>
          <a:srcRect r="1029"/>
          <a:stretch>
            <a:fillRect/>
          </a:stretch>
        </p:blipFill>
        <p:spPr>
          <a:xfrm>
            <a:off x="7229806" y="3784472"/>
            <a:ext cx="4672095" cy="2387730"/>
          </a:xfrm>
          <a:prstGeom prst="rect">
            <a:avLst/>
          </a:prstGeom>
          <a:noFill/>
          <a:ln>
            <a:noFill/>
          </a:ln>
        </p:spPr>
      </p:pic>
      <p:graphicFrame>
        <p:nvGraphicFramePr>
          <p:cNvPr id="6" name="Table Placeholder 2"/>
          <p:cNvGraphicFramePr>
            <a:graphicFrameLocks/>
          </p:cNvGraphicFramePr>
          <p:nvPr>
            <p:extLst>
              <p:ext uri="{D42A27DB-BD31-4B8C-83A1-F6EECF244321}">
                <p14:modId xmlns:p14="http://schemas.microsoft.com/office/powerpoint/2010/main" val="1600409613"/>
              </p:ext>
            </p:extLst>
          </p:nvPr>
        </p:nvGraphicFramePr>
        <p:xfrm>
          <a:off x="287999" y="3784471"/>
          <a:ext cx="6800623" cy="2335526"/>
        </p:xfrm>
        <a:graphic>
          <a:graphicData uri="http://schemas.openxmlformats.org/drawingml/2006/table">
            <a:tbl>
              <a:tblPr firstRow="1" bandRow="1"/>
              <a:tblGrid>
                <a:gridCol w="1133143"/>
                <a:gridCol w="1133143"/>
                <a:gridCol w="1133143"/>
                <a:gridCol w="1133143"/>
                <a:gridCol w="1133143"/>
                <a:gridCol w="1134908"/>
              </a:tblGrid>
              <a:tr h="610904">
                <a:tc rowSpan="2">
                  <a:txBody>
                    <a:bodyPr/>
                    <a:lstStyle/>
                    <a:p>
                      <a:pPr marL="0" marR="0" lvl="0" indent="0" algn="ctr" rtl="0" hangingPunct="0">
                        <a:lnSpc>
                          <a:spcPct val="100000"/>
                        </a:lnSpc>
                        <a:spcBef>
                          <a:spcPts val="0"/>
                        </a:spcBef>
                        <a:spcAft>
                          <a:spcPts val="0"/>
                        </a:spcAft>
                        <a:buNone/>
                        <a:tabLst/>
                      </a:pPr>
                      <a:r>
                        <a:rPr lang="de-DE" sz="1600" b="1" i="0" u="none" strike="noStrike" kern="1200" dirty="0">
                          <a:ln>
                            <a:noFill/>
                          </a:ln>
                          <a:solidFill>
                            <a:schemeClr val="tx1"/>
                          </a:solidFill>
                          <a:latin typeface="Arial" pitchFamily="34"/>
                          <a:ea typeface="Microsoft YaHei" pitchFamily="2"/>
                          <a:cs typeface="Mangal" pitchFamily="2"/>
                        </a:rPr>
                        <a:t>m(</a:t>
                      </a:r>
                      <a:r>
                        <a:rPr lang="de-DE" sz="1600" b="1" i="0" u="none" strike="noStrike" kern="1200" dirty="0">
                          <a:ln>
                            <a:noFill/>
                          </a:ln>
                          <a:solidFill>
                            <a:schemeClr val="tx1"/>
                          </a:solidFill>
                          <a:latin typeface="Arial" pitchFamily="34"/>
                          <a:ea typeface="Segoe UI" pitchFamily="2"/>
                          <a:cs typeface="Segoe UI" pitchFamily="2"/>
                        </a:rPr>
                        <a:t>γ'</a:t>
                      </a:r>
                      <a:r>
                        <a:rPr lang="de-DE" sz="1600" b="1" i="0" u="none" strike="noStrike" kern="1200" dirty="0">
                          <a:ln>
                            <a:noFill/>
                          </a:ln>
                          <a:solidFill>
                            <a:schemeClr val="tx1"/>
                          </a:solidFill>
                          <a:latin typeface="Arial" pitchFamily="34"/>
                          <a:ea typeface="Microsoft YaHei" pitchFamily="2"/>
                          <a:cs typeface="Mangal" pitchFamily="2"/>
                        </a:rPr>
                        <a:t>)</a:t>
                      </a:r>
                    </a:p>
                  </a:txBody>
                  <a:tcPr/>
                </a:tc>
                <a:tc gridSpan="2">
                  <a:txBody>
                    <a:bodyPr/>
                    <a:lstStyle/>
                    <a:p>
                      <a:pPr marL="0" marR="0" lvl="0" indent="0" algn="ctr" rtl="0" hangingPunct="0">
                        <a:lnSpc>
                          <a:spcPct val="100000"/>
                        </a:lnSpc>
                        <a:spcBef>
                          <a:spcPts val="0"/>
                        </a:spcBef>
                        <a:spcAft>
                          <a:spcPts val="0"/>
                        </a:spcAft>
                        <a:buNone/>
                        <a:tabLst/>
                      </a:pPr>
                      <a:r>
                        <a:rPr lang="de-DE" sz="1600" b="1" i="0" u="none" strike="noStrike" kern="1200" dirty="0" smtClean="0">
                          <a:ln>
                            <a:noFill/>
                          </a:ln>
                          <a:solidFill>
                            <a:schemeClr val="tx1"/>
                          </a:solidFill>
                          <a:latin typeface="Arial" pitchFamily="18"/>
                          <a:ea typeface="Microsoft YaHei" pitchFamily="2"/>
                          <a:cs typeface="Mangal" pitchFamily="2"/>
                        </a:rPr>
                        <a:t>Electron spectrometer</a:t>
                      </a:r>
                      <a:endParaRPr lang="de-DE" sz="1600" b="1" i="0" u="none" strike="noStrike" kern="1200" dirty="0">
                        <a:ln>
                          <a:noFill/>
                        </a:ln>
                        <a:solidFill>
                          <a:schemeClr val="tx1"/>
                        </a:solidFill>
                        <a:latin typeface="Arial" pitchFamily="18"/>
                        <a:ea typeface="Microsoft YaHei" pitchFamily="2"/>
                        <a:cs typeface="Mangal" pitchFamily="2"/>
                      </a:endParaRPr>
                    </a:p>
                  </a:txBody>
                  <a:tcPr/>
                </a:tc>
                <a:tc hMerge="1">
                  <a:txBody>
                    <a:bodyPr/>
                    <a:lstStyle/>
                    <a:p>
                      <a:endParaRPr lang="en-US"/>
                    </a:p>
                  </a:txBody>
                  <a:tcPr/>
                </a:tc>
                <a:tc gridSpan="2">
                  <a:txBody>
                    <a:bodyPr/>
                    <a:lstStyle/>
                    <a:p>
                      <a:pPr marL="0" marR="0" lvl="0" indent="0" algn="ctr" rtl="0" hangingPunct="0">
                        <a:lnSpc>
                          <a:spcPct val="100000"/>
                        </a:lnSpc>
                        <a:spcBef>
                          <a:spcPts val="0"/>
                        </a:spcBef>
                        <a:spcAft>
                          <a:spcPts val="0"/>
                        </a:spcAft>
                        <a:buNone/>
                        <a:tabLst/>
                      </a:pPr>
                      <a:r>
                        <a:rPr lang="de-DE" sz="1600" b="1" i="0" u="none" strike="noStrike" kern="1200" dirty="0" smtClean="0">
                          <a:ln>
                            <a:noFill/>
                          </a:ln>
                          <a:solidFill>
                            <a:schemeClr val="tx1"/>
                          </a:solidFill>
                          <a:latin typeface="Arial" pitchFamily="18"/>
                          <a:ea typeface="Microsoft YaHei" pitchFamily="2"/>
                          <a:cs typeface="Mangal" pitchFamily="2"/>
                        </a:rPr>
                        <a:t>Proton spectrometer</a:t>
                      </a:r>
                      <a:endParaRPr lang="de-DE" sz="1600" b="1" i="0" u="none" strike="noStrike" kern="1200" dirty="0">
                        <a:ln>
                          <a:noFill/>
                        </a:ln>
                        <a:solidFill>
                          <a:schemeClr val="tx1"/>
                        </a:solidFill>
                        <a:latin typeface="Arial" pitchFamily="18"/>
                        <a:ea typeface="Microsoft YaHei" pitchFamily="2"/>
                        <a:cs typeface="Mangal" pitchFamily="2"/>
                      </a:endParaRPr>
                    </a:p>
                  </a:txBody>
                  <a:tcPr/>
                </a:tc>
                <a:tc hMerge="1">
                  <a:txBody>
                    <a:bodyPr/>
                    <a:lstStyle/>
                    <a:p>
                      <a:endParaRPr lang="en-US"/>
                    </a:p>
                  </a:txBody>
                  <a:tcPr/>
                </a:tc>
                <a:tc rowSpan="2">
                  <a:txBody>
                    <a:bodyPr/>
                    <a:lstStyle/>
                    <a:p>
                      <a:pPr marL="0" marR="0" lvl="0" indent="0" algn="ctr" rtl="0" hangingPunct="0">
                        <a:lnSpc>
                          <a:spcPct val="100000"/>
                        </a:lnSpc>
                        <a:spcBef>
                          <a:spcPts val="0"/>
                        </a:spcBef>
                        <a:spcAft>
                          <a:spcPts val="0"/>
                        </a:spcAft>
                        <a:buNone/>
                        <a:tabLst/>
                      </a:pPr>
                      <a:r>
                        <a:rPr lang="de-DE" sz="1600" b="1" i="0" u="none" strike="noStrike" kern="1200" dirty="0" smtClean="0">
                          <a:ln>
                            <a:noFill/>
                          </a:ln>
                          <a:solidFill>
                            <a:schemeClr val="tx1"/>
                          </a:solidFill>
                          <a:latin typeface="Arial" pitchFamily="18"/>
                          <a:ea typeface="Microsoft YaHei" pitchFamily="2"/>
                          <a:cs typeface="Mangal" pitchFamily="2"/>
                        </a:rPr>
                        <a:t>10-days</a:t>
                      </a:r>
                      <a:r>
                        <a:rPr lang="de-DE" sz="1600" b="1" i="0" u="none" strike="noStrike" kern="1200" baseline="0" dirty="0" smtClean="0">
                          <a:ln>
                            <a:noFill/>
                          </a:ln>
                          <a:solidFill>
                            <a:schemeClr val="tx1"/>
                          </a:solidFill>
                          <a:latin typeface="Arial" pitchFamily="18"/>
                          <a:ea typeface="Microsoft YaHei" pitchFamily="2"/>
                          <a:cs typeface="Mangal" pitchFamily="2"/>
                        </a:rPr>
                        <a:t> event couns</a:t>
                      </a:r>
                      <a:endParaRPr lang="de-DE" sz="1600" b="1" i="0" u="none" strike="noStrike" kern="1200" dirty="0" smtClean="0">
                        <a:ln>
                          <a:noFill/>
                        </a:ln>
                        <a:solidFill>
                          <a:schemeClr val="tx1"/>
                        </a:solidFill>
                        <a:latin typeface="Arial" pitchFamily="18"/>
                        <a:ea typeface="Microsoft YaHei" pitchFamily="2"/>
                        <a:cs typeface="Mangal" pitchFamily="2"/>
                      </a:endParaRPr>
                    </a:p>
                  </a:txBody>
                  <a:tcPr/>
                </a:tc>
              </a:tr>
              <a:tr h="610904">
                <a:tc vMerge="1">
                  <a:txBody>
                    <a:bodyPr/>
                    <a:lstStyle/>
                    <a:p>
                      <a:endParaRPr lang="en-US"/>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Arial" pitchFamily="34"/>
                          <a:cs typeface="Arial" pitchFamily="34"/>
                        </a:rPr>
                        <a:t>Θ [°]</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Microsoft YaHei" pitchFamily="2"/>
                          <a:cs typeface="Mangal" pitchFamily="2"/>
                        </a:rPr>
                        <a:t>P [</a:t>
                      </a:r>
                      <a:r>
                        <a:rPr lang="de-DE" sz="1600" b="0" i="1" u="none" strike="noStrike" kern="1200">
                          <a:ln>
                            <a:noFill/>
                          </a:ln>
                          <a:solidFill>
                            <a:schemeClr val="tx1"/>
                          </a:solidFill>
                          <a:latin typeface="Arial" pitchFamily="34"/>
                          <a:ea typeface="Microsoft YaHei" pitchFamily="2"/>
                          <a:cs typeface="Mangal" pitchFamily="2"/>
                        </a:rPr>
                        <a:t>MeV</a:t>
                      </a:r>
                      <a:r>
                        <a:rPr lang="de-DE" sz="1600" b="0" i="0" u="none" strike="noStrike" kern="1200">
                          <a:ln>
                            <a:noFill/>
                          </a:ln>
                          <a:solidFill>
                            <a:schemeClr val="tx1"/>
                          </a:solidFill>
                          <a:latin typeface="Arial" pitchFamily="34"/>
                          <a:ea typeface="Microsoft YaHei" pitchFamily="2"/>
                          <a:cs typeface="Mangal" pitchFamily="2"/>
                        </a:rPr>
                        <a:t>]</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Arial" pitchFamily="34"/>
                          <a:cs typeface="Arial" pitchFamily="34"/>
                        </a:rPr>
                        <a:t>Θ [°]</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Microsoft YaHei" pitchFamily="2"/>
                          <a:cs typeface="Mangal" pitchFamily="2"/>
                        </a:rPr>
                        <a:t>P [</a:t>
                      </a:r>
                      <a:r>
                        <a:rPr lang="de-DE" sz="1600" b="0" i="1" u="none" strike="noStrike" kern="1200">
                          <a:ln>
                            <a:noFill/>
                          </a:ln>
                          <a:solidFill>
                            <a:schemeClr val="tx1"/>
                          </a:solidFill>
                          <a:latin typeface="Arial" pitchFamily="34"/>
                          <a:ea typeface="Microsoft YaHei" pitchFamily="2"/>
                          <a:cs typeface="Mangal" pitchFamily="2"/>
                        </a:rPr>
                        <a:t>MeVI</a:t>
                      </a:r>
                    </a:p>
                  </a:txBody>
                  <a:tcPr/>
                </a:tc>
                <a:tc vMerge="1">
                  <a:txBody>
                    <a:bodyPr/>
                    <a:lstStyle/>
                    <a:p>
                      <a:endParaRPr lang="en-US"/>
                    </a:p>
                  </a:txBody>
                  <a:tcPr/>
                </a:tc>
              </a:tr>
              <a:tr h="361649">
                <a:tc>
                  <a:txBody>
                    <a:bodyPr/>
                    <a:lstStyle/>
                    <a:p>
                      <a:pPr marL="0" marR="0" lvl="0" indent="0" algn="ctr" rtl="0" hangingPunct="0">
                        <a:lnSpc>
                          <a:spcPct val="100000"/>
                        </a:lnSpc>
                        <a:spcBef>
                          <a:spcPts val="0"/>
                        </a:spcBef>
                        <a:spcAft>
                          <a:spcPts val="0"/>
                        </a:spcAft>
                        <a:buNone/>
                        <a:tabLst/>
                      </a:pPr>
                      <a:r>
                        <a:rPr lang="de-DE" sz="1600" b="0" i="0" u="none" strike="noStrike" kern="1200" dirty="0">
                          <a:ln>
                            <a:noFill/>
                          </a:ln>
                          <a:solidFill>
                            <a:schemeClr val="tx1"/>
                          </a:solidFill>
                          <a:latin typeface="Arial" pitchFamily="18"/>
                          <a:ea typeface="Microsoft YaHei" pitchFamily="2"/>
                          <a:cs typeface="Mangal" pitchFamily="2"/>
                        </a:rPr>
                        <a:t>15</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14</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40.87</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71.03</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10.02</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Microsoft YaHei" pitchFamily="2"/>
                          <a:cs typeface="Mangal" pitchFamily="2"/>
                        </a:rPr>
                        <a:t>4.68x10</a:t>
                      </a:r>
                      <a:r>
                        <a:rPr lang="de-DE" sz="1600" b="0" i="0" u="none" strike="noStrike" kern="1200" baseline="30000">
                          <a:ln>
                            <a:noFill/>
                          </a:ln>
                          <a:solidFill>
                            <a:schemeClr val="tx1"/>
                          </a:solidFill>
                          <a:latin typeface="Arial" pitchFamily="34"/>
                          <a:ea typeface="Microsoft YaHei" pitchFamily="2"/>
                          <a:cs typeface="Mangal" pitchFamily="2"/>
                        </a:rPr>
                        <a:t>6</a:t>
                      </a:r>
                    </a:p>
                  </a:txBody>
                  <a:tcPr/>
                </a:tc>
              </a:tr>
              <a:tr h="389344">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aial" pitchFamily="18"/>
                          <a:ea typeface="Microsoft YaHei" pitchFamily="2"/>
                          <a:cs typeface="Mangal" pitchFamily="2"/>
                        </a:rPr>
                        <a:t>30</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18</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40.74</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51.03</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17.36</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Microsoft YaHei" pitchFamily="2"/>
                          <a:cs typeface="Mangal" pitchFamily="2"/>
                        </a:rPr>
                        <a:t>157722</a:t>
                      </a:r>
                    </a:p>
                  </a:txBody>
                  <a:tcPr/>
                </a:tc>
              </a:tr>
              <a:tr h="362725">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34"/>
                          <a:ea typeface="Microsoft YaHei" pitchFamily="2"/>
                          <a:cs typeface="Mangal" pitchFamily="2"/>
                        </a:rPr>
                        <a:t>45</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16</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30.5</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49.05</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a:ln>
                            <a:noFill/>
                          </a:ln>
                          <a:solidFill>
                            <a:schemeClr val="tx1"/>
                          </a:solidFill>
                          <a:latin typeface="Arial" pitchFamily="18"/>
                          <a:ea typeface="Microsoft YaHei" pitchFamily="2"/>
                          <a:cs typeface="Mangal" pitchFamily="2"/>
                        </a:rPr>
                        <a:t>29.74</a:t>
                      </a:r>
                    </a:p>
                  </a:txBody>
                  <a:tcPr/>
                </a:tc>
                <a:tc>
                  <a:txBody>
                    <a:bodyPr/>
                    <a:lstStyle/>
                    <a:p>
                      <a:pPr marL="0" marR="0" lvl="0" indent="0" algn="ctr" rtl="0" hangingPunct="0">
                        <a:lnSpc>
                          <a:spcPct val="100000"/>
                        </a:lnSpc>
                        <a:spcBef>
                          <a:spcPts val="0"/>
                        </a:spcBef>
                        <a:spcAft>
                          <a:spcPts val="0"/>
                        </a:spcAft>
                        <a:buNone/>
                        <a:tabLst/>
                      </a:pPr>
                      <a:r>
                        <a:rPr lang="de-DE" sz="1600" b="0" i="0" u="none" strike="noStrike" kern="1200" dirty="0">
                          <a:ln>
                            <a:noFill/>
                          </a:ln>
                          <a:solidFill>
                            <a:schemeClr val="tx1"/>
                          </a:solidFill>
                          <a:latin typeface="Arial" pitchFamily="34"/>
                          <a:ea typeface="Microsoft YaHei" pitchFamily="2"/>
                          <a:cs typeface="Mangal" pitchFamily="2"/>
                        </a:rPr>
                        <a:t>28924</a:t>
                      </a:r>
                    </a:p>
                  </a:txBody>
                  <a:tcPr/>
                </a:tc>
              </a:tr>
            </a:tbl>
          </a:graphicData>
        </a:graphic>
      </p:graphicFrame>
      <p:graphicFrame>
        <p:nvGraphicFramePr>
          <p:cNvPr id="7" name="Diagram 6"/>
          <p:cNvGraphicFramePr/>
          <p:nvPr>
            <p:extLst>
              <p:ext uri="{D42A27DB-BD31-4B8C-83A1-F6EECF244321}">
                <p14:modId xmlns:p14="http://schemas.microsoft.com/office/powerpoint/2010/main" val="2951320153"/>
              </p:ext>
            </p:extLst>
          </p:nvPr>
        </p:nvGraphicFramePr>
        <p:xfrm>
          <a:off x="397164" y="988290"/>
          <a:ext cx="6691458" cy="2632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Date Placeholder 7"/>
          <p:cNvSpPr>
            <a:spLocks noGrp="1"/>
          </p:cNvSpPr>
          <p:nvPr>
            <p:ph type="dt" sz="half" idx="10"/>
          </p:nvPr>
        </p:nvSpPr>
        <p:spPr/>
        <p:txBody>
          <a:bodyPr/>
          <a:lstStyle/>
          <a:p>
            <a:r>
              <a:rPr lang="en-US" smtClean="0"/>
              <a:t>15-Feb-17</a:t>
            </a:r>
            <a:endParaRPr lang="en-US"/>
          </a:p>
        </p:txBody>
      </p:sp>
      <p:sp>
        <p:nvSpPr>
          <p:cNvPr id="9" name="Footer Placeholder 8"/>
          <p:cNvSpPr>
            <a:spLocks noGrp="1"/>
          </p:cNvSpPr>
          <p:nvPr>
            <p:ph type="ftr" sz="quarter" idx="11"/>
          </p:nvPr>
        </p:nvSpPr>
        <p:spPr/>
        <p:txBody>
          <a:bodyPr/>
          <a:lstStyle/>
          <a:p>
            <a:r>
              <a:rPr lang="en-US" smtClean="0"/>
              <a:t>Magix Collaboration meeting 2017</a:t>
            </a:r>
            <a:endParaRPr lang="en-US"/>
          </a:p>
        </p:txBody>
      </p:sp>
      <p:sp>
        <p:nvSpPr>
          <p:cNvPr id="10" name="Slide Number Placeholder 9"/>
          <p:cNvSpPr>
            <a:spLocks noGrp="1"/>
          </p:cNvSpPr>
          <p:nvPr>
            <p:ph type="sldNum" sz="quarter" idx="12"/>
          </p:nvPr>
        </p:nvSpPr>
        <p:spPr/>
        <p:txBody>
          <a:bodyPr/>
          <a:lstStyle/>
          <a:p>
            <a:fld id="{416A7B0A-1F9B-4F04-8877-287FF757B28B}" type="slidenum">
              <a:rPr lang="en-US" smtClean="0"/>
              <a:t>10</a:t>
            </a:fld>
            <a:endParaRPr lang="en-US"/>
          </a:p>
        </p:txBody>
      </p:sp>
    </p:spTree>
    <p:extLst>
      <p:ext uri="{BB962C8B-B14F-4D97-AF65-F5344CB8AC3E}">
        <p14:creationId xmlns:p14="http://schemas.microsoft.com/office/powerpoint/2010/main" val="415502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Rate simulation</a:t>
            </a:r>
            <a:endParaRPr lang="en-US" dirty="0"/>
          </a:p>
        </p:txBody>
      </p:sp>
      <p:pic>
        <p:nvPicPr>
          <p:cNvPr id="4" name="Content Placeholder 3"/>
          <p:cNvPicPr>
            <a:picLocks noGrp="1" noChangeAspect="1"/>
          </p:cNvPicPr>
          <p:nvPr>
            <p:ph idx="1"/>
          </p:nvPr>
        </p:nvPicPr>
        <p:blipFill>
          <a:blip r:embed="rId3"/>
          <a:srcRect l="30299" t="2376" b="47620"/>
          <a:stretch>
            <a:fillRect/>
          </a:stretch>
        </p:blipFill>
        <p:spPr>
          <a:xfrm>
            <a:off x="3311641" y="1258516"/>
            <a:ext cx="8518257" cy="4320247"/>
          </a:xfrm>
          <a:prstGeom prst="rect">
            <a:avLst/>
          </a:prstGeom>
          <a:noFill/>
          <a:ln>
            <a:noFill/>
          </a:ln>
        </p:spPr>
      </p:pic>
      <p:graphicFrame>
        <p:nvGraphicFramePr>
          <p:cNvPr id="5" name="Diagram 4"/>
          <p:cNvGraphicFramePr/>
          <p:nvPr>
            <p:extLst>
              <p:ext uri="{D42A27DB-BD31-4B8C-83A1-F6EECF244321}">
                <p14:modId xmlns:p14="http://schemas.microsoft.com/office/powerpoint/2010/main" val="4233873692"/>
              </p:ext>
            </p:extLst>
          </p:nvPr>
        </p:nvGraphicFramePr>
        <p:xfrm>
          <a:off x="203200" y="1108364"/>
          <a:ext cx="3260436" cy="50302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ate Placeholder 5"/>
          <p:cNvSpPr>
            <a:spLocks noGrp="1"/>
          </p:cNvSpPr>
          <p:nvPr>
            <p:ph type="dt" sz="half" idx="10"/>
          </p:nvPr>
        </p:nvSpPr>
        <p:spPr/>
        <p:txBody>
          <a:bodyPr/>
          <a:lstStyle/>
          <a:p>
            <a:r>
              <a:rPr lang="en-US" smtClean="0"/>
              <a:t>15-Feb-17</a:t>
            </a:r>
            <a:endParaRPr lang="en-US"/>
          </a:p>
        </p:txBody>
      </p:sp>
      <p:sp>
        <p:nvSpPr>
          <p:cNvPr id="7" name="Footer Placeholder 6"/>
          <p:cNvSpPr>
            <a:spLocks noGrp="1"/>
          </p:cNvSpPr>
          <p:nvPr>
            <p:ph type="ftr" sz="quarter" idx="11"/>
          </p:nvPr>
        </p:nvSpPr>
        <p:spPr/>
        <p:txBody>
          <a:bodyPr/>
          <a:lstStyle/>
          <a:p>
            <a:r>
              <a:rPr lang="en-US" smtClean="0"/>
              <a:t>Magix Collaboration meeting 2017</a:t>
            </a:r>
            <a:endParaRPr lang="en-US"/>
          </a:p>
        </p:txBody>
      </p:sp>
      <p:sp>
        <p:nvSpPr>
          <p:cNvPr id="8" name="Slide Number Placeholder 7"/>
          <p:cNvSpPr>
            <a:spLocks noGrp="1"/>
          </p:cNvSpPr>
          <p:nvPr>
            <p:ph type="sldNum" sz="quarter" idx="12"/>
          </p:nvPr>
        </p:nvSpPr>
        <p:spPr/>
        <p:txBody>
          <a:bodyPr/>
          <a:lstStyle/>
          <a:p>
            <a:fld id="{416A7B0A-1F9B-4F04-8877-287FF757B28B}" type="slidenum">
              <a:rPr lang="en-US" smtClean="0"/>
              <a:t>11</a:t>
            </a:fld>
            <a:endParaRPr lang="en-US"/>
          </a:p>
        </p:txBody>
      </p:sp>
    </p:spTree>
    <p:extLst>
      <p:ext uri="{BB962C8B-B14F-4D97-AF65-F5344CB8AC3E}">
        <p14:creationId xmlns:p14="http://schemas.microsoft.com/office/powerpoint/2010/main" val="3011368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12</a:t>
            </a:fld>
            <a:endParaRPr lang="en-US"/>
          </a:p>
        </p:txBody>
      </p:sp>
    </p:spTree>
    <p:extLst>
      <p:ext uri="{BB962C8B-B14F-4D97-AF65-F5344CB8AC3E}">
        <p14:creationId xmlns:p14="http://schemas.microsoft.com/office/powerpoint/2010/main" val="1457826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1072639"/>
              </p:ext>
            </p:extLst>
          </p:nvPr>
        </p:nvGraphicFramePr>
        <p:xfrm>
          <a:off x="1069975" y="960582"/>
          <a:ext cx="9565147" cy="5211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Next developments</a:t>
            </a:r>
            <a:endParaRPr lang="en-US" dirty="0"/>
          </a:p>
        </p:txBody>
      </p:sp>
      <p:sp>
        <p:nvSpPr>
          <p:cNvPr id="5" name="Date Placeholder 4"/>
          <p:cNvSpPr>
            <a:spLocks noGrp="1"/>
          </p:cNvSpPr>
          <p:nvPr>
            <p:ph type="dt" sz="half" idx="10"/>
          </p:nvPr>
        </p:nvSpPr>
        <p:spPr/>
        <p:txBody>
          <a:bodyPr/>
          <a:lstStyle/>
          <a:p>
            <a:r>
              <a:rPr lang="en-US" smtClean="0"/>
              <a:t>15-Feb-17</a:t>
            </a:r>
            <a:endParaRPr lang="en-US"/>
          </a:p>
        </p:txBody>
      </p:sp>
      <p:sp>
        <p:nvSpPr>
          <p:cNvPr id="6" name="Footer Placeholder 5"/>
          <p:cNvSpPr>
            <a:spLocks noGrp="1"/>
          </p:cNvSpPr>
          <p:nvPr>
            <p:ph type="ftr" sz="quarter" idx="11"/>
          </p:nvPr>
        </p:nvSpPr>
        <p:spPr/>
        <p:txBody>
          <a:bodyPr/>
          <a:lstStyle/>
          <a:p>
            <a:r>
              <a:rPr lang="en-US" smtClean="0"/>
              <a:t>Magix Collaboration meeting 2017</a:t>
            </a:r>
            <a:endParaRPr lang="en-US"/>
          </a:p>
        </p:txBody>
      </p:sp>
      <p:sp>
        <p:nvSpPr>
          <p:cNvPr id="7" name="Slide Number Placeholder 6"/>
          <p:cNvSpPr>
            <a:spLocks noGrp="1"/>
          </p:cNvSpPr>
          <p:nvPr>
            <p:ph type="sldNum" sz="quarter" idx="12"/>
          </p:nvPr>
        </p:nvSpPr>
        <p:spPr/>
        <p:txBody>
          <a:bodyPr/>
          <a:lstStyle/>
          <a:p>
            <a:fld id="{416A7B0A-1F9B-4F04-8877-287FF757B28B}" type="slidenum">
              <a:rPr lang="en-US" smtClean="0"/>
              <a:t>13</a:t>
            </a:fld>
            <a:endParaRPr lang="en-US"/>
          </a:p>
        </p:txBody>
      </p:sp>
    </p:spTree>
    <p:extLst>
      <p:ext uri="{BB962C8B-B14F-4D97-AF65-F5344CB8AC3E}">
        <p14:creationId xmlns:p14="http://schemas.microsoft.com/office/powerpoint/2010/main" val="893090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dark photon</a:t>
            </a:r>
            <a:endParaRPr lang="en-US" dirty="0"/>
          </a:p>
        </p:txBody>
      </p:sp>
      <mc:AlternateContent xmlns:mc="http://schemas.openxmlformats.org/markup-compatibility/2006">
        <mc:Choice xmlns:a14="http://schemas.microsoft.com/office/drawing/2010/main" Requires="a14">
          <p:graphicFrame>
            <p:nvGraphicFramePr>
              <p:cNvPr id="7" name="Content Placeholder 6"/>
              <p:cNvGraphicFramePr>
                <a:graphicFrameLocks noGrp="1"/>
              </p:cNvGraphicFramePr>
              <p:nvPr>
                <p:ph idx="1"/>
                <p:extLst>
                  <p:ext uri="{D42A27DB-BD31-4B8C-83A1-F6EECF244321}">
                    <p14:modId xmlns:p14="http://schemas.microsoft.com/office/powerpoint/2010/main" val="463680854"/>
                  </p:ext>
                </p:extLst>
              </p:nvPr>
            </p:nvGraphicFramePr>
            <p:xfrm>
              <a:off x="1069975" y="946768"/>
              <a:ext cx="6512262" cy="5225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7" name="Content Placeholder 6"/>
              <p:cNvGraphicFramePr>
                <a:graphicFrameLocks noGrp="1"/>
              </p:cNvGraphicFramePr>
              <p:nvPr>
                <p:ph idx="1"/>
                <p:extLst>
                  <p:ext uri="{D42A27DB-BD31-4B8C-83A1-F6EECF244321}">
                    <p14:modId xmlns:p14="http://schemas.microsoft.com/office/powerpoint/2010/main" val="463680854"/>
                  </p:ext>
                </p:extLst>
              </p:nvPr>
            </p:nvGraphicFramePr>
            <p:xfrm>
              <a:off x="1069975" y="946768"/>
              <a:ext cx="6512262" cy="5225432"/>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pic>
        <p:nvPicPr>
          <p:cNvPr id="6" name="Picture 5"/>
          <p:cNvPicPr>
            <a:picLocks noChangeAspect="1"/>
          </p:cNvPicPr>
          <p:nvPr/>
        </p:nvPicPr>
        <p:blipFill>
          <a:blip r:embed="rId9"/>
          <a:srcRect/>
          <a:stretch>
            <a:fillRect/>
          </a:stretch>
        </p:blipFill>
        <p:spPr>
          <a:xfrm>
            <a:off x="7988217" y="2788926"/>
            <a:ext cx="3898066" cy="1541116"/>
          </a:xfrm>
          <a:prstGeom prst="rect">
            <a:avLst/>
          </a:prstGeom>
          <a:noFill/>
          <a:ln>
            <a:noFill/>
          </a:ln>
        </p:spPr>
      </p:pic>
      <p:sp>
        <p:nvSpPr>
          <p:cNvPr id="10" name="Date Placeholder 9"/>
          <p:cNvSpPr>
            <a:spLocks noGrp="1"/>
          </p:cNvSpPr>
          <p:nvPr>
            <p:ph type="dt" sz="half" idx="10"/>
          </p:nvPr>
        </p:nvSpPr>
        <p:spPr/>
        <p:txBody>
          <a:bodyPr/>
          <a:lstStyle/>
          <a:p>
            <a:r>
              <a:rPr lang="en-US" smtClean="0"/>
              <a:t>15-Feb-17</a:t>
            </a:r>
            <a:endParaRPr lang="en-US"/>
          </a:p>
        </p:txBody>
      </p:sp>
      <p:sp>
        <p:nvSpPr>
          <p:cNvPr id="11" name="Footer Placeholder 10"/>
          <p:cNvSpPr>
            <a:spLocks noGrp="1"/>
          </p:cNvSpPr>
          <p:nvPr>
            <p:ph type="ftr" sz="quarter" idx="11"/>
          </p:nvPr>
        </p:nvSpPr>
        <p:spPr/>
        <p:txBody>
          <a:bodyPr/>
          <a:lstStyle/>
          <a:p>
            <a:r>
              <a:rPr lang="en-US" smtClean="0"/>
              <a:t>Magix Collaboration meeting 2017</a:t>
            </a:r>
            <a:endParaRPr lang="en-US"/>
          </a:p>
        </p:txBody>
      </p:sp>
      <p:sp>
        <p:nvSpPr>
          <p:cNvPr id="12" name="Slide Number Placeholder 11"/>
          <p:cNvSpPr>
            <a:spLocks noGrp="1"/>
          </p:cNvSpPr>
          <p:nvPr>
            <p:ph type="sldNum" sz="quarter" idx="12"/>
          </p:nvPr>
        </p:nvSpPr>
        <p:spPr/>
        <p:txBody>
          <a:bodyPr/>
          <a:lstStyle/>
          <a:p>
            <a:fld id="{416A7B0A-1F9B-4F04-8877-287FF757B28B}" type="slidenum">
              <a:rPr lang="en-US" smtClean="0"/>
              <a:t>2</a:t>
            </a:fld>
            <a:endParaRPr lang="en-US"/>
          </a:p>
        </p:txBody>
      </p:sp>
    </p:spTree>
    <p:extLst>
      <p:ext uri="{BB962C8B-B14F-4D97-AF65-F5344CB8AC3E}">
        <p14:creationId xmlns:p14="http://schemas.microsoft.com/office/powerpoint/2010/main" val="2077446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3854545"/>
              </p:ext>
            </p:extLst>
          </p:nvPr>
        </p:nvGraphicFramePr>
        <p:xfrm>
          <a:off x="1809782" y="1073019"/>
          <a:ext cx="9357227" cy="2770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Dark photon production</a:t>
            </a:r>
            <a:endParaRPr lang="en-US" dirty="0"/>
          </a:p>
        </p:txBody>
      </p:sp>
      <p:pic>
        <p:nvPicPr>
          <p:cNvPr id="5" name="Picture 4"/>
          <p:cNvPicPr>
            <a:picLocks noChangeAspect="1"/>
          </p:cNvPicPr>
          <p:nvPr/>
        </p:nvPicPr>
        <p:blipFill>
          <a:blip r:embed="rId8"/>
          <a:srcRect/>
          <a:stretch>
            <a:fillRect/>
          </a:stretch>
        </p:blipFill>
        <p:spPr>
          <a:xfrm>
            <a:off x="1809782" y="3999544"/>
            <a:ext cx="3970079" cy="2328480"/>
          </a:xfrm>
          <a:prstGeom prst="rect">
            <a:avLst/>
          </a:prstGeom>
          <a:noFill/>
          <a:ln>
            <a:noFill/>
          </a:ln>
        </p:spPr>
      </p:pic>
      <p:pic>
        <p:nvPicPr>
          <p:cNvPr id="6" name="Picture 5"/>
          <p:cNvPicPr>
            <a:picLocks noChangeAspect="1"/>
          </p:cNvPicPr>
          <p:nvPr/>
        </p:nvPicPr>
        <p:blipFill>
          <a:blip r:embed="rId9"/>
          <a:srcRect/>
          <a:stretch>
            <a:fillRect/>
          </a:stretch>
        </p:blipFill>
        <p:spPr>
          <a:xfrm>
            <a:off x="8116294" y="4037927"/>
            <a:ext cx="1982586" cy="2251714"/>
          </a:xfrm>
          <a:prstGeom prst="rect">
            <a:avLst/>
          </a:prstGeom>
          <a:noFill/>
          <a:ln>
            <a:noFill/>
          </a:ln>
        </p:spPr>
      </p:pic>
      <p:sp>
        <p:nvSpPr>
          <p:cNvPr id="7" name="Date Placeholder 6"/>
          <p:cNvSpPr>
            <a:spLocks noGrp="1"/>
          </p:cNvSpPr>
          <p:nvPr>
            <p:ph type="dt" sz="half" idx="10"/>
          </p:nvPr>
        </p:nvSpPr>
        <p:spPr/>
        <p:txBody>
          <a:bodyPr/>
          <a:lstStyle/>
          <a:p>
            <a:r>
              <a:rPr lang="en-US" smtClean="0"/>
              <a:t>15-Feb-17</a:t>
            </a:r>
            <a:endParaRPr lang="en-US"/>
          </a:p>
        </p:txBody>
      </p:sp>
      <p:sp>
        <p:nvSpPr>
          <p:cNvPr id="8" name="Footer Placeholder 7"/>
          <p:cNvSpPr>
            <a:spLocks noGrp="1"/>
          </p:cNvSpPr>
          <p:nvPr>
            <p:ph type="ftr" sz="quarter" idx="11"/>
          </p:nvPr>
        </p:nvSpPr>
        <p:spPr/>
        <p:txBody>
          <a:bodyPr/>
          <a:lstStyle/>
          <a:p>
            <a:r>
              <a:rPr lang="en-US" smtClean="0"/>
              <a:t>Magix Collaboration meeting 2017</a:t>
            </a:r>
            <a:endParaRPr lang="en-US"/>
          </a:p>
        </p:txBody>
      </p:sp>
      <p:sp>
        <p:nvSpPr>
          <p:cNvPr id="9" name="Slide Number Placeholder 8"/>
          <p:cNvSpPr>
            <a:spLocks noGrp="1"/>
          </p:cNvSpPr>
          <p:nvPr>
            <p:ph type="sldNum" sz="quarter" idx="12"/>
          </p:nvPr>
        </p:nvSpPr>
        <p:spPr/>
        <p:txBody>
          <a:bodyPr/>
          <a:lstStyle/>
          <a:p>
            <a:fld id="{416A7B0A-1F9B-4F04-8877-287FF757B28B}" type="slidenum">
              <a:rPr lang="en-US" smtClean="0"/>
              <a:t>3</a:t>
            </a:fld>
            <a:endParaRPr lang="en-US"/>
          </a:p>
        </p:txBody>
      </p:sp>
    </p:spTree>
    <p:extLst>
      <p:ext uri="{BB962C8B-B14F-4D97-AF65-F5344CB8AC3E}">
        <p14:creationId xmlns:p14="http://schemas.microsoft.com/office/powerpoint/2010/main" val="167299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Content Placeholder 3"/>
              <p:cNvGraphicFramePr>
                <a:graphicFrameLocks noGrp="1"/>
              </p:cNvGraphicFramePr>
              <p:nvPr>
                <p:ph idx="1"/>
                <p:extLst>
                  <p:ext uri="{D42A27DB-BD31-4B8C-83A1-F6EECF244321}">
                    <p14:modId xmlns:p14="http://schemas.microsoft.com/office/powerpoint/2010/main" val="954082482"/>
                  </p:ext>
                </p:extLst>
              </p:nvPr>
            </p:nvGraphicFramePr>
            <p:xfrm>
              <a:off x="1069975" y="1023938"/>
              <a:ext cx="7499490" cy="488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p:graphicFrame>
            <p:nvGraphicFramePr>
              <p:cNvPr id="4" name="Content Placeholder 3"/>
              <p:cNvGraphicFramePr>
                <a:graphicFrameLocks noGrp="1"/>
              </p:cNvGraphicFramePr>
              <p:nvPr>
                <p:ph idx="1"/>
                <p:extLst>
                  <p:ext uri="{D42A27DB-BD31-4B8C-83A1-F6EECF244321}">
                    <p14:modId xmlns:p14="http://schemas.microsoft.com/office/powerpoint/2010/main" val="954082482"/>
                  </p:ext>
                </p:extLst>
              </p:nvPr>
            </p:nvGraphicFramePr>
            <p:xfrm>
              <a:off x="1069975" y="1023938"/>
              <a:ext cx="7499490" cy="4883248"/>
            </p:xfrm>
            <a:graphic>
              <a:graphicData uri="http://schemas.openxmlformats.org/drawingml/2006/diagram">
                <dgm:relIds xmlns:dgm="http://schemas.openxmlformats.org/drawingml/2006/diagram" xmlns:r="http://schemas.openxmlformats.org/officeDocument/2006/relationships" r:dm="rId8" r:lo="rId4" r:qs="rId5" r:cs="rId6"/>
              </a:graphicData>
            </a:graphic>
          </p:graphicFrame>
        </mc:Fallback>
      </mc:AlternateContent>
      <p:sp>
        <p:nvSpPr>
          <p:cNvPr id="3" name="Title 2"/>
          <p:cNvSpPr>
            <a:spLocks noGrp="1"/>
          </p:cNvSpPr>
          <p:nvPr>
            <p:ph type="title"/>
          </p:nvPr>
        </p:nvSpPr>
        <p:spPr/>
        <p:txBody>
          <a:bodyPr/>
          <a:lstStyle/>
          <a:p>
            <a:r>
              <a:rPr lang="en-US" dirty="0" smtClean="0"/>
              <a:t>Dark photon detection</a:t>
            </a:r>
            <a:endParaRPr lang="en-US" dirty="0"/>
          </a:p>
        </p:txBody>
      </p:sp>
      <p:pic>
        <p:nvPicPr>
          <p:cNvPr id="5" name="Picture 4"/>
          <p:cNvPicPr>
            <a:picLocks noChangeAspect="1"/>
          </p:cNvPicPr>
          <p:nvPr/>
        </p:nvPicPr>
        <p:blipFill>
          <a:blip r:embed="rId9"/>
          <a:stretch>
            <a:fillRect/>
          </a:stretch>
        </p:blipFill>
        <p:spPr>
          <a:xfrm>
            <a:off x="8943245" y="1188091"/>
            <a:ext cx="2909858" cy="2279644"/>
          </a:xfrm>
          <a:prstGeom prst="rect">
            <a:avLst/>
          </a:prstGeom>
        </p:spPr>
      </p:pic>
      <p:pic>
        <p:nvPicPr>
          <p:cNvPr id="6" name="Picture 5"/>
          <p:cNvPicPr>
            <a:picLocks noChangeAspect="1"/>
          </p:cNvPicPr>
          <p:nvPr/>
        </p:nvPicPr>
        <p:blipFill>
          <a:blip r:embed="rId10"/>
          <a:srcRect/>
          <a:stretch>
            <a:fillRect/>
          </a:stretch>
        </p:blipFill>
        <p:spPr>
          <a:xfrm>
            <a:off x="9023185" y="3957198"/>
            <a:ext cx="2829918" cy="1163898"/>
          </a:xfrm>
          <a:prstGeom prst="rect">
            <a:avLst/>
          </a:prstGeom>
          <a:noFill/>
          <a:ln>
            <a:noFill/>
          </a:ln>
        </p:spPr>
      </p:pic>
      <p:sp>
        <p:nvSpPr>
          <p:cNvPr id="7" name="Date Placeholder 6"/>
          <p:cNvSpPr>
            <a:spLocks noGrp="1"/>
          </p:cNvSpPr>
          <p:nvPr>
            <p:ph type="dt" sz="half" idx="10"/>
          </p:nvPr>
        </p:nvSpPr>
        <p:spPr/>
        <p:txBody>
          <a:bodyPr/>
          <a:lstStyle/>
          <a:p>
            <a:r>
              <a:rPr lang="en-US" smtClean="0"/>
              <a:t>15-Feb-17</a:t>
            </a:r>
            <a:endParaRPr lang="en-US"/>
          </a:p>
        </p:txBody>
      </p:sp>
      <p:sp>
        <p:nvSpPr>
          <p:cNvPr id="8" name="Footer Placeholder 7"/>
          <p:cNvSpPr>
            <a:spLocks noGrp="1"/>
          </p:cNvSpPr>
          <p:nvPr>
            <p:ph type="ftr" sz="quarter" idx="11"/>
          </p:nvPr>
        </p:nvSpPr>
        <p:spPr/>
        <p:txBody>
          <a:bodyPr/>
          <a:lstStyle/>
          <a:p>
            <a:r>
              <a:rPr lang="en-US" smtClean="0"/>
              <a:t>Magix Collaboration meeting 2017</a:t>
            </a:r>
            <a:endParaRPr lang="en-US"/>
          </a:p>
        </p:txBody>
      </p:sp>
      <p:sp>
        <p:nvSpPr>
          <p:cNvPr id="9" name="Slide Number Placeholder 8"/>
          <p:cNvSpPr>
            <a:spLocks noGrp="1"/>
          </p:cNvSpPr>
          <p:nvPr>
            <p:ph type="sldNum" sz="quarter" idx="12"/>
          </p:nvPr>
        </p:nvSpPr>
        <p:spPr/>
        <p:txBody>
          <a:bodyPr/>
          <a:lstStyle/>
          <a:p>
            <a:fld id="{416A7B0A-1F9B-4F04-8877-287FF757B28B}" type="slidenum">
              <a:rPr lang="en-US" smtClean="0"/>
              <a:t>4</a:t>
            </a:fld>
            <a:endParaRPr lang="en-US"/>
          </a:p>
        </p:txBody>
      </p:sp>
    </p:spTree>
    <p:extLst>
      <p:ext uri="{BB962C8B-B14F-4D97-AF65-F5344CB8AC3E}">
        <p14:creationId xmlns:p14="http://schemas.microsoft.com/office/powerpoint/2010/main" val="263278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213416" y="3041711"/>
            <a:ext cx="3499101" cy="3096622"/>
          </a:xfrm>
          <a:prstGeom prst="rect">
            <a:avLst/>
          </a:prstGeom>
        </p:spPr>
      </p:pic>
      <p:sp>
        <p:nvSpPr>
          <p:cNvPr id="3" name="Title 2"/>
          <p:cNvSpPr>
            <a:spLocks noGrp="1"/>
          </p:cNvSpPr>
          <p:nvPr>
            <p:ph type="title"/>
          </p:nvPr>
        </p:nvSpPr>
        <p:spPr/>
        <p:txBody>
          <a:bodyPr/>
          <a:lstStyle/>
          <a:p>
            <a:r>
              <a:rPr lang="en-US" dirty="0" smtClean="0"/>
              <a:t>Visible decays</a:t>
            </a:r>
            <a:endParaRPr lang="en-US" dirty="0"/>
          </a:p>
        </p:txBody>
      </p:sp>
      <p:pic>
        <p:nvPicPr>
          <p:cNvPr id="5" name="Picture 4"/>
          <p:cNvPicPr>
            <a:picLocks noChangeAspect="1"/>
          </p:cNvPicPr>
          <p:nvPr/>
        </p:nvPicPr>
        <p:blipFill>
          <a:blip r:embed="rId4"/>
          <a:stretch>
            <a:fillRect/>
          </a:stretch>
        </p:blipFill>
        <p:spPr>
          <a:xfrm>
            <a:off x="8213416" y="835038"/>
            <a:ext cx="3431566" cy="2254219"/>
          </a:xfrm>
          <a:prstGeom prst="rect">
            <a:avLst/>
          </a:prstGeom>
        </p:spPr>
      </p:pic>
      <p:graphicFrame>
        <p:nvGraphicFramePr>
          <p:cNvPr id="6" name="Diagram 5"/>
          <p:cNvGraphicFramePr/>
          <p:nvPr>
            <p:extLst>
              <p:ext uri="{D42A27DB-BD31-4B8C-83A1-F6EECF244321}">
                <p14:modId xmlns:p14="http://schemas.microsoft.com/office/powerpoint/2010/main" val="468225110"/>
              </p:ext>
            </p:extLst>
          </p:nvPr>
        </p:nvGraphicFramePr>
        <p:xfrm>
          <a:off x="712100" y="938676"/>
          <a:ext cx="6586916" cy="51996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Date Placeholder 6"/>
          <p:cNvSpPr>
            <a:spLocks noGrp="1"/>
          </p:cNvSpPr>
          <p:nvPr>
            <p:ph type="dt" sz="half" idx="10"/>
          </p:nvPr>
        </p:nvSpPr>
        <p:spPr/>
        <p:txBody>
          <a:bodyPr/>
          <a:lstStyle/>
          <a:p>
            <a:r>
              <a:rPr lang="en-US" smtClean="0"/>
              <a:t>15-Feb-17</a:t>
            </a:r>
            <a:endParaRPr lang="en-US"/>
          </a:p>
        </p:txBody>
      </p:sp>
      <p:sp>
        <p:nvSpPr>
          <p:cNvPr id="8" name="Footer Placeholder 7"/>
          <p:cNvSpPr>
            <a:spLocks noGrp="1"/>
          </p:cNvSpPr>
          <p:nvPr>
            <p:ph type="ftr" sz="quarter" idx="11"/>
          </p:nvPr>
        </p:nvSpPr>
        <p:spPr/>
        <p:txBody>
          <a:bodyPr/>
          <a:lstStyle/>
          <a:p>
            <a:r>
              <a:rPr lang="en-US" smtClean="0"/>
              <a:t>Magix Collaboration meeting 2017</a:t>
            </a:r>
            <a:endParaRPr lang="en-US"/>
          </a:p>
        </p:txBody>
      </p:sp>
      <p:sp>
        <p:nvSpPr>
          <p:cNvPr id="9" name="Slide Number Placeholder 8"/>
          <p:cNvSpPr>
            <a:spLocks noGrp="1"/>
          </p:cNvSpPr>
          <p:nvPr>
            <p:ph type="sldNum" sz="quarter" idx="12"/>
          </p:nvPr>
        </p:nvSpPr>
        <p:spPr/>
        <p:txBody>
          <a:bodyPr/>
          <a:lstStyle/>
          <a:p>
            <a:fld id="{416A7B0A-1F9B-4F04-8877-287FF757B28B}" type="slidenum">
              <a:rPr lang="en-US" smtClean="0"/>
              <a:t>5</a:t>
            </a:fld>
            <a:endParaRPr lang="en-US"/>
          </a:p>
        </p:txBody>
      </p:sp>
    </p:spTree>
    <p:extLst>
      <p:ext uri="{BB962C8B-B14F-4D97-AF65-F5344CB8AC3E}">
        <p14:creationId xmlns:p14="http://schemas.microsoft.com/office/powerpoint/2010/main" val="305859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88354538"/>
              </p:ext>
            </p:extLst>
          </p:nvPr>
        </p:nvGraphicFramePr>
        <p:xfrm>
          <a:off x="1069974" y="940930"/>
          <a:ext cx="6212857" cy="5233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Invisible decays</a:t>
            </a:r>
            <a:endParaRPr lang="en-US" dirty="0"/>
          </a:p>
        </p:txBody>
      </p:sp>
      <p:pic>
        <p:nvPicPr>
          <p:cNvPr id="4" name="Picture 3"/>
          <p:cNvPicPr>
            <a:picLocks noChangeAspect="1"/>
          </p:cNvPicPr>
          <p:nvPr/>
        </p:nvPicPr>
        <p:blipFill>
          <a:blip r:embed="rId8"/>
          <a:stretch>
            <a:fillRect/>
          </a:stretch>
        </p:blipFill>
        <p:spPr>
          <a:xfrm>
            <a:off x="8233776" y="2671410"/>
            <a:ext cx="3733333" cy="3590476"/>
          </a:xfrm>
          <a:prstGeom prst="rect">
            <a:avLst/>
          </a:prstGeom>
        </p:spPr>
      </p:pic>
      <p:grpSp>
        <p:nvGrpSpPr>
          <p:cNvPr id="13" name="Group 12"/>
          <p:cNvGrpSpPr/>
          <p:nvPr/>
        </p:nvGrpSpPr>
        <p:grpSpPr>
          <a:xfrm>
            <a:off x="8644373" y="940930"/>
            <a:ext cx="2912137" cy="1730480"/>
            <a:chOff x="8068755" y="4531406"/>
            <a:chExt cx="2912137" cy="1730480"/>
          </a:xfrm>
        </p:grpSpPr>
        <p:pic>
          <p:nvPicPr>
            <p:cNvPr id="6" name="Picture 5"/>
            <p:cNvPicPr>
              <a:picLocks noChangeAspect="1"/>
            </p:cNvPicPr>
            <p:nvPr/>
          </p:nvPicPr>
          <p:blipFill>
            <a:blip r:embed="rId9"/>
            <a:srcRect/>
            <a:stretch>
              <a:fillRect/>
            </a:stretch>
          </p:blipFill>
          <p:spPr>
            <a:xfrm>
              <a:off x="8068755" y="4531406"/>
              <a:ext cx="2801018" cy="1642817"/>
            </a:xfrm>
            <a:prstGeom prst="rect">
              <a:avLst/>
            </a:prstGeom>
            <a:noFill/>
            <a:ln>
              <a:noFill/>
            </a:ln>
          </p:spPr>
        </p:pic>
        <p:sp>
          <p:nvSpPr>
            <p:cNvPr id="9" name="Oval 8"/>
            <p:cNvSpPr/>
            <p:nvPr/>
          </p:nvSpPr>
          <p:spPr>
            <a:xfrm>
              <a:off x="10206244" y="4879498"/>
              <a:ext cx="774648" cy="453153"/>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Oval 10"/>
            <p:cNvSpPr/>
            <p:nvPr/>
          </p:nvSpPr>
          <p:spPr>
            <a:xfrm>
              <a:off x="10206244" y="5808733"/>
              <a:ext cx="774648" cy="453153"/>
            </a:xfrm>
            <a:prstGeom prst="ellipse">
              <a:avLst/>
            </a:prstGeom>
            <a:no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4" name="Date Placeholder 13"/>
          <p:cNvSpPr>
            <a:spLocks noGrp="1"/>
          </p:cNvSpPr>
          <p:nvPr>
            <p:ph type="dt" sz="half" idx="10"/>
          </p:nvPr>
        </p:nvSpPr>
        <p:spPr/>
        <p:txBody>
          <a:bodyPr/>
          <a:lstStyle/>
          <a:p>
            <a:r>
              <a:rPr lang="en-US" smtClean="0"/>
              <a:t>15-Feb-17</a:t>
            </a:r>
            <a:endParaRPr lang="en-US"/>
          </a:p>
        </p:txBody>
      </p:sp>
      <p:sp>
        <p:nvSpPr>
          <p:cNvPr id="15" name="Footer Placeholder 14"/>
          <p:cNvSpPr>
            <a:spLocks noGrp="1"/>
          </p:cNvSpPr>
          <p:nvPr>
            <p:ph type="ftr" sz="quarter" idx="11"/>
          </p:nvPr>
        </p:nvSpPr>
        <p:spPr/>
        <p:txBody>
          <a:bodyPr/>
          <a:lstStyle/>
          <a:p>
            <a:r>
              <a:rPr lang="en-US" smtClean="0"/>
              <a:t>Magix Collaboration meeting 2017</a:t>
            </a:r>
            <a:endParaRPr lang="en-US"/>
          </a:p>
        </p:txBody>
      </p:sp>
      <p:sp>
        <p:nvSpPr>
          <p:cNvPr id="16" name="Slide Number Placeholder 15"/>
          <p:cNvSpPr>
            <a:spLocks noGrp="1"/>
          </p:cNvSpPr>
          <p:nvPr>
            <p:ph type="sldNum" sz="quarter" idx="12"/>
          </p:nvPr>
        </p:nvSpPr>
        <p:spPr/>
        <p:txBody>
          <a:bodyPr/>
          <a:lstStyle/>
          <a:p>
            <a:fld id="{416A7B0A-1F9B-4F04-8877-287FF757B28B}" type="slidenum">
              <a:rPr lang="en-US" smtClean="0"/>
              <a:t>6</a:t>
            </a:fld>
            <a:endParaRPr lang="en-US"/>
          </a:p>
        </p:txBody>
      </p:sp>
    </p:spTree>
    <p:extLst>
      <p:ext uri="{BB962C8B-B14F-4D97-AF65-F5344CB8AC3E}">
        <p14:creationId xmlns:p14="http://schemas.microsoft.com/office/powerpoint/2010/main" val="2725176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MAGIX DP Simulation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15-Feb-17</a:t>
            </a:r>
            <a:endParaRPr lang="en-US"/>
          </a:p>
        </p:txBody>
      </p:sp>
      <p:sp>
        <p:nvSpPr>
          <p:cNvPr id="5" name="Footer Placeholder 4"/>
          <p:cNvSpPr>
            <a:spLocks noGrp="1"/>
          </p:cNvSpPr>
          <p:nvPr>
            <p:ph type="ftr" sz="quarter" idx="11"/>
          </p:nvPr>
        </p:nvSpPr>
        <p:spPr/>
        <p:txBody>
          <a:bodyPr/>
          <a:lstStyle/>
          <a:p>
            <a:r>
              <a:rPr lang="en-US" smtClean="0"/>
              <a:t>Magix Collaboration meeting 2017</a:t>
            </a:r>
            <a:endParaRPr lang="en-US"/>
          </a:p>
        </p:txBody>
      </p:sp>
      <p:sp>
        <p:nvSpPr>
          <p:cNvPr id="6" name="Slide Number Placeholder 5"/>
          <p:cNvSpPr>
            <a:spLocks noGrp="1"/>
          </p:cNvSpPr>
          <p:nvPr>
            <p:ph type="sldNum" sz="quarter" idx="12"/>
          </p:nvPr>
        </p:nvSpPr>
        <p:spPr/>
        <p:txBody>
          <a:bodyPr/>
          <a:lstStyle/>
          <a:p>
            <a:fld id="{416A7B0A-1F9B-4F04-8877-287FF757B28B}" type="slidenum">
              <a:rPr lang="en-US" smtClean="0"/>
              <a:t>7</a:t>
            </a:fld>
            <a:endParaRPr lang="en-US"/>
          </a:p>
        </p:txBody>
      </p:sp>
    </p:spTree>
    <p:extLst>
      <p:ext uri="{BB962C8B-B14F-4D97-AF65-F5344CB8AC3E}">
        <p14:creationId xmlns:p14="http://schemas.microsoft.com/office/powerpoint/2010/main" val="173605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2826511"/>
              </p:ext>
            </p:extLst>
          </p:nvPr>
        </p:nvGraphicFramePr>
        <p:xfrm>
          <a:off x="1069975" y="1023938"/>
          <a:ext cx="10058400" cy="4333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General features</a:t>
            </a:r>
            <a:endParaRPr lang="en-US" dirty="0"/>
          </a:p>
        </p:txBody>
      </p:sp>
      <p:sp>
        <p:nvSpPr>
          <p:cNvPr id="5" name="TextBox 4"/>
          <p:cNvSpPr txBox="1"/>
          <p:nvPr/>
        </p:nvSpPr>
        <p:spPr>
          <a:xfrm>
            <a:off x="3794702" y="5682401"/>
            <a:ext cx="4608945" cy="408623"/>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t>Bachelor thesis of F. Berressem</a:t>
            </a:r>
            <a:endParaRPr lang="en-US" b="1" dirty="0"/>
          </a:p>
        </p:txBody>
      </p:sp>
      <p:sp>
        <p:nvSpPr>
          <p:cNvPr id="6" name="Date Placeholder 5"/>
          <p:cNvSpPr>
            <a:spLocks noGrp="1"/>
          </p:cNvSpPr>
          <p:nvPr>
            <p:ph type="dt" sz="half" idx="10"/>
          </p:nvPr>
        </p:nvSpPr>
        <p:spPr/>
        <p:txBody>
          <a:bodyPr/>
          <a:lstStyle/>
          <a:p>
            <a:r>
              <a:rPr lang="en-US" smtClean="0"/>
              <a:t>15-Feb-17</a:t>
            </a:r>
            <a:endParaRPr lang="en-US"/>
          </a:p>
        </p:txBody>
      </p:sp>
      <p:sp>
        <p:nvSpPr>
          <p:cNvPr id="7" name="Footer Placeholder 6"/>
          <p:cNvSpPr>
            <a:spLocks noGrp="1"/>
          </p:cNvSpPr>
          <p:nvPr>
            <p:ph type="ftr" sz="quarter" idx="11"/>
          </p:nvPr>
        </p:nvSpPr>
        <p:spPr/>
        <p:txBody>
          <a:bodyPr/>
          <a:lstStyle/>
          <a:p>
            <a:r>
              <a:rPr lang="en-US" smtClean="0"/>
              <a:t>Magix Collaboration meeting 2017</a:t>
            </a:r>
            <a:endParaRPr lang="en-US"/>
          </a:p>
        </p:txBody>
      </p:sp>
      <p:sp>
        <p:nvSpPr>
          <p:cNvPr id="8" name="Slide Number Placeholder 7"/>
          <p:cNvSpPr>
            <a:spLocks noGrp="1"/>
          </p:cNvSpPr>
          <p:nvPr>
            <p:ph type="sldNum" sz="quarter" idx="12"/>
          </p:nvPr>
        </p:nvSpPr>
        <p:spPr/>
        <p:txBody>
          <a:bodyPr/>
          <a:lstStyle/>
          <a:p>
            <a:fld id="{416A7B0A-1F9B-4F04-8877-287FF757B28B}" type="slidenum">
              <a:rPr lang="en-US" smtClean="0"/>
              <a:t>8</a:t>
            </a:fld>
            <a:endParaRPr lang="en-US"/>
          </a:p>
        </p:txBody>
      </p:sp>
    </p:spTree>
    <p:extLst>
      <p:ext uri="{BB962C8B-B14F-4D97-AF65-F5344CB8AC3E}">
        <p14:creationId xmlns:p14="http://schemas.microsoft.com/office/powerpoint/2010/main" val="790931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5" name="Content Placeholder 4"/>
              <p:cNvGraphicFramePr>
                <a:graphicFrameLocks noGrp="1"/>
              </p:cNvGraphicFramePr>
              <p:nvPr>
                <p:ph idx="1"/>
                <p:extLst>
                  <p:ext uri="{D42A27DB-BD31-4B8C-83A1-F6EECF244321}">
                    <p14:modId xmlns:p14="http://schemas.microsoft.com/office/powerpoint/2010/main" val="2179640074"/>
                  </p:ext>
                </p:extLst>
              </p:nvPr>
            </p:nvGraphicFramePr>
            <p:xfrm>
              <a:off x="718994" y="1222335"/>
              <a:ext cx="3511261" cy="475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5" name="Content Placeholder 4"/>
              <p:cNvGraphicFramePr>
                <a:graphicFrameLocks noGrp="1"/>
              </p:cNvGraphicFramePr>
              <p:nvPr>
                <p:ph idx="1"/>
                <p:extLst>
                  <p:ext uri="{D42A27DB-BD31-4B8C-83A1-F6EECF244321}">
                    <p14:modId xmlns:p14="http://schemas.microsoft.com/office/powerpoint/2010/main" val="2179640074"/>
                  </p:ext>
                </p:extLst>
              </p:nvPr>
            </p:nvGraphicFramePr>
            <p:xfrm>
              <a:off x="718994" y="1222335"/>
              <a:ext cx="3511261" cy="475200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
        <p:nvSpPr>
          <p:cNvPr id="3" name="Title 2"/>
          <p:cNvSpPr>
            <a:spLocks noGrp="1"/>
          </p:cNvSpPr>
          <p:nvPr>
            <p:ph type="title"/>
          </p:nvPr>
        </p:nvSpPr>
        <p:spPr/>
        <p:txBody>
          <a:bodyPr/>
          <a:lstStyle/>
          <a:p>
            <a:r>
              <a:rPr lang="en-US" dirty="0" smtClean="0"/>
              <a:t>Cross section calculation</a:t>
            </a:r>
            <a:endParaRPr lang="en-US" dirty="0"/>
          </a:p>
        </p:txBody>
      </p:sp>
      <p:pic>
        <p:nvPicPr>
          <p:cNvPr id="4" name="Picture 3"/>
          <p:cNvPicPr>
            <a:picLocks noGrp="1" noChangeAspect="1"/>
          </p:cNvPicPr>
          <p:nvPr>
            <p:ph type="pic" idx="4294967295"/>
          </p:nvPr>
        </p:nvPicPr>
        <p:blipFill>
          <a:blip r:embed="rId8"/>
          <a:srcRect l="30299" t="2376" b="50006"/>
          <a:stretch>
            <a:fillRect/>
          </a:stretch>
        </p:blipFill>
        <p:spPr>
          <a:xfrm>
            <a:off x="4464128" y="1222335"/>
            <a:ext cx="7416000" cy="4752000"/>
          </a:xfrm>
          <a:prstGeom prst="rect">
            <a:avLst/>
          </a:prstGeom>
          <a:noFill/>
          <a:ln>
            <a:noFill/>
          </a:ln>
        </p:spPr>
      </p:pic>
      <p:sp>
        <p:nvSpPr>
          <p:cNvPr id="6" name="Date Placeholder 5"/>
          <p:cNvSpPr>
            <a:spLocks noGrp="1"/>
          </p:cNvSpPr>
          <p:nvPr>
            <p:ph type="dt" sz="half" idx="10"/>
          </p:nvPr>
        </p:nvSpPr>
        <p:spPr/>
        <p:txBody>
          <a:bodyPr/>
          <a:lstStyle/>
          <a:p>
            <a:r>
              <a:rPr lang="en-US" smtClean="0"/>
              <a:t>15-Feb-17</a:t>
            </a:r>
            <a:endParaRPr lang="en-US"/>
          </a:p>
        </p:txBody>
      </p:sp>
      <p:sp>
        <p:nvSpPr>
          <p:cNvPr id="7" name="Footer Placeholder 6"/>
          <p:cNvSpPr>
            <a:spLocks noGrp="1"/>
          </p:cNvSpPr>
          <p:nvPr>
            <p:ph type="ftr" sz="quarter" idx="11"/>
          </p:nvPr>
        </p:nvSpPr>
        <p:spPr/>
        <p:txBody>
          <a:bodyPr/>
          <a:lstStyle/>
          <a:p>
            <a:r>
              <a:rPr lang="en-US" smtClean="0"/>
              <a:t>Magix Collaboration meeting 2017</a:t>
            </a:r>
            <a:endParaRPr lang="en-US"/>
          </a:p>
        </p:txBody>
      </p:sp>
      <p:sp>
        <p:nvSpPr>
          <p:cNvPr id="8" name="Slide Number Placeholder 7"/>
          <p:cNvSpPr>
            <a:spLocks noGrp="1"/>
          </p:cNvSpPr>
          <p:nvPr>
            <p:ph type="sldNum" sz="quarter" idx="12"/>
          </p:nvPr>
        </p:nvSpPr>
        <p:spPr/>
        <p:txBody>
          <a:bodyPr/>
          <a:lstStyle/>
          <a:p>
            <a:fld id="{416A7B0A-1F9B-4F04-8877-287FF757B28B}" type="slidenum">
              <a:rPr lang="en-US" smtClean="0"/>
              <a:t>9</a:t>
            </a:fld>
            <a:endParaRPr lang="en-US"/>
          </a:p>
        </p:txBody>
      </p:sp>
    </p:spTree>
    <p:extLst>
      <p:ext uri="{BB962C8B-B14F-4D97-AF65-F5344CB8AC3E}">
        <p14:creationId xmlns:p14="http://schemas.microsoft.com/office/powerpoint/2010/main" val="32742710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gixPP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1">
      <a:majorFont>
        <a:latin typeface="Arial Rounded MT Bold"/>
        <a:ea typeface=""/>
        <a:cs typeface=""/>
      </a:majorFont>
      <a:minorFont>
        <a:latin typeface="Century Gothic"/>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MagixPPTheme" id="{71ED1D30-49CD-4905-A1C6-15BDBDC1CA63}" vid="{77850A20-AC52-4E57-85DE-5D433CE121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MagixPPTheme</Template>
  <TotalTime>4097</TotalTime>
  <Words>1421</Words>
  <Application>Microsoft Office PowerPoint</Application>
  <PresentationFormat>Widescreen</PresentationFormat>
  <Paragraphs>187</Paragraphs>
  <Slides>13</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Microsoft YaHei</vt:lpstr>
      <vt:lpstr>Araial</vt:lpstr>
      <vt:lpstr>Arial</vt:lpstr>
      <vt:lpstr>Arial Rounded MT Bold</vt:lpstr>
      <vt:lpstr>Calibri</vt:lpstr>
      <vt:lpstr>Cambria Math</vt:lpstr>
      <vt:lpstr>Century Gothic</vt:lpstr>
      <vt:lpstr>Curlz MT</vt:lpstr>
      <vt:lpstr>Mangal</vt:lpstr>
      <vt:lpstr>Segoe UI</vt:lpstr>
      <vt:lpstr>Wingdings</vt:lpstr>
      <vt:lpstr>MagixPPTheme</vt:lpstr>
      <vt:lpstr>Dark Magix</vt:lpstr>
      <vt:lpstr>What is a dark photon</vt:lpstr>
      <vt:lpstr>Dark photon production</vt:lpstr>
      <vt:lpstr>Dark photon detection</vt:lpstr>
      <vt:lpstr>Visible decays</vt:lpstr>
      <vt:lpstr>Invisible decays</vt:lpstr>
      <vt:lpstr>MAGIX DP Simulation</vt:lpstr>
      <vt:lpstr>General features</vt:lpstr>
      <vt:lpstr>Cross section calculation</vt:lpstr>
      <vt:lpstr>Setup optimization</vt:lpstr>
      <vt:lpstr>Rate simulation</vt:lpstr>
      <vt:lpstr>Conclusions</vt:lpstr>
      <vt:lpstr>Next developments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Stefano C</dc:creator>
  <cp:lastModifiedBy>Stefano C</cp:lastModifiedBy>
  <cp:revision>32</cp:revision>
  <dcterms:created xsi:type="dcterms:W3CDTF">2017-02-12T13:01:51Z</dcterms:created>
  <dcterms:modified xsi:type="dcterms:W3CDTF">2017-02-15T09:18:56Z</dcterms:modified>
</cp:coreProperties>
</file>