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61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37"/>
  </p:normalViewPr>
  <p:slideViewPr>
    <p:cSldViewPr snapToGrid="0" snapToObjects="1">
      <p:cViewPr varScale="1">
        <p:scale>
          <a:sx n="101" d="100"/>
          <a:sy n="101" d="100"/>
        </p:scale>
        <p:origin x="11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F03D5-BC6C-E949-9BCF-B19A1E57619D}" type="doc">
      <dgm:prSet loTypeId="urn:microsoft.com/office/officeart/2005/8/layout/vList2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1E3BEBC2-5F55-3746-A468-E839C41AED30}">
      <dgm:prSet phldrT="[Text]"/>
      <dgm:spPr/>
      <dgm:t>
        <a:bodyPr/>
        <a:lstStyle/>
        <a:p>
          <a:r>
            <a:rPr lang="de-DE" dirty="0" smtClean="0"/>
            <a:t>The </a:t>
          </a:r>
          <a:r>
            <a:rPr lang="de-DE" dirty="0" smtClean="0"/>
            <a:t>Tube Target</a:t>
          </a:r>
          <a:endParaRPr lang="de-DE" dirty="0"/>
        </a:p>
      </dgm:t>
    </dgm:pt>
    <dgm:pt modelId="{61F645AB-8A8E-034A-9780-66389854F04B}" type="parTrans" cxnId="{308426C1-F2DB-564F-AB57-9BA061A80130}">
      <dgm:prSet/>
      <dgm:spPr/>
      <dgm:t>
        <a:bodyPr/>
        <a:lstStyle/>
        <a:p>
          <a:endParaRPr lang="de-DE"/>
        </a:p>
      </dgm:t>
    </dgm:pt>
    <dgm:pt modelId="{F214C44A-133E-5D4C-8017-D945D378966B}" type="sibTrans" cxnId="{308426C1-F2DB-564F-AB57-9BA061A80130}">
      <dgm:prSet/>
      <dgm:spPr/>
      <dgm:t>
        <a:bodyPr/>
        <a:lstStyle/>
        <a:p>
          <a:endParaRPr lang="de-DE"/>
        </a:p>
      </dgm:t>
    </dgm:pt>
    <dgm:pt modelId="{9B99B234-0A44-8745-8A66-91A83730F7D5}">
      <dgm:prSet phldrT="[Text]"/>
      <dgm:spPr/>
      <dgm:t>
        <a:bodyPr/>
        <a:lstStyle/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de-DE" dirty="0" err="1" smtClean="0"/>
            <a:t>Concept</a:t>
          </a:r>
          <a:endParaRPr lang="de-DE" dirty="0"/>
        </a:p>
      </dgm:t>
    </dgm:pt>
    <dgm:pt modelId="{7BFB0CD2-F572-924D-8421-BF0C071B64AF}" type="parTrans" cxnId="{68A20C26-2732-6D4D-A19B-31F7073E98AD}">
      <dgm:prSet/>
      <dgm:spPr/>
      <dgm:t>
        <a:bodyPr/>
        <a:lstStyle/>
        <a:p>
          <a:endParaRPr lang="de-DE"/>
        </a:p>
      </dgm:t>
    </dgm:pt>
    <dgm:pt modelId="{ECB9DFE2-00F8-2A45-A653-2A56C2051E37}" type="sibTrans" cxnId="{68A20C26-2732-6D4D-A19B-31F7073E98AD}">
      <dgm:prSet/>
      <dgm:spPr/>
      <dgm:t>
        <a:bodyPr/>
        <a:lstStyle/>
        <a:p>
          <a:endParaRPr lang="de-DE"/>
        </a:p>
      </dgm:t>
    </dgm:pt>
    <dgm:pt modelId="{9B834732-3C8E-2947-9E29-0E45D3538C7F}">
      <dgm:prSet phldrT="[Text]"/>
      <dgm:spPr/>
      <dgm:t>
        <a:bodyPr/>
        <a:lstStyle/>
        <a:p>
          <a:r>
            <a:rPr lang="de-DE" dirty="0" smtClean="0"/>
            <a:t>Summary</a:t>
          </a:r>
          <a:endParaRPr lang="de-DE" dirty="0"/>
        </a:p>
      </dgm:t>
    </dgm:pt>
    <dgm:pt modelId="{36B75656-877F-DD49-A3EF-945CBAACB458}" type="sibTrans" cxnId="{CD46208C-6885-6243-9FEB-BF83E042C993}">
      <dgm:prSet/>
      <dgm:spPr/>
      <dgm:t>
        <a:bodyPr/>
        <a:lstStyle/>
        <a:p>
          <a:endParaRPr lang="de-DE"/>
        </a:p>
      </dgm:t>
    </dgm:pt>
    <dgm:pt modelId="{6C224ED9-6629-3440-990B-2B53E6ED5485}" type="parTrans" cxnId="{CD46208C-6885-6243-9FEB-BF83E042C993}">
      <dgm:prSet/>
      <dgm:spPr/>
      <dgm:t>
        <a:bodyPr/>
        <a:lstStyle/>
        <a:p>
          <a:endParaRPr lang="de-DE"/>
        </a:p>
      </dgm:t>
    </dgm:pt>
    <dgm:pt modelId="{F225E320-5672-4E6A-82F4-91AC1F4547F7}">
      <dgm:prSet phldrT="[Text]"/>
      <dgm:spPr/>
      <dgm:t>
        <a:bodyPr/>
        <a:lstStyle/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de-DE" dirty="0" smtClean="0"/>
            <a:t>Design</a:t>
          </a:r>
          <a:endParaRPr lang="de-DE" dirty="0"/>
        </a:p>
      </dgm:t>
    </dgm:pt>
    <dgm:pt modelId="{1AD47636-3012-4486-BEB9-055DF9F6F5F9}" type="parTrans" cxnId="{CB379E6A-D668-475B-B9E5-1591ED1084F9}">
      <dgm:prSet/>
      <dgm:spPr/>
      <dgm:t>
        <a:bodyPr/>
        <a:lstStyle/>
        <a:p>
          <a:endParaRPr lang="de-DE"/>
        </a:p>
      </dgm:t>
    </dgm:pt>
    <dgm:pt modelId="{013E17FC-0E4F-4533-9D56-FB4F617AD682}" type="sibTrans" cxnId="{CB379E6A-D668-475B-B9E5-1591ED1084F9}">
      <dgm:prSet/>
      <dgm:spPr/>
      <dgm:t>
        <a:bodyPr/>
        <a:lstStyle/>
        <a:p>
          <a:endParaRPr lang="de-DE"/>
        </a:p>
      </dgm:t>
    </dgm:pt>
    <dgm:pt modelId="{F01DA1D7-DB33-45F2-ABEE-F52CC40CEA63}">
      <dgm:prSet phldrT="[Text]"/>
      <dgm:spPr/>
      <dgm:t>
        <a:bodyPr/>
        <a:lstStyle/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de-DE" dirty="0" err="1" smtClean="0"/>
            <a:t>Density</a:t>
          </a:r>
          <a:r>
            <a:rPr lang="de-DE" dirty="0" smtClean="0"/>
            <a:t> </a:t>
          </a:r>
          <a:r>
            <a:rPr lang="de-DE" dirty="0" err="1" smtClean="0"/>
            <a:t>profile</a:t>
          </a:r>
          <a:r>
            <a:rPr lang="de-DE" dirty="0" smtClean="0"/>
            <a:t> </a:t>
          </a:r>
          <a:r>
            <a:rPr lang="de-DE" dirty="0" err="1" smtClean="0"/>
            <a:t>simulation</a:t>
          </a:r>
          <a:endParaRPr lang="de-DE" dirty="0"/>
        </a:p>
      </dgm:t>
    </dgm:pt>
    <dgm:pt modelId="{27E8F523-562D-42E9-B41A-3F24018C855F}" type="parTrans" cxnId="{7D05FC4B-F579-450F-978F-44F3440CFA29}">
      <dgm:prSet/>
      <dgm:spPr/>
      <dgm:t>
        <a:bodyPr/>
        <a:lstStyle/>
        <a:p>
          <a:endParaRPr lang="de-DE"/>
        </a:p>
      </dgm:t>
    </dgm:pt>
    <dgm:pt modelId="{E4EA87E4-AF1B-47F6-A649-63F5D19CE744}" type="sibTrans" cxnId="{7D05FC4B-F579-450F-978F-44F3440CFA29}">
      <dgm:prSet/>
      <dgm:spPr/>
      <dgm:t>
        <a:bodyPr/>
        <a:lstStyle/>
        <a:p>
          <a:endParaRPr lang="de-DE"/>
        </a:p>
      </dgm:t>
    </dgm:pt>
    <dgm:pt modelId="{6FF8A95F-35AC-417C-A974-67EBE11882EC}">
      <dgm:prSet phldrT="[Text]"/>
      <dgm:spPr/>
      <dgm:t>
        <a:bodyPr/>
        <a:lstStyle/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de-DE" dirty="0" smtClean="0"/>
            <a:t>The Jet-Target</a:t>
          </a:r>
          <a:endParaRPr lang="de-DE" dirty="0"/>
        </a:p>
      </dgm:t>
    </dgm:pt>
    <dgm:pt modelId="{BA23823A-090E-49C0-BA6A-EC3C2AB26F3D}" type="parTrans" cxnId="{987BF205-CF65-4FA6-943E-EC30AD00901D}">
      <dgm:prSet/>
      <dgm:spPr/>
      <dgm:t>
        <a:bodyPr/>
        <a:lstStyle/>
        <a:p>
          <a:endParaRPr lang="de-DE"/>
        </a:p>
      </dgm:t>
    </dgm:pt>
    <dgm:pt modelId="{A68AAE67-C6B9-4AEB-98DD-D8CEFAA315F0}" type="sibTrans" cxnId="{987BF205-CF65-4FA6-943E-EC30AD00901D}">
      <dgm:prSet/>
      <dgm:spPr/>
      <dgm:t>
        <a:bodyPr/>
        <a:lstStyle/>
        <a:p>
          <a:endParaRPr lang="de-DE"/>
        </a:p>
      </dgm:t>
    </dgm:pt>
    <dgm:pt modelId="{F4E4658A-EA82-4380-9D99-11C36E034B63}">
      <dgm:prSet phldrT="[Text]"/>
      <dgm:spPr/>
      <dgm:t>
        <a:bodyPr/>
        <a:lstStyle/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de-DE" dirty="0" err="1" smtClean="0"/>
            <a:t>Concept</a:t>
          </a:r>
          <a:endParaRPr lang="de-DE" dirty="0"/>
        </a:p>
      </dgm:t>
    </dgm:pt>
    <dgm:pt modelId="{BD6B0C6F-B9C0-4896-837D-8439D6B6D3D5}" type="parTrans" cxnId="{E0989F6D-821C-402E-B54E-9C2B0535B77C}">
      <dgm:prSet/>
      <dgm:spPr/>
      <dgm:t>
        <a:bodyPr/>
        <a:lstStyle/>
        <a:p>
          <a:endParaRPr lang="de-DE"/>
        </a:p>
      </dgm:t>
    </dgm:pt>
    <dgm:pt modelId="{224EE216-A46C-471B-9B10-1015CB8E8C26}" type="sibTrans" cxnId="{E0989F6D-821C-402E-B54E-9C2B0535B77C}">
      <dgm:prSet/>
      <dgm:spPr/>
      <dgm:t>
        <a:bodyPr/>
        <a:lstStyle/>
        <a:p>
          <a:endParaRPr lang="de-DE"/>
        </a:p>
      </dgm:t>
    </dgm:pt>
    <dgm:pt modelId="{A2C1E2DF-5B01-449B-8D27-FCDB414EE6B7}">
      <dgm:prSet phldrT="[Text]"/>
      <dgm:spPr/>
      <dgm:t>
        <a:bodyPr/>
        <a:lstStyle/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de-DE" dirty="0" smtClean="0"/>
            <a:t>Design</a:t>
          </a:r>
          <a:endParaRPr lang="de-DE" dirty="0"/>
        </a:p>
      </dgm:t>
    </dgm:pt>
    <dgm:pt modelId="{A598BC44-0A92-4926-A727-A69F1C427EEC}" type="parTrans" cxnId="{48CEF6C6-62BE-4F55-8F51-FFC9B1660119}">
      <dgm:prSet/>
      <dgm:spPr/>
      <dgm:t>
        <a:bodyPr/>
        <a:lstStyle/>
        <a:p>
          <a:endParaRPr lang="de-DE"/>
        </a:p>
      </dgm:t>
    </dgm:pt>
    <dgm:pt modelId="{731A3BCB-EB55-4771-A4CE-41E25C4D568D}" type="sibTrans" cxnId="{48CEF6C6-62BE-4F55-8F51-FFC9B1660119}">
      <dgm:prSet/>
      <dgm:spPr/>
      <dgm:t>
        <a:bodyPr/>
        <a:lstStyle/>
        <a:p>
          <a:endParaRPr lang="de-DE"/>
        </a:p>
      </dgm:t>
    </dgm:pt>
    <dgm:pt modelId="{90BA3DA0-0A2F-4CCE-BD38-A66FF8DF9FEA}">
      <dgm:prSet phldrT="[Text]"/>
      <dgm:spPr/>
      <dgm:t>
        <a:bodyPr/>
        <a:lstStyle/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de-DE" dirty="0" smtClean="0"/>
            <a:t>Technical </a:t>
          </a:r>
          <a:r>
            <a:rPr lang="de-DE" dirty="0" err="1" smtClean="0"/>
            <a:t>implementation</a:t>
          </a:r>
          <a:endParaRPr lang="de-DE" dirty="0"/>
        </a:p>
      </dgm:t>
    </dgm:pt>
    <dgm:pt modelId="{29FFF636-A7F9-4A97-8B76-B8856F1491C2}" type="parTrans" cxnId="{87D9AEB6-C41C-407C-94E4-CE05D20AEF4C}">
      <dgm:prSet/>
      <dgm:spPr/>
      <dgm:t>
        <a:bodyPr/>
        <a:lstStyle/>
        <a:p>
          <a:endParaRPr lang="de-DE"/>
        </a:p>
      </dgm:t>
    </dgm:pt>
    <dgm:pt modelId="{90D1E7C7-0484-43FB-8CB4-5C204DBACDC2}" type="sibTrans" cxnId="{87D9AEB6-C41C-407C-94E4-CE05D20AEF4C}">
      <dgm:prSet/>
      <dgm:spPr/>
      <dgm:t>
        <a:bodyPr/>
        <a:lstStyle/>
        <a:p>
          <a:endParaRPr lang="de-DE"/>
        </a:p>
      </dgm:t>
    </dgm:pt>
    <dgm:pt modelId="{D5153C9D-748C-4629-B1AD-89A0C0BF8DC5}">
      <dgm:prSet phldrT="[Text]"/>
      <dgm:spPr/>
      <dgm:t>
        <a:bodyPr/>
        <a:lstStyle/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de-DE" dirty="0" smtClean="0"/>
            <a:t>Measurement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density</a:t>
          </a:r>
          <a:r>
            <a:rPr lang="de-DE" dirty="0" smtClean="0"/>
            <a:t> </a:t>
          </a:r>
          <a:r>
            <a:rPr lang="de-DE" dirty="0" err="1" smtClean="0"/>
            <a:t>profile</a:t>
          </a:r>
          <a:endParaRPr lang="de-DE" dirty="0"/>
        </a:p>
      </dgm:t>
    </dgm:pt>
    <dgm:pt modelId="{759CCB31-8E0E-46DC-AE15-20C52A7800FB}" type="parTrans" cxnId="{E5F81D9E-AE14-4B83-837C-9B13A6857778}">
      <dgm:prSet/>
      <dgm:spPr/>
      <dgm:t>
        <a:bodyPr/>
        <a:lstStyle/>
        <a:p>
          <a:endParaRPr lang="de-DE"/>
        </a:p>
      </dgm:t>
    </dgm:pt>
    <dgm:pt modelId="{7EC88B49-BF3B-4146-94E8-D1946E64EF1D}" type="sibTrans" cxnId="{E5F81D9E-AE14-4B83-837C-9B13A6857778}">
      <dgm:prSet/>
      <dgm:spPr/>
      <dgm:t>
        <a:bodyPr/>
        <a:lstStyle/>
        <a:p>
          <a:endParaRPr lang="de-DE"/>
        </a:p>
      </dgm:t>
    </dgm:pt>
    <dgm:pt modelId="{AC49571B-19BB-534F-A6CD-06C1630F84C0}" type="pres">
      <dgm:prSet presAssocID="{4A2F03D5-BC6C-E949-9BCF-B19A1E5761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A20D3A8-667A-9042-899A-231E45901DC4}" type="pres">
      <dgm:prSet presAssocID="{1E3BEBC2-5F55-3746-A468-E839C41AED3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F0D2EC-FF6D-4ED3-8E05-0C1A9547EC0D}" type="pres">
      <dgm:prSet presAssocID="{1E3BEBC2-5F55-3746-A468-E839C41AED3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621A71-403D-4682-8A97-0313106909FA}" type="pres">
      <dgm:prSet presAssocID="{6FF8A95F-35AC-417C-A974-67EBE11882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C4097B-EFE8-4267-97D4-C276D0E8DDA7}" type="pres">
      <dgm:prSet presAssocID="{6FF8A95F-35AC-417C-A974-67EBE11882E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BD9772-101B-D44B-AA05-764C990D2244}" type="pres">
      <dgm:prSet presAssocID="{9B834732-3C8E-2947-9E29-0E45D3538C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E6C6E1D-CC75-4F4D-A5C6-A9AA8612C724}" type="presOf" srcId="{F01DA1D7-DB33-45F2-ABEE-F52CC40CEA63}" destId="{FFF0D2EC-FF6D-4ED3-8E05-0C1A9547EC0D}" srcOrd="0" destOrd="2" presId="urn:microsoft.com/office/officeart/2005/8/layout/vList2"/>
    <dgm:cxn modelId="{E5F81D9E-AE14-4B83-837C-9B13A6857778}" srcId="{6FF8A95F-35AC-417C-A974-67EBE11882EC}" destId="{D5153C9D-748C-4629-B1AD-89A0C0BF8DC5}" srcOrd="3" destOrd="0" parTransId="{759CCB31-8E0E-46DC-AE15-20C52A7800FB}" sibTransId="{7EC88B49-BF3B-4146-94E8-D1946E64EF1D}"/>
    <dgm:cxn modelId="{CF30D74E-59A5-3141-B380-1C12C7D50E1D}" type="presOf" srcId="{4A2F03D5-BC6C-E949-9BCF-B19A1E57619D}" destId="{AC49571B-19BB-534F-A6CD-06C1630F84C0}" srcOrd="0" destOrd="0" presId="urn:microsoft.com/office/officeart/2005/8/layout/vList2"/>
    <dgm:cxn modelId="{A1D5E00A-6765-4FE4-A6B2-EFCF364C6327}" type="presOf" srcId="{90BA3DA0-0A2F-4CCE-BD38-A66FF8DF9FEA}" destId="{5FC4097B-EFE8-4267-97D4-C276D0E8DDA7}" srcOrd="0" destOrd="2" presId="urn:microsoft.com/office/officeart/2005/8/layout/vList2"/>
    <dgm:cxn modelId="{7D05FC4B-F579-450F-978F-44F3440CFA29}" srcId="{1E3BEBC2-5F55-3746-A468-E839C41AED30}" destId="{F01DA1D7-DB33-45F2-ABEE-F52CC40CEA63}" srcOrd="2" destOrd="0" parTransId="{27E8F523-562D-42E9-B41A-3F24018C855F}" sibTransId="{E4EA87E4-AF1B-47F6-A649-63F5D19CE744}"/>
    <dgm:cxn modelId="{5E33358A-E72C-A443-9884-D853228CD0C3}" type="presOf" srcId="{1E3BEBC2-5F55-3746-A468-E839C41AED30}" destId="{9A20D3A8-667A-9042-899A-231E45901DC4}" srcOrd="0" destOrd="0" presId="urn:microsoft.com/office/officeart/2005/8/layout/vList2"/>
    <dgm:cxn modelId="{102BE8E8-FFA8-40A6-974E-238C2F9E9CD8}" type="presOf" srcId="{A2C1E2DF-5B01-449B-8D27-FCDB414EE6B7}" destId="{5FC4097B-EFE8-4267-97D4-C276D0E8DDA7}" srcOrd="0" destOrd="1" presId="urn:microsoft.com/office/officeart/2005/8/layout/vList2"/>
    <dgm:cxn modelId="{48CEF6C6-62BE-4F55-8F51-FFC9B1660119}" srcId="{6FF8A95F-35AC-417C-A974-67EBE11882EC}" destId="{A2C1E2DF-5B01-449B-8D27-FCDB414EE6B7}" srcOrd="1" destOrd="0" parTransId="{A598BC44-0A92-4926-A727-A69F1C427EEC}" sibTransId="{731A3BCB-EB55-4771-A4CE-41E25C4D568D}"/>
    <dgm:cxn modelId="{5DEE57DF-CBC2-477B-8D6D-6B15DF4756E7}" type="presOf" srcId="{F4E4658A-EA82-4380-9D99-11C36E034B63}" destId="{5FC4097B-EFE8-4267-97D4-C276D0E8DDA7}" srcOrd="0" destOrd="0" presId="urn:microsoft.com/office/officeart/2005/8/layout/vList2"/>
    <dgm:cxn modelId="{AB34A877-53A4-4633-A1B4-28F13031E3FA}" type="presOf" srcId="{6FF8A95F-35AC-417C-A974-67EBE11882EC}" destId="{50621A71-403D-4682-8A97-0313106909FA}" srcOrd="0" destOrd="0" presId="urn:microsoft.com/office/officeart/2005/8/layout/vList2"/>
    <dgm:cxn modelId="{987BF205-CF65-4FA6-943E-EC30AD00901D}" srcId="{4A2F03D5-BC6C-E949-9BCF-B19A1E57619D}" destId="{6FF8A95F-35AC-417C-A974-67EBE11882EC}" srcOrd="1" destOrd="0" parTransId="{BA23823A-090E-49C0-BA6A-EC3C2AB26F3D}" sibTransId="{A68AAE67-C6B9-4AEB-98DD-D8CEFAA315F0}"/>
    <dgm:cxn modelId="{CB379E6A-D668-475B-B9E5-1591ED1084F9}" srcId="{1E3BEBC2-5F55-3746-A468-E839C41AED30}" destId="{F225E320-5672-4E6A-82F4-91AC1F4547F7}" srcOrd="1" destOrd="0" parTransId="{1AD47636-3012-4486-BEB9-055DF9F6F5F9}" sibTransId="{013E17FC-0E4F-4533-9D56-FB4F617AD682}"/>
    <dgm:cxn modelId="{87A78E77-33EB-4C3C-9857-9C34836010DE}" type="presOf" srcId="{D5153C9D-748C-4629-B1AD-89A0C0BF8DC5}" destId="{5FC4097B-EFE8-4267-97D4-C276D0E8DDA7}" srcOrd="0" destOrd="3" presId="urn:microsoft.com/office/officeart/2005/8/layout/vList2"/>
    <dgm:cxn modelId="{68A20C26-2732-6D4D-A19B-31F7073E98AD}" srcId="{1E3BEBC2-5F55-3746-A468-E839C41AED30}" destId="{9B99B234-0A44-8745-8A66-91A83730F7D5}" srcOrd="0" destOrd="0" parTransId="{7BFB0CD2-F572-924D-8421-BF0C071B64AF}" sibTransId="{ECB9DFE2-00F8-2A45-A653-2A56C2051E37}"/>
    <dgm:cxn modelId="{E0989F6D-821C-402E-B54E-9C2B0535B77C}" srcId="{6FF8A95F-35AC-417C-A974-67EBE11882EC}" destId="{F4E4658A-EA82-4380-9D99-11C36E034B63}" srcOrd="0" destOrd="0" parTransId="{BD6B0C6F-B9C0-4896-837D-8439D6B6D3D5}" sibTransId="{224EE216-A46C-471B-9B10-1015CB8E8C26}"/>
    <dgm:cxn modelId="{308426C1-F2DB-564F-AB57-9BA061A80130}" srcId="{4A2F03D5-BC6C-E949-9BCF-B19A1E57619D}" destId="{1E3BEBC2-5F55-3746-A468-E839C41AED30}" srcOrd="0" destOrd="0" parTransId="{61F645AB-8A8E-034A-9780-66389854F04B}" sibTransId="{F214C44A-133E-5D4C-8017-D945D378966B}"/>
    <dgm:cxn modelId="{0D73374A-010B-4128-9808-4385F730F1A6}" type="presOf" srcId="{9B99B234-0A44-8745-8A66-91A83730F7D5}" destId="{FFF0D2EC-FF6D-4ED3-8E05-0C1A9547EC0D}" srcOrd="0" destOrd="0" presId="urn:microsoft.com/office/officeart/2005/8/layout/vList2"/>
    <dgm:cxn modelId="{EC02A77E-6BB2-409C-823D-A7B0B0319721}" type="presOf" srcId="{F225E320-5672-4E6A-82F4-91AC1F4547F7}" destId="{FFF0D2EC-FF6D-4ED3-8E05-0C1A9547EC0D}" srcOrd="0" destOrd="1" presId="urn:microsoft.com/office/officeart/2005/8/layout/vList2"/>
    <dgm:cxn modelId="{87D9AEB6-C41C-407C-94E4-CE05D20AEF4C}" srcId="{6FF8A95F-35AC-417C-A974-67EBE11882EC}" destId="{90BA3DA0-0A2F-4CCE-BD38-A66FF8DF9FEA}" srcOrd="2" destOrd="0" parTransId="{29FFF636-A7F9-4A97-8B76-B8856F1491C2}" sibTransId="{90D1E7C7-0484-43FB-8CB4-5C204DBACDC2}"/>
    <dgm:cxn modelId="{7B74555D-148F-D94D-B4B5-D8703306A000}" type="presOf" srcId="{9B834732-3C8E-2947-9E29-0E45D3538C7F}" destId="{C4BD9772-101B-D44B-AA05-764C990D2244}" srcOrd="0" destOrd="0" presId="urn:microsoft.com/office/officeart/2005/8/layout/vList2"/>
    <dgm:cxn modelId="{CD46208C-6885-6243-9FEB-BF83E042C993}" srcId="{4A2F03D5-BC6C-E949-9BCF-B19A1E57619D}" destId="{9B834732-3C8E-2947-9E29-0E45D3538C7F}" srcOrd="2" destOrd="0" parTransId="{6C224ED9-6629-3440-990B-2B53E6ED5485}" sibTransId="{36B75656-877F-DD49-A3EF-945CBAACB458}"/>
    <dgm:cxn modelId="{0E6B4BE5-D554-0B42-87EF-C9BC2565B6F1}" type="presParOf" srcId="{AC49571B-19BB-534F-A6CD-06C1630F84C0}" destId="{9A20D3A8-667A-9042-899A-231E45901DC4}" srcOrd="0" destOrd="0" presId="urn:microsoft.com/office/officeart/2005/8/layout/vList2"/>
    <dgm:cxn modelId="{5B571AF7-C749-4767-B321-F489B16E8B61}" type="presParOf" srcId="{AC49571B-19BB-534F-A6CD-06C1630F84C0}" destId="{FFF0D2EC-FF6D-4ED3-8E05-0C1A9547EC0D}" srcOrd="1" destOrd="0" presId="urn:microsoft.com/office/officeart/2005/8/layout/vList2"/>
    <dgm:cxn modelId="{FE400251-7670-4303-8AEC-30585F46965A}" type="presParOf" srcId="{AC49571B-19BB-534F-A6CD-06C1630F84C0}" destId="{50621A71-403D-4682-8A97-0313106909FA}" srcOrd="2" destOrd="0" presId="urn:microsoft.com/office/officeart/2005/8/layout/vList2"/>
    <dgm:cxn modelId="{B5B09D63-2E27-4670-8FEA-49253D423EC6}" type="presParOf" srcId="{AC49571B-19BB-534F-A6CD-06C1630F84C0}" destId="{5FC4097B-EFE8-4267-97D4-C276D0E8DDA7}" srcOrd="3" destOrd="0" presId="urn:microsoft.com/office/officeart/2005/8/layout/vList2"/>
    <dgm:cxn modelId="{20484F19-B9ED-1F42-942A-7242AC3C5979}" type="presParOf" srcId="{AC49571B-19BB-534F-A6CD-06C1630F84C0}" destId="{C4BD9772-101B-D44B-AA05-764C990D22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FD5D6-943E-4F44-9A29-3EE049E6ED74}" type="doc">
      <dgm:prSet loTypeId="urn:microsoft.com/office/officeart/2005/8/layout/h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BEF5111-C108-475B-8E19-3A85D83C015D}">
      <dgm:prSet phldrT="[Text]"/>
      <dgm:spPr/>
      <dgm:t>
        <a:bodyPr/>
        <a:lstStyle/>
        <a:p>
          <a:r>
            <a:rPr lang="de-DE" dirty="0" err="1"/>
            <a:t>Injection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gas </a:t>
          </a:r>
          <a:r>
            <a:rPr lang="de-DE" dirty="0" err="1"/>
            <a:t>directly</a:t>
          </a:r>
          <a:r>
            <a:rPr lang="de-DE" dirty="0"/>
            <a:t> </a:t>
          </a:r>
          <a:r>
            <a:rPr lang="de-DE" dirty="0" err="1"/>
            <a:t>into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vacuum</a:t>
          </a:r>
          <a:r>
            <a:rPr lang="de-DE" dirty="0"/>
            <a:t> </a:t>
          </a:r>
          <a:r>
            <a:rPr lang="de-DE" dirty="0" err="1"/>
            <a:t>system</a:t>
          </a:r>
          <a:r>
            <a:rPr lang="de-DE" dirty="0"/>
            <a:t/>
          </a:r>
          <a:br>
            <a:rPr lang="de-DE" dirty="0"/>
          </a:br>
          <a:r>
            <a:rPr lang="de-DE" dirty="0">
              <a:sym typeface="Wingdings" panose="05000000000000000000" pitchFamily="2" charset="2"/>
            </a:rPr>
            <a:t> </a:t>
          </a:r>
          <a:r>
            <a:rPr lang="de-DE" dirty="0" err="1">
              <a:sym typeface="Wingdings" panose="05000000000000000000" pitchFamily="2" charset="2"/>
            </a:rPr>
            <a:t>three</a:t>
          </a:r>
          <a:r>
            <a:rPr lang="de-DE" dirty="0">
              <a:sym typeface="Wingdings" panose="05000000000000000000" pitchFamily="2" charset="2"/>
            </a:rPr>
            <a:t> </a:t>
          </a:r>
          <a:r>
            <a:rPr lang="de-DE" dirty="0" err="1">
              <a:sym typeface="Wingdings" panose="05000000000000000000" pitchFamily="2" charset="2"/>
            </a:rPr>
            <a:t>options</a:t>
          </a:r>
          <a:r>
            <a:rPr lang="de-DE" dirty="0"/>
            <a:t>	</a:t>
          </a:r>
        </a:p>
      </dgm:t>
    </dgm:pt>
    <dgm:pt modelId="{EE8129F6-9C83-4D38-B872-76A73EA0DCEC}" type="parTrans" cxnId="{3B3E81A8-94EB-4AA9-8ED3-10FD98A5CD91}">
      <dgm:prSet/>
      <dgm:spPr/>
      <dgm:t>
        <a:bodyPr/>
        <a:lstStyle/>
        <a:p>
          <a:endParaRPr lang="de-DE"/>
        </a:p>
      </dgm:t>
    </dgm:pt>
    <dgm:pt modelId="{E46B68E3-809D-487A-8950-E5B8606D3697}" type="sibTrans" cxnId="{3B3E81A8-94EB-4AA9-8ED3-10FD98A5CD91}">
      <dgm:prSet/>
      <dgm:spPr/>
      <dgm:t>
        <a:bodyPr/>
        <a:lstStyle/>
        <a:p>
          <a:endParaRPr lang="de-DE"/>
        </a:p>
      </dgm:t>
    </dgm:pt>
    <dgm:pt modelId="{02219731-238E-4591-B6A2-BCABF91C36D9}">
      <dgm:prSet phldrT="[Text]"/>
      <dgm:spPr/>
      <dgm:t>
        <a:bodyPr/>
        <a:lstStyle/>
        <a:p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Electon</a:t>
          </a:r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Beam</a:t>
          </a:r>
        </a:p>
      </dgm:t>
    </dgm:pt>
    <dgm:pt modelId="{F2565407-68A6-48C0-AABB-5CE59C5A2245}" type="parTrans" cxnId="{084DA7C1-4B9C-4778-B61F-97D1065F7854}">
      <dgm:prSet/>
      <dgm:spPr/>
      <dgm:t>
        <a:bodyPr/>
        <a:lstStyle/>
        <a:p>
          <a:endParaRPr lang="de-DE"/>
        </a:p>
      </dgm:t>
    </dgm:pt>
    <dgm:pt modelId="{22D5676F-2908-403A-88CE-D16BDC26A5F6}" type="sibTrans" cxnId="{084DA7C1-4B9C-4778-B61F-97D1065F7854}">
      <dgm:prSet/>
      <dgm:spPr/>
      <dgm:t>
        <a:bodyPr/>
        <a:lstStyle/>
        <a:p>
          <a:endParaRPr lang="de-DE"/>
        </a:p>
      </dgm:t>
    </dgm:pt>
    <dgm:pt modelId="{EB1126CD-4AC0-498C-A629-8B2DB6F53B4B}">
      <dgm:prSet phldrT="[Text]"/>
      <dgm:spPr/>
      <dgm:t>
        <a:bodyPr/>
        <a:lstStyle/>
        <a:p>
          <a:r>
            <a:rPr lang="de-DE" dirty="0"/>
            <a:t>Focus at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position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target</a:t>
          </a:r>
          <a:r>
            <a:rPr lang="de-DE" dirty="0"/>
            <a:t> in </a:t>
          </a:r>
          <a:r>
            <a:rPr lang="de-DE" dirty="0" err="1"/>
            <a:t>order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pass </a:t>
          </a:r>
          <a:r>
            <a:rPr lang="de-DE" dirty="0" err="1"/>
            <a:t>thin</a:t>
          </a:r>
          <a:r>
            <a:rPr lang="de-DE" dirty="0"/>
            <a:t> </a:t>
          </a:r>
          <a:r>
            <a:rPr lang="de-DE" dirty="0" err="1"/>
            <a:t>tubes</a:t>
          </a:r>
          <a:endParaRPr lang="de-DE" dirty="0"/>
        </a:p>
      </dgm:t>
    </dgm:pt>
    <dgm:pt modelId="{4D139D74-3B2D-4399-8DE9-6696B16D5754}" type="parTrans" cxnId="{EF1AF995-0CFE-42CE-990B-EC5359FF35CB}">
      <dgm:prSet/>
      <dgm:spPr/>
      <dgm:t>
        <a:bodyPr/>
        <a:lstStyle/>
        <a:p>
          <a:endParaRPr lang="de-DE"/>
        </a:p>
      </dgm:t>
    </dgm:pt>
    <dgm:pt modelId="{71781B08-C1E4-436E-99F7-D4F430B8A290}" type="sibTrans" cxnId="{EF1AF995-0CFE-42CE-990B-EC5359FF35CB}">
      <dgm:prSet/>
      <dgm:spPr/>
      <dgm:t>
        <a:bodyPr/>
        <a:lstStyle/>
        <a:p>
          <a:endParaRPr lang="de-DE"/>
        </a:p>
      </dgm:t>
    </dgm:pt>
    <dgm:pt modelId="{7DCF067E-D880-4725-A35D-5DC00180DC5D}">
      <dgm:prSet phldrT="[Text]"/>
      <dgm:spPr/>
      <dgm:t>
        <a:bodyPr/>
        <a:lstStyle/>
        <a:p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Differential </a:t>
          </a:r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Pumping</a:t>
          </a:r>
          <a:endParaRPr lang="de-D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531AFB-B6D0-4C8B-A87D-87143E879BA2}" type="parTrans" cxnId="{3B008439-DEB0-4FCE-8A6E-CBB6EA6D7E8D}">
      <dgm:prSet/>
      <dgm:spPr/>
      <dgm:t>
        <a:bodyPr/>
        <a:lstStyle/>
        <a:p>
          <a:endParaRPr lang="de-DE"/>
        </a:p>
      </dgm:t>
    </dgm:pt>
    <dgm:pt modelId="{63B68783-6242-46FA-93D9-688B6C8D33B0}" type="sibTrans" cxnId="{3B008439-DEB0-4FCE-8A6E-CBB6EA6D7E8D}">
      <dgm:prSet/>
      <dgm:spPr/>
      <dgm:t>
        <a:bodyPr/>
        <a:lstStyle/>
        <a:p>
          <a:endParaRPr lang="de-DE"/>
        </a:p>
      </dgm:t>
    </dgm:pt>
    <dgm:pt modelId="{06B6ABE4-36F9-467C-914C-B62976DA75DC}">
      <dgm:prSet phldrT="[Text]"/>
      <dgm:spPr/>
      <dgm:t>
        <a:bodyPr/>
        <a:lstStyle/>
        <a:p>
          <a:r>
            <a:rPr lang="de-DE" dirty="0"/>
            <a:t>Gas must </a:t>
          </a:r>
          <a:r>
            <a:rPr lang="de-DE" dirty="0" err="1"/>
            <a:t>be</a:t>
          </a:r>
          <a:r>
            <a:rPr lang="de-DE" dirty="0"/>
            <a:t> </a:t>
          </a:r>
          <a:r>
            <a:rPr lang="de-DE" dirty="0" err="1"/>
            <a:t>pumped</a:t>
          </a:r>
          <a:r>
            <a:rPr lang="de-DE" dirty="0"/>
            <a:t> </a:t>
          </a:r>
          <a:r>
            <a:rPr lang="de-DE" dirty="0" err="1"/>
            <a:t>away</a:t>
          </a:r>
          <a:r>
            <a:rPr lang="de-DE" dirty="0"/>
            <a:t> </a:t>
          </a:r>
          <a:r>
            <a:rPr lang="de-DE" dirty="0" err="1"/>
            <a:t>quickly</a:t>
          </a:r>
          <a:endParaRPr lang="de-DE" dirty="0"/>
        </a:p>
      </dgm:t>
    </dgm:pt>
    <dgm:pt modelId="{31CB4764-9D61-4FB5-9B0A-D850CB69FA17}" type="parTrans" cxnId="{34959973-FAF8-464C-A668-0DCF94A81ECE}">
      <dgm:prSet/>
      <dgm:spPr/>
      <dgm:t>
        <a:bodyPr/>
        <a:lstStyle/>
        <a:p>
          <a:endParaRPr lang="de-DE"/>
        </a:p>
      </dgm:t>
    </dgm:pt>
    <dgm:pt modelId="{1638A90B-3229-4A66-A7F7-214580AF7C6F}" type="sibTrans" cxnId="{34959973-FAF8-464C-A668-0DCF94A81ECE}">
      <dgm:prSet/>
      <dgm:spPr/>
      <dgm:t>
        <a:bodyPr/>
        <a:lstStyle/>
        <a:p>
          <a:endParaRPr lang="de-DE"/>
        </a:p>
      </dgm:t>
    </dgm:pt>
    <dgm:pt modelId="{9A9352FD-469C-49FC-A548-AFB0C6957C45}">
      <dgm:prSet phldrT="[Text]"/>
      <dgm:spPr/>
      <dgm:t>
        <a:bodyPr/>
        <a:lstStyle/>
        <a:p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 </a:t>
          </a:r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Injection</a:t>
          </a:r>
          <a:endParaRPr lang="de-D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7E66FA-226A-4211-8BC4-B5CD9A4311AD}" type="sibTrans" cxnId="{8FA1841E-2204-4DEE-BA6D-9D103A0D7454}">
      <dgm:prSet/>
      <dgm:spPr/>
      <dgm:t>
        <a:bodyPr/>
        <a:lstStyle/>
        <a:p>
          <a:endParaRPr lang="de-DE"/>
        </a:p>
      </dgm:t>
    </dgm:pt>
    <dgm:pt modelId="{7E2D2DAD-98D7-44D7-ACBC-636828AAE748}" type="parTrans" cxnId="{8FA1841E-2204-4DEE-BA6D-9D103A0D7454}">
      <dgm:prSet/>
      <dgm:spPr/>
      <dgm:t>
        <a:bodyPr/>
        <a:lstStyle/>
        <a:p>
          <a:endParaRPr lang="de-DE"/>
        </a:p>
      </dgm:t>
    </dgm:pt>
    <dgm:pt modelId="{9865BE07-3AB8-42D5-AF95-D5EF217124B8}" type="pres">
      <dgm:prSet presAssocID="{D7DFD5D6-943E-4F44-9A29-3EE049E6ED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CEDACB7-7C6C-4F4D-A260-5B591C87B137}" type="pres">
      <dgm:prSet presAssocID="{9A9352FD-469C-49FC-A548-AFB0C6957C45}" presName="composite" presStyleCnt="0"/>
      <dgm:spPr/>
      <dgm:t>
        <a:bodyPr/>
        <a:lstStyle/>
        <a:p>
          <a:endParaRPr lang="de-DE"/>
        </a:p>
      </dgm:t>
    </dgm:pt>
    <dgm:pt modelId="{9B85D51A-FDAC-4417-B061-8CC55F4C4010}" type="pres">
      <dgm:prSet presAssocID="{9A9352FD-469C-49FC-A548-AFB0C6957C4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BEB574-40D2-4C32-8B45-E568883468EC}" type="pres">
      <dgm:prSet presAssocID="{9A9352FD-469C-49FC-A548-AFB0C6957C4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4778DE-85EA-4620-89E8-98A4E0CF395E}" type="pres">
      <dgm:prSet presAssocID="{0D7E66FA-226A-4211-8BC4-B5CD9A4311AD}" presName="space" presStyleCnt="0"/>
      <dgm:spPr/>
      <dgm:t>
        <a:bodyPr/>
        <a:lstStyle/>
        <a:p>
          <a:endParaRPr lang="de-DE"/>
        </a:p>
      </dgm:t>
    </dgm:pt>
    <dgm:pt modelId="{D6AE1F28-6222-4CB8-9662-6A4537ECA030}" type="pres">
      <dgm:prSet presAssocID="{02219731-238E-4591-B6A2-BCABF91C36D9}" presName="composite" presStyleCnt="0"/>
      <dgm:spPr/>
      <dgm:t>
        <a:bodyPr/>
        <a:lstStyle/>
        <a:p>
          <a:endParaRPr lang="de-DE"/>
        </a:p>
      </dgm:t>
    </dgm:pt>
    <dgm:pt modelId="{20B7F3FE-8729-4F89-BB54-A058C1452942}" type="pres">
      <dgm:prSet presAssocID="{02219731-238E-4591-B6A2-BCABF91C36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49811D-CB28-4C7F-9887-2169D218576C}" type="pres">
      <dgm:prSet presAssocID="{02219731-238E-4591-B6A2-BCABF91C36D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16C7E3-A0E0-4CEA-BE24-5022AD9E859D}" type="pres">
      <dgm:prSet presAssocID="{22D5676F-2908-403A-88CE-D16BDC26A5F6}" presName="space" presStyleCnt="0"/>
      <dgm:spPr/>
      <dgm:t>
        <a:bodyPr/>
        <a:lstStyle/>
        <a:p>
          <a:endParaRPr lang="de-DE"/>
        </a:p>
      </dgm:t>
    </dgm:pt>
    <dgm:pt modelId="{3F7F35D7-EF6F-47AC-8449-8064EC98664B}" type="pres">
      <dgm:prSet presAssocID="{7DCF067E-D880-4725-A35D-5DC00180DC5D}" presName="composite" presStyleCnt="0"/>
      <dgm:spPr/>
      <dgm:t>
        <a:bodyPr/>
        <a:lstStyle/>
        <a:p>
          <a:endParaRPr lang="de-DE"/>
        </a:p>
      </dgm:t>
    </dgm:pt>
    <dgm:pt modelId="{C07CB005-68C5-4C56-80FD-6BC23D461B28}" type="pres">
      <dgm:prSet presAssocID="{7DCF067E-D880-4725-A35D-5DC00180DC5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16B28D-854B-4E6F-A8DE-68E54962F13C}" type="pres">
      <dgm:prSet presAssocID="{7DCF067E-D880-4725-A35D-5DC00180DC5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CCC8EF2-2041-4CD9-BFA5-FA4B4CF62BE3}" type="presOf" srcId="{9A9352FD-469C-49FC-A548-AFB0C6957C45}" destId="{9B85D51A-FDAC-4417-B061-8CC55F4C4010}" srcOrd="0" destOrd="0" presId="urn:microsoft.com/office/officeart/2005/8/layout/hList1"/>
    <dgm:cxn modelId="{3B008439-DEB0-4FCE-8A6E-CBB6EA6D7E8D}" srcId="{D7DFD5D6-943E-4F44-9A29-3EE049E6ED74}" destId="{7DCF067E-D880-4725-A35D-5DC00180DC5D}" srcOrd="2" destOrd="0" parTransId="{16531AFB-B6D0-4C8B-A87D-87143E879BA2}" sibTransId="{63B68783-6242-46FA-93D9-688B6C8D33B0}"/>
    <dgm:cxn modelId="{E0DDE682-4BC1-425E-AAC7-4BFB3F7D8F7F}" type="presOf" srcId="{02219731-238E-4591-B6A2-BCABF91C36D9}" destId="{20B7F3FE-8729-4F89-BB54-A058C1452942}" srcOrd="0" destOrd="0" presId="urn:microsoft.com/office/officeart/2005/8/layout/hList1"/>
    <dgm:cxn modelId="{C16216AE-B848-4045-897D-7D400004ADF5}" type="presOf" srcId="{06B6ABE4-36F9-467C-914C-B62976DA75DC}" destId="{9F16B28D-854B-4E6F-A8DE-68E54962F13C}" srcOrd="0" destOrd="0" presId="urn:microsoft.com/office/officeart/2005/8/layout/hList1"/>
    <dgm:cxn modelId="{927946C2-D12A-45B1-BEF4-A3F2AD66C551}" type="presOf" srcId="{D7DFD5D6-943E-4F44-9A29-3EE049E6ED74}" destId="{9865BE07-3AB8-42D5-AF95-D5EF217124B8}" srcOrd="0" destOrd="0" presId="urn:microsoft.com/office/officeart/2005/8/layout/hList1"/>
    <dgm:cxn modelId="{A2C02740-950D-49C5-BF73-D87A49CE0ECA}" type="presOf" srcId="{7DCF067E-D880-4725-A35D-5DC00180DC5D}" destId="{C07CB005-68C5-4C56-80FD-6BC23D461B28}" srcOrd="0" destOrd="0" presId="urn:microsoft.com/office/officeart/2005/8/layout/hList1"/>
    <dgm:cxn modelId="{084DA7C1-4B9C-4778-B61F-97D1065F7854}" srcId="{D7DFD5D6-943E-4F44-9A29-3EE049E6ED74}" destId="{02219731-238E-4591-B6A2-BCABF91C36D9}" srcOrd="1" destOrd="0" parTransId="{F2565407-68A6-48C0-AABB-5CE59C5A2245}" sibTransId="{22D5676F-2908-403A-88CE-D16BDC26A5F6}"/>
    <dgm:cxn modelId="{05B40C35-650D-4E71-AA69-FB5E2ED375D3}" type="presOf" srcId="{EB1126CD-4AC0-498C-A629-8B2DB6F53B4B}" destId="{0449811D-CB28-4C7F-9887-2169D218576C}" srcOrd="0" destOrd="0" presId="urn:microsoft.com/office/officeart/2005/8/layout/hList1"/>
    <dgm:cxn modelId="{BB7BE313-E2CD-4A1B-9744-8D71A399BAAC}" type="presOf" srcId="{4BEF5111-C108-475B-8E19-3A85D83C015D}" destId="{08BEB574-40D2-4C32-8B45-E568883468EC}" srcOrd="0" destOrd="0" presId="urn:microsoft.com/office/officeart/2005/8/layout/hList1"/>
    <dgm:cxn modelId="{3B3E81A8-94EB-4AA9-8ED3-10FD98A5CD91}" srcId="{9A9352FD-469C-49FC-A548-AFB0C6957C45}" destId="{4BEF5111-C108-475B-8E19-3A85D83C015D}" srcOrd="0" destOrd="0" parTransId="{EE8129F6-9C83-4D38-B872-76A73EA0DCEC}" sibTransId="{E46B68E3-809D-487A-8950-E5B8606D3697}"/>
    <dgm:cxn modelId="{34959973-FAF8-464C-A668-0DCF94A81ECE}" srcId="{7DCF067E-D880-4725-A35D-5DC00180DC5D}" destId="{06B6ABE4-36F9-467C-914C-B62976DA75DC}" srcOrd="0" destOrd="0" parTransId="{31CB4764-9D61-4FB5-9B0A-D850CB69FA17}" sibTransId="{1638A90B-3229-4A66-A7F7-214580AF7C6F}"/>
    <dgm:cxn modelId="{EF1AF995-0CFE-42CE-990B-EC5359FF35CB}" srcId="{02219731-238E-4591-B6A2-BCABF91C36D9}" destId="{EB1126CD-4AC0-498C-A629-8B2DB6F53B4B}" srcOrd="0" destOrd="0" parTransId="{4D139D74-3B2D-4399-8DE9-6696B16D5754}" sibTransId="{71781B08-C1E4-436E-99F7-D4F430B8A290}"/>
    <dgm:cxn modelId="{8FA1841E-2204-4DEE-BA6D-9D103A0D7454}" srcId="{D7DFD5D6-943E-4F44-9A29-3EE049E6ED74}" destId="{9A9352FD-469C-49FC-A548-AFB0C6957C45}" srcOrd="0" destOrd="0" parTransId="{7E2D2DAD-98D7-44D7-ACBC-636828AAE748}" sibTransId="{0D7E66FA-226A-4211-8BC4-B5CD9A4311AD}"/>
    <dgm:cxn modelId="{C744BB45-BDA3-40DF-8EE8-E7CFD9B7E6AC}" type="presParOf" srcId="{9865BE07-3AB8-42D5-AF95-D5EF217124B8}" destId="{3CEDACB7-7C6C-4F4D-A260-5B591C87B137}" srcOrd="0" destOrd="0" presId="urn:microsoft.com/office/officeart/2005/8/layout/hList1"/>
    <dgm:cxn modelId="{EE934A77-4998-47A2-A804-FC6FD97C7DE5}" type="presParOf" srcId="{3CEDACB7-7C6C-4F4D-A260-5B591C87B137}" destId="{9B85D51A-FDAC-4417-B061-8CC55F4C4010}" srcOrd="0" destOrd="0" presId="urn:microsoft.com/office/officeart/2005/8/layout/hList1"/>
    <dgm:cxn modelId="{C7A41451-E451-4627-B3D2-4250AFDE2FEC}" type="presParOf" srcId="{3CEDACB7-7C6C-4F4D-A260-5B591C87B137}" destId="{08BEB574-40D2-4C32-8B45-E568883468EC}" srcOrd="1" destOrd="0" presId="urn:microsoft.com/office/officeart/2005/8/layout/hList1"/>
    <dgm:cxn modelId="{6D254777-7B7B-4F8B-AAA2-65A23FE0B390}" type="presParOf" srcId="{9865BE07-3AB8-42D5-AF95-D5EF217124B8}" destId="{AB4778DE-85EA-4620-89E8-98A4E0CF395E}" srcOrd="1" destOrd="0" presId="urn:microsoft.com/office/officeart/2005/8/layout/hList1"/>
    <dgm:cxn modelId="{E5CB1B43-9214-41D5-A270-E7511AB289AF}" type="presParOf" srcId="{9865BE07-3AB8-42D5-AF95-D5EF217124B8}" destId="{D6AE1F28-6222-4CB8-9662-6A4537ECA030}" srcOrd="2" destOrd="0" presId="urn:microsoft.com/office/officeart/2005/8/layout/hList1"/>
    <dgm:cxn modelId="{9C12C22A-B415-45B6-B807-630D1F0431F3}" type="presParOf" srcId="{D6AE1F28-6222-4CB8-9662-6A4537ECA030}" destId="{20B7F3FE-8729-4F89-BB54-A058C1452942}" srcOrd="0" destOrd="0" presId="urn:microsoft.com/office/officeart/2005/8/layout/hList1"/>
    <dgm:cxn modelId="{DBA63509-C5A2-4D4C-874C-E5774AE0DA0C}" type="presParOf" srcId="{D6AE1F28-6222-4CB8-9662-6A4537ECA030}" destId="{0449811D-CB28-4C7F-9887-2169D218576C}" srcOrd="1" destOrd="0" presId="urn:microsoft.com/office/officeart/2005/8/layout/hList1"/>
    <dgm:cxn modelId="{8A322F98-E2D6-489B-8C19-62AE763B34BB}" type="presParOf" srcId="{9865BE07-3AB8-42D5-AF95-D5EF217124B8}" destId="{1616C7E3-A0E0-4CEA-BE24-5022AD9E859D}" srcOrd="3" destOrd="0" presId="urn:microsoft.com/office/officeart/2005/8/layout/hList1"/>
    <dgm:cxn modelId="{D6773741-D07B-4B1E-990D-D66CF22C9009}" type="presParOf" srcId="{9865BE07-3AB8-42D5-AF95-D5EF217124B8}" destId="{3F7F35D7-EF6F-47AC-8449-8064EC98664B}" srcOrd="4" destOrd="0" presId="urn:microsoft.com/office/officeart/2005/8/layout/hList1"/>
    <dgm:cxn modelId="{C6FB8D48-3C63-44E2-85C1-04FDA8AC5E0B}" type="presParOf" srcId="{3F7F35D7-EF6F-47AC-8449-8064EC98664B}" destId="{C07CB005-68C5-4C56-80FD-6BC23D461B28}" srcOrd="0" destOrd="0" presId="urn:microsoft.com/office/officeart/2005/8/layout/hList1"/>
    <dgm:cxn modelId="{8406AF31-7CEE-4D36-8D2A-2EC15A89AF46}" type="presParOf" srcId="{3F7F35D7-EF6F-47AC-8449-8064EC98664B}" destId="{9F16B28D-854B-4E6F-A8DE-68E54962F1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DFD5D6-943E-4F44-9A29-3EE049E6ED74}" type="doc">
      <dgm:prSet loTypeId="urn:microsoft.com/office/officeart/2005/8/layout/h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BEF5111-C108-475B-8E19-3A85D83C015D}">
      <dgm:prSet phldrT="[Text]"/>
      <dgm:spPr/>
      <dgm:t>
        <a:bodyPr/>
        <a:lstStyle/>
        <a:p>
          <a:r>
            <a:rPr lang="de-DE" dirty="0" err="1"/>
            <a:t>Molecular</a:t>
          </a:r>
          <a:r>
            <a:rPr lang="de-DE" dirty="0"/>
            <a:t> Flow </a:t>
          </a:r>
          <a:r>
            <a:rPr lang="de-DE" dirty="0" err="1"/>
            <a:t>inside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a </a:t>
          </a:r>
          <a:r>
            <a:rPr lang="de-DE" dirty="0" err="1"/>
            <a:t>tube</a:t>
          </a:r>
          <a:r>
            <a:rPr lang="de-DE" dirty="0"/>
            <a:t>	</a:t>
          </a:r>
        </a:p>
      </dgm:t>
    </dgm:pt>
    <dgm:pt modelId="{EE8129F6-9C83-4D38-B872-76A73EA0DCEC}" type="parTrans" cxnId="{3B3E81A8-94EB-4AA9-8ED3-10FD98A5CD91}">
      <dgm:prSet/>
      <dgm:spPr/>
      <dgm:t>
        <a:bodyPr/>
        <a:lstStyle/>
        <a:p>
          <a:endParaRPr lang="de-DE"/>
        </a:p>
      </dgm:t>
    </dgm:pt>
    <dgm:pt modelId="{E46B68E3-809D-487A-8950-E5B8606D3697}" type="sibTrans" cxnId="{3B3E81A8-94EB-4AA9-8ED3-10FD98A5CD91}">
      <dgm:prSet/>
      <dgm:spPr/>
      <dgm:t>
        <a:bodyPr/>
        <a:lstStyle/>
        <a:p>
          <a:endParaRPr lang="de-DE"/>
        </a:p>
      </dgm:t>
    </dgm:pt>
    <dgm:pt modelId="{02219731-238E-4591-B6A2-BCABF91C36D9}">
      <dgm:prSet phldrT="[Text]"/>
      <dgm:spPr/>
      <dgm:t>
        <a:bodyPr/>
        <a:lstStyle/>
        <a:p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Jet Target</a:t>
          </a:r>
        </a:p>
      </dgm:t>
    </dgm:pt>
    <dgm:pt modelId="{F2565407-68A6-48C0-AABB-5CE59C5A2245}" type="parTrans" cxnId="{084DA7C1-4B9C-4778-B61F-97D1065F7854}">
      <dgm:prSet/>
      <dgm:spPr/>
      <dgm:t>
        <a:bodyPr/>
        <a:lstStyle/>
        <a:p>
          <a:endParaRPr lang="de-DE"/>
        </a:p>
      </dgm:t>
    </dgm:pt>
    <dgm:pt modelId="{22D5676F-2908-403A-88CE-D16BDC26A5F6}" type="sibTrans" cxnId="{084DA7C1-4B9C-4778-B61F-97D1065F7854}">
      <dgm:prSet/>
      <dgm:spPr/>
      <dgm:t>
        <a:bodyPr/>
        <a:lstStyle/>
        <a:p>
          <a:endParaRPr lang="de-DE"/>
        </a:p>
      </dgm:t>
    </dgm:pt>
    <dgm:pt modelId="{EB1126CD-4AC0-498C-A629-8B2DB6F53B4B}">
      <dgm:prSet phldrT="[Text]"/>
      <dgm:spPr/>
      <dgm:t>
        <a:bodyPr/>
        <a:lstStyle/>
        <a:p>
          <a:r>
            <a:rPr lang="de-DE" dirty="0"/>
            <a:t>Gas Jet </a:t>
          </a:r>
          <a:r>
            <a:rPr lang="de-DE" dirty="0" err="1"/>
            <a:t>flows</a:t>
          </a:r>
          <a:r>
            <a:rPr lang="de-DE" dirty="0"/>
            <a:t> </a:t>
          </a:r>
          <a:r>
            <a:rPr lang="de-DE" dirty="0" err="1"/>
            <a:t>through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Chamber</a:t>
          </a:r>
          <a:r>
            <a:rPr lang="de-DE" dirty="0"/>
            <a:t> </a:t>
          </a:r>
          <a:r>
            <a:rPr lang="de-DE" dirty="0" err="1"/>
            <a:t>perpendicular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beam</a:t>
          </a:r>
        </a:p>
      </dgm:t>
    </dgm:pt>
    <dgm:pt modelId="{4D139D74-3B2D-4399-8DE9-6696B16D5754}" type="parTrans" cxnId="{EF1AF995-0CFE-42CE-990B-EC5359FF35CB}">
      <dgm:prSet/>
      <dgm:spPr/>
      <dgm:t>
        <a:bodyPr/>
        <a:lstStyle/>
        <a:p>
          <a:endParaRPr lang="de-DE"/>
        </a:p>
      </dgm:t>
    </dgm:pt>
    <dgm:pt modelId="{71781B08-C1E4-436E-99F7-D4F430B8A290}" type="sibTrans" cxnId="{EF1AF995-0CFE-42CE-990B-EC5359FF35CB}">
      <dgm:prSet/>
      <dgm:spPr/>
      <dgm:t>
        <a:bodyPr/>
        <a:lstStyle/>
        <a:p>
          <a:endParaRPr lang="de-DE"/>
        </a:p>
      </dgm:t>
    </dgm:pt>
    <dgm:pt modelId="{7DCF067E-D880-4725-A35D-5DC00180DC5D}">
      <dgm:prSet phldrT="[Text]"/>
      <dgm:spPr/>
      <dgm:t>
        <a:bodyPr/>
        <a:lstStyle/>
        <a:p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Cluster-Jet Target</a:t>
          </a:r>
        </a:p>
      </dgm:t>
    </dgm:pt>
    <dgm:pt modelId="{16531AFB-B6D0-4C8B-A87D-87143E879BA2}" type="parTrans" cxnId="{3B008439-DEB0-4FCE-8A6E-CBB6EA6D7E8D}">
      <dgm:prSet/>
      <dgm:spPr/>
      <dgm:t>
        <a:bodyPr/>
        <a:lstStyle/>
        <a:p>
          <a:endParaRPr lang="de-DE"/>
        </a:p>
      </dgm:t>
    </dgm:pt>
    <dgm:pt modelId="{63B68783-6242-46FA-93D9-688B6C8D33B0}" type="sibTrans" cxnId="{3B008439-DEB0-4FCE-8A6E-CBB6EA6D7E8D}">
      <dgm:prSet/>
      <dgm:spPr/>
      <dgm:t>
        <a:bodyPr/>
        <a:lstStyle/>
        <a:p>
          <a:endParaRPr lang="de-DE"/>
        </a:p>
      </dgm:t>
    </dgm:pt>
    <dgm:pt modelId="{06B6ABE4-36F9-467C-914C-B62976DA75DC}">
      <dgm:prSet phldrT="[Text]"/>
      <dgm:spPr/>
      <dgm:t>
        <a:bodyPr/>
        <a:lstStyle/>
        <a:p>
          <a:r>
            <a:rPr lang="de-DE" dirty="0"/>
            <a:t>Formation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clusters</a:t>
          </a:r>
          <a:r>
            <a:rPr lang="de-DE" dirty="0"/>
            <a:t> in </a:t>
          </a:r>
          <a:r>
            <a:rPr lang="de-DE" dirty="0" err="1"/>
            <a:t>the</a:t>
          </a:r>
          <a:r>
            <a:rPr lang="de-DE" dirty="0"/>
            <a:t> Jet</a:t>
          </a:r>
        </a:p>
      </dgm:t>
    </dgm:pt>
    <dgm:pt modelId="{31CB4764-9D61-4FB5-9B0A-D850CB69FA17}" type="parTrans" cxnId="{34959973-FAF8-464C-A668-0DCF94A81ECE}">
      <dgm:prSet/>
      <dgm:spPr/>
      <dgm:t>
        <a:bodyPr/>
        <a:lstStyle/>
        <a:p>
          <a:endParaRPr lang="de-DE"/>
        </a:p>
      </dgm:t>
    </dgm:pt>
    <dgm:pt modelId="{1638A90B-3229-4A66-A7F7-214580AF7C6F}" type="sibTrans" cxnId="{34959973-FAF8-464C-A668-0DCF94A81ECE}">
      <dgm:prSet/>
      <dgm:spPr/>
      <dgm:t>
        <a:bodyPr/>
        <a:lstStyle/>
        <a:p>
          <a:endParaRPr lang="de-DE"/>
        </a:p>
      </dgm:t>
    </dgm:pt>
    <dgm:pt modelId="{9A9352FD-469C-49FC-A548-AFB0C6957C45}">
      <dgm:prSet phldrT="[Text]"/>
      <dgm:spPr/>
      <dgm:t>
        <a:bodyPr/>
        <a:lstStyle/>
        <a:p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Tube Target</a:t>
          </a:r>
        </a:p>
      </dgm:t>
    </dgm:pt>
    <dgm:pt modelId="{0D7E66FA-226A-4211-8BC4-B5CD9A4311AD}" type="sibTrans" cxnId="{8FA1841E-2204-4DEE-BA6D-9D103A0D7454}">
      <dgm:prSet/>
      <dgm:spPr/>
      <dgm:t>
        <a:bodyPr/>
        <a:lstStyle/>
        <a:p>
          <a:endParaRPr lang="de-DE"/>
        </a:p>
      </dgm:t>
    </dgm:pt>
    <dgm:pt modelId="{7E2D2DAD-98D7-44D7-ACBC-636828AAE748}" type="parTrans" cxnId="{8FA1841E-2204-4DEE-BA6D-9D103A0D7454}">
      <dgm:prSet/>
      <dgm:spPr/>
      <dgm:t>
        <a:bodyPr/>
        <a:lstStyle/>
        <a:p>
          <a:endParaRPr lang="de-DE"/>
        </a:p>
      </dgm:t>
    </dgm:pt>
    <dgm:pt modelId="{9865BE07-3AB8-42D5-AF95-D5EF217124B8}" type="pres">
      <dgm:prSet presAssocID="{D7DFD5D6-943E-4F44-9A29-3EE049E6ED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CEDACB7-7C6C-4F4D-A260-5B591C87B137}" type="pres">
      <dgm:prSet presAssocID="{9A9352FD-469C-49FC-A548-AFB0C6957C45}" presName="composite" presStyleCnt="0"/>
      <dgm:spPr/>
      <dgm:t>
        <a:bodyPr/>
        <a:lstStyle/>
        <a:p>
          <a:endParaRPr lang="de-DE"/>
        </a:p>
      </dgm:t>
    </dgm:pt>
    <dgm:pt modelId="{9B85D51A-FDAC-4417-B061-8CC55F4C4010}" type="pres">
      <dgm:prSet presAssocID="{9A9352FD-469C-49FC-A548-AFB0C6957C4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BEB574-40D2-4C32-8B45-E568883468EC}" type="pres">
      <dgm:prSet presAssocID="{9A9352FD-469C-49FC-A548-AFB0C6957C4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4778DE-85EA-4620-89E8-98A4E0CF395E}" type="pres">
      <dgm:prSet presAssocID="{0D7E66FA-226A-4211-8BC4-B5CD9A4311AD}" presName="space" presStyleCnt="0"/>
      <dgm:spPr/>
      <dgm:t>
        <a:bodyPr/>
        <a:lstStyle/>
        <a:p>
          <a:endParaRPr lang="de-DE"/>
        </a:p>
      </dgm:t>
    </dgm:pt>
    <dgm:pt modelId="{D6AE1F28-6222-4CB8-9662-6A4537ECA030}" type="pres">
      <dgm:prSet presAssocID="{02219731-238E-4591-B6A2-BCABF91C36D9}" presName="composite" presStyleCnt="0"/>
      <dgm:spPr/>
      <dgm:t>
        <a:bodyPr/>
        <a:lstStyle/>
        <a:p>
          <a:endParaRPr lang="de-DE"/>
        </a:p>
      </dgm:t>
    </dgm:pt>
    <dgm:pt modelId="{20B7F3FE-8729-4F89-BB54-A058C1452942}" type="pres">
      <dgm:prSet presAssocID="{02219731-238E-4591-B6A2-BCABF91C36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49811D-CB28-4C7F-9887-2169D218576C}" type="pres">
      <dgm:prSet presAssocID="{02219731-238E-4591-B6A2-BCABF91C36D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16C7E3-A0E0-4CEA-BE24-5022AD9E859D}" type="pres">
      <dgm:prSet presAssocID="{22D5676F-2908-403A-88CE-D16BDC26A5F6}" presName="space" presStyleCnt="0"/>
      <dgm:spPr/>
      <dgm:t>
        <a:bodyPr/>
        <a:lstStyle/>
        <a:p>
          <a:endParaRPr lang="de-DE"/>
        </a:p>
      </dgm:t>
    </dgm:pt>
    <dgm:pt modelId="{3F7F35D7-EF6F-47AC-8449-8064EC98664B}" type="pres">
      <dgm:prSet presAssocID="{7DCF067E-D880-4725-A35D-5DC00180DC5D}" presName="composite" presStyleCnt="0"/>
      <dgm:spPr/>
      <dgm:t>
        <a:bodyPr/>
        <a:lstStyle/>
        <a:p>
          <a:endParaRPr lang="de-DE"/>
        </a:p>
      </dgm:t>
    </dgm:pt>
    <dgm:pt modelId="{C07CB005-68C5-4C56-80FD-6BC23D461B28}" type="pres">
      <dgm:prSet presAssocID="{7DCF067E-D880-4725-A35D-5DC00180DC5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16B28D-854B-4E6F-A8DE-68E54962F13C}" type="pres">
      <dgm:prSet presAssocID="{7DCF067E-D880-4725-A35D-5DC00180DC5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CCC8EF2-2041-4CD9-BFA5-FA4B4CF62BE3}" type="presOf" srcId="{9A9352FD-469C-49FC-A548-AFB0C6957C45}" destId="{9B85D51A-FDAC-4417-B061-8CC55F4C4010}" srcOrd="0" destOrd="0" presId="urn:microsoft.com/office/officeart/2005/8/layout/hList1"/>
    <dgm:cxn modelId="{3B008439-DEB0-4FCE-8A6E-CBB6EA6D7E8D}" srcId="{D7DFD5D6-943E-4F44-9A29-3EE049E6ED74}" destId="{7DCF067E-D880-4725-A35D-5DC00180DC5D}" srcOrd="2" destOrd="0" parTransId="{16531AFB-B6D0-4C8B-A87D-87143E879BA2}" sibTransId="{63B68783-6242-46FA-93D9-688B6C8D33B0}"/>
    <dgm:cxn modelId="{E0DDE682-4BC1-425E-AAC7-4BFB3F7D8F7F}" type="presOf" srcId="{02219731-238E-4591-B6A2-BCABF91C36D9}" destId="{20B7F3FE-8729-4F89-BB54-A058C1452942}" srcOrd="0" destOrd="0" presId="urn:microsoft.com/office/officeart/2005/8/layout/hList1"/>
    <dgm:cxn modelId="{C16216AE-B848-4045-897D-7D400004ADF5}" type="presOf" srcId="{06B6ABE4-36F9-467C-914C-B62976DA75DC}" destId="{9F16B28D-854B-4E6F-A8DE-68E54962F13C}" srcOrd="0" destOrd="0" presId="urn:microsoft.com/office/officeart/2005/8/layout/hList1"/>
    <dgm:cxn modelId="{927946C2-D12A-45B1-BEF4-A3F2AD66C551}" type="presOf" srcId="{D7DFD5D6-943E-4F44-9A29-3EE049E6ED74}" destId="{9865BE07-3AB8-42D5-AF95-D5EF217124B8}" srcOrd="0" destOrd="0" presId="urn:microsoft.com/office/officeart/2005/8/layout/hList1"/>
    <dgm:cxn modelId="{A2C02740-950D-49C5-BF73-D87A49CE0ECA}" type="presOf" srcId="{7DCF067E-D880-4725-A35D-5DC00180DC5D}" destId="{C07CB005-68C5-4C56-80FD-6BC23D461B28}" srcOrd="0" destOrd="0" presId="urn:microsoft.com/office/officeart/2005/8/layout/hList1"/>
    <dgm:cxn modelId="{084DA7C1-4B9C-4778-B61F-97D1065F7854}" srcId="{D7DFD5D6-943E-4F44-9A29-3EE049E6ED74}" destId="{02219731-238E-4591-B6A2-BCABF91C36D9}" srcOrd="1" destOrd="0" parTransId="{F2565407-68A6-48C0-AABB-5CE59C5A2245}" sibTransId="{22D5676F-2908-403A-88CE-D16BDC26A5F6}"/>
    <dgm:cxn modelId="{05B40C35-650D-4E71-AA69-FB5E2ED375D3}" type="presOf" srcId="{EB1126CD-4AC0-498C-A629-8B2DB6F53B4B}" destId="{0449811D-CB28-4C7F-9887-2169D218576C}" srcOrd="0" destOrd="0" presId="urn:microsoft.com/office/officeart/2005/8/layout/hList1"/>
    <dgm:cxn modelId="{BB7BE313-E2CD-4A1B-9744-8D71A399BAAC}" type="presOf" srcId="{4BEF5111-C108-475B-8E19-3A85D83C015D}" destId="{08BEB574-40D2-4C32-8B45-E568883468EC}" srcOrd="0" destOrd="0" presId="urn:microsoft.com/office/officeart/2005/8/layout/hList1"/>
    <dgm:cxn modelId="{3B3E81A8-94EB-4AA9-8ED3-10FD98A5CD91}" srcId="{9A9352FD-469C-49FC-A548-AFB0C6957C45}" destId="{4BEF5111-C108-475B-8E19-3A85D83C015D}" srcOrd="0" destOrd="0" parTransId="{EE8129F6-9C83-4D38-B872-76A73EA0DCEC}" sibTransId="{E46B68E3-809D-487A-8950-E5B8606D3697}"/>
    <dgm:cxn modelId="{34959973-FAF8-464C-A668-0DCF94A81ECE}" srcId="{7DCF067E-D880-4725-A35D-5DC00180DC5D}" destId="{06B6ABE4-36F9-467C-914C-B62976DA75DC}" srcOrd="0" destOrd="0" parTransId="{31CB4764-9D61-4FB5-9B0A-D850CB69FA17}" sibTransId="{1638A90B-3229-4A66-A7F7-214580AF7C6F}"/>
    <dgm:cxn modelId="{EF1AF995-0CFE-42CE-990B-EC5359FF35CB}" srcId="{02219731-238E-4591-B6A2-BCABF91C36D9}" destId="{EB1126CD-4AC0-498C-A629-8B2DB6F53B4B}" srcOrd="0" destOrd="0" parTransId="{4D139D74-3B2D-4399-8DE9-6696B16D5754}" sibTransId="{71781B08-C1E4-436E-99F7-D4F430B8A290}"/>
    <dgm:cxn modelId="{8FA1841E-2204-4DEE-BA6D-9D103A0D7454}" srcId="{D7DFD5D6-943E-4F44-9A29-3EE049E6ED74}" destId="{9A9352FD-469C-49FC-A548-AFB0C6957C45}" srcOrd="0" destOrd="0" parTransId="{7E2D2DAD-98D7-44D7-ACBC-636828AAE748}" sibTransId="{0D7E66FA-226A-4211-8BC4-B5CD9A4311AD}"/>
    <dgm:cxn modelId="{C744BB45-BDA3-40DF-8EE8-E7CFD9B7E6AC}" type="presParOf" srcId="{9865BE07-3AB8-42D5-AF95-D5EF217124B8}" destId="{3CEDACB7-7C6C-4F4D-A260-5B591C87B137}" srcOrd="0" destOrd="0" presId="urn:microsoft.com/office/officeart/2005/8/layout/hList1"/>
    <dgm:cxn modelId="{EE934A77-4998-47A2-A804-FC6FD97C7DE5}" type="presParOf" srcId="{3CEDACB7-7C6C-4F4D-A260-5B591C87B137}" destId="{9B85D51A-FDAC-4417-B061-8CC55F4C4010}" srcOrd="0" destOrd="0" presId="urn:microsoft.com/office/officeart/2005/8/layout/hList1"/>
    <dgm:cxn modelId="{C7A41451-E451-4627-B3D2-4250AFDE2FEC}" type="presParOf" srcId="{3CEDACB7-7C6C-4F4D-A260-5B591C87B137}" destId="{08BEB574-40D2-4C32-8B45-E568883468EC}" srcOrd="1" destOrd="0" presId="urn:microsoft.com/office/officeart/2005/8/layout/hList1"/>
    <dgm:cxn modelId="{6D254777-7B7B-4F8B-AAA2-65A23FE0B390}" type="presParOf" srcId="{9865BE07-3AB8-42D5-AF95-D5EF217124B8}" destId="{AB4778DE-85EA-4620-89E8-98A4E0CF395E}" srcOrd="1" destOrd="0" presId="urn:microsoft.com/office/officeart/2005/8/layout/hList1"/>
    <dgm:cxn modelId="{E5CB1B43-9214-41D5-A270-E7511AB289AF}" type="presParOf" srcId="{9865BE07-3AB8-42D5-AF95-D5EF217124B8}" destId="{D6AE1F28-6222-4CB8-9662-6A4537ECA030}" srcOrd="2" destOrd="0" presId="urn:microsoft.com/office/officeart/2005/8/layout/hList1"/>
    <dgm:cxn modelId="{9C12C22A-B415-45B6-B807-630D1F0431F3}" type="presParOf" srcId="{D6AE1F28-6222-4CB8-9662-6A4537ECA030}" destId="{20B7F3FE-8729-4F89-BB54-A058C1452942}" srcOrd="0" destOrd="0" presId="urn:microsoft.com/office/officeart/2005/8/layout/hList1"/>
    <dgm:cxn modelId="{DBA63509-C5A2-4D4C-874C-E5774AE0DA0C}" type="presParOf" srcId="{D6AE1F28-6222-4CB8-9662-6A4537ECA030}" destId="{0449811D-CB28-4C7F-9887-2169D218576C}" srcOrd="1" destOrd="0" presId="urn:microsoft.com/office/officeart/2005/8/layout/hList1"/>
    <dgm:cxn modelId="{8A322F98-E2D6-489B-8C19-62AE763B34BB}" type="presParOf" srcId="{9865BE07-3AB8-42D5-AF95-D5EF217124B8}" destId="{1616C7E3-A0E0-4CEA-BE24-5022AD9E859D}" srcOrd="3" destOrd="0" presId="urn:microsoft.com/office/officeart/2005/8/layout/hList1"/>
    <dgm:cxn modelId="{D6773741-D07B-4B1E-990D-D66CF22C9009}" type="presParOf" srcId="{9865BE07-3AB8-42D5-AF95-D5EF217124B8}" destId="{3F7F35D7-EF6F-47AC-8449-8064EC98664B}" srcOrd="4" destOrd="0" presId="urn:microsoft.com/office/officeart/2005/8/layout/hList1"/>
    <dgm:cxn modelId="{C6FB8D48-3C63-44E2-85C1-04FDA8AC5E0B}" type="presParOf" srcId="{3F7F35D7-EF6F-47AC-8449-8064EC98664B}" destId="{C07CB005-68C5-4C56-80FD-6BC23D461B28}" srcOrd="0" destOrd="0" presId="urn:microsoft.com/office/officeart/2005/8/layout/hList1"/>
    <dgm:cxn modelId="{8406AF31-7CEE-4D36-8D2A-2EC15A89AF46}" type="presParOf" srcId="{3F7F35D7-EF6F-47AC-8449-8064EC98664B}" destId="{9F16B28D-854B-4E6F-A8DE-68E54962F1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DFD5D6-943E-4F44-9A29-3EE049E6ED74}" type="doc">
      <dgm:prSet loTypeId="urn:microsoft.com/office/officeart/2005/8/layout/h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BEF5111-C108-475B-8E19-3A85D83C015D}">
      <dgm:prSet phldrT="[Text]"/>
      <dgm:spPr/>
      <dgm:t>
        <a:bodyPr/>
        <a:lstStyle/>
        <a:p>
          <a:r>
            <a:rPr lang="de-DE" dirty="0"/>
            <a:t>~10</a:t>
          </a:r>
          <a:r>
            <a:rPr lang="de-DE" baseline="30000" dirty="0"/>
            <a:t>35</a:t>
          </a:r>
          <a:r>
            <a:rPr lang="de-DE" dirty="0"/>
            <a:t> cm</a:t>
          </a:r>
          <a:r>
            <a:rPr lang="de-DE" baseline="30000" dirty="0"/>
            <a:t>-2</a:t>
          </a:r>
          <a:r>
            <a:rPr lang="de-DE" dirty="0"/>
            <a:t>s</a:t>
          </a:r>
          <a:r>
            <a:rPr lang="de-DE" baseline="30000" dirty="0"/>
            <a:t>-1</a:t>
          </a:r>
        </a:p>
      </dgm:t>
    </dgm:pt>
    <dgm:pt modelId="{EE8129F6-9C83-4D38-B872-76A73EA0DCEC}" type="parTrans" cxnId="{3B3E81A8-94EB-4AA9-8ED3-10FD98A5CD91}">
      <dgm:prSet/>
      <dgm:spPr/>
      <dgm:t>
        <a:bodyPr/>
        <a:lstStyle/>
        <a:p>
          <a:endParaRPr lang="de-DE"/>
        </a:p>
      </dgm:t>
    </dgm:pt>
    <dgm:pt modelId="{E46B68E3-809D-487A-8950-E5B8606D3697}" type="sibTrans" cxnId="{3B3E81A8-94EB-4AA9-8ED3-10FD98A5CD91}">
      <dgm:prSet/>
      <dgm:spPr/>
      <dgm:t>
        <a:bodyPr/>
        <a:lstStyle/>
        <a:p>
          <a:endParaRPr lang="de-DE"/>
        </a:p>
      </dgm:t>
    </dgm:pt>
    <dgm:pt modelId="{02219731-238E-4591-B6A2-BCABF91C36D9}">
      <dgm:prSet phldrT="[Text]"/>
      <dgm:spPr/>
      <dgm:t>
        <a:bodyPr/>
        <a:lstStyle/>
        <a:p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Spin </a:t>
          </a:r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Polarization</a:t>
          </a:r>
          <a:endParaRPr lang="de-D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565407-68A6-48C0-AABB-5CE59C5A2245}" type="parTrans" cxnId="{084DA7C1-4B9C-4778-B61F-97D1065F7854}">
      <dgm:prSet/>
      <dgm:spPr/>
      <dgm:t>
        <a:bodyPr/>
        <a:lstStyle/>
        <a:p>
          <a:endParaRPr lang="de-DE"/>
        </a:p>
      </dgm:t>
    </dgm:pt>
    <dgm:pt modelId="{22D5676F-2908-403A-88CE-D16BDC26A5F6}" type="sibTrans" cxnId="{084DA7C1-4B9C-4778-B61F-97D1065F7854}">
      <dgm:prSet/>
      <dgm:spPr/>
      <dgm:t>
        <a:bodyPr/>
        <a:lstStyle/>
        <a:p>
          <a:endParaRPr lang="de-DE"/>
        </a:p>
      </dgm:t>
    </dgm:pt>
    <dgm:pt modelId="{EB1126CD-4AC0-498C-A629-8B2DB6F53B4B}">
      <dgm:prSet phldrT="[Text]"/>
      <dgm:spPr/>
      <dgm:t>
        <a:bodyPr/>
        <a:lstStyle/>
        <a:p>
          <a:r>
            <a:rPr lang="de-DE" dirty="0" err="1"/>
            <a:t>Possibility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inject</a:t>
          </a:r>
          <a:r>
            <a:rPr lang="de-DE" dirty="0"/>
            <a:t> </a:t>
          </a:r>
          <a:r>
            <a:rPr lang="de-DE" dirty="0" err="1"/>
            <a:t>spin</a:t>
          </a:r>
          <a:r>
            <a:rPr lang="de-DE" dirty="0"/>
            <a:t> </a:t>
          </a:r>
          <a:r>
            <a:rPr lang="de-DE" dirty="0" err="1"/>
            <a:t>polarized</a:t>
          </a:r>
          <a:r>
            <a:rPr lang="de-DE" dirty="0"/>
            <a:t> Hydrogen</a:t>
          </a:r>
        </a:p>
      </dgm:t>
    </dgm:pt>
    <dgm:pt modelId="{4D139D74-3B2D-4399-8DE9-6696B16D5754}" type="parTrans" cxnId="{EF1AF995-0CFE-42CE-990B-EC5359FF35CB}">
      <dgm:prSet/>
      <dgm:spPr/>
      <dgm:t>
        <a:bodyPr/>
        <a:lstStyle/>
        <a:p>
          <a:endParaRPr lang="de-DE"/>
        </a:p>
      </dgm:t>
    </dgm:pt>
    <dgm:pt modelId="{71781B08-C1E4-436E-99F7-D4F430B8A290}" type="sibTrans" cxnId="{EF1AF995-0CFE-42CE-990B-EC5359FF35CB}">
      <dgm:prSet/>
      <dgm:spPr/>
      <dgm:t>
        <a:bodyPr/>
        <a:lstStyle/>
        <a:p>
          <a:endParaRPr lang="de-DE"/>
        </a:p>
      </dgm:t>
    </dgm:pt>
    <dgm:pt modelId="{7DCF067E-D880-4725-A35D-5DC00180DC5D}">
      <dgm:prSet phldrT="[Text]"/>
      <dgm:spPr/>
      <dgm:t>
        <a:bodyPr/>
        <a:lstStyle/>
        <a:p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</a:t>
          </a:r>
        </a:p>
      </dgm:t>
    </dgm:pt>
    <dgm:pt modelId="{16531AFB-B6D0-4C8B-A87D-87143E879BA2}" type="parTrans" cxnId="{3B008439-DEB0-4FCE-8A6E-CBB6EA6D7E8D}">
      <dgm:prSet/>
      <dgm:spPr/>
      <dgm:t>
        <a:bodyPr/>
        <a:lstStyle/>
        <a:p>
          <a:endParaRPr lang="de-DE"/>
        </a:p>
      </dgm:t>
    </dgm:pt>
    <dgm:pt modelId="{63B68783-6242-46FA-93D9-688B6C8D33B0}" type="sibTrans" cxnId="{3B008439-DEB0-4FCE-8A6E-CBB6EA6D7E8D}">
      <dgm:prSet/>
      <dgm:spPr/>
      <dgm:t>
        <a:bodyPr/>
        <a:lstStyle/>
        <a:p>
          <a:endParaRPr lang="de-DE"/>
        </a:p>
      </dgm:t>
    </dgm:pt>
    <dgm:pt modelId="{06B6ABE4-36F9-467C-914C-B62976DA75DC}">
      <dgm:prSet phldrT="[Text]"/>
      <dgm:spPr/>
      <dgm:t>
        <a:bodyPr/>
        <a:lstStyle/>
        <a:p>
          <a:r>
            <a:rPr lang="de-DE" dirty="0"/>
            <a:t>Beam </a:t>
          </a:r>
          <a:r>
            <a:rPr lang="de-DE" dirty="0" err="1"/>
            <a:t>scatteres</a:t>
          </a:r>
          <a:r>
            <a:rPr lang="de-DE" dirty="0"/>
            <a:t> on </a:t>
          </a:r>
          <a:r>
            <a:rPr lang="de-DE" dirty="0" err="1"/>
            <a:t>the</a:t>
          </a:r>
          <a:r>
            <a:rPr lang="de-DE" dirty="0"/>
            <a:t> gas </a:t>
          </a:r>
          <a:r>
            <a:rPr lang="de-DE" dirty="0" err="1"/>
            <a:t>without</a:t>
          </a:r>
          <a:r>
            <a:rPr lang="de-DE" dirty="0"/>
            <a:t> </a:t>
          </a:r>
          <a:r>
            <a:rPr lang="de-DE" dirty="0" err="1"/>
            <a:t>passing</a:t>
          </a:r>
          <a:r>
            <a:rPr lang="de-DE" dirty="0"/>
            <a:t> </a:t>
          </a:r>
          <a:r>
            <a:rPr lang="de-DE" dirty="0" err="1"/>
            <a:t>windows</a:t>
          </a:r>
          <a:endParaRPr lang="de-DE" dirty="0"/>
        </a:p>
      </dgm:t>
    </dgm:pt>
    <dgm:pt modelId="{31CB4764-9D61-4FB5-9B0A-D850CB69FA17}" type="parTrans" cxnId="{34959973-FAF8-464C-A668-0DCF94A81ECE}">
      <dgm:prSet/>
      <dgm:spPr/>
      <dgm:t>
        <a:bodyPr/>
        <a:lstStyle/>
        <a:p>
          <a:endParaRPr lang="de-DE"/>
        </a:p>
      </dgm:t>
    </dgm:pt>
    <dgm:pt modelId="{1638A90B-3229-4A66-A7F7-214580AF7C6F}" type="sibTrans" cxnId="{34959973-FAF8-464C-A668-0DCF94A81ECE}">
      <dgm:prSet/>
      <dgm:spPr/>
      <dgm:t>
        <a:bodyPr/>
        <a:lstStyle/>
        <a:p>
          <a:endParaRPr lang="de-DE"/>
        </a:p>
      </dgm:t>
    </dgm:pt>
    <dgm:pt modelId="{9A9352FD-469C-49FC-A548-AFB0C6957C45}">
      <dgm:prSet phldrT="[Text]"/>
      <dgm:spPr/>
      <dgm:t>
        <a:bodyPr/>
        <a:lstStyle/>
        <a:p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Luminosity</a:t>
          </a:r>
          <a:endParaRPr lang="de-D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7E66FA-226A-4211-8BC4-B5CD9A4311AD}" type="sibTrans" cxnId="{8FA1841E-2204-4DEE-BA6D-9D103A0D7454}">
      <dgm:prSet/>
      <dgm:spPr/>
      <dgm:t>
        <a:bodyPr/>
        <a:lstStyle/>
        <a:p>
          <a:endParaRPr lang="de-DE"/>
        </a:p>
      </dgm:t>
    </dgm:pt>
    <dgm:pt modelId="{7E2D2DAD-98D7-44D7-ACBC-636828AAE748}" type="parTrans" cxnId="{8FA1841E-2204-4DEE-BA6D-9D103A0D7454}">
      <dgm:prSet/>
      <dgm:spPr/>
      <dgm:t>
        <a:bodyPr/>
        <a:lstStyle/>
        <a:p>
          <a:endParaRPr lang="de-DE"/>
        </a:p>
      </dgm:t>
    </dgm:pt>
    <dgm:pt modelId="{B93E08C4-8AC9-46D9-A06B-997657C729DC}">
      <dgm:prSet phldrT="[Text]"/>
      <dgm:spPr/>
      <dgm:t>
        <a:bodyPr/>
        <a:lstStyle/>
        <a:p>
          <a:r>
            <a:rPr lang="de-DE" dirty="0" err="1"/>
            <a:t>Scattered</a:t>
          </a:r>
          <a:r>
            <a:rPr lang="de-DE" dirty="0"/>
            <a:t> </a:t>
          </a:r>
          <a:r>
            <a:rPr lang="de-DE" dirty="0" err="1"/>
            <a:t>particles</a:t>
          </a:r>
          <a:r>
            <a:rPr lang="de-DE" dirty="0"/>
            <a:t> </a:t>
          </a:r>
          <a:r>
            <a:rPr lang="de-DE" dirty="0" err="1"/>
            <a:t>has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pass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walls</a:t>
          </a:r>
          <a:endParaRPr lang="de-DE" dirty="0"/>
        </a:p>
      </dgm:t>
    </dgm:pt>
    <dgm:pt modelId="{A2720E10-F569-4AC1-B7C8-24E1B091F883}" type="parTrans" cxnId="{397F7912-C5E1-4A0D-AC8A-04A194986A3F}">
      <dgm:prSet/>
      <dgm:spPr/>
      <dgm:t>
        <a:bodyPr/>
        <a:lstStyle/>
        <a:p>
          <a:endParaRPr lang="en-US"/>
        </a:p>
      </dgm:t>
    </dgm:pt>
    <dgm:pt modelId="{D6091E28-12F3-4BC7-B448-93E71AA99A7D}" type="sibTrans" cxnId="{397F7912-C5E1-4A0D-AC8A-04A194986A3F}">
      <dgm:prSet/>
      <dgm:spPr/>
      <dgm:t>
        <a:bodyPr/>
        <a:lstStyle/>
        <a:p>
          <a:endParaRPr lang="en-US"/>
        </a:p>
      </dgm:t>
    </dgm:pt>
    <dgm:pt modelId="{1C4F4F4F-5426-4783-908D-D75E5368DCEF}">
      <dgm:prSet phldrT="[Text]"/>
      <dgm:spPr/>
      <dgm:t>
        <a:bodyPr/>
        <a:lstStyle/>
        <a:p>
          <a:r>
            <a:rPr lang="de-DE" dirty="0"/>
            <a:t>~10</a:t>
          </a:r>
          <a:r>
            <a:rPr lang="de-DE" baseline="30000" dirty="0"/>
            <a:t>31</a:t>
          </a:r>
          <a:r>
            <a:rPr lang="de-DE" dirty="0"/>
            <a:t> cm</a:t>
          </a:r>
          <a:r>
            <a:rPr lang="de-DE" baseline="30000" dirty="0"/>
            <a:t>-2</a:t>
          </a:r>
          <a:r>
            <a:rPr lang="de-DE" dirty="0"/>
            <a:t>s</a:t>
          </a:r>
          <a:r>
            <a:rPr lang="de-DE" baseline="30000" dirty="0"/>
            <a:t>-1  </a:t>
          </a:r>
          <a:r>
            <a:rPr lang="de-DE" baseline="0" dirty="0"/>
            <a:t>(pol.)</a:t>
          </a:r>
        </a:p>
      </dgm:t>
    </dgm:pt>
    <dgm:pt modelId="{6C1F5CF9-5B49-47E6-9807-A24C5D0EC76E}" type="parTrans" cxnId="{86BA59AA-67DA-47CF-A42A-0A0ECB6BDBED}">
      <dgm:prSet/>
      <dgm:spPr/>
      <dgm:t>
        <a:bodyPr/>
        <a:lstStyle/>
        <a:p>
          <a:endParaRPr lang="de-DE"/>
        </a:p>
      </dgm:t>
    </dgm:pt>
    <dgm:pt modelId="{CC8492EF-ECB2-48D5-BD9C-D654E68082E9}" type="sibTrans" cxnId="{86BA59AA-67DA-47CF-A42A-0A0ECB6BDBED}">
      <dgm:prSet/>
      <dgm:spPr/>
      <dgm:t>
        <a:bodyPr/>
        <a:lstStyle/>
        <a:p>
          <a:endParaRPr lang="de-DE"/>
        </a:p>
      </dgm:t>
    </dgm:pt>
    <dgm:pt modelId="{9865BE07-3AB8-42D5-AF95-D5EF217124B8}" type="pres">
      <dgm:prSet presAssocID="{D7DFD5D6-943E-4F44-9A29-3EE049E6ED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CEDACB7-7C6C-4F4D-A260-5B591C87B137}" type="pres">
      <dgm:prSet presAssocID="{9A9352FD-469C-49FC-A548-AFB0C6957C45}" presName="composite" presStyleCnt="0"/>
      <dgm:spPr/>
      <dgm:t>
        <a:bodyPr/>
        <a:lstStyle/>
        <a:p>
          <a:endParaRPr lang="de-DE"/>
        </a:p>
      </dgm:t>
    </dgm:pt>
    <dgm:pt modelId="{9B85D51A-FDAC-4417-B061-8CC55F4C4010}" type="pres">
      <dgm:prSet presAssocID="{9A9352FD-469C-49FC-A548-AFB0C6957C4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BEB574-40D2-4C32-8B45-E568883468EC}" type="pres">
      <dgm:prSet presAssocID="{9A9352FD-469C-49FC-A548-AFB0C6957C4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4778DE-85EA-4620-89E8-98A4E0CF395E}" type="pres">
      <dgm:prSet presAssocID="{0D7E66FA-226A-4211-8BC4-B5CD9A4311AD}" presName="space" presStyleCnt="0"/>
      <dgm:spPr/>
      <dgm:t>
        <a:bodyPr/>
        <a:lstStyle/>
        <a:p>
          <a:endParaRPr lang="de-DE"/>
        </a:p>
      </dgm:t>
    </dgm:pt>
    <dgm:pt modelId="{D6AE1F28-6222-4CB8-9662-6A4537ECA030}" type="pres">
      <dgm:prSet presAssocID="{02219731-238E-4591-B6A2-BCABF91C36D9}" presName="composite" presStyleCnt="0"/>
      <dgm:spPr/>
      <dgm:t>
        <a:bodyPr/>
        <a:lstStyle/>
        <a:p>
          <a:endParaRPr lang="de-DE"/>
        </a:p>
      </dgm:t>
    </dgm:pt>
    <dgm:pt modelId="{20B7F3FE-8729-4F89-BB54-A058C1452942}" type="pres">
      <dgm:prSet presAssocID="{02219731-238E-4591-B6A2-BCABF91C36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49811D-CB28-4C7F-9887-2169D218576C}" type="pres">
      <dgm:prSet presAssocID="{02219731-238E-4591-B6A2-BCABF91C36D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16C7E3-A0E0-4CEA-BE24-5022AD9E859D}" type="pres">
      <dgm:prSet presAssocID="{22D5676F-2908-403A-88CE-D16BDC26A5F6}" presName="space" presStyleCnt="0"/>
      <dgm:spPr/>
      <dgm:t>
        <a:bodyPr/>
        <a:lstStyle/>
        <a:p>
          <a:endParaRPr lang="de-DE"/>
        </a:p>
      </dgm:t>
    </dgm:pt>
    <dgm:pt modelId="{3F7F35D7-EF6F-47AC-8449-8064EC98664B}" type="pres">
      <dgm:prSet presAssocID="{7DCF067E-D880-4725-A35D-5DC00180DC5D}" presName="composite" presStyleCnt="0"/>
      <dgm:spPr/>
      <dgm:t>
        <a:bodyPr/>
        <a:lstStyle/>
        <a:p>
          <a:endParaRPr lang="de-DE"/>
        </a:p>
      </dgm:t>
    </dgm:pt>
    <dgm:pt modelId="{C07CB005-68C5-4C56-80FD-6BC23D461B28}" type="pres">
      <dgm:prSet presAssocID="{7DCF067E-D880-4725-A35D-5DC00180DC5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16B28D-854B-4E6F-A8DE-68E54962F13C}" type="pres">
      <dgm:prSet presAssocID="{7DCF067E-D880-4725-A35D-5DC00180DC5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97F7912-C5E1-4A0D-AC8A-04A194986A3F}" srcId="{7DCF067E-D880-4725-A35D-5DC00180DC5D}" destId="{B93E08C4-8AC9-46D9-A06B-997657C729DC}" srcOrd="1" destOrd="0" parTransId="{A2720E10-F569-4AC1-B7C8-24E1B091F883}" sibTransId="{D6091E28-12F3-4BC7-B448-93E71AA99A7D}"/>
    <dgm:cxn modelId="{86BA59AA-67DA-47CF-A42A-0A0ECB6BDBED}" srcId="{9A9352FD-469C-49FC-A548-AFB0C6957C45}" destId="{1C4F4F4F-5426-4783-908D-D75E5368DCEF}" srcOrd="1" destOrd="0" parTransId="{6C1F5CF9-5B49-47E6-9807-A24C5D0EC76E}" sibTransId="{CC8492EF-ECB2-48D5-BD9C-D654E68082E9}"/>
    <dgm:cxn modelId="{8D8E4BCA-C844-4FD3-9002-8365FB1CE343}" type="presOf" srcId="{9A9352FD-469C-49FC-A548-AFB0C6957C45}" destId="{9B85D51A-FDAC-4417-B061-8CC55F4C4010}" srcOrd="0" destOrd="0" presId="urn:microsoft.com/office/officeart/2005/8/layout/hList1"/>
    <dgm:cxn modelId="{3B008439-DEB0-4FCE-8A6E-CBB6EA6D7E8D}" srcId="{D7DFD5D6-943E-4F44-9A29-3EE049E6ED74}" destId="{7DCF067E-D880-4725-A35D-5DC00180DC5D}" srcOrd="2" destOrd="0" parTransId="{16531AFB-B6D0-4C8B-A87D-87143E879BA2}" sibTransId="{63B68783-6242-46FA-93D9-688B6C8D33B0}"/>
    <dgm:cxn modelId="{1BA76CCD-7CC2-43CD-9FCC-5AABCDF61D6F}" type="presOf" srcId="{1C4F4F4F-5426-4783-908D-D75E5368DCEF}" destId="{08BEB574-40D2-4C32-8B45-E568883468EC}" srcOrd="0" destOrd="1" presId="urn:microsoft.com/office/officeart/2005/8/layout/hList1"/>
    <dgm:cxn modelId="{CE88F611-8996-419E-946A-91FDE2A5DF23}" type="presOf" srcId="{4BEF5111-C108-475B-8E19-3A85D83C015D}" destId="{08BEB574-40D2-4C32-8B45-E568883468EC}" srcOrd="0" destOrd="0" presId="urn:microsoft.com/office/officeart/2005/8/layout/hList1"/>
    <dgm:cxn modelId="{21160FB0-4B2E-4E49-BA1C-8F9789A45E5A}" type="presOf" srcId="{02219731-238E-4591-B6A2-BCABF91C36D9}" destId="{20B7F3FE-8729-4F89-BB54-A058C1452942}" srcOrd="0" destOrd="0" presId="urn:microsoft.com/office/officeart/2005/8/layout/hList1"/>
    <dgm:cxn modelId="{084DA7C1-4B9C-4778-B61F-97D1065F7854}" srcId="{D7DFD5D6-943E-4F44-9A29-3EE049E6ED74}" destId="{02219731-238E-4591-B6A2-BCABF91C36D9}" srcOrd="1" destOrd="0" parTransId="{F2565407-68A6-48C0-AABB-5CE59C5A2245}" sibTransId="{22D5676F-2908-403A-88CE-D16BDC26A5F6}"/>
    <dgm:cxn modelId="{49E099B9-459A-482C-AAE2-84003B042921}" type="presOf" srcId="{D7DFD5D6-943E-4F44-9A29-3EE049E6ED74}" destId="{9865BE07-3AB8-42D5-AF95-D5EF217124B8}" srcOrd="0" destOrd="0" presId="urn:microsoft.com/office/officeart/2005/8/layout/hList1"/>
    <dgm:cxn modelId="{8FD5D837-3DAC-4343-A21D-4676CFBAC804}" type="presOf" srcId="{7DCF067E-D880-4725-A35D-5DC00180DC5D}" destId="{C07CB005-68C5-4C56-80FD-6BC23D461B28}" srcOrd="0" destOrd="0" presId="urn:microsoft.com/office/officeart/2005/8/layout/hList1"/>
    <dgm:cxn modelId="{3B3E81A8-94EB-4AA9-8ED3-10FD98A5CD91}" srcId="{9A9352FD-469C-49FC-A548-AFB0C6957C45}" destId="{4BEF5111-C108-475B-8E19-3A85D83C015D}" srcOrd="0" destOrd="0" parTransId="{EE8129F6-9C83-4D38-B872-76A73EA0DCEC}" sibTransId="{E46B68E3-809D-487A-8950-E5B8606D3697}"/>
    <dgm:cxn modelId="{34959973-FAF8-464C-A668-0DCF94A81ECE}" srcId="{7DCF067E-D880-4725-A35D-5DC00180DC5D}" destId="{06B6ABE4-36F9-467C-914C-B62976DA75DC}" srcOrd="0" destOrd="0" parTransId="{31CB4764-9D61-4FB5-9B0A-D850CB69FA17}" sibTransId="{1638A90B-3229-4A66-A7F7-214580AF7C6F}"/>
    <dgm:cxn modelId="{ECD6BB14-5328-47E7-AAAD-A2B920A13402}" type="presOf" srcId="{06B6ABE4-36F9-467C-914C-B62976DA75DC}" destId="{9F16B28D-854B-4E6F-A8DE-68E54962F13C}" srcOrd="0" destOrd="0" presId="urn:microsoft.com/office/officeart/2005/8/layout/hList1"/>
    <dgm:cxn modelId="{8FE268B5-624D-4912-A0EB-73257D981C02}" type="presOf" srcId="{EB1126CD-4AC0-498C-A629-8B2DB6F53B4B}" destId="{0449811D-CB28-4C7F-9887-2169D218576C}" srcOrd="0" destOrd="0" presId="urn:microsoft.com/office/officeart/2005/8/layout/hList1"/>
    <dgm:cxn modelId="{EF1AF995-0CFE-42CE-990B-EC5359FF35CB}" srcId="{02219731-238E-4591-B6A2-BCABF91C36D9}" destId="{EB1126CD-4AC0-498C-A629-8B2DB6F53B4B}" srcOrd="0" destOrd="0" parTransId="{4D139D74-3B2D-4399-8DE9-6696B16D5754}" sibTransId="{71781B08-C1E4-436E-99F7-D4F430B8A290}"/>
    <dgm:cxn modelId="{8FA1841E-2204-4DEE-BA6D-9D103A0D7454}" srcId="{D7DFD5D6-943E-4F44-9A29-3EE049E6ED74}" destId="{9A9352FD-469C-49FC-A548-AFB0C6957C45}" srcOrd="0" destOrd="0" parTransId="{7E2D2DAD-98D7-44D7-ACBC-636828AAE748}" sibTransId="{0D7E66FA-226A-4211-8BC4-B5CD9A4311AD}"/>
    <dgm:cxn modelId="{B83BF686-4E0F-4034-8B9F-334C88CD1CD6}" type="presOf" srcId="{B93E08C4-8AC9-46D9-A06B-997657C729DC}" destId="{9F16B28D-854B-4E6F-A8DE-68E54962F13C}" srcOrd="0" destOrd="1" presId="urn:microsoft.com/office/officeart/2005/8/layout/hList1"/>
    <dgm:cxn modelId="{5FD82457-9266-427F-B9B6-7F560F0D28FC}" type="presParOf" srcId="{9865BE07-3AB8-42D5-AF95-D5EF217124B8}" destId="{3CEDACB7-7C6C-4F4D-A260-5B591C87B137}" srcOrd="0" destOrd="0" presId="urn:microsoft.com/office/officeart/2005/8/layout/hList1"/>
    <dgm:cxn modelId="{C6D50EC6-A9AC-4A6F-B734-6B28D04E393C}" type="presParOf" srcId="{3CEDACB7-7C6C-4F4D-A260-5B591C87B137}" destId="{9B85D51A-FDAC-4417-B061-8CC55F4C4010}" srcOrd="0" destOrd="0" presId="urn:microsoft.com/office/officeart/2005/8/layout/hList1"/>
    <dgm:cxn modelId="{CBAE3F85-5382-45D0-B9B1-FFFBC14A45B7}" type="presParOf" srcId="{3CEDACB7-7C6C-4F4D-A260-5B591C87B137}" destId="{08BEB574-40D2-4C32-8B45-E568883468EC}" srcOrd="1" destOrd="0" presId="urn:microsoft.com/office/officeart/2005/8/layout/hList1"/>
    <dgm:cxn modelId="{D2754DBA-4395-441E-9DF1-9EA28729AFC5}" type="presParOf" srcId="{9865BE07-3AB8-42D5-AF95-D5EF217124B8}" destId="{AB4778DE-85EA-4620-89E8-98A4E0CF395E}" srcOrd="1" destOrd="0" presId="urn:microsoft.com/office/officeart/2005/8/layout/hList1"/>
    <dgm:cxn modelId="{0A70C441-04EC-4477-B3D8-ED8EB19DF2AE}" type="presParOf" srcId="{9865BE07-3AB8-42D5-AF95-D5EF217124B8}" destId="{D6AE1F28-6222-4CB8-9662-6A4537ECA030}" srcOrd="2" destOrd="0" presId="urn:microsoft.com/office/officeart/2005/8/layout/hList1"/>
    <dgm:cxn modelId="{388FDEF7-897F-45C9-BE20-6E4BD8EAD26D}" type="presParOf" srcId="{D6AE1F28-6222-4CB8-9662-6A4537ECA030}" destId="{20B7F3FE-8729-4F89-BB54-A058C1452942}" srcOrd="0" destOrd="0" presId="urn:microsoft.com/office/officeart/2005/8/layout/hList1"/>
    <dgm:cxn modelId="{A8CF26BB-A34B-4C1D-AC32-5215CBC1F483}" type="presParOf" srcId="{D6AE1F28-6222-4CB8-9662-6A4537ECA030}" destId="{0449811D-CB28-4C7F-9887-2169D218576C}" srcOrd="1" destOrd="0" presId="urn:microsoft.com/office/officeart/2005/8/layout/hList1"/>
    <dgm:cxn modelId="{63D315F6-5A12-4968-8FAC-BD6C4F246553}" type="presParOf" srcId="{9865BE07-3AB8-42D5-AF95-D5EF217124B8}" destId="{1616C7E3-A0E0-4CEA-BE24-5022AD9E859D}" srcOrd="3" destOrd="0" presId="urn:microsoft.com/office/officeart/2005/8/layout/hList1"/>
    <dgm:cxn modelId="{862E9B3F-4891-4B68-9D9F-87C35204B1E3}" type="presParOf" srcId="{9865BE07-3AB8-42D5-AF95-D5EF217124B8}" destId="{3F7F35D7-EF6F-47AC-8449-8064EC98664B}" srcOrd="4" destOrd="0" presId="urn:microsoft.com/office/officeart/2005/8/layout/hList1"/>
    <dgm:cxn modelId="{4CE21CAF-D285-42F9-9522-4DFE8CC5E0A8}" type="presParOf" srcId="{3F7F35D7-EF6F-47AC-8449-8064EC98664B}" destId="{C07CB005-68C5-4C56-80FD-6BC23D461B28}" srcOrd="0" destOrd="0" presId="urn:microsoft.com/office/officeart/2005/8/layout/hList1"/>
    <dgm:cxn modelId="{F243D80D-48F4-4913-A7CC-221815D7CF74}" type="presParOf" srcId="{3F7F35D7-EF6F-47AC-8449-8064EC98664B}" destId="{9F16B28D-854B-4E6F-A8DE-68E54962F1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7C2E79-1065-49CB-8662-EFA80997CD09}" type="doc">
      <dgm:prSet loTypeId="urn:microsoft.com/office/officeart/2005/8/layout/hProcess3" loCatId="process" qsTypeId="urn:microsoft.com/office/officeart/2005/8/quickstyle/3d1" qsCatId="3D" csTypeId="urn:microsoft.com/office/officeart/2005/8/colors/colorful2" csCatId="colorful" phldr="0"/>
      <dgm:spPr/>
    </dgm:pt>
    <dgm:pt modelId="{F89DD85D-475B-4B71-A22B-9231095E27EA}" type="pres">
      <dgm:prSet presAssocID="{017C2E79-1065-49CB-8662-EFA80997CD09}" presName="Name0" presStyleCnt="0">
        <dgm:presLayoutVars>
          <dgm:dir/>
          <dgm:animLvl val="lvl"/>
          <dgm:resizeHandles val="exact"/>
        </dgm:presLayoutVars>
      </dgm:prSet>
      <dgm:spPr/>
    </dgm:pt>
    <dgm:pt modelId="{3781309A-61D2-41FF-A8CF-5002EAEEB922}" type="pres">
      <dgm:prSet presAssocID="{017C2E79-1065-49CB-8662-EFA80997CD09}" presName="dummy" presStyleCnt="0"/>
      <dgm:spPr/>
    </dgm:pt>
    <dgm:pt modelId="{7CAB2456-AE8F-4237-A64D-44684968A61F}" type="pres">
      <dgm:prSet presAssocID="{017C2E79-1065-49CB-8662-EFA80997CD09}" presName="linH" presStyleCnt="0"/>
      <dgm:spPr/>
    </dgm:pt>
    <dgm:pt modelId="{2697D4D1-07BA-4C97-BB8A-41E3C62D5DFC}" type="pres">
      <dgm:prSet presAssocID="{017C2E79-1065-49CB-8662-EFA80997CD09}" presName="padding1" presStyleCnt="0"/>
      <dgm:spPr/>
    </dgm:pt>
    <dgm:pt modelId="{3A925D61-CCAB-4E26-B59F-219A89F64545}" type="pres">
      <dgm:prSet presAssocID="{017C2E79-1065-49CB-8662-EFA80997CD09}" presName="padding2" presStyleCnt="0"/>
      <dgm:spPr/>
    </dgm:pt>
    <dgm:pt modelId="{1402E12D-5B7A-436E-B1AB-9323AE30C316}" type="pres">
      <dgm:prSet presAssocID="{017C2E79-1065-49CB-8662-EFA80997CD09}" presName="negArrow" presStyleCnt="0"/>
      <dgm:spPr/>
    </dgm:pt>
    <dgm:pt modelId="{FF447B8E-3601-4D2E-9AC7-A4F2E46DBFC4}" type="pres">
      <dgm:prSet presAssocID="{017C2E79-1065-49CB-8662-EFA80997CD09}" presName="backgroundArrow" presStyleLbl="node1" presStyleIdx="0" presStyleCnt="1" custLinFactNeighborX="-16667" custLinFactNeighborY="48383"/>
      <dgm:spPr/>
    </dgm:pt>
  </dgm:ptLst>
  <dgm:cxnLst>
    <dgm:cxn modelId="{476A7087-4A5A-41C6-AD01-6DF76AC95800}" type="presOf" srcId="{017C2E79-1065-49CB-8662-EFA80997CD09}" destId="{F89DD85D-475B-4B71-A22B-9231095E27EA}" srcOrd="0" destOrd="0" presId="urn:microsoft.com/office/officeart/2005/8/layout/hProcess3"/>
    <dgm:cxn modelId="{064D64C4-7441-4B24-870F-F07C6CAFCA60}" type="presParOf" srcId="{F89DD85D-475B-4B71-A22B-9231095E27EA}" destId="{3781309A-61D2-41FF-A8CF-5002EAEEB922}" srcOrd="0" destOrd="0" presId="urn:microsoft.com/office/officeart/2005/8/layout/hProcess3"/>
    <dgm:cxn modelId="{D102FB93-8861-41FD-A8C5-116185BDB82A}" type="presParOf" srcId="{F89DD85D-475B-4B71-A22B-9231095E27EA}" destId="{7CAB2456-AE8F-4237-A64D-44684968A61F}" srcOrd="1" destOrd="0" presId="urn:microsoft.com/office/officeart/2005/8/layout/hProcess3"/>
    <dgm:cxn modelId="{BE4F185E-35A3-4C42-BEE8-89BD736B0B66}" type="presParOf" srcId="{7CAB2456-AE8F-4237-A64D-44684968A61F}" destId="{2697D4D1-07BA-4C97-BB8A-41E3C62D5DFC}" srcOrd="0" destOrd="0" presId="urn:microsoft.com/office/officeart/2005/8/layout/hProcess3"/>
    <dgm:cxn modelId="{49935F25-3E03-412C-813A-CF2C883EDBB8}" type="presParOf" srcId="{7CAB2456-AE8F-4237-A64D-44684968A61F}" destId="{3A925D61-CCAB-4E26-B59F-219A89F64545}" srcOrd="1" destOrd="0" presId="urn:microsoft.com/office/officeart/2005/8/layout/hProcess3"/>
    <dgm:cxn modelId="{2074B8FD-D595-4319-A04D-54F075D04CE8}" type="presParOf" srcId="{7CAB2456-AE8F-4237-A64D-44684968A61F}" destId="{1402E12D-5B7A-436E-B1AB-9323AE30C316}" srcOrd="2" destOrd="0" presId="urn:microsoft.com/office/officeart/2005/8/layout/hProcess3"/>
    <dgm:cxn modelId="{5480463A-1B60-4F48-8EEE-CA6EB2110AB5}" type="presParOf" srcId="{7CAB2456-AE8F-4237-A64D-44684968A61F}" destId="{FF447B8E-3601-4D2E-9AC7-A4F2E46DBFC4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154237-1671-48CE-A3CD-C82252F30987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F0DA8F39-1189-4DF3-B8E1-1809435AD348}">
      <dgm:prSet phldrT="[Text]"/>
      <dgm:spPr/>
      <dgm:t>
        <a:bodyPr/>
        <a:lstStyle/>
        <a:p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Windowless</a:t>
          </a:r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design</a:t>
          </a:r>
        </a:p>
      </dgm:t>
    </dgm:pt>
    <dgm:pt modelId="{0DBE6426-B173-4959-A2F4-4DA3CF1FAF9B}" type="parTrans" cxnId="{F0D9FF84-0625-4B4D-8E03-7465693744B9}">
      <dgm:prSet/>
      <dgm:spPr/>
      <dgm:t>
        <a:bodyPr/>
        <a:lstStyle/>
        <a:p>
          <a:endParaRPr lang="de-DE"/>
        </a:p>
      </dgm:t>
    </dgm:pt>
    <dgm:pt modelId="{83B488F8-DAAB-449E-946A-4B92B6379318}" type="sibTrans" cxnId="{F0D9FF84-0625-4B4D-8E03-7465693744B9}">
      <dgm:prSet/>
      <dgm:spPr/>
      <dgm:t>
        <a:bodyPr/>
        <a:lstStyle/>
        <a:p>
          <a:endParaRPr lang="de-DE"/>
        </a:p>
      </dgm:t>
    </dgm:pt>
    <dgm:pt modelId="{6D0F2555-8B50-4A8A-9EBD-9751227A5AA6}">
      <dgm:prSet phldrT="[Text]"/>
      <dgm:spPr/>
      <dgm:t>
        <a:bodyPr/>
        <a:lstStyle/>
        <a:p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Scattered</a:t>
          </a:r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particles</a:t>
          </a:r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have</a:t>
          </a:r>
          <a:endParaRPr lang="de-D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</a:t>
          </a:r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pass </a:t>
          </a:r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</a:t>
          </a:r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wall</a:t>
          </a:r>
        </a:p>
      </dgm:t>
    </dgm:pt>
    <dgm:pt modelId="{780CE7AC-D4BF-41E5-BD5F-2F7FC4907E09}" type="parTrans" cxnId="{670FCC52-14B8-4FF3-98C3-EFB3C56F7054}">
      <dgm:prSet/>
      <dgm:spPr/>
      <dgm:t>
        <a:bodyPr/>
        <a:lstStyle/>
        <a:p>
          <a:endParaRPr lang="de-DE"/>
        </a:p>
      </dgm:t>
    </dgm:pt>
    <dgm:pt modelId="{FBCEA563-E1F1-44D8-9C75-9FFB2BBEA261}" type="sibTrans" cxnId="{670FCC52-14B8-4FF3-98C3-EFB3C56F7054}">
      <dgm:prSet/>
      <dgm:spPr/>
      <dgm:t>
        <a:bodyPr/>
        <a:lstStyle/>
        <a:p>
          <a:endParaRPr lang="de-DE"/>
        </a:p>
      </dgm:t>
    </dgm:pt>
    <dgm:pt modelId="{00F00F80-A94C-4ADD-9270-1C030869A5A2}">
      <dgm:prSet/>
      <dgm:spPr/>
      <dgm:t>
        <a:bodyPr/>
        <a:lstStyle/>
        <a:p>
          <a:r>
            <a:rPr lang="de-DE" dirty="0"/>
            <a:t>Beam </a:t>
          </a:r>
          <a:r>
            <a:rPr lang="de-DE" dirty="0" err="1"/>
            <a:t>should</a:t>
          </a:r>
          <a:r>
            <a:rPr lang="de-DE" dirty="0"/>
            <a:t> </a:t>
          </a:r>
          <a:r>
            <a:rPr lang="de-DE" dirty="0" err="1"/>
            <a:t>scatter</a:t>
          </a:r>
          <a:r>
            <a:rPr lang="de-DE" dirty="0"/>
            <a:t> </a:t>
          </a:r>
          <a:r>
            <a:rPr lang="de-DE" dirty="0" err="1"/>
            <a:t>directly</a:t>
          </a:r>
          <a:r>
            <a:rPr lang="de-DE" dirty="0"/>
            <a:t> on </a:t>
          </a:r>
          <a:r>
            <a:rPr lang="de-DE" dirty="0" err="1"/>
            <a:t>the</a:t>
          </a:r>
          <a:r>
            <a:rPr lang="de-DE" dirty="0"/>
            <a:t> gas.</a:t>
          </a:r>
        </a:p>
      </dgm:t>
    </dgm:pt>
    <dgm:pt modelId="{EBCD9D1B-9ECC-43A9-B97A-84C6DC18E2A3}" type="parTrans" cxnId="{00F9F8B6-C382-4B97-B8C8-756AADEDDC90}">
      <dgm:prSet/>
      <dgm:spPr/>
      <dgm:t>
        <a:bodyPr/>
        <a:lstStyle/>
        <a:p>
          <a:endParaRPr lang="de-DE"/>
        </a:p>
      </dgm:t>
    </dgm:pt>
    <dgm:pt modelId="{F1F94A8C-5425-4523-8429-6C2B3E837A52}" type="sibTrans" cxnId="{00F9F8B6-C382-4B97-B8C8-756AADEDDC90}">
      <dgm:prSet/>
      <dgm:spPr/>
      <dgm:t>
        <a:bodyPr/>
        <a:lstStyle/>
        <a:p>
          <a:endParaRPr lang="de-DE"/>
        </a:p>
      </dgm:t>
    </dgm:pt>
    <dgm:pt modelId="{8B1C7303-0745-4748-9B97-267F6C44F74D}">
      <dgm:prSet/>
      <dgm:spPr/>
      <dgm:t>
        <a:bodyPr/>
        <a:lstStyle/>
        <a:p>
          <a:r>
            <a:rPr lang="de-DE" dirty="0" err="1"/>
            <a:t>Energy</a:t>
          </a:r>
          <a:r>
            <a:rPr lang="de-DE" dirty="0"/>
            <a:t> </a:t>
          </a:r>
          <a:r>
            <a:rPr lang="de-DE" dirty="0" err="1"/>
            <a:t>losses</a:t>
          </a:r>
          <a:r>
            <a:rPr lang="de-DE" dirty="0"/>
            <a:t> </a:t>
          </a:r>
          <a:r>
            <a:rPr lang="de-DE" dirty="0" err="1"/>
            <a:t>and</a:t>
          </a:r>
          <a:r>
            <a:rPr lang="de-DE" dirty="0"/>
            <a:t> multiple-</a:t>
          </a:r>
          <a:r>
            <a:rPr lang="de-DE" dirty="0" err="1"/>
            <a:t>scattering</a:t>
          </a:r>
          <a:r>
            <a:rPr lang="de-DE" dirty="0"/>
            <a:t>-</a:t>
          </a:r>
          <a:r>
            <a:rPr lang="de-DE" dirty="0" err="1"/>
            <a:t>angles</a:t>
          </a:r>
          <a:r>
            <a:rPr lang="de-DE" dirty="0"/>
            <a:t> </a:t>
          </a:r>
          <a:r>
            <a:rPr lang="de-DE" dirty="0" err="1"/>
            <a:t>are</a:t>
          </a:r>
          <a:r>
            <a:rPr lang="de-DE" dirty="0"/>
            <a:t> large at 100 </a:t>
          </a:r>
          <a:r>
            <a:rPr lang="de-DE" dirty="0" err="1"/>
            <a:t>MeV</a:t>
          </a:r>
          <a:r>
            <a:rPr lang="de-DE" dirty="0"/>
            <a:t> .</a:t>
          </a:r>
        </a:p>
      </dgm:t>
    </dgm:pt>
    <dgm:pt modelId="{A5D6F38B-C5EF-4B38-B04E-A28FB572CCDE}" type="parTrans" cxnId="{E75E0B63-E1F2-4AFC-A02F-685CB592B803}">
      <dgm:prSet/>
      <dgm:spPr/>
      <dgm:t>
        <a:bodyPr/>
        <a:lstStyle/>
        <a:p>
          <a:endParaRPr lang="de-DE"/>
        </a:p>
      </dgm:t>
    </dgm:pt>
    <dgm:pt modelId="{EB578FDA-DCFD-4D2B-8C0D-1F2E3F2B3C15}" type="sibTrans" cxnId="{E75E0B63-E1F2-4AFC-A02F-685CB592B803}">
      <dgm:prSet/>
      <dgm:spPr/>
      <dgm:t>
        <a:bodyPr/>
        <a:lstStyle/>
        <a:p>
          <a:endParaRPr lang="de-DE"/>
        </a:p>
      </dgm:t>
    </dgm:pt>
    <dgm:pt modelId="{49C7F52A-87A8-4CC0-B714-BA28EE7C5D7B}">
      <dgm:prSet/>
      <dgm:spPr/>
      <dgm:t>
        <a:bodyPr/>
        <a:lstStyle/>
        <a:p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Accurate</a:t>
          </a:r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structure</a:t>
          </a:r>
          <a:endParaRPr lang="de-D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816A4-B6AA-4BDA-A258-6953C396D24F}" type="parTrans" cxnId="{418E8E52-ABA2-4023-B67C-E40F837E9AAC}">
      <dgm:prSet/>
      <dgm:spPr/>
      <dgm:t>
        <a:bodyPr/>
        <a:lstStyle/>
        <a:p>
          <a:endParaRPr lang="de-DE"/>
        </a:p>
      </dgm:t>
    </dgm:pt>
    <dgm:pt modelId="{90911359-94E1-4211-8D5B-D9CC2300FCF9}" type="sibTrans" cxnId="{418E8E52-ABA2-4023-B67C-E40F837E9AAC}">
      <dgm:prSet/>
      <dgm:spPr/>
      <dgm:t>
        <a:bodyPr/>
        <a:lstStyle/>
        <a:p>
          <a:endParaRPr lang="de-DE"/>
        </a:p>
      </dgm:t>
    </dgm:pt>
    <dgm:pt modelId="{E6B48599-530F-41D6-B673-43A111291E8B}">
      <dgm:prSet/>
      <dgm:spPr/>
      <dgm:t>
        <a:bodyPr/>
        <a:lstStyle/>
        <a:p>
          <a:r>
            <a:rPr lang="de-DE" dirty="0" err="1"/>
            <a:t>Focused</a:t>
          </a:r>
          <a:r>
            <a:rPr lang="de-DE" dirty="0"/>
            <a:t> Beam </a:t>
          </a:r>
          <a:r>
            <a:rPr lang="de-DE" dirty="0" err="1"/>
            <a:t>has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pass </a:t>
          </a:r>
          <a:r>
            <a:rPr lang="de-DE" dirty="0" err="1"/>
            <a:t>thin</a:t>
          </a:r>
          <a:r>
            <a:rPr lang="de-DE" dirty="0"/>
            <a:t> </a:t>
          </a:r>
          <a:r>
            <a:rPr lang="de-DE" dirty="0" err="1"/>
            <a:t>structures</a:t>
          </a:r>
          <a:endParaRPr lang="de-DE" dirty="0"/>
        </a:p>
      </dgm:t>
    </dgm:pt>
    <dgm:pt modelId="{0EE9153C-3D2D-4EDE-AED8-D6528CB09155}" type="parTrans" cxnId="{AA703E78-9B7C-4511-9A85-76AC03AF7028}">
      <dgm:prSet/>
      <dgm:spPr/>
      <dgm:t>
        <a:bodyPr/>
        <a:lstStyle/>
        <a:p>
          <a:endParaRPr lang="de-DE"/>
        </a:p>
      </dgm:t>
    </dgm:pt>
    <dgm:pt modelId="{EB6EB3B7-8199-47E0-939A-562CD152D032}" type="sibTrans" cxnId="{AA703E78-9B7C-4511-9A85-76AC03AF7028}">
      <dgm:prSet/>
      <dgm:spPr/>
      <dgm:t>
        <a:bodyPr/>
        <a:lstStyle/>
        <a:p>
          <a:endParaRPr lang="de-DE"/>
        </a:p>
      </dgm:t>
    </dgm:pt>
    <dgm:pt modelId="{F57F35C0-D56A-4AD4-902F-9EFDBE90BCF0}" type="pres">
      <dgm:prSet presAssocID="{D3154237-1671-48CE-A3CD-C82252F309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029CF19-7422-407D-B586-D19AE4B61370}" type="pres">
      <dgm:prSet presAssocID="{F0DA8F39-1189-4DF3-B8E1-1809435AD348}" presName="parentLin" presStyleCnt="0"/>
      <dgm:spPr/>
      <dgm:t>
        <a:bodyPr/>
        <a:lstStyle/>
        <a:p>
          <a:endParaRPr lang="de-DE"/>
        </a:p>
      </dgm:t>
    </dgm:pt>
    <dgm:pt modelId="{F6AF9CE9-34E8-4000-965A-2B885268284E}" type="pres">
      <dgm:prSet presAssocID="{F0DA8F39-1189-4DF3-B8E1-1809435AD348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91694D93-6B4F-4631-84C9-950C031CDE1F}" type="pres">
      <dgm:prSet presAssocID="{F0DA8F39-1189-4DF3-B8E1-1809435AD34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0021AF-D42F-47C1-990B-6ECDEF8CE31D}" type="pres">
      <dgm:prSet presAssocID="{F0DA8F39-1189-4DF3-B8E1-1809435AD348}" presName="negativeSpace" presStyleCnt="0"/>
      <dgm:spPr/>
      <dgm:t>
        <a:bodyPr/>
        <a:lstStyle/>
        <a:p>
          <a:endParaRPr lang="de-DE"/>
        </a:p>
      </dgm:t>
    </dgm:pt>
    <dgm:pt modelId="{4E98A9EB-ADF9-48B1-82A6-A6F8EEE3FDC7}" type="pres">
      <dgm:prSet presAssocID="{F0DA8F39-1189-4DF3-B8E1-1809435AD34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B2C42A-A5FB-462C-B92E-B1556AD7ECD8}" type="pres">
      <dgm:prSet presAssocID="{83B488F8-DAAB-449E-946A-4B92B6379318}" presName="spaceBetweenRectangles" presStyleCnt="0"/>
      <dgm:spPr/>
      <dgm:t>
        <a:bodyPr/>
        <a:lstStyle/>
        <a:p>
          <a:endParaRPr lang="de-DE"/>
        </a:p>
      </dgm:t>
    </dgm:pt>
    <dgm:pt modelId="{2F3584BD-DFCE-4D90-ACAD-B7CC3510C34B}" type="pres">
      <dgm:prSet presAssocID="{6D0F2555-8B50-4A8A-9EBD-9751227A5AA6}" presName="parentLin" presStyleCnt="0"/>
      <dgm:spPr/>
      <dgm:t>
        <a:bodyPr/>
        <a:lstStyle/>
        <a:p>
          <a:endParaRPr lang="de-DE"/>
        </a:p>
      </dgm:t>
    </dgm:pt>
    <dgm:pt modelId="{650D185E-A894-43C8-B45C-8BA7303FB6D0}" type="pres">
      <dgm:prSet presAssocID="{6D0F2555-8B50-4A8A-9EBD-9751227A5AA6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9B5C12D2-A903-4547-BE63-4AC6FD516A25}" type="pres">
      <dgm:prSet presAssocID="{6D0F2555-8B50-4A8A-9EBD-9751227A5AA6}" presName="parentText" presStyleLbl="node1" presStyleIdx="1" presStyleCnt="3" custScaleY="13110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B09F2B-7A46-49B6-8ADC-8A08EA82605B}" type="pres">
      <dgm:prSet presAssocID="{6D0F2555-8B50-4A8A-9EBD-9751227A5AA6}" presName="negativeSpace" presStyleCnt="0"/>
      <dgm:spPr/>
      <dgm:t>
        <a:bodyPr/>
        <a:lstStyle/>
        <a:p>
          <a:endParaRPr lang="de-DE"/>
        </a:p>
      </dgm:t>
    </dgm:pt>
    <dgm:pt modelId="{32AE4DC2-0932-46F6-85C5-1B1922DAB88E}" type="pres">
      <dgm:prSet presAssocID="{6D0F2555-8B50-4A8A-9EBD-9751227A5AA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2B9E59-1A3E-4FF6-BBBB-3A31B2201576}" type="pres">
      <dgm:prSet presAssocID="{FBCEA563-E1F1-44D8-9C75-9FFB2BBEA261}" presName="spaceBetweenRectangles" presStyleCnt="0"/>
      <dgm:spPr/>
      <dgm:t>
        <a:bodyPr/>
        <a:lstStyle/>
        <a:p>
          <a:endParaRPr lang="de-DE"/>
        </a:p>
      </dgm:t>
    </dgm:pt>
    <dgm:pt modelId="{918CDEB4-B4E8-410E-8E4C-356C2C2F2470}" type="pres">
      <dgm:prSet presAssocID="{49C7F52A-87A8-4CC0-B714-BA28EE7C5D7B}" presName="parentLin" presStyleCnt="0"/>
      <dgm:spPr/>
      <dgm:t>
        <a:bodyPr/>
        <a:lstStyle/>
        <a:p>
          <a:endParaRPr lang="de-DE"/>
        </a:p>
      </dgm:t>
    </dgm:pt>
    <dgm:pt modelId="{5EE58925-9FF6-43B7-A4FF-C3CCD9E01BCF}" type="pres">
      <dgm:prSet presAssocID="{49C7F52A-87A8-4CC0-B714-BA28EE7C5D7B}" presName="parentLeftMargin" presStyleLbl="node1" presStyleIdx="1" presStyleCnt="3"/>
      <dgm:spPr/>
      <dgm:t>
        <a:bodyPr/>
        <a:lstStyle/>
        <a:p>
          <a:endParaRPr lang="de-DE"/>
        </a:p>
      </dgm:t>
    </dgm:pt>
    <dgm:pt modelId="{F46D35BE-A577-482E-B5AE-7EB063E4BF24}" type="pres">
      <dgm:prSet presAssocID="{49C7F52A-87A8-4CC0-B714-BA28EE7C5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E6CD14-0F56-48FA-A36E-35E9C3868521}" type="pres">
      <dgm:prSet presAssocID="{49C7F52A-87A8-4CC0-B714-BA28EE7C5D7B}" presName="negativeSpace" presStyleCnt="0"/>
      <dgm:spPr/>
      <dgm:t>
        <a:bodyPr/>
        <a:lstStyle/>
        <a:p>
          <a:endParaRPr lang="de-DE"/>
        </a:p>
      </dgm:t>
    </dgm:pt>
    <dgm:pt modelId="{BA041C2E-9968-45DD-B972-C10688E89F98}" type="pres">
      <dgm:prSet presAssocID="{49C7F52A-87A8-4CC0-B714-BA28EE7C5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F457C4D-FB3B-4392-8E70-EDB2A11BC70A}" type="presOf" srcId="{49C7F52A-87A8-4CC0-B714-BA28EE7C5D7B}" destId="{F46D35BE-A577-482E-B5AE-7EB063E4BF24}" srcOrd="1" destOrd="0" presId="urn:microsoft.com/office/officeart/2005/8/layout/list1"/>
    <dgm:cxn modelId="{22550D2D-C3EB-4E4F-AA84-DED3FA2F4034}" type="presOf" srcId="{8B1C7303-0745-4748-9B97-267F6C44F74D}" destId="{32AE4DC2-0932-46F6-85C5-1B1922DAB88E}" srcOrd="0" destOrd="0" presId="urn:microsoft.com/office/officeart/2005/8/layout/list1"/>
    <dgm:cxn modelId="{5636CDFE-C446-4D3A-886D-1B7498D2926B}" type="presOf" srcId="{F0DA8F39-1189-4DF3-B8E1-1809435AD348}" destId="{91694D93-6B4F-4631-84C9-950C031CDE1F}" srcOrd="1" destOrd="0" presId="urn:microsoft.com/office/officeart/2005/8/layout/list1"/>
    <dgm:cxn modelId="{418E8E52-ABA2-4023-B67C-E40F837E9AAC}" srcId="{D3154237-1671-48CE-A3CD-C82252F30987}" destId="{49C7F52A-87A8-4CC0-B714-BA28EE7C5D7B}" srcOrd="2" destOrd="0" parTransId="{E9A816A4-B6AA-4BDA-A258-6953C396D24F}" sibTransId="{90911359-94E1-4211-8D5B-D9CC2300FCF9}"/>
    <dgm:cxn modelId="{FE363301-C1E0-4E23-9C8A-652FD3C384F6}" type="presOf" srcId="{6D0F2555-8B50-4A8A-9EBD-9751227A5AA6}" destId="{650D185E-A894-43C8-B45C-8BA7303FB6D0}" srcOrd="0" destOrd="0" presId="urn:microsoft.com/office/officeart/2005/8/layout/list1"/>
    <dgm:cxn modelId="{1FE6544A-14E0-44A1-9102-4579B3ECE59D}" type="presOf" srcId="{D3154237-1671-48CE-A3CD-C82252F30987}" destId="{F57F35C0-D56A-4AD4-902F-9EFDBE90BCF0}" srcOrd="0" destOrd="0" presId="urn:microsoft.com/office/officeart/2005/8/layout/list1"/>
    <dgm:cxn modelId="{97D9A836-D011-447B-B7EC-EA64EA84BF64}" type="presOf" srcId="{E6B48599-530F-41D6-B673-43A111291E8B}" destId="{BA041C2E-9968-45DD-B972-C10688E89F98}" srcOrd="0" destOrd="0" presId="urn:microsoft.com/office/officeart/2005/8/layout/list1"/>
    <dgm:cxn modelId="{E75E0B63-E1F2-4AFC-A02F-685CB592B803}" srcId="{6D0F2555-8B50-4A8A-9EBD-9751227A5AA6}" destId="{8B1C7303-0745-4748-9B97-267F6C44F74D}" srcOrd="0" destOrd="0" parTransId="{A5D6F38B-C5EF-4B38-B04E-A28FB572CCDE}" sibTransId="{EB578FDA-DCFD-4D2B-8C0D-1F2E3F2B3C15}"/>
    <dgm:cxn modelId="{54720B2F-1038-412A-874E-C1FC327647A4}" type="presOf" srcId="{49C7F52A-87A8-4CC0-B714-BA28EE7C5D7B}" destId="{5EE58925-9FF6-43B7-A4FF-C3CCD9E01BCF}" srcOrd="0" destOrd="0" presId="urn:microsoft.com/office/officeart/2005/8/layout/list1"/>
    <dgm:cxn modelId="{6311B7FF-A4D6-4A52-9609-CEAF2DDA3938}" type="presOf" srcId="{00F00F80-A94C-4ADD-9270-1C030869A5A2}" destId="{4E98A9EB-ADF9-48B1-82A6-A6F8EEE3FDC7}" srcOrd="0" destOrd="0" presId="urn:microsoft.com/office/officeart/2005/8/layout/list1"/>
    <dgm:cxn modelId="{670FCC52-14B8-4FF3-98C3-EFB3C56F7054}" srcId="{D3154237-1671-48CE-A3CD-C82252F30987}" destId="{6D0F2555-8B50-4A8A-9EBD-9751227A5AA6}" srcOrd="1" destOrd="0" parTransId="{780CE7AC-D4BF-41E5-BD5F-2F7FC4907E09}" sibTransId="{FBCEA563-E1F1-44D8-9C75-9FFB2BBEA261}"/>
    <dgm:cxn modelId="{AA703E78-9B7C-4511-9A85-76AC03AF7028}" srcId="{49C7F52A-87A8-4CC0-B714-BA28EE7C5D7B}" destId="{E6B48599-530F-41D6-B673-43A111291E8B}" srcOrd="0" destOrd="0" parTransId="{0EE9153C-3D2D-4EDE-AED8-D6528CB09155}" sibTransId="{EB6EB3B7-8199-47E0-939A-562CD152D032}"/>
    <dgm:cxn modelId="{F0D9FF84-0625-4B4D-8E03-7465693744B9}" srcId="{D3154237-1671-48CE-A3CD-C82252F30987}" destId="{F0DA8F39-1189-4DF3-B8E1-1809435AD348}" srcOrd="0" destOrd="0" parTransId="{0DBE6426-B173-4959-A2F4-4DA3CF1FAF9B}" sibTransId="{83B488F8-DAAB-449E-946A-4B92B6379318}"/>
    <dgm:cxn modelId="{848922B6-F9D4-4434-A36C-560C6852948B}" type="presOf" srcId="{6D0F2555-8B50-4A8A-9EBD-9751227A5AA6}" destId="{9B5C12D2-A903-4547-BE63-4AC6FD516A25}" srcOrd="1" destOrd="0" presId="urn:microsoft.com/office/officeart/2005/8/layout/list1"/>
    <dgm:cxn modelId="{00F9F8B6-C382-4B97-B8C8-756AADEDDC90}" srcId="{F0DA8F39-1189-4DF3-B8E1-1809435AD348}" destId="{00F00F80-A94C-4ADD-9270-1C030869A5A2}" srcOrd="0" destOrd="0" parTransId="{EBCD9D1B-9ECC-43A9-B97A-84C6DC18E2A3}" sibTransId="{F1F94A8C-5425-4523-8429-6C2B3E837A52}"/>
    <dgm:cxn modelId="{27F078BF-83CA-4C6D-9D07-C6026A94356A}" type="presOf" srcId="{F0DA8F39-1189-4DF3-B8E1-1809435AD348}" destId="{F6AF9CE9-34E8-4000-965A-2B885268284E}" srcOrd="0" destOrd="0" presId="urn:microsoft.com/office/officeart/2005/8/layout/list1"/>
    <dgm:cxn modelId="{66A8E375-42DA-4590-B564-20B420B47F84}" type="presParOf" srcId="{F57F35C0-D56A-4AD4-902F-9EFDBE90BCF0}" destId="{D029CF19-7422-407D-B586-D19AE4B61370}" srcOrd="0" destOrd="0" presId="urn:microsoft.com/office/officeart/2005/8/layout/list1"/>
    <dgm:cxn modelId="{973A8DF6-88EA-4D66-B69C-0D0FE0D3E183}" type="presParOf" srcId="{D029CF19-7422-407D-B586-D19AE4B61370}" destId="{F6AF9CE9-34E8-4000-965A-2B885268284E}" srcOrd="0" destOrd="0" presId="urn:microsoft.com/office/officeart/2005/8/layout/list1"/>
    <dgm:cxn modelId="{AE4E5FE6-6F9E-49E2-AF31-BF910A5F42F3}" type="presParOf" srcId="{D029CF19-7422-407D-B586-D19AE4B61370}" destId="{91694D93-6B4F-4631-84C9-950C031CDE1F}" srcOrd="1" destOrd="0" presId="urn:microsoft.com/office/officeart/2005/8/layout/list1"/>
    <dgm:cxn modelId="{62327E86-57EF-458A-9C51-A1347E9FB92D}" type="presParOf" srcId="{F57F35C0-D56A-4AD4-902F-9EFDBE90BCF0}" destId="{720021AF-D42F-47C1-990B-6ECDEF8CE31D}" srcOrd="1" destOrd="0" presId="urn:microsoft.com/office/officeart/2005/8/layout/list1"/>
    <dgm:cxn modelId="{F89A3C99-ADFD-4842-AD27-D09E147C775A}" type="presParOf" srcId="{F57F35C0-D56A-4AD4-902F-9EFDBE90BCF0}" destId="{4E98A9EB-ADF9-48B1-82A6-A6F8EEE3FDC7}" srcOrd="2" destOrd="0" presId="urn:microsoft.com/office/officeart/2005/8/layout/list1"/>
    <dgm:cxn modelId="{82044AF7-C5E3-46B8-A6AB-81A3C65EAE79}" type="presParOf" srcId="{F57F35C0-D56A-4AD4-902F-9EFDBE90BCF0}" destId="{C1B2C42A-A5FB-462C-B92E-B1556AD7ECD8}" srcOrd="3" destOrd="0" presId="urn:microsoft.com/office/officeart/2005/8/layout/list1"/>
    <dgm:cxn modelId="{0DB657E3-534D-4A14-8523-2C0C54A0076C}" type="presParOf" srcId="{F57F35C0-D56A-4AD4-902F-9EFDBE90BCF0}" destId="{2F3584BD-DFCE-4D90-ACAD-B7CC3510C34B}" srcOrd="4" destOrd="0" presId="urn:microsoft.com/office/officeart/2005/8/layout/list1"/>
    <dgm:cxn modelId="{7294B704-38B0-4797-ABF3-C3DA4178241F}" type="presParOf" srcId="{2F3584BD-DFCE-4D90-ACAD-B7CC3510C34B}" destId="{650D185E-A894-43C8-B45C-8BA7303FB6D0}" srcOrd="0" destOrd="0" presId="urn:microsoft.com/office/officeart/2005/8/layout/list1"/>
    <dgm:cxn modelId="{62E2A1D1-07EC-4674-B0F8-913E1DB3C7E5}" type="presParOf" srcId="{2F3584BD-DFCE-4D90-ACAD-B7CC3510C34B}" destId="{9B5C12D2-A903-4547-BE63-4AC6FD516A25}" srcOrd="1" destOrd="0" presId="urn:microsoft.com/office/officeart/2005/8/layout/list1"/>
    <dgm:cxn modelId="{4844CC37-5623-4368-B86A-EA8EB897BDCF}" type="presParOf" srcId="{F57F35C0-D56A-4AD4-902F-9EFDBE90BCF0}" destId="{B9B09F2B-7A46-49B6-8ADC-8A08EA82605B}" srcOrd="5" destOrd="0" presId="urn:microsoft.com/office/officeart/2005/8/layout/list1"/>
    <dgm:cxn modelId="{8BE35DBC-BE01-49B4-B231-BC2E83ACB4C8}" type="presParOf" srcId="{F57F35C0-D56A-4AD4-902F-9EFDBE90BCF0}" destId="{32AE4DC2-0932-46F6-85C5-1B1922DAB88E}" srcOrd="6" destOrd="0" presId="urn:microsoft.com/office/officeart/2005/8/layout/list1"/>
    <dgm:cxn modelId="{8D09262D-FBC6-4162-BFCA-2A6CA5886F44}" type="presParOf" srcId="{F57F35C0-D56A-4AD4-902F-9EFDBE90BCF0}" destId="{CC2B9E59-1A3E-4FF6-BBBB-3A31B2201576}" srcOrd="7" destOrd="0" presId="urn:microsoft.com/office/officeart/2005/8/layout/list1"/>
    <dgm:cxn modelId="{1D30B23D-4F3C-4E9C-8E86-A921FD5D768C}" type="presParOf" srcId="{F57F35C0-D56A-4AD4-902F-9EFDBE90BCF0}" destId="{918CDEB4-B4E8-410E-8E4C-356C2C2F2470}" srcOrd="8" destOrd="0" presId="urn:microsoft.com/office/officeart/2005/8/layout/list1"/>
    <dgm:cxn modelId="{4A7CBF62-9C69-4516-937C-EA2ABA65C93B}" type="presParOf" srcId="{918CDEB4-B4E8-410E-8E4C-356C2C2F2470}" destId="{5EE58925-9FF6-43B7-A4FF-C3CCD9E01BCF}" srcOrd="0" destOrd="0" presId="urn:microsoft.com/office/officeart/2005/8/layout/list1"/>
    <dgm:cxn modelId="{188CBD66-E47A-43D2-8A9E-2212E59C47E1}" type="presParOf" srcId="{918CDEB4-B4E8-410E-8E4C-356C2C2F2470}" destId="{F46D35BE-A577-482E-B5AE-7EB063E4BF24}" srcOrd="1" destOrd="0" presId="urn:microsoft.com/office/officeart/2005/8/layout/list1"/>
    <dgm:cxn modelId="{6CCCF0C7-8F6C-43C3-9B41-CCAFE801401C}" type="presParOf" srcId="{F57F35C0-D56A-4AD4-902F-9EFDBE90BCF0}" destId="{F3E6CD14-0F56-48FA-A36E-35E9C3868521}" srcOrd="9" destOrd="0" presId="urn:microsoft.com/office/officeart/2005/8/layout/list1"/>
    <dgm:cxn modelId="{C8D1EFF7-627A-4672-B7CC-C28523341008}" type="presParOf" srcId="{F57F35C0-D56A-4AD4-902F-9EFDBE90BCF0}" destId="{BA041C2E-9968-45DD-B972-C10688E89F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154237-1671-48CE-A3CD-C82252F30987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F0DA8F39-1189-4DF3-B8E1-1809435AD348}">
      <dgm:prSet phldrT="[Text]"/>
      <dgm:spPr/>
      <dgm:t>
        <a:bodyPr/>
        <a:lstStyle/>
        <a:p>
          <a:r>
            <a:rPr lang="de-DE" strike="noStrik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</a:t>
          </a:r>
          <a:r>
            <a:rPr lang="de-DE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trike="noStrik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</a:t>
          </a:r>
          <a:r>
            <a:rPr lang="de-DE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all</a:t>
          </a:r>
        </a:p>
      </dgm:t>
    </dgm:pt>
    <dgm:pt modelId="{0DBE6426-B173-4959-A2F4-4DA3CF1FAF9B}" type="parTrans" cxnId="{F0D9FF84-0625-4B4D-8E03-7465693744B9}">
      <dgm:prSet/>
      <dgm:spPr/>
      <dgm:t>
        <a:bodyPr/>
        <a:lstStyle/>
        <a:p>
          <a:endParaRPr lang="de-DE"/>
        </a:p>
      </dgm:t>
    </dgm:pt>
    <dgm:pt modelId="{83B488F8-DAAB-449E-946A-4B92B6379318}" type="sibTrans" cxnId="{F0D9FF84-0625-4B4D-8E03-7465693744B9}">
      <dgm:prSet/>
      <dgm:spPr/>
      <dgm:t>
        <a:bodyPr/>
        <a:lstStyle/>
        <a:p>
          <a:endParaRPr lang="de-DE"/>
        </a:p>
      </dgm:t>
    </dgm:pt>
    <dgm:pt modelId="{00F00F80-A94C-4ADD-9270-1C030869A5A2}">
      <dgm:prSet/>
      <dgm:spPr/>
      <dgm:t>
        <a:bodyPr/>
        <a:lstStyle/>
        <a:p>
          <a:r>
            <a:rPr lang="de-DE" dirty="0" err="1"/>
            <a:t>Neither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beam </a:t>
          </a:r>
          <a:r>
            <a:rPr lang="de-DE" dirty="0" err="1"/>
            <a:t>nor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scattered</a:t>
          </a:r>
          <a:r>
            <a:rPr lang="de-DE" dirty="0"/>
            <a:t> </a:t>
          </a:r>
          <a:r>
            <a:rPr lang="de-DE" dirty="0" err="1"/>
            <a:t>particles</a:t>
          </a:r>
          <a:r>
            <a:rPr lang="de-DE" dirty="0"/>
            <a:t> </a:t>
          </a:r>
          <a:r>
            <a:rPr lang="de-DE" dirty="0" err="1"/>
            <a:t>have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pass a wall</a:t>
          </a:r>
        </a:p>
      </dgm:t>
    </dgm:pt>
    <dgm:pt modelId="{EBCD9D1B-9ECC-43A9-B97A-84C6DC18E2A3}" type="parTrans" cxnId="{00F9F8B6-C382-4B97-B8C8-756AADEDDC90}">
      <dgm:prSet/>
      <dgm:spPr/>
      <dgm:t>
        <a:bodyPr/>
        <a:lstStyle/>
        <a:p>
          <a:endParaRPr lang="de-DE"/>
        </a:p>
      </dgm:t>
    </dgm:pt>
    <dgm:pt modelId="{F1F94A8C-5425-4523-8429-6C2B3E837A52}" type="sibTrans" cxnId="{00F9F8B6-C382-4B97-B8C8-756AADEDDC90}">
      <dgm:prSet/>
      <dgm:spPr/>
      <dgm:t>
        <a:bodyPr/>
        <a:lstStyle/>
        <a:p>
          <a:endParaRPr lang="de-DE"/>
        </a:p>
      </dgm:t>
    </dgm:pt>
    <dgm:pt modelId="{57CF507A-EB1A-4E71-8FA1-EA54D96F9A31}">
      <dgm:prSet phldrT="[Text]"/>
      <dgm:spPr/>
      <dgm:t>
        <a:bodyPr/>
        <a:lstStyle/>
        <a:p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Luminosity</a:t>
          </a:r>
          <a:endParaRPr lang="de-D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318D0-F656-474F-AFA7-7784DA456482}" type="parTrans" cxnId="{5EB5044B-88D5-46B4-BCB7-E558B8D66B96}">
      <dgm:prSet/>
      <dgm:spPr/>
      <dgm:t>
        <a:bodyPr/>
        <a:lstStyle/>
        <a:p>
          <a:endParaRPr lang="en-US"/>
        </a:p>
      </dgm:t>
    </dgm:pt>
    <dgm:pt modelId="{9A98AFE7-DC67-4814-9792-4F09FB1CD83D}" type="sibTrans" cxnId="{5EB5044B-88D5-46B4-BCB7-E558B8D66B96}">
      <dgm:prSet/>
      <dgm:spPr/>
      <dgm:t>
        <a:bodyPr/>
        <a:lstStyle/>
        <a:p>
          <a:endParaRPr lang="en-US"/>
        </a:p>
      </dgm:t>
    </dgm:pt>
    <dgm:pt modelId="{C5B33B72-C568-4BD8-81AF-EA00D9159E91}">
      <dgm:prSet phldrT="[Text]"/>
      <dgm:spPr/>
      <dgm:t>
        <a:bodyPr/>
        <a:lstStyle/>
        <a:p>
          <a:r>
            <a:rPr lang="de-D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Spinpolarization</a:t>
          </a:r>
          <a:endParaRPr lang="de-D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65AD46-ED75-4BE1-9C51-24101CB306EB}" type="parTrans" cxnId="{D482DF1F-2CB7-4B66-9EAF-D6BD814B6220}">
      <dgm:prSet/>
      <dgm:spPr/>
      <dgm:t>
        <a:bodyPr/>
        <a:lstStyle/>
        <a:p>
          <a:endParaRPr lang="en-US"/>
        </a:p>
      </dgm:t>
    </dgm:pt>
    <dgm:pt modelId="{90794810-6FEF-439A-9294-73D2A40F6DDD}" type="sibTrans" cxnId="{D482DF1F-2CB7-4B66-9EAF-D6BD814B6220}">
      <dgm:prSet/>
      <dgm:spPr/>
      <dgm:t>
        <a:bodyPr/>
        <a:lstStyle/>
        <a:p>
          <a:endParaRPr lang="en-US"/>
        </a:p>
      </dgm:t>
    </dgm:pt>
    <dgm:pt modelId="{F82681DC-CBE9-4A64-87C6-B2DCC0EBEFB2}">
      <dgm:prSet phldrT="[Text]"/>
      <dgm:spPr/>
      <dgm:t>
        <a:bodyPr/>
        <a:lstStyle/>
        <a:p>
          <a:r>
            <a:rPr lang="de-DE" dirty="0"/>
            <a:t>Not </a:t>
          </a:r>
          <a:r>
            <a:rPr lang="de-DE" dirty="0" err="1"/>
            <a:t>possible</a:t>
          </a:r>
          <a:r>
            <a:rPr lang="de-DE" dirty="0"/>
            <a:t> due </a:t>
          </a:r>
          <a:r>
            <a:rPr lang="de-DE" dirty="0" err="1"/>
            <a:t>to</a:t>
          </a:r>
          <a:r>
            <a:rPr lang="de-DE" dirty="0"/>
            <a:t> high </a:t>
          </a:r>
          <a:r>
            <a:rPr lang="de-DE" dirty="0" err="1"/>
            <a:t>pressures</a:t>
          </a:r>
          <a:endParaRPr lang="de-DE" dirty="0"/>
        </a:p>
      </dgm:t>
    </dgm:pt>
    <dgm:pt modelId="{E6E7D2BB-3BFF-4EBB-BDD3-DA0220A65EB2}" type="parTrans" cxnId="{B024291A-1819-49F1-9065-616A3B370B11}">
      <dgm:prSet/>
      <dgm:spPr/>
      <dgm:t>
        <a:bodyPr/>
        <a:lstStyle/>
        <a:p>
          <a:endParaRPr lang="en-US"/>
        </a:p>
      </dgm:t>
    </dgm:pt>
    <dgm:pt modelId="{891B2C3F-9BA4-45A1-9E8C-FAEC4191BB26}" type="sibTrans" cxnId="{B024291A-1819-49F1-9065-616A3B370B11}">
      <dgm:prSet/>
      <dgm:spPr/>
      <dgm:t>
        <a:bodyPr/>
        <a:lstStyle/>
        <a:p>
          <a:endParaRPr lang="en-US"/>
        </a:p>
      </dgm:t>
    </dgm:pt>
    <dgm:pt modelId="{005FE1FC-EB7B-44A9-9DFF-AD192F1BF7E5}">
      <dgm:prSet phldrT="[Text]"/>
      <dgm:spPr/>
      <dgm:t>
        <a:bodyPr/>
        <a:lstStyle/>
        <a:p>
          <a:r>
            <a:rPr lang="de-DE" dirty="0"/>
            <a:t>~10</a:t>
          </a:r>
          <a:r>
            <a:rPr lang="de-DE" baseline="30000" dirty="0"/>
            <a:t>35</a:t>
          </a:r>
          <a:r>
            <a:rPr lang="de-DE" dirty="0"/>
            <a:t> cm</a:t>
          </a:r>
          <a:r>
            <a:rPr lang="de-DE" baseline="30000" dirty="0"/>
            <a:t>-2</a:t>
          </a:r>
          <a:r>
            <a:rPr lang="de-DE" dirty="0"/>
            <a:t>s</a:t>
          </a:r>
          <a:r>
            <a:rPr lang="de-DE" baseline="30000" dirty="0"/>
            <a:t>-1</a:t>
          </a:r>
        </a:p>
      </dgm:t>
    </dgm:pt>
    <dgm:pt modelId="{18A5A4D5-28E0-4767-9F81-E7582C49B2DC}" type="parTrans" cxnId="{704FB7E9-1E18-4A4A-B6C8-37401BD92BEF}">
      <dgm:prSet/>
      <dgm:spPr/>
      <dgm:t>
        <a:bodyPr/>
        <a:lstStyle/>
        <a:p>
          <a:endParaRPr lang="de-DE"/>
        </a:p>
      </dgm:t>
    </dgm:pt>
    <dgm:pt modelId="{859CBEDC-B98B-487F-A1E1-D999F327E172}" type="sibTrans" cxnId="{704FB7E9-1E18-4A4A-B6C8-37401BD92BEF}">
      <dgm:prSet/>
      <dgm:spPr/>
      <dgm:t>
        <a:bodyPr/>
        <a:lstStyle/>
        <a:p>
          <a:endParaRPr lang="de-DE"/>
        </a:p>
      </dgm:t>
    </dgm:pt>
    <dgm:pt modelId="{F57F35C0-D56A-4AD4-902F-9EFDBE90BCF0}" type="pres">
      <dgm:prSet presAssocID="{D3154237-1671-48CE-A3CD-C82252F309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69E4443-FEC6-491E-80CA-C04ED95CEEC0}" type="pres">
      <dgm:prSet presAssocID="{57CF507A-EB1A-4E71-8FA1-EA54D96F9A31}" presName="parentLin" presStyleCnt="0"/>
      <dgm:spPr/>
      <dgm:t>
        <a:bodyPr/>
        <a:lstStyle/>
        <a:p>
          <a:endParaRPr lang="de-DE"/>
        </a:p>
      </dgm:t>
    </dgm:pt>
    <dgm:pt modelId="{C0E961CB-56C5-4BB5-9A75-FC2E3610848A}" type="pres">
      <dgm:prSet presAssocID="{57CF507A-EB1A-4E71-8FA1-EA54D96F9A31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13CDE93D-A12F-4B1A-B6AB-22440024EA5F}" type="pres">
      <dgm:prSet presAssocID="{57CF507A-EB1A-4E71-8FA1-EA54D96F9A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0A2B04-5B9E-49ED-99AA-CD8B204A24E4}" type="pres">
      <dgm:prSet presAssocID="{57CF507A-EB1A-4E71-8FA1-EA54D96F9A31}" presName="negativeSpace" presStyleCnt="0"/>
      <dgm:spPr/>
      <dgm:t>
        <a:bodyPr/>
        <a:lstStyle/>
        <a:p>
          <a:endParaRPr lang="de-DE"/>
        </a:p>
      </dgm:t>
    </dgm:pt>
    <dgm:pt modelId="{D72A1D82-2764-4FE2-A43C-54D966B7449E}" type="pres">
      <dgm:prSet presAssocID="{57CF507A-EB1A-4E71-8FA1-EA54D96F9A3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DD0AA0-AEE8-4AD9-8091-5198FEAA4497}" type="pres">
      <dgm:prSet presAssocID="{9A98AFE7-DC67-4814-9792-4F09FB1CD83D}" presName="spaceBetweenRectangles" presStyleCnt="0"/>
      <dgm:spPr/>
      <dgm:t>
        <a:bodyPr/>
        <a:lstStyle/>
        <a:p>
          <a:endParaRPr lang="de-DE"/>
        </a:p>
      </dgm:t>
    </dgm:pt>
    <dgm:pt modelId="{D029CF19-7422-407D-B586-D19AE4B61370}" type="pres">
      <dgm:prSet presAssocID="{F0DA8F39-1189-4DF3-B8E1-1809435AD348}" presName="parentLin" presStyleCnt="0"/>
      <dgm:spPr/>
      <dgm:t>
        <a:bodyPr/>
        <a:lstStyle/>
        <a:p>
          <a:endParaRPr lang="de-DE"/>
        </a:p>
      </dgm:t>
    </dgm:pt>
    <dgm:pt modelId="{F6AF9CE9-34E8-4000-965A-2B885268284E}" type="pres">
      <dgm:prSet presAssocID="{F0DA8F39-1189-4DF3-B8E1-1809435AD348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91694D93-6B4F-4631-84C9-950C031CDE1F}" type="pres">
      <dgm:prSet presAssocID="{F0DA8F39-1189-4DF3-B8E1-1809435AD34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0021AF-D42F-47C1-990B-6ECDEF8CE31D}" type="pres">
      <dgm:prSet presAssocID="{F0DA8F39-1189-4DF3-B8E1-1809435AD348}" presName="negativeSpace" presStyleCnt="0"/>
      <dgm:spPr/>
      <dgm:t>
        <a:bodyPr/>
        <a:lstStyle/>
        <a:p>
          <a:endParaRPr lang="de-DE"/>
        </a:p>
      </dgm:t>
    </dgm:pt>
    <dgm:pt modelId="{4E98A9EB-ADF9-48B1-82A6-A6F8EEE3FDC7}" type="pres">
      <dgm:prSet presAssocID="{F0DA8F39-1189-4DF3-B8E1-1809435AD34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10B395-3E73-40E5-B128-FB5BFC942796}" type="pres">
      <dgm:prSet presAssocID="{83B488F8-DAAB-449E-946A-4B92B6379318}" presName="spaceBetweenRectangles" presStyleCnt="0"/>
      <dgm:spPr/>
      <dgm:t>
        <a:bodyPr/>
        <a:lstStyle/>
        <a:p>
          <a:endParaRPr lang="de-DE"/>
        </a:p>
      </dgm:t>
    </dgm:pt>
    <dgm:pt modelId="{7BD837A8-52BB-455B-A799-E2F8D8D39F0F}" type="pres">
      <dgm:prSet presAssocID="{C5B33B72-C568-4BD8-81AF-EA00D9159E91}" presName="parentLin" presStyleCnt="0"/>
      <dgm:spPr/>
      <dgm:t>
        <a:bodyPr/>
        <a:lstStyle/>
        <a:p>
          <a:endParaRPr lang="de-DE"/>
        </a:p>
      </dgm:t>
    </dgm:pt>
    <dgm:pt modelId="{56B933A4-D5AD-401E-A1A6-3D0BF96AD938}" type="pres">
      <dgm:prSet presAssocID="{C5B33B72-C568-4BD8-81AF-EA00D9159E91}" presName="parentLeftMargin" presStyleLbl="node1" presStyleIdx="1" presStyleCnt="3"/>
      <dgm:spPr/>
      <dgm:t>
        <a:bodyPr/>
        <a:lstStyle/>
        <a:p>
          <a:endParaRPr lang="de-DE"/>
        </a:p>
      </dgm:t>
    </dgm:pt>
    <dgm:pt modelId="{E35DCB7F-084C-47AE-A69F-BD872F11C119}" type="pres">
      <dgm:prSet presAssocID="{C5B33B72-C568-4BD8-81AF-EA00D9159E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8F7DE4-DE2F-4F52-AB9C-E54226A26EBB}" type="pres">
      <dgm:prSet presAssocID="{C5B33B72-C568-4BD8-81AF-EA00D9159E91}" presName="negativeSpace" presStyleCnt="0"/>
      <dgm:spPr/>
      <dgm:t>
        <a:bodyPr/>
        <a:lstStyle/>
        <a:p>
          <a:endParaRPr lang="de-DE"/>
        </a:p>
      </dgm:t>
    </dgm:pt>
    <dgm:pt modelId="{408388EB-EACD-485F-BBCF-84F46D1F8B9B}" type="pres">
      <dgm:prSet presAssocID="{C5B33B72-C568-4BD8-81AF-EA00D9159E9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70394A8-447C-4579-8FE2-5FBB22ABBD58}" type="presOf" srcId="{D3154237-1671-48CE-A3CD-C82252F30987}" destId="{F57F35C0-D56A-4AD4-902F-9EFDBE90BCF0}" srcOrd="0" destOrd="0" presId="urn:microsoft.com/office/officeart/2005/8/layout/list1"/>
    <dgm:cxn modelId="{D482DF1F-2CB7-4B66-9EAF-D6BD814B6220}" srcId="{D3154237-1671-48CE-A3CD-C82252F30987}" destId="{C5B33B72-C568-4BD8-81AF-EA00D9159E91}" srcOrd="2" destOrd="0" parTransId="{D765AD46-ED75-4BE1-9C51-24101CB306EB}" sibTransId="{90794810-6FEF-439A-9294-73D2A40F6DDD}"/>
    <dgm:cxn modelId="{9DC09FCE-CA43-400B-917F-B4FE49A00D7B}" type="presOf" srcId="{C5B33B72-C568-4BD8-81AF-EA00D9159E91}" destId="{E35DCB7F-084C-47AE-A69F-BD872F11C119}" srcOrd="1" destOrd="0" presId="urn:microsoft.com/office/officeart/2005/8/layout/list1"/>
    <dgm:cxn modelId="{9F9E19E0-0B52-47B1-B3C1-3840ED808849}" type="presOf" srcId="{F0DA8F39-1189-4DF3-B8E1-1809435AD348}" destId="{91694D93-6B4F-4631-84C9-950C031CDE1F}" srcOrd="1" destOrd="0" presId="urn:microsoft.com/office/officeart/2005/8/layout/list1"/>
    <dgm:cxn modelId="{9C8E6620-0816-4C93-A587-24EB9E7BDFE7}" type="presOf" srcId="{005FE1FC-EB7B-44A9-9DFF-AD192F1BF7E5}" destId="{D72A1D82-2764-4FE2-A43C-54D966B7449E}" srcOrd="0" destOrd="0" presId="urn:microsoft.com/office/officeart/2005/8/layout/list1"/>
    <dgm:cxn modelId="{6C3E07D1-DC5E-4B0F-9784-C18472D9CC8A}" type="presOf" srcId="{F0DA8F39-1189-4DF3-B8E1-1809435AD348}" destId="{F6AF9CE9-34E8-4000-965A-2B885268284E}" srcOrd="0" destOrd="0" presId="urn:microsoft.com/office/officeart/2005/8/layout/list1"/>
    <dgm:cxn modelId="{8C1ECC2C-D908-4D82-8FE9-3912C6AB56CE}" type="presOf" srcId="{57CF507A-EB1A-4E71-8FA1-EA54D96F9A31}" destId="{13CDE93D-A12F-4B1A-B6AB-22440024EA5F}" srcOrd="1" destOrd="0" presId="urn:microsoft.com/office/officeart/2005/8/layout/list1"/>
    <dgm:cxn modelId="{E39E01D1-52A2-4CC8-B776-9135210FAF51}" type="presOf" srcId="{00F00F80-A94C-4ADD-9270-1C030869A5A2}" destId="{4E98A9EB-ADF9-48B1-82A6-A6F8EEE3FDC7}" srcOrd="0" destOrd="0" presId="urn:microsoft.com/office/officeart/2005/8/layout/list1"/>
    <dgm:cxn modelId="{B024291A-1819-49F1-9065-616A3B370B11}" srcId="{C5B33B72-C568-4BD8-81AF-EA00D9159E91}" destId="{F82681DC-CBE9-4A64-87C6-B2DCC0EBEFB2}" srcOrd="0" destOrd="0" parTransId="{E6E7D2BB-3BFF-4EBB-BDD3-DA0220A65EB2}" sibTransId="{891B2C3F-9BA4-45A1-9E8C-FAEC4191BB26}"/>
    <dgm:cxn modelId="{16BB5B36-4638-44BC-A3CE-B92482E716D5}" type="presOf" srcId="{F82681DC-CBE9-4A64-87C6-B2DCC0EBEFB2}" destId="{408388EB-EACD-485F-BBCF-84F46D1F8B9B}" srcOrd="0" destOrd="0" presId="urn:microsoft.com/office/officeart/2005/8/layout/list1"/>
    <dgm:cxn modelId="{D628BF91-878F-40F1-8DA2-F57E369A10A4}" type="presOf" srcId="{C5B33B72-C568-4BD8-81AF-EA00D9159E91}" destId="{56B933A4-D5AD-401E-A1A6-3D0BF96AD938}" srcOrd="0" destOrd="0" presId="urn:microsoft.com/office/officeart/2005/8/layout/list1"/>
    <dgm:cxn modelId="{704FB7E9-1E18-4A4A-B6C8-37401BD92BEF}" srcId="{57CF507A-EB1A-4E71-8FA1-EA54D96F9A31}" destId="{005FE1FC-EB7B-44A9-9DFF-AD192F1BF7E5}" srcOrd="0" destOrd="0" parTransId="{18A5A4D5-28E0-4767-9F81-E7582C49B2DC}" sibTransId="{859CBEDC-B98B-487F-A1E1-D999F327E172}"/>
    <dgm:cxn modelId="{CADA5ADF-2A56-44DB-B8F2-0AF20456AF2F}" type="presOf" srcId="{57CF507A-EB1A-4E71-8FA1-EA54D96F9A31}" destId="{C0E961CB-56C5-4BB5-9A75-FC2E3610848A}" srcOrd="0" destOrd="0" presId="urn:microsoft.com/office/officeart/2005/8/layout/list1"/>
    <dgm:cxn modelId="{F0D9FF84-0625-4B4D-8E03-7465693744B9}" srcId="{D3154237-1671-48CE-A3CD-C82252F30987}" destId="{F0DA8F39-1189-4DF3-B8E1-1809435AD348}" srcOrd="1" destOrd="0" parTransId="{0DBE6426-B173-4959-A2F4-4DA3CF1FAF9B}" sibTransId="{83B488F8-DAAB-449E-946A-4B92B6379318}"/>
    <dgm:cxn modelId="{00F9F8B6-C382-4B97-B8C8-756AADEDDC90}" srcId="{F0DA8F39-1189-4DF3-B8E1-1809435AD348}" destId="{00F00F80-A94C-4ADD-9270-1C030869A5A2}" srcOrd="0" destOrd="0" parTransId="{EBCD9D1B-9ECC-43A9-B97A-84C6DC18E2A3}" sibTransId="{F1F94A8C-5425-4523-8429-6C2B3E837A52}"/>
    <dgm:cxn modelId="{5EB5044B-88D5-46B4-BCB7-E558B8D66B96}" srcId="{D3154237-1671-48CE-A3CD-C82252F30987}" destId="{57CF507A-EB1A-4E71-8FA1-EA54D96F9A31}" srcOrd="0" destOrd="0" parTransId="{E7A318D0-F656-474F-AFA7-7784DA456482}" sibTransId="{9A98AFE7-DC67-4814-9792-4F09FB1CD83D}"/>
    <dgm:cxn modelId="{CF1B797B-1EB7-459B-81F7-E5F3A5BFCBC8}" type="presParOf" srcId="{F57F35C0-D56A-4AD4-902F-9EFDBE90BCF0}" destId="{469E4443-FEC6-491E-80CA-C04ED95CEEC0}" srcOrd="0" destOrd="0" presId="urn:microsoft.com/office/officeart/2005/8/layout/list1"/>
    <dgm:cxn modelId="{F22E1DB4-1338-4480-A01F-2BD163F542B6}" type="presParOf" srcId="{469E4443-FEC6-491E-80CA-C04ED95CEEC0}" destId="{C0E961CB-56C5-4BB5-9A75-FC2E3610848A}" srcOrd="0" destOrd="0" presId="urn:microsoft.com/office/officeart/2005/8/layout/list1"/>
    <dgm:cxn modelId="{CEE517F5-C231-4458-93CC-0370C4740BF2}" type="presParOf" srcId="{469E4443-FEC6-491E-80CA-C04ED95CEEC0}" destId="{13CDE93D-A12F-4B1A-B6AB-22440024EA5F}" srcOrd="1" destOrd="0" presId="urn:microsoft.com/office/officeart/2005/8/layout/list1"/>
    <dgm:cxn modelId="{041E32C7-DFC2-4089-8DB0-ECFCDF08872D}" type="presParOf" srcId="{F57F35C0-D56A-4AD4-902F-9EFDBE90BCF0}" destId="{160A2B04-5B9E-49ED-99AA-CD8B204A24E4}" srcOrd="1" destOrd="0" presId="urn:microsoft.com/office/officeart/2005/8/layout/list1"/>
    <dgm:cxn modelId="{ECABC457-C0FA-49AE-B5D4-0763ABBD8429}" type="presParOf" srcId="{F57F35C0-D56A-4AD4-902F-9EFDBE90BCF0}" destId="{D72A1D82-2764-4FE2-A43C-54D966B7449E}" srcOrd="2" destOrd="0" presId="urn:microsoft.com/office/officeart/2005/8/layout/list1"/>
    <dgm:cxn modelId="{153E7A6F-93C6-4395-8066-0B34C24E5A5C}" type="presParOf" srcId="{F57F35C0-D56A-4AD4-902F-9EFDBE90BCF0}" destId="{9DDD0AA0-AEE8-4AD9-8091-5198FEAA4497}" srcOrd="3" destOrd="0" presId="urn:microsoft.com/office/officeart/2005/8/layout/list1"/>
    <dgm:cxn modelId="{DCFC18E6-527A-4692-A49A-B21E74159ED0}" type="presParOf" srcId="{F57F35C0-D56A-4AD4-902F-9EFDBE90BCF0}" destId="{D029CF19-7422-407D-B586-D19AE4B61370}" srcOrd="4" destOrd="0" presId="urn:microsoft.com/office/officeart/2005/8/layout/list1"/>
    <dgm:cxn modelId="{588FA847-E787-4549-94D3-7704B3E187BC}" type="presParOf" srcId="{D029CF19-7422-407D-B586-D19AE4B61370}" destId="{F6AF9CE9-34E8-4000-965A-2B885268284E}" srcOrd="0" destOrd="0" presId="urn:microsoft.com/office/officeart/2005/8/layout/list1"/>
    <dgm:cxn modelId="{FF5C140A-3FEC-4249-AAEE-CED6316A38B7}" type="presParOf" srcId="{D029CF19-7422-407D-B586-D19AE4B61370}" destId="{91694D93-6B4F-4631-84C9-950C031CDE1F}" srcOrd="1" destOrd="0" presId="urn:microsoft.com/office/officeart/2005/8/layout/list1"/>
    <dgm:cxn modelId="{E0A741F4-1827-4AC1-88A4-2586EDE99E68}" type="presParOf" srcId="{F57F35C0-D56A-4AD4-902F-9EFDBE90BCF0}" destId="{720021AF-D42F-47C1-990B-6ECDEF8CE31D}" srcOrd="5" destOrd="0" presId="urn:microsoft.com/office/officeart/2005/8/layout/list1"/>
    <dgm:cxn modelId="{19A58EB0-2962-4C49-9AE6-CA55073CB464}" type="presParOf" srcId="{F57F35C0-D56A-4AD4-902F-9EFDBE90BCF0}" destId="{4E98A9EB-ADF9-48B1-82A6-A6F8EEE3FDC7}" srcOrd="6" destOrd="0" presId="urn:microsoft.com/office/officeart/2005/8/layout/list1"/>
    <dgm:cxn modelId="{97E1B1E7-A9BC-4983-A38D-AA26C51DAE5A}" type="presParOf" srcId="{F57F35C0-D56A-4AD4-902F-9EFDBE90BCF0}" destId="{E510B395-3E73-40E5-B128-FB5BFC942796}" srcOrd="7" destOrd="0" presId="urn:microsoft.com/office/officeart/2005/8/layout/list1"/>
    <dgm:cxn modelId="{F3BE16A3-B9F2-4495-8835-B922C3B0FD51}" type="presParOf" srcId="{F57F35C0-D56A-4AD4-902F-9EFDBE90BCF0}" destId="{7BD837A8-52BB-455B-A799-E2F8D8D39F0F}" srcOrd="8" destOrd="0" presId="urn:microsoft.com/office/officeart/2005/8/layout/list1"/>
    <dgm:cxn modelId="{93D19E46-918B-465E-8FC5-039DC7EC2703}" type="presParOf" srcId="{7BD837A8-52BB-455B-A799-E2F8D8D39F0F}" destId="{56B933A4-D5AD-401E-A1A6-3D0BF96AD938}" srcOrd="0" destOrd="0" presId="urn:microsoft.com/office/officeart/2005/8/layout/list1"/>
    <dgm:cxn modelId="{F13C7126-C9FA-486D-865E-B77B9712B144}" type="presParOf" srcId="{7BD837A8-52BB-455B-A799-E2F8D8D39F0F}" destId="{E35DCB7F-084C-47AE-A69F-BD872F11C119}" srcOrd="1" destOrd="0" presId="urn:microsoft.com/office/officeart/2005/8/layout/list1"/>
    <dgm:cxn modelId="{2F0C126E-E248-4E7B-838B-06CE39AB1987}" type="presParOf" srcId="{F57F35C0-D56A-4AD4-902F-9EFDBE90BCF0}" destId="{1C8F7DE4-DE2F-4F52-AB9C-E54226A26EBB}" srcOrd="9" destOrd="0" presId="urn:microsoft.com/office/officeart/2005/8/layout/list1"/>
    <dgm:cxn modelId="{FFCF1000-87C2-4D85-A641-6ECBF834ABEB}" type="presParOf" srcId="{F57F35C0-D56A-4AD4-902F-9EFDBE90BCF0}" destId="{408388EB-EACD-485F-BBCF-84F46D1F8B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154237-1671-48CE-A3CD-C82252F30987}" type="doc">
      <dgm:prSet loTypeId="urn:microsoft.com/office/officeart/2005/8/layout/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F0DA8F39-1189-4DF3-B8E1-1809435AD348}">
      <dgm:prSet phldrT="[Text]"/>
      <dgm:spPr/>
      <dgm:t>
        <a:bodyPr/>
        <a:lstStyle/>
        <a:p>
          <a:r>
            <a:rPr lang="de-DE" dirty="0" err="1"/>
            <a:t>Density</a:t>
          </a:r>
          <a:r>
            <a:rPr lang="de-DE" dirty="0"/>
            <a:t> </a:t>
          </a:r>
          <a:r>
            <a:rPr lang="de-DE" dirty="0" err="1"/>
            <a:t>profile</a:t>
          </a:r>
          <a:endParaRPr lang="de-DE" dirty="0"/>
        </a:p>
      </dgm:t>
    </dgm:pt>
    <dgm:pt modelId="{0DBE6426-B173-4959-A2F4-4DA3CF1FAF9B}" type="parTrans" cxnId="{F0D9FF84-0625-4B4D-8E03-7465693744B9}">
      <dgm:prSet/>
      <dgm:spPr/>
      <dgm:t>
        <a:bodyPr/>
        <a:lstStyle/>
        <a:p>
          <a:endParaRPr lang="de-DE"/>
        </a:p>
      </dgm:t>
    </dgm:pt>
    <dgm:pt modelId="{83B488F8-DAAB-449E-946A-4B92B6379318}" type="sibTrans" cxnId="{F0D9FF84-0625-4B4D-8E03-7465693744B9}">
      <dgm:prSet/>
      <dgm:spPr/>
      <dgm:t>
        <a:bodyPr/>
        <a:lstStyle/>
        <a:p>
          <a:endParaRPr lang="de-DE"/>
        </a:p>
      </dgm:t>
    </dgm:pt>
    <dgm:pt modelId="{00F00F80-A94C-4ADD-9270-1C030869A5A2}">
      <dgm:prSet/>
      <dgm:spPr/>
      <dgm:t>
        <a:bodyPr/>
        <a:lstStyle/>
        <a:p>
          <a:r>
            <a:rPr lang="de-DE" dirty="0"/>
            <a:t>Integral </a:t>
          </a:r>
          <a:r>
            <a:rPr lang="de-DE" dirty="0" err="1"/>
            <a:t>necessary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determine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luminosity</a:t>
          </a:r>
          <a:endParaRPr lang="de-DE" dirty="0"/>
        </a:p>
      </dgm:t>
    </dgm:pt>
    <dgm:pt modelId="{EBCD9D1B-9ECC-43A9-B97A-84C6DC18E2A3}" type="parTrans" cxnId="{00F9F8B6-C382-4B97-B8C8-756AADEDDC90}">
      <dgm:prSet/>
      <dgm:spPr/>
      <dgm:t>
        <a:bodyPr/>
        <a:lstStyle/>
        <a:p>
          <a:endParaRPr lang="de-DE"/>
        </a:p>
      </dgm:t>
    </dgm:pt>
    <dgm:pt modelId="{F1F94A8C-5425-4523-8429-6C2B3E837A52}" type="sibTrans" cxnId="{00F9F8B6-C382-4B97-B8C8-756AADEDDC90}">
      <dgm:prSet/>
      <dgm:spPr/>
      <dgm:t>
        <a:bodyPr/>
        <a:lstStyle/>
        <a:p>
          <a:endParaRPr lang="de-DE"/>
        </a:p>
      </dgm:t>
    </dgm:pt>
    <dgm:pt modelId="{40E3F4AA-8E6A-4372-A50B-479516310C3B}">
      <dgm:prSet/>
      <dgm:spPr/>
      <dgm:t>
        <a:bodyPr/>
        <a:lstStyle/>
        <a:p>
          <a:r>
            <a:rPr lang="de-DE" dirty="0"/>
            <a:t>Profile </a:t>
          </a:r>
          <a:r>
            <a:rPr lang="de-DE" dirty="0" err="1"/>
            <a:t>necessary</a:t>
          </a:r>
          <a:r>
            <a:rPr lang="de-DE" dirty="0"/>
            <a:t> </a:t>
          </a:r>
          <a:r>
            <a:rPr lang="de-DE" dirty="0" err="1"/>
            <a:t>for</a:t>
          </a:r>
          <a:r>
            <a:rPr lang="de-DE" dirty="0"/>
            <a:t> </a:t>
          </a:r>
          <a:r>
            <a:rPr lang="de-DE" dirty="0" err="1"/>
            <a:t>vertex</a:t>
          </a:r>
          <a:r>
            <a:rPr lang="de-DE" dirty="0"/>
            <a:t> </a:t>
          </a:r>
          <a:r>
            <a:rPr lang="de-DE" dirty="0" err="1"/>
            <a:t>reconstruction</a:t>
          </a:r>
          <a:endParaRPr lang="de-DE" dirty="0"/>
        </a:p>
      </dgm:t>
    </dgm:pt>
    <dgm:pt modelId="{254283D4-600F-48F1-8445-04D34154B4C4}" type="parTrans" cxnId="{01A1FB2D-0126-46E0-B7A7-6E31E3FA0CCC}">
      <dgm:prSet/>
      <dgm:spPr/>
      <dgm:t>
        <a:bodyPr/>
        <a:lstStyle/>
        <a:p>
          <a:endParaRPr lang="de-DE"/>
        </a:p>
      </dgm:t>
    </dgm:pt>
    <dgm:pt modelId="{3AF87E2D-4A87-48DE-8B25-22C843181128}" type="sibTrans" cxnId="{01A1FB2D-0126-46E0-B7A7-6E31E3FA0CCC}">
      <dgm:prSet/>
      <dgm:spPr/>
      <dgm:t>
        <a:bodyPr/>
        <a:lstStyle/>
        <a:p>
          <a:endParaRPr lang="de-DE"/>
        </a:p>
      </dgm:t>
    </dgm:pt>
    <dgm:pt modelId="{F57F35C0-D56A-4AD4-902F-9EFDBE90BCF0}" type="pres">
      <dgm:prSet presAssocID="{D3154237-1671-48CE-A3CD-C82252F309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029CF19-7422-407D-B586-D19AE4B61370}" type="pres">
      <dgm:prSet presAssocID="{F0DA8F39-1189-4DF3-B8E1-1809435AD348}" presName="parentLin" presStyleCnt="0"/>
      <dgm:spPr/>
      <dgm:t>
        <a:bodyPr/>
        <a:lstStyle/>
        <a:p>
          <a:endParaRPr lang="de-DE"/>
        </a:p>
      </dgm:t>
    </dgm:pt>
    <dgm:pt modelId="{F6AF9CE9-34E8-4000-965A-2B885268284E}" type="pres">
      <dgm:prSet presAssocID="{F0DA8F39-1189-4DF3-B8E1-1809435AD348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91694D93-6B4F-4631-84C9-950C031CDE1F}" type="pres">
      <dgm:prSet presAssocID="{F0DA8F39-1189-4DF3-B8E1-1809435AD3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0021AF-D42F-47C1-990B-6ECDEF8CE31D}" type="pres">
      <dgm:prSet presAssocID="{F0DA8F39-1189-4DF3-B8E1-1809435AD348}" presName="negativeSpace" presStyleCnt="0"/>
      <dgm:spPr/>
      <dgm:t>
        <a:bodyPr/>
        <a:lstStyle/>
        <a:p>
          <a:endParaRPr lang="de-DE"/>
        </a:p>
      </dgm:t>
    </dgm:pt>
    <dgm:pt modelId="{4E98A9EB-ADF9-48B1-82A6-A6F8EEE3FDC7}" type="pres">
      <dgm:prSet presAssocID="{F0DA8F39-1189-4DF3-B8E1-1809435AD348}" presName="childText" presStyleLbl="conFgAcc1" presStyleIdx="0" presStyleCnt="1" custScaleY="85379" custLinFactNeighborY="14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0F9F8B6-C382-4B97-B8C8-756AADEDDC90}" srcId="{F0DA8F39-1189-4DF3-B8E1-1809435AD348}" destId="{00F00F80-A94C-4ADD-9270-1C030869A5A2}" srcOrd="0" destOrd="0" parTransId="{EBCD9D1B-9ECC-43A9-B97A-84C6DC18E2A3}" sibTransId="{F1F94A8C-5425-4523-8429-6C2B3E837A52}"/>
    <dgm:cxn modelId="{F0D9FF84-0625-4B4D-8E03-7465693744B9}" srcId="{D3154237-1671-48CE-A3CD-C82252F30987}" destId="{F0DA8F39-1189-4DF3-B8E1-1809435AD348}" srcOrd="0" destOrd="0" parTransId="{0DBE6426-B173-4959-A2F4-4DA3CF1FAF9B}" sibTransId="{83B488F8-DAAB-449E-946A-4B92B6379318}"/>
    <dgm:cxn modelId="{E4ACD6E0-B97C-47EF-BD84-78A185FB62B2}" type="presOf" srcId="{D3154237-1671-48CE-A3CD-C82252F30987}" destId="{F57F35C0-D56A-4AD4-902F-9EFDBE90BCF0}" srcOrd="0" destOrd="0" presId="urn:microsoft.com/office/officeart/2005/8/layout/list1"/>
    <dgm:cxn modelId="{3E2C5156-D092-4B48-8514-5E18C9856505}" type="presOf" srcId="{F0DA8F39-1189-4DF3-B8E1-1809435AD348}" destId="{91694D93-6B4F-4631-84C9-950C031CDE1F}" srcOrd="1" destOrd="0" presId="urn:microsoft.com/office/officeart/2005/8/layout/list1"/>
    <dgm:cxn modelId="{6A323DCC-3397-4AF5-BB77-0B88D90C54D7}" type="presOf" srcId="{00F00F80-A94C-4ADD-9270-1C030869A5A2}" destId="{4E98A9EB-ADF9-48B1-82A6-A6F8EEE3FDC7}" srcOrd="0" destOrd="0" presId="urn:microsoft.com/office/officeart/2005/8/layout/list1"/>
    <dgm:cxn modelId="{01A1FB2D-0126-46E0-B7A7-6E31E3FA0CCC}" srcId="{F0DA8F39-1189-4DF3-B8E1-1809435AD348}" destId="{40E3F4AA-8E6A-4372-A50B-479516310C3B}" srcOrd="1" destOrd="0" parTransId="{254283D4-600F-48F1-8445-04D34154B4C4}" sibTransId="{3AF87E2D-4A87-48DE-8B25-22C843181128}"/>
    <dgm:cxn modelId="{C50B65AB-27E1-4E22-BFFA-69F5091E590A}" type="presOf" srcId="{40E3F4AA-8E6A-4372-A50B-479516310C3B}" destId="{4E98A9EB-ADF9-48B1-82A6-A6F8EEE3FDC7}" srcOrd="0" destOrd="1" presId="urn:microsoft.com/office/officeart/2005/8/layout/list1"/>
    <dgm:cxn modelId="{51D2CD9C-969D-4342-9A84-3B39C23EECE1}" type="presOf" srcId="{F0DA8F39-1189-4DF3-B8E1-1809435AD348}" destId="{F6AF9CE9-34E8-4000-965A-2B885268284E}" srcOrd="0" destOrd="0" presId="urn:microsoft.com/office/officeart/2005/8/layout/list1"/>
    <dgm:cxn modelId="{B333D0CE-BA02-4F06-8A0D-C5938DF0E479}" type="presParOf" srcId="{F57F35C0-D56A-4AD4-902F-9EFDBE90BCF0}" destId="{D029CF19-7422-407D-B586-D19AE4B61370}" srcOrd="0" destOrd="0" presId="urn:microsoft.com/office/officeart/2005/8/layout/list1"/>
    <dgm:cxn modelId="{86E354B5-943D-4CD1-AFB3-F609D778AD9B}" type="presParOf" srcId="{D029CF19-7422-407D-B586-D19AE4B61370}" destId="{F6AF9CE9-34E8-4000-965A-2B885268284E}" srcOrd="0" destOrd="0" presId="urn:microsoft.com/office/officeart/2005/8/layout/list1"/>
    <dgm:cxn modelId="{65D846C6-8AF3-43E9-AFB9-3A3DFB192BAE}" type="presParOf" srcId="{D029CF19-7422-407D-B586-D19AE4B61370}" destId="{91694D93-6B4F-4631-84C9-950C031CDE1F}" srcOrd="1" destOrd="0" presId="urn:microsoft.com/office/officeart/2005/8/layout/list1"/>
    <dgm:cxn modelId="{DFAE77D6-B700-49D1-83F0-352C497C44AF}" type="presParOf" srcId="{F57F35C0-D56A-4AD4-902F-9EFDBE90BCF0}" destId="{720021AF-D42F-47C1-990B-6ECDEF8CE31D}" srcOrd="1" destOrd="0" presId="urn:microsoft.com/office/officeart/2005/8/layout/list1"/>
    <dgm:cxn modelId="{A236AA99-BD63-47EE-B43E-AE74726FA62F}" type="presParOf" srcId="{F57F35C0-D56A-4AD4-902F-9EFDBE90BCF0}" destId="{4E98A9EB-ADF9-48B1-82A6-A6F8EEE3FD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DFD5D6-943E-4F44-9A29-3EE049E6ED74}" type="doc">
      <dgm:prSet loTypeId="urn:microsoft.com/office/officeart/2005/8/layout/h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BEF5111-C108-475B-8E19-3A85D83C015D}">
      <dgm:prSet phldrT="[Text]"/>
      <dgm:spPr/>
      <dgm:t>
        <a:bodyPr/>
        <a:lstStyle/>
        <a:p>
          <a:r>
            <a:rPr lang="de-DE" dirty="0" err="1"/>
            <a:t>Luminosity</a:t>
          </a:r>
          <a:r>
            <a:rPr lang="de-DE" dirty="0"/>
            <a:t>: </a:t>
          </a:r>
          <a:br>
            <a:rPr lang="de-DE" dirty="0"/>
          </a:br>
          <a:r>
            <a:rPr lang="de-DE" dirty="0"/>
            <a:t>~10</a:t>
          </a:r>
          <a:r>
            <a:rPr lang="de-DE" baseline="30000" dirty="0"/>
            <a:t>31</a:t>
          </a:r>
          <a:r>
            <a:rPr lang="de-DE" dirty="0"/>
            <a:t> cm</a:t>
          </a:r>
          <a:r>
            <a:rPr lang="de-DE" baseline="30000" dirty="0"/>
            <a:t>-2</a:t>
          </a:r>
          <a:r>
            <a:rPr lang="de-DE" dirty="0"/>
            <a:t>s</a:t>
          </a:r>
          <a:r>
            <a:rPr lang="de-DE" baseline="30000" dirty="0"/>
            <a:t>-1</a:t>
          </a:r>
          <a:endParaRPr lang="de-DE" dirty="0"/>
        </a:p>
      </dgm:t>
    </dgm:pt>
    <dgm:pt modelId="{EE8129F6-9C83-4D38-B872-76A73EA0DCEC}" type="parTrans" cxnId="{3B3E81A8-94EB-4AA9-8ED3-10FD98A5CD91}">
      <dgm:prSet/>
      <dgm:spPr/>
      <dgm:t>
        <a:bodyPr/>
        <a:lstStyle/>
        <a:p>
          <a:endParaRPr lang="de-DE"/>
        </a:p>
      </dgm:t>
    </dgm:pt>
    <dgm:pt modelId="{E46B68E3-809D-487A-8950-E5B8606D3697}" type="sibTrans" cxnId="{3B3E81A8-94EB-4AA9-8ED3-10FD98A5CD91}">
      <dgm:prSet/>
      <dgm:spPr/>
      <dgm:t>
        <a:bodyPr/>
        <a:lstStyle/>
        <a:p>
          <a:endParaRPr lang="de-DE"/>
        </a:p>
      </dgm:t>
    </dgm:pt>
    <dgm:pt modelId="{02219731-238E-4591-B6A2-BCABF91C36D9}">
      <dgm:prSet phldrT="[Text]"/>
      <dgm:spPr/>
      <dgm:t>
        <a:bodyPr/>
        <a:lstStyle/>
        <a:p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Jet Target</a:t>
          </a:r>
        </a:p>
      </dgm:t>
    </dgm:pt>
    <dgm:pt modelId="{F2565407-68A6-48C0-AABB-5CE59C5A2245}" type="parTrans" cxnId="{084DA7C1-4B9C-4778-B61F-97D1065F7854}">
      <dgm:prSet/>
      <dgm:spPr/>
      <dgm:t>
        <a:bodyPr/>
        <a:lstStyle/>
        <a:p>
          <a:endParaRPr lang="de-DE"/>
        </a:p>
      </dgm:t>
    </dgm:pt>
    <dgm:pt modelId="{22D5676F-2908-403A-88CE-D16BDC26A5F6}" type="sibTrans" cxnId="{084DA7C1-4B9C-4778-B61F-97D1065F7854}">
      <dgm:prSet/>
      <dgm:spPr/>
      <dgm:t>
        <a:bodyPr/>
        <a:lstStyle/>
        <a:p>
          <a:endParaRPr lang="de-DE"/>
        </a:p>
      </dgm:t>
    </dgm:pt>
    <dgm:pt modelId="{EB1126CD-4AC0-498C-A629-8B2DB6F53B4B}">
      <dgm:prSet phldrT="[Text]"/>
      <dgm:spPr/>
      <dgm:t>
        <a:bodyPr/>
        <a:lstStyle/>
        <a:p>
          <a:r>
            <a:rPr lang="de-DE" dirty="0" err="1"/>
            <a:t>Luminosity</a:t>
          </a:r>
          <a:r>
            <a:rPr lang="de-DE" dirty="0"/>
            <a:t>:</a:t>
          </a:r>
          <a:br>
            <a:rPr lang="de-DE" dirty="0"/>
          </a:br>
          <a:r>
            <a:rPr lang="de-DE" dirty="0"/>
            <a:t>~10</a:t>
          </a:r>
          <a:r>
            <a:rPr lang="de-DE" baseline="30000" dirty="0"/>
            <a:t>36</a:t>
          </a:r>
          <a:r>
            <a:rPr lang="de-DE" dirty="0"/>
            <a:t> cm</a:t>
          </a:r>
          <a:r>
            <a:rPr lang="de-DE" baseline="30000" dirty="0"/>
            <a:t>-2</a:t>
          </a:r>
          <a:r>
            <a:rPr lang="de-DE" dirty="0"/>
            <a:t>s</a:t>
          </a:r>
          <a:r>
            <a:rPr lang="de-DE" baseline="30000" dirty="0"/>
            <a:t>-1</a:t>
          </a:r>
          <a:endParaRPr lang="de-DE" dirty="0"/>
        </a:p>
      </dgm:t>
    </dgm:pt>
    <dgm:pt modelId="{4D139D74-3B2D-4399-8DE9-6696B16D5754}" type="parTrans" cxnId="{EF1AF995-0CFE-42CE-990B-EC5359FF35CB}">
      <dgm:prSet/>
      <dgm:spPr/>
      <dgm:t>
        <a:bodyPr/>
        <a:lstStyle/>
        <a:p>
          <a:endParaRPr lang="de-DE"/>
        </a:p>
      </dgm:t>
    </dgm:pt>
    <dgm:pt modelId="{71781B08-C1E4-436E-99F7-D4F430B8A290}" type="sibTrans" cxnId="{EF1AF995-0CFE-42CE-990B-EC5359FF35CB}">
      <dgm:prSet/>
      <dgm:spPr/>
      <dgm:t>
        <a:bodyPr/>
        <a:lstStyle/>
        <a:p>
          <a:endParaRPr lang="de-DE"/>
        </a:p>
      </dgm:t>
    </dgm:pt>
    <dgm:pt modelId="{9A9352FD-469C-49FC-A548-AFB0C6957C45}">
      <dgm:prSet phldrT="[Text]"/>
      <dgm:spPr/>
      <dgm:t>
        <a:bodyPr/>
        <a:lstStyle/>
        <a:p>
          <a:r>
            <a: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Tube Target</a:t>
          </a:r>
        </a:p>
      </dgm:t>
    </dgm:pt>
    <dgm:pt modelId="{0D7E66FA-226A-4211-8BC4-B5CD9A4311AD}" type="sibTrans" cxnId="{8FA1841E-2204-4DEE-BA6D-9D103A0D7454}">
      <dgm:prSet/>
      <dgm:spPr/>
      <dgm:t>
        <a:bodyPr/>
        <a:lstStyle/>
        <a:p>
          <a:endParaRPr lang="de-DE"/>
        </a:p>
      </dgm:t>
    </dgm:pt>
    <dgm:pt modelId="{7E2D2DAD-98D7-44D7-ACBC-636828AAE748}" type="parTrans" cxnId="{8FA1841E-2204-4DEE-BA6D-9D103A0D7454}">
      <dgm:prSet/>
      <dgm:spPr/>
      <dgm:t>
        <a:bodyPr/>
        <a:lstStyle/>
        <a:p>
          <a:endParaRPr lang="de-DE"/>
        </a:p>
      </dgm:t>
    </dgm:pt>
    <dgm:pt modelId="{0C77EFE7-0F2B-40EB-8C41-F8B0736B56D4}">
      <dgm:prSet phldrT="[Text]"/>
      <dgm:spPr/>
      <dgm:t>
        <a:bodyPr/>
        <a:lstStyle/>
        <a:p>
          <a:r>
            <a:rPr lang="de-DE" dirty="0"/>
            <a:t>Spin-</a:t>
          </a:r>
          <a:r>
            <a:rPr lang="de-DE" dirty="0" err="1"/>
            <a:t>polarization</a:t>
          </a:r>
          <a:endParaRPr lang="de-DE" dirty="0"/>
        </a:p>
      </dgm:t>
    </dgm:pt>
    <dgm:pt modelId="{E854A45D-5DD6-478D-AF56-A88DC81E2063}" type="parTrans" cxnId="{61A603D4-2F41-482D-BA63-6D9620D0B52D}">
      <dgm:prSet/>
      <dgm:spPr/>
      <dgm:t>
        <a:bodyPr/>
        <a:lstStyle/>
        <a:p>
          <a:endParaRPr lang="de-DE"/>
        </a:p>
      </dgm:t>
    </dgm:pt>
    <dgm:pt modelId="{BDD9A9CE-24D4-41A5-BA86-2D12DF341C48}" type="sibTrans" cxnId="{61A603D4-2F41-482D-BA63-6D9620D0B52D}">
      <dgm:prSet/>
      <dgm:spPr/>
      <dgm:t>
        <a:bodyPr/>
        <a:lstStyle/>
        <a:p>
          <a:endParaRPr lang="de-DE"/>
        </a:p>
      </dgm:t>
    </dgm:pt>
    <dgm:pt modelId="{2E21C232-87E4-48FA-95D8-8CE5F8BC9FE7}">
      <dgm:prSet phldrT="[Text]"/>
      <dgm:spPr/>
      <dgm:t>
        <a:bodyPr/>
        <a:lstStyle/>
        <a:p>
          <a:r>
            <a:rPr lang="de-DE" dirty="0" err="1"/>
            <a:t>Energy</a:t>
          </a:r>
          <a:r>
            <a:rPr lang="de-DE" dirty="0"/>
            <a:t> </a:t>
          </a:r>
          <a:r>
            <a:rPr lang="de-DE" dirty="0" err="1"/>
            <a:t>losses</a:t>
          </a:r>
          <a:r>
            <a:rPr lang="de-DE" dirty="0"/>
            <a:t> </a:t>
          </a:r>
          <a:r>
            <a:rPr lang="de-DE" dirty="0" err="1"/>
            <a:t>and</a:t>
          </a:r>
          <a:r>
            <a:rPr lang="de-DE" dirty="0"/>
            <a:t> multiple </a:t>
          </a:r>
          <a:r>
            <a:rPr lang="de-DE" dirty="0" err="1"/>
            <a:t>scattering</a:t>
          </a:r>
          <a:endParaRPr lang="de-DE" dirty="0"/>
        </a:p>
      </dgm:t>
    </dgm:pt>
    <dgm:pt modelId="{86047561-E19D-445A-BB99-750277E98B2C}" type="parTrans" cxnId="{C1DF7C6E-64FA-4638-BF1F-5EA06AD5491B}">
      <dgm:prSet/>
      <dgm:spPr/>
      <dgm:t>
        <a:bodyPr/>
        <a:lstStyle/>
        <a:p>
          <a:endParaRPr lang="de-DE"/>
        </a:p>
      </dgm:t>
    </dgm:pt>
    <dgm:pt modelId="{D9678A5D-4AA7-4B68-A3E8-55828E9375CE}" type="sibTrans" cxnId="{C1DF7C6E-64FA-4638-BF1F-5EA06AD5491B}">
      <dgm:prSet/>
      <dgm:spPr/>
      <dgm:t>
        <a:bodyPr/>
        <a:lstStyle/>
        <a:p>
          <a:endParaRPr lang="de-DE"/>
        </a:p>
      </dgm:t>
    </dgm:pt>
    <dgm:pt modelId="{F2F343C1-B6CC-4BCF-908F-6D17F79BF698}">
      <dgm:prSet phldrT="[Text]"/>
      <dgm:spPr/>
      <dgm:t>
        <a:bodyPr/>
        <a:lstStyle/>
        <a:p>
          <a:r>
            <a:rPr lang="de-DE" dirty="0" err="1"/>
            <a:t>No</a:t>
          </a:r>
          <a:r>
            <a:rPr lang="de-DE" dirty="0"/>
            <a:t> </a:t>
          </a:r>
          <a:r>
            <a:rPr lang="de-DE" dirty="0" err="1"/>
            <a:t>windows</a:t>
          </a:r>
          <a:endParaRPr lang="de-DE" dirty="0"/>
        </a:p>
      </dgm:t>
    </dgm:pt>
    <dgm:pt modelId="{72FBCF58-52D8-4884-B65C-447DD6FD54AE}" type="parTrans" cxnId="{E94CA4E7-0DDC-499F-9AF4-C94F2A06BCED}">
      <dgm:prSet/>
      <dgm:spPr/>
      <dgm:t>
        <a:bodyPr/>
        <a:lstStyle/>
        <a:p>
          <a:endParaRPr lang="de-DE"/>
        </a:p>
      </dgm:t>
    </dgm:pt>
    <dgm:pt modelId="{BC871AEB-B16C-422E-A20B-5DD80050F546}" type="sibTrans" cxnId="{E94CA4E7-0DDC-499F-9AF4-C94F2A06BCED}">
      <dgm:prSet/>
      <dgm:spPr/>
      <dgm:t>
        <a:bodyPr/>
        <a:lstStyle/>
        <a:p>
          <a:endParaRPr lang="de-DE"/>
        </a:p>
      </dgm:t>
    </dgm:pt>
    <dgm:pt modelId="{9865BE07-3AB8-42D5-AF95-D5EF217124B8}" type="pres">
      <dgm:prSet presAssocID="{D7DFD5D6-943E-4F44-9A29-3EE049E6ED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CEDACB7-7C6C-4F4D-A260-5B591C87B137}" type="pres">
      <dgm:prSet presAssocID="{9A9352FD-469C-49FC-A548-AFB0C6957C45}" presName="composite" presStyleCnt="0"/>
      <dgm:spPr/>
      <dgm:t>
        <a:bodyPr/>
        <a:lstStyle/>
        <a:p>
          <a:endParaRPr lang="de-DE"/>
        </a:p>
      </dgm:t>
    </dgm:pt>
    <dgm:pt modelId="{9B85D51A-FDAC-4417-B061-8CC55F4C4010}" type="pres">
      <dgm:prSet presAssocID="{9A9352FD-469C-49FC-A548-AFB0C6957C4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BEB574-40D2-4C32-8B45-E568883468EC}" type="pres">
      <dgm:prSet presAssocID="{9A9352FD-469C-49FC-A548-AFB0C6957C4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4778DE-85EA-4620-89E8-98A4E0CF395E}" type="pres">
      <dgm:prSet presAssocID="{0D7E66FA-226A-4211-8BC4-B5CD9A4311AD}" presName="space" presStyleCnt="0"/>
      <dgm:spPr/>
      <dgm:t>
        <a:bodyPr/>
        <a:lstStyle/>
        <a:p>
          <a:endParaRPr lang="de-DE"/>
        </a:p>
      </dgm:t>
    </dgm:pt>
    <dgm:pt modelId="{D6AE1F28-6222-4CB8-9662-6A4537ECA030}" type="pres">
      <dgm:prSet presAssocID="{02219731-238E-4591-B6A2-BCABF91C36D9}" presName="composite" presStyleCnt="0"/>
      <dgm:spPr/>
      <dgm:t>
        <a:bodyPr/>
        <a:lstStyle/>
        <a:p>
          <a:endParaRPr lang="de-DE"/>
        </a:p>
      </dgm:t>
    </dgm:pt>
    <dgm:pt modelId="{20B7F3FE-8729-4F89-BB54-A058C1452942}" type="pres">
      <dgm:prSet presAssocID="{02219731-238E-4591-B6A2-BCABF91C36D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49811D-CB28-4C7F-9887-2169D218576C}" type="pres">
      <dgm:prSet presAssocID="{02219731-238E-4591-B6A2-BCABF91C36D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1A603D4-2F41-482D-BA63-6D9620D0B52D}" srcId="{9A9352FD-469C-49FC-A548-AFB0C6957C45}" destId="{0C77EFE7-0F2B-40EB-8C41-F8B0736B56D4}" srcOrd="1" destOrd="0" parTransId="{E854A45D-5DD6-478D-AF56-A88DC81E2063}" sibTransId="{BDD9A9CE-24D4-41A5-BA86-2D12DF341C48}"/>
    <dgm:cxn modelId="{82BBFA9C-55D6-4A67-89B5-C424295DA719}" type="presOf" srcId="{EB1126CD-4AC0-498C-A629-8B2DB6F53B4B}" destId="{0449811D-CB28-4C7F-9887-2169D218576C}" srcOrd="0" destOrd="0" presId="urn:microsoft.com/office/officeart/2005/8/layout/hList1"/>
    <dgm:cxn modelId="{8A9F8DCB-1C4A-4FBC-984E-47F14DA384D0}" type="presOf" srcId="{02219731-238E-4591-B6A2-BCABF91C36D9}" destId="{20B7F3FE-8729-4F89-BB54-A058C1452942}" srcOrd="0" destOrd="0" presId="urn:microsoft.com/office/officeart/2005/8/layout/hList1"/>
    <dgm:cxn modelId="{EB522507-C6DF-4CD3-8760-07BDE350B021}" type="presOf" srcId="{D7DFD5D6-943E-4F44-9A29-3EE049E6ED74}" destId="{9865BE07-3AB8-42D5-AF95-D5EF217124B8}" srcOrd="0" destOrd="0" presId="urn:microsoft.com/office/officeart/2005/8/layout/hList1"/>
    <dgm:cxn modelId="{49119D73-CFF0-4C8A-AD11-EB85DDCC09A3}" type="presOf" srcId="{F2F343C1-B6CC-4BCF-908F-6D17F79BF698}" destId="{0449811D-CB28-4C7F-9887-2169D218576C}" srcOrd="0" destOrd="1" presId="urn:microsoft.com/office/officeart/2005/8/layout/hList1"/>
    <dgm:cxn modelId="{084DA7C1-4B9C-4778-B61F-97D1065F7854}" srcId="{D7DFD5D6-943E-4F44-9A29-3EE049E6ED74}" destId="{02219731-238E-4591-B6A2-BCABF91C36D9}" srcOrd="1" destOrd="0" parTransId="{F2565407-68A6-48C0-AABB-5CE59C5A2245}" sibTransId="{22D5676F-2908-403A-88CE-D16BDC26A5F6}"/>
    <dgm:cxn modelId="{E94CA4E7-0DDC-499F-9AF4-C94F2A06BCED}" srcId="{02219731-238E-4591-B6A2-BCABF91C36D9}" destId="{F2F343C1-B6CC-4BCF-908F-6D17F79BF698}" srcOrd="1" destOrd="0" parTransId="{72FBCF58-52D8-4884-B65C-447DD6FD54AE}" sibTransId="{BC871AEB-B16C-422E-A20B-5DD80050F546}"/>
    <dgm:cxn modelId="{54B74C1B-BEB3-4B69-90BF-0FE710504202}" type="presOf" srcId="{9A9352FD-469C-49FC-A548-AFB0C6957C45}" destId="{9B85D51A-FDAC-4417-B061-8CC55F4C4010}" srcOrd="0" destOrd="0" presId="urn:microsoft.com/office/officeart/2005/8/layout/hList1"/>
    <dgm:cxn modelId="{9E8B1D8F-E0F6-41DA-B73E-D43270E0C9DB}" type="presOf" srcId="{2E21C232-87E4-48FA-95D8-8CE5F8BC9FE7}" destId="{08BEB574-40D2-4C32-8B45-E568883468EC}" srcOrd="0" destOrd="2" presId="urn:microsoft.com/office/officeart/2005/8/layout/hList1"/>
    <dgm:cxn modelId="{43D04A86-582C-4567-A430-15511B5427D6}" type="presOf" srcId="{4BEF5111-C108-475B-8E19-3A85D83C015D}" destId="{08BEB574-40D2-4C32-8B45-E568883468EC}" srcOrd="0" destOrd="0" presId="urn:microsoft.com/office/officeart/2005/8/layout/hList1"/>
    <dgm:cxn modelId="{C1DF7C6E-64FA-4638-BF1F-5EA06AD5491B}" srcId="{9A9352FD-469C-49FC-A548-AFB0C6957C45}" destId="{2E21C232-87E4-48FA-95D8-8CE5F8BC9FE7}" srcOrd="2" destOrd="0" parTransId="{86047561-E19D-445A-BB99-750277E98B2C}" sibTransId="{D9678A5D-4AA7-4B68-A3E8-55828E9375CE}"/>
    <dgm:cxn modelId="{3B3E81A8-94EB-4AA9-8ED3-10FD98A5CD91}" srcId="{9A9352FD-469C-49FC-A548-AFB0C6957C45}" destId="{4BEF5111-C108-475B-8E19-3A85D83C015D}" srcOrd="0" destOrd="0" parTransId="{EE8129F6-9C83-4D38-B872-76A73EA0DCEC}" sibTransId="{E46B68E3-809D-487A-8950-E5B8606D3697}"/>
    <dgm:cxn modelId="{8E75DC9A-6220-4D5D-8CF3-9DF6B2C44F29}" type="presOf" srcId="{0C77EFE7-0F2B-40EB-8C41-F8B0736B56D4}" destId="{08BEB574-40D2-4C32-8B45-E568883468EC}" srcOrd="0" destOrd="1" presId="urn:microsoft.com/office/officeart/2005/8/layout/hList1"/>
    <dgm:cxn modelId="{EF1AF995-0CFE-42CE-990B-EC5359FF35CB}" srcId="{02219731-238E-4591-B6A2-BCABF91C36D9}" destId="{EB1126CD-4AC0-498C-A629-8B2DB6F53B4B}" srcOrd="0" destOrd="0" parTransId="{4D139D74-3B2D-4399-8DE9-6696B16D5754}" sibTransId="{71781B08-C1E4-436E-99F7-D4F430B8A290}"/>
    <dgm:cxn modelId="{8FA1841E-2204-4DEE-BA6D-9D103A0D7454}" srcId="{D7DFD5D6-943E-4F44-9A29-3EE049E6ED74}" destId="{9A9352FD-469C-49FC-A548-AFB0C6957C45}" srcOrd="0" destOrd="0" parTransId="{7E2D2DAD-98D7-44D7-ACBC-636828AAE748}" sibTransId="{0D7E66FA-226A-4211-8BC4-B5CD9A4311AD}"/>
    <dgm:cxn modelId="{FFB87134-8C84-4897-A684-A1BC8B043834}" type="presParOf" srcId="{9865BE07-3AB8-42D5-AF95-D5EF217124B8}" destId="{3CEDACB7-7C6C-4F4D-A260-5B591C87B137}" srcOrd="0" destOrd="0" presId="urn:microsoft.com/office/officeart/2005/8/layout/hList1"/>
    <dgm:cxn modelId="{9A6C381B-4B61-494F-8989-7F6CD1F7BF2F}" type="presParOf" srcId="{3CEDACB7-7C6C-4F4D-A260-5B591C87B137}" destId="{9B85D51A-FDAC-4417-B061-8CC55F4C4010}" srcOrd="0" destOrd="0" presId="urn:microsoft.com/office/officeart/2005/8/layout/hList1"/>
    <dgm:cxn modelId="{9BABD882-A1F2-4BA3-80A4-998F7D0CA228}" type="presParOf" srcId="{3CEDACB7-7C6C-4F4D-A260-5B591C87B137}" destId="{08BEB574-40D2-4C32-8B45-E568883468EC}" srcOrd="1" destOrd="0" presId="urn:microsoft.com/office/officeart/2005/8/layout/hList1"/>
    <dgm:cxn modelId="{5697CA5E-2D61-4985-B916-65274A5AA4BF}" type="presParOf" srcId="{9865BE07-3AB8-42D5-AF95-D5EF217124B8}" destId="{AB4778DE-85EA-4620-89E8-98A4E0CF395E}" srcOrd="1" destOrd="0" presId="urn:microsoft.com/office/officeart/2005/8/layout/hList1"/>
    <dgm:cxn modelId="{5D583C72-6B3B-4F5A-BC0C-57B18F56EF35}" type="presParOf" srcId="{9865BE07-3AB8-42D5-AF95-D5EF217124B8}" destId="{D6AE1F28-6222-4CB8-9662-6A4537ECA030}" srcOrd="2" destOrd="0" presId="urn:microsoft.com/office/officeart/2005/8/layout/hList1"/>
    <dgm:cxn modelId="{E5036F59-7723-4327-941F-E33B85D5509D}" type="presParOf" srcId="{D6AE1F28-6222-4CB8-9662-6A4537ECA030}" destId="{20B7F3FE-8729-4F89-BB54-A058C1452942}" srcOrd="0" destOrd="0" presId="urn:microsoft.com/office/officeart/2005/8/layout/hList1"/>
    <dgm:cxn modelId="{0DD14BBB-13D2-45AA-8AD0-29FA1AA1E942}" type="presParOf" srcId="{D6AE1F28-6222-4CB8-9662-6A4537ECA030}" destId="{0449811D-CB28-4C7F-9887-2169D218576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0D3A8-667A-9042-899A-231E45901DC4}">
      <dsp:nvSpPr>
        <dsp:cNvPr id="0" name=""/>
        <dsp:cNvSpPr/>
      </dsp:nvSpPr>
      <dsp:spPr>
        <a:xfrm>
          <a:off x="0" y="20231"/>
          <a:ext cx="9364869" cy="743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/>
            <a:t>The </a:t>
          </a:r>
          <a:r>
            <a:rPr lang="de-DE" sz="3100" kern="1200" dirty="0" smtClean="0"/>
            <a:t>Tube Target</a:t>
          </a:r>
          <a:endParaRPr lang="de-DE" sz="3100" kern="1200" dirty="0"/>
        </a:p>
      </dsp:txBody>
      <dsp:txXfrm>
        <a:off x="36296" y="56527"/>
        <a:ext cx="9292277" cy="670943"/>
      </dsp:txXfrm>
    </dsp:sp>
    <dsp:sp modelId="{FFF0D2EC-FF6D-4ED3-8E05-0C1A9547EC0D}">
      <dsp:nvSpPr>
        <dsp:cNvPr id="0" name=""/>
        <dsp:cNvSpPr/>
      </dsp:nvSpPr>
      <dsp:spPr>
        <a:xfrm>
          <a:off x="0" y="763766"/>
          <a:ext cx="9364869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335" tIns="39370" rIns="220472" bIns="39370" numCol="1" spcCol="1270" anchor="t" anchorCtr="0">
          <a:noAutofit/>
        </a:bodyPr>
        <a:lstStyle/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de-DE" sz="2400" kern="1200" dirty="0" err="1" smtClean="0"/>
            <a:t>Concept</a:t>
          </a:r>
          <a:endParaRPr lang="de-DE" sz="2400" kern="1200" dirty="0"/>
        </a:p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de-DE" sz="2400" kern="1200" dirty="0" smtClean="0"/>
            <a:t>Design</a:t>
          </a:r>
          <a:endParaRPr lang="de-DE" sz="2400" kern="1200" dirty="0"/>
        </a:p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de-DE" sz="2400" kern="1200" dirty="0" err="1" smtClean="0"/>
            <a:t>Density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profile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simulation</a:t>
          </a:r>
          <a:endParaRPr lang="de-DE" sz="2400" kern="1200" dirty="0"/>
        </a:p>
      </dsp:txBody>
      <dsp:txXfrm>
        <a:off x="0" y="763766"/>
        <a:ext cx="9364869" cy="1251315"/>
      </dsp:txXfrm>
    </dsp:sp>
    <dsp:sp modelId="{50621A71-403D-4682-8A97-0313106909FA}">
      <dsp:nvSpPr>
        <dsp:cNvPr id="0" name=""/>
        <dsp:cNvSpPr/>
      </dsp:nvSpPr>
      <dsp:spPr>
        <a:xfrm>
          <a:off x="0" y="2015081"/>
          <a:ext cx="9364869" cy="743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de-DE" sz="3100" kern="1200" dirty="0" smtClean="0"/>
            <a:t>The Jet-Target</a:t>
          </a:r>
          <a:endParaRPr lang="de-DE" sz="3100" kern="1200" dirty="0"/>
        </a:p>
      </dsp:txBody>
      <dsp:txXfrm>
        <a:off x="36296" y="2051377"/>
        <a:ext cx="9292277" cy="670943"/>
      </dsp:txXfrm>
    </dsp:sp>
    <dsp:sp modelId="{5FC4097B-EFE8-4267-97D4-C276D0E8DDA7}">
      <dsp:nvSpPr>
        <dsp:cNvPr id="0" name=""/>
        <dsp:cNvSpPr/>
      </dsp:nvSpPr>
      <dsp:spPr>
        <a:xfrm>
          <a:off x="0" y="2758616"/>
          <a:ext cx="9364869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335" tIns="39370" rIns="220472" bIns="39370" numCol="1" spcCol="1270" anchor="t" anchorCtr="0">
          <a:noAutofit/>
        </a:bodyPr>
        <a:lstStyle/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de-DE" sz="2400" kern="1200" dirty="0" err="1" smtClean="0"/>
            <a:t>Concept</a:t>
          </a:r>
          <a:endParaRPr lang="de-DE" sz="2400" kern="1200" dirty="0"/>
        </a:p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de-DE" sz="2400" kern="1200" dirty="0" smtClean="0"/>
            <a:t>Design</a:t>
          </a:r>
          <a:endParaRPr lang="de-DE" sz="2400" kern="1200" dirty="0"/>
        </a:p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de-DE" sz="2400" kern="1200" dirty="0" smtClean="0"/>
            <a:t>Technical </a:t>
          </a:r>
          <a:r>
            <a:rPr lang="de-DE" sz="2400" kern="1200" dirty="0" err="1" smtClean="0"/>
            <a:t>implementation</a:t>
          </a:r>
          <a:endParaRPr lang="de-DE" sz="2400" kern="1200" dirty="0"/>
        </a:p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de-DE" sz="2400" kern="1200" dirty="0" smtClean="0"/>
            <a:t>Measurement </a:t>
          </a:r>
          <a:r>
            <a:rPr lang="de-DE" sz="2400" kern="1200" dirty="0" err="1" smtClean="0"/>
            <a:t>of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the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density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profile</a:t>
          </a:r>
          <a:endParaRPr lang="de-DE" sz="2400" kern="1200" dirty="0"/>
        </a:p>
      </dsp:txBody>
      <dsp:txXfrm>
        <a:off x="0" y="2758616"/>
        <a:ext cx="9364869" cy="1668420"/>
      </dsp:txXfrm>
    </dsp:sp>
    <dsp:sp modelId="{C4BD9772-101B-D44B-AA05-764C990D2244}">
      <dsp:nvSpPr>
        <dsp:cNvPr id="0" name=""/>
        <dsp:cNvSpPr/>
      </dsp:nvSpPr>
      <dsp:spPr>
        <a:xfrm>
          <a:off x="0" y="4427036"/>
          <a:ext cx="9364869" cy="743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/>
            <a:t>Summary</a:t>
          </a:r>
          <a:endParaRPr lang="de-DE" sz="3100" kern="1200" dirty="0"/>
        </a:p>
      </dsp:txBody>
      <dsp:txXfrm>
        <a:off x="36296" y="4463332"/>
        <a:ext cx="9292277" cy="67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5D51A-FDAC-4417-B061-8CC55F4C4010}">
      <dsp:nvSpPr>
        <dsp:cNvPr id="0" name=""/>
        <dsp:cNvSpPr/>
      </dsp:nvSpPr>
      <dsp:spPr>
        <a:xfrm>
          <a:off x="2385" y="159118"/>
          <a:ext cx="2325633" cy="43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 </a:t>
          </a:r>
          <a:r>
            <a:rPr lang="de-DE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Injection</a:t>
          </a:r>
          <a:endParaRPr lang="de-DE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5" y="159118"/>
        <a:ext cx="2325633" cy="432000"/>
      </dsp:txXfrm>
    </dsp:sp>
    <dsp:sp modelId="{08BEB574-40D2-4C32-8B45-E568883468EC}">
      <dsp:nvSpPr>
        <dsp:cNvPr id="0" name=""/>
        <dsp:cNvSpPr/>
      </dsp:nvSpPr>
      <dsp:spPr>
        <a:xfrm>
          <a:off x="2385" y="591118"/>
          <a:ext cx="2325633" cy="10499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err="1"/>
            <a:t>Injection</a:t>
          </a:r>
          <a:r>
            <a:rPr lang="de-DE" sz="1500" kern="1200" dirty="0"/>
            <a:t> </a:t>
          </a:r>
          <a:r>
            <a:rPr lang="de-DE" sz="1500" kern="1200" dirty="0" err="1"/>
            <a:t>of</a:t>
          </a:r>
          <a:r>
            <a:rPr lang="de-DE" sz="1500" kern="1200" dirty="0"/>
            <a:t> </a:t>
          </a:r>
          <a:r>
            <a:rPr lang="de-DE" sz="1500" kern="1200" dirty="0" err="1"/>
            <a:t>the</a:t>
          </a:r>
          <a:r>
            <a:rPr lang="de-DE" sz="1500" kern="1200" dirty="0"/>
            <a:t> gas </a:t>
          </a:r>
          <a:r>
            <a:rPr lang="de-DE" sz="1500" kern="1200" dirty="0" err="1"/>
            <a:t>directly</a:t>
          </a:r>
          <a:r>
            <a:rPr lang="de-DE" sz="1500" kern="1200" dirty="0"/>
            <a:t> </a:t>
          </a:r>
          <a:r>
            <a:rPr lang="de-DE" sz="1500" kern="1200" dirty="0" err="1"/>
            <a:t>into</a:t>
          </a:r>
          <a:r>
            <a:rPr lang="de-DE" sz="1500" kern="1200" dirty="0"/>
            <a:t> </a:t>
          </a:r>
          <a:r>
            <a:rPr lang="de-DE" sz="1500" kern="1200" dirty="0" err="1"/>
            <a:t>the</a:t>
          </a:r>
          <a:r>
            <a:rPr lang="de-DE" sz="1500" kern="1200" dirty="0"/>
            <a:t> </a:t>
          </a:r>
          <a:r>
            <a:rPr lang="de-DE" sz="1500" kern="1200" dirty="0" err="1"/>
            <a:t>vacuum</a:t>
          </a:r>
          <a:r>
            <a:rPr lang="de-DE" sz="1500" kern="1200" dirty="0"/>
            <a:t> </a:t>
          </a:r>
          <a:r>
            <a:rPr lang="de-DE" sz="1500" kern="1200" dirty="0" err="1"/>
            <a:t>system</a:t>
          </a:r>
          <a:r>
            <a:rPr lang="de-DE" sz="1500" kern="1200" dirty="0"/>
            <a:t/>
          </a:r>
          <a:br>
            <a:rPr lang="de-DE" sz="1500" kern="1200" dirty="0"/>
          </a:br>
          <a:r>
            <a:rPr lang="de-DE" sz="1500" kern="1200" dirty="0">
              <a:sym typeface="Wingdings" panose="05000000000000000000" pitchFamily="2" charset="2"/>
            </a:rPr>
            <a:t> </a:t>
          </a:r>
          <a:r>
            <a:rPr lang="de-DE" sz="1500" kern="1200" dirty="0" err="1">
              <a:sym typeface="Wingdings" panose="05000000000000000000" pitchFamily="2" charset="2"/>
            </a:rPr>
            <a:t>three</a:t>
          </a:r>
          <a:r>
            <a:rPr lang="de-DE" sz="1500" kern="1200" dirty="0">
              <a:sym typeface="Wingdings" panose="05000000000000000000" pitchFamily="2" charset="2"/>
            </a:rPr>
            <a:t> </a:t>
          </a:r>
          <a:r>
            <a:rPr lang="de-DE" sz="1500" kern="1200" dirty="0" err="1">
              <a:sym typeface="Wingdings" panose="05000000000000000000" pitchFamily="2" charset="2"/>
            </a:rPr>
            <a:t>options</a:t>
          </a:r>
          <a:r>
            <a:rPr lang="de-DE" sz="1500" kern="1200" dirty="0"/>
            <a:t>	</a:t>
          </a:r>
        </a:p>
      </dsp:txBody>
      <dsp:txXfrm>
        <a:off x="2385" y="591118"/>
        <a:ext cx="2325633" cy="1049962"/>
      </dsp:txXfrm>
    </dsp:sp>
    <dsp:sp modelId="{20B7F3FE-8729-4F89-BB54-A058C1452942}">
      <dsp:nvSpPr>
        <dsp:cNvPr id="0" name=""/>
        <dsp:cNvSpPr/>
      </dsp:nvSpPr>
      <dsp:spPr>
        <a:xfrm>
          <a:off x="2653607" y="159118"/>
          <a:ext cx="2325633" cy="43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Electon</a:t>
          </a:r>
          <a:r>
            <a:rPr lang="de-DE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Beam</a:t>
          </a:r>
        </a:p>
      </dsp:txBody>
      <dsp:txXfrm>
        <a:off x="2653607" y="159118"/>
        <a:ext cx="2325633" cy="432000"/>
      </dsp:txXfrm>
    </dsp:sp>
    <dsp:sp modelId="{0449811D-CB28-4C7F-9887-2169D218576C}">
      <dsp:nvSpPr>
        <dsp:cNvPr id="0" name=""/>
        <dsp:cNvSpPr/>
      </dsp:nvSpPr>
      <dsp:spPr>
        <a:xfrm>
          <a:off x="2653607" y="591118"/>
          <a:ext cx="2325633" cy="10499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/>
            <a:t>Focus at </a:t>
          </a:r>
          <a:r>
            <a:rPr lang="de-DE" sz="1500" kern="1200" dirty="0" err="1"/>
            <a:t>the</a:t>
          </a:r>
          <a:r>
            <a:rPr lang="de-DE" sz="1500" kern="1200" dirty="0"/>
            <a:t> </a:t>
          </a:r>
          <a:r>
            <a:rPr lang="de-DE" sz="1500" kern="1200" dirty="0" err="1"/>
            <a:t>position</a:t>
          </a:r>
          <a:r>
            <a:rPr lang="de-DE" sz="1500" kern="1200" dirty="0"/>
            <a:t> </a:t>
          </a:r>
          <a:r>
            <a:rPr lang="de-DE" sz="1500" kern="1200" dirty="0" err="1"/>
            <a:t>of</a:t>
          </a:r>
          <a:r>
            <a:rPr lang="de-DE" sz="1500" kern="1200" dirty="0"/>
            <a:t> </a:t>
          </a:r>
          <a:r>
            <a:rPr lang="de-DE" sz="1500" kern="1200" dirty="0" err="1"/>
            <a:t>the</a:t>
          </a:r>
          <a:r>
            <a:rPr lang="de-DE" sz="1500" kern="1200" dirty="0"/>
            <a:t> </a:t>
          </a:r>
          <a:r>
            <a:rPr lang="de-DE" sz="1500" kern="1200" dirty="0" err="1"/>
            <a:t>target</a:t>
          </a:r>
          <a:r>
            <a:rPr lang="de-DE" sz="1500" kern="1200" dirty="0"/>
            <a:t> in </a:t>
          </a:r>
          <a:r>
            <a:rPr lang="de-DE" sz="1500" kern="1200" dirty="0" err="1"/>
            <a:t>order</a:t>
          </a:r>
          <a:r>
            <a:rPr lang="de-DE" sz="1500" kern="1200" dirty="0"/>
            <a:t> </a:t>
          </a:r>
          <a:r>
            <a:rPr lang="de-DE" sz="1500" kern="1200" dirty="0" err="1"/>
            <a:t>to</a:t>
          </a:r>
          <a:r>
            <a:rPr lang="de-DE" sz="1500" kern="1200" dirty="0"/>
            <a:t> pass </a:t>
          </a:r>
          <a:r>
            <a:rPr lang="de-DE" sz="1500" kern="1200" dirty="0" err="1"/>
            <a:t>thin</a:t>
          </a:r>
          <a:r>
            <a:rPr lang="de-DE" sz="1500" kern="1200" dirty="0"/>
            <a:t> </a:t>
          </a:r>
          <a:r>
            <a:rPr lang="de-DE" sz="1500" kern="1200" dirty="0" err="1"/>
            <a:t>tubes</a:t>
          </a:r>
          <a:endParaRPr lang="de-DE" sz="1500" kern="1200" dirty="0"/>
        </a:p>
      </dsp:txBody>
      <dsp:txXfrm>
        <a:off x="2653607" y="591118"/>
        <a:ext cx="2325633" cy="1049962"/>
      </dsp:txXfrm>
    </dsp:sp>
    <dsp:sp modelId="{C07CB005-68C5-4C56-80FD-6BC23D461B28}">
      <dsp:nvSpPr>
        <dsp:cNvPr id="0" name=""/>
        <dsp:cNvSpPr/>
      </dsp:nvSpPr>
      <dsp:spPr>
        <a:xfrm>
          <a:off x="5304829" y="159118"/>
          <a:ext cx="2325633" cy="43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Differential </a:t>
          </a:r>
          <a:r>
            <a:rPr lang="de-DE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Pumping</a:t>
          </a:r>
          <a:endParaRPr lang="de-DE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4829" y="159118"/>
        <a:ext cx="2325633" cy="432000"/>
      </dsp:txXfrm>
    </dsp:sp>
    <dsp:sp modelId="{9F16B28D-854B-4E6F-A8DE-68E54962F13C}">
      <dsp:nvSpPr>
        <dsp:cNvPr id="0" name=""/>
        <dsp:cNvSpPr/>
      </dsp:nvSpPr>
      <dsp:spPr>
        <a:xfrm>
          <a:off x="5304829" y="591118"/>
          <a:ext cx="2325633" cy="10499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/>
            <a:t>Gas must </a:t>
          </a:r>
          <a:r>
            <a:rPr lang="de-DE" sz="1500" kern="1200" dirty="0" err="1"/>
            <a:t>be</a:t>
          </a:r>
          <a:r>
            <a:rPr lang="de-DE" sz="1500" kern="1200" dirty="0"/>
            <a:t> </a:t>
          </a:r>
          <a:r>
            <a:rPr lang="de-DE" sz="1500" kern="1200" dirty="0" err="1"/>
            <a:t>pumped</a:t>
          </a:r>
          <a:r>
            <a:rPr lang="de-DE" sz="1500" kern="1200" dirty="0"/>
            <a:t> </a:t>
          </a:r>
          <a:r>
            <a:rPr lang="de-DE" sz="1500" kern="1200" dirty="0" err="1"/>
            <a:t>away</a:t>
          </a:r>
          <a:r>
            <a:rPr lang="de-DE" sz="1500" kern="1200" dirty="0"/>
            <a:t> </a:t>
          </a:r>
          <a:r>
            <a:rPr lang="de-DE" sz="1500" kern="1200" dirty="0" err="1"/>
            <a:t>quickly</a:t>
          </a:r>
          <a:endParaRPr lang="de-DE" sz="1500" kern="1200" dirty="0"/>
        </a:p>
      </dsp:txBody>
      <dsp:txXfrm>
        <a:off x="5304829" y="591118"/>
        <a:ext cx="2325633" cy="1049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5D51A-FDAC-4417-B061-8CC55F4C4010}">
      <dsp:nvSpPr>
        <dsp:cNvPr id="0" name=""/>
        <dsp:cNvSpPr/>
      </dsp:nvSpPr>
      <dsp:spPr>
        <a:xfrm>
          <a:off x="2385" y="159118"/>
          <a:ext cx="2325633" cy="43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Tube Target</a:t>
          </a:r>
        </a:p>
      </dsp:txBody>
      <dsp:txXfrm>
        <a:off x="2385" y="159118"/>
        <a:ext cx="2325633" cy="432000"/>
      </dsp:txXfrm>
    </dsp:sp>
    <dsp:sp modelId="{08BEB574-40D2-4C32-8B45-E568883468EC}">
      <dsp:nvSpPr>
        <dsp:cNvPr id="0" name=""/>
        <dsp:cNvSpPr/>
      </dsp:nvSpPr>
      <dsp:spPr>
        <a:xfrm>
          <a:off x="2385" y="591118"/>
          <a:ext cx="2325633" cy="10499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err="1"/>
            <a:t>Molecular</a:t>
          </a:r>
          <a:r>
            <a:rPr lang="de-DE" sz="1500" kern="1200" dirty="0"/>
            <a:t> Flow </a:t>
          </a:r>
          <a:r>
            <a:rPr lang="de-DE" sz="1500" kern="1200" dirty="0" err="1"/>
            <a:t>inside</a:t>
          </a:r>
          <a:r>
            <a:rPr lang="de-DE" sz="1500" kern="1200" dirty="0"/>
            <a:t> </a:t>
          </a:r>
          <a:r>
            <a:rPr lang="de-DE" sz="1500" kern="1200" dirty="0" err="1"/>
            <a:t>of</a:t>
          </a:r>
          <a:r>
            <a:rPr lang="de-DE" sz="1500" kern="1200" dirty="0"/>
            <a:t> a </a:t>
          </a:r>
          <a:r>
            <a:rPr lang="de-DE" sz="1500" kern="1200" dirty="0" err="1"/>
            <a:t>tube</a:t>
          </a:r>
          <a:r>
            <a:rPr lang="de-DE" sz="1500" kern="1200" dirty="0"/>
            <a:t>	</a:t>
          </a:r>
        </a:p>
      </dsp:txBody>
      <dsp:txXfrm>
        <a:off x="2385" y="591118"/>
        <a:ext cx="2325633" cy="1049962"/>
      </dsp:txXfrm>
    </dsp:sp>
    <dsp:sp modelId="{20B7F3FE-8729-4F89-BB54-A058C1452942}">
      <dsp:nvSpPr>
        <dsp:cNvPr id="0" name=""/>
        <dsp:cNvSpPr/>
      </dsp:nvSpPr>
      <dsp:spPr>
        <a:xfrm>
          <a:off x="2653607" y="159118"/>
          <a:ext cx="2325633" cy="43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Jet Target</a:t>
          </a:r>
        </a:p>
      </dsp:txBody>
      <dsp:txXfrm>
        <a:off x="2653607" y="159118"/>
        <a:ext cx="2325633" cy="432000"/>
      </dsp:txXfrm>
    </dsp:sp>
    <dsp:sp modelId="{0449811D-CB28-4C7F-9887-2169D218576C}">
      <dsp:nvSpPr>
        <dsp:cNvPr id="0" name=""/>
        <dsp:cNvSpPr/>
      </dsp:nvSpPr>
      <dsp:spPr>
        <a:xfrm>
          <a:off x="2653607" y="591118"/>
          <a:ext cx="2325633" cy="10499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/>
            <a:t>Gas Jet </a:t>
          </a:r>
          <a:r>
            <a:rPr lang="de-DE" sz="1500" kern="1200" dirty="0" err="1"/>
            <a:t>flows</a:t>
          </a:r>
          <a:r>
            <a:rPr lang="de-DE" sz="1500" kern="1200" dirty="0"/>
            <a:t> </a:t>
          </a:r>
          <a:r>
            <a:rPr lang="de-DE" sz="1500" kern="1200" dirty="0" err="1"/>
            <a:t>through</a:t>
          </a:r>
          <a:r>
            <a:rPr lang="de-DE" sz="1500" kern="1200" dirty="0"/>
            <a:t> </a:t>
          </a:r>
          <a:r>
            <a:rPr lang="de-DE" sz="1500" kern="1200" dirty="0" err="1"/>
            <a:t>the</a:t>
          </a:r>
          <a:r>
            <a:rPr lang="de-DE" sz="1500" kern="1200" dirty="0"/>
            <a:t> </a:t>
          </a:r>
          <a:r>
            <a:rPr lang="de-DE" sz="1500" kern="1200" dirty="0" err="1"/>
            <a:t>Chamber</a:t>
          </a:r>
          <a:r>
            <a:rPr lang="de-DE" sz="1500" kern="1200" dirty="0"/>
            <a:t> </a:t>
          </a:r>
          <a:r>
            <a:rPr lang="de-DE" sz="1500" kern="1200" dirty="0" err="1"/>
            <a:t>perpendicular</a:t>
          </a:r>
          <a:r>
            <a:rPr lang="de-DE" sz="1500" kern="1200" dirty="0"/>
            <a:t> </a:t>
          </a:r>
          <a:r>
            <a:rPr lang="de-DE" sz="1500" kern="1200" dirty="0" err="1"/>
            <a:t>to</a:t>
          </a:r>
          <a:r>
            <a:rPr lang="de-DE" sz="1500" kern="1200" dirty="0"/>
            <a:t> </a:t>
          </a:r>
          <a:r>
            <a:rPr lang="de-DE" sz="1500" kern="1200" dirty="0" err="1"/>
            <a:t>the</a:t>
          </a:r>
          <a:r>
            <a:rPr lang="de-DE" sz="1500" kern="1200" dirty="0"/>
            <a:t> beam</a:t>
          </a:r>
        </a:p>
      </dsp:txBody>
      <dsp:txXfrm>
        <a:off x="2653607" y="591118"/>
        <a:ext cx="2325633" cy="1049962"/>
      </dsp:txXfrm>
    </dsp:sp>
    <dsp:sp modelId="{C07CB005-68C5-4C56-80FD-6BC23D461B28}">
      <dsp:nvSpPr>
        <dsp:cNvPr id="0" name=""/>
        <dsp:cNvSpPr/>
      </dsp:nvSpPr>
      <dsp:spPr>
        <a:xfrm>
          <a:off x="5304829" y="159118"/>
          <a:ext cx="2325633" cy="43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Cluster-Jet Target</a:t>
          </a:r>
        </a:p>
      </dsp:txBody>
      <dsp:txXfrm>
        <a:off x="5304829" y="159118"/>
        <a:ext cx="2325633" cy="432000"/>
      </dsp:txXfrm>
    </dsp:sp>
    <dsp:sp modelId="{9F16B28D-854B-4E6F-A8DE-68E54962F13C}">
      <dsp:nvSpPr>
        <dsp:cNvPr id="0" name=""/>
        <dsp:cNvSpPr/>
      </dsp:nvSpPr>
      <dsp:spPr>
        <a:xfrm>
          <a:off x="5304829" y="591118"/>
          <a:ext cx="2325633" cy="10499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/>
            <a:t>Formation </a:t>
          </a:r>
          <a:r>
            <a:rPr lang="de-DE" sz="1500" kern="1200" dirty="0" err="1"/>
            <a:t>of</a:t>
          </a:r>
          <a:r>
            <a:rPr lang="de-DE" sz="1500" kern="1200" dirty="0"/>
            <a:t> </a:t>
          </a:r>
          <a:r>
            <a:rPr lang="de-DE" sz="1500" kern="1200" dirty="0" err="1"/>
            <a:t>clusters</a:t>
          </a:r>
          <a:r>
            <a:rPr lang="de-DE" sz="1500" kern="1200" dirty="0"/>
            <a:t> in </a:t>
          </a:r>
          <a:r>
            <a:rPr lang="de-DE" sz="1500" kern="1200" dirty="0" err="1"/>
            <a:t>the</a:t>
          </a:r>
          <a:r>
            <a:rPr lang="de-DE" sz="1500" kern="1200" dirty="0"/>
            <a:t> Jet</a:t>
          </a:r>
        </a:p>
      </dsp:txBody>
      <dsp:txXfrm>
        <a:off x="5304829" y="591118"/>
        <a:ext cx="2325633" cy="1049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5D51A-FDAC-4417-B061-8CC55F4C4010}">
      <dsp:nvSpPr>
        <dsp:cNvPr id="0" name=""/>
        <dsp:cNvSpPr/>
      </dsp:nvSpPr>
      <dsp:spPr>
        <a:xfrm>
          <a:off x="2407" y="39576"/>
          <a:ext cx="2347573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Luminosity</a:t>
          </a:r>
          <a:endParaRPr lang="de-DE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7" y="39576"/>
        <a:ext cx="2347573" cy="460800"/>
      </dsp:txXfrm>
    </dsp:sp>
    <dsp:sp modelId="{08BEB574-40D2-4C32-8B45-E568883468EC}">
      <dsp:nvSpPr>
        <dsp:cNvPr id="0" name=""/>
        <dsp:cNvSpPr/>
      </dsp:nvSpPr>
      <dsp:spPr>
        <a:xfrm>
          <a:off x="2407" y="500376"/>
          <a:ext cx="2347573" cy="160376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/>
            <a:t>~10</a:t>
          </a:r>
          <a:r>
            <a:rPr lang="de-DE" sz="1600" kern="1200" baseline="30000" dirty="0"/>
            <a:t>35</a:t>
          </a:r>
          <a:r>
            <a:rPr lang="de-DE" sz="1600" kern="1200" dirty="0"/>
            <a:t> cm</a:t>
          </a:r>
          <a:r>
            <a:rPr lang="de-DE" sz="1600" kern="1200" baseline="30000" dirty="0"/>
            <a:t>-2</a:t>
          </a:r>
          <a:r>
            <a:rPr lang="de-DE" sz="1600" kern="1200" dirty="0"/>
            <a:t>s</a:t>
          </a:r>
          <a:r>
            <a:rPr lang="de-DE" sz="1600" kern="1200" baseline="30000" dirty="0"/>
            <a:t>-1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/>
            <a:t>~10</a:t>
          </a:r>
          <a:r>
            <a:rPr lang="de-DE" sz="1600" kern="1200" baseline="30000" dirty="0"/>
            <a:t>31</a:t>
          </a:r>
          <a:r>
            <a:rPr lang="de-DE" sz="1600" kern="1200" dirty="0"/>
            <a:t> cm</a:t>
          </a:r>
          <a:r>
            <a:rPr lang="de-DE" sz="1600" kern="1200" baseline="30000" dirty="0"/>
            <a:t>-2</a:t>
          </a:r>
          <a:r>
            <a:rPr lang="de-DE" sz="1600" kern="1200" dirty="0"/>
            <a:t>s</a:t>
          </a:r>
          <a:r>
            <a:rPr lang="de-DE" sz="1600" kern="1200" baseline="30000" dirty="0"/>
            <a:t>-1  </a:t>
          </a:r>
          <a:r>
            <a:rPr lang="de-DE" sz="1600" kern="1200" baseline="0" dirty="0"/>
            <a:t>(pol.)</a:t>
          </a:r>
        </a:p>
      </dsp:txBody>
      <dsp:txXfrm>
        <a:off x="2407" y="500376"/>
        <a:ext cx="2347573" cy="1603766"/>
      </dsp:txXfrm>
    </dsp:sp>
    <dsp:sp modelId="{20B7F3FE-8729-4F89-BB54-A058C1452942}">
      <dsp:nvSpPr>
        <dsp:cNvPr id="0" name=""/>
        <dsp:cNvSpPr/>
      </dsp:nvSpPr>
      <dsp:spPr>
        <a:xfrm>
          <a:off x="2678640" y="39576"/>
          <a:ext cx="2347573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Spin </a:t>
          </a:r>
          <a:r>
            <a:rPr lang="de-DE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Polarization</a:t>
          </a:r>
          <a:endParaRPr lang="de-DE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8640" y="39576"/>
        <a:ext cx="2347573" cy="460800"/>
      </dsp:txXfrm>
    </dsp:sp>
    <dsp:sp modelId="{0449811D-CB28-4C7F-9887-2169D218576C}">
      <dsp:nvSpPr>
        <dsp:cNvPr id="0" name=""/>
        <dsp:cNvSpPr/>
      </dsp:nvSpPr>
      <dsp:spPr>
        <a:xfrm>
          <a:off x="2678640" y="500376"/>
          <a:ext cx="2347573" cy="160376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err="1"/>
            <a:t>Possibility</a:t>
          </a:r>
          <a:r>
            <a:rPr lang="de-DE" sz="1600" kern="1200" dirty="0"/>
            <a:t> </a:t>
          </a:r>
          <a:r>
            <a:rPr lang="de-DE" sz="1600" kern="1200" dirty="0" err="1"/>
            <a:t>to</a:t>
          </a:r>
          <a:r>
            <a:rPr lang="de-DE" sz="1600" kern="1200" dirty="0"/>
            <a:t> </a:t>
          </a:r>
          <a:r>
            <a:rPr lang="de-DE" sz="1600" kern="1200" dirty="0" err="1"/>
            <a:t>inject</a:t>
          </a:r>
          <a:r>
            <a:rPr lang="de-DE" sz="1600" kern="1200" dirty="0"/>
            <a:t> </a:t>
          </a:r>
          <a:r>
            <a:rPr lang="de-DE" sz="1600" kern="1200" dirty="0" err="1"/>
            <a:t>spin</a:t>
          </a:r>
          <a:r>
            <a:rPr lang="de-DE" sz="1600" kern="1200" dirty="0"/>
            <a:t> </a:t>
          </a:r>
          <a:r>
            <a:rPr lang="de-DE" sz="1600" kern="1200" dirty="0" err="1"/>
            <a:t>polarized</a:t>
          </a:r>
          <a:r>
            <a:rPr lang="de-DE" sz="1600" kern="1200" dirty="0"/>
            <a:t> Hydrogen</a:t>
          </a:r>
        </a:p>
      </dsp:txBody>
      <dsp:txXfrm>
        <a:off x="2678640" y="500376"/>
        <a:ext cx="2347573" cy="1603766"/>
      </dsp:txXfrm>
    </dsp:sp>
    <dsp:sp modelId="{C07CB005-68C5-4C56-80FD-6BC23D461B28}">
      <dsp:nvSpPr>
        <dsp:cNvPr id="0" name=""/>
        <dsp:cNvSpPr/>
      </dsp:nvSpPr>
      <dsp:spPr>
        <a:xfrm>
          <a:off x="5354874" y="39576"/>
          <a:ext cx="2347573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</a:t>
          </a:r>
        </a:p>
      </dsp:txBody>
      <dsp:txXfrm>
        <a:off x="5354874" y="39576"/>
        <a:ext cx="2347573" cy="460800"/>
      </dsp:txXfrm>
    </dsp:sp>
    <dsp:sp modelId="{9F16B28D-854B-4E6F-A8DE-68E54962F13C}">
      <dsp:nvSpPr>
        <dsp:cNvPr id="0" name=""/>
        <dsp:cNvSpPr/>
      </dsp:nvSpPr>
      <dsp:spPr>
        <a:xfrm>
          <a:off x="5354874" y="500376"/>
          <a:ext cx="2347573" cy="160376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/>
            <a:t>Beam </a:t>
          </a:r>
          <a:r>
            <a:rPr lang="de-DE" sz="1600" kern="1200" dirty="0" err="1"/>
            <a:t>scatteres</a:t>
          </a:r>
          <a:r>
            <a:rPr lang="de-DE" sz="1600" kern="1200" dirty="0"/>
            <a:t> on </a:t>
          </a:r>
          <a:r>
            <a:rPr lang="de-DE" sz="1600" kern="1200" dirty="0" err="1"/>
            <a:t>the</a:t>
          </a:r>
          <a:r>
            <a:rPr lang="de-DE" sz="1600" kern="1200" dirty="0"/>
            <a:t> gas </a:t>
          </a:r>
          <a:r>
            <a:rPr lang="de-DE" sz="1600" kern="1200" dirty="0" err="1"/>
            <a:t>without</a:t>
          </a:r>
          <a:r>
            <a:rPr lang="de-DE" sz="1600" kern="1200" dirty="0"/>
            <a:t> </a:t>
          </a:r>
          <a:r>
            <a:rPr lang="de-DE" sz="1600" kern="1200" dirty="0" err="1"/>
            <a:t>passing</a:t>
          </a:r>
          <a:r>
            <a:rPr lang="de-DE" sz="1600" kern="1200" dirty="0"/>
            <a:t> </a:t>
          </a:r>
          <a:r>
            <a:rPr lang="de-DE" sz="1600" kern="1200" dirty="0" err="1"/>
            <a:t>windows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err="1"/>
            <a:t>Scattered</a:t>
          </a:r>
          <a:r>
            <a:rPr lang="de-DE" sz="1600" kern="1200" dirty="0"/>
            <a:t> </a:t>
          </a:r>
          <a:r>
            <a:rPr lang="de-DE" sz="1600" kern="1200" dirty="0" err="1"/>
            <a:t>particles</a:t>
          </a:r>
          <a:r>
            <a:rPr lang="de-DE" sz="1600" kern="1200" dirty="0"/>
            <a:t> </a:t>
          </a:r>
          <a:r>
            <a:rPr lang="de-DE" sz="1600" kern="1200" dirty="0" err="1"/>
            <a:t>has</a:t>
          </a:r>
          <a:r>
            <a:rPr lang="de-DE" sz="1600" kern="1200" dirty="0"/>
            <a:t> </a:t>
          </a:r>
          <a:r>
            <a:rPr lang="de-DE" sz="1600" kern="1200" dirty="0" err="1"/>
            <a:t>to</a:t>
          </a:r>
          <a:r>
            <a:rPr lang="de-DE" sz="1600" kern="1200" dirty="0"/>
            <a:t> pass </a:t>
          </a:r>
          <a:r>
            <a:rPr lang="de-DE" sz="1600" kern="1200" dirty="0" err="1"/>
            <a:t>the</a:t>
          </a:r>
          <a:r>
            <a:rPr lang="de-DE" sz="1600" kern="1200" dirty="0"/>
            <a:t> </a:t>
          </a:r>
          <a:r>
            <a:rPr lang="de-DE" sz="1600" kern="1200" dirty="0" err="1"/>
            <a:t>walls</a:t>
          </a:r>
          <a:endParaRPr lang="de-DE" sz="1600" kern="1200" dirty="0"/>
        </a:p>
      </dsp:txBody>
      <dsp:txXfrm>
        <a:off x="5354874" y="500376"/>
        <a:ext cx="2347573" cy="16037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47B8E-3601-4D2E-9AC7-A4F2E46DBFC4}">
      <dsp:nvSpPr>
        <dsp:cNvPr id="0" name=""/>
        <dsp:cNvSpPr/>
      </dsp:nvSpPr>
      <dsp:spPr>
        <a:xfrm>
          <a:off x="0" y="15911"/>
          <a:ext cx="1296144" cy="1224000"/>
        </a:xfrm>
        <a:prstGeom prst="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8A9EB-ADF9-48B1-82A6-A6F8EEE3FDC7}">
      <dsp:nvSpPr>
        <dsp:cNvPr id="0" name=""/>
        <dsp:cNvSpPr/>
      </dsp:nvSpPr>
      <dsp:spPr>
        <a:xfrm>
          <a:off x="0" y="1278542"/>
          <a:ext cx="395115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6653" tIns="333248" rIns="3066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/>
            <a:t>Beam </a:t>
          </a:r>
          <a:r>
            <a:rPr lang="de-DE" sz="1600" kern="1200" dirty="0" err="1"/>
            <a:t>should</a:t>
          </a:r>
          <a:r>
            <a:rPr lang="de-DE" sz="1600" kern="1200" dirty="0"/>
            <a:t> </a:t>
          </a:r>
          <a:r>
            <a:rPr lang="de-DE" sz="1600" kern="1200" dirty="0" err="1"/>
            <a:t>scatter</a:t>
          </a:r>
          <a:r>
            <a:rPr lang="de-DE" sz="1600" kern="1200" dirty="0"/>
            <a:t> </a:t>
          </a:r>
          <a:r>
            <a:rPr lang="de-DE" sz="1600" kern="1200" dirty="0" err="1"/>
            <a:t>directly</a:t>
          </a:r>
          <a:r>
            <a:rPr lang="de-DE" sz="1600" kern="1200" dirty="0"/>
            <a:t> on </a:t>
          </a:r>
          <a:r>
            <a:rPr lang="de-DE" sz="1600" kern="1200" dirty="0" err="1"/>
            <a:t>the</a:t>
          </a:r>
          <a:r>
            <a:rPr lang="de-DE" sz="1600" kern="1200" dirty="0"/>
            <a:t> gas.</a:t>
          </a:r>
        </a:p>
      </dsp:txBody>
      <dsp:txXfrm>
        <a:off x="0" y="1278542"/>
        <a:ext cx="3951150" cy="907200"/>
      </dsp:txXfrm>
    </dsp:sp>
    <dsp:sp modelId="{91694D93-6B4F-4631-84C9-950C031CDE1F}">
      <dsp:nvSpPr>
        <dsp:cNvPr id="0" name=""/>
        <dsp:cNvSpPr/>
      </dsp:nvSpPr>
      <dsp:spPr>
        <a:xfrm>
          <a:off x="197557" y="1042382"/>
          <a:ext cx="2765805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41" tIns="0" rIns="1045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Windowless</a:t>
          </a:r>
          <a:r>
            <a:rPr lang="de-DE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design</a:t>
          </a:r>
        </a:p>
      </dsp:txBody>
      <dsp:txXfrm>
        <a:off x="220614" y="1065439"/>
        <a:ext cx="2719691" cy="426206"/>
      </dsp:txXfrm>
    </dsp:sp>
    <dsp:sp modelId="{32AE4DC2-0932-46F6-85C5-1B1922DAB88E}">
      <dsp:nvSpPr>
        <dsp:cNvPr id="0" name=""/>
        <dsp:cNvSpPr/>
      </dsp:nvSpPr>
      <dsp:spPr>
        <a:xfrm>
          <a:off x="0" y="2655237"/>
          <a:ext cx="395115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6653" tIns="333248" rIns="3066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err="1"/>
            <a:t>Energy</a:t>
          </a:r>
          <a:r>
            <a:rPr lang="de-DE" sz="1600" kern="1200" dirty="0"/>
            <a:t> </a:t>
          </a:r>
          <a:r>
            <a:rPr lang="de-DE" sz="1600" kern="1200" dirty="0" err="1"/>
            <a:t>losses</a:t>
          </a:r>
          <a:r>
            <a:rPr lang="de-DE" sz="1600" kern="1200" dirty="0"/>
            <a:t> </a:t>
          </a:r>
          <a:r>
            <a:rPr lang="de-DE" sz="1600" kern="1200" dirty="0" err="1"/>
            <a:t>and</a:t>
          </a:r>
          <a:r>
            <a:rPr lang="de-DE" sz="1600" kern="1200" dirty="0"/>
            <a:t> multiple-</a:t>
          </a:r>
          <a:r>
            <a:rPr lang="de-DE" sz="1600" kern="1200" dirty="0" err="1"/>
            <a:t>scattering</a:t>
          </a:r>
          <a:r>
            <a:rPr lang="de-DE" sz="1600" kern="1200" dirty="0"/>
            <a:t>-</a:t>
          </a:r>
          <a:r>
            <a:rPr lang="de-DE" sz="1600" kern="1200" dirty="0" err="1"/>
            <a:t>angles</a:t>
          </a:r>
          <a:r>
            <a:rPr lang="de-DE" sz="1600" kern="1200" dirty="0"/>
            <a:t> </a:t>
          </a:r>
          <a:r>
            <a:rPr lang="de-DE" sz="1600" kern="1200" dirty="0" err="1"/>
            <a:t>are</a:t>
          </a:r>
          <a:r>
            <a:rPr lang="de-DE" sz="1600" kern="1200" dirty="0"/>
            <a:t> large at 100 </a:t>
          </a:r>
          <a:r>
            <a:rPr lang="de-DE" sz="1600" kern="1200" dirty="0" err="1"/>
            <a:t>MeV</a:t>
          </a:r>
          <a:r>
            <a:rPr lang="de-DE" sz="1600" kern="1200" dirty="0"/>
            <a:t> .</a:t>
          </a:r>
        </a:p>
      </dsp:txBody>
      <dsp:txXfrm>
        <a:off x="0" y="2655237"/>
        <a:ext cx="3951150" cy="1134000"/>
      </dsp:txXfrm>
    </dsp:sp>
    <dsp:sp modelId="{9B5C12D2-A903-4547-BE63-4AC6FD516A25}">
      <dsp:nvSpPr>
        <dsp:cNvPr id="0" name=""/>
        <dsp:cNvSpPr/>
      </dsp:nvSpPr>
      <dsp:spPr>
        <a:xfrm>
          <a:off x="197557" y="2272142"/>
          <a:ext cx="2765805" cy="6192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41" tIns="0" rIns="1045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Scattered</a:t>
          </a:r>
          <a:r>
            <a:rPr lang="de-DE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particles</a:t>
          </a:r>
          <a:r>
            <a:rPr lang="de-DE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have</a:t>
          </a:r>
          <a:endParaRPr lang="de-DE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</a:t>
          </a:r>
          <a:r>
            <a:rPr lang="de-DE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pass </a:t>
          </a:r>
          <a:r>
            <a:rPr lang="de-DE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</a:t>
          </a:r>
          <a:r>
            <a:rPr lang="de-DE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wall</a:t>
          </a:r>
        </a:p>
      </dsp:txBody>
      <dsp:txXfrm>
        <a:off x="227786" y="2302371"/>
        <a:ext cx="2705347" cy="558796"/>
      </dsp:txXfrm>
    </dsp:sp>
    <dsp:sp modelId="{BA041C2E-9968-45DD-B972-C10688E89F98}">
      <dsp:nvSpPr>
        <dsp:cNvPr id="0" name=""/>
        <dsp:cNvSpPr/>
      </dsp:nvSpPr>
      <dsp:spPr>
        <a:xfrm>
          <a:off x="0" y="4111797"/>
          <a:ext cx="395115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6653" tIns="333248" rIns="3066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err="1"/>
            <a:t>Focused</a:t>
          </a:r>
          <a:r>
            <a:rPr lang="de-DE" sz="1600" kern="1200" dirty="0"/>
            <a:t> Beam </a:t>
          </a:r>
          <a:r>
            <a:rPr lang="de-DE" sz="1600" kern="1200" dirty="0" err="1"/>
            <a:t>has</a:t>
          </a:r>
          <a:r>
            <a:rPr lang="de-DE" sz="1600" kern="1200" dirty="0"/>
            <a:t> </a:t>
          </a:r>
          <a:r>
            <a:rPr lang="de-DE" sz="1600" kern="1200" dirty="0" err="1"/>
            <a:t>to</a:t>
          </a:r>
          <a:r>
            <a:rPr lang="de-DE" sz="1600" kern="1200" dirty="0"/>
            <a:t> pass </a:t>
          </a:r>
          <a:r>
            <a:rPr lang="de-DE" sz="1600" kern="1200" dirty="0" err="1"/>
            <a:t>thin</a:t>
          </a:r>
          <a:r>
            <a:rPr lang="de-DE" sz="1600" kern="1200" dirty="0"/>
            <a:t> </a:t>
          </a:r>
          <a:r>
            <a:rPr lang="de-DE" sz="1600" kern="1200" dirty="0" err="1"/>
            <a:t>structures</a:t>
          </a:r>
          <a:endParaRPr lang="de-DE" sz="1600" kern="1200" dirty="0"/>
        </a:p>
      </dsp:txBody>
      <dsp:txXfrm>
        <a:off x="0" y="4111797"/>
        <a:ext cx="3951150" cy="907200"/>
      </dsp:txXfrm>
    </dsp:sp>
    <dsp:sp modelId="{F46D35BE-A577-482E-B5AE-7EB063E4BF24}">
      <dsp:nvSpPr>
        <dsp:cNvPr id="0" name=""/>
        <dsp:cNvSpPr/>
      </dsp:nvSpPr>
      <dsp:spPr>
        <a:xfrm>
          <a:off x="197557" y="3875637"/>
          <a:ext cx="2765805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41" tIns="0" rIns="1045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Accurate</a:t>
          </a:r>
          <a:r>
            <a:rPr lang="de-DE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structure</a:t>
          </a:r>
          <a:endParaRPr lang="de-DE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614" y="3898694"/>
        <a:ext cx="2719691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A1D82-2764-4FE2-A43C-54D966B7449E}">
      <dsp:nvSpPr>
        <dsp:cNvPr id="0" name=""/>
        <dsp:cNvSpPr/>
      </dsp:nvSpPr>
      <dsp:spPr>
        <a:xfrm>
          <a:off x="0" y="332783"/>
          <a:ext cx="4333862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6356" tIns="416560" rIns="3363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/>
            <a:t>~10</a:t>
          </a:r>
          <a:r>
            <a:rPr lang="de-DE" sz="2000" kern="1200" baseline="30000" dirty="0"/>
            <a:t>35</a:t>
          </a:r>
          <a:r>
            <a:rPr lang="de-DE" sz="2000" kern="1200" dirty="0"/>
            <a:t> cm</a:t>
          </a:r>
          <a:r>
            <a:rPr lang="de-DE" sz="2000" kern="1200" baseline="30000" dirty="0"/>
            <a:t>-2</a:t>
          </a:r>
          <a:r>
            <a:rPr lang="de-DE" sz="2000" kern="1200" dirty="0"/>
            <a:t>s</a:t>
          </a:r>
          <a:r>
            <a:rPr lang="de-DE" sz="2000" kern="1200" baseline="30000" dirty="0"/>
            <a:t>-1</a:t>
          </a:r>
        </a:p>
      </dsp:txBody>
      <dsp:txXfrm>
        <a:off x="0" y="332783"/>
        <a:ext cx="4333862" cy="850500"/>
      </dsp:txXfrm>
    </dsp:sp>
    <dsp:sp modelId="{13CDE93D-A12F-4B1A-B6AB-22440024EA5F}">
      <dsp:nvSpPr>
        <dsp:cNvPr id="0" name=""/>
        <dsp:cNvSpPr/>
      </dsp:nvSpPr>
      <dsp:spPr>
        <a:xfrm>
          <a:off x="216693" y="37583"/>
          <a:ext cx="3033703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667" tIns="0" rIns="1146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Luminosity</a:t>
          </a:r>
          <a:endParaRPr lang="de-DE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514" y="66404"/>
        <a:ext cx="2976061" cy="532758"/>
      </dsp:txXfrm>
    </dsp:sp>
    <dsp:sp modelId="{4E98A9EB-ADF9-48B1-82A6-A6F8EEE3FDC7}">
      <dsp:nvSpPr>
        <dsp:cNvPr id="0" name=""/>
        <dsp:cNvSpPr/>
      </dsp:nvSpPr>
      <dsp:spPr>
        <a:xfrm>
          <a:off x="0" y="1586483"/>
          <a:ext cx="4333862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6356" tIns="416560" rIns="3363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err="1"/>
            <a:t>Neither</a:t>
          </a:r>
          <a:r>
            <a:rPr lang="de-DE" sz="2000" kern="1200" dirty="0"/>
            <a:t> </a:t>
          </a:r>
          <a:r>
            <a:rPr lang="de-DE" sz="2000" kern="1200" dirty="0" err="1"/>
            <a:t>the</a:t>
          </a:r>
          <a:r>
            <a:rPr lang="de-DE" sz="2000" kern="1200" dirty="0"/>
            <a:t> beam </a:t>
          </a:r>
          <a:r>
            <a:rPr lang="de-DE" sz="2000" kern="1200" dirty="0" err="1"/>
            <a:t>nor</a:t>
          </a:r>
          <a:r>
            <a:rPr lang="de-DE" sz="2000" kern="1200" dirty="0"/>
            <a:t> </a:t>
          </a:r>
          <a:r>
            <a:rPr lang="de-DE" sz="2000" kern="1200" dirty="0" err="1"/>
            <a:t>the</a:t>
          </a:r>
          <a:r>
            <a:rPr lang="de-DE" sz="2000" kern="1200" dirty="0"/>
            <a:t> </a:t>
          </a:r>
          <a:r>
            <a:rPr lang="de-DE" sz="2000" kern="1200" dirty="0" err="1"/>
            <a:t>scattered</a:t>
          </a:r>
          <a:r>
            <a:rPr lang="de-DE" sz="2000" kern="1200" dirty="0"/>
            <a:t> </a:t>
          </a:r>
          <a:r>
            <a:rPr lang="de-DE" sz="2000" kern="1200" dirty="0" err="1"/>
            <a:t>particles</a:t>
          </a:r>
          <a:r>
            <a:rPr lang="de-DE" sz="2000" kern="1200" dirty="0"/>
            <a:t> </a:t>
          </a:r>
          <a:r>
            <a:rPr lang="de-DE" sz="2000" kern="1200" dirty="0" err="1"/>
            <a:t>have</a:t>
          </a:r>
          <a:r>
            <a:rPr lang="de-DE" sz="2000" kern="1200" dirty="0"/>
            <a:t> </a:t>
          </a:r>
          <a:r>
            <a:rPr lang="de-DE" sz="2000" kern="1200" dirty="0" err="1"/>
            <a:t>to</a:t>
          </a:r>
          <a:r>
            <a:rPr lang="de-DE" sz="2000" kern="1200" dirty="0"/>
            <a:t> pass a wall</a:t>
          </a:r>
        </a:p>
      </dsp:txBody>
      <dsp:txXfrm>
        <a:off x="0" y="1586483"/>
        <a:ext cx="4333862" cy="1417500"/>
      </dsp:txXfrm>
    </dsp:sp>
    <dsp:sp modelId="{91694D93-6B4F-4631-84C9-950C031CDE1F}">
      <dsp:nvSpPr>
        <dsp:cNvPr id="0" name=""/>
        <dsp:cNvSpPr/>
      </dsp:nvSpPr>
      <dsp:spPr>
        <a:xfrm>
          <a:off x="216693" y="1291283"/>
          <a:ext cx="3033703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667" tIns="0" rIns="1146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strike="noStrik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</a:t>
          </a:r>
          <a:r>
            <a:rPr lang="de-DE" sz="2000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strike="noStrik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</a:t>
          </a:r>
          <a:r>
            <a:rPr lang="de-DE" sz="2000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all</a:t>
          </a:r>
        </a:p>
      </dsp:txBody>
      <dsp:txXfrm>
        <a:off x="245514" y="1320104"/>
        <a:ext cx="2976061" cy="532758"/>
      </dsp:txXfrm>
    </dsp:sp>
    <dsp:sp modelId="{408388EB-EACD-485F-BBCF-84F46D1F8B9B}">
      <dsp:nvSpPr>
        <dsp:cNvPr id="0" name=""/>
        <dsp:cNvSpPr/>
      </dsp:nvSpPr>
      <dsp:spPr>
        <a:xfrm>
          <a:off x="0" y="3407184"/>
          <a:ext cx="433386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6356" tIns="416560" rIns="3363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/>
            <a:t>Not </a:t>
          </a:r>
          <a:r>
            <a:rPr lang="de-DE" sz="2000" kern="1200" dirty="0" err="1"/>
            <a:t>possible</a:t>
          </a:r>
          <a:r>
            <a:rPr lang="de-DE" sz="2000" kern="1200" dirty="0"/>
            <a:t> due </a:t>
          </a:r>
          <a:r>
            <a:rPr lang="de-DE" sz="2000" kern="1200" dirty="0" err="1"/>
            <a:t>to</a:t>
          </a:r>
          <a:r>
            <a:rPr lang="de-DE" sz="2000" kern="1200" dirty="0"/>
            <a:t> high </a:t>
          </a:r>
          <a:r>
            <a:rPr lang="de-DE" sz="2000" kern="1200" dirty="0" err="1"/>
            <a:t>pressures</a:t>
          </a:r>
          <a:endParaRPr lang="de-DE" sz="2000" kern="1200" dirty="0"/>
        </a:p>
      </dsp:txBody>
      <dsp:txXfrm>
        <a:off x="0" y="3407184"/>
        <a:ext cx="4333862" cy="1134000"/>
      </dsp:txXfrm>
    </dsp:sp>
    <dsp:sp modelId="{E35DCB7F-084C-47AE-A69F-BD872F11C119}">
      <dsp:nvSpPr>
        <dsp:cNvPr id="0" name=""/>
        <dsp:cNvSpPr/>
      </dsp:nvSpPr>
      <dsp:spPr>
        <a:xfrm>
          <a:off x="216693" y="3111983"/>
          <a:ext cx="3033703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667" tIns="0" rIns="1146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Spinpolarization</a:t>
          </a:r>
          <a:endParaRPr lang="de-DE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514" y="3140804"/>
        <a:ext cx="2976061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8A9EB-ADF9-48B1-82A6-A6F8EEE3FDC7}">
      <dsp:nvSpPr>
        <dsp:cNvPr id="0" name=""/>
        <dsp:cNvSpPr/>
      </dsp:nvSpPr>
      <dsp:spPr>
        <a:xfrm>
          <a:off x="0" y="442292"/>
          <a:ext cx="2794698" cy="18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6900" tIns="333248" rIns="2169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/>
            <a:t>Integral </a:t>
          </a:r>
          <a:r>
            <a:rPr lang="de-DE" sz="1600" kern="1200" dirty="0" err="1"/>
            <a:t>necessary</a:t>
          </a:r>
          <a:r>
            <a:rPr lang="de-DE" sz="1600" kern="1200" dirty="0"/>
            <a:t> </a:t>
          </a:r>
          <a:r>
            <a:rPr lang="de-DE" sz="1600" kern="1200" dirty="0" err="1"/>
            <a:t>to</a:t>
          </a:r>
          <a:r>
            <a:rPr lang="de-DE" sz="1600" kern="1200" dirty="0"/>
            <a:t> </a:t>
          </a:r>
          <a:r>
            <a:rPr lang="de-DE" sz="1600" kern="1200" dirty="0" err="1"/>
            <a:t>determine</a:t>
          </a:r>
          <a:r>
            <a:rPr lang="de-DE" sz="1600" kern="1200" dirty="0"/>
            <a:t> </a:t>
          </a:r>
          <a:r>
            <a:rPr lang="de-DE" sz="1600" kern="1200" dirty="0" err="1"/>
            <a:t>the</a:t>
          </a:r>
          <a:r>
            <a:rPr lang="de-DE" sz="1600" kern="1200" dirty="0"/>
            <a:t> </a:t>
          </a:r>
          <a:r>
            <a:rPr lang="de-DE" sz="1600" kern="1200" dirty="0" err="1"/>
            <a:t>luminosity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/>
            <a:t>Profile </a:t>
          </a:r>
          <a:r>
            <a:rPr lang="de-DE" sz="1600" kern="1200" dirty="0" err="1"/>
            <a:t>necessary</a:t>
          </a:r>
          <a:r>
            <a:rPr lang="de-DE" sz="1600" kern="1200" dirty="0"/>
            <a:t> </a:t>
          </a:r>
          <a:r>
            <a:rPr lang="de-DE" sz="1600" kern="1200" dirty="0" err="1"/>
            <a:t>for</a:t>
          </a:r>
          <a:r>
            <a:rPr lang="de-DE" sz="1600" kern="1200" dirty="0"/>
            <a:t> </a:t>
          </a:r>
          <a:r>
            <a:rPr lang="de-DE" sz="1600" kern="1200" dirty="0" err="1"/>
            <a:t>vertex</a:t>
          </a:r>
          <a:r>
            <a:rPr lang="de-DE" sz="1600" kern="1200" dirty="0"/>
            <a:t> </a:t>
          </a:r>
          <a:r>
            <a:rPr lang="de-DE" sz="1600" kern="1200" dirty="0" err="1"/>
            <a:t>reconstruction</a:t>
          </a:r>
          <a:endParaRPr lang="de-DE" sz="1600" kern="1200" dirty="0"/>
        </a:p>
      </dsp:txBody>
      <dsp:txXfrm>
        <a:off x="0" y="442292"/>
        <a:ext cx="2794698" cy="1890675"/>
      </dsp:txXfrm>
    </dsp:sp>
    <dsp:sp modelId="{91694D93-6B4F-4631-84C9-950C031CDE1F}">
      <dsp:nvSpPr>
        <dsp:cNvPr id="0" name=""/>
        <dsp:cNvSpPr/>
      </dsp:nvSpPr>
      <dsp:spPr>
        <a:xfrm>
          <a:off x="139734" y="161460"/>
          <a:ext cx="1956289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943" tIns="0" rIns="7394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/>
            <a:t>Density</a:t>
          </a:r>
          <a:r>
            <a:rPr lang="de-DE" sz="1600" kern="1200" dirty="0"/>
            <a:t> </a:t>
          </a:r>
          <a:r>
            <a:rPr lang="de-DE" sz="1600" kern="1200" dirty="0" err="1"/>
            <a:t>profile</a:t>
          </a:r>
          <a:endParaRPr lang="de-DE" sz="1600" kern="1200" dirty="0"/>
        </a:p>
      </dsp:txBody>
      <dsp:txXfrm>
        <a:off x="167114" y="188840"/>
        <a:ext cx="1901529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5D51A-FDAC-4417-B061-8CC55F4C4010}">
      <dsp:nvSpPr>
        <dsp:cNvPr id="0" name=""/>
        <dsp:cNvSpPr/>
      </dsp:nvSpPr>
      <dsp:spPr>
        <a:xfrm>
          <a:off x="33" y="20193"/>
          <a:ext cx="3178690" cy="691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Tube Target</a:t>
          </a:r>
        </a:p>
      </dsp:txBody>
      <dsp:txXfrm>
        <a:off x="33" y="20193"/>
        <a:ext cx="3178690" cy="691200"/>
      </dsp:txXfrm>
    </dsp:sp>
    <dsp:sp modelId="{08BEB574-40D2-4C32-8B45-E568883468EC}">
      <dsp:nvSpPr>
        <dsp:cNvPr id="0" name=""/>
        <dsp:cNvSpPr/>
      </dsp:nvSpPr>
      <dsp:spPr>
        <a:xfrm>
          <a:off x="33" y="711393"/>
          <a:ext cx="3178690" cy="25034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err="1"/>
            <a:t>Luminosity</a:t>
          </a:r>
          <a:r>
            <a:rPr lang="de-DE" sz="2400" kern="1200" dirty="0"/>
            <a:t>: </a:t>
          </a:r>
          <a:br>
            <a:rPr lang="de-DE" sz="2400" kern="1200" dirty="0"/>
          </a:br>
          <a:r>
            <a:rPr lang="de-DE" sz="2400" kern="1200" dirty="0"/>
            <a:t>~10</a:t>
          </a:r>
          <a:r>
            <a:rPr lang="de-DE" sz="2400" kern="1200" baseline="30000" dirty="0"/>
            <a:t>31</a:t>
          </a:r>
          <a:r>
            <a:rPr lang="de-DE" sz="2400" kern="1200" dirty="0"/>
            <a:t> cm</a:t>
          </a:r>
          <a:r>
            <a:rPr lang="de-DE" sz="2400" kern="1200" baseline="30000" dirty="0"/>
            <a:t>-2</a:t>
          </a:r>
          <a:r>
            <a:rPr lang="de-DE" sz="2400" kern="1200" dirty="0"/>
            <a:t>s</a:t>
          </a:r>
          <a:r>
            <a:rPr lang="de-DE" sz="2400" kern="1200" baseline="30000" dirty="0"/>
            <a:t>-1</a:t>
          </a: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/>
            <a:t>Spin-</a:t>
          </a:r>
          <a:r>
            <a:rPr lang="de-DE" sz="2400" kern="1200" dirty="0" err="1"/>
            <a:t>polarization</a:t>
          </a: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err="1"/>
            <a:t>Energy</a:t>
          </a:r>
          <a:r>
            <a:rPr lang="de-DE" sz="2400" kern="1200" dirty="0"/>
            <a:t> </a:t>
          </a:r>
          <a:r>
            <a:rPr lang="de-DE" sz="2400" kern="1200" dirty="0" err="1"/>
            <a:t>losses</a:t>
          </a:r>
          <a:r>
            <a:rPr lang="de-DE" sz="2400" kern="1200" dirty="0"/>
            <a:t> </a:t>
          </a:r>
          <a:r>
            <a:rPr lang="de-DE" sz="2400" kern="1200" dirty="0" err="1"/>
            <a:t>and</a:t>
          </a:r>
          <a:r>
            <a:rPr lang="de-DE" sz="2400" kern="1200" dirty="0"/>
            <a:t> multiple </a:t>
          </a:r>
          <a:r>
            <a:rPr lang="de-DE" sz="2400" kern="1200" dirty="0" err="1"/>
            <a:t>scattering</a:t>
          </a:r>
          <a:endParaRPr lang="de-DE" sz="2400" kern="1200" dirty="0"/>
        </a:p>
      </dsp:txBody>
      <dsp:txXfrm>
        <a:off x="33" y="711393"/>
        <a:ext cx="3178690" cy="2503439"/>
      </dsp:txXfrm>
    </dsp:sp>
    <dsp:sp modelId="{20B7F3FE-8729-4F89-BB54-A058C1452942}">
      <dsp:nvSpPr>
        <dsp:cNvPr id="0" name=""/>
        <dsp:cNvSpPr/>
      </dsp:nvSpPr>
      <dsp:spPr>
        <a:xfrm>
          <a:off x="3623740" y="20193"/>
          <a:ext cx="3178690" cy="691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Jet Target</a:t>
          </a:r>
        </a:p>
      </dsp:txBody>
      <dsp:txXfrm>
        <a:off x="3623740" y="20193"/>
        <a:ext cx="3178690" cy="691200"/>
      </dsp:txXfrm>
    </dsp:sp>
    <dsp:sp modelId="{0449811D-CB28-4C7F-9887-2169D218576C}">
      <dsp:nvSpPr>
        <dsp:cNvPr id="0" name=""/>
        <dsp:cNvSpPr/>
      </dsp:nvSpPr>
      <dsp:spPr>
        <a:xfrm>
          <a:off x="3623740" y="711393"/>
          <a:ext cx="3178690" cy="25034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err="1"/>
            <a:t>Luminosity</a:t>
          </a:r>
          <a:r>
            <a:rPr lang="de-DE" sz="2400" kern="1200" dirty="0"/>
            <a:t>:</a:t>
          </a:r>
          <a:br>
            <a:rPr lang="de-DE" sz="2400" kern="1200" dirty="0"/>
          </a:br>
          <a:r>
            <a:rPr lang="de-DE" sz="2400" kern="1200" dirty="0"/>
            <a:t>~10</a:t>
          </a:r>
          <a:r>
            <a:rPr lang="de-DE" sz="2400" kern="1200" baseline="30000" dirty="0"/>
            <a:t>36</a:t>
          </a:r>
          <a:r>
            <a:rPr lang="de-DE" sz="2400" kern="1200" dirty="0"/>
            <a:t> cm</a:t>
          </a:r>
          <a:r>
            <a:rPr lang="de-DE" sz="2400" kern="1200" baseline="30000" dirty="0"/>
            <a:t>-2</a:t>
          </a:r>
          <a:r>
            <a:rPr lang="de-DE" sz="2400" kern="1200" dirty="0"/>
            <a:t>s</a:t>
          </a:r>
          <a:r>
            <a:rPr lang="de-DE" sz="2400" kern="1200" baseline="30000" dirty="0"/>
            <a:t>-1</a:t>
          </a: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err="1"/>
            <a:t>No</a:t>
          </a:r>
          <a:r>
            <a:rPr lang="de-DE" sz="2400" kern="1200" dirty="0"/>
            <a:t> </a:t>
          </a:r>
          <a:r>
            <a:rPr lang="de-DE" sz="2400" kern="1200" dirty="0" err="1"/>
            <a:t>windows</a:t>
          </a:r>
          <a:endParaRPr lang="de-DE" sz="2400" kern="1200" dirty="0"/>
        </a:p>
      </dsp:txBody>
      <dsp:txXfrm>
        <a:off x="3623740" y="711393"/>
        <a:ext cx="3178690" cy="2503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4C65B-A9C1-45B9-A4C9-6DCC492F3538}" type="datetimeFigureOut">
              <a:rPr lang="de-DE" smtClean="0"/>
              <a:t>14.02.2017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B5B75-5797-44FC-BC0F-9614802E4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31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FA41-87F3-7C4B-8971-645104F07608}" type="datetimeFigureOut">
              <a:rPr lang="de-DE" smtClean="0"/>
              <a:t>14.02.2017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174FA-3008-FC4A-89BC-6996CFB622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0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effectLst/>
        </p:spPr>
        <p:txBody>
          <a:bodyPr anchor="b"/>
          <a:lstStyle>
            <a:lvl1pPr algn="ctr">
              <a:defRPr sz="6000">
                <a:solidFill>
                  <a:schemeClr val="bg1">
                    <a:lumMod val="85000"/>
                  </a:schemeClr>
                </a:solidFill>
                <a:effectLst>
                  <a:reflection blurRad="6350" stA="45000" endPos="30000" dir="5400000" sy="-100000" algn="bl" rotWithShape="0"/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7291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31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196188-E89F-8047-9511-63D1B1D5D201}" type="datetime1">
              <a:rPr lang="de-DE" smtClean="0"/>
              <a:t>14.02.2017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52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DA6A49-A059-9341-8109-B94D60252FF2}" type="datetime1">
              <a:rPr lang="de-DE" smtClean="0"/>
              <a:t>14.02.2017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18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bg>
      <p:bgPr>
        <a:gradFill flip="none" rotWithShape="1">
          <a:gsLst>
            <a:gs pos="34000">
              <a:schemeClr val="accent1">
                <a:lumMod val="0"/>
                <a:lumOff val="100000"/>
                <a:alpha val="34000"/>
              </a:schemeClr>
            </a:gs>
            <a:gs pos="100000">
              <a:schemeClr val="accent1">
                <a:lumMod val="20000"/>
                <a:lumOff val="80000"/>
                <a:alpha val="39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smoothnes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7" y="13480"/>
            <a:ext cx="11402384" cy="684452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88" y="609177"/>
            <a:ext cx="2342677" cy="84770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49" y="487351"/>
            <a:ext cx="3025000" cy="1159583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55" y="5296925"/>
            <a:ext cx="4695986" cy="1561075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0" y="5432521"/>
            <a:ext cx="4324081" cy="929384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2147181" y="2632925"/>
            <a:ext cx="7921819" cy="64633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tx2"/>
                </a:solidFill>
                <a:effectLst>
                  <a:outerShdw blurRad="12700" dist="254000" dir="7800000" sy="30000" kx="1300200" algn="ctr" rotWithShape="0">
                    <a:prstClr val="black">
                      <a:alpha val="35000"/>
                    </a:prstClr>
                  </a:outerShdw>
                </a:effectLst>
              </a:rPr>
              <a:t>THANK</a:t>
            </a:r>
            <a:r>
              <a:rPr lang="de-DE" sz="3600" b="1" baseline="0" dirty="0" smtClean="0">
                <a:solidFill>
                  <a:schemeClr val="tx2"/>
                </a:solidFill>
                <a:effectLst>
                  <a:outerShdw blurRad="12700" dist="254000" dir="7800000" sy="30000" kx="1300200" algn="ctr" rotWithShape="0">
                    <a:prstClr val="black">
                      <a:alpha val="35000"/>
                    </a:prstClr>
                  </a:outerShdw>
                </a:effectLst>
              </a:rPr>
              <a:t> YOU FOR YOUR ATTENTION</a:t>
            </a:r>
            <a:r>
              <a:rPr lang="de-DE" sz="3600" b="1" dirty="0" smtClean="0">
                <a:solidFill>
                  <a:schemeClr val="tx2"/>
                </a:solidFill>
                <a:effectLst>
                  <a:outerShdw blurRad="12700" dist="254000" dir="7800000" sy="30000" kx="1300200" algn="ctr" rotWithShape="0">
                    <a:prstClr val="black">
                      <a:alpha val="35000"/>
                    </a:prstClr>
                  </a:outerShdw>
                </a:effectLst>
              </a:rPr>
              <a:t>!</a:t>
            </a:r>
            <a:endParaRPr lang="de-DE" sz="3600" b="1" dirty="0">
              <a:solidFill>
                <a:schemeClr val="tx2"/>
              </a:solidFill>
              <a:effectLst>
                <a:outerShdw blurRad="12700" dist="254000" dir="7800000" sy="30000" kx="1300200" algn="ctr" rotWithShape="0">
                  <a:prstClr val="black">
                    <a:alpha val="35000"/>
                  </a:prstClr>
                </a:outerShdw>
              </a:effectLst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050565" y="3759699"/>
            <a:ext cx="411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accent2"/>
                </a:solidFill>
              </a:rPr>
              <a:t>http://</a:t>
            </a:r>
            <a:r>
              <a:rPr lang="de-DE" sz="2000" b="1" dirty="0" err="1" smtClean="0">
                <a:solidFill>
                  <a:schemeClr val="accent2"/>
                </a:solidFill>
              </a:rPr>
              <a:t>magix.kph.uni-mainz.de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06" y="4489297"/>
            <a:ext cx="3363318" cy="103390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55" y="4248923"/>
            <a:ext cx="2675995" cy="127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3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12700" dist="266700" dir="7680000" sy="30000" kx="1300200" algn="ctr" rotWithShape="0">
                    <a:prstClr val="black">
                      <a:alpha val="36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05D11-71D9-CF4A-B4F4-84DB9033CE0C}" type="datetime1">
              <a:rPr lang="de-DE" smtClean="0"/>
              <a:t>14.02.2017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3CE7D-3EAA-DE46-B638-5D33F16A94C2}" type="datetime1">
              <a:rPr lang="de-DE" smtClean="0"/>
              <a:t>14.02.2017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4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BB91EF-141E-FB44-8FC9-1A772628A890}" type="datetime1">
              <a:rPr lang="de-DE" smtClean="0"/>
              <a:t>14.02.2017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14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41AF86-B262-5543-AB4B-F33111C82DAD}" type="datetime1">
              <a:rPr lang="de-DE" smtClean="0"/>
              <a:t>14.02.2017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22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6D858-6DA3-9F41-BFB4-5701F6589F8D}" type="datetime1">
              <a:rPr lang="de-DE" smtClean="0"/>
              <a:t>14.02.2017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33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9B49AA-D4D2-9246-893C-4665367A6263}" type="datetime1">
              <a:rPr lang="de-DE" smtClean="0"/>
              <a:t>14.02.2017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17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2AD88-C216-B946-94EE-756D494DF97D}" type="datetime1">
              <a:rPr lang="de-DE" smtClean="0"/>
              <a:t>14.02.2017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93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9DC9B8-9B5F-E141-956A-427DD3B2CD9B}" type="datetime1">
              <a:rPr lang="de-DE" smtClean="0"/>
              <a:t>14.02.2017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4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1">
                <a:lumMod val="0"/>
                <a:lumOff val="100000"/>
                <a:alpha val="16000"/>
              </a:schemeClr>
            </a:gs>
            <a:gs pos="100000">
              <a:schemeClr val="accent5">
                <a:alpha val="47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116" y="478470"/>
            <a:ext cx="1830626" cy="10988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2678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55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effectLst>
            <a:outerShdw blurRad="12700" dist="266700" dir="768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4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855" y="1901852"/>
            <a:ext cx="11752287" cy="1079553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MAGIX Target</a:t>
            </a:r>
            <a:br>
              <a:rPr lang="de-DE" dirty="0" smtClean="0"/>
            </a:br>
            <a:r>
              <a:rPr lang="de-DE" i="1" dirty="0" smtClean="0"/>
              <a:t>General Design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3999" y="4531428"/>
            <a:ext cx="9144000" cy="1372918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Stephan </a:t>
            </a:r>
            <a:r>
              <a:rPr lang="de-DE" dirty="0" err="1" smtClean="0"/>
              <a:t>Aulenbacher</a:t>
            </a:r>
            <a:endParaRPr lang="de-DE" dirty="0" smtClean="0"/>
          </a:p>
          <a:p>
            <a:r>
              <a:rPr lang="de-DE" dirty="0" smtClean="0"/>
              <a:t>MAGIX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/>
              <a:t>M</a:t>
            </a:r>
            <a:r>
              <a:rPr lang="de-DE" dirty="0" smtClean="0"/>
              <a:t>eeting 2017-02-16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10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Approach 2: The Jet Target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10</a:t>
            </a:fld>
            <a:endParaRPr lang="de-DE"/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5792460" y="3740990"/>
            <a:ext cx="3461404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8627068" y="3389834"/>
            <a:ext cx="72006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Beam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7641976" y="2840333"/>
            <a:ext cx="615276" cy="255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7696048" y="4328600"/>
            <a:ext cx="502703" cy="1826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030204" y="2432893"/>
            <a:ext cx="134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Laval-</a:t>
            </a:r>
            <a:r>
              <a:rPr lang="de-DE" dirty="0" err="1"/>
              <a:t>Nozzle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174123" y="4141887"/>
            <a:ext cx="90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Catcher</a:t>
            </a: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4162219425"/>
              </p:ext>
            </p:extLst>
          </p:nvPr>
        </p:nvGraphicFramePr>
        <p:xfrm>
          <a:off x="470748" y="1690688"/>
          <a:ext cx="4333862" cy="457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33" y="1610370"/>
            <a:ext cx="3832386" cy="48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Nozzle</a:t>
            </a:r>
            <a:r>
              <a:rPr lang="de-DE" dirty="0" smtClean="0"/>
              <a:t> Dynamics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11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03" y="1450173"/>
            <a:ext cx="4275651" cy="1423640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7044791" y="1709068"/>
            <a:ext cx="2853188" cy="958086"/>
            <a:chOff x="0" y="163742"/>
            <a:chExt cx="2648757" cy="1132401"/>
          </a:xfrm>
        </p:grpSpPr>
        <p:sp>
          <p:nvSpPr>
            <p:cNvPr id="6" name="Abgerundetes Rechteck 5"/>
            <p:cNvSpPr/>
            <p:nvPr/>
          </p:nvSpPr>
          <p:spPr>
            <a:xfrm>
              <a:off x="0" y="163742"/>
              <a:ext cx="2648757" cy="113240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Abgerundetes Rechteck 4"/>
            <p:cNvSpPr/>
            <p:nvPr/>
          </p:nvSpPr>
          <p:spPr>
            <a:xfrm>
              <a:off x="61741" y="194612"/>
              <a:ext cx="2525275" cy="10706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Behavior</a:t>
              </a: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from</a:t>
              </a: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Bernoullis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law</a:t>
              </a:r>
              <a:endParaRPr lang="de-DE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29" y="3721156"/>
            <a:ext cx="4948444" cy="1914179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3183551" y="5781789"/>
            <a:ext cx="2219913" cy="607149"/>
            <a:chOff x="0" y="163742"/>
            <a:chExt cx="2648757" cy="1132401"/>
          </a:xfrm>
        </p:grpSpPr>
        <p:sp>
          <p:nvSpPr>
            <p:cNvPr id="10" name="Abgerundetes Rechteck 9"/>
            <p:cNvSpPr/>
            <p:nvPr/>
          </p:nvSpPr>
          <p:spPr>
            <a:xfrm>
              <a:off x="0" y="163742"/>
              <a:ext cx="2648757" cy="113240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Abgerundetes Rechteck 4"/>
            <p:cNvSpPr/>
            <p:nvPr/>
          </p:nvSpPr>
          <p:spPr>
            <a:xfrm>
              <a:off x="61741" y="194612"/>
              <a:ext cx="2525275" cy="10706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acceleration</a:t>
              </a:r>
              <a:endParaRPr lang="de-DE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432278" y="5764774"/>
            <a:ext cx="2320743" cy="624164"/>
            <a:chOff x="0" y="163742"/>
            <a:chExt cx="2648757" cy="1132401"/>
          </a:xfrm>
        </p:grpSpPr>
        <p:sp>
          <p:nvSpPr>
            <p:cNvPr id="13" name="Abgerundetes Rechteck 12"/>
            <p:cNvSpPr/>
            <p:nvPr/>
          </p:nvSpPr>
          <p:spPr>
            <a:xfrm>
              <a:off x="0" y="163742"/>
              <a:ext cx="2648757" cy="113240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Abgerundetes Rechteck 4"/>
            <p:cNvSpPr/>
            <p:nvPr/>
          </p:nvSpPr>
          <p:spPr>
            <a:xfrm>
              <a:off x="61741" y="194612"/>
              <a:ext cx="2525275" cy="10706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deceleration</a:t>
              </a:r>
              <a:endParaRPr lang="de-DE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Pfeil nach rechts 14"/>
          <p:cNvSpPr/>
          <p:nvPr/>
        </p:nvSpPr>
        <p:spPr>
          <a:xfrm rot="5400000">
            <a:off x="5585397" y="2666285"/>
            <a:ext cx="723518" cy="1444913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25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Nozzle</a:t>
            </a:r>
            <a:r>
              <a:rPr lang="de-DE" dirty="0" smtClean="0"/>
              <a:t> Dynamics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12</a:t>
            </a:fld>
            <a:endParaRPr lang="de-DE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7338232" y="67877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11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24"/>
              <p:cNvSpPr txBox="1"/>
              <p:nvPr/>
            </p:nvSpPr>
            <p:spPr>
              <a:xfrm>
                <a:off x="838200" y="1709738"/>
                <a:ext cx="13848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𝜚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𝑢𝐴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b="0" dirty="0" smtClean="0"/>
              </a:p>
            </p:txBody>
          </p:sp>
        </mc:Choice>
        <mc:Fallback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09738"/>
                <a:ext cx="1384866" cy="276999"/>
              </a:xfrm>
              <a:prstGeom prst="rect">
                <a:avLst/>
              </a:prstGeom>
              <a:blipFill>
                <a:blip r:embed="rId2"/>
                <a:stretch>
                  <a:fillRect l="-5286" b="-369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feld 25"/>
              <p:cNvSpPr txBox="1"/>
              <p:nvPr/>
            </p:nvSpPr>
            <p:spPr>
              <a:xfrm>
                <a:off x="838200" y="2227855"/>
                <a:ext cx="2392643" cy="573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27855"/>
                <a:ext cx="2392643" cy="573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feld 26"/>
              <p:cNvSpPr txBox="1"/>
              <p:nvPr/>
            </p:nvSpPr>
            <p:spPr>
              <a:xfrm>
                <a:off x="838200" y="3042463"/>
                <a:ext cx="113082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2463"/>
                <a:ext cx="1130822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feld 27"/>
              <p:cNvSpPr txBox="1"/>
              <p:nvPr/>
            </p:nvSpPr>
            <p:spPr>
              <a:xfrm>
                <a:off x="1412563" y="3904936"/>
                <a:ext cx="2633863" cy="573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563" y="3904936"/>
                <a:ext cx="2633863" cy="5734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feld 28"/>
              <p:cNvSpPr txBox="1"/>
              <p:nvPr/>
            </p:nvSpPr>
            <p:spPr>
              <a:xfrm>
                <a:off x="838200" y="4718549"/>
                <a:ext cx="1628202" cy="665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𝑢</m:t>
                      </m:r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8549"/>
                <a:ext cx="1628202" cy="6658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feld 29"/>
              <p:cNvSpPr txBox="1"/>
              <p:nvPr/>
            </p:nvSpPr>
            <p:spPr>
              <a:xfrm>
                <a:off x="1412563" y="5624560"/>
                <a:ext cx="242399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563" y="5624560"/>
                <a:ext cx="2423997" cy="52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feil nach rechts 30"/>
          <p:cNvSpPr/>
          <p:nvPr/>
        </p:nvSpPr>
        <p:spPr>
          <a:xfrm>
            <a:off x="838199" y="4036093"/>
            <a:ext cx="523875" cy="311175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/>
        </p:nvSpPr>
        <p:spPr>
          <a:xfrm>
            <a:off x="838200" y="5774768"/>
            <a:ext cx="523875" cy="311175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/>
          <p:cNvGrpSpPr/>
          <p:nvPr/>
        </p:nvGrpSpPr>
        <p:grpSpPr>
          <a:xfrm>
            <a:off x="5203597" y="1491999"/>
            <a:ext cx="4845278" cy="607149"/>
            <a:chOff x="0" y="163742"/>
            <a:chExt cx="2648757" cy="1132401"/>
          </a:xfrm>
        </p:grpSpPr>
        <p:sp>
          <p:nvSpPr>
            <p:cNvPr id="34" name="Abgerundetes Rechteck 33"/>
            <p:cNvSpPr/>
            <p:nvPr/>
          </p:nvSpPr>
          <p:spPr>
            <a:xfrm>
              <a:off x="0" y="163742"/>
              <a:ext cx="2648757" cy="113240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Abgerundetes Rechteck 4"/>
            <p:cNvSpPr/>
            <p:nvPr/>
          </p:nvSpPr>
          <p:spPr>
            <a:xfrm>
              <a:off x="61741" y="194612"/>
              <a:ext cx="2525275" cy="10706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Continuity</a:t>
              </a:r>
              <a:r>
                <a:rPr lang="de-DE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equation</a:t>
              </a:r>
              <a:r>
                <a:rPr lang="de-DE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</a:t>
              </a:r>
              <a:r>
                <a:rPr lang="de-DE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an </a:t>
              </a:r>
              <a:r>
                <a:rPr lang="de-DE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isentropic</a:t>
              </a:r>
              <a:r>
                <a:rPr lang="de-DE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</a:t>
              </a:r>
              <a:endPara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5203597" y="2257452"/>
            <a:ext cx="4845278" cy="607149"/>
            <a:chOff x="0" y="163742"/>
            <a:chExt cx="2648757" cy="1132401"/>
          </a:xfrm>
        </p:grpSpPr>
        <p:sp>
          <p:nvSpPr>
            <p:cNvPr id="37" name="Abgerundetes Rechteck 36"/>
            <p:cNvSpPr/>
            <p:nvPr/>
          </p:nvSpPr>
          <p:spPr>
            <a:xfrm>
              <a:off x="0" y="163742"/>
              <a:ext cx="2648757" cy="113240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8" name="Abgerundetes Rechteck 4"/>
            <p:cNvSpPr/>
            <p:nvPr/>
          </p:nvSpPr>
          <p:spPr>
            <a:xfrm>
              <a:off x="61741" y="194611"/>
              <a:ext cx="2525275" cy="10706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Derivate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along</a:t>
              </a: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streamline</a:t>
              </a:r>
              <a:endParaRPr lang="de-DE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5203597" y="3057664"/>
            <a:ext cx="4845278" cy="607149"/>
            <a:chOff x="0" y="163742"/>
            <a:chExt cx="2648757" cy="1132401"/>
          </a:xfrm>
        </p:grpSpPr>
        <p:sp>
          <p:nvSpPr>
            <p:cNvPr id="40" name="Abgerundetes Rechteck 39"/>
            <p:cNvSpPr/>
            <p:nvPr/>
          </p:nvSpPr>
          <p:spPr>
            <a:xfrm>
              <a:off x="0" y="163742"/>
              <a:ext cx="2648757" cy="113240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Abgerundetes Rechteck 4"/>
            <p:cNvSpPr/>
            <p:nvPr/>
          </p:nvSpPr>
          <p:spPr>
            <a:xfrm>
              <a:off x="61741" y="194612"/>
              <a:ext cx="2525275" cy="10706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Speed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Sound</a:t>
              </a: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5203597" y="5436274"/>
            <a:ext cx="4845278" cy="818086"/>
            <a:chOff x="-46833" y="163742"/>
            <a:chExt cx="2648757" cy="1132401"/>
          </a:xfrm>
        </p:grpSpPr>
        <p:sp>
          <p:nvSpPr>
            <p:cNvPr id="43" name="Abgerundetes Rechteck 42"/>
            <p:cNvSpPr/>
            <p:nvPr/>
          </p:nvSpPr>
          <p:spPr>
            <a:xfrm>
              <a:off x="-46833" y="163742"/>
              <a:ext cx="2648757" cy="113240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Abgerundetes Rechteck 4"/>
            <p:cNvSpPr/>
            <p:nvPr/>
          </p:nvSpPr>
          <p:spPr>
            <a:xfrm>
              <a:off x="57931" y="218323"/>
              <a:ext cx="2525275" cy="10706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Component</a:t>
              </a: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Euler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equation</a:t>
              </a: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along</a:t>
              </a: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streamline</a:t>
              </a:r>
              <a:endParaRPr lang="de-DE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7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Nozzle</a:t>
            </a:r>
            <a:r>
              <a:rPr lang="de-DE" dirty="0" smtClean="0"/>
              <a:t> Dynamics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13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838200" y="2335584"/>
                <a:ext cx="4328364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de-DE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de-DE" sz="320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de-DE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de-DE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35584"/>
                <a:ext cx="4328364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6988711" y="3637559"/>
                <a:ext cx="1046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𝑆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11" y="3637559"/>
                <a:ext cx="1046247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5942369" y="4251232"/>
                <a:ext cx="2140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𝑢𝐴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369" y="4251232"/>
                <a:ext cx="2140586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8050535" y="3222061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/>
              <a:t>}</a:t>
            </a:r>
            <a:endParaRPr lang="en-US" sz="9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8610600" y="2630658"/>
                <a:ext cx="2301463" cy="741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i="1">
                                          <a:latin typeface="Cambria Math"/>
                                          <a:ea typeface="Cambria Math"/>
                                        </a:rPr>
                                        <m:t>𝜅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630658"/>
                <a:ext cx="2301463" cy="741742"/>
              </a:xfrm>
              <a:prstGeom prst="rect">
                <a:avLst/>
              </a:prstGeom>
              <a:blipFill>
                <a:blip r:embed="rId5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8610600" y="3378598"/>
                <a:ext cx="2050305" cy="674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𝑇</m:t>
                      </m:r>
                      <m:r>
                        <a:rPr lang="de-DE" sz="1400" b="0" i="1" smtClean="0">
                          <a:latin typeface="Cambria Math"/>
                        </a:rPr>
                        <m:t>(</m:t>
                      </m:r>
                      <m:r>
                        <a:rPr lang="de-DE" sz="1400" b="0" i="1" smtClean="0">
                          <a:latin typeface="Cambria Math"/>
                        </a:rPr>
                        <m:t>𝑀</m:t>
                      </m:r>
                      <m:r>
                        <a:rPr lang="de-DE" sz="14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r>
                                    <a:rPr lang="de-DE" sz="1400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de-DE" sz="1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378598"/>
                <a:ext cx="2050305" cy="674480"/>
              </a:xfrm>
              <a:prstGeom prst="rect">
                <a:avLst/>
              </a:prstGeom>
              <a:blipFill>
                <a:blip r:embed="rId6"/>
                <a:stretch>
                  <a:fillRect b="-18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8626599" y="4091746"/>
                <a:ext cx="2301527" cy="758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i="1">
                                          <a:latin typeface="Cambria Math"/>
                                          <a:ea typeface="Cambria Math"/>
                                        </a:rPr>
                                        <m:t>𝜅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599" y="4091746"/>
                <a:ext cx="2301527" cy="758734"/>
              </a:xfrm>
              <a:prstGeom prst="rect">
                <a:avLst/>
              </a:prstGeom>
              <a:blipFill>
                <a:blip r:embed="rId7"/>
                <a:stretch>
                  <a:fillRect b="-8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/>
              <p:cNvSpPr txBox="1"/>
              <p:nvPr/>
            </p:nvSpPr>
            <p:spPr>
              <a:xfrm>
                <a:off x="8610600" y="4850480"/>
                <a:ext cx="3325782" cy="695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400" i="1">
                                  <a:latin typeface="Cambria Math"/>
                                </a:rPr>
                                <m:t>𝑀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de-DE" sz="14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r>
                                    <a:rPr lang="de-DE" sz="1400" i="1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i="1">
                                          <a:latin typeface="Cambria Math"/>
                                          <a:ea typeface="Cambria Math"/>
                                        </a:rPr>
                                        <m:t>𝜅</m:t>
                                      </m:r>
                                      <m:r>
                                        <a:rPr lang="de-DE" sz="1400" i="1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de-DE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2(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850480"/>
                <a:ext cx="3325782" cy="6950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1" y="3794448"/>
            <a:ext cx="5641534" cy="20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8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Nozzle</a:t>
            </a:r>
            <a:r>
              <a:rPr lang="de-DE" dirty="0" smtClean="0"/>
              <a:t> Design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14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893" y="1690688"/>
            <a:ext cx="2942488" cy="24482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893" y="4324008"/>
            <a:ext cx="2801468" cy="25339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690688"/>
            <a:ext cx="5905500" cy="4970440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6305550" y="3362325"/>
            <a:ext cx="2556720" cy="207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085975" y="2260084"/>
            <a:ext cx="455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Leads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in horizontal </a:t>
            </a:r>
            <a:r>
              <a:rPr lang="de-DE" dirty="0" err="1" smtClean="0"/>
              <a:t>direction</a:t>
            </a:r>
            <a:endParaRPr lang="de-DE" dirty="0"/>
          </a:p>
        </p:txBody>
      </p:sp>
      <p:cxnSp>
        <p:nvCxnSpPr>
          <p:cNvPr id="11" name="Gerade Verbindung mit Pfeil 10"/>
          <p:cNvCxnSpPr>
            <a:stCxn id="9" idx="0"/>
          </p:cNvCxnSpPr>
          <p:nvPr/>
        </p:nvCxnSpPr>
        <p:spPr>
          <a:xfrm flipV="1">
            <a:off x="4361598" y="1905000"/>
            <a:ext cx="1914951" cy="355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34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Technical </a:t>
            </a:r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15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3" y="1690688"/>
            <a:ext cx="2928903" cy="4301826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4065656" y="2176214"/>
            <a:ext cx="3516046" cy="1110258"/>
            <a:chOff x="-46833" y="163742"/>
            <a:chExt cx="2648757" cy="1132401"/>
          </a:xfrm>
        </p:grpSpPr>
        <p:sp>
          <p:nvSpPr>
            <p:cNvPr id="7" name="Abgerundetes Rechteck 6"/>
            <p:cNvSpPr/>
            <p:nvPr/>
          </p:nvSpPr>
          <p:spPr>
            <a:xfrm>
              <a:off x="-46833" y="163742"/>
              <a:ext cx="2648757" cy="113240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Abgerundetes Rechteck 4"/>
            <p:cNvSpPr/>
            <p:nvPr/>
          </p:nvSpPr>
          <p:spPr>
            <a:xfrm>
              <a:off x="14908" y="202024"/>
              <a:ext cx="2525275" cy="10706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Laser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Sintering</a:t>
              </a:r>
              <a:endParaRPr lang="de-DE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Accuracy</a:t>
              </a: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better</a:t>
              </a: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than</a:t>
              </a: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 µm</a:t>
              </a:r>
            </a:p>
          </p:txBody>
        </p:sp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42" y="3593951"/>
            <a:ext cx="3474275" cy="225133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038802" y="2213747"/>
            <a:ext cx="3390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Not </a:t>
            </a:r>
            <a:r>
              <a:rPr lang="de-DE" sz="2800" dirty="0" err="1" smtClean="0"/>
              <a:t>yet</a:t>
            </a:r>
            <a:r>
              <a:rPr lang="de-DE" sz="2800" dirty="0" smtClean="0"/>
              <a:t> </a:t>
            </a:r>
            <a:r>
              <a:rPr lang="de-DE" sz="2800" dirty="0" err="1" smtClean="0"/>
              <a:t>feasible</a:t>
            </a:r>
            <a:r>
              <a:rPr lang="de-DE" sz="2800" dirty="0" smtClean="0"/>
              <a:t>!!!</a:t>
            </a:r>
          </a:p>
          <a:p>
            <a:r>
              <a:rPr lang="de-DE" sz="2800" dirty="0" smtClean="0"/>
              <a:t>Work in </a:t>
            </a:r>
            <a:r>
              <a:rPr lang="de-DE" sz="2800" dirty="0" err="1" smtClean="0"/>
              <a:t>progress</a:t>
            </a:r>
            <a:r>
              <a:rPr lang="de-DE" sz="2800" dirty="0" smtClean="0"/>
              <a:t>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406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gas </a:t>
            </a:r>
            <a:r>
              <a:rPr lang="de-DE" dirty="0" err="1" smtClean="0"/>
              <a:t>density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16</a:t>
            </a:fld>
            <a:endParaRPr lang="de-DE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193603920"/>
              </p:ext>
            </p:extLst>
          </p:nvPr>
        </p:nvGraphicFramePr>
        <p:xfrm>
          <a:off x="3619811" y="1259446"/>
          <a:ext cx="2794699" cy="2494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E:\Data\Vorträge\BildMaterial\IfSetu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6" y="2692084"/>
            <a:ext cx="571189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Data\Vorträge\BildMaterial\IMG_03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226" y="1435345"/>
            <a:ext cx="2856317" cy="21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Data\Vorträge\BildMaterial\IMG_03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2754" y="4033125"/>
            <a:ext cx="2863758" cy="21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683568" y="1680923"/>
            <a:ext cx="2458527" cy="763579"/>
            <a:chOff x="-46833" y="163742"/>
            <a:chExt cx="2648757" cy="1132401"/>
          </a:xfrm>
        </p:grpSpPr>
        <p:sp>
          <p:nvSpPr>
            <p:cNvPr id="9" name="Abgerundetes Rechteck 8"/>
            <p:cNvSpPr/>
            <p:nvPr/>
          </p:nvSpPr>
          <p:spPr>
            <a:xfrm>
              <a:off x="-46833" y="163742"/>
              <a:ext cx="2648757" cy="113240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14907" y="194611"/>
              <a:ext cx="2525275" cy="10706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Mach-Zehnder </a:t>
              </a:r>
              <a:r>
                <a:rPr lang="de-DE" sz="19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Interferometry</a:t>
              </a:r>
              <a:endParaRPr lang="de-DE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7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gas </a:t>
            </a:r>
            <a:r>
              <a:rPr lang="de-DE" dirty="0" err="1" smtClean="0"/>
              <a:t>density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17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2054"/>
            <a:ext cx="5796483" cy="46504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18" y="1905903"/>
            <a:ext cx="3165786" cy="17802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18" y="4086834"/>
            <a:ext cx="3165786" cy="15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18</a:t>
            </a:fld>
            <a:endParaRPr lang="de-DE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162815982"/>
              </p:ext>
            </p:extLst>
          </p:nvPr>
        </p:nvGraphicFramePr>
        <p:xfrm>
          <a:off x="2907194" y="1690688"/>
          <a:ext cx="6802465" cy="323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80" y="2052639"/>
            <a:ext cx="1956137" cy="28730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928"/>
            <a:ext cx="2839234" cy="252654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461919" y="5368250"/>
            <a:ext cx="852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Next </a:t>
            </a:r>
            <a:r>
              <a:rPr lang="de-DE" dirty="0" err="1" smtClean="0"/>
              <a:t>step</a:t>
            </a:r>
            <a:r>
              <a:rPr lang="de-DE" dirty="0" smtClean="0"/>
              <a:t>: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jet</a:t>
            </a:r>
            <a:r>
              <a:rPr lang="de-DE" dirty="0" smtClean="0"/>
              <a:t> Target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proton</a:t>
            </a:r>
            <a:r>
              <a:rPr lang="de-DE" dirty="0" smtClean="0"/>
              <a:t> </a:t>
            </a:r>
            <a:r>
              <a:rPr lang="de-DE" dirty="0" err="1" smtClean="0"/>
              <a:t>raduis</a:t>
            </a:r>
            <a:r>
              <a:rPr lang="de-DE" dirty="0" smtClean="0"/>
              <a:t> @A1</a:t>
            </a:r>
          </a:p>
          <a:p>
            <a:r>
              <a:rPr lang="de-DE" dirty="0" smtClean="0"/>
              <a:t>(Talk at 15:40)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6067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3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521745840"/>
              </p:ext>
            </p:extLst>
          </p:nvPr>
        </p:nvGraphicFramePr>
        <p:xfrm>
          <a:off x="838200" y="1530672"/>
          <a:ext cx="9364869" cy="519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2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Concept</a:t>
            </a:r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175299910"/>
              </p:ext>
            </p:extLst>
          </p:nvPr>
        </p:nvGraphicFramePr>
        <p:xfrm>
          <a:off x="2279576" y="1591762"/>
          <a:ext cx="763284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8205" y="3029084"/>
            <a:ext cx="19675170" cy="349780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525170" y="339196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Injection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399358" y="634222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Evacuation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432" y="4916905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Beam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705474" y="4916905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B050"/>
                </a:solidFill>
              </a:rPr>
              <a:t>Energy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recovering</a:t>
            </a:r>
            <a:endParaRPr lang="de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Target Designs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353372330"/>
              </p:ext>
            </p:extLst>
          </p:nvPr>
        </p:nvGraphicFramePr>
        <p:xfrm>
          <a:off x="2046966" y="1753136"/>
          <a:ext cx="763284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00" y="3598142"/>
            <a:ext cx="2135899" cy="210416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3284" y="3904168"/>
            <a:ext cx="2356530" cy="1421471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1828800" y="1526944"/>
            <a:ext cx="5445235" cy="4665309"/>
          </a:xfrm>
          <a:prstGeom prst="roundRect">
            <a:avLst/>
          </a:prstGeom>
          <a:noFill/>
          <a:ln w="28575">
            <a:solidFill>
              <a:srgbClr val="C1002D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34" y="3598117"/>
            <a:ext cx="2364613" cy="21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Approach 1: The Tube Target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046534989"/>
              </p:ext>
            </p:extLst>
          </p:nvPr>
        </p:nvGraphicFramePr>
        <p:xfrm>
          <a:off x="1934489" y="1508841"/>
          <a:ext cx="7704855" cy="21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89" y="3794548"/>
            <a:ext cx="7704856" cy="265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36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Tube Target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061944563"/>
              </p:ext>
            </p:extLst>
          </p:nvPr>
        </p:nvGraphicFramePr>
        <p:xfrm>
          <a:off x="5013273" y="5307628"/>
          <a:ext cx="1296144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516216" y="5353865"/>
            <a:ext cx="3070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Shaped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Mylar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Film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6339" y="1542764"/>
            <a:ext cx="5276782" cy="35118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47021" y="2500555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Aluminum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447021" y="3646020"/>
            <a:ext cx="148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Mylar</a:t>
            </a:r>
            <a:r>
              <a:rPr lang="de-DE" dirty="0"/>
              <a:t>/</a:t>
            </a:r>
            <a:r>
              <a:rPr lang="de-DE" dirty="0" err="1">
                <a:solidFill>
                  <a:srgbClr val="0000FF"/>
                </a:solidFill>
              </a:rPr>
              <a:t>Kapton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383125" y="4247684"/>
            <a:ext cx="107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FF00"/>
                </a:solidFill>
              </a:rPr>
              <a:t>Beryllium</a:t>
            </a: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1356343115"/>
              </p:ext>
            </p:extLst>
          </p:nvPr>
        </p:nvGraphicFramePr>
        <p:xfrm>
          <a:off x="294626" y="724431"/>
          <a:ext cx="3951150" cy="606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74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Technical Implementation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7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28" y="4833662"/>
            <a:ext cx="5832648" cy="15967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36" y="1951906"/>
            <a:ext cx="3145449" cy="2359087"/>
          </a:xfrm>
          <a:prstGeom prst="rect">
            <a:avLst/>
          </a:prstGeom>
          <a:ln>
            <a:solidFill>
              <a:srgbClr val="3D3C5E"/>
            </a:solidFill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8589"/>
            <a:ext cx="3792799" cy="33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6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8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38" y="1813693"/>
            <a:ext cx="7756494" cy="47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8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profile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9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16" y="1885883"/>
            <a:ext cx="5328592" cy="3283111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3909882" y="2122465"/>
            <a:ext cx="864096" cy="1013872"/>
          </a:xfrm>
          <a:prstGeom prst="ellipse">
            <a:avLst/>
          </a:prstGeom>
          <a:noFill/>
          <a:ln w="22225">
            <a:solidFill>
              <a:srgbClr val="C1002D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3" name="Gerader Verbinder 12"/>
          <p:cNvCxnSpPr/>
          <p:nvPr/>
        </p:nvCxnSpPr>
        <p:spPr>
          <a:xfrm flipH="1" flipV="1">
            <a:off x="3909882" y="2696664"/>
            <a:ext cx="504056" cy="3833939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 flipH="1" flipV="1">
            <a:off x="4485948" y="2152251"/>
            <a:ext cx="5311059" cy="1081802"/>
          </a:xfrm>
          <a:prstGeom prst="line">
            <a:avLst/>
          </a:prstGeom>
          <a:ln w="19050">
            <a:solidFill>
              <a:srgbClr val="C1002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812" y="3240169"/>
            <a:ext cx="5360195" cy="3284844"/>
          </a:xfrm>
          <a:prstGeom prst="rect">
            <a:avLst/>
          </a:prstGeom>
          <a:ln w="25400">
            <a:solidFill>
              <a:srgbClr val="C1002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017393"/>
      </p:ext>
    </p:extLst>
  </p:cSld>
  <p:clrMapOvr>
    <a:masterClrMapping/>
  </p:clrMapOvr>
</p:sld>
</file>

<file path=ppt/theme/theme1.xml><?xml version="1.0" encoding="utf-8"?>
<a:theme xmlns:a="http://schemas.openxmlformats.org/drawingml/2006/main" name="MAGIX">
  <a:themeElements>
    <a:clrScheme name="Thauma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6555659E-93F1-49C9-834B-ADC12572A8F2}" vid="{8CF40F53-9901-4CC5-9423-687745650E7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MXPresentation</Template>
  <TotalTime>0</TotalTime>
  <Words>394</Words>
  <Application>Microsoft Office PowerPoint</Application>
  <PresentationFormat>Breitbild</PresentationFormat>
  <Paragraphs>131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Times New Roman</vt:lpstr>
      <vt:lpstr>Wingdings</vt:lpstr>
      <vt:lpstr>MAGIX</vt:lpstr>
      <vt:lpstr>Introduction to the MAGIX Target General Design</vt:lpstr>
      <vt:lpstr>Topics</vt:lpstr>
      <vt:lpstr>General Concept</vt:lpstr>
      <vt:lpstr>Target Designs</vt:lpstr>
      <vt:lpstr>Approach 1: The Tube Target</vt:lpstr>
      <vt:lpstr>The Tube Target</vt:lpstr>
      <vt:lpstr>Technical Implementation</vt:lpstr>
      <vt:lpstr>Simulation of the density profile </vt:lpstr>
      <vt:lpstr>Simulation of the density profile</vt:lpstr>
      <vt:lpstr>Approach 2: The Jet Target</vt:lpstr>
      <vt:lpstr>Nozzle Dynamics</vt:lpstr>
      <vt:lpstr>Nozzle Dynamics</vt:lpstr>
      <vt:lpstr>Nozzle Dynamics</vt:lpstr>
      <vt:lpstr>Nozzle Design</vt:lpstr>
      <vt:lpstr>Technical implementation</vt:lpstr>
      <vt:lpstr>Measurement of the gas density</vt:lpstr>
      <vt:lpstr>Measurement of the gas density</vt:lpstr>
      <vt:lpstr>Summary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MAGIX Target Genearal Design</dc:title>
  <dc:creator>Windows-Benutzer</dc:creator>
  <cp:lastModifiedBy>Windows-Benutzer</cp:lastModifiedBy>
  <cp:revision>12</cp:revision>
  <cp:lastPrinted>2016-09-19T12:50:16Z</cp:lastPrinted>
  <dcterms:created xsi:type="dcterms:W3CDTF">2017-02-09T13:34:21Z</dcterms:created>
  <dcterms:modified xsi:type="dcterms:W3CDTF">2017-02-14T17:31:42Z</dcterms:modified>
</cp:coreProperties>
</file>