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5"/>
  </p:notesMasterIdLst>
  <p:handoutMasterIdLst>
    <p:handoutMasterId r:id="rId6"/>
  </p:handoutMasterIdLst>
  <p:sldIdLst>
    <p:sldId id="256" r:id="rId2"/>
    <p:sldId id="316" r:id="rId3"/>
    <p:sldId id="359" r:id="rId4"/>
  </p:sldIdLst>
  <p:sldSz cx="9144000" cy="6858000" type="screen4x3"/>
  <p:notesSz cx="6858000" cy="9144000"/>
  <p:defaultTextStyle>
    <a:defPPr>
      <a:defRPr lang="fr-FR"/>
    </a:defPPr>
    <a:lvl1pPr algn="l" rtl="0" eaLnBrk="0" fontAlgn="base" hangingPunct="0">
      <a:spcBef>
        <a:spcPct val="0"/>
      </a:spcBef>
      <a:spcAft>
        <a:spcPct val="0"/>
      </a:spcAft>
      <a:defRPr sz="1500" b="1" i="1" kern="1200">
        <a:solidFill>
          <a:schemeClr val="bg1"/>
        </a:solidFill>
        <a:latin typeface="Tahoma" pitchFamily="34" charset="0"/>
        <a:ea typeface="+mn-ea"/>
        <a:cs typeface="+mn-cs"/>
      </a:defRPr>
    </a:lvl1pPr>
    <a:lvl2pPr marL="457200" algn="l" rtl="0" eaLnBrk="0" fontAlgn="base" hangingPunct="0">
      <a:spcBef>
        <a:spcPct val="0"/>
      </a:spcBef>
      <a:spcAft>
        <a:spcPct val="0"/>
      </a:spcAft>
      <a:defRPr sz="1500" b="1" i="1" kern="1200">
        <a:solidFill>
          <a:schemeClr val="bg1"/>
        </a:solidFill>
        <a:latin typeface="Tahoma" pitchFamily="34" charset="0"/>
        <a:ea typeface="+mn-ea"/>
        <a:cs typeface="+mn-cs"/>
      </a:defRPr>
    </a:lvl2pPr>
    <a:lvl3pPr marL="914400" algn="l" rtl="0" eaLnBrk="0" fontAlgn="base" hangingPunct="0">
      <a:spcBef>
        <a:spcPct val="0"/>
      </a:spcBef>
      <a:spcAft>
        <a:spcPct val="0"/>
      </a:spcAft>
      <a:defRPr sz="1500" b="1" i="1" kern="1200">
        <a:solidFill>
          <a:schemeClr val="bg1"/>
        </a:solidFill>
        <a:latin typeface="Tahoma" pitchFamily="34" charset="0"/>
        <a:ea typeface="+mn-ea"/>
        <a:cs typeface="+mn-cs"/>
      </a:defRPr>
    </a:lvl3pPr>
    <a:lvl4pPr marL="1371600" algn="l" rtl="0" eaLnBrk="0" fontAlgn="base" hangingPunct="0">
      <a:spcBef>
        <a:spcPct val="0"/>
      </a:spcBef>
      <a:spcAft>
        <a:spcPct val="0"/>
      </a:spcAft>
      <a:defRPr sz="1500" b="1" i="1" kern="1200">
        <a:solidFill>
          <a:schemeClr val="bg1"/>
        </a:solidFill>
        <a:latin typeface="Tahoma" pitchFamily="34" charset="0"/>
        <a:ea typeface="+mn-ea"/>
        <a:cs typeface="+mn-cs"/>
      </a:defRPr>
    </a:lvl4pPr>
    <a:lvl5pPr marL="1828800" algn="l" rtl="0" eaLnBrk="0" fontAlgn="base" hangingPunct="0">
      <a:spcBef>
        <a:spcPct val="0"/>
      </a:spcBef>
      <a:spcAft>
        <a:spcPct val="0"/>
      </a:spcAft>
      <a:defRPr sz="1500" b="1" i="1" kern="1200">
        <a:solidFill>
          <a:schemeClr val="bg1"/>
        </a:solidFill>
        <a:latin typeface="Tahoma" pitchFamily="34" charset="0"/>
        <a:ea typeface="+mn-ea"/>
        <a:cs typeface="+mn-cs"/>
      </a:defRPr>
    </a:lvl5pPr>
    <a:lvl6pPr marL="2286000" algn="l" defTabSz="914400" rtl="0" eaLnBrk="1" latinLnBrk="0" hangingPunct="1">
      <a:defRPr sz="1500" b="1" i="1" kern="1200">
        <a:solidFill>
          <a:schemeClr val="bg1"/>
        </a:solidFill>
        <a:latin typeface="Tahoma" pitchFamily="34" charset="0"/>
        <a:ea typeface="+mn-ea"/>
        <a:cs typeface="+mn-cs"/>
      </a:defRPr>
    </a:lvl6pPr>
    <a:lvl7pPr marL="2743200" algn="l" defTabSz="914400" rtl="0" eaLnBrk="1" latinLnBrk="0" hangingPunct="1">
      <a:defRPr sz="1500" b="1" i="1" kern="1200">
        <a:solidFill>
          <a:schemeClr val="bg1"/>
        </a:solidFill>
        <a:latin typeface="Tahoma" pitchFamily="34" charset="0"/>
        <a:ea typeface="+mn-ea"/>
        <a:cs typeface="+mn-cs"/>
      </a:defRPr>
    </a:lvl7pPr>
    <a:lvl8pPr marL="3200400" algn="l" defTabSz="914400" rtl="0" eaLnBrk="1" latinLnBrk="0" hangingPunct="1">
      <a:defRPr sz="1500" b="1" i="1" kern="1200">
        <a:solidFill>
          <a:schemeClr val="bg1"/>
        </a:solidFill>
        <a:latin typeface="Tahoma" pitchFamily="34" charset="0"/>
        <a:ea typeface="+mn-ea"/>
        <a:cs typeface="+mn-cs"/>
      </a:defRPr>
    </a:lvl8pPr>
    <a:lvl9pPr marL="3657600" algn="l" defTabSz="914400" rtl="0" eaLnBrk="1" latinLnBrk="0" hangingPunct="1">
      <a:defRPr sz="1500" b="1" i="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0066FF"/>
    <a:srgbClr val="333333"/>
    <a:srgbClr val="CC0000"/>
    <a:srgbClr val="0000FF"/>
    <a:srgbClr val="FFA496"/>
    <a:srgbClr val="C27FFF"/>
    <a:srgbClr val="01DA04"/>
    <a:srgbClr val="FF5A5A"/>
    <a:srgbClr val="DDDD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4" autoAdjust="0"/>
    <p:restoredTop sz="99785" autoAdjust="0"/>
  </p:normalViewPr>
  <p:slideViewPr>
    <p:cSldViewPr>
      <p:cViewPr varScale="1">
        <p:scale>
          <a:sx n="56" d="100"/>
          <a:sy n="56" d="100"/>
        </p:scale>
        <p:origin x="-13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94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spcBef>
                <a:spcPct val="0"/>
              </a:spcBef>
              <a:buClrTx/>
              <a:defRPr sz="1200" b="0" i="0">
                <a:solidFill>
                  <a:schemeClr val="tx1"/>
                </a:solidFill>
                <a:latin typeface="Arial" panose="020B0604020202020204" pitchFamily="34" charset="0"/>
              </a:defRPr>
            </a:lvl1pPr>
          </a:lstStyle>
          <a:p>
            <a:pPr>
              <a:defRPr/>
            </a:pPr>
            <a:endParaRPr lang="en-US" altLang="en-US"/>
          </a:p>
        </p:txBody>
      </p:sp>
      <p:sp>
        <p:nvSpPr>
          <p:cNvPr id="159949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ClrTx/>
              <a:defRPr sz="1200" b="0" i="0">
                <a:solidFill>
                  <a:schemeClr val="tx1"/>
                </a:solidFill>
                <a:latin typeface="Arial" panose="020B0604020202020204" pitchFamily="34" charset="0"/>
              </a:defRPr>
            </a:lvl1pPr>
          </a:lstStyle>
          <a:p>
            <a:pPr>
              <a:defRPr/>
            </a:pPr>
            <a:endParaRPr lang="en-US" altLang="en-US"/>
          </a:p>
        </p:txBody>
      </p:sp>
      <p:sp>
        <p:nvSpPr>
          <p:cNvPr id="159949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spcBef>
                <a:spcPct val="0"/>
              </a:spcBef>
              <a:buClrTx/>
              <a:defRPr sz="1200" b="0" i="0">
                <a:solidFill>
                  <a:schemeClr val="tx1"/>
                </a:solidFill>
                <a:latin typeface="Arial" panose="020B0604020202020204" pitchFamily="34" charset="0"/>
              </a:defRPr>
            </a:lvl1pPr>
          </a:lstStyle>
          <a:p>
            <a:pPr>
              <a:defRPr/>
            </a:pPr>
            <a:endParaRPr lang="en-US" altLang="en-US"/>
          </a:p>
        </p:txBody>
      </p:sp>
      <p:sp>
        <p:nvSpPr>
          <p:cNvPr id="159949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i="0">
                <a:solidFill>
                  <a:schemeClr val="tx1"/>
                </a:solidFill>
                <a:latin typeface="Arial" charset="0"/>
              </a:defRPr>
            </a:lvl1pPr>
          </a:lstStyle>
          <a:p>
            <a:fld id="{ADBA3952-EEF7-40A7-9449-B0AFCFF31AE8}" type="slidenum">
              <a:rPr lang="en-US" altLang="en-US"/>
              <a:pPr/>
              <a:t>‹#›</a:t>
            </a:fld>
            <a:endParaRPr lang="en-US" altLang="en-US"/>
          </a:p>
        </p:txBody>
      </p:sp>
    </p:spTree>
    <p:extLst>
      <p:ext uri="{BB962C8B-B14F-4D97-AF65-F5344CB8AC3E}">
        <p14:creationId xmlns:p14="http://schemas.microsoft.com/office/powerpoint/2010/main" xmlns="" val="69353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spcBef>
                <a:spcPct val="0"/>
              </a:spcBef>
              <a:buClrTx/>
              <a:defRPr sz="1200" b="0" i="0">
                <a:solidFill>
                  <a:schemeClr val="tx1"/>
                </a:solidFill>
                <a:latin typeface="Arial" panose="020B0604020202020204" pitchFamily="34" charset="0"/>
              </a:defRPr>
            </a:lvl1pPr>
          </a:lstStyle>
          <a:p>
            <a:pPr>
              <a:defRPr/>
            </a:pPr>
            <a:endParaRPr lang="fr-FR"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ClrTx/>
              <a:defRPr sz="1200" b="0" i="0">
                <a:solidFill>
                  <a:schemeClr val="tx1"/>
                </a:solidFill>
                <a:latin typeface="Arial" panose="020B0604020202020204" pitchFamily="34" charset="0"/>
              </a:defRPr>
            </a:lvl1pPr>
          </a:lstStyle>
          <a:p>
            <a:pPr>
              <a:defRPr/>
            </a:pPr>
            <a:endParaRPr lang="fr-FR"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noProof="0" smtClean="0"/>
              <a:t>Click to edit Master text styles</a:t>
            </a:r>
          </a:p>
          <a:p>
            <a:pPr lvl="1"/>
            <a:r>
              <a:rPr lang="fr-FR" altLang="en-US" noProof="0" smtClean="0"/>
              <a:t>Second level</a:t>
            </a:r>
          </a:p>
          <a:p>
            <a:pPr lvl="2"/>
            <a:r>
              <a:rPr lang="fr-FR" altLang="en-US" noProof="0" smtClean="0"/>
              <a:t>Third level</a:t>
            </a:r>
          </a:p>
          <a:p>
            <a:pPr lvl="3"/>
            <a:r>
              <a:rPr lang="fr-FR" altLang="en-US" noProof="0" smtClean="0"/>
              <a:t>Fourth level</a:t>
            </a:r>
          </a:p>
          <a:p>
            <a:pPr lvl="4"/>
            <a:r>
              <a:rPr lang="fr-FR" alt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spcBef>
                <a:spcPct val="0"/>
              </a:spcBef>
              <a:buClrTx/>
              <a:defRPr sz="1200" b="0" i="0">
                <a:solidFill>
                  <a:schemeClr val="tx1"/>
                </a:solidFill>
                <a:latin typeface="Arial" panose="020B0604020202020204" pitchFamily="34" charset="0"/>
              </a:defRPr>
            </a:lvl1pPr>
          </a:lstStyle>
          <a:p>
            <a:pPr>
              <a:defRPr/>
            </a:pPr>
            <a:endParaRPr lang="fr-FR"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i="0">
                <a:solidFill>
                  <a:schemeClr val="tx1"/>
                </a:solidFill>
                <a:latin typeface="Arial" charset="0"/>
              </a:defRPr>
            </a:lvl1pPr>
          </a:lstStyle>
          <a:p>
            <a:fld id="{5A3E9366-935D-46E3-AFC9-46CCE9AB6FCE}" type="slidenum">
              <a:rPr lang="fr-FR" altLang="en-US"/>
              <a:pPr/>
              <a:t>‹#›</a:t>
            </a:fld>
            <a:endParaRPr lang="fr-FR" altLang="en-US"/>
          </a:p>
        </p:txBody>
      </p:sp>
    </p:spTree>
    <p:extLst>
      <p:ext uri="{BB962C8B-B14F-4D97-AF65-F5344CB8AC3E}">
        <p14:creationId xmlns:p14="http://schemas.microsoft.com/office/powerpoint/2010/main" xmlns="" val="35068169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miter lim="800000"/>
            <a:headEnd/>
            <a:tailEnd/>
          </a:ln>
        </p:spPr>
        <p:txBody>
          <a:bodyPr/>
          <a:lstStyle/>
          <a:p>
            <a:fld id="{43EE57D4-01A3-4E73-8F95-BD1AC4E5DC1D}" type="slidenum">
              <a:rPr lang="fr-FR" altLang="en-US"/>
              <a:pPr/>
              <a:t>1</a:t>
            </a:fld>
            <a:endParaRPr lang="fr-FR"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miter lim="800000"/>
            <a:headEnd/>
            <a:tailEnd/>
          </a:ln>
        </p:spPr>
        <p:txBody>
          <a:bodyPr/>
          <a:lstStyle/>
          <a:p>
            <a:fld id="{72FDB6F5-B354-4D73-8A62-34B81A6CA66D}" type="slidenum">
              <a:rPr lang="fr-FR" altLang="en-US"/>
              <a:pPr/>
              <a:t>2</a:t>
            </a:fld>
            <a:endParaRPr lang="fr-FR"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miter lim="800000"/>
            <a:headEnd/>
            <a:tailEnd/>
          </a:ln>
        </p:spPr>
        <p:txBody>
          <a:bodyPr/>
          <a:lstStyle/>
          <a:p>
            <a:fld id="{72FDB6F5-B354-4D73-8A62-34B81A6CA66D}" type="slidenum">
              <a:rPr lang="fr-FR" altLang="en-US"/>
              <a:pPr/>
              <a:t>3</a:t>
            </a:fld>
            <a:endParaRPr lang="fr-FR"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latin typeface="Calibri" panose="020F0502020204030204" pitchFamily="34" charset="0"/>
              </a:defRPr>
            </a:lvl1pPr>
          </a:lstStyle>
          <a:p>
            <a:pPr lvl="0"/>
            <a:r>
              <a:rPr lang="fr-FR" altLang="en-US" noProof="0" smtClean="0"/>
              <a:t>Klepnutím lze upravit styl předlohy nadpisů.</a:t>
            </a:r>
          </a:p>
        </p:txBody>
      </p:sp>
      <p:sp>
        <p:nvSpPr>
          <p:cNvPr id="10243" name="Rectangle 3"/>
          <p:cNvSpPr>
            <a:spLocks noGrp="1" noChangeArrowheads="1"/>
          </p:cNvSpPr>
          <p:nvPr>
            <p:ph type="subTitle" idx="1"/>
          </p:nvPr>
        </p:nvSpPr>
        <p:spPr>
          <a:xfrm>
            <a:off x="1371600" y="2667000"/>
            <a:ext cx="6400800" cy="1752600"/>
          </a:xfrm>
        </p:spPr>
        <p:txBody>
          <a:bodyPr/>
          <a:lstStyle>
            <a:lvl1pPr marL="0" indent="0" algn="ctr">
              <a:buFontTx/>
              <a:buNone/>
              <a:defRPr sz="2800">
                <a:latin typeface="Calibri" panose="020F0502020204030204" pitchFamily="34" charset="0"/>
              </a:defRPr>
            </a:lvl1pPr>
          </a:lstStyle>
          <a:p>
            <a:pPr lvl="0"/>
            <a:r>
              <a:rPr lang="fr-FR" altLang="en-US" noProof="0" smtClean="0"/>
              <a:t>Klepnutím lze upravit styl předlohy podnadpisů.</a:t>
            </a:r>
          </a:p>
        </p:txBody>
      </p:sp>
      <p:sp>
        <p:nvSpPr>
          <p:cNvPr id="4" name="Rectangle 18"/>
          <p:cNvSpPr>
            <a:spLocks noGrp="1" noChangeArrowheads="1"/>
          </p:cNvSpPr>
          <p:nvPr>
            <p:ph type="sldNum" sz="quarter" idx="10"/>
          </p:nvPr>
        </p:nvSpPr>
        <p:spPr>
          <a:xfrm>
            <a:off x="6858000" y="6015038"/>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fld id="{671E6665-A77F-4A4D-9008-FD7F61560574}" type="slidenum">
              <a:rPr lang="fr-FR" altLang="en-US"/>
              <a:pPr/>
              <a:t>‹#›</a:t>
            </a:fld>
            <a:endParaRPr lang="fr-F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AEE38991-D4F9-40AD-90F2-22BDB25B2A80}" type="slidenum">
              <a:rPr lang="fr-FR" altLang="en-US"/>
              <a:pPr/>
              <a:t>‹#›</a:t>
            </a:fld>
            <a:endParaRPr lang="fr-FR" altLang="en-US"/>
          </a:p>
        </p:txBody>
      </p:sp>
      <p:sp>
        <p:nvSpPr>
          <p:cNvPr id="5" name="Rectangle 4"/>
          <p:cNvSpPr>
            <a:spLocks noGrp="1" noChangeArrowheads="1"/>
          </p:cNvSpPr>
          <p:nvPr>
            <p:ph type="dt" sz="half" idx="11"/>
          </p:nvPr>
        </p:nvSpPr>
        <p:spPr>
          <a:ln/>
        </p:spPr>
        <p:txBody>
          <a:bodyPr/>
          <a:lstStyle>
            <a:lvl1pPr>
              <a:defRPr/>
            </a:lvl1pPr>
          </a:lstStyle>
          <a:p>
            <a:pPr>
              <a:defRPr/>
            </a:pPr>
            <a:fld id="{1B8F506D-F51D-49E6-9B17-2CA28E603B23}" type="datetime1">
              <a:rPr lang="en-US" altLang="en-US"/>
              <a:pPr>
                <a:defRPr/>
              </a:pPr>
              <a:t>1/19/2017</a:t>
            </a:fld>
            <a:endParaRPr lang="fr-FR" altLang="en-US"/>
          </a:p>
        </p:txBody>
      </p:sp>
      <p:sp>
        <p:nvSpPr>
          <p:cNvPr id="6" name="Rectangle 5"/>
          <p:cNvSpPr>
            <a:spLocks noGrp="1" noChangeArrowheads="1"/>
          </p:cNvSpPr>
          <p:nvPr>
            <p:ph type="ftr" sz="quarter" idx="12"/>
          </p:nvPr>
        </p:nvSpPr>
        <p:spPr>
          <a:ln/>
        </p:spPr>
        <p:txBody>
          <a:bodyPr/>
          <a:lstStyle>
            <a:lvl1pPr>
              <a:defRPr/>
            </a:lvl1pPr>
          </a:lstStyle>
          <a:p>
            <a:pPr>
              <a:defRPr/>
            </a:pPr>
            <a:endParaRPr lang="fr-F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81000"/>
            <a:ext cx="2019300" cy="5562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1000" y="381000"/>
            <a:ext cx="59055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7FADF25E-5CAC-4FD4-9944-66D9DA4471BE}" type="slidenum">
              <a:rPr lang="fr-FR" altLang="en-US"/>
              <a:pPr/>
              <a:t>‹#›</a:t>
            </a:fld>
            <a:endParaRPr lang="fr-FR" altLang="en-US"/>
          </a:p>
        </p:txBody>
      </p:sp>
      <p:sp>
        <p:nvSpPr>
          <p:cNvPr id="5" name="Rectangle 4"/>
          <p:cNvSpPr>
            <a:spLocks noGrp="1" noChangeArrowheads="1"/>
          </p:cNvSpPr>
          <p:nvPr>
            <p:ph type="dt" sz="half" idx="11"/>
          </p:nvPr>
        </p:nvSpPr>
        <p:spPr>
          <a:ln/>
        </p:spPr>
        <p:txBody>
          <a:bodyPr/>
          <a:lstStyle>
            <a:lvl1pPr>
              <a:defRPr/>
            </a:lvl1pPr>
          </a:lstStyle>
          <a:p>
            <a:pPr>
              <a:defRPr/>
            </a:pPr>
            <a:fld id="{59F315C5-E993-4E2F-94E6-3BC1454EDD2E}" type="datetime1">
              <a:rPr lang="en-US" altLang="en-US"/>
              <a:pPr>
                <a:defRPr/>
              </a:pPr>
              <a:t>1/19/2017</a:t>
            </a:fld>
            <a:endParaRPr lang="fr-FR" altLang="en-US"/>
          </a:p>
        </p:txBody>
      </p:sp>
      <p:sp>
        <p:nvSpPr>
          <p:cNvPr id="6" name="Rectangle 5"/>
          <p:cNvSpPr>
            <a:spLocks noGrp="1" noChangeArrowheads="1"/>
          </p:cNvSpPr>
          <p:nvPr>
            <p:ph type="ftr" sz="quarter" idx="12"/>
          </p:nvPr>
        </p:nvSpPr>
        <p:spPr>
          <a:ln/>
        </p:spPr>
        <p:txBody>
          <a:bodyPr/>
          <a:lstStyle>
            <a:lvl1pPr>
              <a:defRPr/>
            </a:lvl1pPr>
          </a:lstStyle>
          <a:p>
            <a:pPr>
              <a:defRPr/>
            </a:pPr>
            <a:endParaRPr lang="fr-F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0DA7E6EC-7A4E-470F-B4D4-62B2AB3D6448}" type="slidenum">
              <a:rPr lang="fr-FR" altLang="en-US"/>
              <a:pPr/>
              <a:t>‹#›</a:t>
            </a:fld>
            <a:endParaRPr lang="fr-FR" altLang="en-US"/>
          </a:p>
        </p:txBody>
      </p:sp>
      <p:sp>
        <p:nvSpPr>
          <p:cNvPr id="5" name="Rectangle 4"/>
          <p:cNvSpPr>
            <a:spLocks noGrp="1" noChangeArrowheads="1"/>
          </p:cNvSpPr>
          <p:nvPr>
            <p:ph type="dt" sz="half" idx="11"/>
          </p:nvPr>
        </p:nvSpPr>
        <p:spPr>
          <a:ln/>
        </p:spPr>
        <p:txBody>
          <a:bodyPr/>
          <a:lstStyle>
            <a:lvl1pPr>
              <a:defRPr/>
            </a:lvl1pPr>
          </a:lstStyle>
          <a:p>
            <a:pPr>
              <a:defRPr/>
            </a:pPr>
            <a:fld id="{C705B503-6D57-4AC2-B7EE-34F2BCAF0048}" type="datetime1">
              <a:rPr lang="en-US" altLang="en-US"/>
              <a:pPr>
                <a:defRPr/>
              </a:pPr>
              <a:t>1/19/2017</a:t>
            </a:fld>
            <a:endParaRPr lang="fr-FR" altLang="en-US"/>
          </a:p>
        </p:txBody>
      </p:sp>
      <p:sp>
        <p:nvSpPr>
          <p:cNvPr id="6" name="Rectangle 5"/>
          <p:cNvSpPr>
            <a:spLocks noGrp="1" noChangeArrowheads="1"/>
          </p:cNvSpPr>
          <p:nvPr>
            <p:ph type="ftr" sz="quarter" idx="12"/>
          </p:nvPr>
        </p:nvSpPr>
        <p:spPr>
          <a:ln/>
        </p:spPr>
        <p:txBody>
          <a:bodyPr/>
          <a:lstStyle>
            <a:lvl1pPr>
              <a:defRPr/>
            </a:lvl1pPr>
          </a:lstStyle>
          <a:p>
            <a:pPr>
              <a:defRPr/>
            </a:pPr>
            <a:endParaRPr lang="fr-F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282C83D1-5474-45C5-B2C9-C370184CEBC5}" type="slidenum">
              <a:rPr lang="fr-FR" altLang="en-US"/>
              <a:pPr/>
              <a:t>‹#›</a:t>
            </a:fld>
            <a:endParaRPr lang="fr-FR" altLang="en-US"/>
          </a:p>
        </p:txBody>
      </p:sp>
      <p:sp>
        <p:nvSpPr>
          <p:cNvPr id="5" name="Rectangle 4"/>
          <p:cNvSpPr>
            <a:spLocks noGrp="1" noChangeArrowheads="1"/>
          </p:cNvSpPr>
          <p:nvPr>
            <p:ph type="dt" sz="half" idx="11"/>
          </p:nvPr>
        </p:nvSpPr>
        <p:spPr>
          <a:ln/>
        </p:spPr>
        <p:txBody>
          <a:bodyPr/>
          <a:lstStyle>
            <a:lvl1pPr>
              <a:defRPr/>
            </a:lvl1pPr>
          </a:lstStyle>
          <a:p>
            <a:pPr>
              <a:defRPr/>
            </a:pPr>
            <a:fld id="{2C09A298-CD47-4FBA-82BE-E0ADF6A7350F}" type="datetime1">
              <a:rPr lang="en-US" altLang="en-US"/>
              <a:pPr>
                <a:defRPr/>
              </a:pPr>
              <a:t>1/19/2017</a:t>
            </a:fld>
            <a:endParaRPr lang="fr-FR" altLang="en-US"/>
          </a:p>
        </p:txBody>
      </p:sp>
      <p:sp>
        <p:nvSpPr>
          <p:cNvPr id="6" name="Rectangle 5"/>
          <p:cNvSpPr>
            <a:spLocks noGrp="1" noChangeArrowheads="1"/>
          </p:cNvSpPr>
          <p:nvPr>
            <p:ph type="ftr" sz="quarter" idx="12"/>
          </p:nvPr>
        </p:nvSpPr>
        <p:spPr>
          <a:ln/>
        </p:spPr>
        <p:txBody>
          <a:bodyPr/>
          <a:lstStyle>
            <a:lvl1pPr>
              <a:defRPr/>
            </a:lvl1pPr>
          </a:lstStyle>
          <a:p>
            <a:pPr>
              <a:defRPr/>
            </a:pPr>
            <a:endParaRPr lang="fr-F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2954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954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89009CC7-BBFD-4CCD-9565-4AC570A087A7}" type="slidenum">
              <a:rPr lang="fr-FR" altLang="en-US"/>
              <a:pPr/>
              <a:t>‹#›</a:t>
            </a:fld>
            <a:endParaRPr lang="fr-FR" altLang="en-US"/>
          </a:p>
        </p:txBody>
      </p:sp>
      <p:sp>
        <p:nvSpPr>
          <p:cNvPr id="6" name="Rectangle 4"/>
          <p:cNvSpPr>
            <a:spLocks noGrp="1" noChangeArrowheads="1"/>
          </p:cNvSpPr>
          <p:nvPr>
            <p:ph type="dt" sz="half" idx="11"/>
          </p:nvPr>
        </p:nvSpPr>
        <p:spPr>
          <a:ln/>
        </p:spPr>
        <p:txBody>
          <a:bodyPr/>
          <a:lstStyle>
            <a:lvl1pPr>
              <a:defRPr/>
            </a:lvl1pPr>
          </a:lstStyle>
          <a:p>
            <a:pPr>
              <a:defRPr/>
            </a:pPr>
            <a:fld id="{1785F47B-3ECA-44E7-94CF-3474EF45B4CA}" type="datetime1">
              <a:rPr lang="en-US" altLang="en-US"/>
              <a:pPr>
                <a:defRPr/>
              </a:pPr>
              <a:t>1/19/2017</a:t>
            </a:fld>
            <a:endParaRPr lang="fr-FR" altLang="en-US"/>
          </a:p>
        </p:txBody>
      </p:sp>
      <p:sp>
        <p:nvSpPr>
          <p:cNvPr id="7" name="Rectangle 5"/>
          <p:cNvSpPr>
            <a:spLocks noGrp="1" noChangeArrowheads="1"/>
          </p:cNvSpPr>
          <p:nvPr>
            <p:ph type="ftr" sz="quarter" idx="12"/>
          </p:nvPr>
        </p:nvSpPr>
        <p:spPr>
          <a:ln/>
        </p:spPr>
        <p:txBody>
          <a:bodyPr/>
          <a:lstStyle>
            <a:lvl1pPr>
              <a:defRPr/>
            </a:lvl1pPr>
          </a:lstStyle>
          <a:p>
            <a:pPr>
              <a:defRPr/>
            </a:pPr>
            <a:endParaRPr lang="fr-F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C5409076-08F4-4775-801E-DE97DB641C6F}" type="slidenum">
              <a:rPr lang="fr-FR" altLang="en-US"/>
              <a:pPr/>
              <a:t>‹#›</a:t>
            </a:fld>
            <a:endParaRPr lang="fr-FR" altLang="en-US"/>
          </a:p>
        </p:txBody>
      </p:sp>
      <p:sp>
        <p:nvSpPr>
          <p:cNvPr id="8" name="Rectangle 4"/>
          <p:cNvSpPr>
            <a:spLocks noGrp="1" noChangeArrowheads="1"/>
          </p:cNvSpPr>
          <p:nvPr>
            <p:ph type="dt" sz="half" idx="11"/>
          </p:nvPr>
        </p:nvSpPr>
        <p:spPr>
          <a:ln/>
        </p:spPr>
        <p:txBody>
          <a:bodyPr/>
          <a:lstStyle>
            <a:lvl1pPr>
              <a:defRPr/>
            </a:lvl1pPr>
          </a:lstStyle>
          <a:p>
            <a:pPr>
              <a:defRPr/>
            </a:pPr>
            <a:fld id="{7196D80F-5266-4120-8690-2D2F5A435F48}" type="datetime1">
              <a:rPr lang="en-US" altLang="en-US"/>
              <a:pPr>
                <a:defRPr/>
              </a:pPr>
              <a:t>1/19/2017</a:t>
            </a:fld>
            <a:endParaRPr lang="fr-FR" altLang="en-US"/>
          </a:p>
        </p:txBody>
      </p:sp>
      <p:sp>
        <p:nvSpPr>
          <p:cNvPr id="9" name="Rectangle 5"/>
          <p:cNvSpPr>
            <a:spLocks noGrp="1" noChangeArrowheads="1"/>
          </p:cNvSpPr>
          <p:nvPr>
            <p:ph type="ftr" sz="quarter" idx="12"/>
          </p:nvPr>
        </p:nvSpPr>
        <p:spPr>
          <a:ln/>
        </p:spPr>
        <p:txBody>
          <a:bodyPr/>
          <a:lstStyle>
            <a:lvl1pPr>
              <a:defRPr/>
            </a:lvl1pPr>
          </a:lstStyle>
          <a:p>
            <a:pPr>
              <a:defRPr/>
            </a:pPr>
            <a:endParaRPr lang="fr-F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CC6B543A-831D-4B1F-9511-5C68678D323B}" type="slidenum">
              <a:rPr lang="fr-FR" altLang="en-US"/>
              <a:pPr/>
              <a:t>‹#›</a:t>
            </a:fld>
            <a:endParaRPr lang="fr-FR" altLang="en-US"/>
          </a:p>
        </p:txBody>
      </p:sp>
      <p:sp>
        <p:nvSpPr>
          <p:cNvPr id="4" name="Rectangle 4"/>
          <p:cNvSpPr>
            <a:spLocks noGrp="1" noChangeArrowheads="1"/>
          </p:cNvSpPr>
          <p:nvPr>
            <p:ph type="dt" sz="half" idx="11"/>
          </p:nvPr>
        </p:nvSpPr>
        <p:spPr>
          <a:ln/>
        </p:spPr>
        <p:txBody>
          <a:bodyPr/>
          <a:lstStyle>
            <a:lvl1pPr>
              <a:defRPr/>
            </a:lvl1pPr>
          </a:lstStyle>
          <a:p>
            <a:pPr>
              <a:defRPr/>
            </a:pPr>
            <a:fld id="{AA0ED597-94FC-45D1-B5A7-DA4CA1EB734B}" type="datetime1">
              <a:rPr lang="en-US" altLang="en-US"/>
              <a:pPr>
                <a:defRPr/>
              </a:pPr>
              <a:t>1/19/2017</a:t>
            </a:fld>
            <a:endParaRPr lang="fr-FR" altLang="en-US"/>
          </a:p>
        </p:txBody>
      </p:sp>
      <p:sp>
        <p:nvSpPr>
          <p:cNvPr id="5" name="Rectangle 5"/>
          <p:cNvSpPr>
            <a:spLocks noGrp="1" noChangeArrowheads="1"/>
          </p:cNvSpPr>
          <p:nvPr>
            <p:ph type="ftr" sz="quarter" idx="12"/>
          </p:nvPr>
        </p:nvSpPr>
        <p:spPr>
          <a:ln/>
        </p:spPr>
        <p:txBody>
          <a:bodyPr/>
          <a:lstStyle>
            <a:lvl1pPr>
              <a:defRPr/>
            </a:lvl1pPr>
          </a:lstStyle>
          <a:p>
            <a:pPr>
              <a:defRPr/>
            </a:pPr>
            <a:endParaRPr lang="fr-F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612C07B1-43BF-43D1-B72B-8553F163EB04}" type="slidenum">
              <a:rPr lang="fr-FR" altLang="en-US"/>
              <a:pPr/>
              <a:t>‹#›</a:t>
            </a:fld>
            <a:endParaRPr lang="fr-FR" altLang="en-US"/>
          </a:p>
        </p:txBody>
      </p:sp>
      <p:sp>
        <p:nvSpPr>
          <p:cNvPr id="3" name="Rectangle 4"/>
          <p:cNvSpPr>
            <a:spLocks noGrp="1" noChangeArrowheads="1"/>
          </p:cNvSpPr>
          <p:nvPr>
            <p:ph type="dt" sz="half" idx="11"/>
          </p:nvPr>
        </p:nvSpPr>
        <p:spPr>
          <a:ln/>
        </p:spPr>
        <p:txBody>
          <a:bodyPr/>
          <a:lstStyle>
            <a:lvl1pPr>
              <a:defRPr/>
            </a:lvl1pPr>
          </a:lstStyle>
          <a:p>
            <a:pPr>
              <a:defRPr/>
            </a:pPr>
            <a:fld id="{2FBF91D7-4AC7-4A35-AC35-0A93F83EDEF2}" type="datetime1">
              <a:rPr lang="en-US" altLang="en-US"/>
              <a:pPr>
                <a:defRPr/>
              </a:pPr>
              <a:t>1/19/2017</a:t>
            </a:fld>
            <a:endParaRPr lang="fr-FR" altLang="en-US"/>
          </a:p>
        </p:txBody>
      </p:sp>
      <p:sp>
        <p:nvSpPr>
          <p:cNvPr id="4" name="Rectangle 5"/>
          <p:cNvSpPr>
            <a:spLocks noGrp="1" noChangeArrowheads="1"/>
          </p:cNvSpPr>
          <p:nvPr>
            <p:ph type="ftr" sz="quarter" idx="12"/>
          </p:nvPr>
        </p:nvSpPr>
        <p:spPr>
          <a:ln/>
        </p:spPr>
        <p:txBody>
          <a:bodyPr/>
          <a:lstStyle>
            <a:lvl1pPr>
              <a:defRPr/>
            </a:lvl1pPr>
          </a:lstStyle>
          <a:p>
            <a:pPr>
              <a:defRPr/>
            </a:pPr>
            <a:endParaRPr lang="fr-F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B7BFAAC2-2E22-41EC-ADE6-C975488C5B1A}" type="slidenum">
              <a:rPr lang="fr-FR" altLang="en-US"/>
              <a:pPr/>
              <a:t>‹#›</a:t>
            </a:fld>
            <a:endParaRPr lang="fr-FR" altLang="en-US"/>
          </a:p>
        </p:txBody>
      </p:sp>
      <p:sp>
        <p:nvSpPr>
          <p:cNvPr id="6" name="Rectangle 4"/>
          <p:cNvSpPr>
            <a:spLocks noGrp="1" noChangeArrowheads="1"/>
          </p:cNvSpPr>
          <p:nvPr>
            <p:ph type="dt" sz="half" idx="11"/>
          </p:nvPr>
        </p:nvSpPr>
        <p:spPr>
          <a:ln/>
        </p:spPr>
        <p:txBody>
          <a:bodyPr/>
          <a:lstStyle>
            <a:lvl1pPr>
              <a:defRPr/>
            </a:lvl1pPr>
          </a:lstStyle>
          <a:p>
            <a:pPr>
              <a:defRPr/>
            </a:pPr>
            <a:fld id="{B0A33AFC-2D5F-4F9F-89CE-0EB36370CA31}" type="datetime1">
              <a:rPr lang="en-US" altLang="en-US"/>
              <a:pPr>
                <a:defRPr/>
              </a:pPr>
              <a:t>1/19/2017</a:t>
            </a:fld>
            <a:endParaRPr lang="fr-FR" altLang="en-US"/>
          </a:p>
        </p:txBody>
      </p:sp>
      <p:sp>
        <p:nvSpPr>
          <p:cNvPr id="7" name="Rectangle 5"/>
          <p:cNvSpPr>
            <a:spLocks noGrp="1" noChangeArrowheads="1"/>
          </p:cNvSpPr>
          <p:nvPr>
            <p:ph type="ftr" sz="quarter" idx="12"/>
          </p:nvPr>
        </p:nvSpPr>
        <p:spPr>
          <a:ln/>
        </p:spPr>
        <p:txBody>
          <a:bodyPr/>
          <a:lstStyle>
            <a:lvl1pPr>
              <a:defRPr/>
            </a:lvl1pPr>
          </a:lstStyle>
          <a:p>
            <a:pPr>
              <a:defRPr/>
            </a:pPr>
            <a:endParaRPr lang="fr-F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A3717B6C-1160-4FBE-841C-F2F7532F5B54}" type="slidenum">
              <a:rPr lang="fr-FR" altLang="en-US"/>
              <a:pPr/>
              <a:t>‹#›</a:t>
            </a:fld>
            <a:endParaRPr lang="fr-FR" altLang="en-US"/>
          </a:p>
        </p:txBody>
      </p:sp>
      <p:sp>
        <p:nvSpPr>
          <p:cNvPr id="6" name="Rectangle 4"/>
          <p:cNvSpPr>
            <a:spLocks noGrp="1" noChangeArrowheads="1"/>
          </p:cNvSpPr>
          <p:nvPr>
            <p:ph type="dt" sz="half" idx="11"/>
          </p:nvPr>
        </p:nvSpPr>
        <p:spPr>
          <a:ln/>
        </p:spPr>
        <p:txBody>
          <a:bodyPr/>
          <a:lstStyle>
            <a:lvl1pPr>
              <a:defRPr/>
            </a:lvl1pPr>
          </a:lstStyle>
          <a:p>
            <a:pPr>
              <a:defRPr/>
            </a:pPr>
            <a:fld id="{697B62CD-FEDE-4F3D-A00E-51BC0DBF9882}" type="datetime1">
              <a:rPr lang="en-US" altLang="en-US"/>
              <a:pPr>
                <a:defRPr/>
              </a:pPr>
              <a:t>1/19/2017</a:t>
            </a:fld>
            <a:endParaRPr lang="fr-FR" altLang="en-US"/>
          </a:p>
        </p:txBody>
      </p:sp>
      <p:sp>
        <p:nvSpPr>
          <p:cNvPr id="7" name="Rectangle 5"/>
          <p:cNvSpPr>
            <a:spLocks noGrp="1" noChangeArrowheads="1"/>
          </p:cNvSpPr>
          <p:nvPr>
            <p:ph type="ftr" sz="quarter" idx="12"/>
          </p:nvPr>
        </p:nvSpPr>
        <p:spPr>
          <a:ln/>
        </p:spPr>
        <p:txBody>
          <a:bodyPr/>
          <a:lstStyle>
            <a:lvl1pPr>
              <a:defRPr/>
            </a:lvl1pPr>
          </a:lstStyle>
          <a:p>
            <a:pPr>
              <a:defRPr/>
            </a:pPr>
            <a:endParaRPr lang="fr-F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295400"/>
            <a:ext cx="77724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en-US" smtClean="0"/>
              <a:t>Klepnutím lze upravit styly předlohy textu.</a:t>
            </a:r>
          </a:p>
          <a:p>
            <a:pPr lvl="1"/>
            <a:r>
              <a:rPr lang="fr-FR" altLang="en-US" smtClean="0"/>
              <a:t>Druhá úroveň</a:t>
            </a:r>
          </a:p>
          <a:p>
            <a:pPr lvl="2"/>
            <a:r>
              <a:rPr lang="fr-FR" altLang="en-US" smtClean="0"/>
              <a:t>Třetí úroveň</a:t>
            </a:r>
          </a:p>
          <a:p>
            <a:pPr lvl="3"/>
            <a:r>
              <a:rPr lang="fr-FR" altLang="en-US" smtClean="0"/>
              <a:t>Čtvrtá úroveň</a:t>
            </a:r>
          </a:p>
          <a:p>
            <a:pPr lvl="4"/>
            <a:r>
              <a:rPr lang="fr-FR" altLang="en-US" smtClean="0"/>
              <a:t>Pátá úroveň</a:t>
            </a:r>
          </a:p>
        </p:txBody>
      </p:sp>
      <p:sp>
        <p:nvSpPr>
          <p:cNvPr id="9222" name="Rectangle 6"/>
          <p:cNvSpPr>
            <a:spLocks noGrp="1" noChangeArrowheads="1"/>
          </p:cNvSpPr>
          <p:nvPr>
            <p:ph type="sldNum" sz="quarter" idx="4"/>
          </p:nvPr>
        </p:nvSpPr>
        <p:spPr bwMode="auto">
          <a:xfrm>
            <a:off x="6248400" y="6015038"/>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00" b="0" i="0">
                <a:solidFill>
                  <a:schemeClr val="bg2"/>
                </a:solidFill>
              </a:defRPr>
            </a:lvl1pPr>
          </a:lstStyle>
          <a:p>
            <a:fld id="{14BFFFCF-99B1-468F-9FC3-E93A7E1C89F7}" type="slidenum">
              <a:rPr lang="fr-FR" altLang="en-US"/>
              <a:pPr/>
              <a:t>‹#›</a:t>
            </a:fld>
            <a:endParaRPr lang="fr-FR" altLang="en-US"/>
          </a:p>
        </p:txBody>
      </p:sp>
      <p:sp>
        <p:nvSpPr>
          <p:cNvPr id="1028" name="Rectangle 2"/>
          <p:cNvSpPr>
            <a:spLocks noGrp="1" noChangeArrowheads="1"/>
          </p:cNvSpPr>
          <p:nvPr>
            <p:ph type="title"/>
          </p:nvPr>
        </p:nvSpPr>
        <p:spPr bwMode="auto">
          <a:xfrm>
            <a:off x="381000" y="381000"/>
            <a:ext cx="80010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en-US" smtClean="0"/>
              <a:t>Klepnutím lze upravit styl předlohy nadpisů.</a:t>
            </a:r>
          </a:p>
        </p:txBody>
      </p:sp>
      <p:sp>
        <p:nvSpPr>
          <p:cNvPr id="9220" name="Rectangle 4"/>
          <p:cNvSpPr>
            <a:spLocks noGrp="1" noChangeArrowheads="1"/>
          </p:cNvSpPr>
          <p:nvPr>
            <p:ph type="dt" sz="half" idx="2"/>
          </p:nvPr>
        </p:nvSpPr>
        <p:spPr bwMode="auto">
          <a:xfrm>
            <a:off x="990600" y="6015038"/>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spcBef>
                <a:spcPct val="0"/>
              </a:spcBef>
              <a:buClrTx/>
              <a:defRPr sz="1000" b="0" i="0">
                <a:solidFill>
                  <a:schemeClr val="bg2"/>
                </a:solidFill>
              </a:defRPr>
            </a:lvl1pPr>
          </a:lstStyle>
          <a:p>
            <a:pPr>
              <a:defRPr/>
            </a:pPr>
            <a:fld id="{B9AAF444-20C6-4DFE-B655-02BA28862FED}" type="datetime1">
              <a:rPr lang="en-US" altLang="en-US"/>
              <a:pPr>
                <a:defRPr/>
              </a:pPr>
              <a:t>1/19/2017</a:t>
            </a:fld>
            <a:endParaRPr lang="fr-FR" altLang="en-US"/>
          </a:p>
        </p:txBody>
      </p:sp>
      <p:sp>
        <p:nvSpPr>
          <p:cNvPr id="9221" name="Rectangle 5"/>
          <p:cNvSpPr>
            <a:spLocks noGrp="1" noChangeArrowheads="1"/>
          </p:cNvSpPr>
          <p:nvPr>
            <p:ph type="ftr" sz="quarter" idx="3"/>
          </p:nvPr>
        </p:nvSpPr>
        <p:spPr bwMode="auto">
          <a:xfrm>
            <a:off x="3124200" y="6015038"/>
            <a:ext cx="2895600" cy="457200"/>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spcBef>
                <a:spcPct val="0"/>
              </a:spcBef>
              <a:buClrTx/>
              <a:defRPr sz="1000" b="0" i="0">
                <a:solidFill>
                  <a:schemeClr val="bg2"/>
                </a:solidFill>
              </a:defRPr>
            </a:lvl1pPr>
          </a:lstStyle>
          <a:p>
            <a:pPr>
              <a:defRPr/>
            </a:pPr>
            <a:endParaRPr lang="fr-FR" altLang="en-US"/>
          </a:p>
        </p:txBody>
      </p:sp>
      <p:grpSp>
        <p:nvGrpSpPr>
          <p:cNvPr id="1031" name="Group 32"/>
          <p:cNvGrpSpPr>
            <a:grpSpLocks noChangeAspect="1"/>
          </p:cNvGrpSpPr>
          <p:nvPr/>
        </p:nvGrpSpPr>
        <p:grpSpPr bwMode="auto">
          <a:xfrm>
            <a:off x="8305800" y="6027738"/>
            <a:ext cx="449263" cy="449262"/>
            <a:chOff x="6" y="3837"/>
            <a:chExt cx="473" cy="473"/>
          </a:xfrm>
        </p:grpSpPr>
        <p:pic>
          <p:nvPicPr>
            <p:cNvPr id="1035" name="Picture 33"/>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6" y="3837"/>
              <a:ext cx="473" cy="473"/>
            </a:xfrm>
            <a:prstGeom prst="rect">
              <a:avLst/>
            </a:prstGeom>
            <a:noFill/>
            <a:ln w="9525">
              <a:noFill/>
              <a:miter lim="800000"/>
              <a:headEnd/>
              <a:tailEnd/>
            </a:ln>
          </p:spPr>
        </p:pic>
        <p:pic>
          <p:nvPicPr>
            <p:cNvPr id="1036" name="Picture 34"/>
            <p:cNvPicPr>
              <a:picLocks noChangeAspect="1" noChangeArrowheads="1"/>
            </p:cNvPicPr>
            <p:nvPr userDrawn="1"/>
          </p:nvPicPr>
          <p:blipFill>
            <a:blip r:embed="rId14" cstate="print"/>
            <a:srcRect/>
            <a:stretch>
              <a:fillRect/>
            </a:stretch>
          </p:blipFill>
          <p:spPr bwMode="auto">
            <a:xfrm>
              <a:off x="109" y="3899"/>
              <a:ext cx="278" cy="323"/>
            </a:xfrm>
            <a:prstGeom prst="rect">
              <a:avLst/>
            </a:prstGeom>
            <a:noFill/>
            <a:ln w="9525">
              <a:noFill/>
              <a:miter lim="800000"/>
              <a:headEnd/>
              <a:tailEnd/>
            </a:ln>
          </p:spPr>
        </p:pic>
      </p:grpSp>
      <p:grpSp>
        <p:nvGrpSpPr>
          <p:cNvPr id="1032" name="Group 35"/>
          <p:cNvGrpSpPr>
            <a:grpSpLocks noChangeAspect="1"/>
          </p:cNvGrpSpPr>
          <p:nvPr/>
        </p:nvGrpSpPr>
        <p:grpSpPr bwMode="auto">
          <a:xfrm>
            <a:off x="381000" y="6092825"/>
            <a:ext cx="503238" cy="373063"/>
            <a:chOff x="240" y="240"/>
            <a:chExt cx="528" cy="391"/>
          </a:xfrm>
        </p:grpSpPr>
        <p:sp>
          <p:nvSpPr>
            <p:cNvPr id="1033" name="Rectangle 36"/>
            <p:cNvSpPr>
              <a:spLocks noChangeAspect="1" noChangeArrowheads="1"/>
            </p:cNvSpPr>
            <p:nvPr userDrawn="1"/>
          </p:nvSpPr>
          <p:spPr bwMode="auto">
            <a:xfrm>
              <a:off x="240" y="240"/>
              <a:ext cx="528" cy="384"/>
            </a:xfrm>
            <a:prstGeom prst="rect">
              <a:avLst/>
            </a:prstGeom>
            <a:solidFill>
              <a:srgbClr val="D7D7D7"/>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ctr">
                <a:spcBef>
                  <a:spcPct val="10000"/>
                </a:spcBef>
                <a:buClr>
                  <a:schemeClr val="accent1"/>
                </a:buClr>
                <a:defRPr sz="1500" b="1" i="1">
                  <a:solidFill>
                    <a:schemeClr val="bg1"/>
                  </a:solidFill>
                  <a:latin typeface="Tahoma" panose="020B0604030504040204" pitchFamily="34" charset="0"/>
                </a:defRPr>
              </a:lvl1pPr>
              <a:lvl2pPr marL="742950" indent="-285750" algn="ctr">
                <a:spcBef>
                  <a:spcPct val="10000"/>
                </a:spcBef>
                <a:buClr>
                  <a:schemeClr val="accent1"/>
                </a:buClr>
                <a:defRPr sz="1500" b="1" i="1">
                  <a:solidFill>
                    <a:schemeClr val="bg1"/>
                  </a:solidFill>
                  <a:latin typeface="Tahoma" panose="020B0604030504040204" pitchFamily="34" charset="0"/>
                </a:defRPr>
              </a:lvl2pPr>
              <a:lvl3pPr marL="1143000" indent="-228600" algn="ctr">
                <a:spcBef>
                  <a:spcPct val="10000"/>
                </a:spcBef>
                <a:buClr>
                  <a:schemeClr val="accent1"/>
                </a:buClr>
                <a:defRPr sz="1500" b="1" i="1">
                  <a:solidFill>
                    <a:schemeClr val="bg1"/>
                  </a:solidFill>
                  <a:latin typeface="Tahoma" panose="020B0604030504040204" pitchFamily="34" charset="0"/>
                </a:defRPr>
              </a:lvl3pPr>
              <a:lvl4pPr marL="1600200" indent="-228600" algn="ctr">
                <a:spcBef>
                  <a:spcPct val="10000"/>
                </a:spcBef>
                <a:buClr>
                  <a:schemeClr val="accent1"/>
                </a:buClr>
                <a:defRPr sz="1500" b="1" i="1">
                  <a:solidFill>
                    <a:schemeClr val="bg1"/>
                  </a:solidFill>
                  <a:latin typeface="Tahoma" panose="020B0604030504040204" pitchFamily="34" charset="0"/>
                </a:defRPr>
              </a:lvl4pPr>
              <a:lvl5pPr marL="2057400" indent="-228600" algn="ctr">
                <a:spcBef>
                  <a:spcPct val="10000"/>
                </a:spcBef>
                <a:buClr>
                  <a:schemeClr val="accent1"/>
                </a:buClr>
                <a:defRPr sz="1500" b="1" i="1">
                  <a:solidFill>
                    <a:schemeClr val="bg1"/>
                  </a:solidFill>
                  <a:latin typeface="Tahoma" panose="020B0604030504040204" pitchFamily="34" charset="0"/>
                </a:defRPr>
              </a:lvl5pPr>
              <a:lvl6pPr marL="2514600" indent="-228600" algn="ctr" eaLnBrk="0" fontAlgn="base" hangingPunct="0">
                <a:spcBef>
                  <a:spcPct val="10000"/>
                </a:spcBef>
                <a:spcAft>
                  <a:spcPct val="0"/>
                </a:spcAft>
                <a:buClr>
                  <a:schemeClr val="accent1"/>
                </a:buClr>
                <a:defRPr sz="1500" b="1" i="1">
                  <a:solidFill>
                    <a:schemeClr val="bg1"/>
                  </a:solidFill>
                  <a:latin typeface="Tahoma" panose="020B0604030504040204" pitchFamily="34" charset="0"/>
                </a:defRPr>
              </a:lvl6pPr>
              <a:lvl7pPr marL="2971800" indent="-228600" algn="ctr" eaLnBrk="0" fontAlgn="base" hangingPunct="0">
                <a:spcBef>
                  <a:spcPct val="10000"/>
                </a:spcBef>
                <a:spcAft>
                  <a:spcPct val="0"/>
                </a:spcAft>
                <a:buClr>
                  <a:schemeClr val="accent1"/>
                </a:buClr>
                <a:defRPr sz="1500" b="1" i="1">
                  <a:solidFill>
                    <a:schemeClr val="bg1"/>
                  </a:solidFill>
                  <a:latin typeface="Tahoma" panose="020B0604030504040204" pitchFamily="34" charset="0"/>
                </a:defRPr>
              </a:lvl7pPr>
              <a:lvl8pPr marL="3429000" indent="-228600" algn="ctr" eaLnBrk="0" fontAlgn="base" hangingPunct="0">
                <a:spcBef>
                  <a:spcPct val="10000"/>
                </a:spcBef>
                <a:spcAft>
                  <a:spcPct val="0"/>
                </a:spcAft>
                <a:buClr>
                  <a:schemeClr val="accent1"/>
                </a:buClr>
                <a:defRPr sz="1500" b="1" i="1">
                  <a:solidFill>
                    <a:schemeClr val="bg1"/>
                  </a:solidFill>
                  <a:latin typeface="Tahoma" panose="020B0604030504040204" pitchFamily="34" charset="0"/>
                </a:defRPr>
              </a:lvl8pPr>
              <a:lvl9pPr marL="3886200" indent="-228600" algn="ctr" eaLnBrk="0" fontAlgn="base" hangingPunct="0">
                <a:spcBef>
                  <a:spcPct val="10000"/>
                </a:spcBef>
                <a:spcAft>
                  <a:spcPct val="0"/>
                </a:spcAft>
                <a:buClr>
                  <a:schemeClr val="accent1"/>
                </a:buClr>
                <a:defRPr sz="1500" b="1" i="1">
                  <a:solidFill>
                    <a:schemeClr val="bg1"/>
                  </a:solidFill>
                  <a:latin typeface="Tahoma" panose="020B0604030504040204" pitchFamily="34" charset="0"/>
                </a:defRPr>
              </a:lvl9pPr>
            </a:lstStyle>
            <a:p>
              <a:pPr eaLnBrk="1" hangingPunct="1">
                <a:defRPr/>
              </a:pPr>
              <a:endParaRPr lang="en-GB" altLang="en-US" smtClean="0"/>
            </a:p>
          </p:txBody>
        </p:sp>
        <p:pic>
          <p:nvPicPr>
            <p:cNvPr id="1034" name="Picture 37" descr="LogoColW"/>
            <p:cNvPicPr>
              <a:picLocks noChangeAspect="1" noChangeArrowheads="1"/>
            </p:cNvPicPr>
            <p:nvPr userDrawn="1"/>
          </p:nvPicPr>
          <p:blipFill>
            <a:blip r:embed="rId15" cstate="print">
              <a:clrChange>
                <a:clrFrom>
                  <a:srgbClr val="FFFFFF"/>
                </a:clrFrom>
                <a:clrTo>
                  <a:srgbClr val="FFFFFF">
                    <a:alpha val="0"/>
                  </a:srgbClr>
                </a:clrTo>
              </a:clrChange>
            </a:blip>
            <a:srcRect/>
            <a:stretch>
              <a:fillRect/>
            </a:stretch>
          </p:blipFill>
          <p:spPr bwMode="auto">
            <a:xfrm>
              <a:off x="240" y="240"/>
              <a:ext cx="528" cy="391"/>
            </a:xfrm>
            <a:prstGeom prst="rect">
              <a:avLst/>
            </a:prstGeom>
            <a:noFill/>
            <a:ln w="9525">
              <a:noFill/>
              <a:miter lim="800000"/>
              <a:headEnd/>
              <a:tailEnd/>
            </a:ln>
          </p:spPr>
        </p:pic>
      </p:grpSp>
    </p:spTree>
  </p:cSld>
  <p:clrMap bg1="dk2" tx1="lt1" bg2="dk1" tx2="lt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anose="020B0604030504040204" pitchFamily="34" charset="0"/>
        </a:defRPr>
      </a:lvl2pPr>
      <a:lvl3pPr algn="l" rtl="0" eaLnBrk="0" fontAlgn="base" hangingPunct="0">
        <a:spcBef>
          <a:spcPct val="0"/>
        </a:spcBef>
        <a:spcAft>
          <a:spcPct val="0"/>
        </a:spcAft>
        <a:defRPr sz="3600">
          <a:solidFill>
            <a:schemeClr val="tx2"/>
          </a:solidFill>
          <a:latin typeface="Tahoma" panose="020B0604030504040204" pitchFamily="34" charset="0"/>
        </a:defRPr>
      </a:lvl3pPr>
      <a:lvl4pPr algn="l" rtl="0" eaLnBrk="0" fontAlgn="base" hangingPunct="0">
        <a:spcBef>
          <a:spcPct val="0"/>
        </a:spcBef>
        <a:spcAft>
          <a:spcPct val="0"/>
        </a:spcAft>
        <a:defRPr sz="3600">
          <a:solidFill>
            <a:schemeClr val="tx2"/>
          </a:solidFill>
          <a:latin typeface="Tahoma" panose="020B0604030504040204" pitchFamily="34" charset="0"/>
        </a:defRPr>
      </a:lvl4pPr>
      <a:lvl5pPr algn="l" rtl="0" eaLnBrk="0" fontAlgn="base" hangingPunct="0">
        <a:spcBef>
          <a:spcPct val="0"/>
        </a:spcBef>
        <a:spcAft>
          <a:spcPct val="0"/>
        </a:spcAft>
        <a:defRPr sz="3600">
          <a:solidFill>
            <a:schemeClr val="tx2"/>
          </a:solidFill>
          <a:latin typeface="Tahoma" panose="020B0604030504040204" pitchFamily="34" charset="0"/>
        </a:defRPr>
      </a:lvl5pPr>
      <a:lvl6pPr marL="457200" algn="l" rtl="0" fontAlgn="base">
        <a:spcBef>
          <a:spcPct val="0"/>
        </a:spcBef>
        <a:spcAft>
          <a:spcPct val="0"/>
        </a:spcAft>
        <a:defRPr sz="3600">
          <a:solidFill>
            <a:schemeClr val="tx2"/>
          </a:solidFill>
          <a:latin typeface="Tahoma" panose="020B0604030504040204" pitchFamily="34" charset="0"/>
        </a:defRPr>
      </a:lvl6pPr>
      <a:lvl7pPr marL="914400" algn="l" rtl="0" fontAlgn="base">
        <a:spcBef>
          <a:spcPct val="0"/>
        </a:spcBef>
        <a:spcAft>
          <a:spcPct val="0"/>
        </a:spcAft>
        <a:defRPr sz="3600">
          <a:solidFill>
            <a:schemeClr val="tx2"/>
          </a:solidFill>
          <a:latin typeface="Tahoma" panose="020B0604030504040204" pitchFamily="34" charset="0"/>
        </a:defRPr>
      </a:lvl7pPr>
      <a:lvl8pPr marL="1371600" algn="l" rtl="0" fontAlgn="base">
        <a:spcBef>
          <a:spcPct val="0"/>
        </a:spcBef>
        <a:spcAft>
          <a:spcPct val="0"/>
        </a:spcAft>
        <a:defRPr sz="3600">
          <a:solidFill>
            <a:schemeClr val="tx2"/>
          </a:solidFill>
          <a:latin typeface="Tahoma" panose="020B0604030504040204" pitchFamily="34" charset="0"/>
        </a:defRPr>
      </a:lvl8pPr>
      <a:lvl9pPr marL="1828800" algn="l" rtl="0" fontAlgn="base">
        <a:spcBef>
          <a:spcPct val="0"/>
        </a:spcBef>
        <a:spcAft>
          <a:spcPct val="0"/>
        </a:spcAft>
        <a:defRPr sz="36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brázek 6" descr="BIRD.MAP.png"/>
          <p:cNvPicPr>
            <a:picLocks noChangeAspect="1"/>
          </p:cNvPicPr>
          <p:nvPr/>
        </p:nvPicPr>
        <p:blipFill>
          <a:blip r:embed="rId3" cstate="print"/>
          <a:stretch>
            <a:fillRect/>
          </a:stretch>
        </p:blipFill>
        <p:spPr>
          <a:xfrm>
            <a:off x="0" y="908720"/>
            <a:ext cx="9144000" cy="5186685"/>
          </a:xfrm>
          <a:prstGeom prst="rect">
            <a:avLst/>
          </a:prstGeom>
        </p:spPr>
      </p:pic>
      <p:sp>
        <p:nvSpPr>
          <p:cNvPr id="8" name="Rectangle 27"/>
          <p:cNvSpPr>
            <a:spLocks noChangeArrowheads="1"/>
          </p:cNvSpPr>
          <p:nvPr/>
        </p:nvSpPr>
        <p:spPr bwMode="auto">
          <a:xfrm>
            <a:off x="323031" y="189706"/>
            <a:ext cx="8353425" cy="935038"/>
          </a:xfrm>
          <a:prstGeom prst="rect">
            <a:avLst/>
          </a:prstGeom>
          <a:solidFill>
            <a:srgbClr val="003366"/>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1"/>
          <a:lstStyle>
            <a:lvl1pPr algn="l">
              <a:spcBef>
                <a:spcPct val="0"/>
              </a:spcBef>
              <a:defRPr sz="4000">
                <a:solidFill>
                  <a:schemeClr val="tx1"/>
                </a:solidFill>
                <a:latin typeface="Calibri" panose="020F0502020204030204" pitchFamily="34" charset="0"/>
              </a:defRPr>
            </a:lvl1pPr>
            <a:lvl2pPr algn="l">
              <a:spcBef>
                <a:spcPct val="0"/>
              </a:spcBef>
              <a:defRPr sz="4000">
                <a:solidFill>
                  <a:schemeClr val="tx1"/>
                </a:solidFill>
                <a:latin typeface="Calibri" panose="020F0502020204030204" pitchFamily="34" charset="0"/>
              </a:defRPr>
            </a:lvl2pPr>
            <a:lvl3pPr algn="l">
              <a:spcBef>
                <a:spcPct val="0"/>
              </a:spcBef>
              <a:defRPr sz="4000">
                <a:solidFill>
                  <a:schemeClr val="tx1"/>
                </a:solidFill>
                <a:latin typeface="Calibri" panose="020F0502020204030204" pitchFamily="34" charset="0"/>
              </a:defRPr>
            </a:lvl3pPr>
            <a:lvl4pPr algn="l">
              <a:spcBef>
                <a:spcPct val="0"/>
              </a:spcBef>
              <a:defRPr sz="4000">
                <a:solidFill>
                  <a:schemeClr val="tx1"/>
                </a:solidFill>
                <a:latin typeface="Calibri" panose="020F0502020204030204" pitchFamily="34" charset="0"/>
              </a:defRPr>
            </a:lvl4pPr>
            <a:lvl5pPr algn="l">
              <a:spcBef>
                <a:spcPct val="0"/>
              </a:spcBef>
              <a:defRPr sz="4000">
                <a:solidFill>
                  <a:schemeClr val="tx1"/>
                </a:solidFill>
                <a:latin typeface="Calibri" panose="020F0502020204030204" pitchFamily="34" charset="0"/>
              </a:defRPr>
            </a:lvl5pPr>
            <a:lvl6pPr marL="457200" fontAlgn="base">
              <a:spcBef>
                <a:spcPct val="0"/>
              </a:spcBef>
              <a:spcAft>
                <a:spcPct val="0"/>
              </a:spcAft>
              <a:defRPr sz="4000">
                <a:solidFill>
                  <a:schemeClr val="tx1"/>
                </a:solidFill>
                <a:latin typeface="Calibri" panose="020F0502020204030204" pitchFamily="34" charset="0"/>
              </a:defRPr>
            </a:lvl6pPr>
            <a:lvl7pPr marL="914400" fontAlgn="base">
              <a:spcBef>
                <a:spcPct val="0"/>
              </a:spcBef>
              <a:spcAft>
                <a:spcPct val="0"/>
              </a:spcAft>
              <a:defRPr sz="4000">
                <a:solidFill>
                  <a:schemeClr val="tx1"/>
                </a:solidFill>
                <a:latin typeface="Calibri" panose="020F0502020204030204" pitchFamily="34" charset="0"/>
              </a:defRPr>
            </a:lvl7pPr>
            <a:lvl8pPr marL="1371600" fontAlgn="base">
              <a:spcBef>
                <a:spcPct val="0"/>
              </a:spcBef>
              <a:spcAft>
                <a:spcPct val="0"/>
              </a:spcAft>
              <a:defRPr sz="4000">
                <a:solidFill>
                  <a:schemeClr val="tx1"/>
                </a:solidFill>
                <a:latin typeface="Calibri" panose="020F0502020204030204" pitchFamily="34" charset="0"/>
              </a:defRPr>
            </a:lvl8pPr>
            <a:lvl9pPr marL="1828800" fontAlgn="base">
              <a:spcBef>
                <a:spcPct val="0"/>
              </a:spcBef>
              <a:spcAft>
                <a:spcPct val="0"/>
              </a:spcAft>
              <a:defRPr sz="4000">
                <a:solidFill>
                  <a:schemeClr val="tx1"/>
                </a:solidFill>
                <a:latin typeface="Calibri" panose="020F0502020204030204" pitchFamily="34" charset="0"/>
              </a:defRPr>
            </a:lvl9pPr>
          </a:lstStyle>
          <a:p>
            <a:pPr algn="ctr" eaLnBrk="1" hangingPunct="1">
              <a:defRPr/>
            </a:pPr>
            <a:r>
              <a:rPr lang="en-US" altLang="en-US" sz="2800" i="0" dirty="0" smtClean="0">
                <a:effectLst>
                  <a:outerShdw blurRad="38100" dist="38100" dir="2700000" algn="tl">
                    <a:srgbClr val="000000"/>
                  </a:outerShdw>
                </a:effectLst>
              </a:rPr>
              <a:t>New strategies of the LHC experiments to meet </a:t>
            </a:r>
          </a:p>
          <a:p>
            <a:pPr algn="ctr" eaLnBrk="1" hangingPunct="1">
              <a:defRPr/>
            </a:pPr>
            <a:r>
              <a:rPr lang="en-US" altLang="en-US" sz="2800" i="0" dirty="0" smtClean="0">
                <a:effectLst>
                  <a:outerShdw blurRad="38100" dist="38100" dir="2700000" algn="tl">
                    <a:srgbClr val="000000"/>
                  </a:outerShdw>
                </a:effectLst>
              </a:rPr>
              <a:t>the computing requirements of the HL-LHC era</a:t>
            </a:r>
            <a:endParaRPr lang="cs-CZ" altLang="en-US" sz="2800" i="0" dirty="0" smtClean="0">
              <a:effectLst>
                <a:outerShdw blurRad="38100" dist="38100" dir="2700000" algn="tl">
                  <a:srgbClr val="000000"/>
                </a:outerShdw>
              </a:effectLst>
            </a:endParaRPr>
          </a:p>
        </p:txBody>
      </p:sp>
      <p:sp>
        <p:nvSpPr>
          <p:cNvPr id="9" name="Content Placeholder 2"/>
          <p:cNvSpPr>
            <a:spLocks/>
          </p:cNvSpPr>
          <p:nvPr/>
        </p:nvSpPr>
        <p:spPr bwMode="auto">
          <a:xfrm>
            <a:off x="6012160" y="1124744"/>
            <a:ext cx="3131840" cy="1944216"/>
          </a:xfrm>
          <a:prstGeom prst="rect">
            <a:avLst/>
          </a:prstGeom>
          <a:solidFill>
            <a:srgbClr val="FFFFFF">
              <a:alpha val="37000"/>
            </a:srgbClr>
          </a:solidFill>
          <a:ln w="19050">
            <a:solidFill>
              <a:srgbClr val="CC0000"/>
            </a:solidFill>
            <a:miter lim="800000"/>
            <a:headEnd/>
            <a:tailEnd/>
          </a:ln>
          <a:effectLst/>
        </p:spPr>
        <p:txBody>
          <a:bodyPr lIns="91430" tIns="45715" rIns="91430" bIns="45715"/>
          <a:lstStyle/>
          <a:p>
            <a:pPr defTabSz="1293813" eaLnBrk="1" hangingPunct="1"/>
            <a:r>
              <a:rPr lang="en-US" altLang="en-US" sz="1400" i="0" dirty="0" smtClean="0">
                <a:solidFill>
                  <a:srgbClr val="FF0000"/>
                </a:solidFill>
                <a:latin typeface="Calibri" pitchFamily="34" charset="0"/>
              </a:rPr>
              <a:t>Worldwide LHC Computing Grid (WLCG)</a:t>
            </a:r>
          </a:p>
          <a:p>
            <a:pPr defTabSz="1293813" eaLnBrk="1" hangingPunct="1"/>
            <a:r>
              <a:rPr lang="en-US" altLang="en-US" sz="1400" i="0" dirty="0" smtClean="0">
                <a:solidFill>
                  <a:srgbClr val="FF0000"/>
                </a:solidFill>
                <a:latin typeface="Calibri" pitchFamily="34" charset="0"/>
              </a:rPr>
              <a:t> </a:t>
            </a:r>
            <a:r>
              <a:rPr lang="en-US" altLang="en-US" sz="1200" b="0" i="0" dirty="0" smtClean="0">
                <a:latin typeface="Calibri" pitchFamily="34" charset="0"/>
              </a:rPr>
              <a:t>in October 2016:</a:t>
            </a:r>
          </a:p>
          <a:p>
            <a:pPr defTabSz="1293813" eaLnBrk="1" hangingPunct="1"/>
            <a:r>
              <a:rPr lang="en-US" altLang="en-US" sz="1200" b="0" i="0" dirty="0" smtClean="0">
                <a:latin typeface="Calibri" pitchFamily="34" charset="0"/>
              </a:rPr>
              <a:t>-    63 </a:t>
            </a:r>
            <a:r>
              <a:rPr lang="en-US" altLang="en-US" sz="1200" b="0" i="0" dirty="0" err="1" smtClean="0">
                <a:latin typeface="Calibri" pitchFamily="34" charset="0"/>
              </a:rPr>
              <a:t>MoU</a:t>
            </a:r>
            <a:r>
              <a:rPr lang="en-US" altLang="en-US" sz="1200" b="0" i="0" dirty="0" smtClean="0">
                <a:latin typeface="Calibri" pitchFamily="34" charset="0"/>
              </a:rPr>
              <a:t> signatories </a:t>
            </a:r>
          </a:p>
          <a:p>
            <a:pPr defTabSz="1293813" eaLnBrk="1" hangingPunct="1">
              <a:buFontTx/>
              <a:buChar char="-"/>
            </a:pPr>
            <a:r>
              <a:rPr lang="en-US" altLang="en-US" sz="1200" b="0" i="0" dirty="0" smtClean="0">
                <a:latin typeface="Calibri" pitchFamily="34" charset="0"/>
              </a:rPr>
              <a:t>    167 sites</a:t>
            </a:r>
          </a:p>
          <a:p>
            <a:pPr defTabSz="1293813" eaLnBrk="1" hangingPunct="1">
              <a:buFontTx/>
              <a:buChar char="-"/>
            </a:pPr>
            <a:r>
              <a:rPr lang="en-US" altLang="en-US" sz="1200" b="0" i="0" dirty="0" smtClean="0">
                <a:latin typeface="Calibri" pitchFamily="34" charset="0"/>
              </a:rPr>
              <a:t>    42 countries</a:t>
            </a:r>
          </a:p>
          <a:p>
            <a:pPr defTabSz="1293813" eaLnBrk="1" hangingPunct="1"/>
            <a:r>
              <a:rPr lang="en-US" altLang="en-US" sz="1200" b="0" i="0" dirty="0" smtClean="0">
                <a:latin typeface="Calibri" pitchFamily="34" charset="0"/>
              </a:rPr>
              <a:t>-    Up to ~600k CPU cores, but equivalent to </a:t>
            </a:r>
          </a:p>
          <a:p>
            <a:pPr defTabSz="1293813" eaLnBrk="1" hangingPunct="1"/>
            <a:r>
              <a:rPr lang="en-US" altLang="en-US" sz="1200" b="0" i="0" dirty="0" smtClean="0">
                <a:latin typeface="Calibri" pitchFamily="34" charset="0"/>
              </a:rPr>
              <a:t>~ 350k today’s fastest cores</a:t>
            </a:r>
          </a:p>
          <a:p>
            <a:pPr defTabSz="1293813" eaLnBrk="1" hangingPunct="1"/>
            <a:r>
              <a:rPr lang="en-US" altLang="en-US" sz="1200" b="0" i="0" dirty="0" smtClean="0">
                <a:latin typeface="Calibri" pitchFamily="34" charset="0"/>
              </a:rPr>
              <a:t>-    Disks: </a:t>
            </a:r>
            <a:r>
              <a:rPr lang="en-US" altLang="en-US" sz="1200" b="0" i="0" smtClean="0">
                <a:latin typeface="Calibri" pitchFamily="34" charset="0"/>
              </a:rPr>
              <a:t>~ 400 </a:t>
            </a:r>
            <a:r>
              <a:rPr lang="en-US" altLang="en-US" sz="1200" b="0" i="0" dirty="0" smtClean="0">
                <a:latin typeface="Calibri" pitchFamily="34" charset="0"/>
              </a:rPr>
              <a:t>PB</a:t>
            </a:r>
          </a:p>
          <a:p>
            <a:pPr defTabSz="1293813" eaLnBrk="1" hangingPunct="1"/>
            <a:r>
              <a:rPr lang="en-US" altLang="en-US" sz="1200" b="0" i="0" dirty="0" smtClean="0">
                <a:latin typeface="Calibri" pitchFamily="34" charset="0"/>
              </a:rPr>
              <a:t>-    Tape storage: ~390 PB</a:t>
            </a:r>
          </a:p>
        </p:txBody>
      </p:sp>
      <p:sp>
        <p:nvSpPr>
          <p:cNvPr id="10" name="Rectangle 25"/>
          <p:cNvSpPr>
            <a:spLocks noChangeArrowheads="1"/>
          </p:cNvSpPr>
          <p:nvPr/>
        </p:nvSpPr>
        <p:spPr bwMode="auto">
          <a:xfrm>
            <a:off x="323528" y="5093488"/>
            <a:ext cx="8352978" cy="1519253"/>
          </a:xfrm>
          <a:prstGeom prst="rect">
            <a:avLst/>
          </a:prstGeom>
          <a:solidFill>
            <a:srgbClr val="FFFFFF">
              <a:alpha val="37000"/>
            </a:srgbClr>
          </a:solidFill>
          <a:ln>
            <a:solidFill>
              <a:srgbClr val="00B050"/>
            </a:solidFill>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lIns="36000" tIns="36000" rIns="36000" bIns="36000">
            <a:spAutoFit/>
          </a:bodyPr>
          <a:lstStyle/>
          <a:p>
            <a:pPr eaLnBrk="1" hangingPunct="1">
              <a:spcBef>
                <a:spcPct val="10000"/>
              </a:spcBef>
              <a:buClr>
                <a:schemeClr val="accent1"/>
              </a:buClr>
              <a:defRPr/>
            </a:pPr>
            <a:r>
              <a:rPr lang="en-US" altLang="en-US" i="0" dirty="0" smtClean="0">
                <a:latin typeface="Calibri" panose="020F0502020204030204" pitchFamily="34" charset="0"/>
              </a:rPr>
              <a:t>Run 2 has set new records in all areas of performance and capabilities.</a:t>
            </a:r>
          </a:p>
          <a:p>
            <a:pPr eaLnBrk="1" hangingPunct="1">
              <a:spcBef>
                <a:spcPct val="10000"/>
              </a:spcBef>
              <a:buClr>
                <a:schemeClr val="accent1"/>
              </a:buClr>
              <a:defRPr/>
            </a:pPr>
            <a:r>
              <a:rPr lang="en-US" altLang="en-US" i="0" dirty="0" smtClean="0">
                <a:latin typeface="Calibri" panose="020F0502020204030204" pitchFamily="34" charset="0"/>
              </a:rPr>
              <a:t>The WLCG and experiments have managed the challenges successfully.</a:t>
            </a:r>
          </a:p>
          <a:p>
            <a:pPr eaLnBrk="1" hangingPunct="1">
              <a:spcBef>
                <a:spcPct val="10000"/>
              </a:spcBef>
              <a:buClr>
                <a:schemeClr val="accent1"/>
              </a:buClr>
              <a:defRPr/>
            </a:pPr>
            <a:r>
              <a:rPr lang="en-US" altLang="en-US" i="0" dirty="0" smtClean="0">
                <a:latin typeface="Calibri" panose="020F0502020204030204" pitchFamily="34" charset="0"/>
              </a:rPr>
              <a:t>Continuous efforts in various areas like improvements of experiment software performance, changes of computing models, adoption of new data management strategies, upgrades of network capacity or utilization of external resources – high performance computing centers (HPC) and computational clouds </a:t>
            </a:r>
            <a:r>
              <a:rPr lang="en-US" altLang="en-US" i="0" dirty="0" smtClean="0">
                <a:latin typeface="Calibri" panose="020F0502020204030204" pitchFamily="34" charset="0"/>
                <a:sym typeface="Wingdings" pitchFamily="2" charset="2"/>
              </a:rPr>
              <a:t>  </a:t>
            </a:r>
            <a:r>
              <a:rPr lang="en-US" altLang="en-US" sz="1600" dirty="0" smtClean="0">
                <a:solidFill>
                  <a:srgbClr val="FF0000"/>
                </a:solidFill>
                <a:latin typeface="Calibri" panose="020F0502020204030204" pitchFamily="34" charset="0"/>
              </a:rPr>
              <a:t>make it possible to adapt the system to the constantly evolving demands on performance.</a:t>
            </a:r>
            <a:endParaRPr lang="en-US" altLang="en-US" dirty="0" smtClean="0">
              <a:solidFill>
                <a:srgbClr val="FF0000"/>
              </a:solidFill>
              <a:latin typeface="Calibri" panose="020F0502020204030204" pitchFamily="34" charset="0"/>
            </a:endParaRPr>
          </a:p>
        </p:txBody>
      </p:sp>
      <p:sp>
        <p:nvSpPr>
          <p:cNvPr id="11" name="Rectangle 28"/>
          <p:cNvSpPr>
            <a:spLocks noChangeArrowheads="1"/>
          </p:cNvSpPr>
          <p:nvPr/>
        </p:nvSpPr>
        <p:spPr bwMode="auto">
          <a:xfrm>
            <a:off x="251520" y="1124744"/>
            <a:ext cx="4826000" cy="216024"/>
          </a:xfrm>
          <a:prstGeom prst="rect">
            <a:avLst/>
          </a:prstGeom>
          <a:solidFill>
            <a:srgbClr val="003366"/>
          </a:solidFill>
          <a:ln w="9525">
            <a:noFill/>
            <a:miter lim="800000"/>
            <a:headEnd/>
            <a:tailEnd/>
          </a:ln>
          <a:effectLst/>
        </p:spPr>
        <p:txBody>
          <a:bodyPr/>
          <a:lstStyle/>
          <a:p>
            <a:pPr algn="r" eaLnBrk="1" hangingPunct="1">
              <a:spcBef>
                <a:spcPct val="20000"/>
              </a:spcBef>
              <a:buClr>
                <a:schemeClr val="accent1"/>
              </a:buClr>
            </a:pPr>
            <a:r>
              <a:rPr lang="en-US" altLang="en-US" sz="1200" dirty="0">
                <a:solidFill>
                  <a:schemeClr val="tx1"/>
                </a:solidFill>
                <a:latin typeface="Calibri" pitchFamily="34" charset="0"/>
              </a:rPr>
              <a:t>Dagmar Adamova (NPI AS CR Prague/</a:t>
            </a:r>
            <a:r>
              <a:rPr lang="en-US" altLang="en-US" sz="1200" dirty="0" err="1">
                <a:solidFill>
                  <a:schemeClr val="tx1"/>
                </a:solidFill>
                <a:latin typeface="Calibri" pitchFamily="34" charset="0"/>
              </a:rPr>
              <a:t>Rez</a:t>
            </a:r>
            <a:r>
              <a:rPr lang="en-US" altLang="en-US" sz="1200" dirty="0">
                <a:solidFill>
                  <a:schemeClr val="tx1"/>
                </a:solidFill>
                <a:latin typeface="Calibri" pitchFamily="34" charset="0"/>
              </a:rPr>
              <a:t>) and Maarten </a:t>
            </a:r>
            <a:r>
              <a:rPr lang="en-US" altLang="en-US" sz="1200" dirty="0" err="1">
                <a:solidFill>
                  <a:schemeClr val="tx1"/>
                </a:solidFill>
                <a:latin typeface="Calibri" pitchFamily="34" charset="0"/>
              </a:rPr>
              <a:t>Litmaath</a:t>
            </a:r>
            <a:r>
              <a:rPr lang="en-US" altLang="en-US" sz="1200" dirty="0">
                <a:solidFill>
                  <a:schemeClr val="tx1"/>
                </a:solidFill>
                <a:latin typeface="Calibri" pitchFamily="34" charset="0"/>
              </a:rPr>
              <a:t> (CERN)</a:t>
            </a:r>
            <a:endParaRPr lang="cs-CZ" altLang="en-US" sz="1200" dirty="0">
              <a:solidFill>
                <a:schemeClr val="tx1"/>
              </a:solidFill>
              <a:latin typeface="Calibri" pitchFamily="34" charset="0"/>
            </a:endParaRPr>
          </a:p>
        </p:txBody>
      </p:sp>
      <p:sp>
        <p:nvSpPr>
          <p:cNvPr id="12" name="Rectangle 15"/>
          <p:cNvSpPr>
            <a:spLocks noChangeArrowheads="1"/>
          </p:cNvSpPr>
          <p:nvPr/>
        </p:nvSpPr>
        <p:spPr bwMode="auto">
          <a:xfrm>
            <a:off x="35496" y="3789040"/>
            <a:ext cx="3600400" cy="504056"/>
          </a:xfrm>
          <a:prstGeom prst="rect">
            <a:avLst/>
          </a:prstGeom>
          <a:noFill/>
          <a:ln w="9525">
            <a:solidFill>
              <a:srgbClr val="0066FF"/>
            </a:solidFill>
            <a:miter lim="800000"/>
            <a:headEnd/>
            <a:tailEnd/>
          </a:ln>
          <a:effectLst/>
        </p:spPr>
        <p:txBody>
          <a:bodyPr anchorCtr="1"/>
          <a:lstStyle/>
          <a:p>
            <a:pPr eaLnBrk="1" hangingPunct="1"/>
            <a:r>
              <a:rPr lang="en-US" altLang="en-US" sz="900" dirty="0" smtClean="0">
                <a:solidFill>
                  <a:schemeClr val="tx1"/>
                </a:solidFill>
                <a:latin typeface="Calibri" pitchFamily="34" charset="0"/>
              </a:rPr>
              <a:t>LHC in 2016:</a:t>
            </a:r>
          </a:p>
          <a:p>
            <a:pPr eaLnBrk="1" hangingPunct="1"/>
            <a:r>
              <a:rPr lang="en-US" altLang="en-US" sz="900" b="0" dirty="0" smtClean="0">
                <a:solidFill>
                  <a:schemeClr val="tx1"/>
                </a:solidFill>
                <a:latin typeface="Calibri" pitchFamily="34" charset="0"/>
              </a:rPr>
              <a:t>Reached luminosity 40% above the design value.</a:t>
            </a:r>
          </a:p>
          <a:p>
            <a:pPr eaLnBrk="1" hangingPunct="1"/>
            <a:r>
              <a:rPr lang="en-US" altLang="en-US" sz="900" b="0" dirty="0" smtClean="0">
                <a:solidFill>
                  <a:schemeClr val="tx1"/>
                </a:solidFill>
                <a:latin typeface="Calibri" pitchFamily="34" charset="0"/>
              </a:rPr>
              <a:t>Integrated luminosity collected was 40 fb</a:t>
            </a:r>
            <a:r>
              <a:rPr lang="en-US" altLang="en-US" sz="900" b="0" baseline="30000" dirty="0" smtClean="0">
                <a:solidFill>
                  <a:schemeClr val="tx1"/>
                </a:solidFill>
                <a:latin typeface="Calibri" pitchFamily="34" charset="0"/>
              </a:rPr>
              <a:t>-1</a:t>
            </a:r>
            <a:r>
              <a:rPr lang="en-US" altLang="en-US" sz="900" b="0" dirty="0" smtClean="0">
                <a:solidFill>
                  <a:schemeClr val="tx1"/>
                </a:solidFill>
                <a:latin typeface="Calibri" pitchFamily="34" charset="0"/>
              </a:rPr>
              <a:t> (the goal for 2016 was 25 fb</a:t>
            </a:r>
            <a:r>
              <a:rPr lang="en-US" altLang="en-US" sz="900" b="0" baseline="30000" dirty="0" smtClean="0">
                <a:solidFill>
                  <a:schemeClr val="tx1"/>
                </a:solidFill>
                <a:latin typeface="Calibri" pitchFamily="34" charset="0"/>
              </a:rPr>
              <a:t>-1</a:t>
            </a:r>
            <a:r>
              <a:rPr lang="en-US" altLang="en-US" sz="900" b="0" dirty="0" smtClean="0">
                <a:solidFill>
                  <a:schemeClr val="tx1"/>
                </a:solidFill>
                <a:latin typeface="Calibri" pitchFamily="34"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23" name="Rectangle 15"/>
          <p:cNvSpPr>
            <a:spLocks noChangeArrowheads="1"/>
          </p:cNvSpPr>
          <p:nvPr/>
        </p:nvSpPr>
        <p:spPr bwMode="auto">
          <a:xfrm>
            <a:off x="683568" y="5589240"/>
            <a:ext cx="6912768" cy="936104"/>
          </a:xfrm>
          <a:prstGeom prst="rect">
            <a:avLst/>
          </a:prstGeom>
          <a:noFill/>
          <a:ln w="9525">
            <a:solidFill>
              <a:srgbClr val="FF0000"/>
            </a:solidFill>
            <a:miter lim="800000"/>
            <a:headEnd/>
            <a:tailEnd/>
          </a:ln>
          <a:effectLst/>
        </p:spPr>
        <p:txBody>
          <a:bodyPr anchorCtr="1"/>
          <a:lstStyle/>
          <a:p>
            <a:pPr eaLnBrk="1" hangingPunct="1"/>
            <a:r>
              <a:rPr lang="en-US" altLang="en-US" sz="1400" i="0" dirty="0" smtClean="0">
                <a:solidFill>
                  <a:srgbClr val="333333"/>
                </a:solidFill>
                <a:latin typeface="Calibri" pitchFamily="34" charset="0"/>
              </a:rPr>
              <a:t>Luminosity upgrades </a:t>
            </a:r>
            <a:r>
              <a:rPr lang="en-US" altLang="en-US" sz="1400" i="0" dirty="0" smtClean="0">
                <a:solidFill>
                  <a:srgbClr val="333333"/>
                </a:solidFill>
                <a:latin typeface="Calibri" pitchFamily="34" charset="0"/>
                <a:sym typeface="Wingdings" pitchFamily="2" charset="2"/>
              </a:rPr>
              <a:t></a:t>
            </a:r>
            <a:r>
              <a:rPr lang="en-US" altLang="en-US" sz="1400" i="0" dirty="0" smtClean="0">
                <a:solidFill>
                  <a:srgbClr val="333333"/>
                </a:solidFill>
                <a:latin typeface="Calibri" pitchFamily="34" charset="0"/>
              </a:rPr>
              <a:t> higher pile-up, new trigger strategies, higher event complexity.</a:t>
            </a:r>
          </a:p>
          <a:p>
            <a:pPr eaLnBrk="1" hangingPunct="1"/>
            <a:r>
              <a:rPr lang="en-US" altLang="en-US" sz="1400" i="0" dirty="0" smtClean="0">
                <a:solidFill>
                  <a:srgbClr val="333333"/>
                </a:solidFill>
                <a:latin typeface="Calibri" pitchFamily="34" charset="0"/>
              </a:rPr>
              <a:t>Detector upgrades </a:t>
            </a:r>
            <a:r>
              <a:rPr lang="en-US" altLang="en-US" sz="1400" i="0" dirty="0" smtClean="0">
                <a:solidFill>
                  <a:srgbClr val="333333"/>
                </a:solidFill>
                <a:latin typeface="Calibri" pitchFamily="34" charset="0"/>
                <a:sym typeface="Wingdings" pitchFamily="2" charset="2"/>
              </a:rPr>
              <a:t></a:t>
            </a:r>
            <a:r>
              <a:rPr lang="en-US" altLang="en-US" sz="1400" i="0" dirty="0" smtClean="0">
                <a:solidFill>
                  <a:srgbClr val="333333"/>
                </a:solidFill>
                <a:latin typeface="Calibri" pitchFamily="34" charset="0"/>
              </a:rPr>
              <a:t> more channels, more complex simulations.</a:t>
            </a:r>
          </a:p>
          <a:p>
            <a:pPr eaLnBrk="1" hangingPunct="1"/>
            <a:r>
              <a:rPr lang="en-US" altLang="en-US" sz="1600" dirty="0" smtClean="0">
                <a:solidFill>
                  <a:srgbClr val="FF0000"/>
                </a:solidFill>
                <a:latin typeface="Calibri" pitchFamily="34" charset="0"/>
                <a:sym typeface="Wingdings" pitchFamily="2" charset="2"/>
              </a:rPr>
              <a:t>  </a:t>
            </a:r>
            <a:r>
              <a:rPr lang="en-US" altLang="en-US" sz="1600" dirty="0" smtClean="0">
                <a:solidFill>
                  <a:srgbClr val="FF0000"/>
                </a:solidFill>
                <a:latin typeface="Calibri" pitchFamily="34" charset="0"/>
              </a:rPr>
              <a:t>More data</a:t>
            </a:r>
          </a:p>
          <a:p>
            <a:pPr eaLnBrk="1" hangingPunct="1"/>
            <a:r>
              <a:rPr lang="en-US" altLang="en-US" sz="1400" i="0" dirty="0" smtClean="0">
                <a:solidFill>
                  <a:srgbClr val="333333"/>
                </a:solidFill>
                <a:latin typeface="Calibri" pitchFamily="34" charset="0"/>
              </a:rPr>
              <a:t>Estimates still vary a lot:  65 – 200 times larger needs than for LHC Run 2.</a:t>
            </a:r>
          </a:p>
        </p:txBody>
      </p:sp>
      <p:pic>
        <p:nvPicPr>
          <p:cNvPr id="10" name="Obrázek 9" descr="SCHUTZ.1.png"/>
          <p:cNvPicPr>
            <a:picLocks noChangeAspect="1"/>
          </p:cNvPicPr>
          <p:nvPr/>
        </p:nvPicPr>
        <p:blipFill>
          <a:blip r:embed="rId3" cstate="print"/>
          <a:stretch>
            <a:fillRect/>
          </a:stretch>
        </p:blipFill>
        <p:spPr>
          <a:xfrm>
            <a:off x="180480" y="558852"/>
            <a:ext cx="8715219" cy="4310308"/>
          </a:xfrm>
          <a:prstGeom prst="rect">
            <a:avLst/>
          </a:prstGeom>
          <a:ln>
            <a:solidFill>
              <a:srgbClr val="333333"/>
            </a:solidFill>
          </a:ln>
        </p:spPr>
      </p:pic>
      <p:sp>
        <p:nvSpPr>
          <p:cNvPr id="11" name="Rectangle 196"/>
          <p:cNvSpPr>
            <a:spLocks noChangeArrowheads="1"/>
          </p:cNvSpPr>
          <p:nvPr/>
        </p:nvSpPr>
        <p:spPr bwMode="auto">
          <a:xfrm>
            <a:off x="2051720" y="4941168"/>
            <a:ext cx="1512168" cy="307777"/>
          </a:xfrm>
          <a:prstGeom prst="rect">
            <a:avLst/>
          </a:prstGeom>
          <a:noFill/>
          <a:ln w="9525">
            <a:solidFill>
              <a:srgbClr val="FF0000"/>
            </a:solidFill>
            <a:miter lim="800000"/>
            <a:headEnd/>
            <a:tailEnd/>
          </a:ln>
        </p:spPr>
        <p:txBody>
          <a:bodyPr wrap="square">
            <a:spAutoFit/>
          </a:bodyPr>
          <a:lstStyle/>
          <a:p>
            <a:pPr defTabSz="1293813" eaLnBrk="1" hangingPunct="1"/>
            <a:r>
              <a:rPr lang="en-US" altLang="en-US" sz="700" dirty="0" smtClean="0">
                <a:solidFill>
                  <a:srgbClr val="FF0000"/>
                </a:solidFill>
                <a:latin typeface="Calibri" pitchFamily="34" charset="0"/>
              </a:rPr>
              <a:t>6.5 to 7 </a:t>
            </a:r>
            <a:r>
              <a:rPr lang="en-US" altLang="en-US" sz="700" dirty="0" err="1" smtClean="0">
                <a:solidFill>
                  <a:srgbClr val="FF0000"/>
                </a:solidFill>
                <a:latin typeface="Calibri" pitchFamily="34" charset="0"/>
              </a:rPr>
              <a:t>TeV</a:t>
            </a:r>
            <a:endParaRPr lang="en-US" altLang="en-US" sz="700" dirty="0" smtClean="0">
              <a:solidFill>
                <a:srgbClr val="FF0000"/>
              </a:solidFill>
              <a:latin typeface="Calibri" pitchFamily="34" charset="0"/>
            </a:endParaRPr>
          </a:p>
          <a:p>
            <a:pPr defTabSz="1293813" eaLnBrk="1" hangingPunct="1"/>
            <a:r>
              <a:rPr lang="en-US" altLang="en-US" sz="700" dirty="0" smtClean="0">
                <a:solidFill>
                  <a:srgbClr val="FF0000"/>
                </a:solidFill>
                <a:latin typeface="Calibri" pitchFamily="34" charset="0"/>
              </a:rPr>
              <a:t>Peak luminosity 1.6-1.7x10</a:t>
            </a:r>
            <a:r>
              <a:rPr lang="en-US" altLang="en-US" sz="700" baseline="30000" dirty="0" smtClean="0">
                <a:solidFill>
                  <a:srgbClr val="FF0000"/>
                </a:solidFill>
                <a:latin typeface="Calibri" pitchFamily="34" charset="0"/>
              </a:rPr>
              <a:t>34</a:t>
            </a:r>
            <a:r>
              <a:rPr lang="en-US" altLang="en-US" sz="700" dirty="0" smtClean="0">
                <a:solidFill>
                  <a:srgbClr val="FF0000"/>
                </a:solidFill>
                <a:latin typeface="Calibri" pitchFamily="34" charset="0"/>
              </a:rPr>
              <a:t>cm</a:t>
            </a:r>
            <a:r>
              <a:rPr lang="en-US" altLang="en-US" sz="700" baseline="30000" dirty="0" smtClean="0">
                <a:solidFill>
                  <a:srgbClr val="FF0000"/>
                </a:solidFill>
                <a:latin typeface="Calibri" pitchFamily="34" charset="0"/>
              </a:rPr>
              <a:t>-2</a:t>
            </a:r>
            <a:r>
              <a:rPr lang="en-US" altLang="en-US" sz="700" dirty="0" smtClean="0">
                <a:solidFill>
                  <a:srgbClr val="FF0000"/>
                </a:solidFill>
                <a:latin typeface="Calibri" pitchFamily="34" charset="0"/>
              </a:rPr>
              <a:t>s</a:t>
            </a:r>
            <a:r>
              <a:rPr lang="en-US" altLang="en-US" sz="700" baseline="30000" dirty="0" smtClean="0">
                <a:solidFill>
                  <a:srgbClr val="FF0000"/>
                </a:solidFill>
                <a:latin typeface="Calibri" pitchFamily="34" charset="0"/>
              </a:rPr>
              <a:t>-1</a:t>
            </a:r>
          </a:p>
        </p:txBody>
      </p:sp>
      <p:sp>
        <p:nvSpPr>
          <p:cNvPr id="12" name="Rectangle 196"/>
          <p:cNvSpPr>
            <a:spLocks noChangeArrowheads="1"/>
          </p:cNvSpPr>
          <p:nvPr/>
        </p:nvSpPr>
        <p:spPr bwMode="auto">
          <a:xfrm>
            <a:off x="4644008" y="4941168"/>
            <a:ext cx="1368152" cy="307777"/>
          </a:xfrm>
          <a:prstGeom prst="rect">
            <a:avLst/>
          </a:prstGeom>
          <a:noFill/>
          <a:ln w="9525">
            <a:solidFill>
              <a:srgbClr val="FF0000"/>
            </a:solidFill>
            <a:miter lim="800000"/>
            <a:headEnd/>
            <a:tailEnd/>
          </a:ln>
        </p:spPr>
        <p:txBody>
          <a:bodyPr wrap="square">
            <a:spAutoFit/>
          </a:bodyPr>
          <a:lstStyle/>
          <a:p>
            <a:pPr defTabSz="1293813" eaLnBrk="1" hangingPunct="1"/>
            <a:r>
              <a:rPr lang="en-US" altLang="en-US" sz="700" dirty="0" smtClean="0">
                <a:solidFill>
                  <a:srgbClr val="FF0000"/>
                </a:solidFill>
                <a:latin typeface="Calibri" pitchFamily="34" charset="0"/>
              </a:rPr>
              <a:t>7 </a:t>
            </a:r>
            <a:r>
              <a:rPr lang="en-US" altLang="en-US" sz="700" dirty="0" err="1" smtClean="0">
                <a:solidFill>
                  <a:srgbClr val="FF0000"/>
                </a:solidFill>
                <a:latin typeface="Calibri" pitchFamily="34" charset="0"/>
              </a:rPr>
              <a:t>TeV</a:t>
            </a:r>
            <a:endParaRPr lang="en-US" altLang="en-US" sz="700" dirty="0" smtClean="0">
              <a:solidFill>
                <a:srgbClr val="FF0000"/>
              </a:solidFill>
              <a:latin typeface="Calibri" pitchFamily="34" charset="0"/>
            </a:endParaRPr>
          </a:p>
          <a:p>
            <a:pPr defTabSz="1293813" eaLnBrk="1" hangingPunct="1"/>
            <a:r>
              <a:rPr lang="en-US" altLang="en-US" sz="700" dirty="0" smtClean="0">
                <a:solidFill>
                  <a:srgbClr val="FF0000"/>
                </a:solidFill>
                <a:latin typeface="Calibri" pitchFamily="34" charset="0"/>
              </a:rPr>
              <a:t>Peak luminosity 2-3x10</a:t>
            </a:r>
            <a:r>
              <a:rPr lang="en-US" altLang="en-US" sz="700" baseline="30000" dirty="0" smtClean="0">
                <a:solidFill>
                  <a:srgbClr val="FF0000"/>
                </a:solidFill>
                <a:latin typeface="Calibri" pitchFamily="34" charset="0"/>
              </a:rPr>
              <a:t>34</a:t>
            </a:r>
            <a:r>
              <a:rPr lang="en-US" altLang="en-US" sz="700" dirty="0" smtClean="0">
                <a:solidFill>
                  <a:srgbClr val="FF0000"/>
                </a:solidFill>
                <a:latin typeface="Calibri" pitchFamily="34" charset="0"/>
              </a:rPr>
              <a:t>cm</a:t>
            </a:r>
            <a:r>
              <a:rPr lang="en-US" altLang="en-US" sz="700" baseline="30000" dirty="0" smtClean="0">
                <a:solidFill>
                  <a:srgbClr val="FF0000"/>
                </a:solidFill>
                <a:latin typeface="Calibri" pitchFamily="34" charset="0"/>
              </a:rPr>
              <a:t>-2</a:t>
            </a:r>
            <a:r>
              <a:rPr lang="en-US" altLang="en-US" sz="700" dirty="0" smtClean="0">
                <a:solidFill>
                  <a:srgbClr val="FF0000"/>
                </a:solidFill>
                <a:latin typeface="Calibri" pitchFamily="34" charset="0"/>
              </a:rPr>
              <a:t>s</a:t>
            </a:r>
            <a:r>
              <a:rPr lang="en-US" altLang="en-US" sz="700" baseline="30000" dirty="0" smtClean="0">
                <a:solidFill>
                  <a:srgbClr val="FF0000"/>
                </a:solidFill>
                <a:latin typeface="Calibri" pitchFamily="34" charset="0"/>
              </a:rPr>
              <a:t>-1</a:t>
            </a:r>
          </a:p>
        </p:txBody>
      </p:sp>
      <p:sp>
        <p:nvSpPr>
          <p:cNvPr id="14" name="Donut 16"/>
          <p:cNvSpPr>
            <a:spLocks noChangeAspect="1"/>
          </p:cNvSpPr>
          <p:nvPr/>
        </p:nvSpPr>
        <p:spPr>
          <a:xfrm>
            <a:off x="2738991" y="3140968"/>
            <a:ext cx="464857" cy="442386"/>
          </a:xfrm>
          <a:prstGeom prst="donut">
            <a:avLst>
              <a:gd name="adj" fmla="val 13881"/>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GB" sz="1800">
              <a:solidFill>
                <a:schemeClr val="tx1"/>
              </a:solidFill>
            </a:endParaRPr>
          </a:p>
        </p:txBody>
      </p:sp>
      <p:sp>
        <p:nvSpPr>
          <p:cNvPr id="17" name="Donut 16"/>
          <p:cNvSpPr>
            <a:spLocks noChangeAspect="1"/>
          </p:cNvSpPr>
          <p:nvPr/>
        </p:nvSpPr>
        <p:spPr>
          <a:xfrm>
            <a:off x="6123367" y="3130630"/>
            <a:ext cx="464857" cy="442386"/>
          </a:xfrm>
          <a:prstGeom prst="donut">
            <a:avLst>
              <a:gd name="adj" fmla="val 13881"/>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GB" sz="1800">
              <a:solidFill>
                <a:schemeClr val="tx1"/>
              </a:solidFill>
            </a:endParaRPr>
          </a:p>
        </p:txBody>
      </p:sp>
      <p:sp>
        <p:nvSpPr>
          <p:cNvPr id="18" name="Donut 16"/>
          <p:cNvSpPr>
            <a:spLocks noChangeAspect="1"/>
          </p:cNvSpPr>
          <p:nvPr/>
        </p:nvSpPr>
        <p:spPr>
          <a:xfrm>
            <a:off x="4572000" y="3140968"/>
            <a:ext cx="464857" cy="442386"/>
          </a:xfrm>
          <a:prstGeom prst="donut">
            <a:avLst>
              <a:gd name="adj" fmla="val 13881"/>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GB" sz="1800">
              <a:solidFill>
                <a:schemeClr val="tx1"/>
              </a:solidFill>
            </a:endParaRPr>
          </a:p>
        </p:txBody>
      </p:sp>
      <p:sp>
        <p:nvSpPr>
          <p:cNvPr id="20" name="Rectangle 196"/>
          <p:cNvSpPr>
            <a:spLocks noChangeArrowheads="1"/>
          </p:cNvSpPr>
          <p:nvPr/>
        </p:nvSpPr>
        <p:spPr bwMode="auto">
          <a:xfrm>
            <a:off x="3419872" y="5301208"/>
            <a:ext cx="1368152" cy="307777"/>
          </a:xfrm>
          <a:prstGeom prst="rect">
            <a:avLst/>
          </a:prstGeom>
          <a:noFill/>
          <a:ln w="9525">
            <a:solidFill>
              <a:srgbClr val="FF0000"/>
            </a:solidFill>
            <a:miter lim="800000"/>
            <a:headEnd/>
            <a:tailEnd/>
          </a:ln>
        </p:spPr>
        <p:txBody>
          <a:bodyPr wrap="square">
            <a:spAutoFit/>
          </a:bodyPr>
          <a:lstStyle/>
          <a:p>
            <a:pPr defTabSz="1293813" eaLnBrk="1" hangingPunct="1"/>
            <a:r>
              <a:rPr lang="en-US" altLang="en-US" sz="700" dirty="0" smtClean="0">
                <a:solidFill>
                  <a:srgbClr val="FF0000"/>
                </a:solidFill>
                <a:latin typeface="Calibri" pitchFamily="34" charset="0"/>
              </a:rPr>
              <a:t>Upgrade ALICE + </a:t>
            </a:r>
            <a:r>
              <a:rPr lang="en-US" altLang="en-US" sz="700" dirty="0" err="1" smtClean="0">
                <a:solidFill>
                  <a:srgbClr val="FF0000"/>
                </a:solidFill>
                <a:latin typeface="Calibri" pitchFamily="34" charset="0"/>
              </a:rPr>
              <a:t>LHCb</a:t>
            </a:r>
            <a:r>
              <a:rPr lang="en-US" altLang="en-US" sz="700" dirty="0" smtClean="0">
                <a:solidFill>
                  <a:srgbClr val="FF0000"/>
                </a:solidFill>
                <a:latin typeface="Calibri" pitchFamily="34" charset="0"/>
              </a:rPr>
              <a:t> for Run 3</a:t>
            </a:r>
          </a:p>
          <a:p>
            <a:pPr defTabSz="1293813" eaLnBrk="1" hangingPunct="1"/>
            <a:r>
              <a:rPr lang="en-US" altLang="en-US" sz="700" dirty="0" smtClean="0">
                <a:solidFill>
                  <a:srgbClr val="FF0000"/>
                </a:solidFill>
                <a:latin typeface="Calibri" pitchFamily="34" charset="0"/>
              </a:rPr>
              <a:t> </a:t>
            </a:r>
            <a:r>
              <a:rPr lang="en-US" altLang="en-US" sz="700" dirty="0" smtClean="0">
                <a:solidFill>
                  <a:srgbClr val="FF0000"/>
                </a:solidFill>
                <a:latin typeface="Calibri" pitchFamily="34" charset="0"/>
                <a:sym typeface="Wingdings" pitchFamily="2" charset="2"/>
              </a:rPr>
              <a:t>7</a:t>
            </a:r>
            <a:r>
              <a:rPr lang="en-US" altLang="en-US" sz="700" dirty="0" smtClean="0">
                <a:solidFill>
                  <a:srgbClr val="FF0000"/>
                </a:solidFill>
                <a:latin typeface="Calibri" pitchFamily="34" charset="0"/>
              </a:rPr>
              <a:t>5 </a:t>
            </a:r>
            <a:r>
              <a:rPr lang="en-US" altLang="en-US" sz="700" dirty="0" err="1" smtClean="0">
                <a:solidFill>
                  <a:srgbClr val="FF0000"/>
                </a:solidFill>
                <a:latin typeface="Calibri" pitchFamily="34" charset="0"/>
              </a:rPr>
              <a:t>Gbyte</a:t>
            </a:r>
            <a:r>
              <a:rPr lang="en-US" altLang="en-US" sz="700" dirty="0" smtClean="0">
                <a:solidFill>
                  <a:srgbClr val="FF0000"/>
                </a:solidFill>
                <a:latin typeface="Calibri" pitchFamily="34" charset="0"/>
              </a:rPr>
              <a:t>/s for 6 weeks/year</a:t>
            </a:r>
          </a:p>
        </p:txBody>
      </p:sp>
      <p:sp>
        <p:nvSpPr>
          <p:cNvPr id="21" name="Rectangle 196"/>
          <p:cNvSpPr>
            <a:spLocks noChangeArrowheads="1"/>
          </p:cNvSpPr>
          <p:nvPr/>
        </p:nvSpPr>
        <p:spPr bwMode="auto">
          <a:xfrm>
            <a:off x="5724128" y="5301208"/>
            <a:ext cx="1584176" cy="307777"/>
          </a:xfrm>
          <a:prstGeom prst="rect">
            <a:avLst/>
          </a:prstGeom>
          <a:noFill/>
          <a:ln w="9525">
            <a:solidFill>
              <a:srgbClr val="FF0000"/>
            </a:solidFill>
            <a:miter lim="800000"/>
            <a:headEnd/>
            <a:tailEnd/>
          </a:ln>
        </p:spPr>
        <p:txBody>
          <a:bodyPr wrap="square">
            <a:spAutoFit/>
          </a:bodyPr>
          <a:lstStyle/>
          <a:p>
            <a:pPr defTabSz="1293813" eaLnBrk="1" hangingPunct="1"/>
            <a:r>
              <a:rPr lang="en-US" altLang="en-US" sz="700" dirty="0" smtClean="0">
                <a:solidFill>
                  <a:srgbClr val="FF0000"/>
                </a:solidFill>
                <a:latin typeface="Calibri" pitchFamily="34" charset="0"/>
              </a:rPr>
              <a:t>Upgrade CMS + ATLAS for Run 4</a:t>
            </a:r>
          </a:p>
          <a:p>
            <a:pPr defTabSz="1293813" eaLnBrk="1" hangingPunct="1"/>
            <a:r>
              <a:rPr lang="en-US" altLang="en-US" sz="700" dirty="0" smtClean="0">
                <a:solidFill>
                  <a:srgbClr val="FF0000"/>
                </a:solidFill>
                <a:latin typeface="Calibri" pitchFamily="34" charset="0"/>
                <a:sym typeface="Wingdings" pitchFamily="2" charset="2"/>
              </a:rPr>
              <a:t></a:t>
            </a:r>
            <a:r>
              <a:rPr lang="en-US" altLang="en-US" sz="700" dirty="0" smtClean="0">
                <a:solidFill>
                  <a:srgbClr val="FF0000"/>
                </a:solidFill>
                <a:latin typeface="Calibri" pitchFamily="34" charset="0"/>
              </a:rPr>
              <a:t>10-40 </a:t>
            </a:r>
            <a:r>
              <a:rPr lang="en-US" altLang="en-US" sz="700" dirty="0" err="1" smtClean="0">
                <a:solidFill>
                  <a:srgbClr val="FF0000"/>
                </a:solidFill>
                <a:latin typeface="Calibri" pitchFamily="34" charset="0"/>
              </a:rPr>
              <a:t>GByte</a:t>
            </a:r>
            <a:r>
              <a:rPr lang="en-US" altLang="en-US" sz="700" dirty="0" smtClean="0">
                <a:solidFill>
                  <a:srgbClr val="FF0000"/>
                </a:solidFill>
                <a:latin typeface="Calibri" pitchFamily="34" charset="0"/>
              </a:rPr>
              <a:t>/s data rates in p-p run</a:t>
            </a:r>
          </a:p>
        </p:txBody>
      </p:sp>
      <p:sp>
        <p:nvSpPr>
          <p:cNvPr id="22" name="Down Arrow 2"/>
          <p:cNvSpPr>
            <a:spLocks noChangeAspect="1"/>
          </p:cNvSpPr>
          <p:nvPr/>
        </p:nvSpPr>
        <p:spPr>
          <a:xfrm>
            <a:off x="2627784" y="4653136"/>
            <a:ext cx="158334" cy="265083"/>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91438" tIns="45718" rIns="91438" bIns="45718" anchor="ctr"/>
          <a:lstStyle/>
          <a:p>
            <a:pPr>
              <a:defRPr/>
            </a:pPr>
            <a:endParaRPr lang="en-GB" sz="1800"/>
          </a:p>
        </p:txBody>
      </p:sp>
      <p:sp>
        <p:nvSpPr>
          <p:cNvPr id="23" name="Down Arrow 2"/>
          <p:cNvSpPr>
            <a:spLocks noChangeAspect="1"/>
          </p:cNvSpPr>
          <p:nvPr/>
        </p:nvSpPr>
        <p:spPr>
          <a:xfrm>
            <a:off x="5292080" y="4653136"/>
            <a:ext cx="158334" cy="265083"/>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91438" tIns="45718" rIns="91438" bIns="45718" anchor="ctr"/>
          <a:lstStyle/>
          <a:p>
            <a:pPr>
              <a:defRPr/>
            </a:pPr>
            <a:endParaRPr lang="en-GB" sz="1800"/>
          </a:p>
        </p:txBody>
      </p:sp>
      <p:sp>
        <p:nvSpPr>
          <p:cNvPr id="24" name="Down Arrow 2"/>
          <p:cNvSpPr>
            <a:spLocks/>
          </p:cNvSpPr>
          <p:nvPr/>
        </p:nvSpPr>
        <p:spPr>
          <a:xfrm flipH="1">
            <a:off x="3995936" y="4869160"/>
            <a:ext cx="120590" cy="464361"/>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91438" tIns="45718" rIns="91438" bIns="45718" anchor="ctr"/>
          <a:lstStyle/>
          <a:p>
            <a:pPr>
              <a:defRPr/>
            </a:pPr>
            <a:endParaRPr lang="en-GB" sz="1800"/>
          </a:p>
        </p:txBody>
      </p:sp>
      <p:sp>
        <p:nvSpPr>
          <p:cNvPr id="26" name="Down Arrow 2"/>
          <p:cNvSpPr>
            <a:spLocks/>
          </p:cNvSpPr>
          <p:nvPr/>
        </p:nvSpPr>
        <p:spPr>
          <a:xfrm flipH="1">
            <a:off x="6948264" y="4725144"/>
            <a:ext cx="120590" cy="599633"/>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91438" tIns="45718" rIns="91438" bIns="45718" anchor="ctr"/>
          <a:lstStyle/>
          <a:p>
            <a:pPr>
              <a:defRPr/>
            </a:pPr>
            <a:endParaRPr lang="en-GB" sz="1800"/>
          </a:p>
        </p:txBody>
      </p:sp>
      <p:sp>
        <p:nvSpPr>
          <p:cNvPr id="27" name="Rectangle 13"/>
          <p:cNvSpPr>
            <a:spLocks noChangeArrowheads="1"/>
          </p:cNvSpPr>
          <p:nvPr/>
        </p:nvSpPr>
        <p:spPr bwMode="auto">
          <a:xfrm>
            <a:off x="179512" y="188913"/>
            <a:ext cx="8642350" cy="503237"/>
          </a:xfrm>
          <a:prstGeom prst="rect">
            <a:avLst/>
          </a:prstGeom>
          <a:solidFill>
            <a:srgbClr val="003366"/>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1"/>
          <a:lstStyle>
            <a:lvl1pPr algn="l">
              <a:spcBef>
                <a:spcPct val="0"/>
              </a:spcBef>
              <a:defRPr sz="4000">
                <a:solidFill>
                  <a:schemeClr val="tx1"/>
                </a:solidFill>
                <a:latin typeface="Calibri" panose="020F0502020204030204" pitchFamily="34" charset="0"/>
              </a:defRPr>
            </a:lvl1pPr>
            <a:lvl2pPr algn="l">
              <a:spcBef>
                <a:spcPct val="0"/>
              </a:spcBef>
              <a:defRPr sz="4000">
                <a:solidFill>
                  <a:schemeClr val="tx1"/>
                </a:solidFill>
                <a:latin typeface="Calibri" panose="020F0502020204030204" pitchFamily="34" charset="0"/>
              </a:defRPr>
            </a:lvl2pPr>
            <a:lvl3pPr algn="l">
              <a:spcBef>
                <a:spcPct val="0"/>
              </a:spcBef>
              <a:defRPr sz="4000">
                <a:solidFill>
                  <a:schemeClr val="tx1"/>
                </a:solidFill>
                <a:latin typeface="Calibri" panose="020F0502020204030204" pitchFamily="34" charset="0"/>
              </a:defRPr>
            </a:lvl3pPr>
            <a:lvl4pPr algn="l">
              <a:spcBef>
                <a:spcPct val="0"/>
              </a:spcBef>
              <a:defRPr sz="4000">
                <a:solidFill>
                  <a:schemeClr val="tx1"/>
                </a:solidFill>
                <a:latin typeface="Calibri" panose="020F0502020204030204" pitchFamily="34" charset="0"/>
              </a:defRPr>
            </a:lvl4pPr>
            <a:lvl5pPr algn="l">
              <a:spcBef>
                <a:spcPct val="0"/>
              </a:spcBef>
              <a:defRPr sz="4000">
                <a:solidFill>
                  <a:schemeClr val="tx1"/>
                </a:solidFill>
                <a:latin typeface="Calibri" panose="020F0502020204030204" pitchFamily="34" charset="0"/>
              </a:defRPr>
            </a:lvl5pPr>
            <a:lvl6pPr marL="457200" fontAlgn="base">
              <a:spcBef>
                <a:spcPct val="0"/>
              </a:spcBef>
              <a:spcAft>
                <a:spcPct val="0"/>
              </a:spcAft>
              <a:defRPr sz="4000">
                <a:solidFill>
                  <a:schemeClr val="tx1"/>
                </a:solidFill>
                <a:latin typeface="Calibri" panose="020F0502020204030204" pitchFamily="34" charset="0"/>
              </a:defRPr>
            </a:lvl6pPr>
            <a:lvl7pPr marL="914400" fontAlgn="base">
              <a:spcBef>
                <a:spcPct val="0"/>
              </a:spcBef>
              <a:spcAft>
                <a:spcPct val="0"/>
              </a:spcAft>
              <a:defRPr sz="4000">
                <a:solidFill>
                  <a:schemeClr val="tx1"/>
                </a:solidFill>
                <a:latin typeface="Calibri" panose="020F0502020204030204" pitchFamily="34" charset="0"/>
              </a:defRPr>
            </a:lvl7pPr>
            <a:lvl8pPr marL="1371600" fontAlgn="base">
              <a:spcBef>
                <a:spcPct val="0"/>
              </a:spcBef>
              <a:spcAft>
                <a:spcPct val="0"/>
              </a:spcAft>
              <a:defRPr sz="4000">
                <a:solidFill>
                  <a:schemeClr val="tx1"/>
                </a:solidFill>
                <a:latin typeface="Calibri" panose="020F0502020204030204" pitchFamily="34" charset="0"/>
              </a:defRPr>
            </a:lvl8pPr>
            <a:lvl9pPr marL="1828800" fontAlgn="base">
              <a:spcBef>
                <a:spcPct val="0"/>
              </a:spcBef>
              <a:spcAft>
                <a:spcPct val="0"/>
              </a:spcAft>
              <a:defRPr sz="4000">
                <a:solidFill>
                  <a:schemeClr val="tx1"/>
                </a:solidFill>
                <a:latin typeface="Calibri" panose="020F0502020204030204" pitchFamily="34" charset="0"/>
              </a:defRPr>
            </a:lvl9pPr>
          </a:lstStyle>
          <a:p>
            <a:pPr algn="ctr" eaLnBrk="1" hangingPunct="1">
              <a:defRPr/>
            </a:pPr>
            <a:r>
              <a:rPr lang="en-US" altLang="en-US" sz="2400" i="0" dirty="0" smtClean="0">
                <a:effectLst>
                  <a:outerShdw blurRad="38100" dist="38100" dir="2700000" algn="tl">
                    <a:srgbClr val="000000"/>
                  </a:outerShdw>
                </a:effectLst>
              </a:rPr>
              <a:t>Outlook: HL-LHC might/will create a computational problem</a:t>
            </a:r>
          </a:p>
          <a:p>
            <a:pPr algn="ctr" eaLnBrk="1" hangingPunct="1">
              <a:defRPr/>
            </a:pPr>
            <a:endParaRPr lang="cs-CZ" altLang="en-US" sz="2400" i="0" dirty="0" smtClean="0">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7885" name="Rectangle 13"/>
          <p:cNvSpPr>
            <a:spLocks noChangeArrowheads="1"/>
          </p:cNvSpPr>
          <p:nvPr/>
        </p:nvSpPr>
        <p:spPr bwMode="auto">
          <a:xfrm>
            <a:off x="1187624" y="188913"/>
            <a:ext cx="6984776" cy="647799"/>
          </a:xfrm>
          <a:prstGeom prst="rect">
            <a:avLst/>
          </a:prstGeom>
          <a:solidFill>
            <a:srgbClr val="003366"/>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1"/>
          <a:lstStyle>
            <a:lvl1pPr algn="l">
              <a:spcBef>
                <a:spcPct val="0"/>
              </a:spcBef>
              <a:defRPr sz="4000">
                <a:solidFill>
                  <a:schemeClr val="tx1"/>
                </a:solidFill>
                <a:latin typeface="Calibri" panose="020F0502020204030204" pitchFamily="34" charset="0"/>
              </a:defRPr>
            </a:lvl1pPr>
            <a:lvl2pPr algn="l">
              <a:spcBef>
                <a:spcPct val="0"/>
              </a:spcBef>
              <a:defRPr sz="4000">
                <a:solidFill>
                  <a:schemeClr val="tx1"/>
                </a:solidFill>
                <a:latin typeface="Calibri" panose="020F0502020204030204" pitchFamily="34" charset="0"/>
              </a:defRPr>
            </a:lvl2pPr>
            <a:lvl3pPr algn="l">
              <a:spcBef>
                <a:spcPct val="0"/>
              </a:spcBef>
              <a:defRPr sz="4000">
                <a:solidFill>
                  <a:schemeClr val="tx1"/>
                </a:solidFill>
                <a:latin typeface="Calibri" panose="020F0502020204030204" pitchFamily="34" charset="0"/>
              </a:defRPr>
            </a:lvl3pPr>
            <a:lvl4pPr algn="l">
              <a:spcBef>
                <a:spcPct val="0"/>
              </a:spcBef>
              <a:defRPr sz="4000">
                <a:solidFill>
                  <a:schemeClr val="tx1"/>
                </a:solidFill>
                <a:latin typeface="Calibri" panose="020F0502020204030204" pitchFamily="34" charset="0"/>
              </a:defRPr>
            </a:lvl4pPr>
            <a:lvl5pPr algn="l">
              <a:spcBef>
                <a:spcPct val="0"/>
              </a:spcBef>
              <a:defRPr sz="4000">
                <a:solidFill>
                  <a:schemeClr val="tx1"/>
                </a:solidFill>
                <a:latin typeface="Calibri" panose="020F0502020204030204" pitchFamily="34" charset="0"/>
              </a:defRPr>
            </a:lvl5pPr>
            <a:lvl6pPr marL="457200" fontAlgn="base">
              <a:spcBef>
                <a:spcPct val="0"/>
              </a:spcBef>
              <a:spcAft>
                <a:spcPct val="0"/>
              </a:spcAft>
              <a:defRPr sz="4000">
                <a:solidFill>
                  <a:schemeClr val="tx1"/>
                </a:solidFill>
                <a:latin typeface="Calibri" panose="020F0502020204030204" pitchFamily="34" charset="0"/>
              </a:defRPr>
            </a:lvl6pPr>
            <a:lvl7pPr marL="914400" fontAlgn="base">
              <a:spcBef>
                <a:spcPct val="0"/>
              </a:spcBef>
              <a:spcAft>
                <a:spcPct val="0"/>
              </a:spcAft>
              <a:defRPr sz="4000">
                <a:solidFill>
                  <a:schemeClr val="tx1"/>
                </a:solidFill>
                <a:latin typeface="Calibri" panose="020F0502020204030204" pitchFamily="34" charset="0"/>
              </a:defRPr>
            </a:lvl7pPr>
            <a:lvl8pPr marL="1371600" fontAlgn="base">
              <a:spcBef>
                <a:spcPct val="0"/>
              </a:spcBef>
              <a:spcAft>
                <a:spcPct val="0"/>
              </a:spcAft>
              <a:defRPr sz="4000">
                <a:solidFill>
                  <a:schemeClr val="tx1"/>
                </a:solidFill>
                <a:latin typeface="Calibri" panose="020F0502020204030204" pitchFamily="34" charset="0"/>
              </a:defRPr>
            </a:lvl8pPr>
            <a:lvl9pPr marL="1828800" fontAlgn="base">
              <a:spcBef>
                <a:spcPct val="0"/>
              </a:spcBef>
              <a:spcAft>
                <a:spcPct val="0"/>
              </a:spcAft>
              <a:defRPr sz="4000">
                <a:solidFill>
                  <a:schemeClr val="tx1"/>
                </a:solidFill>
                <a:latin typeface="Calibri" panose="020F0502020204030204" pitchFamily="34" charset="0"/>
              </a:defRPr>
            </a:lvl9pPr>
          </a:lstStyle>
          <a:p>
            <a:pPr algn="ctr" eaLnBrk="1" hangingPunct="1">
              <a:defRPr/>
            </a:pPr>
            <a:r>
              <a:rPr lang="en-US" altLang="en-US" sz="1800" i="0" dirty="0" smtClean="0">
                <a:effectLst>
                  <a:outerShdw blurRad="38100" dist="38100" dir="2700000" algn="tl">
                    <a:srgbClr val="000000"/>
                  </a:outerShdw>
                </a:effectLst>
              </a:rPr>
              <a:t>Estimates of data volumes and resource needs for HL-LHC </a:t>
            </a:r>
          </a:p>
          <a:p>
            <a:pPr algn="ctr" eaLnBrk="1" hangingPunct="1">
              <a:defRPr/>
            </a:pPr>
            <a:r>
              <a:rPr lang="en-US" altLang="en-US" sz="1800" i="0" dirty="0" smtClean="0">
                <a:effectLst>
                  <a:outerShdw blurRad="38100" dist="38100" dir="2700000" algn="tl">
                    <a:srgbClr val="000000"/>
                  </a:outerShdw>
                </a:effectLst>
              </a:rPr>
              <a:t>and the computing challenge</a:t>
            </a:r>
          </a:p>
        </p:txBody>
      </p:sp>
      <p:sp>
        <p:nvSpPr>
          <p:cNvPr id="9223" name="Rectangle 15"/>
          <p:cNvSpPr>
            <a:spLocks noChangeArrowheads="1"/>
          </p:cNvSpPr>
          <p:nvPr/>
        </p:nvSpPr>
        <p:spPr bwMode="auto">
          <a:xfrm>
            <a:off x="395536" y="3501008"/>
            <a:ext cx="4464496" cy="504056"/>
          </a:xfrm>
          <a:prstGeom prst="rect">
            <a:avLst/>
          </a:prstGeom>
          <a:noFill/>
          <a:ln w="9525">
            <a:solidFill>
              <a:srgbClr val="0066FF"/>
            </a:solidFill>
            <a:miter lim="800000"/>
            <a:headEnd/>
            <a:tailEnd/>
          </a:ln>
          <a:effectLst/>
        </p:spPr>
        <p:txBody>
          <a:bodyPr anchorCtr="1"/>
          <a:lstStyle/>
          <a:p>
            <a:pPr eaLnBrk="1" hangingPunct="1"/>
            <a:r>
              <a:rPr lang="en-US" altLang="en-US" sz="900" b="0" i="0" dirty="0" smtClean="0">
                <a:solidFill>
                  <a:srgbClr val="000000"/>
                </a:solidFill>
                <a:latin typeface="Calibri" pitchFamily="34" charset="0"/>
              </a:rPr>
              <a:t>Very rough estimate of  RAW data produced per year of running using a simple</a:t>
            </a:r>
          </a:p>
          <a:p>
            <a:pPr eaLnBrk="1" hangingPunct="1"/>
            <a:r>
              <a:rPr lang="en-US" altLang="en-US" sz="900" b="0" i="0" dirty="0" smtClean="0">
                <a:solidFill>
                  <a:srgbClr val="000000"/>
                </a:solidFill>
                <a:latin typeface="Calibri" pitchFamily="34" charset="0"/>
              </a:rPr>
              <a:t>extrapolation of current data volume scaled by the output rates (in PB, follow-up of 2015).</a:t>
            </a:r>
          </a:p>
          <a:p>
            <a:pPr eaLnBrk="1" hangingPunct="1"/>
            <a:r>
              <a:rPr lang="en-US" altLang="en-US" sz="900" b="0" i="0" dirty="0" smtClean="0">
                <a:solidFill>
                  <a:srgbClr val="000000"/>
                </a:solidFill>
                <a:latin typeface="Calibri" pitchFamily="34" charset="0"/>
              </a:rPr>
              <a:t>To be added: derived data (ESD, AOD), simulation, user data…</a:t>
            </a:r>
          </a:p>
        </p:txBody>
      </p:sp>
      <p:pic>
        <p:nvPicPr>
          <p:cNvPr id="9" name="Obrázek 8" descr="CPU.HLLHC.emf"/>
          <p:cNvPicPr>
            <a:picLocks noChangeAspect="1"/>
          </p:cNvPicPr>
          <p:nvPr/>
        </p:nvPicPr>
        <p:blipFill>
          <a:blip r:embed="rId3" cstate="print"/>
          <a:stretch>
            <a:fillRect/>
          </a:stretch>
        </p:blipFill>
        <p:spPr>
          <a:xfrm>
            <a:off x="5868145" y="3668270"/>
            <a:ext cx="2238295" cy="2425026"/>
          </a:xfrm>
          <a:prstGeom prst="rect">
            <a:avLst/>
          </a:prstGeom>
          <a:ln>
            <a:solidFill>
              <a:srgbClr val="000000"/>
            </a:solidFill>
          </a:ln>
        </p:spPr>
      </p:pic>
      <p:pic>
        <p:nvPicPr>
          <p:cNvPr id="10" name="Obrázek 9" descr="DATA.HLLHC.bmp"/>
          <p:cNvPicPr>
            <a:picLocks noChangeAspect="1"/>
          </p:cNvPicPr>
          <p:nvPr/>
        </p:nvPicPr>
        <p:blipFill>
          <a:blip r:embed="rId4" cstate="print"/>
          <a:stretch>
            <a:fillRect/>
          </a:stretch>
        </p:blipFill>
        <p:spPr>
          <a:xfrm>
            <a:off x="642194" y="908720"/>
            <a:ext cx="3641774" cy="2468999"/>
          </a:xfrm>
          <a:prstGeom prst="rect">
            <a:avLst/>
          </a:prstGeom>
          <a:ln>
            <a:solidFill>
              <a:srgbClr val="002060"/>
            </a:solidFill>
          </a:ln>
        </p:spPr>
      </p:pic>
      <p:pic>
        <p:nvPicPr>
          <p:cNvPr id="11" name="Obrázek 10" descr="DATA.HLLHC.BIRD.png"/>
          <p:cNvPicPr>
            <a:picLocks noChangeAspect="1"/>
          </p:cNvPicPr>
          <p:nvPr/>
        </p:nvPicPr>
        <p:blipFill>
          <a:blip r:embed="rId5" cstate="print"/>
          <a:stretch>
            <a:fillRect/>
          </a:stretch>
        </p:blipFill>
        <p:spPr>
          <a:xfrm>
            <a:off x="5220073" y="894250"/>
            <a:ext cx="3093038" cy="2102702"/>
          </a:xfrm>
          <a:prstGeom prst="rect">
            <a:avLst/>
          </a:prstGeom>
          <a:ln>
            <a:solidFill>
              <a:srgbClr val="333333"/>
            </a:solidFill>
          </a:ln>
        </p:spPr>
      </p:pic>
      <p:sp>
        <p:nvSpPr>
          <p:cNvPr id="12" name="Rectangle 15"/>
          <p:cNvSpPr>
            <a:spLocks noChangeArrowheads="1"/>
          </p:cNvSpPr>
          <p:nvPr/>
        </p:nvSpPr>
        <p:spPr bwMode="auto">
          <a:xfrm>
            <a:off x="5292080" y="3068960"/>
            <a:ext cx="2952328" cy="504056"/>
          </a:xfrm>
          <a:prstGeom prst="rect">
            <a:avLst/>
          </a:prstGeom>
          <a:noFill/>
          <a:ln w="9525">
            <a:solidFill>
              <a:srgbClr val="0066FF"/>
            </a:solidFill>
            <a:miter lim="800000"/>
            <a:headEnd/>
            <a:tailEnd/>
          </a:ln>
          <a:effectLst/>
        </p:spPr>
        <p:txBody>
          <a:bodyPr anchorCtr="1"/>
          <a:lstStyle/>
          <a:p>
            <a:pPr eaLnBrk="1" hangingPunct="1"/>
            <a:r>
              <a:rPr lang="en-US" altLang="en-US" sz="900" b="0" i="0" dirty="0" smtClean="0">
                <a:solidFill>
                  <a:srgbClr val="000000"/>
                </a:solidFill>
                <a:latin typeface="Calibri" pitchFamily="34" charset="0"/>
              </a:rPr>
              <a:t>Data growth estimate:</a:t>
            </a:r>
          </a:p>
          <a:p>
            <a:pPr eaLnBrk="1" hangingPunct="1"/>
            <a:r>
              <a:rPr lang="en-US" altLang="en-US" sz="900" b="0" i="0" dirty="0" smtClean="0">
                <a:solidFill>
                  <a:srgbClr val="000000"/>
                </a:solidFill>
                <a:latin typeface="Calibri" pitchFamily="34" charset="0"/>
              </a:rPr>
              <a:t>Raw 2016: </a:t>
            </a:r>
            <a:r>
              <a:rPr lang="en-US" altLang="en-US" sz="900" b="0" i="0" dirty="0" smtClean="0">
                <a:solidFill>
                  <a:srgbClr val="000000"/>
                </a:solidFill>
                <a:latin typeface="Calibri" pitchFamily="34" charset="0"/>
              </a:rPr>
              <a:t>~50 </a:t>
            </a:r>
            <a:r>
              <a:rPr lang="en-US" altLang="en-US" sz="900" b="0" i="0" dirty="0" smtClean="0">
                <a:solidFill>
                  <a:srgbClr val="000000"/>
                </a:solidFill>
                <a:latin typeface="Calibri" pitchFamily="34" charset="0"/>
              </a:rPr>
              <a:t>PB </a:t>
            </a:r>
            <a:r>
              <a:rPr lang="en-US" altLang="en-US" sz="900" b="0" i="0" dirty="0" smtClean="0">
                <a:solidFill>
                  <a:srgbClr val="000000"/>
                </a:solidFill>
                <a:latin typeface="Calibri" pitchFamily="34" charset="0"/>
                <a:sym typeface="Wingdings" pitchFamily="2" charset="2"/>
              </a:rPr>
              <a:t></a:t>
            </a:r>
            <a:r>
              <a:rPr lang="en-US" altLang="en-US" sz="900" b="0" i="0" dirty="0" smtClean="0">
                <a:solidFill>
                  <a:srgbClr val="000000"/>
                </a:solidFill>
                <a:latin typeface="Calibri" pitchFamily="34" charset="0"/>
              </a:rPr>
              <a:t>  2027: 600 PB</a:t>
            </a:r>
          </a:p>
          <a:p>
            <a:pPr eaLnBrk="1" hangingPunct="1"/>
            <a:r>
              <a:rPr lang="en-US" altLang="en-US" sz="900" b="0" i="0" dirty="0" smtClean="0">
                <a:solidFill>
                  <a:srgbClr val="000000"/>
                </a:solidFill>
                <a:latin typeface="Calibri" pitchFamily="34" charset="0"/>
              </a:rPr>
              <a:t>Derived (1 copy): 2016: </a:t>
            </a:r>
            <a:r>
              <a:rPr lang="en-US" altLang="en-US" sz="900" b="0" i="0" dirty="0" smtClean="0">
                <a:solidFill>
                  <a:srgbClr val="000000"/>
                </a:solidFill>
                <a:latin typeface="Calibri" pitchFamily="34" charset="0"/>
              </a:rPr>
              <a:t>~80 </a:t>
            </a:r>
            <a:r>
              <a:rPr lang="en-US" altLang="en-US" sz="900" b="0" i="0" dirty="0" smtClean="0">
                <a:solidFill>
                  <a:srgbClr val="000000"/>
                </a:solidFill>
                <a:latin typeface="Calibri" pitchFamily="34" charset="0"/>
              </a:rPr>
              <a:t>PB </a:t>
            </a:r>
            <a:r>
              <a:rPr lang="en-US" altLang="en-US" sz="900" b="0" i="0" dirty="0" smtClean="0">
                <a:solidFill>
                  <a:srgbClr val="000000"/>
                </a:solidFill>
                <a:latin typeface="Calibri" pitchFamily="34" charset="0"/>
                <a:sym typeface="Wingdings" pitchFamily="2" charset="2"/>
              </a:rPr>
              <a:t></a:t>
            </a:r>
            <a:r>
              <a:rPr lang="en-US" altLang="en-US" sz="900" b="0" i="0" dirty="0" smtClean="0">
                <a:solidFill>
                  <a:srgbClr val="000000"/>
                </a:solidFill>
                <a:latin typeface="Calibri" pitchFamily="34" charset="0"/>
              </a:rPr>
              <a:t>  2027: 900 PB</a:t>
            </a:r>
          </a:p>
        </p:txBody>
      </p:sp>
      <p:sp>
        <p:nvSpPr>
          <p:cNvPr id="13" name="Rectangle 15"/>
          <p:cNvSpPr>
            <a:spLocks noChangeArrowheads="1"/>
          </p:cNvSpPr>
          <p:nvPr/>
        </p:nvSpPr>
        <p:spPr bwMode="auto">
          <a:xfrm>
            <a:off x="5940152" y="6165304"/>
            <a:ext cx="2160240" cy="216024"/>
          </a:xfrm>
          <a:prstGeom prst="rect">
            <a:avLst/>
          </a:prstGeom>
          <a:noFill/>
          <a:ln w="9525">
            <a:solidFill>
              <a:srgbClr val="0066FF"/>
            </a:solidFill>
            <a:miter lim="800000"/>
            <a:headEnd/>
            <a:tailEnd/>
          </a:ln>
          <a:effectLst/>
        </p:spPr>
        <p:txBody>
          <a:bodyPr anchorCtr="1"/>
          <a:lstStyle/>
          <a:p>
            <a:pPr eaLnBrk="1" hangingPunct="1"/>
            <a:r>
              <a:rPr lang="en-US" altLang="en-US" sz="900" b="0" i="0" dirty="0" smtClean="0">
                <a:solidFill>
                  <a:srgbClr val="000000"/>
                </a:solidFill>
                <a:latin typeface="Calibri" pitchFamily="34" charset="0"/>
              </a:rPr>
              <a:t>CPU: 60 times upscale from 2016 needed</a:t>
            </a:r>
          </a:p>
        </p:txBody>
      </p:sp>
      <p:sp>
        <p:nvSpPr>
          <p:cNvPr id="14" name="Rectangle 15"/>
          <p:cNvSpPr>
            <a:spLocks noChangeArrowheads="1"/>
          </p:cNvSpPr>
          <p:nvPr/>
        </p:nvSpPr>
        <p:spPr bwMode="auto">
          <a:xfrm>
            <a:off x="467544" y="5013176"/>
            <a:ext cx="4608512" cy="1008112"/>
          </a:xfrm>
          <a:prstGeom prst="rect">
            <a:avLst/>
          </a:prstGeom>
          <a:noFill/>
          <a:ln w="9525">
            <a:solidFill>
              <a:srgbClr val="FF0000"/>
            </a:solidFill>
            <a:miter lim="800000"/>
            <a:headEnd/>
            <a:tailEnd/>
          </a:ln>
          <a:effectLst/>
        </p:spPr>
        <p:txBody>
          <a:bodyPr anchorCtr="1"/>
          <a:lstStyle/>
          <a:p>
            <a:pPr eaLnBrk="1" hangingPunct="1"/>
            <a:r>
              <a:rPr lang="en-US" altLang="en-US" sz="1000" dirty="0" smtClean="0">
                <a:solidFill>
                  <a:srgbClr val="FF0000"/>
                </a:solidFill>
                <a:latin typeface="Calibri" pitchFamily="34" charset="0"/>
              </a:rPr>
              <a:t>New Computing TDR is under preparation for 2020</a:t>
            </a:r>
          </a:p>
          <a:p>
            <a:pPr eaLnBrk="1" hangingPunct="1"/>
            <a:r>
              <a:rPr lang="en-US" altLang="en-US" sz="900" b="0" i="0" dirty="0" smtClean="0">
                <a:solidFill>
                  <a:srgbClr val="000000"/>
                </a:solidFill>
                <a:latin typeface="Calibri" pitchFamily="34" charset="0"/>
              </a:rPr>
              <a:t>It will be a checkpoint on a roadmap – the current working system will always continue to evolve.</a:t>
            </a:r>
          </a:p>
          <a:p>
            <a:pPr eaLnBrk="1" hangingPunct="1"/>
            <a:r>
              <a:rPr lang="en-US" altLang="en-US" sz="900" b="0" i="0" dirty="0" smtClean="0">
                <a:solidFill>
                  <a:srgbClr val="000000"/>
                </a:solidFill>
                <a:latin typeface="Calibri" pitchFamily="34" charset="0"/>
              </a:rPr>
              <a:t>In addition to technological challenges, there are also sociological aspects: without recognizing computing and software activities as being equally important as analysis in physics careers, the amount of effort available for computing matters might become a problem for LHC science.</a:t>
            </a:r>
          </a:p>
          <a:p>
            <a:pPr eaLnBrk="1" hangingPunct="1"/>
            <a:endParaRPr lang="en-US" altLang="en-US" sz="900" b="0" i="0" dirty="0" smtClean="0">
              <a:solidFill>
                <a:srgbClr val="000000"/>
              </a:solidFill>
              <a:latin typeface="Calibri" pitchFamily="34" charset="0"/>
            </a:endParaRPr>
          </a:p>
          <a:p>
            <a:pPr eaLnBrk="1" hangingPunct="1"/>
            <a:endParaRPr lang="en-US" altLang="en-US" sz="900" b="0" i="0" dirty="0" smtClean="0">
              <a:solidFill>
                <a:srgbClr val="000000"/>
              </a:solidFill>
              <a:latin typeface="Calibri" pitchFamily="34" charset="0"/>
            </a:endParaRPr>
          </a:p>
        </p:txBody>
      </p:sp>
      <p:sp>
        <p:nvSpPr>
          <p:cNvPr id="15" name="Rectangle 15"/>
          <p:cNvSpPr>
            <a:spLocks noChangeArrowheads="1"/>
          </p:cNvSpPr>
          <p:nvPr/>
        </p:nvSpPr>
        <p:spPr bwMode="auto">
          <a:xfrm>
            <a:off x="179512" y="4182590"/>
            <a:ext cx="5544616" cy="653059"/>
          </a:xfrm>
          <a:prstGeom prst="rect">
            <a:avLst/>
          </a:prstGeom>
          <a:noFill/>
          <a:ln w="9525">
            <a:solidFill>
              <a:srgbClr val="FF0000"/>
            </a:solidFill>
            <a:miter lim="800000"/>
            <a:headEnd/>
            <a:tailEnd/>
          </a:ln>
          <a:effectLst/>
        </p:spPr>
        <p:txBody>
          <a:bodyPr anchorCtr="1"/>
          <a:lstStyle/>
          <a:p>
            <a:pPr eaLnBrk="1" hangingPunct="1"/>
            <a:r>
              <a:rPr lang="en-US" altLang="en-US" sz="900" b="0" i="0" dirty="0" smtClean="0">
                <a:solidFill>
                  <a:srgbClr val="000000"/>
                </a:solidFill>
                <a:latin typeface="Calibri" pitchFamily="34" charset="0"/>
              </a:rPr>
              <a:t>The estimates are at least 10 times above what is realistic to expect from technology with reasonably constant cost. Without continuous efforts to optimize the system, computing could risk to become a bottleneck for LHC science.</a:t>
            </a:r>
          </a:p>
          <a:p>
            <a:pPr eaLnBrk="1" hangingPunct="1"/>
            <a:r>
              <a:rPr lang="en-US" altLang="en-US" sz="900" b="0" i="0" dirty="0" smtClean="0">
                <a:solidFill>
                  <a:srgbClr val="000000"/>
                </a:solidFill>
                <a:latin typeface="Calibri" pitchFamily="34" charset="0"/>
              </a:rPr>
              <a:t>Both CERN IT and experiments are increasingly held accountable for science throughput per investment by funding agencies</a:t>
            </a:r>
          </a:p>
          <a:p>
            <a:pPr eaLnBrk="1" hangingPunct="1"/>
            <a:endParaRPr lang="en-US" altLang="en-US" sz="900" b="0" i="0" dirty="0" smtClean="0">
              <a:solidFill>
                <a:srgbClr val="000000"/>
              </a:solidFill>
              <a:latin typeface="Calibri" pitchFamily="34" charset="0"/>
            </a:endParaRPr>
          </a:p>
          <a:p>
            <a:pPr eaLnBrk="1" hangingPunct="1"/>
            <a:r>
              <a:rPr lang="en-US" altLang="en-US" sz="900" b="0" i="0" dirty="0" smtClean="0">
                <a:solidFill>
                  <a:srgbClr val="000000"/>
                </a:solidFill>
                <a:latin typeface="Calibri" pitchFamily="34" charset="0"/>
              </a:rPr>
              <a:t> </a:t>
            </a:r>
          </a:p>
          <a:p>
            <a:pPr eaLnBrk="1" hangingPunct="1"/>
            <a:r>
              <a:rPr lang="en-US" altLang="en-US" sz="900" b="0" i="0" dirty="0" smtClean="0">
                <a:solidFill>
                  <a:srgbClr val="000000"/>
                </a:solidFill>
                <a:latin typeface="Calibri" pitchFamily="34" charset="0"/>
              </a:rPr>
              <a:t>.</a:t>
            </a:r>
          </a:p>
          <a:p>
            <a:pPr eaLnBrk="1" hangingPunct="1"/>
            <a:endParaRPr lang="en-US" altLang="en-US" sz="900" b="0" i="0" dirty="0" smtClean="0">
              <a:solidFill>
                <a:srgbClr val="000000"/>
              </a:solidFill>
              <a:latin typeface="Calibri" pitchFamily="34" charset="0"/>
            </a:endParaRPr>
          </a:p>
        </p:txBody>
      </p:sp>
      <p:sp>
        <p:nvSpPr>
          <p:cNvPr id="16" name="Rectangle 15"/>
          <p:cNvSpPr>
            <a:spLocks noChangeArrowheads="1"/>
          </p:cNvSpPr>
          <p:nvPr/>
        </p:nvSpPr>
        <p:spPr bwMode="auto">
          <a:xfrm>
            <a:off x="4139952" y="6453336"/>
            <a:ext cx="4824536" cy="288032"/>
          </a:xfrm>
          <a:prstGeom prst="rect">
            <a:avLst/>
          </a:prstGeom>
          <a:noFill/>
          <a:ln w="9525">
            <a:solidFill>
              <a:srgbClr val="FF0000"/>
            </a:solidFill>
            <a:miter lim="800000"/>
            <a:headEnd/>
            <a:tailEnd/>
          </a:ln>
          <a:effectLst/>
        </p:spPr>
        <p:txBody>
          <a:bodyPr anchorCtr="1"/>
          <a:lstStyle/>
          <a:p>
            <a:pPr eaLnBrk="1" hangingPunct="1"/>
            <a:r>
              <a:rPr lang="en-US" altLang="en-US" sz="800" b="0" dirty="0" smtClean="0">
                <a:solidFill>
                  <a:srgbClr val="000000"/>
                </a:solidFill>
                <a:latin typeface="Calibri" pitchFamily="34" charset="0"/>
              </a:rPr>
              <a:t>These </a:t>
            </a:r>
            <a:r>
              <a:rPr lang="en-US" altLang="en-US" sz="800" b="0" dirty="0" smtClean="0">
                <a:solidFill>
                  <a:srgbClr val="000000"/>
                </a:solidFill>
                <a:latin typeface="Calibri" pitchFamily="34" charset="0"/>
              </a:rPr>
              <a:t>estimates are based on today’s computing models, but with expected HL-LHC operating </a:t>
            </a:r>
            <a:r>
              <a:rPr lang="en-US" altLang="en-US" sz="800" b="0" dirty="0" smtClean="0">
                <a:solidFill>
                  <a:srgbClr val="000000"/>
                </a:solidFill>
                <a:latin typeface="Calibri" pitchFamily="34" charset="0"/>
              </a:rPr>
              <a:t>parameters.  They </a:t>
            </a:r>
            <a:r>
              <a:rPr lang="en-US" altLang="en-US" sz="800" b="0" dirty="0" smtClean="0">
                <a:solidFill>
                  <a:srgbClr val="000000"/>
                </a:solidFill>
                <a:latin typeface="Calibri" pitchFamily="34" charset="0"/>
              </a:rPr>
              <a:t>are very preliminary and may change significantly over the coming </a:t>
            </a:r>
            <a:r>
              <a:rPr lang="en-US" altLang="en-US" sz="800" b="0" dirty="0" smtClean="0">
                <a:solidFill>
                  <a:srgbClr val="000000"/>
                </a:solidFill>
                <a:latin typeface="Calibri" pitchFamily="34" charset="0"/>
              </a:rPr>
              <a:t>years.</a:t>
            </a:r>
            <a:endParaRPr lang="en-US" altLang="en-US" sz="800" b="0" dirty="0" smtClean="0">
              <a:solidFill>
                <a:srgbClr val="000000"/>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ELECTED_SLIDES_022009">
  <a:themeElements>
    <a:clrScheme name="SELECTED_SLIDES_022009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ECTED_SLIDES_022009">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FF00"/>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36000" tIns="36000" rIns="36000" bIns="36000" numCol="1" anchor="ctr" anchorCtr="0" compatLnSpc="1">
        <a:prstTxWarp prst="textNoShape">
          <a:avLst/>
        </a:prstTxWarp>
        <a:spAutoFit/>
      </a:bodyPr>
      <a:lstStyle>
        <a:defPPr marL="0" marR="0" indent="0" algn="ctr" defTabSz="914400" rtl="0" eaLnBrk="1" fontAlgn="base" latinLnBrk="0" hangingPunct="1">
          <a:lnSpc>
            <a:spcPct val="100000"/>
          </a:lnSpc>
          <a:spcBef>
            <a:spcPct val="10000"/>
          </a:spcBef>
          <a:spcAft>
            <a:spcPct val="0"/>
          </a:spcAft>
          <a:buClr>
            <a:schemeClr val="accent1"/>
          </a:buClr>
          <a:buSzTx/>
          <a:buFontTx/>
          <a:buNone/>
          <a:tabLst/>
          <a:defRPr kumimoji="0" lang="fr-FR" altLang="en-US" sz="1500" b="1" i="1" u="none" strike="noStrike" cap="none" normalizeH="0" baseline="0" smtClean="0">
            <a:ln>
              <a:noFill/>
            </a:ln>
            <a:solidFill>
              <a:schemeClr val="bg1"/>
            </a:solidFill>
            <a:effectLst/>
            <a:latin typeface="Tahoma" panose="020B0604030504040204" pitchFamily="34" charset="0"/>
          </a:defRPr>
        </a:defPPr>
      </a:lstStyle>
    </a:spDef>
    <a:lnDef>
      <a:spPr bwMode="auto">
        <a:xfrm>
          <a:off x="0" y="0"/>
          <a:ext cx="1" cy="1"/>
        </a:xfrm>
        <a:custGeom>
          <a:avLst/>
          <a:gdLst/>
          <a:ahLst/>
          <a:cxnLst/>
          <a:rect l="0" t="0" r="0" b="0"/>
          <a:pathLst/>
        </a:custGeom>
        <a:solidFill>
          <a:srgbClr val="00FF00"/>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36000" tIns="36000" rIns="36000" bIns="36000" numCol="1" anchor="ctr" anchorCtr="0" compatLnSpc="1">
        <a:prstTxWarp prst="textNoShape">
          <a:avLst/>
        </a:prstTxWarp>
        <a:spAutoFit/>
      </a:bodyPr>
      <a:lstStyle>
        <a:defPPr marL="0" marR="0" indent="0" algn="ctr" defTabSz="914400" rtl="0" eaLnBrk="1" fontAlgn="base" latinLnBrk="0" hangingPunct="1">
          <a:lnSpc>
            <a:spcPct val="100000"/>
          </a:lnSpc>
          <a:spcBef>
            <a:spcPct val="10000"/>
          </a:spcBef>
          <a:spcAft>
            <a:spcPct val="0"/>
          </a:spcAft>
          <a:buClr>
            <a:schemeClr val="accent1"/>
          </a:buClr>
          <a:buSzTx/>
          <a:buFontTx/>
          <a:buNone/>
          <a:tabLst/>
          <a:defRPr kumimoji="0" lang="fr-FR" altLang="en-US" sz="1500" b="1" i="1" u="none" strike="noStrike" cap="none" normalizeH="0" baseline="0" smtClean="0">
            <a:ln>
              <a:noFill/>
            </a:ln>
            <a:solidFill>
              <a:schemeClr val="bg1"/>
            </a:solidFill>
            <a:effectLst/>
            <a:latin typeface="Tahoma" panose="020B0604030504040204" pitchFamily="34" charset="0"/>
          </a:defRPr>
        </a:defPPr>
      </a:lstStyle>
    </a:lnDef>
  </a:objectDefaults>
  <a:extraClrSchemeLst>
    <a:extraClrScheme>
      <a:clrScheme name="SELECTED_SLIDES_022009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ECTED_SLIDES_022009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ECTED_SLIDES_022009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ECTED_SLIDES_022009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SELECTED_SLIDES_022009</Template>
  <TotalTime>3566</TotalTime>
  <Words>545</Words>
  <Application>Microsoft Office PowerPoint</Application>
  <PresentationFormat>Předvádění na obrazovce (4:3)</PresentationFormat>
  <Paragraphs>52</Paragraphs>
  <Slides>3</Slides>
  <Notes>3</Notes>
  <HiddenSlides>0</HiddenSlides>
  <MMClips>0</MMClips>
  <ScaleCrop>false</ScaleCrop>
  <HeadingPairs>
    <vt:vector size="4" baseType="variant">
      <vt:variant>
        <vt:lpstr>Motiv</vt:lpstr>
      </vt:variant>
      <vt:variant>
        <vt:i4>1</vt:i4>
      </vt:variant>
      <vt:variant>
        <vt:lpstr>Nadpisy snímků</vt:lpstr>
      </vt:variant>
      <vt:variant>
        <vt:i4>3</vt:i4>
      </vt:variant>
    </vt:vector>
  </HeadingPairs>
  <TitlesOfParts>
    <vt:vector size="4" baseType="lpstr">
      <vt:lpstr>SELECTED_SLIDES_022009</vt:lpstr>
      <vt:lpstr>Snímek 1</vt:lpstr>
      <vt:lpstr>Snímek 2</vt:lpstr>
      <vt:lpstr>Snímek 3</vt:lpstr>
    </vt:vector>
  </TitlesOfParts>
  <Company>NPI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SELECTED SLIDES</dc:title>
  <dc:creator>dagmar adamova</dc:creator>
  <cp:lastModifiedBy> </cp:lastModifiedBy>
  <cp:revision>195</cp:revision>
  <cp:lastPrinted>2006-01-23T11:06:36Z</cp:lastPrinted>
  <dcterms:created xsi:type="dcterms:W3CDTF">2009-05-12T09:44:49Z</dcterms:created>
  <dcterms:modified xsi:type="dcterms:W3CDTF">2017-01-19T15:55:08Z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