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340" r:id="rId4"/>
    <p:sldId id="345" r:id="rId5"/>
    <p:sldId id="341" r:id="rId6"/>
    <p:sldId id="324" r:id="rId7"/>
    <p:sldId id="332" r:id="rId8"/>
    <p:sldId id="346" r:id="rId9"/>
    <p:sldId id="336" r:id="rId10"/>
    <p:sldId id="347" r:id="rId11"/>
    <p:sldId id="348" r:id="rId12"/>
    <p:sldId id="323" r:id="rId13"/>
    <p:sldId id="344" r:id="rId14"/>
    <p:sldId id="31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138F84-6B74-49A7-AA7E-BE456ADDA06B}" v="1952" dt="2026-07-07T10:31:33.3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slan sikandar" userId="79ac083e23b1603d" providerId="LiveId" clId="{DD68E743-C61E-40E2-A289-EFB8D54A934B}"/>
    <pc:docChg chg="undo custSel addSld delSld modSld sldOrd">
      <pc:chgData name="arslan sikandar" userId="79ac083e23b1603d" providerId="LiveId" clId="{DD68E743-C61E-40E2-A289-EFB8D54A934B}" dt="2026-07-07T10:32:28.269" v="6317" actId="20577"/>
      <pc:docMkLst>
        <pc:docMk/>
      </pc:docMkLst>
      <pc:sldChg chg="addSp modSp mod">
        <pc:chgData name="arslan sikandar" userId="79ac083e23b1603d" providerId="LiveId" clId="{DD68E743-C61E-40E2-A289-EFB8D54A934B}" dt="2026-07-07T01:28:52.205" v="3075" actId="20577"/>
        <pc:sldMkLst>
          <pc:docMk/>
          <pc:sldMk cId="109857222" sldId="256"/>
        </pc:sldMkLst>
        <pc:spChg chg="mod">
          <ac:chgData name="arslan sikandar" userId="79ac083e23b1603d" providerId="LiveId" clId="{DD68E743-C61E-40E2-A289-EFB8D54A934B}" dt="2026-07-07T01:28:52.205" v="3075" actId="20577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arslan sikandar" userId="79ac083e23b1603d" providerId="LiveId" clId="{DD68E743-C61E-40E2-A289-EFB8D54A934B}" dt="2026-07-04T01:56:40.382" v="1128" actId="1076"/>
          <ac:spMkLst>
            <pc:docMk/>
            <pc:sldMk cId="109857222" sldId="256"/>
            <ac:spMk id="3" creationId="{00000000-0000-0000-0000-000000000000}"/>
          </ac:spMkLst>
        </pc:spChg>
        <pc:spChg chg="add mod">
          <ac:chgData name="arslan sikandar" userId="79ac083e23b1603d" providerId="LiveId" clId="{DD68E743-C61E-40E2-A289-EFB8D54A934B}" dt="2026-07-06T23:06:45.857" v="1169"/>
          <ac:spMkLst>
            <pc:docMk/>
            <pc:sldMk cId="109857222" sldId="256"/>
            <ac:spMk id="6" creationId="{810CFA0D-FACF-2F63-9CDA-5B54F4436C63}"/>
          </ac:spMkLst>
        </pc:spChg>
      </pc:sldChg>
      <pc:sldChg chg="modSp mod">
        <pc:chgData name="arslan sikandar" userId="79ac083e23b1603d" providerId="LiveId" clId="{DD68E743-C61E-40E2-A289-EFB8D54A934B}" dt="2026-07-07T10:32:28.269" v="6317" actId="20577"/>
        <pc:sldMkLst>
          <pc:docMk/>
          <pc:sldMk cId="704370842" sldId="310"/>
        </pc:sldMkLst>
        <pc:spChg chg="mod">
          <ac:chgData name="arslan sikandar" userId="79ac083e23b1603d" providerId="LiveId" clId="{DD68E743-C61E-40E2-A289-EFB8D54A934B}" dt="2026-07-07T10:32:28.269" v="6317" actId="20577"/>
          <ac:spMkLst>
            <pc:docMk/>
            <pc:sldMk cId="704370842" sldId="310"/>
            <ac:spMk id="2" creationId="{70ECFE66-A9E7-A365-967B-2FD670CB3923}"/>
          </ac:spMkLst>
        </pc:spChg>
      </pc:sldChg>
      <pc:sldChg chg="addSp modSp mod">
        <pc:chgData name="arslan sikandar" userId="79ac083e23b1603d" providerId="LiveId" clId="{DD68E743-C61E-40E2-A289-EFB8D54A934B}" dt="2026-07-07T10:28:04.041" v="5777" actId="20577"/>
        <pc:sldMkLst>
          <pc:docMk/>
          <pc:sldMk cId="1355576744" sldId="323"/>
        </pc:sldMkLst>
        <pc:spChg chg="add mod">
          <ac:chgData name="arslan sikandar" userId="79ac083e23b1603d" providerId="LiveId" clId="{DD68E743-C61E-40E2-A289-EFB8D54A934B}" dt="2026-07-07T10:28:04.041" v="5777" actId="20577"/>
          <ac:spMkLst>
            <pc:docMk/>
            <pc:sldMk cId="1355576744" sldId="323"/>
            <ac:spMk id="2" creationId="{F59C7A92-7C43-57B9-2086-70D6EB371072}"/>
          </ac:spMkLst>
        </pc:spChg>
        <pc:spChg chg="mod">
          <ac:chgData name="arslan sikandar" userId="79ac083e23b1603d" providerId="LiveId" clId="{DD68E743-C61E-40E2-A289-EFB8D54A934B}" dt="2026-07-07T09:41:58.725" v="5612" actId="20577"/>
          <ac:spMkLst>
            <pc:docMk/>
            <pc:sldMk cId="1355576744" sldId="323"/>
            <ac:spMk id="5" creationId="{BB4BCC4A-6943-4405-94A4-FED2A87D09A3}"/>
          </ac:spMkLst>
        </pc:spChg>
      </pc:sldChg>
      <pc:sldChg chg="delSp modSp mod">
        <pc:chgData name="arslan sikandar" userId="79ac083e23b1603d" providerId="LiveId" clId="{DD68E743-C61E-40E2-A289-EFB8D54A934B}" dt="2026-07-07T02:31:03.608" v="3894" actId="20577"/>
        <pc:sldMkLst>
          <pc:docMk/>
          <pc:sldMk cId="4037399748" sldId="324"/>
        </pc:sldMkLst>
        <pc:spChg chg="mod">
          <ac:chgData name="arslan sikandar" userId="79ac083e23b1603d" providerId="LiveId" clId="{DD68E743-C61E-40E2-A289-EFB8D54A934B}" dt="2026-07-07T02:26:06.571" v="3853" actId="20577"/>
          <ac:spMkLst>
            <pc:docMk/>
            <pc:sldMk cId="4037399748" sldId="324"/>
            <ac:spMk id="5" creationId="{BB4BCC4A-6943-4405-94A4-FED2A87D09A3}"/>
          </ac:spMkLst>
        </pc:spChg>
        <pc:spChg chg="mod">
          <ac:chgData name="arslan sikandar" userId="79ac083e23b1603d" providerId="LiveId" clId="{DD68E743-C61E-40E2-A289-EFB8D54A934B}" dt="2026-07-07T02:31:03.608" v="3894" actId="20577"/>
          <ac:spMkLst>
            <pc:docMk/>
            <pc:sldMk cId="4037399748" sldId="324"/>
            <ac:spMk id="7" creationId="{959529B0-AE5B-4271-9AF2-5BC181F9AFC6}"/>
          </ac:spMkLst>
        </pc:spChg>
        <pc:picChg chg="del mod">
          <ac:chgData name="arslan sikandar" userId="79ac083e23b1603d" providerId="LiveId" clId="{DD68E743-C61E-40E2-A289-EFB8D54A934B}" dt="2026-07-07T01:58:30.636" v="3658" actId="478"/>
          <ac:picMkLst>
            <pc:docMk/>
            <pc:sldMk cId="4037399748" sldId="324"/>
            <ac:picMk id="3" creationId="{909C89E1-7EDD-F36F-7A8D-6FA80F95B118}"/>
          </ac:picMkLst>
        </pc:picChg>
        <pc:picChg chg="mod">
          <ac:chgData name="arslan sikandar" userId="79ac083e23b1603d" providerId="LiveId" clId="{DD68E743-C61E-40E2-A289-EFB8D54A934B}" dt="2026-07-07T01:59:03.058" v="3670" actId="1076"/>
          <ac:picMkLst>
            <pc:docMk/>
            <pc:sldMk cId="4037399748" sldId="324"/>
            <ac:picMk id="8" creationId="{F3C57A8B-4A00-F1C5-F899-110C604A9EF9}"/>
          </ac:picMkLst>
        </pc:picChg>
      </pc:sldChg>
      <pc:sldChg chg="addSp delSp modSp mod ord">
        <pc:chgData name="arslan sikandar" userId="79ac083e23b1603d" providerId="LiveId" clId="{DD68E743-C61E-40E2-A289-EFB8D54A934B}" dt="2026-07-07T05:12:50.057" v="3950" actId="20577"/>
        <pc:sldMkLst>
          <pc:docMk/>
          <pc:sldMk cId="2320976823" sldId="332"/>
        </pc:sldMkLst>
        <pc:spChg chg="mod">
          <ac:chgData name="arslan sikandar" userId="79ac083e23b1603d" providerId="LiveId" clId="{DD68E743-C61E-40E2-A289-EFB8D54A934B}" dt="2026-07-07T05:12:50.057" v="3950" actId="20577"/>
          <ac:spMkLst>
            <pc:docMk/>
            <pc:sldMk cId="2320976823" sldId="332"/>
            <ac:spMk id="3" creationId="{841C866C-5D8F-8F6B-C374-1426B3BB125F}"/>
          </ac:spMkLst>
        </pc:spChg>
        <pc:picChg chg="add del mod">
          <ac:chgData name="arslan sikandar" userId="79ac083e23b1603d" providerId="LiveId" clId="{DD68E743-C61E-40E2-A289-EFB8D54A934B}" dt="2026-07-07T02:33:22.570" v="3897" actId="478"/>
          <ac:picMkLst>
            <pc:docMk/>
            <pc:sldMk cId="2320976823" sldId="332"/>
            <ac:picMk id="6" creationId="{B3897EA3-9618-244F-4802-7B40628EF3D7}"/>
          </ac:picMkLst>
        </pc:picChg>
        <pc:picChg chg="mod">
          <ac:chgData name="arslan sikandar" userId="79ac083e23b1603d" providerId="LiveId" clId="{DD68E743-C61E-40E2-A289-EFB8D54A934B}" dt="2026-07-07T02:34:00.872" v="3904" actId="1076"/>
          <ac:picMkLst>
            <pc:docMk/>
            <pc:sldMk cId="2320976823" sldId="332"/>
            <ac:picMk id="7" creationId="{C2FC3414-D6B9-7745-8E1D-735D0A148D09}"/>
          </ac:picMkLst>
        </pc:picChg>
        <pc:picChg chg="del mod">
          <ac:chgData name="arslan sikandar" userId="79ac083e23b1603d" providerId="LiveId" clId="{DD68E743-C61E-40E2-A289-EFB8D54A934B}" dt="2026-07-07T02:19:58.200" v="3736" actId="478"/>
          <ac:picMkLst>
            <pc:docMk/>
            <pc:sldMk cId="2320976823" sldId="332"/>
            <ac:picMk id="9" creationId="{22D8B864-4807-657C-9883-A61E5D2D269C}"/>
          </ac:picMkLst>
        </pc:picChg>
        <pc:picChg chg="add mod">
          <ac:chgData name="arslan sikandar" userId="79ac083e23b1603d" providerId="LiveId" clId="{DD68E743-C61E-40E2-A289-EFB8D54A934B}" dt="2026-07-07T05:07:33.599" v="3942" actId="14100"/>
          <ac:picMkLst>
            <pc:docMk/>
            <pc:sldMk cId="2320976823" sldId="332"/>
            <ac:picMk id="10" creationId="{809C96F5-E2B8-4B80-B8F2-70D4E788C191}"/>
          </ac:picMkLst>
        </pc:picChg>
        <pc:picChg chg="add del mod">
          <ac:chgData name="arslan sikandar" userId="79ac083e23b1603d" providerId="LiveId" clId="{DD68E743-C61E-40E2-A289-EFB8D54A934B}" dt="2026-07-07T05:12:09.058" v="3943" actId="478"/>
          <ac:picMkLst>
            <pc:docMk/>
            <pc:sldMk cId="2320976823" sldId="332"/>
            <ac:picMk id="12" creationId="{0ADA0BC0-DF48-A6D8-7DC1-1CF3FD699D77}"/>
          </ac:picMkLst>
        </pc:picChg>
        <pc:picChg chg="add mod">
          <ac:chgData name="arslan sikandar" userId="79ac083e23b1603d" providerId="LiveId" clId="{DD68E743-C61E-40E2-A289-EFB8D54A934B}" dt="2026-07-07T02:41:18.938" v="3939" actId="14100"/>
          <ac:picMkLst>
            <pc:docMk/>
            <pc:sldMk cId="2320976823" sldId="332"/>
            <ac:picMk id="14" creationId="{AE592CC8-48B0-2934-EB48-3C38F298B18B}"/>
          </ac:picMkLst>
        </pc:picChg>
        <pc:picChg chg="add mod">
          <ac:chgData name="arslan sikandar" userId="79ac083e23b1603d" providerId="LiveId" clId="{DD68E743-C61E-40E2-A289-EFB8D54A934B}" dt="2026-07-07T05:12:24.385" v="3948" actId="14100"/>
          <ac:picMkLst>
            <pc:docMk/>
            <pc:sldMk cId="2320976823" sldId="332"/>
            <ac:picMk id="16" creationId="{13AD0265-9804-A89B-0F12-3028DD86817D}"/>
          </ac:picMkLst>
        </pc:picChg>
        <pc:inkChg chg="add del">
          <ac:chgData name="arslan sikandar" userId="79ac083e23b1603d" providerId="LiveId" clId="{DD68E743-C61E-40E2-A289-EFB8D54A934B}" dt="2026-07-07T02:16:45.132" v="3711" actId="9405"/>
          <ac:inkMkLst>
            <pc:docMk/>
            <pc:sldMk cId="2320976823" sldId="332"/>
            <ac:inkMk id="4" creationId="{2CF28D95-8923-638B-A718-6107C1911FA9}"/>
          </ac:inkMkLst>
        </pc:inkChg>
      </pc:sldChg>
      <pc:sldChg chg="del">
        <pc:chgData name="arslan sikandar" userId="79ac083e23b1603d" providerId="LiveId" clId="{DD68E743-C61E-40E2-A289-EFB8D54A934B}" dt="2026-07-07T07:06:22.958" v="4831" actId="47"/>
        <pc:sldMkLst>
          <pc:docMk/>
          <pc:sldMk cId="626963467" sldId="333"/>
        </pc:sldMkLst>
      </pc:sldChg>
      <pc:sldChg chg="del">
        <pc:chgData name="arslan sikandar" userId="79ac083e23b1603d" providerId="LiveId" clId="{DD68E743-C61E-40E2-A289-EFB8D54A934B}" dt="2026-07-07T02:43:35.435" v="3940" actId="47"/>
        <pc:sldMkLst>
          <pc:docMk/>
          <pc:sldMk cId="1785035172" sldId="335"/>
        </pc:sldMkLst>
      </pc:sldChg>
      <pc:sldChg chg="addSp delSp modSp mod ord modClrScheme chgLayout">
        <pc:chgData name="arslan sikandar" userId="79ac083e23b1603d" providerId="LiveId" clId="{DD68E743-C61E-40E2-A289-EFB8D54A934B}" dt="2026-07-07T09:24:13.038" v="5377" actId="20577"/>
        <pc:sldMkLst>
          <pc:docMk/>
          <pc:sldMk cId="1568228988" sldId="336"/>
        </pc:sldMkLst>
        <pc:spChg chg="mod ord">
          <ac:chgData name="arslan sikandar" userId="79ac083e23b1603d" providerId="LiveId" clId="{DD68E743-C61E-40E2-A289-EFB8D54A934B}" dt="2026-07-07T05:20:40.056" v="4035" actId="700"/>
          <ac:spMkLst>
            <pc:docMk/>
            <pc:sldMk cId="1568228988" sldId="336"/>
            <ac:spMk id="2" creationId="{84941389-0226-6D87-18CE-AC3EB60D6809}"/>
          </ac:spMkLst>
        </pc:spChg>
        <pc:spChg chg="mod ord">
          <ac:chgData name="arslan sikandar" userId="79ac083e23b1603d" providerId="LiveId" clId="{DD68E743-C61E-40E2-A289-EFB8D54A934B}" dt="2026-07-07T09:24:13.038" v="5377" actId="20577"/>
          <ac:spMkLst>
            <pc:docMk/>
            <pc:sldMk cId="1568228988" sldId="336"/>
            <ac:spMk id="3" creationId="{DB5C78F5-F207-7173-CB8C-6F031A1B5D35}"/>
          </ac:spMkLst>
        </pc:spChg>
        <pc:spChg chg="add del mod ord">
          <ac:chgData name="arslan sikandar" userId="79ac083e23b1603d" providerId="LiveId" clId="{DD68E743-C61E-40E2-A289-EFB8D54A934B}" dt="2026-07-07T05:20:40.056" v="4035" actId="700"/>
          <ac:spMkLst>
            <pc:docMk/>
            <pc:sldMk cId="1568228988" sldId="336"/>
            <ac:spMk id="4" creationId="{E077E626-354F-ACED-EF19-9B3B16ECFD07}"/>
          </ac:spMkLst>
        </pc:spChg>
        <pc:spChg chg="add del mod ord">
          <ac:chgData name="arslan sikandar" userId="79ac083e23b1603d" providerId="LiveId" clId="{DD68E743-C61E-40E2-A289-EFB8D54A934B}" dt="2026-07-07T05:20:40.056" v="4035" actId="700"/>
          <ac:spMkLst>
            <pc:docMk/>
            <pc:sldMk cId="1568228988" sldId="336"/>
            <ac:spMk id="5" creationId="{CF265457-FF23-E343-621F-1DE3B0D4C56D}"/>
          </ac:spMkLst>
        </pc:spChg>
        <pc:spChg chg="add del mod ord">
          <ac:chgData name="arslan sikandar" userId="79ac083e23b1603d" providerId="LiveId" clId="{DD68E743-C61E-40E2-A289-EFB8D54A934B}" dt="2026-07-07T05:20:40.056" v="4035" actId="700"/>
          <ac:spMkLst>
            <pc:docMk/>
            <pc:sldMk cId="1568228988" sldId="336"/>
            <ac:spMk id="6" creationId="{D1CC7680-8D64-8222-5653-FE40FBD03DC8}"/>
          </ac:spMkLst>
        </pc:spChg>
        <pc:picChg chg="mod">
          <ac:chgData name="arslan sikandar" userId="79ac083e23b1603d" providerId="LiveId" clId="{DD68E743-C61E-40E2-A289-EFB8D54A934B}" dt="2026-07-07T05:35:12.940" v="4314" actId="1076"/>
          <ac:picMkLst>
            <pc:docMk/>
            <pc:sldMk cId="1568228988" sldId="336"/>
            <ac:picMk id="7" creationId="{65894AA5-3F86-597E-110D-EDA24047DF85}"/>
          </ac:picMkLst>
        </pc:picChg>
      </pc:sldChg>
      <pc:sldChg chg="addSp delSp modSp del mod setBg">
        <pc:chgData name="arslan sikandar" userId="79ac083e23b1603d" providerId="LiveId" clId="{DD68E743-C61E-40E2-A289-EFB8D54A934B}" dt="2026-07-07T05:35:26.672" v="4315" actId="47"/>
        <pc:sldMkLst>
          <pc:docMk/>
          <pc:sldMk cId="3886480592" sldId="339"/>
        </pc:sldMkLst>
        <pc:spChg chg="mod">
          <ac:chgData name="arslan sikandar" userId="79ac083e23b1603d" providerId="LiveId" clId="{DD68E743-C61E-40E2-A289-EFB8D54A934B}" dt="2026-07-07T02:25:12.631" v="3832" actId="26606"/>
          <ac:spMkLst>
            <pc:docMk/>
            <pc:sldMk cId="3886480592" sldId="339"/>
            <ac:spMk id="2" creationId="{B4F73D5D-E22A-BD0E-23F4-4054539D7266}"/>
          </ac:spMkLst>
        </pc:spChg>
        <pc:spChg chg="mod ord">
          <ac:chgData name="arslan sikandar" userId="79ac083e23b1603d" providerId="LiveId" clId="{DD68E743-C61E-40E2-A289-EFB8D54A934B}" dt="2026-07-07T02:25:12.631" v="3832" actId="26606"/>
          <ac:spMkLst>
            <pc:docMk/>
            <pc:sldMk cId="3886480592" sldId="339"/>
            <ac:spMk id="3" creationId="{888E6C65-B163-C491-3D51-EB7533A6A1B7}"/>
          </ac:spMkLst>
        </pc:spChg>
        <pc:spChg chg="add del mod">
          <ac:chgData name="arslan sikandar" userId="79ac083e23b1603d" providerId="LiveId" clId="{DD68E743-C61E-40E2-A289-EFB8D54A934B}" dt="2026-07-07T02:26:06.734" v="3858" actId="13822"/>
          <ac:spMkLst>
            <pc:docMk/>
            <pc:sldMk cId="3886480592" sldId="339"/>
            <ac:spMk id="13" creationId="{4630E9BD-5EB7-9518-FB22-989794EA7938}"/>
          </ac:spMkLst>
        </pc:spChg>
        <pc:spChg chg="add del mod">
          <ac:chgData name="arslan sikandar" userId="79ac083e23b1603d" providerId="LiveId" clId="{DD68E743-C61E-40E2-A289-EFB8D54A934B}" dt="2026-07-07T02:26:06.699" v="3857" actId="767"/>
          <ac:spMkLst>
            <pc:docMk/>
            <pc:sldMk cId="3886480592" sldId="339"/>
            <ac:spMk id="14" creationId="{39891C05-209C-DEF1-17D0-F14DDF1CCE32}"/>
          </ac:spMkLst>
        </pc:spChg>
        <pc:spChg chg="add mod">
          <ac:chgData name="arslan sikandar" userId="79ac083e23b1603d" providerId="LiveId" clId="{DD68E743-C61E-40E2-A289-EFB8D54A934B}" dt="2026-07-07T02:26:21.159" v="3861" actId="14100"/>
          <ac:spMkLst>
            <pc:docMk/>
            <pc:sldMk cId="3886480592" sldId="339"/>
            <ac:spMk id="17" creationId="{91776E3B-0FB1-FA2B-5FE6-B54EA11FFE1B}"/>
          </ac:spMkLst>
        </pc:spChg>
        <pc:spChg chg="add mod">
          <ac:chgData name="arslan sikandar" userId="79ac083e23b1603d" providerId="LiveId" clId="{DD68E743-C61E-40E2-A289-EFB8D54A934B}" dt="2026-07-07T02:26:48.419" v="3870" actId="20577"/>
          <ac:spMkLst>
            <pc:docMk/>
            <pc:sldMk cId="3886480592" sldId="339"/>
            <ac:spMk id="18" creationId="{8418A6E0-4DBF-AC07-B5A4-02F157B65DF1}"/>
          </ac:spMkLst>
        </pc:spChg>
        <pc:spChg chg="add mod">
          <ac:chgData name="arslan sikandar" userId="79ac083e23b1603d" providerId="LiveId" clId="{DD68E743-C61E-40E2-A289-EFB8D54A934B}" dt="2026-07-07T02:26:50.595" v="3871"/>
          <ac:spMkLst>
            <pc:docMk/>
            <pc:sldMk cId="3886480592" sldId="339"/>
            <ac:spMk id="19" creationId="{2841796A-6397-FDA0-8A08-6B7D5C08F93B}"/>
          </ac:spMkLst>
        </pc:spChg>
        <pc:spChg chg="add mod">
          <ac:chgData name="arslan sikandar" userId="79ac083e23b1603d" providerId="LiveId" clId="{DD68E743-C61E-40E2-A289-EFB8D54A934B}" dt="2026-07-07T02:27:14.535" v="3877" actId="1076"/>
          <ac:spMkLst>
            <pc:docMk/>
            <pc:sldMk cId="3886480592" sldId="339"/>
            <ac:spMk id="20" creationId="{154559E0-ADB2-DC4A-99EE-E06344175028}"/>
          </ac:spMkLst>
        </pc:spChg>
        <pc:spChg chg="add del">
          <ac:chgData name="arslan sikandar" userId="79ac083e23b1603d" providerId="LiveId" clId="{DD68E743-C61E-40E2-A289-EFB8D54A934B}" dt="2026-07-07T02:25:12.631" v="3832" actId="26606"/>
          <ac:spMkLst>
            <pc:docMk/>
            <pc:sldMk cId="3886480592" sldId="339"/>
            <ac:spMk id="21" creationId="{BC84AE2F-44F4-4DB9-AA52-F1DF1D835033}"/>
          </ac:spMkLst>
        </pc:spChg>
        <pc:spChg chg="add del">
          <ac:chgData name="arslan sikandar" userId="79ac083e23b1603d" providerId="LiveId" clId="{DD68E743-C61E-40E2-A289-EFB8D54A934B}" dt="2026-07-07T02:25:12.631" v="3832" actId="26606"/>
          <ac:spMkLst>
            <pc:docMk/>
            <pc:sldMk cId="3886480592" sldId="339"/>
            <ac:spMk id="23" creationId="{B9D38F80-A0D0-4062-8B61-16440AC9D81D}"/>
          </ac:spMkLst>
        </pc:spChg>
        <pc:spChg chg="add del">
          <ac:chgData name="arslan sikandar" userId="79ac083e23b1603d" providerId="LiveId" clId="{DD68E743-C61E-40E2-A289-EFB8D54A934B}" dt="2026-07-07T02:25:12.631" v="3832" actId="26606"/>
          <ac:spMkLst>
            <pc:docMk/>
            <pc:sldMk cId="3886480592" sldId="339"/>
            <ac:spMk id="25" creationId="{90B6B893-A22E-3404-0752-819EE7049D96}"/>
          </ac:spMkLst>
        </pc:spChg>
        <pc:grpChg chg="mod">
          <ac:chgData name="arslan sikandar" userId="79ac083e23b1603d" providerId="LiveId" clId="{DD68E743-C61E-40E2-A289-EFB8D54A934B}" dt="2026-07-07T02:07:49.767" v="3705"/>
          <ac:grpSpMkLst>
            <pc:docMk/>
            <pc:sldMk cId="3886480592" sldId="339"/>
            <ac:grpSpMk id="12" creationId="{020BAFE0-9507-81BD-F6AB-32C1B703C5A4}"/>
          </ac:grpSpMkLst>
        </pc:grpChg>
        <pc:picChg chg="mod ord">
          <ac:chgData name="arslan sikandar" userId="79ac083e23b1603d" providerId="LiveId" clId="{DD68E743-C61E-40E2-A289-EFB8D54A934B}" dt="2026-07-07T02:25:12.631" v="3832" actId="26606"/>
          <ac:picMkLst>
            <pc:docMk/>
            <pc:sldMk cId="3886480592" sldId="339"/>
            <ac:picMk id="5" creationId="{6F29F6E9-6AA7-42DC-2B77-EE73CCFE509C}"/>
          </ac:picMkLst>
        </pc:picChg>
        <pc:picChg chg="add del mod">
          <ac:chgData name="arslan sikandar" userId="79ac083e23b1603d" providerId="LiveId" clId="{DD68E743-C61E-40E2-A289-EFB8D54A934B}" dt="2026-07-07T02:26:06.429" v="3849" actId="478"/>
          <ac:picMkLst>
            <pc:docMk/>
            <pc:sldMk cId="3886480592" sldId="339"/>
            <ac:picMk id="6" creationId="{9FF60698-C9AA-6C22-8E51-2A7051B4D7F6}"/>
          </ac:picMkLst>
        </pc:picChg>
        <pc:picChg chg="mod ord">
          <ac:chgData name="arslan sikandar" userId="79ac083e23b1603d" providerId="LiveId" clId="{DD68E743-C61E-40E2-A289-EFB8D54A934B}" dt="2026-07-07T02:27:26.419" v="3878" actId="1076"/>
          <ac:picMkLst>
            <pc:docMk/>
            <pc:sldMk cId="3886480592" sldId="339"/>
            <ac:picMk id="8" creationId="{B80A91C0-5B76-4337-5B64-92FBC2A97A36}"/>
          </ac:picMkLst>
        </pc:picChg>
        <pc:picChg chg="add del mod">
          <ac:chgData name="arslan sikandar" userId="79ac083e23b1603d" providerId="LiveId" clId="{DD68E743-C61E-40E2-A289-EFB8D54A934B}" dt="2026-07-07T02:26:06.293" v="3845" actId="22"/>
          <ac:picMkLst>
            <pc:docMk/>
            <pc:sldMk cId="3886480592" sldId="339"/>
            <ac:picMk id="16" creationId="{20235FBF-C30C-ADF9-7CC6-1DF0C357D04A}"/>
          </ac:picMkLst>
        </pc:picChg>
        <pc:inkChg chg="add del mod">
          <ac:chgData name="arslan sikandar" userId="79ac083e23b1603d" providerId="LiveId" clId="{DD68E743-C61E-40E2-A289-EFB8D54A934B}" dt="2026-07-07T02:07:50.801" v="3709" actId="9405"/>
          <ac:inkMkLst>
            <pc:docMk/>
            <pc:sldMk cId="3886480592" sldId="339"/>
            <ac:inkMk id="4" creationId="{1E4B81BA-075E-3C54-7E73-75D7B227E45D}"/>
          </ac:inkMkLst>
        </pc:inkChg>
        <pc:inkChg chg="add del mod">
          <ac:chgData name="arslan sikandar" userId="79ac083e23b1603d" providerId="LiveId" clId="{DD68E743-C61E-40E2-A289-EFB8D54A934B}" dt="2026-07-07T02:07:50.524" v="3708" actId="9405"/>
          <ac:inkMkLst>
            <pc:docMk/>
            <pc:sldMk cId="3886480592" sldId="339"/>
            <ac:inkMk id="7" creationId="{9EBA68C6-87BA-CBA6-3DE7-14C18F88D93F}"/>
          </ac:inkMkLst>
        </pc:inkChg>
        <pc:inkChg chg="add del mod">
          <ac:chgData name="arslan sikandar" userId="79ac083e23b1603d" providerId="LiveId" clId="{DD68E743-C61E-40E2-A289-EFB8D54A934B}" dt="2026-07-07T02:07:50.315" v="3707" actId="9405"/>
          <ac:inkMkLst>
            <pc:docMk/>
            <pc:sldMk cId="3886480592" sldId="339"/>
            <ac:inkMk id="9" creationId="{B1717996-6813-6D71-8629-220D43936780}"/>
          </ac:inkMkLst>
        </pc:inkChg>
        <pc:inkChg chg="add del mod">
          <ac:chgData name="arslan sikandar" userId="79ac083e23b1603d" providerId="LiveId" clId="{DD68E743-C61E-40E2-A289-EFB8D54A934B}" dt="2026-07-07T02:07:50.095" v="3706" actId="9405"/>
          <ac:inkMkLst>
            <pc:docMk/>
            <pc:sldMk cId="3886480592" sldId="339"/>
            <ac:inkMk id="10" creationId="{5503D19F-BD8D-1555-AC93-B66003EBE0E3}"/>
          </ac:inkMkLst>
        </pc:inkChg>
        <pc:inkChg chg="add del mod">
          <ac:chgData name="arslan sikandar" userId="79ac083e23b1603d" providerId="LiveId" clId="{DD68E743-C61E-40E2-A289-EFB8D54A934B}" dt="2026-07-07T02:07:49.767" v="3705"/>
          <ac:inkMkLst>
            <pc:docMk/>
            <pc:sldMk cId="3886480592" sldId="339"/>
            <ac:inkMk id="11" creationId="{BC349201-E11C-7516-52E6-AC1B5D89124A}"/>
          </ac:inkMkLst>
        </pc:inkChg>
      </pc:sldChg>
      <pc:sldChg chg="modSp mod">
        <pc:chgData name="arslan sikandar" userId="79ac083e23b1603d" providerId="LiveId" clId="{DD68E743-C61E-40E2-A289-EFB8D54A934B}" dt="2026-07-06T23:56:44.118" v="2461" actId="207"/>
        <pc:sldMkLst>
          <pc:docMk/>
          <pc:sldMk cId="3153258459" sldId="340"/>
        </pc:sldMkLst>
        <pc:spChg chg="mod">
          <ac:chgData name="arslan sikandar" userId="79ac083e23b1603d" providerId="LiveId" clId="{DD68E743-C61E-40E2-A289-EFB8D54A934B}" dt="2026-07-06T23:56:44.118" v="2461" actId="207"/>
          <ac:spMkLst>
            <pc:docMk/>
            <pc:sldMk cId="3153258459" sldId="340"/>
            <ac:spMk id="7" creationId="{6FFE9069-A4AF-C053-2F78-A99216108840}"/>
          </ac:spMkLst>
        </pc:spChg>
      </pc:sldChg>
      <pc:sldChg chg="modSp mod">
        <pc:chgData name="arslan sikandar" userId="79ac083e23b1603d" providerId="LiveId" clId="{DD68E743-C61E-40E2-A289-EFB8D54A934B}" dt="2026-07-07T09:44:17.573" v="5634" actId="207"/>
        <pc:sldMkLst>
          <pc:docMk/>
          <pc:sldMk cId="371064559" sldId="341"/>
        </pc:sldMkLst>
        <pc:spChg chg="mod">
          <ac:chgData name="arslan sikandar" userId="79ac083e23b1603d" providerId="LiveId" clId="{DD68E743-C61E-40E2-A289-EFB8D54A934B}" dt="2026-07-07T09:44:17.573" v="5634" actId="207"/>
          <ac:spMkLst>
            <pc:docMk/>
            <pc:sldMk cId="371064559" sldId="341"/>
            <ac:spMk id="7" creationId="{1D824166-887A-0F2B-BA3A-011FFDD4B288}"/>
          </ac:spMkLst>
        </pc:spChg>
      </pc:sldChg>
      <pc:sldChg chg="modSp del mod">
        <pc:chgData name="arslan sikandar" userId="79ac083e23b1603d" providerId="LiveId" clId="{DD68E743-C61E-40E2-A289-EFB8D54A934B}" dt="2026-07-07T01:39:04.904" v="3437" actId="47"/>
        <pc:sldMkLst>
          <pc:docMk/>
          <pc:sldMk cId="3678404431" sldId="342"/>
        </pc:sldMkLst>
        <pc:spChg chg="mod">
          <ac:chgData name="arslan sikandar" userId="79ac083e23b1603d" providerId="LiveId" clId="{DD68E743-C61E-40E2-A289-EFB8D54A934B}" dt="2026-07-07T01:38:25.961" v="3436" actId="20577"/>
          <ac:spMkLst>
            <pc:docMk/>
            <pc:sldMk cId="3678404431" sldId="342"/>
            <ac:spMk id="7" creationId="{C68B59A2-B19D-F3F2-0C21-2448D22396BD}"/>
          </ac:spMkLst>
        </pc:spChg>
      </pc:sldChg>
      <pc:sldChg chg="modSp mod">
        <pc:chgData name="arslan sikandar" userId="79ac083e23b1603d" providerId="LiveId" clId="{DD68E743-C61E-40E2-A289-EFB8D54A934B}" dt="2026-07-07T10:31:46.149" v="6223" actId="255"/>
        <pc:sldMkLst>
          <pc:docMk/>
          <pc:sldMk cId="3640265303" sldId="344"/>
        </pc:sldMkLst>
        <pc:spChg chg="mod">
          <ac:chgData name="arslan sikandar" userId="79ac083e23b1603d" providerId="LiveId" clId="{DD68E743-C61E-40E2-A289-EFB8D54A934B}" dt="2026-07-07T09:42:42.514" v="5630" actId="20577"/>
          <ac:spMkLst>
            <pc:docMk/>
            <pc:sldMk cId="3640265303" sldId="344"/>
            <ac:spMk id="2" creationId="{3ABF14D9-BC13-2E43-3E58-A53ADF22F443}"/>
          </ac:spMkLst>
        </pc:spChg>
        <pc:spChg chg="mod">
          <ac:chgData name="arslan sikandar" userId="79ac083e23b1603d" providerId="LiveId" clId="{DD68E743-C61E-40E2-A289-EFB8D54A934B}" dt="2026-07-07T10:31:46.149" v="6223" actId="255"/>
          <ac:spMkLst>
            <pc:docMk/>
            <pc:sldMk cId="3640265303" sldId="344"/>
            <ac:spMk id="3" creationId="{45DBE2CD-4196-2630-3A86-D9F217264B55}"/>
          </ac:spMkLst>
        </pc:spChg>
      </pc:sldChg>
      <pc:sldChg chg="modSp add mod">
        <pc:chgData name="arslan sikandar" userId="79ac083e23b1603d" providerId="LiveId" clId="{DD68E743-C61E-40E2-A289-EFB8D54A934B}" dt="2026-07-07T00:20:26.662" v="2762" actId="6549"/>
        <pc:sldMkLst>
          <pc:docMk/>
          <pc:sldMk cId="3299508084" sldId="345"/>
        </pc:sldMkLst>
        <pc:spChg chg="mod">
          <ac:chgData name="arslan sikandar" userId="79ac083e23b1603d" providerId="LiveId" clId="{DD68E743-C61E-40E2-A289-EFB8D54A934B}" dt="2026-07-07T00:20:26.662" v="2762" actId="6549"/>
          <ac:spMkLst>
            <pc:docMk/>
            <pc:sldMk cId="3299508084" sldId="345"/>
            <ac:spMk id="7" creationId="{764E3F71-F054-4707-DC18-CABE43BACAE6}"/>
          </ac:spMkLst>
        </pc:spChg>
      </pc:sldChg>
      <pc:sldChg chg="new del">
        <pc:chgData name="arslan sikandar" userId="79ac083e23b1603d" providerId="LiveId" clId="{DD68E743-C61E-40E2-A289-EFB8D54A934B}" dt="2026-07-07T02:39:03.325" v="3931" actId="47"/>
        <pc:sldMkLst>
          <pc:docMk/>
          <pc:sldMk cId="390114799" sldId="346"/>
        </pc:sldMkLst>
      </pc:sldChg>
      <pc:sldChg chg="modSp add mod ord">
        <pc:chgData name="arslan sikandar" userId="79ac083e23b1603d" providerId="LiveId" clId="{DD68E743-C61E-40E2-A289-EFB8D54A934B}" dt="2026-07-07T07:13:10.892" v="4866" actId="20577"/>
        <pc:sldMkLst>
          <pc:docMk/>
          <pc:sldMk cId="2393935184" sldId="346"/>
        </pc:sldMkLst>
        <pc:spChg chg="mod">
          <ac:chgData name="arslan sikandar" userId="79ac083e23b1603d" providerId="LiveId" clId="{DD68E743-C61E-40E2-A289-EFB8D54A934B}" dt="2026-07-07T05:16:13.006" v="3978" actId="14100"/>
          <ac:spMkLst>
            <pc:docMk/>
            <pc:sldMk cId="2393935184" sldId="346"/>
            <ac:spMk id="13" creationId="{5130A1FC-0502-41E1-D217-ACAE1859D7BF}"/>
          </ac:spMkLst>
        </pc:spChg>
        <pc:spChg chg="mod">
          <ac:chgData name="arslan sikandar" userId="79ac083e23b1603d" providerId="LiveId" clId="{DD68E743-C61E-40E2-A289-EFB8D54A934B}" dt="2026-07-07T05:16:32.805" v="3980" actId="14100"/>
          <ac:spMkLst>
            <pc:docMk/>
            <pc:sldMk cId="2393935184" sldId="346"/>
            <ac:spMk id="17" creationId="{89125CEE-9C05-2350-F9AB-231BFBF7CC93}"/>
          </ac:spMkLst>
        </pc:spChg>
        <pc:spChg chg="mod">
          <ac:chgData name="arslan sikandar" userId="79ac083e23b1603d" providerId="LiveId" clId="{DD68E743-C61E-40E2-A289-EFB8D54A934B}" dt="2026-07-07T05:18:48.135" v="4029" actId="20577"/>
          <ac:spMkLst>
            <pc:docMk/>
            <pc:sldMk cId="2393935184" sldId="346"/>
            <ac:spMk id="18" creationId="{043AAC1E-2254-832B-40AE-6EC8FFC6580B}"/>
          </ac:spMkLst>
        </pc:spChg>
        <pc:spChg chg="mod">
          <ac:chgData name="arslan sikandar" userId="79ac083e23b1603d" providerId="LiveId" clId="{DD68E743-C61E-40E2-A289-EFB8D54A934B}" dt="2026-07-07T07:13:10.892" v="4866" actId="20577"/>
          <ac:spMkLst>
            <pc:docMk/>
            <pc:sldMk cId="2393935184" sldId="346"/>
            <ac:spMk id="20" creationId="{CD9D6F06-4768-67C3-DC31-C18378848020}"/>
          </ac:spMkLst>
        </pc:spChg>
        <pc:picChg chg="mod">
          <ac:chgData name="arslan sikandar" userId="79ac083e23b1603d" providerId="LiveId" clId="{DD68E743-C61E-40E2-A289-EFB8D54A934B}" dt="2026-07-07T06:58:36.836" v="4713" actId="1076"/>
          <ac:picMkLst>
            <pc:docMk/>
            <pc:sldMk cId="2393935184" sldId="346"/>
            <ac:picMk id="6" creationId="{8FDC1F36-D2AF-D482-BA15-4FD058545138}"/>
          </ac:picMkLst>
        </pc:picChg>
      </pc:sldChg>
      <pc:sldChg chg="addSp delSp modSp add mod">
        <pc:chgData name="arslan sikandar" userId="79ac083e23b1603d" providerId="LiveId" clId="{DD68E743-C61E-40E2-A289-EFB8D54A934B}" dt="2026-07-07T10:19:51.688" v="5763" actId="14100"/>
        <pc:sldMkLst>
          <pc:docMk/>
          <pc:sldMk cId="1145609579" sldId="347"/>
        </pc:sldMkLst>
        <pc:spChg chg="mod">
          <ac:chgData name="arslan sikandar" userId="79ac083e23b1603d" providerId="LiveId" clId="{DD68E743-C61E-40E2-A289-EFB8D54A934B}" dt="2026-07-07T07:07:01.356" v="4851" actId="20577"/>
          <ac:spMkLst>
            <pc:docMk/>
            <pc:sldMk cId="1145609579" sldId="347"/>
            <ac:spMk id="2" creationId="{D0B5C552-8710-2240-B755-B8D3D40EEAAE}"/>
          </ac:spMkLst>
        </pc:spChg>
        <pc:spChg chg="mod">
          <ac:chgData name="arslan sikandar" userId="79ac083e23b1603d" providerId="LiveId" clId="{DD68E743-C61E-40E2-A289-EFB8D54A934B}" dt="2026-07-07T10:19:43.257" v="5760" actId="20577"/>
          <ac:spMkLst>
            <pc:docMk/>
            <pc:sldMk cId="1145609579" sldId="347"/>
            <ac:spMk id="3" creationId="{B36DDF4F-E4E1-9C04-85B3-4D1C8C67B37F}"/>
          </ac:spMkLst>
        </pc:spChg>
        <pc:spChg chg="add mod">
          <ac:chgData name="arslan sikandar" userId="79ac083e23b1603d" providerId="LiveId" clId="{DD68E743-C61E-40E2-A289-EFB8D54A934B}" dt="2026-07-07T10:16:45.175" v="5729" actId="13822"/>
          <ac:spMkLst>
            <pc:docMk/>
            <pc:sldMk cId="1145609579" sldId="347"/>
            <ac:spMk id="17" creationId="{2B7B2542-8D2F-CA68-887B-5C9ACDE76CAD}"/>
          </ac:spMkLst>
        </pc:spChg>
        <pc:picChg chg="add del mod">
          <ac:chgData name="arslan sikandar" userId="79ac083e23b1603d" providerId="LiveId" clId="{DD68E743-C61E-40E2-A289-EFB8D54A934B}" dt="2026-07-07T10:12:34.889" v="5638" actId="478"/>
          <ac:picMkLst>
            <pc:docMk/>
            <pc:sldMk cId="1145609579" sldId="347"/>
            <ac:picMk id="5" creationId="{7F7A8970-8B9B-DFC5-A387-1BEC9A794F0D}"/>
          </ac:picMkLst>
        </pc:picChg>
        <pc:picChg chg="del">
          <ac:chgData name="arslan sikandar" userId="79ac083e23b1603d" providerId="LiveId" clId="{DD68E743-C61E-40E2-A289-EFB8D54A934B}" dt="2026-07-07T07:07:06.309" v="4852" actId="478"/>
          <ac:picMkLst>
            <pc:docMk/>
            <pc:sldMk cId="1145609579" sldId="347"/>
            <ac:picMk id="7" creationId="{5C7C0EAE-0C05-D19F-BA69-6A9BE40EEBDA}"/>
          </ac:picMkLst>
        </pc:picChg>
        <pc:picChg chg="add del mod">
          <ac:chgData name="arslan sikandar" userId="79ac083e23b1603d" providerId="LiveId" clId="{DD68E743-C61E-40E2-A289-EFB8D54A934B}" dt="2026-07-07T10:12:33.572" v="5636" actId="478"/>
          <ac:picMkLst>
            <pc:docMk/>
            <pc:sldMk cId="1145609579" sldId="347"/>
            <ac:picMk id="8" creationId="{19C66D62-E74E-6D1B-439E-3F1688FABD79}"/>
          </ac:picMkLst>
        </pc:picChg>
        <pc:picChg chg="add del mod">
          <ac:chgData name="arslan sikandar" userId="79ac083e23b1603d" providerId="LiveId" clId="{DD68E743-C61E-40E2-A289-EFB8D54A934B}" dt="2026-07-07T10:12:34.186" v="5637" actId="478"/>
          <ac:picMkLst>
            <pc:docMk/>
            <pc:sldMk cId="1145609579" sldId="347"/>
            <ac:picMk id="10" creationId="{35C91939-06AD-D099-3058-37AB0FAFA431}"/>
          </ac:picMkLst>
        </pc:picChg>
        <pc:picChg chg="add del mod">
          <ac:chgData name="arslan sikandar" userId="79ac083e23b1603d" providerId="LiveId" clId="{DD68E743-C61E-40E2-A289-EFB8D54A934B}" dt="2026-07-07T10:12:35.461" v="5639" actId="478"/>
          <ac:picMkLst>
            <pc:docMk/>
            <pc:sldMk cId="1145609579" sldId="347"/>
            <ac:picMk id="12" creationId="{D5445F2E-77F0-9C10-526C-E7DD6C82A914}"/>
          </ac:picMkLst>
        </pc:picChg>
        <pc:picChg chg="add mod">
          <ac:chgData name="arslan sikandar" userId="79ac083e23b1603d" providerId="LiveId" clId="{DD68E743-C61E-40E2-A289-EFB8D54A934B}" dt="2026-07-07T10:15:43.150" v="5726" actId="14100"/>
          <ac:picMkLst>
            <pc:docMk/>
            <pc:sldMk cId="1145609579" sldId="347"/>
            <ac:picMk id="14" creationId="{44924DCA-2502-6B02-0A5F-CCBAA6DBD49B}"/>
          </ac:picMkLst>
        </pc:picChg>
        <pc:picChg chg="add mod">
          <ac:chgData name="arslan sikandar" userId="79ac083e23b1603d" providerId="LiveId" clId="{DD68E743-C61E-40E2-A289-EFB8D54A934B}" dt="2026-07-07T10:15:47.794" v="5727" actId="14100"/>
          <ac:picMkLst>
            <pc:docMk/>
            <pc:sldMk cId="1145609579" sldId="347"/>
            <ac:picMk id="16" creationId="{E6CBF289-B509-7CA3-B91A-F1A21D2BBAEF}"/>
          </ac:picMkLst>
        </pc:picChg>
        <pc:picChg chg="add mod">
          <ac:chgData name="arslan sikandar" userId="79ac083e23b1603d" providerId="LiveId" clId="{DD68E743-C61E-40E2-A289-EFB8D54A934B}" dt="2026-07-07T10:19:51.688" v="5763" actId="14100"/>
          <ac:picMkLst>
            <pc:docMk/>
            <pc:sldMk cId="1145609579" sldId="347"/>
            <ac:picMk id="19" creationId="{A82F2909-F818-7170-F015-0D489883FC58}"/>
          </ac:picMkLst>
        </pc:picChg>
      </pc:sldChg>
      <pc:sldChg chg="add">
        <pc:chgData name="arslan sikandar" userId="79ac083e23b1603d" providerId="LiveId" clId="{DD68E743-C61E-40E2-A289-EFB8D54A934B}" dt="2026-07-07T10:12:23.878" v="5635"/>
        <pc:sldMkLst>
          <pc:docMk/>
          <pc:sldMk cId="3644170252" sldId="348"/>
        </pc:sldMkLst>
      </pc:sldChg>
      <pc:sldChg chg="add del">
        <pc:chgData name="arslan sikandar" userId="79ac083e23b1603d" providerId="LiveId" clId="{DD68E743-C61E-40E2-A289-EFB8D54A934B}" dt="2026-07-07T10:12:39.417" v="5641"/>
        <pc:sldMkLst>
          <pc:docMk/>
          <pc:sldMk cId="2237748693" sldId="349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30T05:29:29.30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30T05:29:30.11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30T05:29:32.21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B6AAB-0B30-F6FC-41B2-8C98307E69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9F4E28-FA13-C45D-D3BD-E9B7D8C4A5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97DF3F-9378-E5F5-A066-507EE7093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F2B-69D5-4BE5-9635-BC0A269977C0}" type="datetimeFigureOut">
              <a:rPr lang="en-GB" smtClean="0"/>
              <a:t>04/07/2026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3FC311-BC3A-F5F1-6D02-15DA04B12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D9F5E-1C34-15B3-1149-7DC6837F6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B36D-88CB-4E12-9C7C-045C730E68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1340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30680-A046-BC2A-F2DB-06C3E78DC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B3F508-5027-6AB5-EFF7-7C316BE1E7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5F731C-D34E-D3AD-26D1-195DF0004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F2B-69D5-4BE5-9635-BC0A269977C0}" type="datetimeFigureOut">
              <a:rPr lang="en-GB" smtClean="0"/>
              <a:t>04/07/2026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52577D-2A61-FF46-FE2A-805788C0D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7C2304-0E95-4625-5EB8-6A133203C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B36D-88CB-4E12-9C7C-045C730E68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145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B04DA4-BC6E-EE68-6BCE-AD4B686DF1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C5CF04-2DB9-C84C-BE44-645E3EBD9D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07283F-E1A0-800D-0D5B-0776BA4CD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F2B-69D5-4BE5-9635-BC0A269977C0}" type="datetimeFigureOut">
              <a:rPr lang="en-GB" smtClean="0"/>
              <a:t>04/07/2026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389353-64BB-00D0-2D97-BD11EF61B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82E3E-7F3C-C900-7B6A-4E2EE0ED0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B36D-88CB-4E12-9C7C-045C730E68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983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1"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B5E70F-EF03-B535-2505-BC971E3BC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794424E-93DD-A404-D05E-EF6030A76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B03A3B6B-5129-A46A-A20C-5D7BC706C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4E401A1-8CEE-5E1B-343B-D737433AE6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7614" y="690511"/>
            <a:ext cx="4964671" cy="5253089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D608249-3D60-D3B2-68C5-778D0EA18F2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2286" y="690465"/>
            <a:ext cx="4784372" cy="5253089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 marL="7429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2001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573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1145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94587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5246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259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991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023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1183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4584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37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3F034-BA56-156B-5C3D-959F2183B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CE95F-8E41-9847-B679-0CD8A98E3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1282C-11A7-1E10-C542-8337CD52D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F2B-69D5-4BE5-9635-BC0A269977C0}" type="datetimeFigureOut">
              <a:rPr lang="en-GB" smtClean="0"/>
              <a:t>04/07/2026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DADC14-52FA-E5B3-E283-22CA45EC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11E33-B1B1-4BEF-FBC2-67D8C7E8B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B36D-88CB-4E12-9C7C-045C730E68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1167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077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9464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8019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549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0756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1"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B5E70F-EF03-B535-2505-BC971E3BC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794424E-93DD-A404-D05E-EF6030A76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B03A3B6B-5129-A46A-A20C-5D7BC706C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4E401A1-8CEE-5E1B-343B-D737433AE6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7614" y="690511"/>
            <a:ext cx="4964671" cy="5253089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D608249-3D60-D3B2-68C5-778D0EA18F2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2286" y="690465"/>
            <a:ext cx="4784372" cy="5253089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 marL="7429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2001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573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1145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9917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D2056-2376-725B-3531-C1652284B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FFF4E-5485-C961-E96B-7A31BA748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0746DB-A4FB-B3D9-51E0-CE05BF6B3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F2B-69D5-4BE5-9635-BC0A269977C0}" type="datetimeFigureOut">
              <a:rPr lang="en-GB" smtClean="0"/>
              <a:t>04/07/2026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A30B6-36BD-8A09-4F21-46DAC4B82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83A342-82A5-085C-D3C3-BA5E33F38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B36D-88CB-4E12-9C7C-045C730E68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570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12398-22E5-E178-42CB-E3A5F7F36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7C568-0429-FCF1-44E7-E5E784C647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C34574-7BA6-0336-EF5A-5C7118694B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E36BA2-E1A7-88B2-7697-A08E40BA2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F2B-69D5-4BE5-9635-BC0A269977C0}" type="datetimeFigureOut">
              <a:rPr lang="en-GB" smtClean="0"/>
              <a:t>04/07/2026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6CB535-84B0-4591-A33C-E71DA9A84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ADE5AF-DEBA-AB19-2302-B755872CF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B36D-88CB-4E12-9C7C-045C730E68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639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04801-05E4-1379-0CD9-DC4BF00C3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3EAE0F-8D00-B06B-3AFA-4A37E0673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E363EC-057E-C1B0-EAB2-A990E0505B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2DF382-F953-6108-4039-5BDA7FDA80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10F321-6F72-8520-EF2F-C20CEA465C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23BABB-95E1-1750-7AA2-0C052E237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F2B-69D5-4BE5-9635-BC0A269977C0}" type="datetimeFigureOut">
              <a:rPr lang="en-GB" smtClean="0"/>
              <a:t>04/07/2026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2757E-228A-3F6F-266C-4381ED3E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3BEDF9-BEDB-EC7B-E675-CFE76FDAD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B36D-88CB-4E12-9C7C-045C730E68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5161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09065-8DB7-D620-CFFF-6CB296CDA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0E2E2F-EA8D-B975-03EE-C6AEE1CBE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F2B-69D5-4BE5-9635-BC0A269977C0}" type="datetimeFigureOut">
              <a:rPr lang="en-GB" smtClean="0"/>
              <a:t>04/07/2026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51F2DA-763F-9350-8325-66E11E722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546C8F-FF80-E706-0E9C-EB36CFCDA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B36D-88CB-4E12-9C7C-045C730E68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868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FA9AE8-108A-741B-1FC6-AC8A24D3E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F2B-69D5-4BE5-9635-BC0A269977C0}" type="datetimeFigureOut">
              <a:rPr lang="en-GB" smtClean="0"/>
              <a:t>04/07/2026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F2D399-8E24-E276-679F-7F6A69E51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815A66-6411-CCD1-00EF-FBF6668D1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B36D-88CB-4E12-9C7C-045C730E68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257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544AD-255F-FE72-4A59-FF1F5132C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C465E-6375-10A7-20C7-D92DA63EF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F6F369-0F51-E88E-E5A5-B7858984D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28A565-C210-0250-82D3-737182E36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F2B-69D5-4BE5-9635-BC0A269977C0}" type="datetimeFigureOut">
              <a:rPr lang="en-GB" smtClean="0"/>
              <a:t>04/07/2026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7AABF3-B304-B937-38B1-A7A2618D9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B4E4B7-7D45-80AF-90F7-D83858FD0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B36D-88CB-4E12-9C7C-045C730E68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7071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25E33-BA65-044B-BE79-71D5F0546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EABF98-8AC0-6011-4CC9-1A70A62035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D3BD41-3171-61A8-699D-B9BA4355FE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500A64-F993-542F-300E-F88AD048E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F2B-69D5-4BE5-9635-BC0A269977C0}" type="datetimeFigureOut">
              <a:rPr lang="en-GB" smtClean="0"/>
              <a:t>04/07/2026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981A03-8A31-5DE7-3186-CB7ECF661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4E4BAD-6CDF-EA5D-CF57-CFC2FB9C1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B36D-88CB-4E12-9C7C-045C730E68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058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3EBDB7-2C7D-38C8-67C6-C3FEB08C2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D6E9E2-6B43-3DD1-478B-80244D22FF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B3E4EE-2332-9457-E4DA-F4673CE658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E11F2B-69D5-4BE5-9635-BC0A269977C0}" type="datetimeFigureOut">
              <a:rPr lang="en-GB" smtClean="0"/>
              <a:t>04/07/2026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3CED0-ACFC-7A24-E0B6-58FF7E2CD2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B726B3-CB8E-D92E-75B0-1F37B57C01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83B36D-88CB-4E12-9C7C-045C730E68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54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845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dg.lbl.gov/2024/reviews/rpp2025-rev-pseudoscalar-meson-decay-cons.pdf" TargetMode="External"/><Relationship Id="rId2" Type="http://schemas.openxmlformats.org/officeDocument/2006/relationships/hyperlink" Target="https://pdg.lbl.gov/2024/reviews/rpp2024-rev-vcb-vub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journals.aps.org/prl/pdf/10.1103/PhysRevLett.134.16190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7.emf"/><Relationship Id="rId7" Type="http://schemas.openxmlformats.org/officeDocument/2006/relationships/customXml" Target="../ink/ink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4" Type="http://schemas.openxmlformats.org/officeDocument/2006/relationships/customXml" Target="../ink/ink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47766EE-4192-4B2D-A5A0-F60F9A5F7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4" name="Picture 3" descr="Wavy 3D art">
            <a:extLst>
              <a:ext uri="{FF2B5EF4-FFF2-40B4-BE49-F238E27FC236}">
                <a16:creationId xmlns:a16="http://schemas.microsoft.com/office/drawing/2014/main" id="{1574B2A2-580B-BCBF-03E1-E546102728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161" r="-2" b="7248"/>
          <a:stretch/>
        </p:blipFill>
        <p:spPr>
          <a:xfrm>
            <a:off x="-116712" y="0"/>
            <a:ext cx="12191980" cy="6857990"/>
          </a:xfrm>
          <a:prstGeom prst="rect">
            <a:avLst/>
          </a:prstGeom>
        </p:spPr>
      </p:pic>
      <p:sp>
        <p:nvSpPr>
          <p:cNvPr id="11" name="Graphic 1">
            <a:extLst>
              <a:ext uri="{FF2B5EF4-FFF2-40B4-BE49-F238E27FC236}">
                <a16:creationId xmlns:a16="http://schemas.microsoft.com/office/drawing/2014/main" id="{D6705569-F545-4F47-A260-A9202826E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>
              <a:alpha val="89000"/>
            </a:schemeClr>
          </a:solidFill>
          <a:ln w="32707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ctrTitle"/>
              </p:nvPr>
            </p:nvSpPr>
            <p:spPr>
              <a:xfrm>
                <a:off x="3053118" y="1649822"/>
                <a:ext cx="6082715" cy="2213621"/>
              </a:xfrm>
            </p:spPr>
            <p:txBody>
              <a:bodyPr>
                <a:normAutofit/>
              </a:bodyPr>
              <a:lstStyle/>
              <a:p>
                <a:pPr algn="ctr"/>
                <a:r>
                  <a:rPr lang="en-US" dirty="0"/>
                  <a:t>Precision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 form-factors via LCSR</a:t>
                </a:r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3053118" y="1649822"/>
                <a:ext cx="6082715" cy="2213621"/>
              </a:xfrm>
              <a:blipFill>
                <a:blip r:embed="rId3"/>
                <a:stretch>
                  <a:fillRect t="-3030" b="-146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78894" y="4045038"/>
            <a:ext cx="4431162" cy="136066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GB" sz="2000" b="1" dirty="0"/>
              <a:t>Flavourful Opportunities in </a:t>
            </a:r>
            <a:r>
              <a:rPr lang="en-GB" sz="2000" b="1" dirty="0" err="1"/>
              <a:t>Semileptonic</a:t>
            </a:r>
            <a:r>
              <a:rPr lang="en-GB" sz="2000" b="1" dirty="0"/>
              <a:t> B Decays: Connecting Theory and Experiment</a:t>
            </a:r>
            <a:r>
              <a:rPr lang="en-US" sz="2000" b="1" dirty="0"/>
              <a:t>– </a:t>
            </a:r>
            <a:r>
              <a:rPr lang="en-US" sz="2000" b="1" dirty="0" err="1"/>
              <a:t>mitp</a:t>
            </a:r>
            <a:r>
              <a:rPr lang="en-US" sz="2000" b="1" dirty="0"/>
              <a:t>, Mainz, 2026</a:t>
            </a:r>
          </a:p>
          <a:p>
            <a:pPr algn="ctr"/>
            <a:r>
              <a:rPr lang="en-US" sz="2000" dirty="0"/>
              <a:t> </a:t>
            </a:r>
            <a:r>
              <a:rPr lang="en-US" sz="2000" dirty="0">
                <a:solidFill>
                  <a:srgbClr val="FF0000"/>
                </a:solidFill>
              </a:rPr>
              <a:t>Arslan Sikandar</a:t>
            </a: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5D857-89B6-6AD5-B7D9-EF7C0C396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12C5F-F823-2687-676D-14E11F6F7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757" y="143163"/>
            <a:ext cx="10515600" cy="1075748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Scalar Form-Factors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8108958-0042-A858-A894-5696B47683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8757" y="1099226"/>
                <a:ext cx="10595043" cy="4957185"/>
              </a:xfrm>
            </p:spPr>
            <p:txBody>
              <a:bodyPr>
                <a:normAutofit/>
              </a:bodyPr>
              <a:lstStyle/>
              <a:p>
                <a:r>
                  <a:rPr lang="en-US" sz="1700" dirty="0"/>
                  <a:t>The internal parameters, i.e., Borel mass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1700" dirty="0"/>
                  <a:t>, scale </a:t>
                </a:r>
                <a14:m>
                  <m:oMath xmlns:m="http://schemas.openxmlformats.org/officeDocument/2006/math">
                    <m:r>
                      <a:rPr lang="en-US" sz="17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17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700" dirty="0"/>
                  <a:t>and threshold parameter are adjusted. </a:t>
                </a:r>
              </a:p>
              <a:p>
                <a:r>
                  <a:rPr lang="en-US" sz="1700" dirty="0"/>
                  <a:t>For </a:t>
                </a:r>
                <a14:m>
                  <m:oMath xmlns:m="http://schemas.openxmlformats.org/officeDocument/2006/math">
                    <m:r>
                      <a:rPr lang="en-US" sz="17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1700" b="0" i="1" smtClean="0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US" sz="17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sz="1700" b="0" i="1" smtClean="0">
                        <a:latin typeface="Cambria Math" panose="02040503050406030204" pitchFamily="18" charset="0"/>
                      </a:rPr>
                      <m:t>(1430)</m:t>
                    </m:r>
                  </m:oMath>
                </a14:m>
                <a:r>
                  <a:rPr lang="en-US" sz="1700" dirty="0"/>
                  <a:t>, we have the Borel window in the range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7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p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700" b="0" i="1" smtClean="0">
                        <a:latin typeface="Cambria Math" panose="02040503050406030204" pitchFamily="18" charset="0"/>
                      </a:rPr>
                      <m:t>=16−18</m:t>
                    </m:r>
                    <m:r>
                      <a:rPr lang="en-US" sz="1700" b="0" i="1" smtClean="0">
                        <a:latin typeface="Cambria Math" panose="02040503050406030204" pitchFamily="18" charset="0"/>
                      </a:rPr>
                      <m:t>𝐺𝑒</m:t>
                    </m:r>
                    <m:sSup>
                      <m:sSupPr>
                        <m:ctrlPr>
                          <a:rPr lang="en-US" sz="17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700" dirty="0"/>
                  <a:t>for the sum rule. </a:t>
                </a:r>
              </a:p>
              <a:p>
                <a:r>
                  <a:rPr lang="en-US" sz="1700" dirty="0"/>
                  <a:t>A 5% suppression in the form-factor from the twist-2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7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  <m:sup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1700" dirty="0"/>
                  <a:t>-terms. Recall, twist-2 contribution here is </a:t>
                </a:r>
                <a14:m>
                  <m:oMath xmlns:m="http://schemas.openxmlformats.org/officeDocument/2006/math">
                    <m:r>
                      <a:rPr lang="en-US" sz="17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en-US" sz="1700" dirty="0"/>
                  <a:t> to suppressed decay constant and vanishes in the SU(3) limit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7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70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170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700" i="1" dirty="0" err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700" i="1" dirty="0" err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1700" i="1" dirty="0" err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1700" dirty="0"/>
                  <a:t>.</a:t>
                </a:r>
              </a:p>
              <a:p>
                <a:endParaRPr lang="en-US" sz="1700" dirty="0"/>
              </a:p>
              <a:p>
                <a:pPr>
                  <a:buFont typeface="Wingdings" panose="05000000000000000000" pitchFamily="2" charset="2"/>
                  <a:buChar char="v"/>
                </a:pPr>
                <a:endParaRPr lang="en-US" sz="12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8108958-0042-A858-A894-5696B47683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8757" y="1099226"/>
                <a:ext cx="10595043" cy="4957185"/>
              </a:xfrm>
              <a:blipFill>
                <a:blip r:embed="rId2"/>
                <a:stretch>
                  <a:fillRect l="-288" t="-7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F1ACCCCF-C6F1-54BA-1672-295AE6CF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5337" y="4972012"/>
            <a:ext cx="7041490" cy="4724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7D1C39-6D7D-537C-548A-9789A8E8C6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691" y="2394024"/>
            <a:ext cx="3768045" cy="23675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610E36-E2DB-4BEE-EB29-F90D32A827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4670" y="2394023"/>
            <a:ext cx="3803883" cy="23675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02524E-B41C-0BA2-86AE-515C1F4BA5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62048" y="5758774"/>
            <a:ext cx="6292404" cy="60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170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B4BCC4A-6943-4405-94A4-FED2A87D0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056779" cy="802194"/>
          </a:xfrm>
        </p:spPr>
        <p:txBody>
          <a:bodyPr/>
          <a:lstStyle/>
          <a:p>
            <a:r>
              <a:rPr lang="en-US" dirty="0"/>
              <a:t>		      			</a:t>
            </a:r>
            <a:endParaRPr lang="en-US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59529B0-AE5B-4271-9AF2-5BC181F9AFC6}"/>
                  </a:ext>
                </a:extLst>
              </p:cNvPr>
              <p:cNvSpPr txBox="1"/>
              <p:nvPr/>
            </p:nvSpPr>
            <p:spPr>
              <a:xfrm>
                <a:off x="1091953" y="1657350"/>
                <a:ext cx="10571998" cy="36671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marR="0" lvl="0" indent="-285750" algn="l" defTabSz="4572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/>
                    <a:ea typeface="+mn-ea"/>
                    <a:cs typeface="+mn-cs"/>
                  </a:rPr>
                  <a:t>Up to twist-5 at LO correction for </a:t>
                </a:r>
              </a:p>
              <a:p>
                <a:pPr marR="0" lvl="0" algn="l" defTabSz="4572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en-US" sz="1700" dirty="0">
                    <a:solidFill>
                      <a:prstClr val="black"/>
                    </a:solidFill>
                    <a:latin typeface="Century Gothic" panose="020B0502020202020204"/>
                  </a:rPr>
                  <a:t>2-particle Distribution amplitudes.</a:t>
                </a:r>
              </a:p>
              <a:p>
                <a:pPr marL="285750" marR="0" lvl="0" indent="-285750" algn="l" defTabSz="4572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/>
                    <a:ea typeface="+mn-ea"/>
                    <a:cs typeface="+mn-cs"/>
                  </a:rPr>
                  <a:t>Up to twist</a:t>
                </a:r>
                <a:r>
                  <a:rPr lang="en-US" sz="1700" dirty="0">
                    <a:solidFill>
                      <a:prstClr val="black"/>
                    </a:solidFill>
                    <a:latin typeface="Century Gothic" panose="020B0502020202020204"/>
                  </a:rPr>
                  <a:t>-4 three particle DAs.</a:t>
                </a:r>
              </a:p>
              <a:p>
                <a:pPr marL="285750" marR="0" lvl="0" indent="-285750" algn="l" defTabSz="4572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/>
                    <a:ea typeface="+mn-ea"/>
                    <a:cs typeface="+mn-cs"/>
                  </a:rPr>
                  <a:t>At </a:t>
                </a:r>
                <a:r>
                  <a:rPr lang="en-US" sz="1700" dirty="0">
                    <a:solidFill>
                      <a:prstClr val="black"/>
                    </a:solidFill>
                    <a:latin typeface="Century Gothic" panose="020B0502020202020204"/>
                  </a:rPr>
                  <a:t>NLO, twist 2 and some twist-3 DA </a:t>
                </a:r>
              </a:p>
              <a:p>
                <a:pPr marR="0" lvl="0" algn="l" defTabSz="4572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en-US" sz="17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/>
                    <a:ea typeface="+mn-ea"/>
                    <a:cs typeface="+mn-cs"/>
                  </a:rPr>
                  <a:t>Up</a:t>
                </a:r>
                <a:r>
                  <a:rPr kumimoji="0" lang="en-US" sz="1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/>
                    <a:ea typeface="+mn-ea"/>
                    <a:cs typeface="+mn-cs"/>
                  </a:rPr>
                  <a:t> </a:t>
                </a:r>
                <a:r>
                  <a:rPr kumimoji="0" lang="en-US" sz="17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/>
                    <a:ea typeface="+mn-ea"/>
                    <a:cs typeface="+mn-cs"/>
                  </a:rPr>
                  <a:t>to</a:t>
                </a:r>
                <a:r>
                  <a:rPr kumimoji="0" lang="en-US" sz="1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1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sSubSup>
                      <m:sSubSupPr>
                        <m:ctrlPr>
                          <a:rPr kumimoji="0" lang="en-US" sz="17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0" lang="en-US" sz="17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m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0" lang="en-US" sz="17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V</m:t>
                        </m:r>
                      </m:sub>
                      <m:sup>
                        <m:r>
                          <a:rPr kumimoji="0" lang="en-US" sz="17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bSup>
                  </m:oMath>
                </a14:m>
                <a:r>
                  <a:rPr kumimoji="0" lang="en-US" sz="1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/>
                    <a:ea typeface="+mn-ea"/>
                    <a:cs typeface="+mn-cs"/>
                  </a:rPr>
                  <a:t> order. </a:t>
                </a:r>
                <a14:m>
                  <m:oMath xmlns:m="http://schemas.openxmlformats.org/officeDocument/2006/math">
                    <m:r>
                      <a:rPr kumimoji="0" lang="en-US" sz="17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𝛿</m:t>
                    </m:r>
                    <m:r>
                      <a:rPr kumimoji="0" lang="en-US" sz="17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sSub>
                      <m:sSubPr>
                        <m:ctrlPr>
                          <a:rPr kumimoji="0" lang="en-US" sz="17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7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𝑚</m:t>
                        </m:r>
                      </m:e>
                      <m:sub>
                        <m:r>
                          <a:rPr kumimoji="0" lang="en-US" sz="17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𝑉</m:t>
                        </m:r>
                      </m:sub>
                    </m:sSub>
                    <m:r>
                      <a:rPr kumimoji="0" lang="en-US" sz="17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/</m:t>
                    </m:r>
                    <m:sSub>
                      <m:sSubPr>
                        <m:ctrlPr>
                          <a:rPr kumimoji="0" lang="en-US" sz="17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7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𝑚</m:t>
                        </m:r>
                      </m:e>
                      <m:sub>
                        <m:r>
                          <a:rPr kumimoji="0" lang="en-US" sz="17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𝑏</m:t>
                        </m:r>
                      </m:sub>
                    </m:sSub>
                  </m:oMath>
                </a14:m>
                <a:r>
                  <a:rPr kumimoji="0" lang="en-US" sz="1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/>
                    <a:ea typeface="+mn-ea"/>
                    <a:cs typeface="+mn-cs"/>
                  </a:rPr>
                  <a:t>. </a:t>
                </a:r>
              </a:p>
              <a:p>
                <a:pPr marR="0" lvl="0" algn="l" defTabSz="4572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kumimoji="0" 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endParaRPr>
              </a:p>
              <a:p>
                <a:pPr marR="0" lvl="0" algn="l" defTabSz="4572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59529B0-AE5B-4271-9AF2-5BC181F9AF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953" y="1657350"/>
                <a:ext cx="10571998" cy="3667158"/>
              </a:xfrm>
              <a:prstGeom prst="rect">
                <a:avLst/>
              </a:prstGeom>
              <a:blipFill>
                <a:blip r:embed="rId2"/>
                <a:stretch>
                  <a:fillRect l="-3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F9EEA576-2308-3F98-8CC4-D261A74EBE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5573" y="1534253"/>
            <a:ext cx="6119334" cy="386267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59C7A92-7C43-57B9-2086-70D6EB3710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8757" y="143163"/>
                <a:ext cx="10515600" cy="1075748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b="0" dirty="0">
                    <a:solidFill>
                      <a:schemeClr val="accent1"/>
                    </a:solidFill>
                  </a:rPr>
                  <a:t>Status of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>
                    <a:solidFill>
                      <a:schemeClr val="accent1"/>
                    </a:solidFill>
                  </a:rPr>
                  <a:t> Form-Factors</a:t>
                </a:r>
                <a:endParaRPr lang="en-US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59C7A92-7C43-57B9-2086-70D6EB3710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757" y="143163"/>
                <a:ext cx="10515600" cy="1075748"/>
              </a:xfrm>
              <a:prstGeom prst="rect">
                <a:avLst/>
              </a:prstGeom>
              <a:blipFill>
                <a:blip r:embed="rId4"/>
                <a:stretch>
                  <a:fillRect l="-2319" b="-101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5576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F14D9-BC13-2E43-3E58-A53ADF22F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Conclusion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BE2CD-4196-2630-3A86-D9F217264B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Near light-cone expanded results are obtained for B to Scalar and vector mesons. </a:t>
            </a:r>
          </a:p>
          <a:p>
            <a:r>
              <a:rPr lang="en-US" sz="2400" dirty="0" err="1"/>
              <a:t>Fintie</a:t>
            </a:r>
            <a:r>
              <a:rPr lang="en-US" sz="2400" dirty="0"/>
              <a:t> NLO corrections in the limit of asymptotic DAs are obtained.</a:t>
            </a:r>
          </a:p>
          <a:p>
            <a:r>
              <a:rPr lang="en-US" sz="2400" dirty="0"/>
              <a:t>Form-factors for Scalar mesons are obtained. Further phenomenology is being </a:t>
            </a:r>
            <a:r>
              <a:rPr lang="en-US" sz="2400" dirty="0" err="1"/>
              <a:t>persued</a:t>
            </a:r>
            <a:r>
              <a:rPr lang="en-US" sz="2400" dirty="0"/>
              <a:t>.  </a:t>
            </a:r>
          </a:p>
          <a:p>
            <a:r>
              <a:rPr lang="en-US" sz="2400" dirty="0"/>
              <a:t> Form-factors for B to vectors are being found in </a:t>
            </a:r>
            <a:r>
              <a:rPr lang="en-US" sz="2400" dirty="0" err="1"/>
              <a:t>collobaration</a:t>
            </a:r>
            <a:r>
              <a:rPr lang="en-US" sz="2400" dirty="0"/>
              <a:t> with Chinese group (Yu-Ming) for independent checks.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640265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101732C-7338-DBA0-BD19-1FA883047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7614" y="690511"/>
            <a:ext cx="4964671" cy="5253089"/>
          </a:xfrm>
        </p:spPr>
        <p:txBody>
          <a:bodyPr/>
          <a:lstStyle/>
          <a:p>
            <a:r>
              <a:rPr lang="en-US" dirty="0"/>
              <a:t>Thank</a:t>
            </a:r>
            <a:br>
              <a:rPr lang="en-US" dirty="0"/>
            </a:br>
            <a:r>
              <a:rPr lang="en-US" dirty="0"/>
              <a:t>you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0ECFE66-A9E7-A365-967B-2FD670CB392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82286" y="690465"/>
            <a:ext cx="4784372" cy="5253089"/>
          </a:xfrm>
        </p:spPr>
        <p:txBody>
          <a:bodyPr/>
          <a:lstStyle/>
          <a:p>
            <a:r>
              <a:rPr lang="en-US" dirty="0"/>
              <a:t>Arslan Sikandar</a:t>
            </a:r>
          </a:p>
          <a:p>
            <a:r>
              <a:rPr lang="en-US" dirty="0"/>
              <a:t>Quaid-</a:t>
            </a:r>
            <a:r>
              <a:rPr lang="en-US" dirty="0" err="1"/>
              <a:t>i</a:t>
            </a:r>
            <a:r>
              <a:rPr lang="en-US" dirty="0"/>
              <a:t>-Azam University, Pakistan.</a:t>
            </a:r>
          </a:p>
          <a:p>
            <a:r>
              <a:rPr lang="en-US" dirty="0"/>
              <a:t>Ruder Boskovic Institute, Zagreb, Croatia.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370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C7A7F-B996-5E14-E04F-87DBE5910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D8D28B4-958C-043B-ADE1-C901C752A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475068" cy="1108953"/>
          </a:xfrm>
        </p:spPr>
        <p:txBody>
          <a:bodyPr/>
          <a:lstStyle/>
          <a:p>
            <a:r>
              <a:rPr lang="en-US" dirty="0"/>
              <a:t>		</a:t>
            </a:r>
            <a:r>
              <a:rPr lang="en-US" dirty="0">
                <a:solidFill>
                  <a:schemeClr val="accent1"/>
                </a:solidFill>
              </a:rPr>
              <a:t>		Motivation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FFE9069-A4AF-C053-2F78-A99216108840}"/>
                  </a:ext>
                </a:extLst>
              </p:cNvPr>
              <p:cNvSpPr txBox="1"/>
              <p:nvPr/>
            </p:nvSpPr>
            <p:spPr>
              <a:xfrm>
                <a:off x="1014132" y="1316883"/>
                <a:ext cx="10475069" cy="56395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latin typeface="Century Gothic" panose="020B0502020202020204" pitchFamily="34" charset="0"/>
                  </a:rPr>
                  <a:t>The form-factors for </a:t>
                </a:r>
                <a:r>
                  <a:rPr lang="en-GB" i="1" dirty="0">
                    <a:latin typeface="Century Gothic" panose="020B0502020202020204" pitchFamily="34" charset="0"/>
                  </a:rPr>
                  <a:t>B</a:t>
                </a:r>
                <a:r>
                  <a:rPr lang="en-GB" dirty="0">
                    <a:latin typeface="Century Gothic" panose="020B0502020202020204" pitchFamily="34" charset="0"/>
                  </a:rPr>
                  <a:t> to slightly massive mesons is studied at NLO using LCSR.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latin typeface="Century Gothic" panose="020B0502020202020204" pitchFamily="34" charset="0"/>
                </a:endParaRPr>
              </a:p>
              <a:p>
                <a:endParaRPr lang="en-GB" dirty="0">
                  <a:latin typeface="Century Gothic" panose="020B0502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latin typeface="Century Gothic" panose="020B0502020202020204" pitchFamily="34" charset="0"/>
                  </a:rPr>
                  <a:t>This includes </a:t>
                </a:r>
                <a:r>
                  <a:rPr lang="en-GB" i="1" dirty="0">
                    <a:latin typeface="Century Gothic" panose="020B0502020202020204" pitchFamily="34" charset="0"/>
                  </a:rPr>
                  <a:t>B</a:t>
                </a:r>
                <a:r>
                  <a:rPr lang="en-GB" dirty="0">
                    <a:latin typeface="Century Gothic" panose="020B0502020202020204" pitchFamily="34" charset="0"/>
                  </a:rPr>
                  <a:t> to scalar (e.g.,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(1430)</m:t>
                    </m:r>
                  </m:oMath>
                </a14:m>
                <a:r>
                  <a:rPr lang="en-GB" dirty="0">
                    <a:latin typeface="Century Gothic" panose="020B0502020202020204" pitchFamily="34" charset="0"/>
                  </a:rPr>
                  <a:t>) and vectors mesons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>
                    <a:latin typeface="Century Gothic" panose="020B0502020202020204" pitchFamily="34" charset="0"/>
                  </a:rPr>
                  <a:t>.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latin typeface="Century Gothic" panose="020B0502020202020204" pitchFamily="34" charset="0"/>
                </a:endParaRPr>
              </a:p>
              <a:p>
                <a:endParaRPr lang="en-US" b="0" i="0" dirty="0">
                  <a:latin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GB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GB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latin typeface="Century Gothic" panose="020B0502020202020204" pitchFamily="34" charset="0"/>
                  </a:rPr>
                  <a:t> is studied to assess the internal structure of the scalar meson, whether it is indeed a 2-quark state (we assume) and compare observables with experimental data.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latin typeface="Century Gothic" panose="020B0502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latin typeface="Century Gothic" panose="020B0502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latin typeface="Century Gothic" panose="020B0502020202020204" pitchFamily="34" charset="0"/>
                  </a:rPr>
                  <a:t>Previously,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GB" dirty="0">
                    <a:latin typeface="Century Gothic" panose="020B0502020202020204" pitchFamily="34" charset="0"/>
                  </a:rPr>
                  <a:t> is studied using light-cone variables up to twist-3 (LO) and NLO up to leading twist</a:t>
                </a:r>
                <a:r>
                  <a:rPr lang="en-GB" sz="1200" dirty="0">
                    <a:solidFill>
                      <a:srgbClr val="00B0F0"/>
                    </a:solidFill>
                    <a:latin typeface="Century Gothic" panose="020B0502020202020204" pitchFamily="34" charset="0"/>
                  </a:rPr>
                  <a:t>[Zhi-Gang-Wang, 2015, 1409.6449]</a:t>
                </a:r>
                <a:r>
                  <a:rPr lang="en-GB" dirty="0">
                    <a:latin typeface="Century Gothic" panose="020B0502020202020204" pitchFamily="34" charset="0"/>
                  </a:rPr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latin typeface="Century Gothic" panose="020B0502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latin typeface="Century Gothic" panose="020B0502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We extend it to near-light cone expansion up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GB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 at LO and NLO up to twist-3.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latin typeface="Century Gothic" panose="020B0502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latin typeface="Century Gothic" panose="020B0502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latin typeface="Century Gothic" panose="020B0502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latin typeface="Century Gothic" panose="020B0502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FFE9069-A4AF-C053-2F78-A992161088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132" y="1316883"/>
                <a:ext cx="10475069" cy="5639557"/>
              </a:xfrm>
              <a:prstGeom prst="rect">
                <a:avLst/>
              </a:prstGeom>
              <a:blipFill>
                <a:blip r:embed="rId2"/>
                <a:stretch>
                  <a:fillRect l="-349" t="-541" r="-6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3258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EC752-A5AF-472E-7AFD-DD7E75215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C30C698-769B-1C4C-4A5A-EC56F1A1D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475068" cy="1108953"/>
          </a:xfrm>
        </p:spPr>
        <p:txBody>
          <a:bodyPr/>
          <a:lstStyle/>
          <a:p>
            <a:r>
              <a:rPr lang="en-US" dirty="0"/>
              <a:t>		</a:t>
            </a:r>
            <a:r>
              <a:rPr lang="en-US" dirty="0">
                <a:solidFill>
                  <a:schemeClr val="accent1"/>
                </a:solidFill>
              </a:rPr>
              <a:t>		Motivation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64E3F71-F054-4707-DC18-CABE43BACAE6}"/>
                  </a:ext>
                </a:extLst>
              </p:cNvPr>
              <p:cNvSpPr txBox="1"/>
              <p:nvPr/>
            </p:nvSpPr>
            <p:spPr>
              <a:xfrm>
                <a:off x="1014132" y="1316882"/>
                <a:ext cx="10571998" cy="51616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marR="0" lvl="0" indent="-285750" algn="l" defTabSz="4572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sz="1600" dirty="0">
                    <a:solidFill>
                      <a:prstClr val="black"/>
                    </a:solidFill>
                    <a:latin typeface="Century Gothic" panose="020B0502020202020204"/>
                  </a:rPr>
                  <a:t>There still a ‘tension’ in Exclusive/Inclusive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𝑢𝑏</m:t>
                        </m:r>
                      </m:sub>
                    </m:sSub>
                  </m:oMath>
                </a14:m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/>
                  </a:rPr>
                  <a:t> determination. The average inclusive value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𝑢𝑏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|=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4.13±</m:t>
                          </m:r>
                          <m:sSubSup>
                            <m:sSubSup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0.12 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− 0.14</m:t>
                              </m:r>
                            </m:sub>
                            <m:sup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+ 0.13</m:t>
                              </m:r>
                            </m:sup>
                          </m:sSub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±0.18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𝑖𝑛𝑐𝑙𝑢𝑠𝑖𝑣𝑒</m:t>
                              </m:r>
                            </m:e>
                          </m:d>
                        </m:e>
                        <m:sup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US" sz="1600" dirty="0">
                  <a:solidFill>
                    <a:prstClr val="black"/>
                  </a:solidFill>
                  <a:latin typeface="Century Gothic" panose="020B0502020202020204"/>
                </a:endParaRPr>
              </a:p>
              <a:p>
                <a:r>
                  <a:rPr lang="en-US" sz="1600" dirty="0">
                    <a:solidFill>
                      <a:prstClr val="black"/>
                    </a:solidFill>
                    <a:latin typeface="Century Gothic" panose="020B0502020202020204"/>
                  </a:rPr>
                  <a:t>            (the third uncertainty is the average of three different models(BLNP,GGOU,DGE) used for extraction).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prstClr val="black"/>
                    </a:solidFill>
                    <a:latin typeface="Century Gothic" panose="020B0502020202020204"/>
                  </a:rPr>
                  <a:t>The exclusive value on the other hand is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𝑢𝑏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|=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3.70±0.10±0.12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𝑒𝑥𝑐𝑙𝑢𝑠𝑖𝑣𝑒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600" dirty="0">
                  <a:solidFill>
                    <a:prstClr val="black"/>
                  </a:solidFill>
                  <a:latin typeface="Century Gothic" panose="020B0502020202020204"/>
                </a:endParaRPr>
              </a:p>
              <a:p>
                <a:r>
                  <a:rPr lang="en-US" sz="1600" dirty="0">
                    <a:solidFill>
                      <a:prstClr val="black"/>
                    </a:solidFill>
                    <a:latin typeface="Century Gothic" panose="020B0502020202020204"/>
                  </a:rPr>
                  <a:t> which is determined from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ℓ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Century Gothic" panose="020B0502020202020204"/>
                  </a:rPr>
                  <a:t> using the experimental and lattice-QCD input.</a:t>
                </a:r>
              </a:p>
              <a:p>
                <a:endParaRPr lang="en-US" sz="1600" dirty="0">
                  <a:solidFill>
                    <a:prstClr val="black"/>
                  </a:solidFill>
                  <a:latin typeface="Century Gothic" panose="020B0502020202020204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prstClr val="black"/>
                    </a:solidFill>
                    <a:latin typeface="Century Gothic" panose="020B0502020202020204"/>
                  </a:rPr>
                  <a:t>Using the light-cone sum rules (</a:t>
                </a:r>
                <a:r>
                  <a:rPr lang="en-US" sz="1600" dirty="0" err="1">
                    <a:solidFill>
                      <a:prstClr val="black"/>
                    </a:solidFill>
                    <a:latin typeface="Century Gothic" panose="020B0502020202020204"/>
                  </a:rPr>
                  <a:t>B.Melic</a:t>
                </a:r>
                <a:r>
                  <a:rPr lang="en-US" sz="1600" dirty="0">
                    <a:solidFill>
                      <a:prstClr val="black"/>
                    </a:solidFill>
                    <a:latin typeface="Century Gothic" panose="020B0502020202020204"/>
                  </a:rPr>
                  <a:t>, Van Dyk </a:t>
                </a:r>
                <a:r>
                  <a:rPr lang="en-US" sz="1600" dirty="0">
                    <a:solidFill>
                      <a:schemeClr val="tx2">
                        <a:lumMod val="50000"/>
                        <a:lumOff val="50000"/>
                      </a:schemeClr>
                    </a:solidFill>
                    <a:latin typeface="Century Gothic" panose="020B0502020202020204"/>
                  </a:rPr>
                  <a:t>10.1007/JHEP07(2021)036</a:t>
                </a:r>
                <a:r>
                  <a:rPr lang="en-US" sz="1600" dirty="0">
                    <a:solidFill>
                      <a:prstClr val="black"/>
                    </a:solidFill>
                    <a:latin typeface="Century Gothic" panose="020B0502020202020204"/>
                  </a:rPr>
                  <a:t>)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𝑢𝑏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|=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3.77±0.10±0.12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𝑒𝑥𝑐𝑙𝑢𝑠𝑖𝑣𝑒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Century Gothic" panose="020B0502020202020204"/>
                  </a:rPr>
                  <a:t> </a:t>
                </a:r>
              </a:p>
              <a:p>
                <a:endParaRPr lang="en-US" sz="1600" dirty="0">
                  <a:solidFill>
                    <a:prstClr val="black"/>
                  </a:solidFill>
                  <a:latin typeface="Century Gothic" panose="020B0502020202020204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1600" dirty="0">
                    <a:latin typeface="Century Gothic" panose="020B0502020202020204" pitchFamily="34" charset="0"/>
                  </a:rPr>
                  <a:t>Seems like quite an agreement between LCSR and lattice but still some tension </a:t>
                </a:r>
                <a14:m>
                  <m:oMath xmlns:m="http://schemas.openxmlformats.org/officeDocument/2006/math">
                    <m:r>
                      <a:rPr lang="en-US" sz="1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2−3 )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GB" sz="1600" dirty="0">
                    <a:latin typeface="Century Gothic" panose="020B0502020202020204" pitchFamily="34" charset="0"/>
                  </a:rPr>
                  <a:t> with the inclusive data.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sz="1600" dirty="0">
                  <a:latin typeface="Century Gothic" panose="020B0502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1600" dirty="0">
                    <a:latin typeface="Century Gothic" panose="020B0502020202020204" pitchFamily="34" charset="0"/>
                  </a:rPr>
                  <a:t>Recently, using leptonic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𝜏</m:t>
                    </m:r>
                    <m:acc>
                      <m:accPr>
                        <m:chr m:val="̅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</m:acc>
                  </m:oMath>
                </a14:m>
                <a:r>
                  <a:rPr lang="en-GB" sz="1600" dirty="0">
                    <a:latin typeface="Century Gothic" panose="020B0502020202020204" pitchFamily="34" charset="0"/>
                  </a:rPr>
                  <a:t>, found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𝑢𝑏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|=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4.06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±0.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37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±0.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003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𝑒𝑥𝑐𝑙𝑢𝑠𝑖𝑣𝑒</m:t>
                            </m:r>
                          </m:e>
                        </m:d>
                      </m:e>
                      <m:sup>
                        <m:r>
                          <a:rPr lang="en-US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Century Gothic" panose="020B0502020202020204"/>
                  </a:rPr>
                  <a:t> , reduced it to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1.4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Century Gothic" panose="020B0502020202020204"/>
                  </a:rPr>
                  <a:t>.</a:t>
                </a:r>
                <a:endParaRPr lang="en-GB" sz="1600" dirty="0">
                  <a:latin typeface="Century Gothic" panose="020B0502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latin typeface="Century Gothic" panose="020B0502020202020204" pitchFamily="34" charset="0"/>
                </a:endParaRPr>
              </a:p>
              <a:p>
                <a:r>
                  <a:rPr lang="en-GB" dirty="0">
                    <a:latin typeface="Century Gothic" panose="020B0502020202020204" pitchFamily="34" charset="0"/>
                  </a:rPr>
                  <a:t> </a:t>
                </a:r>
                <a:r>
                  <a:rPr lang="en-GB" sz="1050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1</a:t>
                </a:r>
                <a:r>
                  <a:rPr lang="en-GB" sz="1050" dirty="0">
                    <a:latin typeface="Century Gothic" panose="020B0502020202020204" pitchFamily="34" charset="0"/>
                  </a:rPr>
                  <a:t> </a:t>
                </a:r>
                <a:r>
                  <a:rPr lang="en-GB" sz="1050" dirty="0">
                    <a:latin typeface="Century Gothic" panose="020B0502020202020204" pitchFamily="34" charset="0"/>
                    <a:hlinkClick r:id="rId2"/>
                  </a:rPr>
                  <a:t>https://pdg.lbl.gov/2024/reviews/rpp2024-rev-vcb-vub.pdf</a:t>
                </a:r>
                <a:endParaRPr lang="en-GB" sz="1050" dirty="0">
                  <a:latin typeface="Century Gothic" panose="020B0502020202020204" pitchFamily="34" charset="0"/>
                </a:endParaRPr>
              </a:p>
              <a:p>
                <a:r>
                  <a:rPr lang="en-GB" sz="1050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  2</a:t>
                </a:r>
                <a:r>
                  <a:rPr lang="en-GB" sz="1050" dirty="0">
                    <a:latin typeface="Century Gothic" panose="020B0502020202020204" pitchFamily="34" charset="0"/>
                  </a:rPr>
                  <a:t> </a:t>
                </a:r>
                <a:r>
                  <a:rPr lang="en-GB" sz="1050" dirty="0">
                    <a:latin typeface="Century Gothic" panose="020B0502020202020204" pitchFamily="34" charset="0"/>
                    <a:hlinkClick r:id="rId3"/>
                  </a:rPr>
                  <a:t>https://pdg.lbl.gov/2024/reviews/rpp2025-rev-pseudoscalar-meson-decay-cons.pdf</a:t>
                </a:r>
                <a:endParaRPr lang="en-GB" sz="1050" dirty="0">
                  <a:latin typeface="Century Gothic" panose="020B0502020202020204" pitchFamily="34" charset="0"/>
                </a:endParaRPr>
              </a:p>
              <a:p>
                <a:endParaRPr lang="en-GB" sz="1050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64E3F71-F054-4707-DC18-CABE43BACA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132" y="1316882"/>
                <a:ext cx="10571998" cy="5161669"/>
              </a:xfrm>
              <a:prstGeom prst="rect">
                <a:avLst/>
              </a:prstGeom>
              <a:blipFill>
                <a:blip r:embed="rId4"/>
                <a:stretch>
                  <a:fillRect l="-2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9508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C7460-7F52-DBAC-46C8-1318B2CCF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F5C5665-50A0-142C-74E6-BFA79C82E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475068" cy="1108953"/>
          </a:xfrm>
        </p:spPr>
        <p:txBody>
          <a:bodyPr/>
          <a:lstStyle/>
          <a:p>
            <a:r>
              <a:rPr lang="en-US" dirty="0"/>
              <a:t>		</a:t>
            </a:r>
            <a:r>
              <a:rPr lang="en-US" dirty="0">
                <a:solidFill>
                  <a:schemeClr val="accent1"/>
                </a:solidFill>
              </a:rPr>
              <a:t>		Motivation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D824166-887A-0F2B-BA3A-011FFDD4B288}"/>
                  </a:ext>
                </a:extLst>
              </p:cNvPr>
              <p:cNvSpPr txBox="1"/>
              <p:nvPr/>
            </p:nvSpPr>
            <p:spPr>
              <a:xfrm>
                <a:off x="1091953" y="1332689"/>
                <a:ext cx="10475068" cy="57813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marR="0" lvl="0" indent="-285750" algn="l" defTabSz="4572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sz="1700" dirty="0">
                    <a:solidFill>
                      <a:prstClr val="black"/>
                    </a:solidFill>
                    <a:latin typeface="Century Gothic" panose="020B0502020202020204"/>
                  </a:rPr>
                  <a:t>Nonetheless, precise LCSR calculations for B to vector mesons form-factors are useful. </a:t>
                </a:r>
              </a:p>
              <a:p>
                <a:pPr marL="285750" lvl="0" indent="-285750" defTabSz="457200">
                  <a:lnSpc>
                    <a:spcPct val="20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lang="en-US" sz="1700" dirty="0">
                    <a:solidFill>
                      <a:prstClr val="black"/>
                    </a:solidFill>
                    <a:latin typeface="Century Gothic" panose="020B0502020202020204"/>
                  </a:rPr>
                  <a:t>Now that some lattice results are available B to vector (Slovenia group), e.g., </a:t>
                </a:r>
                <a14:m>
                  <m:oMath xmlns:m="http://schemas.openxmlformats.org/officeDocument/2006/math">
                    <m:r>
                      <a:rPr lang="en-US" sz="1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1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1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d>
                      <m:dPr>
                        <m:ctrlPr>
                          <a:rPr lang="en-US" sz="17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7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𝜋𝜋</m:t>
                        </m:r>
                      </m:e>
                    </m:d>
                    <m:r>
                      <a:rPr lang="en-US" sz="1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ℓ</m:t>
                    </m:r>
                    <m:r>
                      <a:rPr lang="en-US" sz="17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en-US" sz="1700" dirty="0">
                    <a:solidFill>
                      <a:prstClr val="black"/>
                    </a:solidFill>
                    <a:latin typeface="Century Gothic" panose="020B0502020202020204"/>
                  </a:rPr>
                  <a:t>, one may compare and extrapolate the results.</a:t>
                </a:r>
              </a:p>
              <a:p>
                <a:pPr marL="285750" lvl="0" indent="-285750" defTabSz="457200">
                  <a:lnSpc>
                    <a:spcPct val="20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lang="en-US" sz="1700" dirty="0">
                    <a:solidFill>
                      <a:prstClr val="black"/>
                    </a:solidFill>
                    <a:latin typeface="Century Gothic" panose="020B0502020202020204"/>
                  </a:rPr>
                  <a:t>B to vector form factor has been calculated at higher twists by Bharucha and Zwicky(2016) following earlier work of Ball and Braun(leading twist NLO), though a comprehensive NLO result still missing.</a:t>
                </a:r>
              </a:p>
              <a:p>
                <a:pPr marL="285750" lvl="0" indent="-285750" defTabSz="457200">
                  <a:lnSpc>
                    <a:spcPct val="20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lang="en-US" sz="1700" dirty="0">
                    <a:solidFill>
                      <a:prstClr val="black"/>
                    </a:solidFill>
                    <a:latin typeface="Century Gothic" panose="020B0502020202020204"/>
                  </a:rPr>
                  <a:t>In our work, we are taking </a:t>
                </a:r>
                <a:r>
                  <a:rPr lang="en-US" sz="1700" dirty="0">
                    <a:solidFill>
                      <a:srgbClr val="FF0000"/>
                    </a:solidFill>
                    <a:latin typeface="Century Gothic" panose="020B0502020202020204"/>
                  </a:rPr>
                  <a:t>2-particle</a:t>
                </a:r>
                <a:r>
                  <a:rPr lang="en-US" sz="1700" dirty="0">
                    <a:solidFill>
                      <a:prstClr val="black"/>
                    </a:solidFill>
                    <a:latin typeface="Century Gothic" panose="020B0502020202020204"/>
                  </a:rPr>
                  <a:t> (up to twist-5) and </a:t>
                </a:r>
                <a:r>
                  <a:rPr lang="en-US" sz="1700" dirty="0">
                    <a:solidFill>
                      <a:srgbClr val="FF0000"/>
                    </a:solidFill>
                    <a:latin typeface="Century Gothic" panose="020B0502020202020204"/>
                  </a:rPr>
                  <a:t>3-particle</a:t>
                </a:r>
                <a:r>
                  <a:rPr lang="en-US" sz="1700" dirty="0">
                    <a:solidFill>
                      <a:prstClr val="black"/>
                    </a:solidFill>
                    <a:latin typeface="Century Gothic" panose="020B0502020202020204"/>
                  </a:rPr>
                  <a:t> contribution (twist4) at LO, while </a:t>
                </a:r>
                <a:r>
                  <a:rPr lang="en-US" sz="1700" dirty="0">
                    <a:solidFill>
                      <a:srgbClr val="FF0000"/>
                    </a:solidFill>
                    <a:latin typeface="Century Gothic" panose="020B0502020202020204"/>
                  </a:rPr>
                  <a:t>NLO</a:t>
                </a:r>
                <a:r>
                  <a:rPr lang="en-US" sz="1700" dirty="0">
                    <a:solidFill>
                      <a:prstClr val="black"/>
                    </a:solidFill>
                    <a:latin typeface="Century Gothic" panose="020B0502020202020204"/>
                  </a:rPr>
                  <a:t> is calculated up to twist-3. All this is done using near-light cone expansion. </a:t>
                </a:r>
                <a:endParaRPr lang="en-US" dirty="0">
                  <a:solidFill>
                    <a:prstClr val="black"/>
                  </a:solidFill>
                  <a:latin typeface="Century Gothic" panose="020B0502020202020204"/>
                </a:endParaRPr>
              </a:p>
              <a:p>
                <a:pPr lvl="0" defTabSz="457200">
                  <a:lnSpc>
                    <a:spcPct val="200000"/>
                  </a:lnSpc>
                  <a:defRPr/>
                </a:pPr>
                <a:endParaRPr lang="en-US" dirty="0">
                  <a:solidFill>
                    <a:prstClr val="black"/>
                  </a:solidFill>
                  <a:latin typeface="Century Gothic" panose="020B0502020202020204"/>
                </a:endParaRPr>
              </a:p>
              <a:p>
                <a:pPr marL="285750" lvl="0" indent="-285750" defTabSz="457200">
                  <a:lnSpc>
                    <a:spcPct val="200000"/>
                  </a:lnSpc>
                  <a:buFont typeface="Arial" panose="020B0604020202020204" pitchFamily="34" charset="0"/>
                  <a:buChar char="•"/>
                  <a:defRPr/>
                </a:pPr>
                <a:endParaRPr lang="en-US" sz="1050" dirty="0">
                  <a:solidFill>
                    <a:srgbClr val="FF0000"/>
                  </a:solidFill>
                  <a:latin typeface="Century Gothic" panose="020B0502020202020204"/>
                </a:endParaRPr>
              </a:p>
              <a:p>
                <a:pPr marL="228600" indent="-228600" defTabSz="457200">
                  <a:lnSpc>
                    <a:spcPct val="200000"/>
                  </a:lnSpc>
                  <a:buFont typeface="+mj-lt"/>
                  <a:buAutoNum type="arabicPeriod"/>
                  <a:defRPr/>
                </a:pPr>
                <a:r>
                  <a:rPr lang="en-US" sz="1050" dirty="0">
                    <a:solidFill>
                      <a:srgbClr val="FF0000"/>
                    </a:solidFill>
                    <a:latin typeface="Century Gothic" panose="020B0502020202020204"/>
                    <a:hlinkClick r:id="rId2"/>
                  </a:rPr>
                  <a:t>https://journals.aps.org/prl/pdf/10.1103/PhysRevLett.134.161901</a:t>
                </a:r>
                <a:endParaRPr lang="en-US" sz="1050" dirty="0">
                  <a:solidFill>
                    <a:prstClr val="black"/>
                  </a:solidFill>
                  <a:latin typeface="Century Gothic" panose="020B0502020202020204"/>
                </a:endParaRPr>
              </a:p>
              <a:p>
                <a:pPr marL="171450" lvl="0" indent="-171450" defTabSz="457200">
                  <a:lnSpc>
                    <a:spcPct val="200000"/>
                  </a:lnSpc>
                  <a:buFont typeface="Arial" panose="020B0604020202020204" pitchFamily="34" charset="0"/>
                  <a:buChar char="•"/>
                  <a:defRPr/>
                </a:pPr>
                <a:endParaRPr lang="en-US" sz="1050" dirty="0">
                  <a:solidFill>
                    <a:srgbClr val="FF0000"/>
                  </a:solidFill>
                  <a:latin typeface="Century Gothic" panose="020B0502020202020204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D824166-887A-0F2B-BA3A-011FFDD4B2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953" y="1332689"/>
                <a:ext cx="10475068" cy="5781391"/>
              </a:xfrm>
              <a:prstGeom prst="rect">
                <a:avLst/>
              </a:prstGeom>
              <a:blipFill>
                <a:blip r:embed="rId3"/>
                <a:stretch>
                  <a:fillRect l="-2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064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B4BCC4A-6943-4405-94A4-FED2A87D0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	    </a:t>
            </a:r>
            <a:r>
              <a:rPr lang="en-US" dirty="0">
                <a:solidFill>
                  <a:schemeClr val="accent1"/>
                </a:solidFill>
              </a:rPr>
              <a:t>Light Cone Sum Rules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59529B0-AE5B-4271-9AF2-5BC181F9AFC6}"/>
                  </a:ext>
                </a:extLst>
              </p:cNvPr>
              <p:cNvSpPr txBox="1"/>
              <p:nvPr/>
            </p:nvSpPr>
            <p:spPr>
              <a:xfrm>
                <a:off x="1091953" y="1657350"/>
                <a:ext cx="10571998" cy="42152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marR="0" lvl="0" indent="-285750" algn="l" defTabSz="4572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sz="1700" dirty="0">
                    <a:solidFill>
                      <a:prstClr val="black"/>
                    </a:solidFill>
                    <a:latin typeface="Century Gothic" panose="020B0502020202020204"/>
                  </a:rPr>
                  <a:t>Define a correlation function in space-like region with two heavy-to-light currents and a b-quark interpolating current</a:t>
                </a:r>
              </a:p>
              <a:p>
                <a:pPr marR="0" lvl="0" algn="l" defTabSz="4572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en-US" sz="1700" b="0" dirty="0">
                    <a:solidFill>
                      <a:prstClr val="black"/>
                    </a:solidFill>
                  </a:rPr>
                  <a:t> 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Π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</m:sSub>
                    <m:d>
                      <m:dPr>
                        <m:ctrlP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  <m:sup>
                            <m: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=∫</m:t>
                    </m:r>
                    <m:sSup>
                      <m:sSupPr>
                        <m:ctrlP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sup>
                    </m:sSup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⟨(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𝜀</m:t>
                            </m:r>
                          </m:e>
                          <m:sup>
                            <m: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)|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  <m:d>
                          <m:dPr>
                            <m:ctrlP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  <m:r>
                          <m:rPr>
                            <m:sty m:val="p"/>
                          </m:rPr>
                          <a:rPr lang="en-US" sz="20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Γb</m:t>
                        </m:r>
                        <m:d>
                          <m:dPr>
                            <m:ctrlPr>
                              <a:rPr lang="en-US" sz="2000" b="0" i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z</m:t>
                            </m:r>
                          </m:e>
                        </m:d>
                        <m:r>
                          <a:rPr lang="en-US" sz="20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acc>
                          <m:accPr>
                            <m:chr m:val="̅"/>
                            <m:ctrlP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acc>
                        <m:d>
                          <m:dPr>
                            <m:ctrlPr>
                              <a:rPr lang="en-US" sz="2000" b="0" i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m:rPr>
                            <m:sty m:val="p"/>
                          </m:rPr>
                          <a:rPr lang="en-US" sz="20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20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  <m:d>
                          <m:dPr>
                            <m:ctrlP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d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|0⟩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Century Gothic" panose="020B0502020202020204"/>
                  </a:rPr>
                  <a:t>  </a:t>
                </a:r>
              </a:p>
              <a:p>
                <a:pPr marL="285750" indent="-285750" defTabSz="457200">
                  <a:lnSpc>
                    <a:spcPct val="20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lang="en-US" sz="1600" dirty="0">
                    <a:solidFill>
                      <a:prstClr val="black"/>
                    </a:solidFill>
                    <a:latin typeface="Century Gothic" panose="020B0502020202020204"/>
                  </a:rPr>
                  <a:t>Using dispersion relation and quark hadron duality</a:t>
                </a:r>
              </a:p>
              <a:p>
                <a:pPr marL="285750" marR="0" lvl="0" indent="-285750" algn="l" defTabSz="4572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lang="en-US" sz="1600" dirty="0">
                  <a:solidFill>
                    <a:prstClr val="black"/>
                  </a:solidFill>
                  <a:latin typeface="Century Gothic" panose="020B0502020202020204"/>
                </a:endParaRPr>
              </a:p>
              <a:p>
                <a:pPr marL="285750" marR="0" lvl="0" indent="-285750" algn="l" defTabSz="4572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endParaRPr>
              </a:p>
              <a:p>
                <a:pPr marL="285750" marR="0" lvl="0" indent="-285750" algn="l" defTabSz="4572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endParaRPr>
              </a:p>
              <a:p>
                <a:pPr marR="0" lvl="0" algn="l" defTabSz="4572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59529B0-AE5B-4271-9AF2-5BC181F9AF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953" y="1657350"/>
                <a:ext cx="10571998" cy="4215257"/>
              </a:xfrm>
              <a:prstGeom prst="rect">
                <a:avLst/>
              </a:prstGeom>
              <a:blipFill>
                <a:blip r:embed="rId2"/>
                <a:stretch>
                  <a:fillRect l="-288" r="-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F3C57A8B-4A00-F1C5-F899-110C604A9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0845" y="4088454"/>
            <a:ext cx="6265572" cy="222439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E9849812-B98A-15E5-7225-5C5D334FD4FC}"/>
              </a:ext>
            </a:extLst>
          </p:cNvPr>
          <p:cNvGrpSpPr/>
          <p:nvPr/>
        </p:nvGrpSpPr>
        <p:grpSpPr>
          <a:xfrm>
            <a:off x="6896604" y="4474685"/>
            <a:ext cx="185040" cy="360"/>
            <a:chOff x="6896604" y="4474685"/>
            <a:chExt cx="18504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6AE604C4-B166-ACDA-0772-272E24FF6270}"/>
                    </a:ext>
                  </a:extLst>
                </p14:cNvPr>
                <p14:cNvContentPartPr/>
                <p14:nvPr/>
              </p14:nvContentPartPr>
              <p14:xfrm>
                <a:off x="6896604" y="4474685"/>
                <a:ext cx="360" cy="3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6AE604C4-B166-ACDA-0772-272E24FF6270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833604" y="441168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D62C7DAA-651E-2CEA-B873-659CCD443848}"/>
                    </a:ext>
                  </a:extLst>
                </p14:cNvPr>
                <p14:cNvContentPartPr/>
                <p14:nvPr/>
              </p14:nvContentPartPr>
              <p14:xfrm>
                <a:off x="6993804" y="4474685"/>
                <a:ext cx="360" cy="3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D62C7DAA-651E-2CEA-B873-659CCD443848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931164" y="441168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685EF9B4-EA3E-B46E-5CCB-065C19517F46}"/>
                    </a:ext>
                  </a:extLst>
                </p14:cNvPr>
                <p14:cNvContentPartPr/>
                <p14:nvPr/>
              </p14:nvContentPartPr>
              <p14:xfrm>
                <a:off x="7081284" y="4474685"/>
                <a:ext cx="360" cy="3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685EF9B4-EA3E-B46E-5CCB-065C19517F46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018284" y="441168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037399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65879-6F86-26B3-FFC5-8BF79FACE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971" y="91439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		LCDA’s near the light cone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1C866C-5D8F-8F6B-C374-1426B3BB125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7"/>
                <a:ext cx="10273145" cy="4941021"/>
              </a:xfrm>
            </p:spPr>
            <p:txBody>
              <a:bodyPr/>
              <a:lstStyle/>
              <a:p>
                <a:r>
                  <a:rPr lang="en-US" sz="1700" dirty="0"/>
                  <a:t>The scalar meson LCDA in light-cone variables (</a:t>
                </a:r>
                <a:r>
                  <a:rPr lang="en-US" sz="1700" dirty="0" err="1"/>
                  <a:t>z,p</a:t>
                </a:r>
                <a:r>
                  <a:rPr lang="en-US" sz="1700" dirty="0"/>
                  <a:t>) is:</a:t>
                </a:r>
                <a:endParaRPr lang="en-US" sz="1700" b="0" dirty="0"/>
              </a:p>
              <a:p>
                <a:endParaRPr lang="en-US" sz="1800" dirty="0"/>
              </a:p>
              <a:p>
                <a:endParaRPr lang="en-US" sz="1800" dirty="0"/>
              </a:p>
              <a:p>
                <a:r>
                  <a:rPr lang="en-US" sz="1800" dirty="0"/>
                  <a:t>Expanding near the light-cone we transform the coordinates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8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p>
                        </m:sSup>
                        <m:r>
                          <a:rPr lang="en-US" sz="18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1800" dirty="0"/>
                  <a:t>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1800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1800" dirty="0"/>
                  <a:t>: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sz="1800" dirty="0"/>
                  <a:t>scalar meson LCDA in light-cone variables (</a:t>
                </a:r>
                <a:r>
                  <a:rPr lang="en-US" sz="1800" dirty="0" err="1"/>
                  <a:t>x,P</a:t>
                </a:r>
                <a:r>
                  <a:rPr lang="en-US" sz="1800" dirty="0"/>
                  <a:t>)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1C866C-5D8F-8F6B-C374-1426B3BB125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7"/>
                <a:ext cx="10273145" cy="4941021"/>
              </a:xfrm>
              <a:blipFill>
                <a:blip r:embed="rId2"/>
                <a:stretch>
                  <a:fillRect l="-415" t="-7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C2FC3414-D6B9-7745-8E1D-735D0A148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3687" y="3065337"/>
            <a:ext cx="6524625" cy="19621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9C96F5-E2B8-4B80-B8F2-70D4E788C1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0553" y="2034010"/>
            <a:ext cx="7588216" cy="73601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E592CC8-48B0-2934-EB48-3C38F298B1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0783" y="4670009"/>
            <a:ext cx="3098209" cy="132556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3AD0265-9804-A89B-0F12-3028DD8681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2679" y="5332790"/>
            <a:ext cx="6706376" cy="114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976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260C6-42E9-39D5-FA2A-3E10CE22E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30FE0-1449-DDAD-F3A3-71CF182C7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			</a:t>
            </a:r>
            <a:r>
              <a:rPr lang="en-US" dirty="0">
                <a:solidFill>
                  <a:schemeClr val="accent1"/>
                </a:solidFill>
              </a:rPr>
              <a:t>Leading Order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06A29B-5B43-C012-551D-B4518014F2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solidFill>
                <a:prstClr val="black"/>
              </a:solidFill>
              <a:latin typeface="Century Gothic" panose="020B0502020202020204"/>
            </a:endParaRP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DC1F36-D2AF-D482-BA15-4FD058545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100" y="2565465"/>
            <a:ext cx="8681885" cy="17270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96F093-9C4F-8798-B945-9D1BA17586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963" y="1926724"/>
            <a:ext cx="2109937" cy="15022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491436-8901-A9B6-71A7-B3799D4AD6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510" y="4340919"/>
            <a:ext cx="2420368" cy="178765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130A1FC-0502-41E1-D217-ACAE1859D7BF}"/>
              </a:ext>
            </a:extLst>
          </p:cNvPr>
          <p:cNvSpPr/>
          <p:nvPr/>
        </p:nvSpPr>
        <p:spPr>
          <a:xfrm>
            <a:off x="5321030" y="3005847"/>
            <a:ext cx="774970" cy="2721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9125CEE-9C05-2350-F9AB-231BFBF7CC93}"/>
              </a:ext>
            </a:extLst>
          </p:cNvPr>
          <p:cNvSpPr/>
          <p:nvPr/>
        </p:nvSpPr>
        <p:spPr>
          <a:xfrm>
            <a:off x="3557081" y="3693267"/>
            <a:ext cx="703634" cy="3047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43AAC1E-2254-832B-40AE-6EC8FFC6580B}"/>
                  </a:ext>
                </a:extLst>
              </p:cNvPr>
              <p:cNvSpPr txBox="1"/>
              <p:nvPr/>
            </p:nvSpPr>
            <p:spPr>
              <a:xfrm>
                <a:off x="5245165" y="3005847"/>
                <a:ext cx="69066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i="1" dirty="0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100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000" b="0" i="1" dirty="0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100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1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000" b="0" i="1" dirty="0" smtClean="0">
                                  <a:latin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p>
                              <m:r>
                                <a:rPr lang="en-US" sz="1000" b="0" i="1" dirty="0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  <m:r>
                        <a:rPr lang="en-US" sz="1000" b="0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00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000" i="1" dirty="0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10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000" b="0" i="1" dirty="0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100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43AAC1E-2254-832B-40AE-6EC8FFC658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5165" y="3005847"/>
                <a:ext cx="690664" cy="246221"/>
              </a:xfrm>
              <a:prstGeom prst="rect">
                <a:avLst/>
              </a:prstGeom>
              <a:blipFill>
                <a:blip r:embed="rId5"/>
                <a:stretch>
                  <a:fillRect r="-35088" b="-1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D9D6F06-4768-67C3-DC31-C18378848020}"/>
                  </a:ext>
                </a:extLst>
              </p:cNvPr>
              <p:cNvSpPr txBox="1"/>
              <p:nvPr/>
            </p:nvSpPr>
            <p:spPr>
              <a:xfrm>
                <a:off x="3488987" y="3737936"/>
                <a:ext cx="573932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5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1050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105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05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105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105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050" b="0" i="1" smtClean="0">
                                  <a:latin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p>
                              <m:r>
                                <a:rPr lang="en-US" sz="105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sz="105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D9D6F06-4768-67C3-DC31-C183788480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8987" y="3737936"/>
                <a:ext cx="573932" cy="253916"/>
              </a:xfrm>
              <a:prstGeom prst="rect">
                <a:avLst/>
              </a:prstGeom>
              <a:blipFill>
                <a:blip r:embed="rId6"/>
                <a:stretch>
                  <a:fillRect r="-53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3935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41389-0226-6D87-18CE-AC3EB60D6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757" y="143163"/>
            <a:ext cx="10515600" cy="1075748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NLO corrections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B5C78F5-F207-7173-CB8C-6F031A1B5D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8757" y="1284051"/>
                <a:ext cx="10595043" cy="4892912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sz="1700" dirty="0"/>
                  <a:t>The NLO calculation is performed in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7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700" i="1">
                            <a:latin typeface="Cambria Math" panose="02040503050406030204" pitchFamily="18" charset="0"/>
                          </a:rPr>
                          <m:t>𝑀𝑆</m:t>
                        </m:r>
                      </m:e>
                    </m:acc>
                  </m:oMath>
                </a14:m>
                <a:r>
                  <a:rPr lang="en-US" sz="1700" dirty="0"/>
                  <a:t>-scheme with anticommuting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7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700" i="1" dirty="0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sz="1700" i="1" dirty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en-US" sz="1700" dirty="0"/>
              </a:p>
              <a:p>
                <a:pPr marL="0" indent="0">
                  <a:buNone/>
                </a:pPr>
                <a:r>
                  <a:rPr lang="en-US" sz="1700" dirty="0"/>
                  <a:t>and the UV , IR divergences are regularized by dimensional</a:t>
                </a:r>
              </a:p>
              <a:p>
                <a:pPr marL="0" indent="0">
                  <a:buNone/>
                </a:pPr>
                <a:r>
                  <a:rPr lang="en-US" sz="1700" dirty="0"/>
                  <a:t>regularization.</a:t>
                </a:r>
              </a:p>
              <a:p>
                <a:r>
                  <a:rPr lang="en-US" sz="1700" dirty="0"/>
                  <a:t>The </a:t>
                </a:r>
                <a:r>
                  <a:rPr lang="en-US" sz="1800" dirty="0"/>
                  <a:t>UV poles are got ridden by expressing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180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sz="1800" dirty="0"/>
                  <a:t> as renormalized mass.</a:t>
                </a:r>
              </a:p>
              <a:p>
                <a:r>
                  <a:rPr lang="en-US" sz="1800" dirty="0"/>
                  <a:t>The IR poles are removed in the convolution of hard-matrix </a:t>
                </a:r>
              </a:p>
              <a:p>
                <a:pPr marL="0" indent="0">
                  <a:buNone/>
                </a:pPr>
                <a:r>
                  <a:rPr lang="en-US" sz="1800" dirty="0"/>
                  <a:t>elements with the asymptotic form twist-3 DAs. </a:t>
                </a:r>
              </a:p>
              <a:p>
                <a:r>
                  <a:rPr lang="en-US" sz="1800" dirty="0"/>
                  <a:t>Scalar: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8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 sz="1800" b="0" i="0" dirty="0" smtClean="0"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sub>
                          <m:sup>
                            <m: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sup>
                        </m:sSubSup>
                        <m:r>
                          <a:rPr lang="en-US" sz="18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 sz="1800" b="0" i="0" dirty="0" smtClean="0"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sub>
                          <m:sup>
                            <m: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sz="1800" dirty="0"/>
                  <a:t>, both are proportional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</m:oMath>
                </a14:m>
                <a:endParaRPr lang="en-US" sz="1800" dirty="0"/>
              </a:p>
              <a:p>
                <a:r>
                  <a:rPr lang="en-US" sz="1800" dirty="0"/>
                  <a:t>Vector: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⊥</m:t>
                        </m:r>
                      </m:sup>
                    </m:sSubSup>
                    <m:r>
                      <a:rPr lang="en-US" sz="1800" i="1">
                        <a:latin typeface="Cambria Math" panose="02040503050406030204" pitchFamily="18" charset="0"/>
                      </a:rPr>
                      <m:t>,</m:t>
                    </m:r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⊥</m:t>
                        </m:r>
                      </m:sup>
                    </m:sSubSup>
                    <m:r>
                      <a:rPr lang="en-US" sz="18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 sz="1800"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</m:acc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∥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1800" b="0" i="0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sz="1800" dirty="0"/>
                  <a:t>here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1800" b="0" i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∥</m:t>
                            </m:r>
                          </m:sub>
                        </m:sSub>
                      </m:e>
                    </m:acc>
                    <m:r>
                      <a:rPr lang="en-US" sz="1800" i="1" dirty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𝑢</m:t>
                        </m:r>
                      </m:sup>
                      <m:e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𝑑𝑣</m:t>
                        </m:r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nary>
                    <m:r>
                      <a:rPr lang="en-US" sz="1800" i="1" dirty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∥</m:t>
                        </m:r>
                      </m:sub>
                    </m:sSub>
                    <m:r>
                      <a:rPr lang="en-US" sz="18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i="1" dirty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1800" i="1" dirty="0">
                        <a:latin typeface="Cambria Math" panose="02040503050406030204" pitchFamily="18" charset="0"/>
                      </a:rPr>
                      <m:t>)−</m:t>
                    </m:r>
                    <m:sSubSup>
                      <m:sSubSup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  <m:sup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⊥</m:t>
                        </m:r>
                      </m:sup>
                    </m:sSubSup>
                    <m:r>
                      <a:rPr lang="en-US" sz="18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i="1" dirty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1800" i="1" dirty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r>
                  <a:rPr lang="en-US" sz="1800" dirty="0"/>
                  <a:t> , a mixed DA.</a:t>
                </a:r>
              </a:p>
              <a:p>
                <a:r>
                  <a:rPr lang="en-GB" sz="1800" dirty="0"/>
                  <a:t>The correlation function contains collinear divergences associated</a:t>
                </a:r>
              </a:p>
              <a:p>
                <a:pPr marL="0" indent="0">
                  <a:buNone/>
                </a:pPr>
                <a:r>
                  <a:rPr lang="en-GB" sz="1800" dirty="0"/>
                  <a:t> with the twist-2 contribution. </a:t>
                </a:r>
              </a:p>
              <a:p>
                <a:r>
                  <a:rPr lang="en-GB" sz="1800" dirty="0"/>
                  <a:t>They are absorbed into the renormalization of the twist-2 LCDA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b="0" i="0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GB" sz="1800" dirty="0"/>
                  <a:t>, </a:t>
                </a:r>
              </a:p>
              <a:p>
                <a:pPr marL="0" indent="0">
                  <a:buNone/>
                </a:pPr>
                <a:r>
                  <a:rPr lang="en-GB" sz="1800" dirty="0"/>
                  <a:t>whose scale dependence is governed by the Brodsky–Lepage (ERBL) </a:t>
                </a:r>
              </a:p>
              <a:p>
                <a:pPr marL="0" indent="0">
                  <a:buNone/>
                </a:pPr>
                <a:r>
                  <a:rPr lang="en-GB" sz="1800" dirty="0"/>
                  <a:t>evolution kernel.</a:t>
                </a:r>
                <a:endParaRPr lang="en-US" sz="1800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</a:p>
              <a:p>
                <a:endParaRPr lang="en-US" dirty="0"/>
              </a:p>
              <a:p>
                <a:pPr>
                  <a:buFont typeface="Wingdings" panose="05000000000000000000" pitchFamily="2" charset="2"/>
                  <a:buChar char="v"/>
                </a:pPr>
                <a:endParaRPr lang="en-US" sz="12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B5C78F5-F207-7173-CB8C-6F031A1B5D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8757" y="1284051"/>
                <a:ext cx="10595043" cy="4892912"/>
              </a:xfrm>
              <a:blipFill>
                <a:blip r:embed="rId2"/>
                <a:stretch>
                  <a:fillRect l="-345" t="-12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65894AA5-3F86-597E-110D-EDA24047D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9657" y="681037"/>
            <a:ext cx="4351803" cy="534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228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5A19B-24CA-1906-78AB-071AEC288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5C552-8710-2240-B755-B8D3D40EE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757" y="143163"/>
            <a:ext cx="10515600" cy="1075748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Scalar Form-Factors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DDF4F-E4E1-9C04-85B3-4D1C8C67B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757" y="1099226"/>
            <a:ext cx="10595043" cy="4957185"/>
          </a:xfrm>
        </p:spPr>
        <p:txBody>
          <a:bodyPr>
            <a:normAutofit/>
          </a:bodyPr>
          <a:lstStyle/>
          <a:p>
            <a:r>
              <a:rPr lang="en-US" sz="1700" dirty="0"/>
              <a:t>The form factor is given as</a:t>
            </a:r>
          </a:p>
          <a:p>
            <a:endParaRPr lang="en-US" sz="1700" dirty="0"/>
          </a:p>
          <a:p>
            <a:endParaRPr lang="en-US" sz="1700" dirty="0"/>
          </a:p>
          <a:p>
            <a:r>
              <a:rPr lang="en-US" sz="1700" dirty="0"/>
              <a:t>The LO result for this case is</a:t>
            </a:r>
          </a:p>
          <a:p>
            <a:endParaRPr lang="en-US" sz="1700" dirty="0"/>
          </a:p>
          <a:p>
            <a:endParaRPr lang="en-US" sz="1700" dirty="0"/>
          </a:p>
          <a:p>
            <a:endParaRPr lang="en-US" sz="1700" dirty="0"/>
          </a:p>
          <a:p>
            <a:endParaRPr lang="en-US" sz="1700" dirty="0"/>
          </a:p>
          <a:p>
            <a:r>
              <a:rPr lang="en-US" sz="1700" dirty="0"/>
              <a:t>The NLO is of the form </a:t>
            </a:r>
          </a:p>
          <a:p>
            <a:pPr marL="0" indent="0">
              <a:buNone/>
            </a:pPr>
            <a:r>
              <a:rPr lang="en-US" sz="1700" dirty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12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4924DCA-2502-6B02-0A5F-CCBAA6DBD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2865" y="1366576"/>
            <a:ext cx="6763940" cy="8083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6CBF289-B509-7CA3-B91A-F1A21D2BB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4767" y="2798613"/>
            <a:ext cx="8797431" cy="107574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B7B2542-8D2F-CA68-887B-5C9ACDE76CAD}"/>
              </a:ext>
            </a:extLst>
          </p:cNvPr>
          <p:cNvSpPr/>
          <p:nvPr/>
        </p:nvSpPr>
        <p:spPr>
          <a:xfrm>
            <a:off x="10156805" y="3429000"/>
            <a:ext cx="293481" cy="2989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82F2909-F818-7170-F015-0D489883FC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3982" y="4498000"/>
            <a:ext cx="5962956" cy="83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609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BrushVTI">
  <a:themeElements>
    <a:clrScheme name="AnalogousFromRegularSeed_2SEEDS">
      <a:dk1>
        <a:srgbClr val="000000"/>
      </a:dk1>
      <a:lt1>
        <a:srgbClr val="FFFFFF"/>
      </a:lt1>
      <a:dk2>
        <a:srgbClr val="23323E"/>
      </a:dk2>
      <a:lt2>
        <a:srgbClr val="E8E4E2"/>
      </a:lt2>
      <a:accent1>
        <a:srgbClr val="3B93B1"/>
      </a:accent1>
      <a:accent2>
        <a:srgbClr val="46B4A2"/>
      </a:accent2>
      <a:accent3>
        <a:srgbClr val="4D74C3"/>
      </a:accent3>
      <a:accent4>
        <a:srgbClr val="B13B58"/>
      </a:accent4>
      <a:accent5>
        <a:srgbClr val="C3614D"/>
      </a:accent5>
      <a:accent6>
        <a:srgbClr val="B1813B"/>
      </a:accent6>
      <a:hlink>
        <a:srgbClr val="BF603F"/>
      </a:hlink>
      <a:folHlink>
        <a:srgbClr val="7F7F7F"/>
      </a:folHlink>
    </a:clrScheme>
    <a:fontScheme name="Custom 3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8771</TotalTime>
  <Words>984</Words>
  <Application>Microsoft Office PowerPoint</Application>
  <PresentationFormat>Widescreen</PresentationFormat>
  <Paragraphs>109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Aptos</vt:lpstr>
      <vt:lpstr>Aptos Display</vt:lpstr>
      <vt:lpstr>Arial</vt:lpstr>
      <vt:lpstr>Cambria Math</vt:lpstr>
      <vt:lpstr>Century Gothic</vt:lpstr>
      <vt:lpstr>Wingdings</vt:lpstr>
      <vt:lpstr>Office Theme</vt:lpstr>
      <vt:lpstr>BrushVTI</vt:lpstr>
      <vt:lpstr>Precision B→S,V form-factors via LCSR</vt:lpstr>
      <vt:lpstr>    Motivation</vt:lpstr>
      <vt:lpstr>    Motivation</vt:lpstr>
      <vt:lpstr>    Motivation</vt:lpstr>
      <vt:lpstr>      Light Cone Sum Rules</vt:lpstr>
      <vt:lpstr>  LCDA’s near the light cone</vt:lpstr>
      <vt:lpstr>    Leading Order</vt:lpstr>
      <vt:lpstr>NLO corrections</vt:lpstr>
      <vt:lpstr>Scalar Form-Factors</vt:lpstr>
      <vt:lpstr>Scalar Form-Factors</vt:lpstr>
      <vt:lpstr>           </vt:lpstr>
      <vt:lpstr>Conclusion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arslan sikandar</dc:creator>
  <cp:lastModifiedBy>arslan sikandar</cp:lastModifiedBy>
  <cp:revision>2</cp:revision>
  <dcterms:created xsi:type="dcterms:W3CDTF">2026-01-27T14:26:38Z</dcterms:created>
  <dcterms:modified xsi:type="dcterms:W3CDTF">2026-07-07T10:32:30Z</dcterms:modified>
</cp:coreProperties>
</file>