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5" r:id="rId1"/>
  </p:sldMasterIdLst>
  <p:notesMasterIdLst>
    <p:notesMasterId r:id="rId68"/>
  </p:notesMasterIdLst>
  <p:handoutMasterIdLst>
    <p:handoutMasterId r:id="rId69"/>
  </p:handoutMasterIdLst>
  <p:sldIdLst>
    <p:sldId id="2076" r:id="rId2"/>
    <p:sldId id="2109" r:id="rId3"/>
    <p:sldId id="2111" r:id="rId4"/>
    <p:sldId id="2110" r:id="rId5"/>
    <p:sldId id="2112" r:id="rId6"/>
    <p:sldId id="2086" r:id="rId7"/>
    <p:sldId id="2056" r:id="rId8"/>
    <p:sldId id="2057" r:id="rId9"/>
    <p:sldId id="2083" r:id="rId10"/>
    <p:sldId id="2082" r:id="rId11"/>
    <p:sldId id="2099" r:id="rId12"/>
    <p:sldId id="2081" r:id="rId13"/>
    <p:sldId id="2080" r:id="rId14"/>
    <p:sldId id="2079" r:id="rId15"/>
    <p:sldId id="2100" r:id="rId16"/>
    <p:sldId id="2101" r:id="rId17"/>
    <p:sldId id="2092" r:id="rId18"/>
    <p:sldId id="1721" r:id="rId19"/>
    <p:sldId id="1727" r:id="rId20"/>
    <p:sldId id="1731" r:id="rId21"/>
    <p:sldId id="2066" r:id="rId22"/>
    <p:sldId id="2063" r:id="rId23"/>
    <p:sldId id="2089" r:id="rId24"/>
    <p:sldId id="2060" r:id="rId25"/>
    <p:sldId id="2064" r:id="rId26"/>
    <p:sldId id="2085" r:id="rId27"/>
    <p:sldId id="2067" r:id="rId28"/>
    <p:sldId id="2059" r:id="rId29"/>
    <p:sldId id="2104" r:id="rId30"/>
    <p:sldId id="2061" r:id="rId31"/>
    <p:sldId id="2068" r:id="rId32"/>
    <p:sldId id="287" r:id="rId33"/>
    <p:sldId id="1851" r:id="rId34"/>
    <p:sldId id="2105" r:id="rId35"/>
    <p:sldId id="1873" r:id="rId36"/>
    <p:sldId id="2012" r:id="rId37"/>
    <p:sldId id="2044" r:id="rId38"/>
    <p:sldId id="2119" r:id="rId39"/>
    <p:sldId id="2106" r:id="rId40"/>
    <p:sldId id="2122" r:id="rId41"/>
    <p:sldId id="2120" r:id="rId42"/>
    <p:sldId id="2114" r:id="rId43"/>
    <p:sldId id="2107" r:id="rId44"/>
    <p:sldId id="2108" r:id="rId45"/>
    <p:sldId id="2115" r:id="rId46"/>
    <p:sldId id="2116" r:id="rId47"/>
    <p:sldId id="2113" r:id="rId48"/>
    <p:sldId id="2098" r:id="rId49"/>
    <p:sldId id="2102" r:id="rId50"/>
    <p:sldId id="2077" r:id="rId51"/>
    <p:sldId id="1733" r:id="rId52"/>
    <p:sldId id="2087" r:id="rId53"/>
    <p:sldId id="2088" r:id="rId54"/>
    <p:sldId id="1857" r:id="rId55"/>
    <p:sldId id="2090" r:id="rId56"/>
    <p:sldId id="2091" r:id="rId57"/>
    <p:sldId id="282" r:id="rId58"/>
    <p:sldId id="283" r:id="rId59"/>
    <p:sldId id="284" r:id="rId60"/>
    <p:sldId id="285" r:id="rId61"/>
    <p:sldId id="286" r:id="rId62"/>
    <p:sldId id="2123" r:id="rId63"/>
    <p:sldId id="657" r:id="rId64"/>
    <p:sldId id="2121" r:id="rId65"/>
    <p:sldId id="2118" r:id="rId66"/>
    <p:sldId id="2103" r:id="rId67"/>
  </p:sldIdLst>
  <p:sldSz cx="13817600" cy="7772400"/>
  <p:notesSz cx="7315200" cy="9601200"/>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Untitled Section" id="{364B916C-637A-4FEA-8B4F-4807F5331EF2}">
          <p14:sldIdLst>
            <p14:sldId id="2076"/>
            <p14:sldId id="2109"/>
            <p14:sldId id="2111"/>
            <p14:sldId id="2110"/>
            <p14:sldId id="2112"/>
            <p14:sldId id="2086"/>
            <p14:sldId id="2056"/>
            <p14:sldId id="2057"/>
            <p14:sldId id="2083"/>
            <p14:sldId id="2082"/>
            <p14:sldId id="2099"/>
            <p14:sldId id="2081"/>
            <p14:sldId id="2080"/>
            <p14:sldId id="2079"/>
            <p14:sldId id="2100"/>
            <p14:sldId id="2101"/>
            <p14:sldId id="2092"/>
            <p14:sldId id="1721"/>
            <p14:sldId id="1727"/>
            <p14:sldId id="1731"/>
            <p14:sldId id="2066"/>
            <p14:sldId id="2063"/>
            <p14:sldId id="2089"/>
            <p14:sldId id="2060"/>
            <p14:sldId id="2064"/>
            <p14:sldId id="2085"/>
            <p14:sldId id="2067"/>
            <p14:sldId id="2059"/>
            <p14:sldId id="2104"/>
            <p14:sldId id="2061"/>
            <p14:sldId id="2068"/>
            <p14:sldId id="287"/>
            <p14:sldId id="1851"/>
            <p14:sldId id="2105"/>
            <p14:sldId id="1873"/>
            <p14:sldId id="2012"/>
            <p14:sldId id="2044"/>
            <p14:sldId id="2119"/>
            <p14:sldId id="2106"/>
            <p14:sldId id="2122"/>
            <p14:sldId id="2120"/>
            <p14:sldId id="2114"/>
            <p14:sldId id="2107"/>
            <p14:sldId id="2108"/>
            <p14:sldId id="2115"/>
            <p14:sldId id="2116"/>
            <p14:sldId id="2113"/>
            <p14:sldId id="2098"/>
            <p14:sldId id="2102"/>
            <p14:sldId id="2077"/>
            <p14:sldId id="1733"/>
            <p14:sldId id="2087"/>
            <p14:sldId id="2088"/>
            <p14:sldId id="1857"/>
            <p14:sldId id="2090"/>
            <p14:sldId id="2091"/>
            <p14:sldId id="282"/>
            <p14:sldId id="283"/>
            <p14:sldId id="284"/>
            <p14:sldId id="285"/>
            <p14:sldId id="286"/>
            <p14:sldId id="2123"/>
            <p14:sldId id="657"/>
            <p14:sldId id="2121"/>
            <p14:sldId id="2118"/>
            <p14:sldId id="2103"/>
          </p14:sldIdLst>
        </p14:section>
      </p14:sectionLst>
    </p:ext>
    <p:ext uri="{EFAFB233-063F-42B5-8137-9DF3F51BA10A}">
      <p15:sldGuideLst xmlns:p15="http://schemas.microsoft.com/office/powerpoint/2012/main">
        <p15:guide id="1" orient="horz" pos="2160" userDrawn="1">
          <p15:clr>
            <a:srgbClr val="A4A3A4"/>
          </p15:clr>
        </p15:guide>
        <p15:guide id="2" pos="3956"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9C20"/>
    <a:srgbClr val="999A99"/>
    <a:srgbClr val="E42435"/>
    <a:srgbClr val="8652C1"/>
    <a:srgbClr val="924386"/>
    <a:srgbClr val="E91CEF"/>
    <a:srgbClr val="FF0000"/>
    <a:srgbClr val="CC6600"/>
    <a:srgbClr val="E73C4B"/>
    <a:srgbClr val="8F3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9" autoAdjust="0"/>
    <p:restoredTop sz="89490" autoAdjust="0"/>
  </p:normalViewPr>
  <p:slideViewPr>
    <p:cSldViewPr>
      <p:cViewPr varScale="1">
        <p:scale>
          <a:sx n="133" d="100"/>
          <a:sy n="133" d="100"/>
        </p:scale>
        <p:origin x="82" y="250"/>
      </p:cViewPr>
      <p:guideLst>
        <p:guide orient="horz" pos="2160"/>
        <p:guide pos="3956"/>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3024" y="8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cs typeface="Arial" panose="020B0604020202020204" pitchFamily="34" charset="0"/>
              </a:defRPr>
            </a:lvl1pPr>
          </a:lstStyle>
          <a:p>
            <a:pPr>
              <a:defRPr/>
            </a:pPr>
            <a:fld id="{1EC4E536-C769-4B01-A175-228FBB447478}" type="datetimeFigureOut">
              <a:rPr lang="en-US"/>
              <a:pPr>
                <a:defRPr/>
              </a:pPr>
              <a:t>7/7/2024</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cs typeface="Arial" panose="020B0604020202020204" pitchFamily="34" charset="0"/>
              </a:defRPr>
            </a:lvl1pPr>
          </a:lstStyle>
          <a:p>
            <a:pPr>
              <a:defRPr/>
            </a:pPr>
            <a:fld id="{875E7AF6-02FF-44AE-922A-9F7AC658DBD4}" type="slidenum">
              <a:rPr lang="en-US"/>
              <a:pPr>
                <a:defRPr/>
              </a:pPr>
              <a:t>‹#›</a:t>
            </a:fld>
            <a:endParaRPr lang="en-US"/>
          </a:p>
        </p:txBody>
      </p:sp>
    </p:spTree>
    <p:extLst>
      <p:ext uri="{BB962C8B-B14F-4D97-AF65-F5344CB8AC3E}">
        <p14:creationId xmlns:p14="http://schemas.microsoft.com/office/powerpoint/2010/main" val="96092669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2T14:51:20.441"/>
    </inkml:context>
    <inkml:brush xml:id="br0">
      <inkml:brushProperty name="width" value="0.07938" units="cm"/>
      <inkml:brushProperty name="height" value="0.07938" units="cm"/>
    </inkml:brush>
  </inkml:definitions>
  <inkml:trace contextRef="#ctx0" brushRef="#br0">0 3 1840 0 0,'0'0'332'0'0,"0"0"723"0"0,0 0 317 0 0,0 0 61 0 0,0 0-140 0 0,0 0-616 0 0,0 0-270 0 0,0 0 261 0 0,0-1-431 0 0,0 1-39 0 0,0 0-6 0 0,0 0 8 0 0,0 0 33 0 0,0 0 14 0 0,0 0 1 0 0,0 0 18 0 0,0 0 80 0 0,0 0 406 0 0,0 0 1527 0 0,0 0 3855 0 0,1 0-5320 0 0,-1 0-710 0 0,0 0 0 0 0,0 0 871 0 0,0 0-910 0 0,0 0-54 0 0,1 0 109 0 0,-1 0 161 0 0,1 0-269 0 0,0 0 52 0 0,0 0 488 0 0,-1 1-552 0 0,0-1-80 0 0,0 0-266 0 0,1 0 324 0 0,0 1 22 0 0,-1-1 0 0 0,0 0 0 0 0,0 0 0 0 0,1 0 0 0 0,0 1 0 0 0,-1-1 0 0 0,1 0 0 0 0,-1 0 0 0 0,0 1 0 0 0,0-1 0 0 0,1 0 64 0 0,-1 0-64 0 0,1 1 0 0 0,-1-1 11 0 0,0 0 32 0 0,0 0-33 0 0,1 1 186 0 0,0-1-130 0 0,0 1-56 0 0,0 0 54 0 0,-1-1-64 0 0,1 0 0 0 0,-1 0 0 0 0,0 0 0 0 0,0 0 0 0 0,1 1 214 0 0,-1-1-204 0 0,0 1-10 0 0,0-1 0 0 0,1 1 0 0 0,-1-1 0 0 0,0 0 0 0 0,0 1-18 0 0,1 0 119 0 0,0-1-88 0 0,-1 0 51 0 0,0 1-64 0 0,0-1 0 0 0,1 2 0 0 0,-1-2 0 0 0,1 0 0 0 0,-1 1 0 0 0,1-1 0 0 0,-1 1 52 0 0,0 0-48 0 0,0 0-4 0 0,1-1 0 0 0,0 2 0 0 0,-1-2-280 0 0,0 1 531 0 0,0 0-535 0 0,1 0 444 0 0,-1 0-53 0 0,1 0-131 0 0,-1-1-186 0 0,0 0 98 0 0,1 1 536 0 0,-1 0-424 0 0,0-1 0 0 0,0 1 0 0 0,0-1 0 0 0,0 0 2 0 0,0 0 7 0 0,1 0 44 0 0,-1 0-53 0 0,0 1 0 0 0,0-1 54 0 0,0 2 32 0 0,1-1-26 0 0,-1-1-60 0 0,1 1 54 0 0,-1 0 22 0 0,0-1 138 0 0,0 1-78 0 0,0-1-124 0 0,1 1 112 0 0,-1 0-124 0 0,0 1 64 0 0,0-2-64 0 0,0 1 0 0 0,0-1 0 0 0,1 0 11 0 0,-1 1 42 0 0,1 0-53 0 0,-1 0 0 0 0,0-1-124 0 0,0 1 63 0 0,0 0 193 0 0,0-1 319 0 0,0 1-1041 0 0,1 0 625 0 0,-1 0-70 0 0,0-1-29 0 0,0 1 64 0 0,1 0 0 0 0,-1 0-13 0 0,1 0-274 0 0,-1 1-243 0 0,0-2 327 0 0,1 0 138 0 0,-1 2 309 0 0,0-2-286 0 0,0 0 141 0 0,0 1-246 0 0,0-1-31 0 0,0 1 84 0 0,0-1 94 0 0,0 1 0 0 0,1-1-13 0 0,-1 1-54 0 0,1-1 3 0 0,-1 1 64 0 0,0 0 0 0 0,0-1 0 0 0,0 0 0 0 0,0 0 0 0 0,1 1 0 0 0,-1-1 0 0 0,0 0 0 0 0,0 1 0 0 0,1 0 0 0 0,-1-1 0 0 0,0 1 0 0 0,0-1 0 0 0,0 1 0 0 0,0 0 0 0 0,0 0 0 0 0,0-1 0 0 0,1 1 0 0 0,-1 0 0 0 0,0 0 0 0 0,0-1 0 0 0,0 1 0 0 0,0-1 0 0 0,0 0 0 0 0,0 1 0 0 0,0 0-80 0 0,1 0 8 0 0,0 0-14 0 0,-1-1-78 0 0,0 1 110 0 0,0 0-18 0 0,0-1 72 0 0,0 1-64 0 0,0-1 64 0 0,0 0-10 0 0,0 0-44 0 0,0 0 44 0 0,0 1-44 0 0,0 0 54 0 0,0-1 0 0 0,0 0 0 0 0,1 1 0 0 0,-1-1 0 0 0,0 0 0 0 0,0 1 0 0 0,0 0-53 0 0,0-1 42 0 0,0 0 11 0 0,0 1 0 0 0,0-1 0 0 0,0 1 0 0 0,1-1-10 0 0,-1 1-44 0 0,0-1 54 0 0,0 0-10 0 0,1 1-54 0 0,-1 0 236 0 0,0-1 618 0 0,0 1-1487 0 0,1-1-427 0 0,-1 2 1709 0 0,0-2-1169 0 0,0 0 618 0 0,0 0 0 0 0,0 0-1 0 0,0 0 1 0 0,0 0 0 0 0,0 0-1 0 0,0 0 1 0 0,0 0-1 0 0,0 0 1 0 0,0 0 0 0 0,0 0-1 0 0,0 0 1 0 0,0 0 0 0 0,0 0-1 0 0,0 0 1 0 0,0 0 0 0 0,0 0-1 0 0,0 0 1 0 0,0 0-1 0 0,0 0 1 0 0,0 0 0 0 0,0 0-1 0 0,0 0-33 0 0,0 1 276 0 0,0-1-450 0 0,0 2 120 0 0,1-2 54 0 0,-1 0 0 0 0,1 1 0 0 0,-1-1 0 0 0,0 2 0 0 0,0-2 0 0 0,0 0 0 0 0,0 0 0 0 0,0 1 0 0 0,0-1 0 0 0,0 1 0 0 0,1 0 0 0 0,-1-1 0 0 0,0 0 0 0 0,0 1-94 0 0,0-1-77 0 0,0 2-188 0 0,0-2 275 0 0,0 1-66 0 0,1 0 96 0 0,-1-1 54 0 0,0 0-13 0 0,1 1-622 0 0,-1 0 319 0 0,0 0-448 0 0,0 0 476 0 0,0-1 224 0 0,0 1 64 0 0,0 0-10 0 0,1-1-44 0 0,-1 1 54 0 0,0-1 0 0 0,0 0 0 0 0,0 1 0 0 0,0 0-64 0 0,0-1 64 0 0,1 1 0 0 0,-1-1 75 0 0,1 1-22 0 0,-1 0-53 0 0,0-1 54 0 0,0 1-44 0 0,0 0-10 0 0,0-1 0 0 0,1 1 240 0 0,-1 0-213 0 0,0 0 234 0 0,0-1-253 0 0,0 0-264 0 0,1 1 478 0 0,-1-1-454 0 0,0 1 469 0 0,0 0-184 0 0,0-1-53 0 0,0 1-13 0 0,0 0-518 0 0,0 0 531 0 0,1-1 0 0 0,-1 0 28 0 0,0 1 1071 0 0,0 0-970 0 0,0 0-53 0 0,0-1 38 0 0,1 1-104 0 0,-1-1-10 0 0,0 0 0 0 0,0 0 0 0 0,0 0 0 0 0,0 0 0 0 0,0 0 0 0 0,0 0 0 0 0,0 0 0 0 0,0 0 0 0 0,0 0 0 0 0,0 0 0 0 0,0 0 0 0 0,0 0 0 0 0,0 0 0 0 0,0 0 0 0 0,0 0 0 0 0,0 0 0 0 0,0 0 0 0 0,0 0 0 0 0,0 0 0 0 0,0 0 0 0 0,0 0 0 0 0,0 0 0 0 0,0 0 0 0 0,0 0 0 0 0,0 0 0 0 0,0 0 0 0 0,0 0 0 0 0,0 0 0 0 0,0 0 0 0 0,0 2 54 0 0,0-2-44 0 0,0 1-10 0 0,1-1 0 0 0,-1 0 0 0 0,0 1 0 0 0,0-1 0 0 0,0 1 0 0 0,0-1 0 0 0,1 2 0 0 0,-1-2 0 0 0,0 1 0 0 0,0-1 0 0 0,0 2 0 0 0,0-2 0 0 0,1 1 0 0 0,0-1 0 0 0,-1 2 0 0 0,0-2 0 0 0,0 1 0 0 0,0-1 0 0 0,1 0 0 0 0,-1 1 0 0 0,0 0 0 0 0,0 0 0 0 0,1-1 0 0 0,0 2 0 0 0,-1-2 0 0 0,0 1 11 0 0,0-1 224 0 0,1 2-225 0 0,-1-2-10 0 0,0 1 0 0 0,0 0-10 0 0,2 0 44 0 0,-2-1-34 0 0,0 1 0 0 0,0-1 0 0 0,0 1 0 0 0,0-1 0 0 0,1 0 0 0 0,-1 0 0 0 0,0 1 0 0 0,0-1 0 0 0,0 1 0 0 0,0-1 0 0 0,0 0 0 0 0,0 1 0 0 0,1-1 0 0 0,-1 1 0 0 0,1-1 0 0 0,-1 1 0 0 0,0 0 0 0 0,1-1 0 0 0,-1 1 0 0 0,1-1 0 0 0,-1 0 0 0 0,0 1 0 0 0,0-1 0 0 0,0 1 0 0 0,1-1 0 0 0,-1 0 0 0 0,0 0 0 0 0,0 1 0 0 0,0-1 0 0 0,0 0 0 0 0,1 1 0 0 0,0 0 0 0 0,-1-1 0 0 0,0 1 0 0 0,0-1 0 0 0,0 0 0 0 0,0 1 0 0 0,0-1 0 0 0,1 0 0 0 0,-1 0 0 0 0,0 1 0 0 0,1-1 0 0 0,-1 1 0 0 0,1 0 0 0 0,-1-1 0 0 0,0 0 0 0 0,0 1 0 0 0,0-1 0 0 0,1 0-190 0 0,-1 0 248 0 0,0 0 10 0 0,0 0-14 0 0,0 0-44 0 0,0 1-10 0 0,0 0-73 0 0,1-1 5 0 0,-1 0 4 0 0,0 0 64 0 0,0 0 43 0 0,1 0-33 0 0,-1 0-10 0 0,0 0 0 0 0,0 1-10 0 0,0-1-33 0 0,1 0 32 0 0,-1 0 11 0 0,0 0 0 0 0,0 0 0 0 0,0 0 0 0 0,1 0 0 0 0,-1 0 0 0 0,1 1 64 0 0,-1-1 11 0 0,1 1-192 0 0,-1-1 233 0 0,0 0-38 0 0,1 0-78 0 0,-1 0 0 0 0,0 0 0 0 0,1 0 0 0 0,-1 0 11 0 0,1 0 128 0 0,0 0 399 0 0,0 0-282 0 0,0 0-244 0 0,-1 0 47 0 0,0 0 12 0 0,0 0 14 0 0,0 0-26 0 0,1 0 5 0 0,-1 0-38 0 0,0 0 318 0 0,1 0-208 0 0,-1 0-136 0 0,0 0 0 0 0,0 0 0 0 0,1-1 0 0 0,-1 1 0 0 0,0 0 83 0 0,1-1 45 0 0,0 1 57 0 0,-1 0-173 0 0,0 0-12 0 0,0 0 132 0 0,2 0 302 0 0,-2 0-437 0 0,0-1 3 0 0,1 1 301 0 0,-1 0-151 0 0,1 0-140 0 0,0 0 613 0 0,-1 0-118 0 0,0 0 9 0 0,0 0-793 0 0,0 0-228 0 0,0 0-109 0 0,0 0 616 0 0,1 0 0 0 0,-1-1 0 0 0,0 0 0 0 0,0 1 0 0 0,1 0 0 0 0,-1 0 0 0 0,1-1 0 0 0,-1 1 0 0 0,0 0 0 0 0,1-1 0 0 0,0 1 0 0 0,-1-1 0 0 0,0 1 0 0 0,1-1 0 0 0,-1 1 54 0 0,0-1-44 0 0,1 0-10 0 0,-1 1 11 0 0,1-1 272 0 0,-1 1 159 0 0,1-1-455 0 0,-1 1-238 0 0,0-1 515 0 0,0 1-264 0 0,1 0 0 0 0,0-1 0 0 0,-1 0 538 0 0,0 1-860 0 0,0 0 178 0 0,0-1 144 0 0,0 1 0 0 0,1 0 0 0 0,-1 0 0 0 0,1-2 928 0 0,0 2-928 0 0,-1 0 0 0 0,0-1 0 0 0,0 1 0 0 0,1-1 0 0 0,-1 0 0 0 0,1 0 64 0 0,-1 1-64 0 0,0-1 0 0 0,1 0 0 0 0,-1 1 0 0 0,0-1-201 0 0,0 0 362 0 0,0 0-161 0 0,1-1 0 0 0,-1 2-186 0 0,0-1-160 0 0,0 1 854 0 0,0-1-508 0 0,1 0 0 0 0,-1 1 0 0 0,1-1 0 0 0,-1 0 0 0 0,0 0 11 0 0,0 1 42 0 0,1 0-53 0 0,-1-1 72 0 0,1 0-72 0 0,-1 0 0 0 0,0 0 0 0 0,1 1 0 0 0,-2-2 0 0 0,1 2 0 0 0,1-1 0 0 0,-1 0 0 0 0,0 0 0 0 0,0 0 0 0 0,0 0 0 0 0,1 0 0 0 0,-1 0 0 0 0,1 0 0 0 0,-1 1 0 0 0,0-1 0 0 0,0 0 0 0 0,1 0 0 0 0,-1 1 0 0 0,0-1 0 0 0,0 0-520 0 0,0 0 354 0 0,1 0 306 0 0,0 0-646 0 0,-1 0 694 0 0,0 0-188 0 0,1-1 0 0 0,-1 2 0 0 0,0-1 0 0 0,0 0 0 0 0,0 0 0 0 0,0 1 0 0 0,1-1 0 0 0,-1 0 0 0 0,0 1 0 0 0,1-1 0 0 0,-1 0 0 0 0,0 1 0 0 0,0-2-168 0 0,1 1 168 0 0,-1 0 144 0 0,0 1-144 0 0,0-1 0 0 0,0-1-176 0 0,1 2 366 0 0,-1-1-116 0 0,0-1-74 0 0,1 1 0 0 0,-1 0 0 0 0,0 1 0 0 0,0-1 0 0 0,0 1 0 0 0,0-1-18 0 0,0 0-244 0 0,0 1 262 0 0,0-1 0 0 0,1 0 0 0 0,-1 0 202 0 0,0 0-320 0 0,0-1 238 0 0,1 1-118 0 0,-1 1 8 0 0,1-2-214 0 0,-1 1 424 0 0,0-1-378 0 0,0 1 84 0 0,0 0 372 0 0,0 0-596 0 0,0 0 530 0 0,0 1-452 0 0,0-1 208 0 0,1 0 12 0 0,0 0 0 0 0,-1 0 0 0 0,0 0 0 0 0,0 0 0 0 0,0 0 0 0 0,1 1 152 0 0,0-3 456 0 0,-1 2-1129 0 0,1 1 1046 0 0,-1-1-1109 0 0,0 0 660 0 0,1-1-300 0 0,-1 2 224 0 0,0-2 0 0 0,1 0 728 0 0,-1 2-728 0 0,0 0 0 0 0,0 0 0 0 0,0 0 0 0 0,0 0 0 0 0,0 0 0 0 0,1 0 0 0 0,-1 0 0 0 0,0-1 0 0 0,0 1 0 0 0,0 0 0 0 0,0 0 0 0 0,0 0 0 0 0,0-1 0 0 0,0 1 0 0 0,0 0 0 0 0,0 0-26 0 0,0-2-100 0 0,1 1 126 0 0,-1-2-64 0 0,1 2 64 0 0,0-1-64 0 0,-1 1 64 0 0,0 0 0 0 0,0 0-126 0 0,1 0 172 0 0,-1 0-46 0 0,0 0 0 0 0,0 0-112 0 0,1 0 224 0 0,-1 0-112 0 0,1 0 0 0 0,-1 0 0 0 0,0 0 0 0 0,1 0 0 0 0,-1 0 0 0 0,0 1 0 0 0,0-1 0 0 0,1 0 0 0 0,0 0 0 0 0,-1 0 0 0 0,0 0-360 0 0,0 0 784 0 0,0 1-752 0 0,1-2 200 0 0,-1 2 128 0 0,0-1 0 0 0,1 0 0 0 0,-1 0 0 0 0,0 0 0 0 0,1 1 0 0 0,-1-1 0 0 0,0 0 0 0 0,0 1 416 0 0,1-1-192 0 0,-1 0-224 0 0,1 0 0 0 0,-1 0 0 0 0,1-1 0 0 0,-1 2 64 0 0,1-2-64 0 0,0 1 0 0 0,-1 1 0 0 0,0-2 0 0 0,1 1 0 0 0,0-1 0 0 0,0 2 0 0 0,-1-1 0 0 0,0 1 0 0 0,0-2 15 0 0,1 1 274 0 0,-1 1-214 0 0,1-2 42 0 0,-1 2-53 0 0,1-1-64 0 0,-1 1 0 0 0,0 0 665 0 0,1-1-1187 0 0,-1 1 1046 0 0,0-1-1063 0 0,1 1 539 0 0,0 0 0 0 0,-1-2 0 0 0,1 2 0 0 0,-1 0 0 0 0,1-1 0 0 0,0 1 0 0 0,-1 0 0 0 0,1-1 0 0 0,-1 1 0 0 0,1-1 24 0 0,-1 1-24 0 0,1 0 0 0 0,-1 0 92 0 0,0 0-180 0 0,0 0 60 0 0,1-1 28 0 0,0 1 0 0 0,0 0 457 0 0,-1 0-530 0 0,0 0-103 0 0,1 0 296 0 0,-1 0 9 0 0,0 0-17 0 0,0 0-89 0 0,1 0-23 0 0,-1 0-208 0 0,0 0 79 0 0,0 0 30 0 0,0 0 151 0 0,0 0 68 0 0,0 0 9 0 0,0 0-17 0 0,1 0-89 0 0,-1 0-23 0 0,0 0 0 0 0,0 0 0 0 0,0 0 0 0 0,0 0-21 0 0,0 0-81 0 0,0 0 1 0 0,0 0 42 0 0,1 0 334 0 0,-1 0-259 0 0,0 0-16 0 0,1 0 0 0 0,-1 0 0 0 0,0-1 0 0 0,0 1 0 0 0,0 0 0 0 0,0 0 0 0 0,0 0 0 0 0,0 0 0 0 0,0 0-20 0 0,0 0-76 0 0,0 0-2 0 0,0 0 23 0 0,1 0 81 0 0,-1 0 96 0 0,0 0-2 0 0,0 0 16 0 0,0 0-5599 0 0,0 0-2580 0 0</inkml:trace>
  <inkml:trace contextRef="#ctx0" brushRef="#br0" timeOffset="1">196 3 1840 0 0,'0'0'332'0'0,"0"0"723"0"0,0 0 317 0 0,0 0 61 0 0,0 0-140 0 0,0 0-616 0 0,0 0-270 0 0,0 0 261 0 0,0-1-431 0 0,0 1-39 0 0,0 0-6 0 0,0 0 8 0 0,0 0 33 0 0,0 0 14 0 0,0 0 1 0 0,0 0 18 0 0,0 0 80 0 0,0 0 406 0 0,0 0 1527 0 0,0 0 3855 0 0,0 0-5320 0 0,0 0-710 0 0,0 0 0 0 0,1 0 871 0 0,-1 0-910 0 0,0 0-54 0 0,1 0 109 0 0,-1 0 161 0 0,1 0-269 0 0,0 0 52 0 0,-1 0 488 0 0,0 1-552 0 0,1-1-80 0 0,0 0-266 0 0,-1 0 324 0 0,1 1 22 0 0,-1-1 0 0 0,0 0 0 0 0,0 0 0 0 0,1 0 0 0 0,0 1 0 0 0,-1-1 0 0 0,0 0 0 0 0,1 0 0 0 0,-1 1 0 0 0,0-1 0 0 0,1 0 64 0 0,-1 0-64 0 0,0 1 0 0 0,0-1 11 0 0,1 0 32 0 0,-1 0-33 0 0,1 1 186 0 0,-1-1-130 0 0,2 1-56 0 0,-1 0 54 0 0,0-1-64 0 0,-1 0 0 0 0,0 0 0 0 0,0 0 0 0 0,0 0 0 0 0,0 1 214 0 0,1-1-204 0 0,-1 1-10 0 0,0-1 0 0 0,0 1 0 0 0,1-1 0 0 0,-1 0 0 0 0,1 1-18 0 0,-1 0 119 0 0,0-1-88 0 0,0 0 51 0 0,1 1-64 0 0,-1-1 0 0 0,1 2 0 0 0,-1-2 0 0 0,1 0 0 0 0,-1 1 0 0 0,0-1 0 0 0,0 1 52 0 0,1 0-48 0 0,-1 0-4 0 0,1-1 0 0 0,0 2 0 0 0,-1-2-280 0 0,0 1 531 0 0,0 0-535 0 0,0 0 444 0 0,1 0-53 0 0,-1 0-131 0 0,1-1-186 0 0,-2 0 98 0 0,2 1 536 0 0,0 0-424 0 0,-1-1 0 0 0,0 1 0 0 0,0-1 0 0 0,0 0 2 0 0,0 0 7 0 0,1 0 44 0 0,-1 0-53 0 0,0 1 0 0 0,0-1 54 0 0,0 2 32 0 0,1-1-26 0 0,-1-1-60 0 0,1 1 54 0 0,-1 0 22 0 0,0-1 138 0 0,0 1-78 0 0,0-1-124 0 0,0 1 112 0 0,0 0-124 0 0,1 1 64 0 0,-1-2-64 0 0,1 1 0 0 0,-1-1 0 0 0,0 0 11 0 0,0 1 42 0 0,0 0-53 0 0,0 0 0 0 0,0-1-124 0 0,1 1 63 0 0,-1 0 193 0 0,0-1 319 0 0,0 1-1041 0 0,1 0 625 0 0,-1 0-70 0 0,0-1-29 0 0,1 1 64 0 0,-1 0 0 0 0,0 0-13 0 0,0 0-274 0 0,1 1-243 0 0,-1-2 327 0 0,0 0 138 0 0,1 2 309 0 0,-1-2-286 0 0,0 0 141 0 0,0 1-246 0 0,0-1-31 0 0,0 1 84 0 0,0-1 94 0 0,1 1 0 0 0,-1-1-13 0 0,0 1-54 0 0,0-1 3 0 0,1 1 64 0 0,-1 0 0 0 0,0-1 0 0 0,0 0 0 0 0,0 0 0 0 0,0 1 0 0 0,0-1 0 0 0,0 0 0 0 0,0 1 0 0 0,1 0 0 0 0,-1-1 0 0 0,1 1 0 0 0,-1-1 0 0 0,0 1 0 0 0,0 0 0 0 0,0 0 0 0 0,0-1 0 0 0,0 1 0 0 0,0 0 0 0 0,1 0 0 0 0,-1-1 0 0 0,0 1 0 0 0,0-1 0 0 0,0 0 0 0 0,0 1 0 0 0,0 0-80 0 0,1 0 8 0 0,-1 0-14 0 0,0-1-78 0 0,0 1 110 0 0,0 0-18 0 0,0-1 72 0 0,1 1-64 0 0,-1-1 64 0 0,0 0-10 0 0,0 0-44 0 0,0 0 44 0 0,0 1-44 0 0,0 0 54 0 0,0-1 0 0 0,0 0 0 0 0,0 1 0 0 0,0-1 0 0 0,0 0 0 0 0,0 1 0 0 0,0 0-53 0 0,0-1 42 0 0,1 0 11 0 0,-1 1 0 0 0,0-1 0 0 0,0 1 0 0 0,0-1-10 0 0,0 1-44 0 0,1-1 54 0 0,-1 0-10 0 0,0 1-54 0 0,1 0 236 0 0,-1-1 618 0 0,0 1-1487 0 0,0-1-427 0 0,1 2 1709 0 0,-1-2-1169 0 0,0 0 618 0 0,0 0 0 0 0,0 0-1 0 0,0 0 1 0 0,0 0 0 0 0,0 0-1 0 0,0 0 1 0 0,0 0-1 0 0,0 0 1 0 0,0 0 0 0 0,0 0-1 0 0,0 0 1 0 0,0 0 0 0 0,0 0-1 0 0,0 0 1 0 0,0 0 0 0 0,0 0-1 0 0,0 0 1 0 0,0 0-1 0 0,0 0 1 0 0,0 0 0 0 0,0 0-1 0 0,0 0-33 0 0,0 1 276 0 0,0-1-450 0 0,1 2 120 0 0,-1-2 54 0 0,0 0 0 0 0,0 1 0 0 0,0-1 0 0 0,1 2 0 0 0,-1-2 0 0 0,0 0 0 0 0,0 0 0 0 0,0 1 0 0 0,0-1 0 0 0,0 1 0 0 0,0 0 0 0 0,0-1 0 0 0,1 0 0 0 0,-1 1-94 0 0,0-1-77 0 0,0 2-188 0 0,0-2 275 0 0,1 1-66 0 0,-1 0 96 0 0,0-1 54 0 0,0 0-13 0 0,0 1-622 0 0,0 0 319 0 0,1 0-448 0 0,-1 0 476 0 0,0-1 224 0 0,0 1 64 0 0,0 0-10 0 0,0-1-44 0 0,0 1 54 0 0,1-1 0 0 0,-1 0 0 0 0,0 1 0 0 0,1 0-64 0 0,-1-1 64 0 0,0 1 0 0 0,0-1 75 0 0,0 1-22 0 0,0 0-53 0 0,1-1 54 0 0,-1 1-44 0 0,0 0-10 0 0,0-1 0 0 0,0 1 240 0 0,0 0-213 0 0,0 0 234 0 0,1-1-253 0 0,-1 0-264 0 0,0 1 478 0 0,0-1-454 0 0,0 1 469 0 0,1 0-184 0 0,-1-1-53 0 0,0 1-13 0 0,0 0-518 0 0,0 0 531 0 0,0-1 0 0 0,0 0 28 0 0,1 1 1071 0 0,-1 0-970 0 0,0 0-53 0 0,0-1 38 0 0,0 1-104 0 0,0-1-10 0 0,0 0 0 0 0,0 0 0 0 0,0 0 0 0 0,0 0 0 0 0,1 0 0 0 0,-1 0 0 0 0,0 0 0 0 0,0 0 0 0 0,0 0 0 0 0,0 0 0 0 0,0 0 0 0 0,0 0 0 0 0,0 0 0 0 0,0 0 0 0 0,0 0 0 0 0,0 0 0 0 0,0 0 0 0 0,0 0 0 0 0,0 0 0 0 0,0 0 0 0 0,0 0 0 0 0,0 0 0 0 0,0 0 0 0 0,0 0 0 0 0,0 0 0 0 0,0 0 0 0 0,0 0 0 0 0,0 0 0 0 0,0 0 0 0 0,0 2 54 0 0,0-2-44 0 0,0 1-10 0 0,0-1 0 0 0,0 0 0 0 0,1 1 0 0 0,-1-1 0 0 0,0 1 0 0 0,0-1 0 0 0,0 2 0 0 0,1-2 0 0 0,-1 1 0 0 0,0-1 0 0 0,0 2 0 0 0,0-2 0 0 0,0 1 0 0 0,1-1 0 0 0,0 2 0 0 0,-1-2 0 0 0,0 1 0 0 0,0-1 0 0 0,0 0 0 0 0,0 1 0 0 0,1 0 0 0 0,-1 0 0 0 0,1-1 0 0 0,-1 2 0 0 0,1-2 0 0 0,-1 1 11 0 0,0-1 224 0 0,1 2-225 0 0,-1-2-10 0 0,1 1 0 0 0,-1 0-10 0 0,0 0 44 0 0,0-1-34 0 0,1 1 0 0 0,-1-1 0 0 0,0 1 0 0 0,0-1 0 0 0,0 0 0 0 0,0 0 0 0 0,0 1 0 0 0,1-1 0 0 0,-1 1 0 0 0,1-1 0 0 0,-1 0 0 0 0,0 1 0 0 0,0-1 0 0 0,0 1 0 0 0,1-1 0 0 0,-1 1 0 0 0,0 0 0 0 0,0-1 0 0 0,0 1 0 0 0,1-1 0 0 0,-1 0 0 0 0,1 1 0 0 0,-1-1 0 0 0,0 1 0 0 0,0-1 0 0 0,0 0 0 0 0,1 0 0 0 0,-1 1 0 0 0,0-1 0 0 0,0 0 0 0 0,1 1 0 0 0,-1 0 0 0 0,1-1 0 0 0,-1 1 0 0 0,0-1 0 0 0,0 0 0 0 0,0 1 0 0 0,0-1 0 0 0,0 0 0 0 0,0 0 0 0 0,1 1 0 0 0,-1-1 0 0 0,1 1 0 0 0,-1 0 0 0 0,1-1 0 0 0,-1 0 0 0 0,0 1 0 0 0,0-1 0 0 0,1 0-190 0 0,-1 0 248 0 0,0 0 10 0 0,0 0-14 0 0,0 0-44 0 0,0 1-10 0 0,1 0-73 0 0,-1-1 5 0 0,0 0 4 0 0,0 0 64 0 0,0 0 43 0 0,0 0-33 0 0,1 0-10 0 0,-1 0 0 0 0,0 1-10 0 0,0-1-33 0 0,0 0 32 0 0,1 0 11 0 0,-1 0 0 0 0,0 0 0 0 0,1 0 0 0 0,-1 0 0 0 0,0 0 0 0 0,1 1 64 0 0,-1-1 11 0 0,0 1-192 0 0,1-1 233 0 0,0 0-38 0 0,-1 0-78 0 0,0 0 0 0 0,0 0 0 0 0,0 0 0 0 0,1 0 11 0 0,-1 0 128 0 0,2 0 399 0 0,-1 0-282 0 0,-1 0-244 0 0,0 0 47 0 0,0 0 12 0 0,1 0 14 0 0,-1 0-26 0 0,1 0 5 0 0,-1 0-38 0 0,0 0 318 0 0,1 0-208 0 0,-1 0-136 0 0,0 0 0 0 0,1 0 0 0 0,-1-1 0 0 0,0 1 0 0 0,0 0 83 0 0,1-1 45 0 0,-1 1 57 0 0,1 0-173 0 0,-1 0-12 0 0,1 0 132 0 0,0 0 302 0 0,-1 0-437 0 0,0-1 3 0 0,0 1 301 0 0,2 0-151 0 0,-2 0-140 0 0,1 0 613 0 0,-1 0-118 0 0,0 0 9 0 0,0 0-793 0 0,0 0-228 0 0,0 0-109 0 0,0 0 616 0 0,0 0 0 0 0,1-1 0 0 0,0 0 0 0 0,-1 1 0 0 0,0 0 0 0 0,0 0 0 0 0,1-1 0 0 0,-1 1 0 0 0,0 0 0 0 0,1-1 0 0 0,-1 1 0 0 0,0-1 0 0 0,1 1 0 0 0,-1-1 0 0 0,1 1 54 0 0,-1-1-44 0 0,0 0-10 0 0,0 1 11 0 0,1-1 272 0 0,0 1 159 0 0,-1-1-455 0 0,1 1-238 0 0,-1-1 515 0 0,1 1-264 0 0,-1 0 0 0 0,0-1 0 0 0,1 0 538 0 0,-1 1-860 0 0,0 0 178 0 0,0-1 144 0 0,0 1 0 0 0,0 0 0 0 0,1 0 0 0 0,0-2 928 0 0,-1 2-928 0 0,0 0 0 0 0,1-1 0 0 0,-1 1 0 0 0,1-1 0 0 0,-1 0 0 0 0,1 0 64 0 0,-1 1-64 0 0,0-1 0 0 0,0 0 0 0 0,0 1 0 0 0,1-1-201 0 0,-1 0 362 0 0,0 0-161 0 0,1-1 0 0 0,-1 2-186 0 0,0-1-160 0 0,1 1 854 0 0,-1-1-508 0 0,0 0 0 0 0,0 1 0 0 0,0-1 0 0 0,1 0 0 0 0,-1 0 11 0 0,0 1 42 0 0,0 0-53 0 0,0-1 72 0 0,1 0-72 0 0,0 0 0 0 0,-1 0 0 0 0,0 1 0 0 0,0-2 0 0 0,0 2 0 0 0,0-1 0 0 0,0 0 0 0 0,1 0 0 0 0,-1 0 0 0 0,0 0 0 0 0,0 0 0 0 0,1 0 0 0 0,-1 0 0 0 0,1 1 0 0 0,-1-1 0 0 0,0 0 0 0 0,0 0 0 0 0,0 1 0 0 0,1-1 0 0 0,0 0-520 0 0,-1 0 354 0 0,0 0 306 0 0,0 0-646 0 0,1 0 694 0 0,-1 0-188 0 0,0-1 0 0 0,0 2 0 0 0,1-1 0 0 0,-1 0 0 0 0,1 0 0 0 0,-1 1 0 0 0,0-1 0 0 0,0 0 0 0 0,0 1 0 0 0,0-1 0 0 0,0 0 0 0 0,0 1 0 0 0,1-2-168 0 0,-1 1 168 0 0,1 0 144 0 0,-1 1-144 0 0,0-1 0 0 0,1-1-176 0 0,-1 2 366 0 0,0-1-116 0 0,0-1-74 0 0,0 1 0 0 0,0 0 0 0 0,0 1 0 0 0,0-1 0 0 0,1 1 0 0 0,-1-1-18 0 0,0 0-244 0 0,0 1 262 0 0,0-1 0 0 0,0 0 0 0 0,1 0 202 0 0,-1 0-320 0 0,1-1 238 0 0,-1 1-118 0 0,0 1 8 0 0,0-2-214 0 0,0 1 424 0 0,0-1-378 0 0,1 1 84 0 0,-1 0 372 0 0,0 0-596 0 0,0 0 530 0 0,0 1-452 0 0,0-1 208 0 0,1 0 12 0 0,-1 0 0 0 0,1 0 0 0 0,-1 0 0 0 0,0 0 0 0 0,0 0 0 0 0,0 1 152 0 0,1-3 456 0 0,0 2-1129 0 0,-1 1 1046 0 0,0-1-1109 0 0,1 0 660 0 0,-1-1-300 0 0,0 2 224 0 0,1-2 0 0 0,0 0 728 0 0,-1 2-728 0 0,0 0 0 0 0,0 0 0 0 0,0 0 0 0 0,0 0 0 0 0,0 0 0 0 0,0 0 0 0 0,0 0 0 0 0,0-1 0 0 0,0 1 0 0 0,0 0 0 0 0,0 0 0 0 0,0 0 0 0 0,0-1 0 0 0,0 1 0 0 0,0 0 0 0 0,0 0-26 0 0,1-2-100 0 0,-1 1 126 0 0,2-2-64 0 0,-2 2 64 0 0,0-1-64 0 0,1 1 64 0 0,-1 0 0 0 0,0 0-126 0 0,0 0 172 0 0,0 0-46 0 0,1 0 0 0 0,0 0-112 0 0,-1 0 224 0 0,0 0-112 0 0,0 0 0 0 0,1 0 0 0 0,-1 0 0 0 0,1 0 0 0 0,-1 0 0 0 0,0 1 0 0 0,1-1 0 0 0,-1 0 0 0 0,0 0 0 0 0,1 0 0 0 0,-1 0-360 0 0,0 0 784 0 0,0 1-752 0 0,1-2 200 0 0,-1 2 128 0 0,0-1 0 0 0,1 0 0 0 0,-1 0 0 0 0,0 0 0 0 0,0 1 0 0 0,1-1 0 0 0,-1 0 0 0 0,0 1 416 0 0,0-1-192 0 0,1 0-224 0 0,0 0 0 0 0,-1 0 0 0 0,0-1 0 0 0,1 2 64 0 0,0-2-64 0 0,-1 1 0 0 0,1 1 0 0 0,-1-2 0 0 0,1 1 0 0 0,0-1 0 0 0,-1 2 0 0 0,1-1 0 0 0,-1 1 0 0 0,0-2 15 0 0,1 1 274 0 0,0 1-214 0 0,-1-2 42 0 0,0 2-53 0 0,0-1-64 0 0,1 1 0 0 0,-1 0 665 0 0,0-1-1187 0 0,0 1 1046 0 0,1-1-1063 0 0,0 1 539 0 0,-1 0 0 0 0,1-2 0 0 0,-1 2 0 0 0,1 0 0 0 0,0-1 0 0 0,-1 1 0 0 0,0 0 0 0 0,2-1 0 0 0,-2 1 0 0 0,1-1 24 0 0,-1 1-24 0 0,1 0 0 0 0,-1 0 92 0 0,1 0-180 0 0,-1 0 60 0 0,0-1 28 0 0,1 1 0 0 0,0 0 457 0 0,-1 0-530 0 0,1 0-103 0 0,-1 0 296 0 0,0 0 9 0 0,0 0-17 0 0,0 0-89 0 0,0 0-23 0 0,1 0-208 0 0,-1 0 79 0 0,0 0 30 0 0,0 0 151 0 0,0 0 68 0 0,0 0 9 0 0,0 0-17 0 0,0 0-89 0 0,0 0-23 0 0,0 0 0 0 0,1 0 0 0 0,-1 0 0 0 0,1 0-21 0 0,-1 0-81 0 0,0 0 1 0 0,0 0 42 0 0,0 0 334 0 0,0 0-259 0 0,0 0-16 0 0,0 0 0 0 0,0 0 0 0 0,1-1 0 0 0,-1 1 0 0 0,0 0 0 0 0,0 0 0 0 0,0 0 0 0 0,0 0 0 0 0,0 0-20 0 0,0 0-76 0 0,0 0-2 0 0,0 0 23 0 0,0 0 81 0 0,0 0 96 0 0,0 0-2 0 0,0 0 16 0 0,0 0-5599 0 0,0 0-2580 0 0</inkml:trace>
  <inkml:trace contextRef="#ctx0" brushRef="#br0" timeOffset="2">399 3 1840 0 0,'0'0'332'0'0,"0"0"723"0"0,0 0 317 0 0,0 0 61 0 0,0 0-140 0 0,0 0-616 0 0,0 0-270 0 0,0 0 261 0 0,0-1-431 0 0,0 1-39 0 0,0 0-6 0 0,0 0 8 0 0,0 0 33 0 0,0 0 14 0 0,0 0 1 0 0,0 0 18 0 0,0 0 80 0 0,0 0 406 0 0,0 0 1527 0 0,0 0 3855 0 0,1 0-5320 0 0,-1 0-710 0 0,0 0 0 0 0,0 0 871 0 0,0 0-910 0 0,0 0-54 0 0,1 0 109 0 0,-1 0 161 0 0,1 0-269 0 0,0 0 52 0 0,-1 0 488 0 0,1 1-552 0 0,-1-1-80 0 0,1 0-266 0 0,-1 0 324 0 0,0 1 22 0 0,1-1 0 0 0,-1 0 0 0 0,0 0 0 0 0,1 0 0 0 0,-1 1 0 0 0,0-1 0 0 0,2 0 0 0 0,-2 0 0 0 0,0 1 0 0 0,0-1 0 0 0,1 0 64 0 0,-1 0-64 0 0,0 1 0 0 0,0-1 11 0 0,0 0 32 0 0,1 0-33 0 0,0 1 186 0 0,-1-1-130 0 0,2 1-56 0 0,-1 0 54 0 0,-1-1-64 0 0,1 0 0 0 0,-1 0 0 0 0,0 0 0 0 0,0 0 0 0 0,1 1 214 0 0,-1-1-204 0 0,0 1-10 0 0,0-1 0 0 0,1 1 0 0 0,-1-1 0 0 0,0 0 0 0 0,0 1-18 0 0,1 0 119 0 0,0-1-88 0 0,-1 0 51 0 0,0 1-64 0 0,0-1 0 0 0,1 2 0 0 0,-1-2 0 0 0,0 0 0 0 0,1 1 0 0 0,-1-1 0 0 0,1 1 52 0 0,-1 0-48 0 0,0 0-4 0 0,1-1 0 0 0,-1 2 0 0 0,1-2-280 0 0,-1 1 531 0 0,0 0-535 0 0,1 0 444 0 0,-1 0-53 0 0,1 0-131 0 0,-1-1-186 0 0,0 0 98 0 0,0 1 536 0 0,1 0-424 0 0,-1-1 0 0 0,0 1 0 0 0,0-1 0 0 0,0 0 2 0 0,0 0 7 0 0,1 0 44 0 0,-1 0-53 0 0,0 1 0 0 0,0-1 54 0 0,0 2 32 0 0,1-1-26 0 0,-1-1-60 0 0,1 1 54 0 0,-1 0 22 0 0,0-1 138 0 0,0 1-78 0 0,0-1-124 0 0,0 1 112 0 0,1 0-124 0 0,-1 1 64 0 0,0-2-64 0 0,0 1 0 0 0,1-1 0 0 0,-1 0 11 0 0,0 1 42 0 0,0 0-53 0 0,0 0 0 0 0,1-1-124 0 0,-1 1 63 0 0,0 0 193 0 0,0-1 319 0 0,0 1-1041 0 0,1 0 625 0 0,-1 0-70 0 0,0-1-29 0 0,0 1 64 0 0,0 0 0 0 0,1 0-13 0 0,0 0-274 0 0,-1 1-243 0 0,0-2 327 0 0,0 0 138 0 0,1 2 309 0 0,-1-2-286 0 0,0 0 141 0 0,0 1-246 0 0,0-1-31 0 0,0 1 84 0 0,0-1 94 0 0,0 1 0 0 0,1-1-13 0 0,-1 1-54 0 0,1-1 3 0 0,-1 1 64 0 0,0 0 0 0 0,0-1 0 0 0,0 0 0 0 0,0 0 0 0 0,0 1 0 0 0,0-1 0 0 0,1 0 0 0 0,-1 1 0 0 0,0 0 0 0 0,0-1 0 0 0,0 1 0 0 0,0-1 0 0 0,0 1 0 0 0,1 0 0 0 0,-1 0 0 0 0,0-1 0 0 0,0 1 0 0 0,1 0 0 0 0,-1 0 0 0 0,0-1 0 0 0,0 1 0 0 0,0-1 0 0 0,0 0 0 0 0,0 1 0 0 0,0 0-80 0 0,1 0 8 0 0,-1 0-14 0 0,0-1-78 0 0,0 1 110 0 0,0 0-18 0 0,0-1 72 0 0,0 1-64 0 0,0-1 64 0 0,0 0-10 0 0,0 0-44 0 0,0 0 44 0 0,0 1-44 0 0,0 0 54 0 0,1-1 0 0 0,-1 0 0 0 0,1 1 0 0 0,-1-1 0 0 0,0 0 0 0 0,0 1 0 0 0,0 0-53 0 0,0-1 42 0 0,0 0 11 0 0,0 1 0 0 0,0-1 0 0 0,0 1 0 0 0,1-1-10 0 0,-1 1-44 0 0,0-1 54 0 0,0 0-10 0 0,0 1-54 0 0,1 0 236 0 0,-1-1 618 0 0,0 1-1487 0 0,1-1-427 0 0,-1 2 1709 0 0,0-2-1169 0 0,0 0 618 0 0,0 0 0 0 0,0 0-1 0 0,0 0 1 0 0,0 0 0 0 0,0 0-1 0 0,0 0 1 0 0,0 0-1 0 0,0 0 1 0 0,0 0 0 0 0,0 0-1 0 0,0 0 1 0 0,0 0 0 0 0,0 0-1 0 0,0 0 1 0 0,0 0 0 0 0,0 0-1 0 0,0 0 1 0 0,0 0-1 0 0,0 0 1 0 0,0 0 0 0 0,0 0-1 0 0,0 0-33 0 0,0 1 276 0 0,0-1-450 0 0,0 2 120 0 0,0-2 54 0 0,1 0 0 0 0,0 1 0 0 0,-1-1 0 0 0,0 2 0 0 0,0-2 0 0 0,0 0 0 0 0,0 0 0 0 0,0 1 0 0 0,0-1 0 0 0,0 1 0 0 0,0 0 0 0 0,0-1 0 0 0,1 0 0 0 0,-1 1-94 0 0,0-1-77 0 0,0 2-188 0 0,0-2 275 0 0,0 1-66 0 0,1 0 96 0 0,-1-1 54 0 0,0 0-13 0 0,0 1-622 0 0,1 0 319 0 0,-1 0-448 0 0,0 0 476 0 0,0-1 224 0 0,0 1 64 0 0,0 0-10 0 0,1-1-44 0 0,-1 1 54 0 0,0-1 0 0 0,0 0 0 0 0,0 1 0 0 0,0 0-64 0 0,0-1 64 0 0,1 1 0 0 0,-1-1 75 0 0,0 1-22 0 0,1 0-53 0 0,-1-1 54 0 0,0 1-44 0 0,0 0-10 0 0,0-1 0 0 0,0 1 240 0 0,1 0-213 0 0,-1 0 234 0 0,0-1-253 0 0,0 0-264 0 0,0 1 478 0 0,0-1-454 0 0,0 1 469 0 0,0 0-184 0 0,0-1-53 0 0,0 1-13 0 0,1 0-518 0 0,-1 0 531 0 0,1-1 0 0 0,-1 0 28 0 0,0 1 1071 0 0,0 0-970 0 0,0 0-53 0 0,0-1 38 0 0,0 1-104 0 0,0-1-10 0 0,0 0 0 0 0,0 0 0 0 0,1 0 0 0 0,-1 0 0 0 0,0 0 0 0 0,0 0 0 0 0,0 0 0 0 0,0 0 0 0 0,0 0 0 0 0,0 0 0 0 0,0 0 0 0 0,0 0 0 0 0,0 0 0 0 0,0 0 0 0 0,0 0 0 0 0,0 0 0 0 0,0 0 0 0 0,0 0 0 0 0,0 0 0 0 0,0 0 0 0 0,0 0 0 0 0,0 0 0 0 0,0 0 0 0 0,0 0 0 0 0,0 0 0 0 0,0 0 0 0 0,0 0 0 0 0,0 0 0 0 0,0 0 0 0 0,0 2 54 0 0,0-2-44 0 0,0 1-10 0 0,0-1 0 0 0,0 0 0 0 0,0 1 0 0 0,0-1 0 0 0,0 1 0 0 0,1-1 0 0 0,-1 2 0 0 0,1-2 0 0 0,-1 1 0 0 0,0-1 0 0 0,0 2 0 0 0,0-2 0 0 0,1 1 0 0 0,0-1 0 0 0,-1 2 0 0 0,0-2 0 0 0,0 1 0 0 0,0-1 0 0 0,0 0 0 0 0,1 1 0 0 0,-1 0 0 0 0,0 0 0 0 0,1-1 0 0 0,0 2 0 0 0,-1-2 0 0 0,0 1 11 0 0,1-1 224 0 0,-1 2-225 0 0,0-2-10 0 0,0 1 0 0 0,0 0-10 0 0,1 0 44 0 0,0-1-34 0 0,-1 1 0 0 0,0-1 0 0 0,0 1 0 0 0,0-1 0 0 0,0 0 0 0 0,1 0 0 0 0,-1 1 0 0 0,0-1 0 0 0,0 1 0 0 0,0-1 0 0 0,0 0 0 0 0,0 1 0 0 0,1-1 0 0 0,-1 1 0 0 0,1-1 0 0 0,-1 1 0 0 0,0 0 0 0 0,0-1 0 0 0,1 1 0 0 0,-1-1 0 0 0,0 0 0 0 0,0 1 0 0 0,1-1 0 0 0,-1 1 0 0 0,1-1 0 0 0,-1 0 0 0 0,0 0 0 0 0,0 1 0 0 0,0-1 0 0 0,0 0 0 0 0,1 1 0 0 0,-1 0 0 0 0,0-1 0 0 0,0 1 0 0 0,0-1 0 0 0,1 0 0 0 0,-1 1 0 0 0,0-1 0 0 0,0 0 0 0 0,1 0 0 0 0,-1 1 0 0 0,0-1 0 0 0,1 1 0 0 0,-1 0 0 0 0,1-1 0 0 0,-1 0 0 0 0,0 1 0 0 0,0-1 0 0 0,1 0-190 0 0,-1 0 248 0 0,0 0 10 0 0,0 0-14 0 0,0 0-44 0 0,0 1-10 0 0,0 0-73 0 0,1-1 5 0 0,-1 0 4 0 0,0 0 64 0 0,0 0 43 0 0,1 0-33 0 0,-1 0-10 0 0,0 0 0 0 0,0 1-10 0 0,0-1-33 0 0,1 0 32 0 0,-1 0 11 0 0,0 0 0 0 0,0 0 0 0 0,0 0 0 0 0,1 0 0 0 0,-1 0 0 0 0,1 1 64 0 0,-1-1 11 0 0,1 1-192 0 0,-1-1 233 0 0,0 0-38 0 0,1 0-78 0 0,-1 0 0 0 0,0 0 0 0 0,1 0 0 0 0,-1 0 11 0 0,1 0 128 0 0,-1 0 399 0 0,2 0-282 0 0,-1 0-244 0 0,-1 0 47 0 0,0 0 12 0 0,0 0 14 0 0,0 0-26 0 0,0 0 5 0 0,0 0-38 0 0,1 0 318 0 0,0 0-208 0 0,-1 0-136 0 0,0 0 0 0 0,0 0 0 0 0,0-1 0 0 0,0 1 0 0 0,1 0 83 0 0,0-1 45 0 0,0 1 57 0 0,-1 0-173 0 0,0 0-12 0 0,0 0 132 0 0,2 0 302 0 0,-2 0-437 0 0,0-1 3 0 0,1 1 301 0 0,-1 0-151 0 0,1 0-140 0 0,-1 0 613 0 0,0 0-118 0 0,0 0 9 0 0,1 0-793 0 0,-1 0-228 0 0,0 0-109 0 0,0 0 616 0 0,1 0 0 0 0,-1-1 0 0 0,0 0 0 0 0,0 1 0 0 0,1 0 0 0 0,-1 0 0 0 0,1-1 0 0 0,-1 1 0 0 0,0 0 0 0 0,1-1 0 0 0,-1 1 0 0 0,0-1 0 0 0,1 1 0 0 0,0-1 0 0 0,-1 1 54 0 0,0-1-44 0 0,1 0-10 0 0,-1 1 11 0 0,0-1 272 0 0,1 1 159 0 0,0-1-455 0 0,-1 1-238 0 0,0-1 515 0 0,0 1-264 0 0,1 0 0 0 0,0-1 0 0 0,-1 0 538 0 0,0 1-860 0 0,0 0 178 0 0,0-1 144 0 0,0 1 0 0 0,1 0 0 0 0,-1 0 0 0 0,1-2 928 0 0,-1 2-928 0 0,1 0 0 0 0,-1-1 0 0 0,0 1 0 0 0,1-1 0 0 0,-1 0 0 0 0,0 0 64 0 0,1 1-64 0 0,-1-1 0 0 0,0 0 0 0 0,1 1 0 0 0,-1-1-201 0 0,0 0 362 0 0,0 0-161 0 0,1-1 0 0 0,-1 2-186 0 0,0-1-160 0 0,0 1 854 0 0,0-1-508 0 0,1 0 0 0 0,-1 1 0 0 0,1-1 0 0 0,-1 0 0 0 0,0 0 11 0 0,0 1 42 0 0,0 0-53 0 0,1-1 72 0 0,-1 0-72 0 0,0 0 0 0 0,1 0 0 0 0,-1 1 0 0 0,0-2 0 0 0,0 2 0 0 0,0-1 0 0 0,0 0 0 0 0,1 0 0 0 0,-1 0 0 0 0,0 0 0 0 0,1 0 0 0 0,-1 0 0 0 0,0 0 0 0 0,0 1 0 0 0,1-1 0 0 0,-1 0 0 0 0,0 0 0 0 0,1 1 0 0 0,-1-1 0 0 0,0 0-520 0 0,0 0 354 0 0,1 0 306 0 0,0 0-646 0 0,-1 0 694 0 0,0 0-188 0 0,1-1 0 0 0,-1 2 0 0 0,0-1 0 0 0,0 0 0 0 0,0 0 0 0 0,0 1 0 0 0,0-1 0 0 0,1 0 0 0 0,-1 1 0 0 0,1-1 0 0 0,-1 0 0 0 0,0 1 0 0 0,0-2-168 0 0,0 1 168 0 0,1 0 144 0 0,-1 1-144 0 0,0-1 0 0 0,0-1-176 0 0,1 2 366 0 0,-1-1-116 0 0,0-1-74 0 0,0 1 0 0 0,0 0 0 0 0,0 1 0 0 0,1-1 0 0 0,-1 1 0 0 0,0-1-18 0 0,0 0-244 0 0,0 1 262 0 0,0-1 0 0 0,0 0 0 0 0,1 0 202 0 0,-1 0-320 0 0,0-1 238 0 0,1 1-118 0 0,-1 1 8 0 0,0-2-214 0 0,1 1 424 0 0,-1-1-378 0 0,0 1 84 0 0,0 0 372 0 0,0 0-596 0 0,0 0 530 0 0,0 1-452 0 0,0-1 208 0 0,1 0 12 0 0,-1 0 0 0 0,0 0 0 0 0,0 0 0 0 0,1 0 0 0 0,-1 0 0 0 0,1 1 152 0 0,0-3 456 0 0,-1 2-1129 0 0,0 1 1046 0 0,0-1-1109 0 0,1 0 660 0 0,-1-1-300 0 0,1 2 224 0 0,-1-2 0 0 0,1 0 728 0 0,-1 2-728 0 0,0 0 0 0 0,0 0 0 0 0,0 0 0 0 0,0 0 0 0 0,1 0 0 0 0,-1 0 0 0 0,0 0 0 0 0,0-1 0 0 0,0 1 0 0 0,0 0 0 0 0,0 0 0 0 0,0 0 0 0 0,0-1 0 0 0,0 1 0 0 0,0 0 0 0 0,0 0-26 0 0,0-2-100 0 0,0 1 126 0 0,1-2-64 0 0,0 2 64 0 0,0-1-64 0 0,-1 1 64 0 0,0 0 0 0 0,0 0-126 0 0,1 0 172 0 0,-1 0-46 0 0,0 0 0 0 0,0 0-112 0 0,1 0 224 0 0,-1 0-112 0 0,1 0 0 0 0,-1 0 0 0 0,0 0 0 0 0,1 0 0 0 0,-1 0 0 0 0,0 1 0 0 0,0-1 0 0 0,0 0 0 0 0,2 0 0 0 0,-2 0 0 0 0,0 0-360 0 0,0 0 784 0 0,0 1-752 0 0,1-2 200 0 0,-1 2 128 0 0,0-1 0 0 0,0 0 0 0 0,0 0 0 0 0,1 0 0 0 0,-1 1 0 0 0,1-1 0 0 0,-1 0 0 0 0,0 1 416 0 0,1-1-192 0 0,-1 0-224 0 0,0 0 0 0 0,1 0 0 0 0,0-1 0 0 0,-1 2 64 0 0,0-2-64 0 0,2 1 0 0 0,-2 1 0 0 0,0-2 0 0 0,1 1 0 0 0,0-1 0 0 0,-1 2 0 0 0,1-1 0 0 0,-1 1 0 0 0,0-2 15 0 0,1 1 274 0 0,-1 1-214 0 0,1-2 42 0 0,-1 2-53 0 0,1-1-64 0 0,-1 1 0 0 0,0 0 665 0 0,0-1-1187 0 0,1 1 1046 0 0,-1-1-1063 0 0,1 1 539 0 0,0 0 0 0 0,-1-2 0 0 0,1 2 0 0 0,-1 0 0 0 0,0-1 0 0 0,1 1 0 0 0,0 0 0 0 0,0-1 0 0 0,-1 1 0 0 0,1-1 24 0 0,-1 1-24 0 0,1 0 0 0 0,-1 0 92 0 0,0 0-180 0 0,0 0 60 0 0,1-1 28 0 0,0 1 0 0 0,0 0 457 0 0,-1 0-530 0 0,0 0-103 0 0,1 0 296 0 0,-1 0 9 0 0,0 0-17 0 0,0 0-89 0 0,1 0-23 0 0,-1 0-208 0 0,0 0 79 0 0,0 0 30 0 0,0 0 151 0 0,0 0 68 0 0,0 0 9 0 0,0 0-17 0 0,0 0-89 0 0,0 0-23 0 0,1 0 0 0 0,-1 0 0 0 0,0 0 0 0 0,0 0-21 0 0,0 0-81 0 0,0 0 1 0 0,0 0 42 0 0,1 0 334 0 0,-1 0-259 0 0,0 0-16 0 0,1 0 0 0 0,-1 0 0 0 0,0-1 0 0 0,0 1 0 0 0,0 0 0 0 0,0 0 0 0 0,0 0 0 0 0,0 0 0 0 0,0 0-20 0 0,0 0-76 0 0,0 0-2 0 0,0 0 23 0 0,1 0 81 0 0,-1 0 96 0 0,0 0-2 0 0,0 0 16 0 0,0 0-5599 0 0,0 0-2580 0 0</inkml:trace>
  <inkml:trace contextRef="#ctx0" brushRef="#br0" timeOffset="3">595 3 1840 0 0,'0'0'332'0'0,"0"0"723"0"0,0 0 317 0 0,0 0 61 0 0,0 0-140 0 0,0 0-616 0 0,0 0-270 0 0,0 0 261 0 0,0-1-431 0 0,0 1-39 0 0,0 0-6 0 0,0 0 8 0 0,0 0 33 0 0,0 0 14 0 0,0 0 1 0 0,0 0 18 0 0,0 0 80 0 0,-1 0 406 0 0,1 0 1527 0 0,0 0 3855 0 0,1 0-5320 0 0,-1 0-710 0 0,0 0 0 0 0,1 0 871 0 0,-1 0-910 0 0,0 0-54 0 0,0 0 109 0 0,1 0 161 0 0,0 0-269 0 0,0 0 52 0 0,-1 0 488 0 0,0 1-552 0 0,1-1-80 0 0,0 0-266 0 0,-1 0 324 0 0,0 1 22 0 0,0-1 0 0 0,1 0 0 0 0,-1 0 0 0 0,1 0 0 0 0,-1 1 0 0 0,1-1 0 0 0,-1 0 0 0 0,1 0 0 0 0,-1 1 0 0 0,0-1 0 0 0,0 0 64 0 0,0 0-64 0 0,1 1 0 0 0,-1-1 11 0 0,1 0 32 0 0,-1 0-33 0 0,1 1 186 0 0,-1-1-130 0 0,2 1-56 0 0,-2 0 54 0 0,1-1-64 0 0,-1 0 0 0 0,0 0 0 0 0,1 0 0 0 0,-1 0 0 0 0,0 1 214 0 0,1-1-204 0 0,-1 1-10 0 0,0-1 0 0 0,0 1 0 0 0,1-1 0 0 0,-1 0 0 0 0,1 1-18 0 0,-1 0 119 0 0,0-1-88 0 0,0 0 51 0 0,1 1-64 0 0,-1-1 0 0 0,1 2 0 0 0,-1-2 0 0 0,1 0 0 0 0,-1 1 0 0 0,0-1 0 0 0,0 1 52 0 0,1 0-48 0 0,-1 0-4 0 0,0-1 0 0 0,1 2 0 0 0,0-2-280 0 0,-1 1 531 0 0,0 0-535 0 0,1 0 444 0 0,-1 0-53 0 0,0 0-131 0 0,1-1-186 0 0,-2 0 98 0 0,2 1 536 0 0,0 0-424 0 0,-1-1 0 0 0,0 1 0 0 0,0-1 0 0 0,0 0 2 0 0,0 0 7 0 0,0 0 44 0 0,0 0-53 0 0,1 1 0 0 0,-1-1 54 0 0,0 2 32 0 0,1-1-26 0 0,-1-1-60 0 0,0 1 54 0 0,1 0 22 0 0,-1-1 138 0 0,0 1-78 0 0,0-1-124 0 0,0 1 112 0 0,0 0-124 0 0,1 1 64 0 0,-1-2-64 0 0,0 1 0 0 0,0-1 0 0 0,0 0 11 0 0,0 1 42 0 0,1 0-53 0 0,-1 0 0 0 0,0-1-124 0 0,0 1 63 0 0,1 0 193 0 0,-1-1 319 0 0,0 1-1041 0 0,1 0 625 0 0,-1 0-70 0 0,0-1-29 0 0,0 1 64 0 0,1 0 0 0 0,-1 0-13 0 0,0 0-274 0 0,1 1-243 0 0,-1-2 327 0 0,0 0 138 0 0,0 2 309 0 0,0-2-286 0 0,1 0 141 0 0,-1 1-246 0 0,0-1-31 0 0,0 1 84 0 0,0-1 94 0 0,1 1 0 0 0,-1-1-13 0 0,0 1-54 0 0,0-1 3 0 0,1 1 64 0 0,-1 0 0 0 0,0-1 0 0 0,0 0 0 0 0,0 0 0 0 0,0 1 0 0 0,0-1 0 0 0,0 0 0 0 0,0 1 0 0 0,1 0 0 0 0,-1-1 0 0 0,1 1 0 0 0,-1-1 0 0 0,0 1 0 0 0,0 0 0 0 0,0 0 0 0 0,0-1 0 0 0,0 1 0 0 0,0 0 0 0 0,0 0 0 0 0,0-1 0 0 0,1 1 0 0 0,-1-1 0 0 0,0 0 0 0 0,0 1 0 0 0,0 0-80 0 0,1 0 8 0 0,-1 0-14 0 0,0-1-78 0 0,0 1 110 0 0,0 0-18 0 0,0-1 72 0 0,0 1-64 0 0,0-1 64 0 0,1 0-10 0 0,-1 0-44 0 0,0 0 44 0 0,0 1-44 0 0,0 0 54 0 0,0-1 0 0 0,0 0 0 0 0,0 1 0 0 0,0-1 0 0 0,0 0 0 0 0,0 1 0 0 0,0 0-53 0 0,0-1 42 0 0,1 0 11 0 0,-1 1 0 0 0,0-1 0 0 0,0 1 0 0 0,0-1-10 0 0,0 1-44 0 0,0-1 54 0 0,0 0-10 0 0,1 1-54 0 0,0 0 236 0 0,-1-1 618 0 0,0 1-1487 0 0,0-1-427 0 0,1 2 1709 0 0,-1-2-1169 0 0,0 0 618 0 0,0 0 0 0 0,0 0-1 0 0,0 0 1 0 0,0 0 0 0 0,0 0-1 0 0,0 0 1 0 0,0 0-1 0 0,0 0 1 0 0,0 0 0 0 0,0 0-1 0 0,0 0 1 0 0,0 0 0 0 0,0 0-1 0 0,0 0 1 0 0,0 0 0 0 0,0 0-1 0 0,0 0 1 0 0,0 0-1 0 0,0 0 1 0 0,0 0 0 0 0,0 0-1 0 0,0 0-33 0 0,0 1 276 0 0,0-1-450 0 0,0 2 120 0 0,0-2 54 0 0,1 0 0 0 0,-1 1 0 0 0,0-1 0 0 0,0 2 0 0 0,0-2 0 0 0,1 0 0 0 0,-1 0 0 0 0,0 1 0 0 0,0-1 0 0 0,0 1 0 0 0,0 0 0 0 0,0-1 0 0 0,0 0 0 0 0,0 1-94 0 0,1-1-77 0 0,-1 2-188 0 0,0-2 275 0 0,1 1-66 0 0,-1 0 96 0 0,0-1 54 0 0,0 0-13 0 0,0 1-622 0 0,0 0 319 0 0,0 0-448 0 0,1 0 476 0 0,-1-1 224 0 0,0 1 64 0 0,0 0-10 0 0,0-1-44 0 0,0 1 54 0 0,1-1 0 0 0,-1 0 0 0 0,0 1 0 0 0,0 0-64 0 0,1-1 64 0 0,-1 1 0 0 0,0-1 75 0 0,0 1-22 0 0,0 0-53 0 0,1-1 54 0 0,-1 1-44 0 0,0 0-10 0 0,0-1 0 0 0,0 1 240 0 0,0 0-213 0 0,0 0 234 0 0,1-1-253 0 0,-1 0-264 0 0,0 1 478 0 0,0-1-454 0 0,0 1 469 0 0,0 0-184 0 0,0-1-53 0 0,1 1-13 0 0,-1 0-518 0 0,0 0 531 0 0,0-1 0 0 0,0 0 28 0 0,0 1 1071 0 0,1 0-970 0 0,-1 0-53 0 0,0-1 38 0 0,0 1-104 0 0,0-1-10 0 0,0 0 0 0 0,0 0 0 0 0,0 0 0 0 0,0 0 0 0 0,0 0 0 0 0,0 0 0 0 0,0 0 0 0 0,0 0 0 0 0,0 0 0 0 0,0 0 0 0 0,0 0 0 0 0,0 0 0 0 0,0 0 0 0 0,0 0 0 0 0,0 0 0 0 0,0 0 0 0 0,0 0 0 0 0,0 0 0 0 0,0 0 0 0 0,0 0 0 0 0,0 0 0 0 0,0 0 0 0 0,0 0 0 0 0,0 0 0 0 0,0 0 0 0 0,0 0 0 0 0,0 0 0 0 0,0 0 0 0 0,0 0 0 0 0,0 2 54 0 0,0-2-44 0 0,1 1-10 0 0,-1-1 0 0 0,0 0 0 0 0,1 1 0 0 0,-1-1 0 0 0,0 1 0 0 0,0-1 0 0 0,0 2 0 0 0,0-2 0 0 0,1 1 0 0 0,-1-1 0 0 0,0 2 0 0 0,0-2 0 0 0,0 1 0 0 0,1-1 0 0 0,0 2 0 0 0,-1-2 0 0 0,0 1 0 0 0,0-1 0 0 0,0 0 0 0 0,0 1 0 0 0,1 0 0 0 0,-1 0 0 0 0,0-1 0 0 0,1 2 0 0 0,-1-2 0 0 0,1 1 11 0 0,-1-1 224 0 0,1 2-225 0 0,-1-2-10 0 0,1 1 0 0 0,-1 0-10 0 0,0 0 44 0 0,0-1-34 0 0,1 1 0 0 0,-1-1 0 0 0,0 1 0 0 0,0-1 0 0 0,0 0 0 0 0,0 0 0 0 0,1 1 0 0 0,-1-1 0 0 0,0 1 0 0 0,0-1 0 0 0,0 0 0 0 0,1 1 0 0 0,-1-1 0 0 0,0 1 0 0 0,1-1 0 0 0,-1 1 0 0 0,0 0 0 0 0,0-1 0 0 0,0 1 0 0 0,1-1 0 0 0,-1 0 0 0 0,1 1 0 0 0,-1-1 0 0 0,0 1 0 0 0,0-1 0 0 0,0 0 0 0 0,0 0 0 0 0,1 1 0 0 0,-1-1 0 0 0,0 0 0 0 0,0 1 0 0 0,1 0 0 0 0,0-1 0 0 0,-1 1 0 0 0,0-1 0 0 0,0 0 0 0 0,0 1 0 0 0,0-1 0 0 0,0 0 0 0 0,0 0 0 0 0,1 1 0 0 0,-1-1 0 0 0,1 1 0 0 0,-1 0 0 0 0,0-1 0 0 0,1 0 0 0 0,-1 1 0 0 0,0-1 0 0 0,1 0-190 0 0,-1 0 248 0 0,0 0 10 0 0,0 0-14 0 0,0 0-44 0 0,0 1-10 0 0,0 0-73 0 0,0-1 5 0 0,1 0 4 0 0,-1 0 64 0 0,0 0 43 0 0,0 0-33 0 0,1 0-10 0 0,-1 0 0 0 0,0 1-10 0 0,0-1-33 0 0,0 0 32 0 0,1 0 11 0 0,-1 0 0 0 0,0 0 0 0 0,1 0 0 0 0,-1 0 0 0 0,0 0 0 0 0,1 1 64 0 0,-1-1 11 0 0,0 1-192 0 0,1-1 233 0 0,0 0-38 0 0,-1 0-78 0 0,0 0 0 0 0,0 0 0 0 0,0 0 0 0 0,0 0 11 0 0,2 0 128 0 0,-1 0 399 0 0,0 0-282 0 0,-1 0-244 0 0,0 0 47 0 0,0 0 12 0 0,1 0 14 0 0,-1 0-26 0 0,0 0 5 0 0,1 0-38 0 0,-1 0 318 0 0,1 0-208 0 0,-1 0-136 0 0,0 0 0 0 0,0 0 0 0 0,0-1 0 0 0,0 1 0 0 0,1 0 83 0 0,0-1 45 0 0,-1 1 57 0 0,1 0-173 0 0,-1 0-12 0 0,0 0 132 0 0,2 0 302 0 0,-2 0-437 0 0,0-1 3 0 0,0 1 301 0 0,2 0-151 0 0,-2 0-140 0 0,0 0 613 0 0,0 0-118 0 0,0 0 9 0 0,0 0-793 0 0,0 0-228 0 0,1 0-109 0 0,-1 0 616 0 0,0 0 0 0 0,1-1 0 0 0,-1 0 0 0 0,0 1 0 0 0,1 0 0 0 0,-1 0 0 0 0,1-1 0 0 0,-1 1 0 0 0,0 0 0 0 0,0-1 0 0 0,1 1 0 0 0,-1-1 0 0 0,1 1 0 0 0,-1-1 0 0 0,1 1 54 0 0,-1-1-44 0 0,0 0-10 0 0,1 1 11 0 0,-1-1 272 0 0,1 1 159 0 0,-1-1-455 0 0,0 1-238 0 0,1-1 515 0 0,-1 1-264 0 0,0 0 0 0 0,1-1 0 0 0,0 0 538 0 0,-1 1-860 0 0,0 0 178 0 0,0-1 144 0 0,0 1 0 0 0,1 0 0 0 0,-1 0 0 0 0,0-2 928 0 0,1 2-928 0 0,-1 0 0 0 0,1-1 0 0 0,-1 1 0 0 0,1-1 0 0 0,-1 0 0 0 0,1 0 64 0 0,-1 1-64 0 0,0-1 0 0 0,0 0 0 0 0,0 1 0 0 0,1-1-201 0 0,-1 0 362 0 0,0 0-161 0 0,0-1 0 0 0,0 2-186 0 0,1-1-160 0 0,-1 1 854 0 0,0-1-508 0 0,1 0 0 0 0,-1 1 0 0 0,0-1 0 0 0,1 0 0 0 0,-1 0 11 0 0,0 1 42 0 0,0 0-53 0 0,0-1 72 0 0,1 0-72 0 0,0 0 0 0 0,-1 0 0 0 0,0 1 0 0 0,0-2 0 0 0,0 2 0 0 0,0-1 0 0 0,0 0 0 0 0,0 0 0 0 0,1 0 0 0 0,-1 0 0 0 0,0 0 0 0 0,1 0 0 0 0,-1 0 0 0 0,0 1 0 0 0,1-1 0 0 0,-1 0 0 0 0,0 0 0 0 0,0 1 0 0 0,1-1 0 0 0,-1 0-520 0 0,0 0 354 0 0,0 0 306 0 0,1 0-646 0 0,-1 0 694 0 0,1 0-188 0 0,-1-1 0 0 0,0 2 0 0 0,1-1 0 0 0,-1 0 0 0 0,0 0 0 0 0,0 1 0 0 0,0-1 0 0 0,0 0 0 0 0,0 1 0 0 0,1-1 0 0 0,-1 0 0 0 0,0 1 0 0 0,1-2-168 0 0,-1 1 168 0 0,0 0 144 0 0,0 1-144 0 0,1-1 0 0 0,0-1-176 0 0,-1 2 366 0 0,0-1-116 0 0,0-1-74 0 0,0 1 0 0 0,0 0 0 0 0,0 1 0 0 0,0-1 0 0 0,1 1 0 0 0,-1-1-18 0 0,0 0-244 0 0,0 1 262 0 0,0-1 0 0 0,0 0 0 0 0,1 0 202 0 0,-1 0-320 0 0,1-1 238 0 0,-1 1-118 0 0,0 1 8 0 0,0-2-214 0 0,0 1 424 0 0,0-1-378 0 0,0 1 84 0 0,1 0 372 0 0,-1 0-596 0 0,0 0 530 0 0,0 1-452 0 0,0-1 208 0 0,1 0 12 0 0,-1 0 0 0 0,0 0 0 0 0,1 0 0 0 0,-1 0 0 0 0,0 0 0 0 0,0 1 152 0 0,1-3 456 0 0,-1 2-1129 0 0,1 1 1046 0 0,0-1-1109 0 0,-1 0 660 0 0,0-1-300 0 0,1 2 224 0 0,-1-2 0 0 0,0 0 728 0 0,0 2-728 0 0,1 0 0 0 0,-1 0 0 0 0,0 0 0 0 0,0 0 0 0 0,0 0 0 0 0,0 0 0 0 0,0 0 0 0 0,0-1 0 0 0,0 1 0 0 0,0 0 0 0 0,0 0 0 0 0,0 0 0 0 0,0-1 0 0 0,0 1 0 0 0,0 0 0 0 0,0 0-26 0 0,1-2-100 0 0,-1 1 126 0 0,1-2-64 0 0,-1 2 64 0 0,1-1-64 0 0,0 1 64 0 0,-1 0 0 0 0,0 0-126 0 0,0 0 172 0 0,0 0-46 0 0,1 0 0 0 0,-1 0-112 0 0,1 0 224 0 0,-1 0-112 0 0,0 0 0 0 0,1 0 0 0 0,-1 0 0 0 0,1 0 0 0 0,-1 0 0 0 0,0 1 0 0 0,0-1 0 0 0,1 0 0 0 0,-1 0 0 0 0,0 0 0 0 0,1 0-360 0 0,-1 0 784 0 0,0 1-752 0 0,0-2 200 0 0,0 2 128 0 0,1-1 0 0 0,0 0 0 0 0,-1 0 0 0 0,0 0 0 0 0,0 1 0 0 0,0-1 0 0 0,1 0 0 0 0,-1 1 416 0 0,0-1-192 0 0,1 0-224 0 0,0 0 0 0 0,-1 0 0 0 0,0-1 0 0 0,1 2 64 0 0,-1-2-64 0 0,1 1 0 0 0,0 1 0 0 0,-1-2 0 0 0,1 1 0 0 0,-1-1 0 0 0,1 2 0 0 0,0-1 0 0 0,-1 1 0 0 0,0-2 15 0 0,1 1 274 0 0,-1 1-214 0 0,1-2 42 0 0,-1 2-53 0 0,0-1-64 0 0,1 1 0 0 0,-1 0 665 0 0,0-1-1187 0 0,1 1 1046 0 0,-1-1-1063 0 0,1 1 539 0 0,-1 0 0 0 0,1-2 0 0 0,-1 2 0 0 0,0 0 0 0 0,2-1 0 0 0,-2 1 0 0 0,0 0 0 0 0,2-1 0 0 0,-2 1 0 0 0,1-1 24 0 0,-1 1-24 0 0,1 0 0 0 0,-1 0 92 0 0,0 0-180 0 0,0 0 60 0 0,1-1 28 0 0,0 1 0 0 0,-1 0 457 0 0,1 0-530 0 0,-1 0-103 0 0,0 0 296 0 0,0 0 9 0 0,0 0-17 0 0,1 0-89 0 0,-1 0-23 0 0,1 0-208 0 0,-1 0 79 0 0,0 0 30 0 0,0 0 151 0 0,0 0 68 0 0,0 0 9 0 0,0 0-17 0 0,0 0-89 0 0,0 0-23 0 0,0 0 0 0 0,1 0 0 0 0,-1 0 0 0 0,1 0-21 0 0,-1 0-81 0 0,0 0 1 0 0,0 0 42 0 0,0 0 334 0 0,0 0-259 0 0,0 0-16 0 0,0 0 0 0 0,0 0 0 0 0,0-1 0 0 0,0 1 0 0 0,0 0 0 0 0,0 0 0 0 0,1 0 0 0 0,-1 0 0 0 0,0 0-20 0 0,0 0-76 0 0,0 0-2 0 0,0 0 23 0 0,0 0 81 0 0,0 0 96 0 0,0 0-2 0 0,0 0 16 0 0,0 0-5599 0 0,0 0-2580 0 0</inkml:trace>
  <inkml:trace contextRef="#ctx0" brushRef="#br0" timeOffset="4">792 3 1840 0 0,'0'0'332'0'0,"0"0"723"0"0,0 0 317 0 0,0 0 61 0 0,0 0-140 0 0,0 0-616 0 0,0 0-270 0 0,0 0 261 0 0,0-1-431 0 0,0 1-39 0 0,0 0-6 0 0,0 0 8 0 0,0 0 33 0 0,0 0 14 0 0,0 0 1 0 0,0 0 18 0 0,0 0 80 0 0,0 0 406 0 0,0 0 1527 0 0,0 0 3855 0 0,0 0-5320 0 0,0 0-710 0 0,0 0 0 0 0,0 0 871 0 0,1 0-910 0 0,-1 0-54 0 0,1 0 109 0 0,-1 0 161 0 0,1 0-269 0 0,-1 0 52 0 0,1 0 488 0 0,0 1-552 0 0,-1-1-80 0 0,0 0-266 0 0,1 0 324 0 0,-1 1 22 0 0,0-1 0 0 0,1 0 0 0 0,-1 0 0 0 0,1 0 0 0 0,-1 1 0 0 0,1-1 0 0 0,0 0 0 0 0,-1 0 0 0 0,0 1 0 0 0,0-1 0 0 0,1 0 64 0 0,-1 0-64 0 0,0 1 0 0 0,0-1 11 0 0,0 0 32 0 0,1 0-33 0 0,0 1 186 0 0,-1-1-130 0 0,1 1-56 0 0,1 0 54 0 0,-2-1-64 0 0,0 0 0 0 0,0 0 0 0 0,1 0 0 0 0,-1 0 0 0 0,0 1 214 0 0,0-1-204 0 0,1 1-10 0 0,-1-1 0 0 0,1 1 0 0 0,-1-1 0 0 0,0 0 0 0 0,0 1-18 0 0,1 0 119 0 0,-1-1-88 0 0,0 0 51 0 0,0 1-64 0 0,1-1 0 0 0,0 2 0 0 0,-1-2 0 0 0,0 0 0 0 0,1 1 0 0 0,-1-1 0 0 0,0 1 52 0 0,1 0-48 0 0,-1 0-4 0 0,1-1 0 0 0,-1 2 0 0 0,0-2-280 0 0,1 1 531 0 0,-1 0-535 0 0,0 0 444 0 0,1 0-53 0 0,0 0-131 0 0,-1-1-186 0 0,0 0 98 0 0,0 1 536 0 0,0 0-424 0 0,1-1 0 0 0,-1 1 0 0 0,0-1 0 0 0,0 0 2 0 0,0 0 7 0 0,1 0 44 0 0,-1 0-53 0 0,0 1 0 0 0,0-1 54 0 0,0 2 32 0 0,1-1-26 0 0,-1-1-60 0 0,0 1 54 0 0,0 0 22 0 0,0-1 138 0 0,1 1-78 0 0,-1-1-124 0 0,0 1 112 0 0,1 0-124 0 0,-1 1 64 0 0,0-2-64 0 0,0 1 0 0 0,0-1 0 0 0,0 0 11 0 0,1 1 42 0 0,-1 0-53 0 0,0 0 0 0 0,0-1-124 0 0,0 1 63 0 0,0 0 193 0 0,0-1 319 0 0,1 1-1041 0 0,0 0 625 0 0,-1 0-70 0 0,0-1-29 0 0,0 1 64 0 0,1 0 0 0 0,-1 0-13 0 0,0 0-274 0 0,1 1-243 0 0,-1-2 327 0 0,0 0 138 0 0,1 2 309 0 0,-1-2-286 0 0,0 0 141 0 0,0 1-246 0 0,0-1-31 0 0,0 1 84 0 0,0-1 94 0 0,0 1 0 0 0,0-1-13 0 0,1 1-54 0 0,-1-1 3 0 0,0 1 64 0 0,0 0 0 0 0,1-1 0 0 0,-1 0 0 0 0,0 0 0 0 0,1 1 0 0 0,-1-1 0 0 0,0 0 0 0 0,0 1 0 0 0,0 0 0 0 0,0-1 0 0 0,0 1 0 0 0,0-1 0 0 0,0 1 0 0 0,0 0 0 0 0,1 0 0 0 0,-1-1 0 0 0,0 1 0 0 0,1 0 0 0 0,-1 0 0 0 0,0-1 0 0 0,0 1 0 0 0,0-1 0 0 0,0 0 0 0 0,0 1 0 0 0,0 0-80 0 0,1 0 8 0 0,-1 0-14 0 0,0-1-78 0 0,0 1 110 0 0,0 0-18 0 0,0-1 72 0 0,0 1-64 0 0,0-1 64 0 0,0 0-10 0 0,0 0-44 0 0,1 0 44 0 0,-2 1-44 0 0,2 0 54 0 0,-1-1 0 0 0,0 0 0 0 0,0 1 0 0 0,0-1 0 0 0,1 0 0 0 0,-2 1 0 0 0,1 0-53 0 0,1-1 42 0 0,-1 0 11 0 0,0 1 0 0 0,0-1 0 0 0,0 1 0 0 0,0-1-10 0 0,0 1-44 0 0,1-1 54 0 0,-1 0-10 0 0,0 1-54 0 0,0 0 236 0 0,0-1 618 0 0,1 1-1487 0 0,0-1-427 0 0,-1 2 1709 0 0,0-2-1169 0 0,0 0 618 0 0,0 0 0 0 0,0 0-1 0 0,0 0 1 0 0,0 0 0 0 0,0 0-1 0 0,0 0 1 0 0,0 0-1 0 0,0 0 1 0 0,0 0 0 0 0,0 0-1 0 0,0 0 1 0 0,0 0 0 0 0,0 0-1 0 0,0 0 1 0 0,0 0 0 0 0,0 0-1 0 0,0 0 1 0 0,0 0-1 0 0,0 0 1 0 0,0 0 0 0 0,0 0-1 0 0,0 0-33 0 0,0 1 276 0 0,0-1-450 0 0,0 2 120 0 0,1-2 54 0 0,-1 0 0 0 0,0 1 0 0 0,0-1 0 0 0,0 2 0 0 0,0-2 0 0 0,0 0 0 0 0,0 0 0 0 0,1 1 0 0 0,-1-1 0 0 0,0 1 0 0 0,0 0 0 0 0,0-1 0 0 0,1 0 0 0 0,-1 1-94 0 0,0-1-77 0 0,0 2-188 0 0,0-2 275 0 0,0 1-66 0 0,0 0 96 0 0,0-1 54 0 0,1 0-13 0 0,-1 1-622 0 0,0 0 319 0 0,0 0-448 0 0,1 0 476 0 0,-1-1 224 0 0,0 1 64 0 0,0 0-10 0 0,0-1-44 0 0,1 1 54 0 0,-1-1 0 0 0,0 0 0 0 0,0 1 0 0 0,0 0-64 0 0,0-1 64 0 0,0 1 0 0 0,1-1 75 0 0,-1 1-22 0 0,0 0-53 0 0,0-1 54 0 0,0 1-44 0 0,0 0-10 0 0,1-1 0 0 0,-1 1 240 0 0,1 0-213 0 0,-1 0 234 0 0,0-1-253 0 0,0 0-264 0 0,0 1 478 0 0,0-1-454 0 0,0 1 469 0 0,0 0-184 0 0,0-1-53 0 0,0 1-13 0 0,1 0-518 0 0,-1 0 531 0 0,0-1 0 0 0,0 0 28 0 0,1 1 1071 0 0,-1 0-970 0 0,0 0-53 0 0,0-1 38 0 0,0 1-104 0 0,0-1-10 0 0,0 0 0 0 0,0 0 0 0 0,0 0 0 0 0,0 0 0 0 0,1 0 0 0 0,-1 0 0 0 0,0 0 0 0 0,0 0 0 0 0,0 0 0 0 0,0 0 0 0 0,0 0 0 0 0,0 0 0 0 0,0 0 0 0 0,0 0 0 0 0,0 0 0 0 0,0 0 0 0 0,0 0 0 0 0,0 0 0 0 0,0 0 0 0 0,0 0 0 0 0,0 0 0 0 0,0 0 0 0 0,0 0 0 0 0,0 0 0 0 0,0 0 0 0 0,0 0 0 0 0,0 0 0 0 0,0 0 0 0 0,0 0 0 0 0,0 2 54 0 0,0-2-44 0 0,0 1-10 0 0,0-1 0 0 0,0 0 0 0 0,0 1 0 0 0,0-1 0 0 0,0 1 0 0 0,0-1 0 0 0,1 2 0 0 0,0-2 0 0 0,-1 1 0 0 0,0-1 0 0 0,0 2 0 0 0,0-2 0 0 0,1 1 0 0 0,-1-1 0 0 0,0 2 0 0 0,0-2 0 0 0,1 1 0 0 0,-1-1 0 0 0,1 0 0 0 0,-1 1 0 0 0,0 0 0 0 0,0 0 0 0 0,1-1 0 0 0,-1 2 0 0 0,0-2 0 0 0,1 1 11 0 0,-1-1 224 0 0,1 2-225 0 0,-1-2-10 0 0,0 1 0 0 0,0 0-10 0 0,1 0 44 0 0,-1-1-34 0 0,0 1 0 0 0,0-1 0 0 0,0 1 0 0 0,1-1 0 0 0,-1 0 0 0 0,1 0 0 0 0,-1 1 0 0 0,0-1 0 0 0,0 1 0 0 0,0-1 0 0 0,0 0 0 0 0,0 1 0 0 0,1-1 0 0 0,-1 1 0 0 0,0-1 0 0 0,0 1 0 0 0,1 0 0 0 0,0-1 0 0 0,-1 1 0 0 0,0-1 0 0 0,0 0 0 0 0,0 1 0 0 0,1-1 0 0 0,-1 1 0 0 0,0-1 0 0 0,1 0 0 0 0,-1 0 0 0 0,0 1 0 0 0,0-1 0 0 0,0 0 0 0 0,1 1 0 0 0,-1 0 0 0 0,0-1 0 0 0,0 1 0 0 0,0-1 0 0 0,0 0 0 0 0,1 1 0 0 0,-1-1 0 0 0,1 0 0 0 0,-1 0 0 0 0,0 1 0 0 0,0-1 0 0 0,1 1 0 0 0,-1 0 0 0 0,0-1 0 0 0,0 0 0 0 0,1 1 0 0 0,-1-1 0 0 0,1 0-190 0 0,-1 0 248 0 0,0 0 10 0 0,0 0-14 0 0,0 0-44 0 0,0 1-10 0 0,0 0-73 0 0,1-1 5 0 0,-1 0 4 0 0,0 0 64 0 0,0 0 43 0 0,0 0-33 0 0,0 0-10 0 0,0 0 0 0 0,1 1-10 0 0,-1-1-33 0 0,1 0 32 0 0,-1 0 11 0 0,0 0 0 0 0,0 0 0 0 0,0 0 0 0 0,0 0 0 0 0,1 0 0 0 0,-1 1 64 0 0,0-1 11 0 0,2 1-192 0 0,-2-1 233 0 0,0 0-38 0 0,0 0-78 0 0,1 0 0 0 0,-1 0 0 0 0,0 0 0 0 0,1 0 11 0 0,-1 0 128 0 0,1 0 399 0 0,1 0-282 0 0,-2 0-244 0 0,0 0 47 0 0,1 0 12 0 0,-1 0 14 0 0,0 0-26 0 0,0 0 5 0 0,0 0-38 0 0,1 0 318 0 0,0 0-208 0 0,-1 0-136 0 0,0 0 0 0 0,0 0 0 0 0,0-1 0 0 0,0 1 0 0 0,1 0 83 0 0,-1-1 45 0 0,1 1 57 0 0,0 0-173 0 0,-1 0-12 0 0,0 0 132 0 0,1 0 302 0 0,0 0-437 0 0,-1-1 3 0 0,1 1 301 0 0,-1 0-151 0 0,1 0-140 0 0,-1 0 613 0 0,0 0-118 0 0,0 0 9 0 0,0 0-793 0 0,0 0-228 0 0,0 0-109 0 0,1 0 616 0 0,-1 0 0 0 0,1-1 0 0 0,-1 0 0 0 0,0 1 0 0 0,1 0 0 0 0,0 0 0 0 0,-1-1 0 0 0,0 1 0 0 0,0 0 0 0 0,1-1 0 0 0,-1 1 0 0 0,0-1 0 0 0,1 1 0 0 0,-1-1 0 0 0,1 1 54 0 0,-1-1-44 0 0,1 0-10 0 0,-1 1 11 0 0,0-1 272 0 0,0 1 159 0 0,1-1-455 0 0,0 1-238 0 0,-1-1 515 0 0,0 1-264 0 0,0 0 0 0 0,1-1 0 0 0,0 0 538 0 0,-1 1-860 0 0,0 0 178 0 0,1-1 144 0 0,-1 1 0 0 0,0 0 0 0 0,0 0 0 0 0,1-2 928 0 0,-1 2-928 0 0,0 0 0 0 0,1-1 0 0 0,-1 1 0 0 0,1-1 0 0 0,-1 0 0 0 0,1 0 64 0 0,-1 1-64 0 0,0-1 0 0 0,0 0 0 0 0,0 1 0 0 0,0-1-201 0 0,0 0 362 0 0,1 0-161 0 0,0-1 0 0 0,-1 2-186 0 0,0-1-160 0 0,0 1 854 0 0,0-1-508 0 0,0 0 0 0 0,1 1 0 0 0,-1-1 0 0 0,1 0 0 0 0,-1 0 11 0 0,0 1 42 0 0,1 0-53 0 0,-1-1 72 0 0,0 0-72 0 0,0 0 0 0 0,1 0 0 0 0,-1 1 0 0 0,0-2 0 0 0,0 2 0 0 0,0-1 0 0 0,0 0 0 0 0,1 0 0 0 0,-1 0 0 0 0,0 0 0 0 0,0 0 0 0 0,1 0 0 0 0,-1 0 0 0 0,0 1 0 0 0,1-1 0 0 0,-1 0 0 0 0,0 0 0 0 0,1 1 0 0 0,-1-1 0 0 0,0 0-520 0 0,0 0 354 0 0,1 0 306 0 0,-1 0-646 0 0,0 0 694 0 0,0 0-188 0 0,1-1 0 0 0,-1 2 0 0 0,1-1 0 0 0,-1 0 0 0 0,0 0 0 0 0,0 1 0 0 0,1-1 0 0 0,-1 0 0 0 0,0 1 0 0 0,0-1 0 0 0,0 0 0 0 0,0 1 0 0 0,1-2-168 0 0,-1 1 168 0 0,1 0 144 0 0,-1 1-144 0 0,0-1 0 0 0,0-1-176 0 0,0 2 366 0 0,1-1-116 0 0,-1-1-74 0 0,0 1 0 0 0,0 0 0 0 0,0 1 0 0 0,0-1 0 0 0,0 1 0 0 0,0-1-18 0 0,0 0-244 0 0,1 1 262 0 0,-1-1 0 0 0,1 0 0 0 0,-1 0 202 0 0,0 0-320 0 0,0-1 238 0 0,1 1-118 0 0,-1 1 8 0 0,0-2-214 0 0,0 1 424 0 0,1-1-378 0 0,-1 1 84 0 0,0 0 372 0 0,0 0-596 0 0,0 0 530 0 0,0 1-452 0 0,0-1 208 0 0,1 0 12 0 0,-1 0 0 0 0,0 0 0 0 0,0 0 0 0 0,1 0 0 0 0,-1 0 0 0 0,1 1 152 0 0,-1-3 456 0 0,1 2-1129 0 0,-1 1 1046 0 0,0-1-1109 0 0,0 0 660 0 0,1-1-300 0 0,0 2 224 0 0,-1-2 0 0 0,1 0 728 0 0,-1 2-728 0 0,0 0 0 0 0,0 0 0 0 0,0 0 0 0 0,0 0 0 0 0,0 0 0 0 0,0 0 0 0 0,0 0 0 0 0,0-1 0 0 0,0 1 0 0 0,0 0 0 0 0,0 0 0 0 0,0 0 0 0 0,0-1 0 0 0,0 1 0 0 0,0 0 0 0 0,0 0-26 0 0,0-2-100 0 0,1 1 126 0 0,0-2-64 0 0,-1 2 64 0 0,1-1-64 0 0,-1 1 64 0 0,1 0 0 0 0,-1 0-126 0 0,0 0 172 0 0,1 0-46 0 0,-1 0 0 0 0,0 0-112 0 0,0 0 224 0 0,1 0-112 0 0,-1 0 0 0 0,0 0 0 0 0,0 0 0 0 0,2 0 0 0 0,-2 0 0 0 0,0 1 0 0 0,0-1 0 0 0,1 0 0 0 0,-1 0 0 0 0,1 0 0 0 0,-1 0-360 0 0,0 0 784 0 0,0 1-752 0 0,1-2 200 0 0,-1 2 128 0 0,0-1 0 0 0,0 0 0 0 0,0 0 0 0 0,1 0 0 0 0,-1 1 0 0 0,1-1 0 0 0,-1 0 0 0 0,0 1 416 0 0,1-1-192 0 0,-1 0-224 0 0,0 0 0 0 0,1 0 0 0 0,0-1 0 0 0,-1 2 64 0 0,0-2-64 0 0,1 1 0 0 0,-1 1 0 0 0,1-2 0 0 0,0 1 0 0 0,0-1 0 0 0,-1 2 0 0 0,0-1 0 0 0,1 1 0 0 0,-1-2 15 0 0,1 1 274 0 0,-1 1-214 0 0,1-2 42 0 0,-1 2-53 0 0,0-1-64 0 0,0 1 0 0 0,1 0 665 0 0,0-1-1187 0 0,-1 1 1046 0 0,0-1-1063 0 0,1 1 539 0 0,-1 0 0 0 0,1-2 0 0 0,-1 2 0 0 0,1 0 0 0 0,-1-1 0 0 0,1 1 0 0 0,0 0 0 0 0,0-1 0 0 0,-1 1 0 0 0,0-1 24 0 0,1 1-24 0 0,0 0 0 0 0,-1 0 92 0 0,0 0-180 0 0,0 0 60 0 0,1-1 28 0 0,-1 1 0 0 0,2 0 457 0 0,-2 0-530 0 0,0 0-103 0 0,0 0 296 0 0,0 0 9 0 0,1 0-17 0 0,-1 0-89 0 0,0 0-23 0 0,0 0-208 0 0,0 0 79 0 0,0 0 30 0 0,0 0 151 0 0,0 0 68 0 0,0 0 9 0 0,1 0-17 0 0,-1 0-89 0 0,1 0-23 0 0,-1 0 0 0 0,0 0 0 0 0,0 0 0 0 0,0 0-21 0 0,0 0-81 0 0,0 0 1 0 0,0 0 42 0 0,1 0 334 0 0,-1 0-259 0 0,0 0-16 0 0,0 0 0 0 0,0 0 0 0 0,0-1 0 0 0,0 1 0 0 0,0 0 0 0 0,0 0 0 0 0,0 0 0 0 0,1 0 0 0 0,-1 0-20 0 0,0 0-76 0 0,0 0-2 0 0,0 0 23 0 0,0 0 81 0 0,0 0 96 0 0,0 0-2 0 0,0 0 16 0 0,0 0-5599 0 0,0 0-2580 0 0</inkml:trace>
  <inkml:trace contextRef="#ctx0" brushRef="#br0" timeOffset="5">988 3 1840 0 0,'0'0'332'0'0,"0"0"723"0"0,0 0 317 0 0,0 0 61 0 0,0 0-140 0 0,0 0-616 0 0,0 0-270 0 0,0 0 261 0 0,0-1-431 0 0,0 1-39 0 0,0 0-6 0 0,0 0 8 0 0,0 0 33 0 0,0 0 14 0 0,0 0 1 0 0,0 0 18 0 0,0 0 80 0 0,0 0 406 0 0,0 0 1527 0 0,0 0 3855 0 0,0 0-5320 0 0,0 0-710 0 0,0 0 0 0 0,1 0 871 0 0,-1 0-910 0 0,0 0-54 0 0,1 0 109 0 0,-1 0 161 0 0,1 0-269 0 0,0 0 52 0 0,-1 0 488 0 0,1 1-552 0 0,-1-1-80 0 0,0 0-266 0 0,1 0 324 0 0,0 1 22 0 0,-1-1 0 0 0,0 0 0 0 0,0 0 0 0 0,1 0 0 0 0,-1 1 0 0 0,0-1 0 0 0,1 0 0 0 0,0 0 0 0 0,-1 1 0 0 0,0-1 0 0 0,1 0 64 0 0,-1 0-64 0 0,0 1 0 0 0,0-1 11 0 0,0 0 32 0 0,1 0-33 0 0,0 1 186 0 0,-1-1-130 0 0,2 1-56 0 0,-1 0 54 0 0,-1-1-64 0 0,0 0 0 0 0,0 0 0 0 0,1 0 0 0 0,-1 0 0 0 0,1 1 214 0 0,-1-1-204 0 0,0 1-10 0 0,0-1 0 0 0,0 1 0 0 0,1-1 0 0 0,-1 0 0 0 0,0 1-18 0 0,1 0 119 0 0,0-1-88 0 0,-1 0 51 0 0,0 1-64 0 0,0-1 0 0 0,1 2 0 0 0,-1-2 0 0 0,0 0 0 0 0,1 1 0 0 0,-1-1 0 0 0,0 1 52 0 0,1 0-48 0 0,-1 0-4 0 0,1-1 0 0 0,-1 2 0 0 0,0-2-280 0 0,1 1 531 0 0,-1 0-535 0 0,1 0 444 0 0,-1 0-53 0 0,1 0-131 0 0,-1-1-186 0 0,0 0 98 0 0,0 1 536 0 0,0 0-424 0 0,1-1 0 0 0,-1 1 0 0 0,0-1 0 0 0,0 0 2 0 0,0 0 7 0 0,1 0 44 0 0,-1 0-53 0 0,0 1 0 0 0,0-1 54 0 0,0 2 32 0 0,1-1-26 0 0,-1-1-60 0 0,1 1 54 0 0,-1 0 22 0 0,0-1 138 0 0,0 1-78 0 0,0-1-124 0 0,0 1 112 0 0,0 0-124 0 0,1 1 64 0 0,-1-2-64 0 0,0 1 0 0 0,0-1 0 0 0,1 0 11 0 0,-1 1 42 0 0,0 0-53 0 0,0 0 0 0 0,1-1-124 0 0,-1 1 63 0 0,0 0 193 0 0,0-1 319 0 0,0 1-1041 0 0,1 0 625 0 0,-1 0-70 0 0,0-1-29 0 0,0 1 64 0 0,0 0 0 0 0,0 0-13 0 0,1 0-274 0 0,0 1-243 0 0,-1-2 327 0 0,0 0 138 0 0,1 2 309 0 0,-1-2-286 0 0,0 0 141 0 0,0 1-246 0 0,0-1-31 0 0,0 1 84 0 0,0-1 94 0 0,0 1 0 0 0,0-1-13 0 0,1 1-54 0 0,0-1 3 0 0,-1 1 64 0 0,0 0 0 0 0,0-1 0 0 0,0 0 0 0 0,0 0 0 0 0,0 1 0 0 0,0-1 0 0 0,1 0 0 0 0,-1 1 0 0 0,0 0 0 0 0,0-1 0 0 0,0 1 0 0 0,0-1 0 0 0,0 1 0 0 0,1 0 0 0 0,-1 0 0 0 0,0-1 0 0 0,0 1 0 0 0,1 0 0 0 0,-1 0 0 0 0,0-1 0 0 0,0 1 0 0 0,0-1 0 0 0,0 0 0 0 0,0 1 0 0 0,0 0-80 0 0,1 0 8 0 0,-1 0-14 0 0,0-1-78 0 0,0 1 110 0 0,0 0-18 0 0,0-1 72 0 0,0 1-64 0 0,0-1 64 0 0,0 0-10 0 0,0 0-44 0 0,0 0 44 0 0,0 1-44 0 0,0 0 54 0 0,1-1 0 0 0,-1 0 0 0 0,0 1 0 0 0,0-1 0 0 0,0 0 0 0 0,0 1 0 0 0,0 0-53 0 0,0-1 42 0 0,1 0 11 0 0,-1 1 0 0 0,0-1 0 0 0,0 1 0 0 0,0-1-10 0 0,1 1-44 0 0,-1-1 54 0 0,0 0-10 0 0,0 1-54 0 0,1 0 236 0 0,-1-1 618 0 0,0 1-1487 0 0,0-1-427 0 0,1 2 1709 0 0,-1-2-1169 0 0,0 0 618 0 0,0 0 0 0 0,0 0-1 0 0,0 0 1 0 0,0 0 0 0 0,0 0-1 0 0,0 0 1 0 0,0 0-1 0 0,0 0 1 0 0,0 0 0 0 0,0 0-1 0 0,0 0 1 0 0,0 0 0 0 0,0 0-1 0 0,0 0 1 0 0,0 0 0 0 0,0 0-1 0 0,0 0 1 0 0,0 0-1 0 0,0 0 1 0 0,0 0 0 0 0,0 0-1 0 0,0 0-33 0 0,0 1 276 0 0,0-1-450 0 0,0 2 120 0 0,0-2 54 0 0,1 0 0 0 0,-1 1 0 0 0,0-1 0 0 0,1 2 0 0 0,-1-2 0 0 0,0 0 0 0 0,0 0 0 0 0,0 1 0 0 0,0-1 0 0 0,0 1 0 0 0,0 0 0 0 0,1-1 0 0 0,-1 0 0 0 0,0 1-94 0 0,0-1-77 0 0,0 2-188 0 0,0-2 275 0 0,0 1-66 0 0,0 0 96 0 0,1-1 54 0 0,-1 0-13 0 0,0 1-622 0 0,0 0 319 0 0,1 0-448 0 0,-1 0 476 0 0,0-1 224 0 0,0 1 64 0 0,0 0-10 0 0,0-1-44 0 0,0 1 54 0 0,1-1 0 0 0,-1 0 0 0 0,0 1 0 0 0,0 0-64 0 0,0-1 64 0 0,0 1 0 0 0,1-1 75 0 0,-1 1-22 0 0,0 0-53 0 0,1-1 54 0 0,-1 1-44 0 0,0 0-10 0 0,0-1 0 0 0,0 1 240 0 0,0 0-213 0 0,1 0 234 0 0,-1-1-253 0 0,0 0-264 0 0,0 1 478 0 0,0-1-454 0 0,0 1 469 0 0,0 0-184 0 0,0-1-53 0 0,0 1-13 0 0,0 0-518 0 0,1 0 531 0 0,-1-1 0 0 0,0 0 28 0 0,1 1 1071 0 0,-1 0-970 0 0,0 0-53 0 0,0-1 38 0 0,0 1-104 0 0,1-1-10 0 0,-1 0 0 0 0,0 0 0 0 0,0 0 0 0 0,0 0 0 0 0,0 0 0 0 0,0 0 0 0 0,0 0 0 0 0,0 0 0 0 0,0 0 0 0 0,0 0 0 0 0,0 0 0 0 0,0 0 0 0 0,0 0 0 0 0,0 0 0 0 0,0 0 0 0 0,0 0 0 0 0,0 0 0 0 0,0 0 0 0 0,0 0 0 0 0,0 0 0 0 0,0 0 0 0 0,0 0 0 0 0,0 0 0 0 0,0 0 0 0 0,0 0 0 0 0,0 0 0 0 0,0 0 0 0 0,0 0 0 0 0,0 0 0 0 0,0 2 54 0 0,0-2-44 0 0,0 1-10 0 0,0-1 0 0 0,0 0 0 0 0,0 1 0 0 0,0-1 0 0 0,0 1 0 0 0,0-1 0 0 0,1 2 0 0 0,0-2 0 0 0,-1 1 0 0 0,0-1 0 0 0,0 2 0 0 0,0-2 0 0 0,1 1 0 0 0,-1-1 0 0 0,1 2 0 0 0,-1-2 0 0 0,0 1 0 0 0,0-1 0 0 0,0 0 0 0 0,1 1 0 0 0,-1 0 0 0 0,0 0 0 0 0,0-1 0 0 0,2 2 0 0 0,-2-2 0 0 0,0 1 11 0 0,0-1 224 0 0,1 2-225 0 0,-1-2-10 0 0,0 1 0 0 0,0 0-10 0 0,1 0 44 0 0,-1-1-34 0 0,1 1 0 0 0,-1-1 0 0 0,0 1 0 0 0,0-1 0 0 0,0 0 0 0 0,0 0 0 0 0,1 1 0 0 0,-1-1 0 0 0,0 1 0 0 0,0-1 0 0 0,0 0 0 0 0,0 1 0 0 0,1-1 0 0 0,-1 1 0 0 0,1-1 0 0 0,-1 1 0 0 0,0 0 0 0 0,0-1 0 0 0,1 1 0 0 0,-1-1 0 0 0,0 0 0 0 0,0 1 0 0 0,1-1 0 0 0,-1 1 0 0 0,1-1 0 0 0,-1 0 0 0 0,0 0 0 0 0,0 1 0 0 0,0-1 0 0 0,0 0 0 0 0,1 1 0 0 0,-1 0 0 0 0,0-1 0 0 0,0 1 0 0 0,0-1 0 0 0,0 0 0 0 0,1 1 0 0 0,-1-1 0 0 0,0 0 0 0 0,0 0 0 0 0,1 1 0 0 0,-1-1 0 0 0,1 1 0 0 0,0 0 0 0 0,-1-1 0 0 0,0 0 0 0 0,0 1 0 0 0,0-1 0 0 0,1 0-190 0 0,-1 0 248 0 0,0 0 10 0 0,0 0-14 0 0,0 0-44 0 0,0 1-10 0 0,0 0-73 0 0,1-1 5 0 0,-1 0 4 0 0,0 0 64 0 0,0 0 43 0 0,0 0-33 0 0,1 0-10 0 0,-1 0 0 0 0,0 1-10 0 0,0-1-33 0 0,1 0 32 0 0,-1 0 11 0 0,0 0 0 0 0,0 0 0 0 0,0 0 0 0 0,0 0 0 0 0,1 0 0 0 0,0 1 64 0 0,-1-1 11 0 0,1 1-192 0 0,-1-1 233 0 0,0 0-38 0 0,0 0-78 0 0,0 0 0 0 0,1 0 0 0 0,-1 0 0 0 0,1 0 11 0 0,0 0 128 0 0,-1 0 399 0 0,2 0-282 0 0,-2 0-244 0 0,0 0 47 0 0,1 0 12 0 0,-1 0 14 0 0,0 0-26 0 0,0 0 5 0 0,0 0-38 0 0,1 0 318 0 0,0 0-208 0 0,-1 0-136 0 0,0 0 0 0 0,0 0 0 0 0,0-1 0 0 0,0 1 0 0 0,1 0 83 0 0,0-1 45 0 0,-1 1 57 0 0,1 0-173 0 0,-1 0-12 0 0,0 0 132 0 0,2 0 302 0 0,-2 0-437 0 0,0-1 3 0 0,0 1 301 0 0,1 0-151 0 0,0 0-140 0 0,0 0 613 0 0,-1 0-118 0 0,0 0 9 0 0,0 0-793 0 0,0 0-228 0 0,0 0-109 0 0,0 0 616 0 0,0 0 0 0 0,1-1 0 0 0,-1 0 0 0 0,0 1 0 0 0,1 0 0 0 0,-1 0 0 0 0,1-1 0 0 0,-1 1 0 0 0,0 0 0 0 0,1-1 0 0 0,-1 1 0 0 0,0-1 0 0 0,1 1 0 0 0,0-1 0 0 0,-1 1 54 0 0,0-1-44 0 0,0 0-10 0 0,1 1 11 0 0,-1-1 272 0 0,1 1 159 0 0,-1-1-455 0 0,1 1-238 0 0,-1-1 515 0 0,0 1-264 0 0,0 0 0 0 0,1-1 0 0 0,0 0 538 0 0,-1 1-860 0 0,0 0 178 0 0,0-1 144 0 0,0 1 0 0 0,1 0 0 0 0,-1 0 0 0 0,1-2 928 0 0,-1 2-928 0 0,1 0 0 0 0,-1-1 0 0 0,0 1 0 0 0,1-1 0 0 0,-1 0 0 0 0,1 0 64 0 0,-1 1-64 0 0,0-1 0 0 0,0 0 0 0 0,1 1 0 0 0,-1-1-201 0 0,0 0 362 0 0,0 0-161 0 0,1-1 0 0 0,-1 2-186 0 0,0-1-160 0 0,0 1 854 0 0,0-1-508 0 0,0 0 0 0 0,1 1 0 0 0,0-1 0 0 0,-1 0 0 0 0,0 0 11 0 0,0 1 42 0 0,0 0-53 0 0,1-1 72 0 0,-1 0-72 0 0,0 0 0 0 0,1 0 0 0 0,-1 1 0 0 0,0-2 0 0 0,0 2 0 0 0,0-1 0 0 0,1 0 0 0 0,-1 0 0 0 0,0 0 0 0 0,0 0 0 0 0,0 0 0 0 0,1 0 0 0 0,-1 0 0 0 0,0 1 0 0 0,1-1 0 0 0,-1 0 0 0 0,0 0 0 0 0,1 1 0 0 0,-1-1 0 0 0,0 0-520 0 0,0 0 354 0 0,1 0 306 0 0,0 0-646 0 0,-1 0 694 0 0,0 0-188 0 0,0-1 0 0 0,0 2 0 0 0,1-1 0 0 0,-1 0 0 0 0,0 0 0 0 0,0 1 0 0 0,0-1 0 0 0,0 0 0 0 0,1 1 0 0 0,-1-1 0 0 0,0 0 0 0 0,1 1 0 0 0,-1-2-168 0 0,1 1 168 0 0,-1 0 144 0 0,0 1-144 0 0,0-1 0 0 0,0-1-176 0 0,0 2 366 0 0,1-1-116 0 0,-1-1-74 0 0,0 1 0 0 0,0 0 0 0 0,0 1 0 0 0,1-1 0 0 0,-1 1 0 0 0,0-1-18 0 0,0 0-244 0 0,0 1 262 0 0,0-1 0 0 0,0 0 0 0 0,1 0 202 0 0,-1 0-320 0 0,0-1 238 0 0,1 1-118 0 0,-1 1 8 0 0,0-2-214 0 0,1 1 424 0 0,-1-1-378 0 0,0 1 84 0 0,0 0 372 0 0,0 0-596 0 0,0 0 530 0 0,0 1-452 0 0,0-1 208 0 0,1 0 12 0 0,-1 0 0 0 0,0 0 0 0 0,1 0 0 0 0,-1 0 0 0 0,0 0 0 0 0,0 1 152 0 0,1-3 456 0 0,0 2-1129 0 0,-1 1 1046 0 0,0-1-1109 0 0,1 0 660 0 0,-1-1-300 0 0,1 2 224 0 0,-1-2 0 0 0,1 0 728 0 0,-1 2-728 0 0,0 0 0 0 0,0 0 0 0 0,0 0 0 0 0,0 0 0 0 0,0 0 0 0 0,0 0 0 0 0,0 0 0 0 0,0-1 0 0 0,0 1 0 0 0,0 0 0 0 0,0 0 0 0 0,0 0 0 0 0,0-1 0 0 0,0 1 0 0 0,0 0 0 0 0,0 0-26 0 0,1-2-100 0 0,-1 1 126 0 0,1-2-64 0 0,0 2 64 0 0,0-1-64 0 0,-1 1 64 0 0,0 0 0 0 0,0 0-126 0 0,0 0 172 0 0,1 0-46 0 0,-1 0 0 0 0,0 0-112 0 0,0 0 224 0 0,1 0-112 0 0,-1 0 0 0 0,1 0 0 0 0,-1 0 0 0 0,1 0 0 0 0,-1 0 0 0 0,0 1 0 0 0,0-1 0 0 0,0 0 0 0 0,1 0 0 0 0,0 0 0 0 0,-1 0-360 0 0,0 0 784 0 0,0 1-752 0 0,1-2 200 0 0,-1 2 128 0 0,0-1 0 0 0,0 0 0 0 0,0 0 0 0 0,1 0 0 0 0,-1 1 0 0 0,1-1 0 0 0,-1 0 0 0 0,0 1 416 0 0,0-1-192 0 0,1 0-224 0 0,-1 0 0 0 0,1 0 0 0 0,0-1 0 0 0,-1 2 64 0 0,0-2-64 0 0,1 1 0 0 0,0 1 0 0 0,-1-2 0 0 0,1 1 0 0 0,0-1 0 0 0,-1 2 0 0 0,1-1 0 0 0,-1 1 0 0 0,0-2 15 0 0,1 1 274 0 0,-1 1-214 0 0,1-2 42 0 0,-1 2-53 0 0,0-1-64 0 0,1 1 0 0 0,-1 0 665 0 0,0-1-1187 0 0,1 1 1046 0 0,-1-1-1063 0 0,1 1 539 0 0,0 0 0 0 0,-1-2 0 0 0,1 2 0 0 0,-1 0 0 0 0,0-1 0 0 0,1 1 0 0 0,-1 0 0 0 0,2-1 0 0 0,-2 1 0 0 0,0-1 24 0 0,1 1-24 0 0,0 0 0 0 0,-1 0 92 0 0,0 0-180 0 0,0 0 60 0 0,1-1 28 0 0,0 1 0 0 0,0 0 457 0 0,-1 0-530 0 0,0 0-103 0 0,0 0 296 0 0,0 0 9 0 0,1 0-17 0 0,-1 0-89 0 0,0 0-23 0 0,1 0-208 0 0,-1 0 79 0 0,0 0 30 0 0,0 0 151 0 0,0 0 68 0 0,0 0 9 0 0,0 0-17 0 0,0 0-89 0 0,1 0-23 0 0,-1 0 0 0 0,0 0 0 0 0,0 0 0 0 0,0 0-21 0 0,0 0-81 0 0,0 0 1 0 0,0 0 42 0 0,0 0 334 0 0,1 0-259 0 0,-1 0-16 0 0,0 0 0 0 0,1 0 0 0 0,-1-1 0 0 0,0 1 0 0 0,0 0 0 0 0,0 0 0 0 0,0 0 0 0 0,0 0 0 0 0,0 0-20 0 0,0 0-76 0 0,0 0-2 0 0,0 0 23 0 0,0 0 81 0 0,0 0 96 0 0,0 0-2 0 0,1 0 16 0 0,-1 0-5599 0 0,0 0-2580 0 0</inkml:trace>
  <inkml:trace contextRef="#ctx0" brushRef="#br0" timeOffset="6">1191 3 1840 0 0,'0'0'332'0'0,"0"0"723"0"0,0 0 317 0 0,0 0 61 0 0,0 0-140 0 0,0 0-616 0 0,0 0-270 0 0,0 0 261 0 0,0-1-431 0 0,0 1-39 0 0,0 0-6 0 0,0 0 8 0 0,0 0 33 0 0,0 0 14 0 0,0 0 1 0 0,0 0 18 0 0,0 0 80 0 0,-1 0 406 0 0,1 0 1527 0 0,0 0 3855 0 0,1 0-5320 0 0,-1 0-710 0 0,0 0 0 0 0,0 0 871 0 0,1 0-910 0 0,-1 0-54 0 0,1 0 109 0 0,-1 0 161 0 0,1 0-269 0 0,-1 0 52 0 0,1 0 488 0 0,-1 1-552 0 0,1-1-80 0 0,-1 0-266 0 0,1 0 324 0 0,-1 1 22 0 0,0-1 0 0 0,0 0 0 0 0,1 0 0 0 0,0 0 0 0 0,-1 1 0 0 0,0-1 0 0 0,1 0 0 0 0,-1 0 0 0 0,1 1 0 0 0,-1-1 0 0 0,1 0 64 0 0,-1 0-64 0 0,0 1 0 0 0,0-1 11 0 0,0 0 32 0 0,1 0-33 0 0,0 1 186 0 0,-1-1-130 0 0,1 1-56 0 0,1 0 54 0 0,-2-1-64 0 0,0 0 0 0 0,0 0 0 0 0,1 0 0 0 0,-1 0 0 0 0,0 1 214 0 0,0-1-204 0 0,1 1-10 0 0,-1-1 0 0 0,0 1 0 0 0,1-1 0 0 0,-1 0 0 0 0,0 1-18 0 0,1 0 119 0 0,-1-1-88 0 0,0 0 51 0 0,0 1-64 0 0,1-1 0 0 0,0 2 0 0 0,-1-2 0 0 0,0 0 0 0 0,0 1 0 0 0,1-1 0 0 0,-1 1 52 0 0,1 0-48 0 0,-1 0-4 0 0,1-1 0 0 0,-1 2 0 0 0,0-2-280 0 0,1 1 531 0 0,-1 0-535 0 0,0 0 444 0 0,1 0-53 0 0,-1 0-131 0 0,1-1-186 0 0,-2 0 98 0 0,2 1 536 0 0,-1 0-424 0 0,1-1 0 0 0,-1 1 0 0 0,0-1 0 0 0,0 0 2 0 0,0 0 7 0 0,1 0 44 0 0,-1 0-53 0 0,0 1 0 0 0,0-1 54 0 0,0 2 32 0 0,1-1-26 0 0,-1-1-60 0 0,0 1 54 0 0,0 0 22 0 0,0-1 138 0 0,0 1-78 0 0,1-1-124 0 0,-1 1 112 0 0,0 0-124 0 0,1 1 64 0 0,-1-2-64 0 0,0 1 0 0 0,0-1 0 0 0,0 0 11 0 0,1 1 42 0 0,-1 0-53 0 0,0 0 0 0 0,0-1-124 0 0,0 1 63 0 0,0 0 193 0 0,1-1 319 0 0,-1 1-1041 0 0,1 0 625 0 0,-1 0-70 0 0,0-1-29 0 0,0 1 64 0 0,0 0 0 0 0,0 0-13 0 0,1 0-274 0 0,0 1-243 0 0,-1-2 327 0 0,0 0 138 0 0,1 2 309 0 0,-1-2-286 0 0,0 0 141 0 0,0 1-246 0 0,0-1-31 0 0,0 1 84 0 0,0-1 94 0 0,0 1 0 0 0,0-1-13 0 0,1 1-54 0 0,-1-1 3 0 0,0 1 64 0 0,0 0 0 0 0,1-1 0 0 0,-1 0 0 0 0,0 0 0 0 0,0 1 0 0 0,0-1 0 0 0,1 0 0 0 0,-1 1 0 0 0,0 0 0 0 0,0-1 0 0 0,0 1 0 0 0,0-1 0 0 0,0 1 0 0 0,1 0 0 0 0,-1 0 0 0 0,0-1 0 0 0,0 1 0 0 0,0 0 0 0 0,0 0 0 0 0,0-1 0 0 0,0 1 0 0 0,0-1 0 0 0,1 0 0 0 0,-1 1 0 0 0,0 0-80 0 0,1 0 8 0 0,-1 0-14 0 0,0-1-78 0 0,0 1 110 0 0,0 0-18 0 0,0-1 72 0 0,0 1-64 0 0,0-1 64 0 0,0 0-10 0 0,0 0-44 0 0,0 0 44 0 0,0 1-44 0 0,0 0 54 0 0,0-1 0 0 0,0 0 0 0 0,1 1 0 0 0,0-1 0 0 0,-1 0 0 0 0,-1 1 0 0 0,1 0-53 0 0,1-1 42 0 0,-1 0 11 0 0,0 1 0 0 0,0-1 0 0 0,0 1 0 0 0,0-1-10 0 0,0 1-44 0 0,1-1 54 0 0,-1 0-10 0 0,0 1-54 0 0,0 0 236 0 0,0-1 618 0 0,1 1-1487 0 0,-1-1-427 0 0,1 2 1709 0 0,-1-2-1169 0 0,0 0 618 0 0,0 0 0 0 0,0 0-1 0 0,0 0 1 0 0,0 0 0 0 0,0 0-1 0 0,0 0 1 0 0,0 0-1 0 0,0 0 1 0 0,0 0 0 0 0,0 0-1 0 0,0 0 1 0 0,0 0 0 0 0,0 0-1 0 0,0 0 1 0 0,0 0 0 0 0,0 0-1 0 0,0 0 1 0 0,0 0-1 0 0,0 0 1 0 0,0 0 0 0 0,0 0-1 0 0,0 0-33 0 0,0 1 276 0 0,0-1-450 0 0,0 2 120 0 0,0-2 54 0 0,1 0 0 0 0,-1 1 0 0 0,0-1 0 0 0,0 2 0 0 0,0-2 0 0 0,0 0 0 0 0,0 0 0 0 0,1 1 0 0 0,-1-1 0 0 0,0 1 0 0 0,0 0 0 0 0,0-1 0 0 0,1 0 0 0 0,-1 1-94 0 0,0-1-77 0 0,0 2-188 0 0,0-2 275 0 0,0 1-66 0 0,0 0 96 0 0,0-1 54 0 0,1 0-13 0 0,-1 1-622 0 0,0 0 319 0 0,0 0-448 0 0,0 0 476 0 0,0-1 224 0 0,0 1 64 0 0,1 0-10 0 0,-1-1-44 0 0,1 1 54 0 0,-1-1 0 0 0,0 0 0 0 0,0 1 0 0 0,0 0-64 0 0,0-1 64 0 0,0 1 0 0 0,1-1 75 0 0,-1 1-22 0 0,0 0-53 0 0,0-1 54 0 0,0 1-44 0 0,0 0-10 0 0,1-1 0 0 0,-1 1 240 0 0,0 0-213 0 0,0 0 234 0 0,1-1-253 0 0,-1 0-264 0 0,0 1 478 0 0,0-1-454 0 0,0 1 469 0 0,0 0-184 0 0,0-1-53 0 0,0 1-13 0 0,1 0-518 0 0,-1 0 531 0 0,0-1 0 0 0,0 0 28 0 0,0 1 1071 0 0,0 0-970 0 0,1 0-53 0 0,-1-1 38 0 0,0 1-104 0 0,0-1-10 0 0,0 0 0 0 0,0 0 0 0 0,0 0 0 0 0,1 0 0 0 0,-1 0 0 0 0,0 0 0 0 0,0 0 0 0 0,0 0 0 0 0,0 0 0 0 0,0 0 0 0 0,0 0 0 0 0,0 0 0 0 0,0 0 0 0 0,0 0 0 0 0,0 0 0 0 0,0 0 0 0 0,0 0 0 0 0,0 0 0 0 0,0 0 0 0 0,0 0 0 0 0,0 0 0 0 0,0 0 0 0 0,0 0 0 0 0,0 0 0 0 0,0 0 0 0 0,0 0 0 0 0,0 0 0 0 0,0 0 0 0 0,0 0 0 0 0,0 2 54 0 0,0-2-44 0 0,0 1-10 0 0,0-1 0 0 0,0 0 0 0 0,0 1 0 0 0,0-1 0 0 0,0 1 0 0 0,0-1 0 0 0,1 2 0 0 0,0-2 0 0 0,-1 1 0 0 0,0-1 0 0 0,0 2 0 0 0,0-2 0 0 0,1 1 0 0 0,-1-1 0 0 0,0 2 0 0 0,0-2 0 0 0,1 1 0 0 0,-1-1 0 0 0,0 0 0 0 0,0 1 0 0 0,1 0 0 0 0,-1 0 0 0 0,0-1 0 0 0,1 2 0 0 0,-1-2 0 0 0,0 1 11 0 0,1-1 224 0 0,0 2-225 0 0,-1-2-10 0 0,0 1 0 0 0,0 0-10 0 0,1 0 44 0 0,-1-1-34 0 0,0 1 0 0 0,0-1 0 0 0,0 1 0 0 0,1-1 0 0 0,-1 0 0 0 0,1 0 0 0 0,-1 1 0 0 0,0-1 0 0 0,0 1 0 0 0,0-1 0 0 0,0 0 0 0 0,0 1 0 0 0,0-1 0 0 0,1 1 0 0 0,-1-1 0 0 0,0 1 0 0 0,1 0 0 0 0,-1-1 0 0 0,0 1 0 0 0,1-1 0 0 0,-1 0 0 0 0,0 1 0 0 0,0-1 0 0 0,1 1 0 0 0,-1-1 0 0 0,0 0 0 0 0,0 0 0 0 0,0 1 0 0 0,0-1 0 0 0,1 0 0 0 0,0 1 0 0 0,-1 0 0 0 0,0-1 0 0 0,0 1 0 0 0,0-1 0 0 0,0 0 0 0 0,1 1 0 0 0,-1-1 0 0 0,0 0 0 0 0,0 0 0 0 0,1 1 0 0 0,-1-1 0 0 0,1 1 0 0 0,-1 0 0 0 0,0-1 0 0 0,0 0 0 0 0,0 1 0 0 0,1-1 0 0 0,0 0-190 0 0,-1 0 248 0 0,0 0 10 0 0,0 0-14 0 0,0 0-44 0 0,0 1-10 0 0,0 0-73 0 0,0-1 5 0 0,1 0 4 0 0,-1 0 64 0 0,0 0 43 0 0,0 0-33 0 0,0 0-10 0 0,0 0 0 0 0,1 1-10 0 0,-1-1-33 0 0,1 0 32 0 0,-1 0 11 0 0,0 0 0 0 0,0 0 0 0 0,0 0 0 0 0,0 0 0 0 0,1 0 0 0 0,-1 1 64 0 0,0-1 11 0 0,1 1-192 0 0,0-1 233 0 0,-1 0-38 0 0,0 0-78 0 0,1 0 0 0 0,-1 0 0 0 0,0 0 0 0 0,0 0 11 0 0,2 0 128 0 0,-2 0 399 0 0,2 0-282 0 0,-2 0-244 0 0,0 0 47 0 0,1 0 12 0 0,-1 0 14 0 0,0 0-26 0 0,0 0 5 0 0,0 0-38 0 0,1 0 318 0 0,0 0-208 0 0,-1 0-136 0 0,0 0 0 0 0,0 0 0 0 0,0-1 0 0 0,0 1 0 0 0,1 0 83 0 0,-1-1 45 0 0,1 1 57 0 0,0 0-173 0 0,-1 0-12 0 0,0 0 132 0 0,1 0 302 0 0,-1 0-437 0 0,1-1 3 0 0,-1 1 301 0 0,1 0-151 0 0,0 0-140 0 0,-1 0 613 0 0,0 0-118 0 0,0 0 9 0 0,0 0-793 0 0,0 0-228 0 0,0 0-109 0 0,1 0 616 0 0,-1 0 0 0 0,1-1 0 0 0,-1 0 0 0 0,0 1 0 0 0,1 0 0 0 0,-1 0 0 0 0,0-1 0 0 0,1 1 0 0 0,-1 0 0 0 0,1-1 0 0 0,-1 1 0 0 0,0-1 0 0 0,1 1 0 0 0,-1-1 0 0 0,0 1 54 0 0,1-1-44 0 0,-1 0-10 0 0,1 1 11 0 0,-1-1 272 0 0,0 1 159 0 0,1-1-455 0 0,0 1-238 0 0,-1-1 515 0 0,0 1-264 0 0,0 0 0 0 0,1-1 0 0 0,0 0 538 0 0,-1 1-860 0 0,0 0 178 0 0,0-1 144 0 0,0 1 0 0 0,1 0 0 0 0,-1 0 0 0 0,1-2 928 0 0,-1 2-928 0 0,0 0 0 0 0,1-1 0 0 0,-1 1 0 0 0,1-1 0 0 0,-1 0 0 0 0,0 0 64 0 0,0 1-64 0 0,1-1 0 0 0,-1 0 0 0 0,0 1 0 0 0,0-1-201 0 0,0 0 362 0 0,1 0-161 0 0,0-1 0 0 0,-1 2-186 0 0,0-1-160 0 0,0 1 854 0 0,0-1-508 0 0,0 0 0 0 0,1 1 0 0 0,-1-1 0 0 0,0 0 0 0 0,1 0 11 0 0,-1 1 42 0 0,0 0-53 0 0,0-1 72 0 0,1 0-72 0 0,-1 0 0 0 0,1 0 0 0 0,-1 1 0 0 0,0-2 0 0 0,0 2 0 0 0,0-1 0 0 0,0 0 0 0 0,0 0 0 0 0,0 0 0 0 0,1 0 0 0 0,-1 0 0 0 0,1 0 0 0 0,-1 0 0 0 0,0 1 0 0 0,0-1 0 0 0,1 0 0 0 0,-1 0 0 0 0,1 1 0 0 0,-1-1 0 0 0,0 0-520 0 0,0 0 354 0 0,1 0 306 0 0,-1 0-646 0 0,0 0 694 0 0,0 0-188 0 0,1-1 0 0 0,-1 2 0 0 0,1-1 0 0 0,-1 0 0 0 0,0 0 0 0 0,0 1 0 0 0,0-1 0 0 0,0 0 0 0 0,0 1 0 0 0,1-1 0 0 0,-1 0 0 0 0,0 1 0 0 0,1-2-168 0 0,-1 1 168 0 0,1 0 144 0 0,-1 1-144 0 0,0-1 0 0 0,0-1-176 0 0,0 2 366 0 0,1-1-116 0 0,-1-1-74 0 0,0 1 0 0 0,0 0 0 0 0,0 1 0 0 0,0-1 0 0 0,0 1 0 0 0,0-1-18 0 0,0 0-244 0 0,1 1 262 0 0,-1-1 0 0 0,0 0 0 0 0,1 0 202 0 0,-1 0-320 0 0,0-1 238 0 0,1 1-118 0 0,-1 1 8 0 0,0-2-214 0 0,0 1 424 0 0,0-1-378 0 0,0 1 84 0 0,0 0 372 0 0,0 0-596 0 0,1 0 530 0 0,-1 1-452 0 0,0-1 208 0 0,1 0 12 0 0,-1 0 0 0 0,0 0 0 0 0,0 0 0 0 0,0 0 0 0 0,1 0 0 0 0,-1 1 152 0 0,1-3 456 0 0,0 2-1129 0 0,-1 1 1046 0 0,0-1-1109 0 0,0 0 660 0 0,1-1-300 0 0,0 2 224 0 0,-1-2 0 0 0,1 0 728 0 0,-1 2-728 0 0,0 0 0 0 0,0 0 0 0 0,0 0 0 0 0,0 0 0 0 0,0 0 0 0 0,0 0 0 0 0,0 0 0 0 0,0-1 0 0 0,0 1 0 0 0,0 0 0 0 0,0 0 0 0 0,0 0 0 0 0,0-1 0 0 0,0 1 0 0 0,0 0 0 0 0,0 0-26 0 0,0-2-100 0 0,1 1 126 0 0,0-2-64 0 0,-1 2 64 0 0,1-1-64 0 0,-1 1 64 0 0,0 0 0 0 0,0 0-126 0 0,1 0 172 0 0,0 0-46 0 0,-1 0 0 0 0,0 0-112 0 0,0 0 224 0 0,1 0-112 0 0,-1 0 0 0 0,0 0 0 0 0,0 0 0 0 0,2 0 0 0 0,-2 0 0 0 0,0 1 0 0 0,0-1 0 0 0,0 0 0 0 0,1 0 0 0 0,-1 0 0 0 0,0 0-360 0 0,1 0 784 0 0,-1 1-752 0 0,1-2 200 0 0,-1 2 128 0 0,0-1 0 0 0,0 0 0 0 0,0 0 0 0 0,1 0 0 0 0,-1 1 0 0 0,0-1 0 0 0,0 0 0 0 0,1 1 416 0 0,-1-1-192 0 0,1 0-224 0 0,-1 0 0 0 0,1 0 0 0 0,-1-1 0 0 0,1 2 64 0 0,-1-2-64 0 0,1 1 0 0 0,-1 1 0 0 0,1-2 0 0 0,0 1 0 0 0,0-1 0 0 0,-1 2 0 0 0,0-1 0 0 0,0 1 0 0 0,1-2 15 0 0,0 1 274 0 0,-1 1-214 0 0,1-2 42 0 0,-1 2-53 0 0,0-1-64 0 0,0 1 0 0 0,1 0 665 0 0,-1-1-1187 0 0,1 1 1046 0 0,-1-1-1063 0 0,1 1 539 0 0,-1 0 0 0 0,1-2 0 0 0,0 2 0 0 0,-1 0 0 0 0,0-1 0 0 0,1 1 0 0 0,-1 0 0 0 0,2-1 0 0 0,-2 1 0 0 0,0-1 24 0 0,0 1-24 0 0,2 0 0 0 0,-2 0 92 0 0,0 0-180 0 0,0 0 60 0 0,1-1 28 0 0,-1 1 0 0 0,2 0 457 0 0,-2 0-530 0 0,0 0-103 0 0,0 0 296 0 0,0 0 9 0 0,1 0-17 0 0,-1 0-89 0 0,0 0-23 0 0,0 0-208 0 0,0 0 79 0 0,0 0 30 0 0,0 0 151 0 0,0 0 68 0 0,0 0 9 0 0,1 0-17 0 0,-1 0-89 0 0,0 0-23 0 0,0 0 0 0 0,1 0 0 0 0,-1 0 0 0 0,0 0-21 0 0,0 0-81 0 0,0 0 1 0 0,0 0 42 0 0,1 0 334 0 0,-1 0-259 0 0,0 0-16 0 0,0 0 0 0 0,0 0 0 0 0,0-1 0 0 0,0 1 0 0 0,0 0 0 0 0,0 0 0 0 0,0 0 0 0 0,0 0 0 0 0,0 0-20 0 0,0 0-76 0 0,0 0-2 0 0,0 0 23 0 0,1 0 81 0 0,-1 0 96 0 0,0 0-2 0 0,0 0 16 0 0,0 0-5599 0 0,0 0-2580 0 0</inkml:trace>
  <inkml:trace contextRef="#ctx0" brushRef="#br0" timeOffset="7">1387 3 1840 0 0,'0'0'332'0'0,"0"0"723"0"0,0 0 317 0 0,0 0 61 0 0,0 0-140 0 0,0 0-616 0 0,0 0-270 0 0,0 0 261 0 0,0-1-431 0 0,0 1-39 0 0,0 0-6 0 0,0 0 8 0 0,0 0 33 0 0,0 0 14 0 0,0 0 1 0 0,0 0 18 0 0,0 0 80 0 0,0 0 406 0 0,0 0 1527 0 0,0 0 3855 0 0,0 0-5320 0 0,0 0-710 0 0,0 0 0 0 0,0 0 871 0 0,1 0-910 0 0,-1 0-54 0 0,1 0 109 0 0,-1 0 161 0 0,1 0-269 0 0,0 0 52 0 0,-1 0 488 0 0,1 1-552 0 0,-1-1-80 0 0,0 0-266 0 0,1 0 324 0 0,-1 1 22 0 0,0-1 0 0 0,1 0 0 0 0,-1 0 0 0 0,1 0 0 0 0,-1 1 0 0 0,0-1 0 0 0,1 0 0 0 0,0 0 0 0 0,-1 1 0 0 0,0-1 0 0 0,1 0 64 0 0,-1 0-64 0 0,0 1 0 0 0,0-1 11 0 0,0 0 32 0 0,1 0-33 0 0,0 1 186 0 0,-1-1-130 0 0,1 1-56 0 0,0 0 54 0 0,0-1-64 0 0,-1 0 0 0 0,0 0 0 0 0,1 0 0 0 0,-1 0 0 0 0,0 1 214 0 0,0-1-204 0 0,0 1-10 0 0,1-1 0 0 0,-1 1 0 0 0,1-1 0 0 0,-1 0 0 0 0,0 1-18 0 0,1 0 119 0 0,-1-1-88 0 0,0 0 51 0 0,1 1-64 0 0,-1-1 0 0 0,1 2 0 0 0,-1-2 0 0 0,0 0 0 0 0,0 1 0 0 0,1-1 0 0 0,-1 1 52 0 0,1 0-48 0 0,-1 0-4 0 0,0-1 0 0 0,1 2 0 0 0,-1-2-280 0 0,1 1 531 0 0,-1 0-535 0 0,1 0 444 0 0,-1 0-53 0 0,1 0-131 0 0,-1-1-186 0 0,0 0 98 0 0,0 1 536 0 0,0 0-424 0 0,1-1 0 0 0,-1 1 0 0 0,0-1 0 0 0,0 0 2 0 0,0 0 7 0 0,0 0 44 0 0,0 0-53 0 0,1 1 0 0 0,-1-1 54 0 0,0 2 32 0 0,1-1-26 0 0,-1-1-60 0 0,0 1 54 0 0,0 0 22 0 0,0-1 138 0 0,1 1-78 0 0,-1-1-124 0 0,0 1 112 0 0,1 0-124 0 0,-1 1 64 0 0,0-2-64 0 0,0 1 0 0 0,0-1 0 0 0,0 0 11 0 0,1 1 42 0 0,-1 0-53 0 0,0 0 0 0 0,0-1-124 0 0,0 1 63 0 0,1 0 193 0 0,-1-1 319 0 0,0 1-1041 0 0,1 0 625 0 0,-1 0-70 0 0,0-1-29 0 0,0 1 64 0 0,0 0 0 0 0,0 0-13 0 0,1 0-274 0 0,0 1-243 0 0,-1-2 327 0 0,0 0 138 0 0,0 2 309 0 0,1-2-286 0 0,-1 0 141 0 0,0 1-246 0 0,0-1-31 0 0,0 1 84 0 0,0-1 94 0 0,0 1 0 0 0,0-1-13 0 0,1 1-54 0 0,0-1 3 0 0,-1 1 64 0 0,0 0 0 0 0,0-1 0 0 0,0 0 0 0 0,0 0 0 0 0,0 1 0 0 0,0-1 0 0 0,1 0 0 0 0,-1 1 0 0 0,0 0 0 0 0,0-1 0 0 0,0 1 0 0 0,0-1 0 0 0,0 1 0 0 0,1 0 0 0 0,-1 0 0 0 0,0-1 0 0 0,0 1 0 0 0,1 0 0 0 0,-1 0 0 0 0,0-1 0 0 0,0 1 0 0 0,0-1 0 0 0,0 0 0 0 0,0 1 0 0 0,0 0-80 0 0,1 0 8 0 0,-1 0-14 0 0,0-1-78 0 0,0 1 110 0 0,0 0-18 0 0,0-1 72 0 0,0 1-64 0 0,0-1 64 0 0,0 0-10 0 0,0 0-44 0 0,0 0 44 0 0,0 1-44 0 0,0 0 54 0 0,1-1 0 0 0,-1 0 0 0 0,0 1 0 0 0,0-1 0 0 0,0 0 0 0 0,0 1 0 0 0,0 0-53 0 0,0-1 42 0 0,1 0 11 0 0,-1 1 0 0 0,0-1 0 0 0,0 1 0 0 0,0-1-10 0 0,0 1-44 0 0,0-1 54 0 0,0 0-10 0 0,1 1-54 0 0,-1 0 236 0 0,0-1 618 0 0,1 1-1487 0 0,-1-1-427 0 0,1 2 1709 0 0,-1-2-1169 0 0,0 0 618 0 0,0 0 0 0 0,0 0-1 0 0,0 0 1 0 0,0 0 0 0 0,0 0-1 0 0,0 0 1 0 0,0 0-1 0 0,0 0 1 0 0,0 0 0 0 0,0 0-1 0 0,0 0 1 0 0,0 0 0 0 0,0 0-1 0 0,0 0 1 0 0,0 0 0 0 0,0 0-1 0 0,0 0 1 0 0,0 0-1 0 0,0 0 1 0 0,0 0 0 0 0,0 0-1 0 0,0 0-33 0 0,0 1 276 0 0,0-1-450 0 0,0 2 120 0 0,0-2 54 0 0,1 0 0 0 0,-1 1 0 0 0,0-1 0 0 0,0 2 0 0 0,0-2 0 0 0,0 0 0 0 0,0 0 0 0 0,1 1 0 0 0,-1-1 0 0 0,0 1 0 0 0,0 0 0 0 0,0-1 0 0 0,0 0 0 0 0,1 1-94 0 0,-1-1-77 0 0,0 2-188 0 0,0-2 275 0 0,0 1-66 0 0,0 0 96 0 0,1-1 54 0 0,-1 0-13 0 0,0 1-622 0 0,0 0 319 0 0,1 0-448 0 0,-1 0 476 0 0,0-1 224 0 0,0 1 64 0 0,0 0-10 0 0,0-1-44 0 0,0 1 54 0 0,1-1 0 0 0,-1 0 0 0 0,0 1 0 0 0,0 0-64 0 0,0-1 64 0 0,0 1 0 0 0,0-1 75 0 0,1 1-22 0 0,-1 0-53 0 0,1-1 54 0 0,-1 1-44 0 0,0 0-10 0 0,0-1 0 0 0,0 1 240 0 0,1 0-213 0 0,-1 0 234 0 0,0-1-253 0 0,0 0-264 0 0,0 1 478 0 0,0-1-454 0 0,0 1 469 0 0,0 0-184 0 0,0-1-53 0 0,0 1-13 0 0,1 0-518 0 0,-1 0 531 0 0,0-1 0 0 0,0 0 28 0 0,1 1 1071 0 0,-1 0-970 0 0,0 0-53 0 0,0-1 38 0 0,0 1-104 0 0,0-1-10 0 0,0 0 0 0 0,0 0 0 0 0,0 0 0 0 0,0 0 0 0 0,0 0 0 0 0,0 0 0 0 0,0 0 0 0 0,0 0 0 0 0,0 0 0 0 0,0 0 0 0 0,0 0 0 0 0,0 0 0 0 0,0 0 0 0 0,0 0 0 0 0,0 0 0 0 0,0 0 0 0 0,0 0 0 0 0,0 0 0 0 0,0 0 0 0 0,0 0 0 0 0,0 0 0 0 0,0 0 0 0 0,0 0 0 0 0,0 0 0 0 0,0 0 0 0 0,0 0 0 0 0,0 0 0 0 0,0 0 0 0 0,1 0 0 0 0,-1 2 54 0 0,0-2-44 0 0,0 1-10 0 0,0-1 0 0 0,0 0 0 0 0,0 1 0 0 0,0-1 0 0 0,0 1 0 0 0,0-1 0 0 0,1 2 0 0 0,0-2 0 0 0,-1 1 0 0 0,0-1 0 0 0,0 2 0 0 0,0-2 0 0 0,1 1 0 0 0,-1-1 0 0 0,0 2 0 0 0,0-2 0 0 0,1 1 0 0 0,-1-1 0 0 0,0 0 0 0 0,1 1 0 0 0,-1 0 0 0 0,0 0 0 0 0,0-1 0 0 0,1 2 0 0 0,-1-2 0 0 0,0 1 11 0 0,1-1 224 0 0,0 2-225 0 0,-1-2-10 0 0,0 1 0 0 0,0 0-10 0 0,1 0 44 0 0,-1-1-34 0 0,1 1 0 0 0,-1-1 0 0 0,0 1 0 0 0,0-1 0 0 0,0 0 0 0 0,0 0 0 0 0,1 1 0 0 0,-1-1 0 0 0,0 1 0 0 0,0-1 0 0 0,0 0 0 0 0,0 1 0 0 0,0-1 0 0 0,1 1 0 0 0,0-1 0 0 0,-1 1 0 0 0,0 0 0 0 0,0-1 0 0 0,1 1 0 0 0,-1-1 0 0 0,0 0 0 0 0,0 1 0 0 0,1-1 0 0 0,-1 1 0 0 0,0-1 0 0 0,0 0 0 0 0,1 0 0 0 0,-1 1 0 0 0,0-1 0 0 0,0 0 0 0 0,1 1 0 0 0,-1 0 0 0 0,0-1 0 0 0,0 1 0 0 0,0-1 0 0 0,0 0 0 0 0,0 1 0 0 0,1-1 0 0 0,-1 0 0 0 0,1 0 0 0 0,-1 1 0 0 0,0-1 0 0 0,1 1 0 0 0,-1 0 0 0 0,0-1 0 0 0,0 0 0 0 0,0 1 0 0 0,1-1 0 0 0,0 0-190 0 0,-1 0 248 0 0,0 0 10 0 0,0 0-14 0 0,0 0-44 0 0,0 1-10 0 0,0 0-73 0 0,0-1 5 0 0,1 0 4 0 0,-1 0 64 0 0,0 0 43 0 0,0 0-33 0 0,1 0-10 0 0,-1 0 0 0 0,0 1-10 0 0,0-1-33 0 0,1 0 32 0 0,-1 0 11 0 0,0 0 0 0 0,0 0 0 0 0,0 0 0 0 0,0 0 0 0 0,0 0 0 0 0,2 1 64 0 0,-2-1 11 0 0,0 1-192 0 0,1-1 233 0 0,-1 0-38 0 0,0 0-78 0 0,1 0 0 0 0,-1 0 0 0 0,0 0 0 0 0,0 0 11 0 0,2 0 128 0 0,-2 0 399 0 0,2 0-282 0 0,-2 0-244 0 0,0 0 47 0 0,0 0 12 0 0,1 0 14 0 0,-1 0-26 0 0,0 0 5 0 0,0 0-38 0 0,1 0 318 0 0,0 0-208 0 0,-1 0-136 0 0,0 0 0 0 0,0 0 0 0 0,0-1 0 0 0,0 1 0 0 0,1 0 83 0 0,-1-1 45 0 0,1 1 57 0 0,0 0-173 0 0,-1 0-12 0 0,0 0 132 0 0,2 0 302 0 0,-2 0-437 0 0,0-1 3 0 0,0 1 301 0 0,1 0-151 0 0,-1 0-140 0 0,1 0 613 0 0,-1 0-118 0 0,0 0 9 0 0,0 0-793 0 0,0 0-228 0 0,1 0-109 0 0,-1 0 616 0 0,0 0 0 0 0,1-1 0 0 0,-1 0 0 0 0,0 1 0 0 0,1 0 0 0 0,-1 0 0 0 0,1-1 0 0 0,-1 1 0 0 0,0 0 0 0 0,1-1 0 0 0,-1 1 0 0 0,0-1 0 0 0,1 1 0 0 0,0-1 0 0 0,-1 1 54 0 0,0-1-44 0 0,0 0-10 0 0,1 1 11 0 0,-1-1 272 0 0,0 1 159 0 0,1-1-455 0 0,-1 1-238 0 0,1-1 515 0 0,-1 1-264 0 0,0 0 0 0 0,1-1 0 0 0,-1 0 538 0 0,0 1-860 0 0,0 0 178 0 0,1-1 144 0 0,-1 1 0 0 0,1 0 0 0 0,-1 0 0 0 0,1-2 928 0 0,-1 2-928 0 0,0 0 0 0 0,1-1 0 0 0,-1 1 0 0 0,1-1 0 0 0,-1 0 0 0 0,0 0 64 0 0,1 1-64 0 0,-1-1 0 0 0,0 0 0 0 0,1 1 0 0 0,-1-1-201 0 0,0 0 362 0 0,0 0-161 0 0,0-1 0 0 0,0 2-186 0 0,1-1-160 0 0,-1 1 854 0 0,0-1-508 0 0,0 0 0 0 0,1 1 0 0 0,0-1 0 0 0,-1 0 0 0 0,0 0 11 0 0,0 1 42 0 0,0 0-53 0 0,1-1 72 0 0,-1 0-72 0 0,0 0 0 0 0,1 0 0 0 0,-1 1 0 0 0,0-2 0 0 0,0 2 0 0 0,0-1 0 0 0,0 0 0 0 0,0 0 0 0 0,1 0 0 0 0,-1 0 0 0 0,0 0 0 0 0,1 0 0 0 0,-1 0 0 0 0,0 1 0 0 0,0-1 0 0 0,1 0 0 0 0,-1 0 0 0 0,1 1 0 0 0,-1-1 0 0 0,0 0-520 0 0,0 0 354 0 0,1 0 306 0 0,-1 0-646 0 0,0 0 694 0 0,1 0-188 0 0,-1-1 0 0 0,0 2 0 0 0,1-1 0 0 0,-1 0 0 0 0,0 0 0 0 0,0 1 0 0 0,0-1 0 0 0,0 0 0 0 0,1 1 0 0 0,-1-1 0 0 0,0 0 0 0 0,1 1 0 0 0,-1-2-168 0 0,0 1 168 0 0,0 0 144 0 0,1 1-144 0 0,-1-1 0 0 0,0-1-176 0 0,0 2 366 0 0,1-1-116 0 0,-1-1-74 0 0,0 1 0 0 0,0 0 0 0 0,0 1 0 0 0,1-1 0 0 0,-1 1 0 0 0,0-1-18 0 0,0 0-244 0 0,0 1 262 0 0,0-1 0 0 0,0 0 0 0 0,1 0 202 0 0,-1 0-320 0 0,0-1 238 0 0,1 1-118 0 0,-1 1 8 0 0,0-2-214 0 0,0 1 424 0 0,1-1-378 0 0,-1 1 84 0 0,0 0 372 0 0,0 0-596 0 0,0 0 530 0 0,0 1-452 0 0,0-1 208 0 0,1 0 12 0 0,-1 0 0 0 0,0 0 0 0 0,0 0 0 0 0,1 0 0 0 0,-1 0 0 0 0,0 1 152 0 0,1-3 456 0 0,-1 2-1129 0 0,1 1 1046 0 0,-1-1-1109 0 0,1 0 660 0 0,-1-1-300 0 0,1 2 224 0 0,-1-2 0 0 0,1 0 728 0 0,-1 2-728 0 0,0 0 0 0 0,0 0 0 0 0,0 0 0 0 0,0 0 0 0 0,0 0 0 0 0,0 0 0 0 0,0 0 0 0 0,0-1 0 0 0,0 1 0 0 0,0 0 0 0 0,0 0 0 0 0,0 0 0 0 0,0-1 0 0 0,0 1 0 0 0,0 0 0 0 0,0 0-26 0 0,0-2-100 0 0,1 1 126 0 0,0-2-64 0 0,0 2 64 0 0,0-1-64 0 0,-1 1 64 0 0,0 0 0 0 0,0 0-126 0 0,0 0 172 0 0,0 0-46 0 0,1 0 0 0 0,-1 0-112 0 0,0 0 224 0 0,1 0-112 0 0,-1 0 0 0 0,1 0 0 0 0,-1 0 0 0 0,1 0 0 0 0,-1 0 0 0 0,0 1 0 0 0,0-1 0 0 0,0 0 0 0 0,1 0 0 0 0,-1 0 0 0 0,1 0-360 0 0,-1 0 784 0 0,0 1-752 0 0,0-2 200 0 0,1 2 128 0 0,-1-1 0 0 0,0 0 0 0 0,0 0 0 0 0,1 0 0 0 0,-1 1 0 0 0,1-1 0 0 0,-1 0 0 0 0,0 1 416 0 0,0-1-192 0 0,1 0-224 0 0,-1 0 0 0 0,1 0 0 0 0,-1-1 0 0 0,1 2 64 0 0,-1-2-64 0 0,1 1 0 0 0,-1 1 0 0 0,1-2 0 0 0,0 1 0 0 0,-1-1 0 0 0,1 2 0 0 0,0-1 0 0 0,-1 1 0 0 0,0-2 15 0 0,1 1 274 0 0,-1 1-214 0 0,1-2 42 0 0,-1 2-53 0 0,0-1-64 0 0,1 1 0 0 0,-1 0 665 0 0,0-1-1187 0 0,1 1 1046 0 0,-1-1-1063 0 0,1 1 539 0 0,-1 0 0 0 0,1-2 0 0 0,-1 2 0 0 0,1 0 0 0 0,-1-1 0 0 0,1 1 0 0 0,-1 0 0 0 0,2-1 0 0 0,-2 1 0 0 0,0-1 24 0 0,0 1-24 0 0,2 0 0 0 0,-2 0 92 0 0,0 0-180 0 0,0 0 60 0 0,1-1 28 0 0,-1 1 0 0 0,2 0 457 0 0,-2 0-530 0 0,0 0-103 0 0,0 0 296 0 0,0 0 9 0 0,0 0-17 0 0,1 0-89 0 0,-1 0-23 0 0,1 0-208 0 0,-1 0 79 0 0,0 0 30 0 0,0 0 151 0 0,0 0 68 0 0,0 0 9 0 0,0 0-17 0 0,0 0-89 0 0,0 0-23 0 0,1 0 0 0 0,-1 0 0 0 0,0 0 0 0 0,0 0-21 0 0,0 0-81 0 0,0 0 1 0 0,0 0 42 0 0,0 0 334 0 0,1 0-259 0 0,-1 0-16 0 0,0 0 0 0 0,0 0 0 0 0,0-1 0 0 0,0 1 0 0 0,0 0 0 0 0,1 0 0 0 0,-1 0 0 0 0,0 0 0 0 0,0 0-20 0 0,0 0-76 0 0,0 0-2 0 0,0 0 23 0 0,0 0 81 0 0,0 0 96 0 0,0 0-2 0 0,1 0 16 0 0,-1 0-5599 0 0,0 0-2580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099" name="AutoShape 2"/>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0" name="AutoShape 3"/>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1" name="AutoShape 4"/>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2" name="AutoShape 5"/>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3" name="AutoShape 6"/>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4" name="AutoShape 7"/>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5" name="AutoShape 8"/>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6" name="AutoShape 9"/>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7" name="AutoShape 10"/>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8" name="AutoShape 11"/>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09" name="AutoShape 12"/>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0" name="AutoShape 13"/>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1" name="AutoShape 14"/>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2" name="AutoShape 15"/>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3" name="AutoShape 16"/>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4" name="AutoShape 17"/>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5" name="AutoShape 18"/>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6" name="AutoShape 19"/>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7" name="AutoShape 20"/>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8" name="AutoShape 21"/>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19" name="AutoShape 22"/>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0" name="AutoShape 23"/>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1" name="AutoShape 24"/>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2" name="AutoShape 25"/>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3" name="AutoShape 26"/>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4" name="AutoShape 27"/>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5" name="AutoShape 28"/>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6" name="AutoShape 29"/>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7" name="AutoShape 30"/>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8" name="AutoShape 31"/>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29" name="AutoShape 32"/>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30" name="AutoShape 33"/>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31" name="AutoShape 34"/>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32" name="AutoShape 35"/>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33" name="AutoShape 36"/>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34" name="AutoShape 37"/>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135" name="Text Box 38"/>
          <p:cNvSpPr txBox="1">
            <a:spLocks noChangeArrowheads="1"/>
          </p:cNvSpP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Rectangle 39"/>
          <p:cNvSpPr>
            <a:spLocks noGrp="1" noChangeArrowheads="1"/>
          </p:cNvSpPr>
          <p:nvPr>
            <p:ph type="dt"/>
          </p:nvPr>
        </p:nvSpPr>
        <p:spPr bwMode="auto">
          <a:xfrm>
            <a:off x="4143375" y="0"/>
            <a:ext cx="3108325"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88" tIns="50694" rIns="97488" bIns="50694" numCol="1" anchor="t" anchorCtr="0" compatLnSpc="1">
            <a:prstTxWarp prst="textNoShape">
              <a:avLst/>
            </a:prstTxWarp>
          </a:bodyPr>
          <a:lstStyle>
            <a:lvl1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sz="1300">
                <a:solidFill>
                  <a:srgbClr val="000000"/>
                </a:solidFill>
                <a:latin typeface="Calibri" panose="020F0502020204030204" pitchFamily="34" charset="0"/>
                <a:cs typeface="DejaVu Sans" panose="020B0603030804020204" pitchFamily="34" charset="0"/>
              </a:defRPr>
            </a:lvl1pPr>
          </a:lstStyle>
          <a:p>
            <a:pPr>
              <a:defRPr/>
            </a:pPr>
            <a:r>
              <a:rPr lang="en-US" altLang="en-US"/>
              <a:t>05/11/11</a:t>
            </a:r>
          </a:p>
        </p:txBody>
      </p:sp>
      <p:sp>
        <p:nvSpPr>
          <p:cNvPr id="4137" name="Rectangle 40"/>
          <p:cNvSpPr>
            <a:spLocks noGrp="1" noRot="1" noChangeAspect="1" noChangeArrowheads="1"/>
          </p:cNvSpPr>
          <p:nvPr>
            <p:ph type="sldImg"/>
          </p:nvPr>
        </p:nvSpPr>
        <p:spPr bwMode="auto">
          <a:xfrm>
            <a:off x="482600" y="720725"/>
            <a:ext cx="6289675" cy="3538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41"/>
          <p:cNvSpPr>
            <a:spLocks noGrp="1" noChangeArrowheads="1"/>
          </p:cNvSpPr>
          <p:nvPr>
            <p:ph type="body"/>
          </p:nvPr>
        </p:nvSpPr>
        <p:spPr bwMode="auto">
          <a:xfrm>
            <a:off x="731838" y="4559300"/>
            <a:ext cx="5788025" cy="425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zh-TW" altLang="en-US" noProof="0"/>
          </a:p>
        </p:txBody>
      </p:sp>
      <p:sp>
        <p:nvSpPr>
          <p:cNvPr id="4139" name="Text Box 42"/>
          <p:cNvSpPr txBox="1">
            <a:spLocks noChangeArrowheads="1"/>
          </p:cNvSpPr>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 name="Rectangle 43"/>
          <p:cNvSpPr>
            <a:spLocks noGrp="1" noChangeArrowheads="1"/>
          </p:cNvSpPr>
          <p:nvPr>
            <p:ph type="sldNum"/>
          </p:nvPr>
        </p:nvSpPr>
        <p:spPr bwMode="auto">
          <a:xfrm>
            <a:off x="4143375" y="9120188"/>
            <a:ext cx="3108325"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88" tIns="50694" rIns="97488" bIns="50694" numCol="1" anchor="b" anchorCtr="0" compatLnSpc="1">
            <a:prstTxWarp prst="textNoShape">
              <a:avLst/>
            </a:prstTxWarp>
          </a:bodyPr>
          <a:lstStyle>
            <a:lvl1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sz="1300">
                <a:solidFill>
                  <a:srgbClr val="000000"/>
                </a:solidFill>
                <a:latin typeface="Calibri" panose="020F0502020204030204" pitchFamily="34" charset="0"/>
                <a:ea typeface="DejaVu Sans"/>
                <a:cs typeface="DejaVu Sans"/>
              </a:defRPr>
            </a:lvl1pPr>
          </a:lstStyle>
          <a:p>
            <a:fld id="{CA7AA2A0-69F1-47DF-9C7A-C890A73639AB}" type="slidenum">
              <a:rPr lang="en-US" altLang="en-US"/>
              <a:pPr/>
              <a:t>‹#›</a:t>
            </a:fld>
            <a:endParaRPr lang="en-US" altLang="en-US"/>
          </a:p>
        </p:txBody>
      </p:sp>
    </p:spTree>
    <p:extLst>
      <p:ext uri="{BB962C8B-B14F-4D97-AF65-F5344CB8AC3E}">
        <p14:creationId xmlns:p14="http://schemas.microsoft.com/office/powerpoint/2010/main" val="3414467208"/>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39"/>
          <p:cNvSpPr>
            <a:spLocks noGrp="1" noChangeArrowheads="1"/>
          </p:cNvSpPr>
          <p:nvPr>
            <p:ph type="dt" sz="quarter"/>
          </p:nvPr>
        </p:nvSpPr>
        <p:spPr>
          <a:noFill/>
        </p:spPr>
        <p:txBody>
          <a:bodyPr/>
          <a:lstStyle>
            <a:lvl1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1pPr>
            <a:lvl2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2pPr>
            <a:lvl3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3pPr>
            <a:lvl4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4pPr>
            <a:lvl5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0000"/>
                </a:solidFill>
                <a:latin typeface="Calibri" panose="020F0502020204030204" pitchFamily="34" charset="0"/>
                <a:ea typeface="DejaVu Sans"/>
                <a:cs typeface="DejaVu Sans"/>
              </a:rPr>
              <a:t>05/11/11</a:t>
            </a:r>
          </a:p>
        </p:txBody>
      </p:sp>
      <p:sp>
        <p:nvSpPr>
          <p:cNvPr id="7171" name="Rectangle 43"/>
          <p:cNvSpPr>
            <a:spLocks noGrp="1" noChangeArrowheads="1"/>
          </p:cNvSpPr>
          <p:nvPr>
            <p:ph type="sldNum" sz="quarter"/>
          </p:nvPr>
        </p:nvSpPr>
        <p:spPr>
          <a:noFill/>
        </p:spPr>
        <p:txBody>
          <a:bodyPr/>
          <a:lstStyle>
            <a:lvl1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1pPr>
            <a:lvl2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2pPr>
            <a:lvl3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3pPr>
            <a:lvl4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4pPr>
            <a:lvl5pPr defTabSz="487363">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87363" eaLnBrk="0" fontAlgn="base" hangingPunct="0">
              <a:spcBef>
                <a:spcPct val="0"/>
              </a:spcBef>
              <a:spcAft>
                <a:spcPct val="0"/>
              </a:spcAft>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a:solidFill>
                  <a:schemeClr val="tx1"/>
                </a:solidFill>
                <a:latin typeface="Arial" panose="020B0604020202020204" pitchFamily="34" charset="0"/>
                <a:ea typeface="ＭＳ Ｐゴシック" panose="020B0600070205080204" pitchFamily="34" charset="-128"/>
              </a:defRPr>
            </a:lvl9pPr>
          </a:lstStyle>
          <a:p>
            <a:fld id="{7FDDE7A0-91F3-4DFB-B84B-C86341C9BCC4}" type="slidenum">
              <a:rPr lang="en-US" altLang="en-US">
                <a:solidFill>
                  <a:srgbClr val="000000"/>
                </a:solidFill>
                <a:latin typeface="Calibri" panose="020F0502020204030204" pitchFamily="34" charset="0"/>
                <a:ea typeface="DejaVu Sans"/>
              </a:rPr>
              <a:pPr/>
              <a:t>1</a:t>
            </a:fld>
            <a:endParaRPr lang="en-US" altLang="en-US">
              <a:solidFill>
                <a:srgbClr val="000000"/>
              </a:solidFill>
              <a:latin typeface="Calibri" panose="020F0502020204030204" pitchFamily="34" charset="0"/>
              <a:ea typeface="DejaVu Sans"/>
            </a:endParaRPr>
          </a:p>
        </p:txBody>
      </p:sp>
      <p:sp>
        <p:nvSpPr>
          <p:cNvPr id="7172" name="Text Box 1"/>
          <p:cNvSpPr txBox="1">
            <a:spLocks noChangeArrowheads="1"/>
          </p:cNvSpPr>
          <p:nvPr/>
        </p:nvSpPr>
        <p:spPr bwMode="auto">
          <a:xfrm>
            <a:off x="1290638" y="720725"/>
            <a:ext cx="4733925" cy="35988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7173" name="Rectangle 2"/>
          <p:cNvSpPr>
            <a:spLocks noGrp="1" noChangeArrowheads="1"/>
          </p:cNvSpPr>
          <p:nvPr>
            <p:ph type="body"/>
          </p:nvPr>
        </p:nvSpPr>
        <p:spPr>
          <a:xfrm>
            <a:off x="731838" y="4559300"/>
            <a:ext cx="5843587" cy="43132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48" tIns="49524" rIns="99048" bIns="49524"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ea typeface="Microsoft YaHei" panose="020B0503020204020204" pitchFamily="34" charset="-122"/>
              </a:rPr>
              <a:t>(0:00) I would like to thank the organizer for the kind invitation to talk about what we learned from collectivity searches in smallest systems</a:t>
            </a:r>
          </a:p>
        </p:txBody>
      </p:sp>
    </p:spTree>
    <p:extLst>
      <p:ext uri="{BB962C8B-B14F-4D97-AF65-F5344CB8AC3E}">
        <p14:creationId xmlns:p14="http://schemas.microsoft.com/office/powerpoint/2010/main" val="267684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34</a:t>
            </a:fld>
            <a:endParaRPr lang="en-US" altLang="en-US"/>
          </a:p>
        </p:txBody>
      </p:sp>
    </p:spTree>
    <p:extLst>
      <p:ext uri="{BB962C8B-B14F-4D97-AF65-F5344CB8AC3E}">
        <p14:creationId xmlns:p14="http://schemas.microsoft.com/office/powerpoint/2010/main" val="353547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A2DE1BB-2A60-4CFC-AB05-DA31B1C64038}"/>
              </a:ext>
            </a:extLst>
          </p:cNvPr>
          <p:cNvSpPr>
            <a:spLocks noGrp="1"/>
          </p:cNvSpPr>
          <p:nvPr>
            <p:ph type="body" idx="1"/>
          </p:nvPr>
        </p:nvSpPr>
        <p:spPr/>
        <p:txBody>
          <a:bodyPr/>
          <a:lstStyle/>
          <a:p>
            <a:pPr defTabSz="433045">
              <a:defRPr/>
            </a:pPr>
            <a:r>
              <a:rPr lang="en-US" dirty="0"/>
              <a:t>This is a head-on</a:t>
            </a:r>
            <a:r>
              <a:rPr lang="en-US" baseline="0" dirty="0"/>
              <a:t> lead-lead collisions, you can see that there are 10s of thousands of particles created in this collisions. It is immediately clear that it is going to be very difficult to analyze this data due to the really large number of particles produced. If nature choose to give us 3 times more particles, then CMS will not be able to handle it. We are really lucky.</a:t>
            </a:r>
            <a:endParaRPr lang="en-US" dirty="0"/>
          </a:p>
          <a:p>
            <a:endParaRPr lang="en-US" dirty="0"/>
          </a:p>
        </p:txBody>
      </p:sp>
    </p:spTree>
    <p:extLst>
      <p:ext uri="{BB962C8B-B14F-4D97-AF65-F5344CB8AC3E}">
        <p14:creationId xmlns:p14="http://schemas.microsoft.com/office/powerpoint/2010/main" val="426933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36</a:t>
            </a:fld>
            <a:endParaRPr lang="en-US" altLang="en-US"/>
          </a:p>
        </p:txBody>
      </p:sp>
    </p:spTree>
    <p:extLst>
      <p:ext uri="{BB962C8B-B14F-4D97-AF65-F5344CB8AC3E}">
        <p14:creationId xmlns:p14="http://schemas.microsoft.com/office/powerpoint/2010/main" val="241400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42</a:t>
            </a:fld>
            <a:endParaRPr lang="en-US" altLang="en-US"/>
          </a:p>
        </p:txBody>
      </p:sp>
    </p:spTree>
    <p:extLst>
      <p:ext uri="{BB962C8B-B14F-4D97-AF65-F5344CB8AC3E}">
        <p14:creationId xmlns:p14="http://schemas.microsoft.com/office/powerpoint/2010/main" val="3463285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Wide-Angle Radiation in PYQUEN</a:t>
            </a:r>
          </a:p>
          <a:p>
            <a:pPr>
              <a:buFont typeface="+mj-lt"/>
              <a:buAutoNum type="arabicPeriod"/>
            </a:pPr>
            <a:r>
              <a:rPr lang="en-US" b="1" dirty="0"/>
              <a:t>Physical Mechanism</a:t>
            </a:r>
            <a:r>
              <a:rPr lang="en-US" dirty="0"/>
              <a:t>:</a:t>
            </a:r>
          </a:p>
          <a:p>
            <a:pPr marL="742950" lvl="1" indent="-285750">
              <a:buFont typeface="+mj-lt"/>
              <a:buAutoNum type="arabicPeriod"/>
            </a:pPr>
            <a:r>
              <a:rPr lang="en-US" dirty="0"/>
              <a:t>The wide-angle radiation is primarily due to the multiple scatterings of the </a:t>
            </a:r>
            <a:r>
              <a:rPr lang="en-US" dirty="0" err="1"/>
              <a:t>partons</a:t>
            </a:r>
            <a:r>
              <a:rPr lang="en-US" dirty="0"/>
              <a:t> as they traverse the QGP medium. Each scattering can cause the </a:t>
            </a:r>
            <a:r>
              <a:rPr lang="en-US" dirty="0" err="1"/>
              <a:t>parton</a:t>
            </a:r>
            <a:r>
              <a:rPr lang="en-US" dirty="0"/>
              <a:t> to emit gluons, leading to energy loss through both collisional (elastic) and radiative (inelastic) processes.</a:t>
            </a:r>
          </a:p>
          <a:p>
            <a:pPr marL="742950" lvl="1" indent="-285750">
              <a:buFont typeface="+mj-lt"/>
              <a:buAutoNum type="arabicPeriod"/>
            </a:pPr>
            <a:r>
              <a:rPr lang="en-US" dirty="0"/>
              <a:t>The radiative energy loss includes the Landau-</a:t>
            </a:r>
            <a:r>
              <a:rPr lang="en-US" dirty="0" err="1"/>
              <a:t>Pomeranchuk</a:t>
            </a:r>
            <a:r>
              <a:rPr lang="en-US" dirty="0"/>
              <a:t>-Migdal (LPM) effect, which accounts for the suppression of gluon radiation when the formation time of the emitted gluon is comparable to the mean free path between scatterings.</a:t>
            </a:r>
          </a:p>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43</a:t>
            </a:fld>
            <a:endParaRPr lang="en-US" altLang="en-US"/>
          </a:p>
        </p:txBody>
      </p:sp>
    </p:spTree>
    <p:extLst>
      <p:ext uri="{BB962C8B-B14F-4D97-AF65-F5344CB8AC3E}">
        <p14:creationId xmlns:p14="http://schemas.microsoft.com/office/powerpoint/2010/main" val="18674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46</a:t>
            </a:fld>
            <a:endParaRPr lang="en-US" altLang="en-US"/>
          </a:p>
        </p:txBody>
      </p:sp>
    </p:spTree>
    <p:extLst>
      <p:ext uri="{BB962C8B-B14F-4D97-AF65-F5344CB8AC3E}">
        <p14:creationId xmlns:p14="http://schemas.microsoft.com/office/powerpoint/2010/main" val="35054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49</a:t>
            </a:fld>
            <a:endParaRPr lang="en-US" altLang="en-US"/>
          </a:p>
        </p:txBody>
      </p:sp>
    </p:spTree>
    <p:extLst>
      <p:ext uri="{BB962C8B-B14F-4D97-AF65-F5344CB8AC3E}">
        <p14:creationId xmlns:p14="http://schemas.microsoft.com/office/powerpoint/2010/main" val="151986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52</a:t>
            </a:fld>
            <a:endParaRPr lang="en-US" altLang="en-US"/>
          </a:p>
        </p:txBody>
      </p:sp>
    </p:spTree>
    <p:extLst>
      <p:ext uri="{BB962C8B-B14F-4D97-AF65-F5344CB8AC3E}">
        <p14:creationId xmlns:p14="http://schemas.microsoft.com/office/powerpoint/2010/main" val="119712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2</a:t>
            </a:fld>
            <a:endParaRPr lang="en-US" altLang="en-US"/>
          </a:p>
        </p:txBody>
      </p:sp>
    </p:spTree>
    <p:extLst>
      <p:ext uri="{BB962C8B-B14F-4D97-AF65-F5344CB8AC3E}">
        <p14:creationId xmlns:p14="http://schemas.microsoft.com/office/powerpoint/2010/main" val="113490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3</a:t>
            </a:fld>
            <a:endParaRPr lang="en-US" altLang="en-US"/>
          </a:p>
        </p:txBody>
      </p:sp>
    </p:spTree>
    <p:extLst>
      <p:ext uri="{BB962C8B-B14F-4D97-AF65-F5344CB8AC3E}">
        <p14:creationId xmlns:p14="http://schemas.microsoft.com/office/powerpoint/2010/main" val="107954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4</a:t>
            </a:fld>
            <a:endParaRPr lang="en-US" altLang="en-US"/>
          </a:p>
        </p:txBody>
      </p:sp>
    </p:spTree>
    <p:extLst>
      <p:ext uri="{BB962C8B-B14F-4D97-AF65-F5344CB8AC3E}">
        <p14:creationId xmlns:p14="http://schemas.microsoft.com/office/powerpoint/2010/main" val="2885078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5</a:t>
            </a:fld>
            <a:endParaRPr lang="en-US" altLang="en-US"/>
          </a:p>
        </p:txBody>
      </p:sp>
    </p:spTree>
    <p:extLst>
      <p:ext uri="{BB962C8B-B14F-4D97-AF65-F5344CB8AC3E}">
        <p14:creationId xmlns:p14="http://schemas.microsoft.com/office/powerpoint/2010/main" val="2734682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URWPalladioL-Roma"/>
              </a:rPr>
              <a:t>The energy of charged hadrons is determined by combining the momenta measured in the tracker with the</a:t>
            </a:r>
          </a:p>
          <a:p>
            <a:pPr algn="l"/>
            <a:r>
              <a:rPr lang="en-US" sz="1800" b="0" i="0" u="none" strike="noStrike" baseline="0" dirty="0">
                <a:latin typeface="URWPalladioL-Roma"/>
              </a:rPr>
              <a:t>corresponding ECAL and HCAL energy deposits, corrected for the response function of the</a:t>
            </a:r>
          </a:p>
          <a:p>
            <a:pPr algn="l"/>
            <a:r>
              <a:rPr lang="en-US" sz="1800" b="0" i="0" u="none" strike="noStrike" baseline="0" dirty="0">
                <a:latin typeface="URWPalladioL-Roma"/>
              </a:rPr>
              <a:t>calorimeters to hadronic showers. Finally, the energy of neutral hadrons is obtained from the</a:t>
            </a:r>
          </a:p>
          <a:p>
            <a:pPr algn="l"/>
            <a:r>
              <a:rPr lang="en-US" sz="1800" b="0" i="0" u="none" strike="noStrike" baseline="0" dirty="0">
                <a:latin typeface="URWPalladioL-Roma"/>
              </a:rPr>
              <a:t>ECAL and HCAL corrected energies.</a:t>
            </a:r>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6</a:t>
            </a:fld>
            <a:endParaRPr lang="en-US" altLang="en-US"/>
          </a:p>
        </p:txBody>
      </p:sp>
    </p:spTree>
    <p:extLst>
      <p:ext uri="{BB962C8B-B14F-4D97-AF65-F5344CB8AC3E}">
        <p14:creationId xmlns:p14="http://schemas.microsoft.com/office/powerpoint/2010/main" val="376328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7</a:t>
            </a:fld>
            <a:endParaRPr lang="en-US" altLang="en-US"/>
          </a:p>
        </p:txBody>
      </p:sp>
    </p:spTree>
    <p:extLst>
      <p:ext uri="{BB962C8B-B14F-4D97-AF65-F5344CB8AC3E}">
        <p14:creationId xmlns:p14="http://schemas.microsoft.com/office/powerpoint/2010/main" val="2198033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9</a:t>
            </a:fld>
            <a:endParaRPr lang="en-US" altLang="en-US"/>
          </a:p>
        </p:txBody>
      </p:sp>
    </p:spTree>
    <p:extLst>
      <p:ext uri="{BB962C8B-B14F-4D97-AF65-F5344CB8AC3E}">
        <p14:creationId xmlns:p14="http://schemas.microsoft.com/office/powerpoint/2010/main" val="130485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US" altLang="en-US"/>
              <a:t>05/11/11</a:t>
            </a:r>
          </a:p>
        </p:txBody>
      </p:sp>
      <p:sp>
        <p:nvSpPr>
          <p:cNvPr id="5" name="Slide Number Placeholder 4"/>
          <p:cNvSpPr>
            <a:spLocks noGrp="1"/>
          </p:cNvSpPr>
          <p:nvPr>
            <p:ph type="sldNum"/>
          </p:nvPr>
        </p:nvSpPr>
        <p:spPr/>
        <p:txBody>
          <a:bodyPr/>
          <a:lstStyle/>
          <a:p>
            <a:fld id="{CA7AA2A0-69F1-47DF-9C7A-C890A73639AB}" type="slidenum">
              <a:rPr lang="en-US" altLang="en-US" smtClean="0"/>
              <a:pPr/>
              <a:t>33</a:t>
            </a:fld>
            <a:endParaRPr lang="en-US" altLang="en-US"/>
          </a:p>
        </p:txBody>
      </p:sp>
    </p:spTree>
    <p:extLst>
      <p:ext uri="{BB962C8B-B14F-4D97-AF65-F5344CB8AC3E}">
        <p14:creationId xmlns:p14="http://schemas.microsoft.com/office/powerpoint/2010/main" val="362822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p:cNvSpPr>
            <a:spLocks noGrp="1" noChangeArrowheads="1"/>
          </p:cNvSpPr>
          <p:nvPr>
            <p:ph type="sldNum" idx="10"/>
          </p:nvPr>
        </p:nvSpPr>
        <p:spPr>
          <a:ln/>
        </p:spPr>
        <p:txBody>
          <a:bodyPr/>
          <a:lstStyle>
            <a:lvl1pPr>
              <a:defRPr/>
            </a:lvl1pPr>
          </a:lstStyle>
          <a:p>
            <a:pPr>
              <a:defRPr/>
            </a:pPr>
            <a:fld id="{4CE79E87-B74A-4D14-8A18-10A9169B3B8A}" type="slidenum">
              <a:rPr lang="en-US" altLang="en-US"/>
              <a:pPr>
                <a:defRPr/>
              </a:pPr>
              <a:t>‹#›</a:t>
            </a:fld>
            <a:endParaRPr lang="en-US" altLang="en-US"/>
          </a:p>
        </p:txBody>
      </p:sp>
      <p:sp>
        <p:nvSpPr>
          <p:cNvPr id="6" name="Rectangle 7">
            <a:extLst>
              <a:ext uri="{FF2B5EF4-FFF2-40B4-BE49-F238E27FC236}">
                <a16:creationId xmlns:a16="http://schemas.microsoft.com/office/drawing/2014/main" id="{FC3C87CF-34AF-449E-A77F-B1654FEA9F12}"/>
              </a:ext>
            </a:extLst>
          </p:cNvPr>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altLang="en-US" dirty="0"/>
              <a:t>Unraveling the Hard Probe-Induced Medium Response with Jet Data</a:t>
            </a:r>
          </a:p>
        </p:txBody>
      </p:sp>
    </p:spTree>
    <p:extLst>
      <p:ext uri="{BB962C8B-B14F-4D97-AF65-F5344CB8AC3E}">
        <p14:creationId xmlns:p14="http://schemas.microsoft.com/office/powerpoint/2010/main" val="363659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p:cNvSpPr>
            <a:spLocks noGrp="1" noChangeArrowheads="1"/>
          </p:cNvSpPr>
          <p:nvPr>
            <p:ph type="sldNum" idx="10"/>
          </p:nvPr>
        </p:nvSpPr>
        <p:spPr>
          <a:ln/>
        </p:spPr>
        <p:txBody>
          <a:bodyPr/>
          <a:lstStyle>
            <a:lvl1pPr>
              <a:defRPr/>
            </a:lvl1pPr>
          </a:lstStyle>
          <a:p>
            <a:pPr>
              <a:defRPr/>
            </a:pPr>
            <a:fld id="{5FAFCA32-E79B-49D5-A95D-2B1C2F2F5DAE}" type="slidenum">
              <a:rPr lang="en-US" altLang="en-US"/>
              <a:pPr>
                <a:defRPr/>
              </a:pPr>
              <a:t>‹#›</a:t>
            </a:fld>
            <a:endParaRPr lang="en-US" altLang="en-US"/>
          </a:p>
        </p:txBody>
      </p:sp>
      <p:sp>
        <p:nvSpPr>
          <p:cNvPr id="5" name="Rectangle 7">
            <a:extLst>
              <a:ext uri="{FF2B5EF4-FFF2-40B4-BE49-F238E27FC236}">
                <a16:creationId xmlns:a16="http://schemas.microsoft.com/office/drawing/2014/main" id="{3195465D-3EFA-4510-8690-6F058D659A33}"/>
              </a:ext>
            </a:extLst>
          </p:cNvPr>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altLang="en-US" dirty="0"/>
              <a:t>Unraveling the Hard Probe-Induced Medium Response with Jet Data</a:t>
            </a:r>
          </a:p>
        </p:txBody>
      </p:sp>
    </p:spTree>
    <p:extLst>
      <p:ext uri="{BB962C8B-B14F-4D97-AF65-F5344CB8AC3E}">
        <p14:creationId xmlns:p14="http://schemas.microsoft.com/office/powerpoint/2010/main" val="351445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pPr>
              <a:defRPr/>
            </a:pPr>
            <a:fld id="{CE073F8C-D60B-48F1-9268-A8D1323DD3CB}" type="slidenum">
              <a:rPr lang="en-US" altLang="en-US"/>
              <a:pPr>
                <a:defRPr/>
              </a:pPr>
              <a:t>‹#›</a:t>
            </a:fld>
            <a:endParaRPr lang="en-US" altLang="en-US"/>
          </a:p>
        </p:txBody>
      </p:sp>
      <p:sp>
        <p:nvSpPr>
          <p:cNvPr id="6" name="Rectangle 7">
            <a:extLst>
              <a:ext uri="{FF2B5EF4-FFF2-40B4-BE49-F238E27FC236}">
                <a16:creationId xmlns:a16="http://schemas.microsoft.com/office/drawing/2014/main" id="{5DD7205D-B664-401A-BCD0-C6E9FBD4460C}"/>
              </a:ext>
            </a:extLst>
          </p:cNvPr>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altLang="en-US" dirty="0"/>
              <a:t>Unraveling the Hard Probe-Induced Medium Response with Jet Data</a:t>
            </a:r>
          </a:p>
        </p:txBody>
      </p:sp>
    </p:spTree>
    <p:extLst>
      <p:ext uri="{BB962C8B-B14F-4D97-AF65-F5344CB8AC3E}">
        <p14:creationId xmlns:p14="http://schemas.microsoft.com/office/powerpoint/2010/main" val="190965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A390-54B1-4D31-AA7B-38987E2804F0}"/>
              </a:ext>
            </a:extLst>
          </p:cNvPr>
          <p:cNvSpPr>
            <a:spLocks noGrp="1"/>
          </p:cNvSpPr>
          <p:nvPr>
            <p:ph type="ctrTitle"/>
          </p:nvPr>
        </p:nvSpPr>
        <p:spPr>
          <a:xfrm>
            <a:off x="1727200" y="1272011"/>
            <a:ext cx="10363200" cy="2705947"/>
          </a:xfrm>
        </p:spPr>
        <p:txBody>
          <a:bodyPr anchor="b"/>
          <a:lstStyle>
            <a:lvl1pPr algn="ctr">
              <a:defRPr sz="6800"/>
            </a:lvl1pPr>
          </a:lstStyle>
          <a:p>
            <a:r>
              <a:rPr lang="en-US"/>
              <a:t>Click to edit Master title style</a:t>
            </a:r>
          </a:p>
        </p:txBody>
      </p:sp>
      <p:sp>
        <p:nvSpPr>
          <p:cNvPr id="3" name="Subtitle 2">
            <a:extLst>
              <a:ext uri="{FF2B5EF4-FFF2-40B4-BE49-F238E27FC236}">
                <a16:creationId xmlns:a16="http://schemas.microsoft.com/office/drawing/2014/main" id="{09707BBF-EF03-4F17-864B-BF6A03091C98}"/>
              </a:ext>
            </a:extLst>
          </p:cNvPr>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p>
        </p:txBody>
      </p:sp>
      <p:sp>
        <p:nvSpPr>
          <p:cNvPr id="4" name="Date Placeholder 3">
            <a:extLst>
              <a:ext uri="{FF2B5EF4-FFF2-40B4-BE49-F238E27FC236}">
                <a16:creationId xmlns:a16="http://schemas.microsoft.com/office/drawing/2014/main" id="{429D87B8-9E0C-4E0B-BF7D-5E9AEB2035D3}"/>
              </a:ext>
            </a:extLst>
          </p:cNvPr>
          <p:cNvSpPr>
            <a:spLocks noGrp="1"/>
          </p:cNvSpPr>
          <p:nvPr>
            <p:ph type="dt" sz="half" idx="10"/>
          </p:nvPr>
        </p:nvSpPr>
        <p:spPr/>
        <p:txBody>
          <a:bodyPr/>
          <a:lstStyle/>
          <a:p>
            <a:fld id="{748F0B9F-C64D-4FDD-84BF-A79CE53CF06D}" type="datetimeFigureOut">
              <a:rPr lang="en-US" smtClean="0"/>
              <a:t>7/7/2024</a:t>
            </a:fld>
            <a:endParaRPr lang="en-US"/>
          </a:p>
        </p:txBody>
      </p:sp>
      <p:sp>
        <p:nvSpPr>
          <p:cNvPr id="6" name="Slide Number Placeholder 5">
            <a:extLst>
              <a:ext uri="{FF2B5EF4-FFF2-40B4-BE49-F238E27FC236}">
                <a16:creationId xmlns:a16="http://schemas.microsoft.com/office/drawing/2014/main" id="{D436C1CB-297C-4BF0-8DCD-54006E755089}"/>
              </a:ext>
            </a:extLst>
          </p:cNvPr>
          <p:cNvSpPr>
            <a:spLocks noGrp="1"/>
          </p:cNvSpPr>
          <p:nvPr>
            <p:ph type="sldNum" sz="quarter" idx="12"/>
          </p:nvPr>
        </p:nvSpPr>
        <p:spPr/>
        <p:txBody>
          <a:bodyPr/>
          <a:lstStyle/>
          <a:p>
            <a:fld id="{F7B22A2D-6FB0-48A5-8522-D514EF7E31AA}" type="slidenum">
              <a:rPr lang="en-US" smtClean="0"/>
              <a:t>‹#›</a:t>
            </a:fld>
            <a:endParaRPr lang="en-US"/>
          </a:p>
        </p:txBody>
      </p:sp>
      <p:sp>
        <p:nvSpPr>
          <p:cNvPr id="7" name="Rectangle 7">
            <a:extLst>
              <a:ext uri="{FF2B5EF4-FFF2-40B4-BE49-F238E27FC236}">
                <a16:creationId xmlns:a16="http://schemas.microsoft.com/office/drawing/2014/main" id="{279B7372-AD29-49EF-B8A8-34EE8F0A02D9}"/>
              </a:ext>
            </a:extLst>
          </p:cNvPr>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altLang="en-US" dirty="0"/>
              <a:t>Unraveling the Hard Probe-Induced Medium Response with Jet Data</a:t>
            </a:r>
          </a:p>
        </p:txBody>
      </p:sp>
    </p:spTree>
    <p:extLst>
      <p:ext uri="{BB962C8B-B14F-4D97-AF65-F5344CB8AC3E}">
        <p14:creationId xmlns:p14="http://schemas.microsoft.com/office/powerpoint/2010/main" val="348304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0AA82500-B16D-4427-9F60-2A04496B48CD}" type="slidenum">
              <a:rPr lang="en-US" altLang="en-US"/>
              <a:pPr>
                <a:defRPr/>
              </a:pPr>
              <a:t>‹#›</a:t>
            </a:fld>
            <a:endParaRPr lang="en-US" altLang="en-US" dirty="0"/>
          </a:p>
        </p:txBody>
      </p:sp>
      <p:sp>
        <p:nvSpPr>
          <p:cNvPr id="5" name="Rectangle 7">
            <a:extLst>
              <a:ext uri="{FF2B5EF4-FFF2-40B4-BE49-F238E27FC236}">
                <a16:creationId xmlns:a16="http://schemas.microsoft.com/office/drawing/2014/main" id="{1E1491E6-D8E9-4067-BC76-6D0262B673F2}"/>
              </a:ext>
            </a:extLst>
          </p:cNvPr>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altLang="en-US" dirty="0"/>
              <a:t>Unraveling the Hard Probe-Induced Medium Response with Jet Data</a:t>
            </a:r>
          </a:p>
        </p:txBody>
      </p:sp>
    </p:spTree>
    <p:extLst>
      <p:ext uri="{BB962C8B-B14F-4D97-AF65-F5344CB8AC3E}">
        <p14:creationId xmlns:p14="http://schemas.microsoft.com/office/powerpoint/2010/main" val="306044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Whitespace">
    <p:spTree>
      <p:nvGrpSpPr>
        <p:cNvPr id="1" name=""/>
        <p:cNvGrpSpPr/>
        <p:nvPr/>
      </p:nvGrpSpPr>
      <p:grpSpPr>
        <a:xfrm>
          <a:off x="0" y="0"/>
          <a:ext cx="0" cy="0"/>
          <a:chOff x="0" y="0"/>
          <a:chExt cx="0" cy="0"/>
        </a:xfrm>
      </p:grpSpPr>
      <p:pic>
        <p:nvPicPr>
          <p:cNvPr id="60" name="Wood_Wallpaper_by_stenosis.jpg" descr="Wood_Wallpaper_by_stenosis.jpg"/>
          <p:cNvPicPr>
            <a:picLocks noChangeAspect="1"/>
          </p:cNvPicPr>
          <p:nvPr/>
        </p:nvPicPr>
        <p:blipFill>
          <a:blip r:embed="rId2"/>
          <a:stretch>
            <a:fillRect/>
          </a:stretch>
        </p:blipFill>
        <p:spPr>
          <a:xfrm>
            <a:off x="-242887" y="-23614"/>
            <a:ext cx="14724381" cy="8052396"/>
          </a:xfrm>
          <a:prstGeom prst="rect">
            <a:avLst/>
          </a:prstGeom>
          <a:ln w="12700">
            <a:miter lim="400000"/>
          </a:ln>
        </p:spPr>
      </p:pic>
      <p:sp>
        <p:nvSpPr>
          <p:cNvPr id="61" name="Title Text"/>
          <p:cNvSpPr txBox="1">
            <a:spLocks noGrp="1"/>
          </p:cNvSpPr>
          <p:nvPr>
            <p:ph type="title"/>
          </p:nvPr>
        </p:nvSpPr>
        <p:spPr>
          <a:xfrm>
            <a:off x="634206" y="344091"/>
            <a:ext cx="12549188" cy="1012031"/>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3" name="Rounded Rectangle"/>
          <p:cNvSpPr/>
          <p:nvPr/>
        </p:nvSpPr>
        <p:spPr>
          <a:xfrm>
            <a:off x="627459" y="1431866"/>
            <a:ext cx="12549188" cy="5866461"/>
          </a:xfrm>
          <a:prstGeom prst="roundRect">
            <a:avLst>
              <a:gd name="adj" fmla="val 1413"/>
            </a:avLst>
          </a:prstGeom>
          <a:solidFill>
            <a:srgbClr val="FDFEFE">
              <a:alpha val="49185"/>
            </a:srgbClr>
          </a:solidFill>
          <a:ln w="6350">
            <a:solidFill>
              <a:srgbClr val="000000"/>
            </a:solidFill>
            <a:miter lim="400000"/>
          </a:ln>
        </p:spPr>
        <p:txBody>
          <a:bodyPr lIns="40481" tIns="40481" rIns="40481" bIns="40481" anchor="ctr"/>
          <a:lstStyle/>
          <a:p>
            <a:pPr>
              <a:defRPr sz="2400">
                <a:solidFill>
                  <a:srgbClr val="FFFFFF"/>
                </a:solidFill>
              </a:defRPr>
            </a:pPr>
            <a:endParaRPr sz="1913"/>
          </a:p>
        </p:txBody>
      </p:sp>
    </p:spTree>
    <p:extLst>
      <p:ext uri="{BB962C8B-B14F-4D97-AF65-F5344CB8AC3E}">
        <p14:creationId xmlns:p14="http://schemas.microsoft.com/office/powerpoint/2010/main" val="114093374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19"/>
          <p:cNvSpPr txBox="1">
            <a:spLocks noChangeArrowheads="1"/>
          </p:cNvSpPr>
          <p:nvPr userDrawn="1"/>
        </p:nvSpPr>
        <p:spPr bwMode="auto">
          <a:xfrm>
            <a:off x="0" y="3"/>
            <a:ext cx="13821622" cy="790575"/>
          </a:xfrm>
          <a:prstGeom prst="rect">
            <a:avLst/>
          </a:prstGeom>
          <a:solidFill>
            <a:srgbClr val="29474B"/>
          </a:solidFill>
          <a:ln>
            <a:noFill/>
          </a:ln>
          <a:effectLst/>
        </p:spPr>
        <p:txBody>
          <a:bodyPr wrap="none" anchor="ctr"/>
          <a:lstStyle/>
          <a:p>
            <a:endParaRPr lang="en-US" altLang="en-US"/>
          </a:p>
        </p:txBody>
      </p:sp>
      <p:sp>
        <p:nvSpPr>
          <p:cNvPr id="1027" name="Title Placeholder 1"/>
          <p:cNvSpPr>
            <a:spLocks noGrp="1"/>
          </p:cNvSpPr>
          <p:nvPr>
            <p:ph type="title"/>
          </p:nvPr>
        </p:nvSpPr>
        <p:spPr bwMode="auto">
          <a:xfrm>
            <a:off x="0" y="3"/>
            <a:ext cx="138176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281327" y="1006475"/>
            <a:ext cx="13453404"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3"/>
          <p:cNvSpPr>
            <a:spLocks noChangeArrowheads="1"/>
          </p:cNvSpPr>
          <p:nvPr userDrawn="1"/>
        </p:nvSpPr>
        <p:spPr bwMode="auto">
          <a:xfrm>
            <a:off x="0" y="7270750"/>
            <a:ext cx="13817600" cy="503238"/>
          </a:xfrm>
          <a:prstGeom prst="rect">
            <a:avLst/>
          </a:prstGeom>
          <a:solidFill>
            <a:srgbClr val="D9D9D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10430" dir="722555" algn="ctr" rotWithShape="0">
                    <a:srgbClr val="000000">
                      <a:alpha val="35036"/>
                    </a:srgbClr>
                  </a:outerShdw>
                </a:effectLst>
              </a14:hiddenEffects>
            </a:ext>
          </a:extLst>
        </p:spPr>
        <p:txBody>
          <a:bodyPr wrap="none" anchor="ctr"/>
          <a:lstStyle/>
          <a:p>
            <a:endParaRPr lang="en-US" altLang="en-US"/>
          </a:p>
        </p:txBody>
      </p:sp>
      <p:sp>
        <p:nvSpPr>
          <p:cNvPr id="11" name="Rectangle 6"/>
          <p:cNvSpPr>
            <a:spLocks noGrp="1" noChangeArrowheads="1"/>
          </p:cNvSpPr>
          <p:nvPr>
            <p:ph type="sldNum" idx="4"/>
          </p:nvPr>
        </p:nvSpPr>
        <p:spPr bwMode="auto">
          <a:xfrm>
            <a:off x="11162364" y="7270753"/>
            <a:ext cx="1271412"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a:solidFill>
                  <a:srgbClr val="000000"/>
                </a:solidFill>
                <a:cs typeface="+mn-cs"/>
              </a:defRPr>
            </a:lvl1pPr>
          </a:lstStyle>
          <a:p>
            <a:pPr>
              <a:defRPr/>
            </a:pPr>
            <a:fld id="{B8E24A16-44D2-46B1-A4FA-910F0AE1FA8E}" type="slidenum">
              <a:rPr lang="en-US" altLang="en-US"/>
              <a:pPr>
                <a:defRPr/>
              </a:pPr>
              <a:t>‹#›</a:t>
            </a:fld>
            <a:endParaRPr lang="en-US" altLang="en-US" dirty="0"/>
          </a:p>
        </p:txBody>
      </p:sp>
      <p:sp>
        <p:nvSpPr>
          <p:cNvPr id="12" name="Rectangle 7"/>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altLang="en-US" dirty="0"/>
              <a:t>Unraveling the Hard Probe-Induced Medium Response with Jet Data</a:t>
            </a:r>
          </a:p>
        </p:txBody>
      </p:sp>
      <p:sp>
        <p:nvSpPr>
          <p:cNvPr id="13" name="Text Box 8"/>
          <p:cNvSpPr txBox="1">
            <a:spLocks noChangeArrowheads="1"/>
          </p:cNvSpPr>
          <p:nvPr userDrawn="1"/>
        </p:nvSpPr>
        <p:spPr bwMode="auto">
          <a:xfrm>
            <a:off x="1370095" y="7369969"/>
            <a:ext cx="2175424"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9" tIns="44995" rIns="89989" bIns="44995"/>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1pPr>
            <a:lvl2pPr indent="-287338">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defRPr/>
            </a:pPr>
            <a:r>
              <a:rPr lang="en-US" altLang="en-US" sz="1400" dirty="0"/>
              <a:t>Yen-Jie Lee </a:t>
            </a:r>
            <a:r>
              <a:rPr lang="en-US" altLang="zh-TW" sz="1400" dirty="0">
                <a:ea typeface="新細明體" panose="02020500000000000000" pitchFamily="18" charset="-120"/>
              </a:rPr>
              <a:t>(MIT)</a:t>
            </a:r>
            <a:endParaRPr lang="en-US" altLang="en-US" sz="1400" dirty="0"/>
          </a:p>
        </p:txBody>
      </p:sp>
      <p:pic>
        <p:nvPicPr>
          <p:cNvPr id="14" name="Picture 2" descr="ãmit logo transparentãçåçæå°çµæ"/>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7218" y="7297786"/>
            <a:ext cx="952500" cy="492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mainz mitp">
            <a:extLst>
              <a:ext uri="{FF2B5EF4-FFF2-40B4-BE49-F238E27FC236}">
                <a16:creationId xmlns:a16="http://schemas.microsoft.com/office/drawing/2014/main" id="{513E296A-9C46-4BEB-86DB-57C0E095F7FA}"/>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3214483" y="7261170"/>
            <a:ext cx="607085" cy="511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78301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Lst>
  <p:hf hdr="0" dt="0"/>
  <p:txStyles>
    <p:titleStyle>
      <a:lvl1pPr algn="ctr" rtl="0" eaLnBrk="0" fontAlgn="base" hangingPunct="0">
        <a:lnSpc>
          <a:spcPct val="90000"/>
        </a:lnSpc>
        <a:spcBef>
          <a:spcPct val="0"/>
        </a:spcBef>
        <a:spcAft>
          <a:spcPct val="0"/>
        </a:spcAft>
        <a:defRPr sz="4399"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5pPr>
      <a:lvl6pPr marL="457162" algn="ctr" rtl="0" fontAlgn="base">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6pPr>
      <a:lvl7pPr marL="914323" algn="ctr" rtl="0" fontAlgn="base">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7pPr>
      <a:lvl8pPr marL="1371485" algn="ctr" rtl="0" fontAlgn="base">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8pPr>
      <a:lvl9pPr marL="1828647" algn="ctr" rtl="0" fontAlgn="base">
        <a:lnSpc>
          <a:spcPct val="90000"/>
        </a:lnSpc>
        <a:spcBef>
          <a:spcPct val="0"/>
        </a:spcBef>
        <a:spcAft>
          <a:spcPct val="0"/>
        </a:spcAft>
        <a:defRPr sz="4399">
          <a:solidFill>
            <a:schemeClr val="bg1"/>
          </a:solidFill>
          <a:latin typeface="Arial" panose="020B0604020202020204" pitchFamily="34" charset="0"/>
          <a:cs typeface="Arial" panose="020B0604020202020204" pitchFamily="34" charset="0"/>
        </a:defRPr>
      </a:lvl9pPr>
    </p:titleStyle>
    <p:bodyStyle>
      <a:lvl1pPr marL="228581" indent="-228581"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42" indent="-228581"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04" indent="-228581"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066"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227"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389"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1.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9.png"/><Relationship Id="rId7" Type="http://schemas.openxmlformats.org/officeDocument/2006/relationships/image" Target="../media/image370.pn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60.png"/><Relationship Id="rId11" Type="http://schemas.openxmlformats.org/officeDocument/2006/relationships/image" Target="../media/image410.png"/><Relationship Id="rId5" Type="http://schemas.openxmlformats.org/officeDocument/2006/relationships/customXml" Target="../ink/ink1.xml"/><Relationship Id="rId10" Type="http://schemas.openxmlformats.org/officeDocument/2006/relationships/image" Target="../media/image400.png"/><Relationship Id="rId4" Type="http://schemas.openxmlformats.org/officeDocument/2006/relationships/hyperlink" Target="https://arxiv.org/pdf/2111.09914.pdf" TargetMode="External"/><Relationship Id="rId9" Type="http://schemas.openxmlformats.org/officeDocument/2006/relationships/image" Target="../media/image39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2111.09914.pdf"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8.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2111.09914.pdf" TargetMode="External"/><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1.gif"/><Relationship Id="rId1" Type="http://schemas.openxmlformats.org/officeDocument/2006/relationships/slideLayout" Target="../slideLayouts/slideLayout3.xml"/><Relationship Id="rId6" Type="http://schemas.openxmlformats.org/officeDocument/2006/relationships/image" Target="../media/image85.gif"/><Relationship Id="rId5" Type="http://schemas.openxmlformats.org/officeDocument/2006/relationships/image" Target="../media/image82.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arxiv.org/abs/1808.07340" TargetMode="External"/><Relationship Id="rId3" Type="http://schemas.openxmlformats.org/officeDocument/2006/relationships/image" Target="../media/image13.png"/><Relationship Id="rId7"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rxiv.org/abs/2307.07510" TargetMode="External"/><Relationship Id="rId5" Type="http://schemas.openxmlformats.org/officeDocument/2006/relationships/image" Target="../media/image14.png"/><Relationship Id="rId4" Type="http://schemas.openxmlformats.org/officeDocument/2006/relationships/image" Target="../media/image60.png"/><Relationship Id="rId9" Type="http://schemas.openxmlformats.org/officeDocument/2006/relationships/image" Target="../media/image1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0.png"/><Relationship Id="rId7" Type="http://schemas.openxmlformats.org/officeDocument/2006/relationships/image" Target="../media/image18.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descr="SPICE">
            <a:extLst>
              <a:ext uri="{FF2B5EF4-FFF2-40B4-BE49-F238E27FC236}">
                <a16:creationId xmlns:a16="http://schemas.microsoft.com/office/drawing/2014/main" id="{C8C318C4-57CA-4017-83A8-AD6749CA1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08"/>
          <a:stretch/>
        </p:blipFill>
        <p:spPr bwMode="auto">
          <a:xfrm>
            <a:off x="25650" y="3634"/>
            <a:ext cx="13791950" cy="7776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68" y="-2232"/>
            <a:ext cx="13821568" cy="77768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Text Box 1"/>
          <p:cNvSpPr txBox="1">
            <a:spLocks noChangeArrowheads="1"/>
          </p:cNvSpPr>
          <p:nvPr/>
        </p:nvSpPr>
        <p:spPr bwMode="auto">
          <a:xfrm>
            <a:off x="457210" y="106595"/>
            <a:ext cx="13105455" cy="1641475"/>
          </a:xfrm>
          <a:prstGeom prst="rect">
            <a:avLst/>
          </a:prstGeom>
          <a:solidFill>
            <a:srgbClr val="29474B"/>
          </a:solidFill>
          <a:ln>
            <a:noFill/>
          </a:ln>
          <a:effectLst/>
        </p:spPr>
        <p:txBody>
          <a:bodyPr lIns="101868" tIns="51114" rIns="101868" bIns="51114"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1pPr>
            <a:lvl2pPr indent="-2873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9pPr>
          </a:lstStyle>
          <a:p>
            <a:pPr algn="ctr" fontAlgn="ctr">
              <a:buSzPct val="100000"/>
            </a:pPr>
            <a:r>
              <a:rPr lang="en-US" altLang="en-US" sz="4800" dirty="0">
                <a:solidFill>
                  <a:schemeClr val="bg1"/>
                </a:solidFill>
                <a:latin typeface="Arial"/>
                <a:ea typeface="ＭＳ Ｐゴシック"/>
                <a:cs typeface="Arial"/>
              </a:rPr>
              <a:t>Energy-Energy Correlators in </a:t>
            </a:r>
            <a:r>
              <a:rPr lang="en-US" altLang="en-US" sz="4800" dirty="0" err="1">
                <a:solidFill>
                  <a:schemeClr val="bg1"/>
                </a:solidFill>
                <a:latin typeface="Arial"/>
                <a:ea typeface="ＭＳ Ｐゴシック"/>
                <a:cs typeface="Arial"/>
              </a:rPr>
              <a:t>e</a:t>
            </a:r>
            <a:r>
              <a:rPr lang="en-US" altLang="en-US" sz="4800" baseline="30000" dirty="0" err="1">
                <a:solidFill>
                  <a:schemeClr val="bg1"/>
                </a:solidFill>
                <a:latin typeface="Arial"/>
                <a:ea typeface="ＭＳ Ｐゴシック"/>
                <a:cs typeface="Arial"/>
              </a:rPr>
              <a:t>+</a:t>
            </a:r>
            <a:r>
              <a:rPr lang="en-US" altLang="en-US" sz="4800" dirty="0" err="1">
                <a:solidFill>
                  <a:schemeClr val="bg1"/>
                </a:solidFill>
                <a:latin typeface="Arial"/>
                <a:ea typeface="ＭＳ Ｐゴシック"/>
                <a:cs typeface="Arial"/>
              </a:rPr>
              <a:t>e</a:t>
            </a:r>
            <a:r>
              <a:rPr lang="en-US" altLang="en-US" sz="4800" baseline="30000" dirty="0">
                <a:solidFill>
                  <a:schemeClr val="bg1"/>
                </a:solidFill>
                <a:latin typeface="Arial"/>
                <a:ea typeface="ＭＳ Ｐゴシック"/>
                <a:cs typeface="Arial"/>
              </a:rPr>
              <a:t>-</a:t>
            </a:r>
            <a:r>
              <a:rPr lang="en-US" altLang="en-US" sz="4800" baseline="-25000" dirty="0">
                <a:solidFill>
                  <a:schemeClr val="bg1"/>
                </a:solidFill>
                <a:latin typeface="Arial"/>
                <a:ea typeface="ＭＳ Ｐゴシック"/>
                <a:cs typeface="Arial"/>
              </a:rPr>
              <a:t>, </a:t>
            </a:r>
            <a:r>
              <a:rPr lang="en-US" altLang="en-US" sz="4800" dirty="0">
                <a:solidFill>
                  <a:schemeClr val="bg1"/>
                </a:solidFill>
                <a:latin typeface="Arial"/>
                <a:ea typeface="ＭＳ Ｐゴシック"/>
                <a:cs typeface="Arial"/>
              </a:rPr>
              <a:t>pp and PbPb with ALEPH and CMS</a:t>
            </a:r>
            <a:endParaRPr lang="en-US" altLang="en-US" sz="4800" baseline="-25000" dirty="0">
              <a:solidFill>
                <a:schemeClr val="bg1"/>
              </a:solidFill>
              <a:latin typeface="Arial"/>
              <a:ea typeface="ＭＳ Ｐゴシック"/>
              <a:cs typeface="Arial"/>
            </a:endParaRPr>
          </a:p>
        </p:txBody>
      </p:sp>
      <p:sp>
        <p:nvSpPr>
          <p:cNvPr id="6151" name="Slide Number Placeholder 2"/>
          <p:cNvSpPr>
            <a:spLocks noGrp="1"/>
          </p:cNvSpPr>
          <p:nvPr>
            <p:ph type="sldNum" idx="10"/>
          </p:nvPr>
        </p:nvSpPr>
        <p:spPr>
          <a:noFill/>
        </p:spPr>
        <p:txBody>
          <a:bodyPr/>
          <a:lstStyle>
            <a:lvl1pPr>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1pPr>
            <a:lvl2pPr>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5pPr>
            <a:lvl6pPr marL="2514389" indent="-228581" defTabSz="449226" eaLnBrk="0" fontAlgn="base" hangingPunct="0">
              <a:spcBef>
                <a:spcPct val="0"/>
              </a:spcBef>
              <a:spcAft>
                <a:spcPct val="0"/>
              </a:spcAft>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6pPr>
            <a:lvl7pPr marL="2971551" indent="-228581" defTabSz="449226" eaLnBrk="0" fontAlgn="base" hangingPunct="0">
              <a:spcBef>
                <a:spcPct val="0"/>
              </a:spcBef>
              <a:spcAft>
                <a:spcPct val="0"/>
              </a:spcAft>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7pPr>
            <a:lvl8pPr marL="3428713" indent="-228581" defTabSz="449226" eaLnBrk="0" fontAlgn="base" hangingPunct="0">
              <a:spcBef>
                <a:spcPct val="0"/>
              </a:spcBef>
              <a:spcAft>
                <a:spcPct val="0"/>
              </a:spcAft>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8pPr>
            <a:lvl9pPr marL="3885874" indent="-228581" defTabSz="449226" eaLnBrk="0" fontAlgn="base" hangingPunct="0">
              <a:spcBef>
                <a:spcPct val="0"/>
              </a:spcBef>
              <a:spcAft>
                <a:spcPct val="0"/>
              </a:spcAft>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0000"/>
                </a:solidFill>
              </a:rPr>
              <a:t>1</a:t>
            </a:r>
          </a:p>
        </p:txBody>
      </p:sp>
      <p:sp>
        <p:nvSpPr>
          <p:cNvPr id="8" name="Anthony Badea,  Austin Baty, Gian Michele Innocenti, Yen-Jie Lee, Christopher McGinn, Michael Peters, Jesse Thaler…"/>
          <p:cNvSpPr txBox="1"/>
          <p:nvPr/>
        </p:nvSpPr>
        <p:spPr>
          <a:xfrm>
            <a:off x="1004144" y="2510906"/>
            <a:ext cx="11953328" cy="167225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3000"/>
            </a:pPr>
            <a:endParaRPr lang="en-US" sz="3200" b="1" dirty="0"/>
          </a:p>
          <a:p>
            <a:pPr algn="ctr">
              <a:defRPr sz="3000"/>
            </a:pPr>
            <a:endParaRPr lang="en-US" sz="2400" u="sng" dirty="0">
              <a:latin typeface="Arial"/>
              <a:ea typeface="ＭＳ Ｐゴシック"/>
              <a:cs typeface="Arial"/>
            </a:endParaRPr>
          </a:p>
          <a:p>
            <a:pPr algn="ctr">
              <a:defRPr sz="3000"/>
            </a:pPr>
            <a:r>
              <a:rPr lang="en-US" sz="3600" dirty="0">
                <a:solidFill>
                  <a:srgbClr val="000000"/>
                </a:solidFill>
                <a:cs typeface="Arial" panose="020B0604020202020204" pitchFamily="34" charset="0"/>
              </a:rPr>
              <a:t>Yen-Jie Lee (MIT)</a:t>
            </a:r>
            <a:endParaRPr lang="en-US" sz="4000" dirty="0"/>
          </a:p>
          <a:p>
            <a:pPr algn="ctr">
              <a:defRPr sz="3000"/>
            </a:pPr>
            <a:endParaRPr lang="en-US" sz="1000" b="1" i="1" dirty="0">
              <a:solidFill>
                <a:srgbClr val="000000"/>
              </a:solidFill>
              <a:cs typeface="Arial" panose="020B0604020202020204" pitchFamily="34" charset="0"/>
            </a:endParaRPr>
          </a:p>
        </p:txBody>
      </p:sp>
      <p:sp>
        <p:nvSpPr>
          <p:cNvPr id="12" name="Subtitle 2"/>
          <p:cNvSpPr txBox="1">
            <a:spLocks/>
          </p:cNvSpPr>
          <p:nvPr/>
        </p:nvSpPr>
        <p:spPr bwMode="auto">
          <a:xfrm>
            <a:off x="1004144" y="4462264"/>
            <a:ext cx="11662216" cy="173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5891" tIns="47946" rIns="95891" bIns="47946"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533356" eaLnBrk="1" hangingPunct="1">
              <a:buNone/>
            </a:pPr>
            <a:endParaRPr lang="en-US" altLang="zh-TW" sz="3000" i="1" u="sng" dirty="0">
              <a:solidFill>
                <a:srgbClr val="29474B"/>
              </a:solidFill>
            </a:endParaRPr>
          </a:p>
          <a:p>
            <a:pPr marL="0" indent="0" algn="ctr" defTabSz="533356" eaLnBrk="1" hangingPunct="1">
              <a:buNone/>
            </a:pPr>
            <a:r>
              <a:rPr lang="en-US" altLang="zh-TW" sz="3200" dirty="0">
                <a:solidFill>
                  <a:srgbClr val="29474B"/>
                </a:solidFill>
                <a:latin typeface="+mn-lt"/>
              </a:rPr>
              <a:t>Energy Correlators at the Collider Frontier</a:t>
            </a:r>
          </a:p>
          <a:p>
            <a:pPr marL="0" indent="0" algn="ctr" defTabSz="533356" eaLnBrk="1" hangingPunct="1">
              <a:buNone/>
            </a:pPr>
            <a:r>
              <a:rPr lang="en-US" altLang="zh-TW" sz="3200" dirty="0">
                <a:solidFill>
                  <a:srgbClr val="29474B"/>
                </a:solidFill>
                <a:latin typeface="+mn-lt"/>
              </a:rPr>
              <a:t>MITP, Mainz, Germany</a:t>
            </a:r>
          </a:p>
          <a:p>
            <a:pPr marL="0" indent="0" algn="ctr" defTabSz="533356" eaLnBrk="1" hangingPunct="1">
              <a:buNone/>
            </a:pPr>
            <a:r>
              <a:rPr lang="en-US" altLang="zh-TW" sz="3200" dirty="0">
                <a:solidFill>
                  <a:srgbClr val="29474B"/>
                </a:solidFill>
                <a:latin typeface="Arial"/>
                <a:ea typeface="新細明體"/>
                <a:cs typeface="Arial"/>
              </a:rPr>
              <a:t>July 8</a:t>
            </a:r>
            <a:r>
              <a:rPr lang="en-US" altLang="zh-TW" sz="3200" baseline="30000" dirty="0">
                <a:solidFill>
                  <a:srgbClr val="29474B"/>
                </a:solidFill>
                <a:latin typeface="Arial"/>
                <a:ea typeface="新細明體"/>
                <a:cs typeface="Arial"/>
              </a:rPr>
              <a:t>th </a:t>
            </a:r>
            <a:r>
              <a:rPr lang="en-US" altLang="zh-TW" sz="3200" dirty="0">
                <a:solidFill>
                  <a:srgbClr val="29474B"/>
                </a:solidFill>
                <a:latin typeface="Arial"/>
                <a:ea typeface="新細明體"/>
                <a:cs typeface="Arial"/>
              </a:rPr>
              <a:t>2024</a:t>
            </a:r>
          </a:p>
        </p:txBody>
      </p:sp>
      <p:pic>
        <p:nvPicPr>
          <p:cNvPr id="1026" name="Picture 2" descr="ãmit logo transparent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8914" y="2885793"/>
            <a:ext cx="2542562" cy="13145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4E572DD-BF90-4D5A-8484-DDB69E3DCD7B}"/>
              </a:ext>
            </a:extLst>
          </p:cNvPr>
          <p:cNvSpPr/>
          <p:nvPr/>
        </p:nvSpPr>
        <p:spPr>
          <a:xfrm>
            <a:off x="932136" y="7172622"/>
            <a:ext cx="7056784" cy="307777"/>
          </a:xfrm>
          <a:prstGeom prst="rect">
            <a:avLst/>
          </a:prstGeom>
        </p:spPr>
        <p:txBody>
          <a:bodyPr wrap="square">
            <a:spAutoFit/>
          </a:bodyPr>
          <a:lstStyle/>
          <a:p>
            <a:r>
              <a:rPr lang="en-US" sz="1400" dirty="0"/>
              <a:t>MIT HIG group's work was supported by US DOE-NP</a:t>
            </a:r>
          </a:p>
        </p:txBody>
      </p:sp>
      <p:pic>
        <p:nvPicPr>
          <p:cNvPr id="15" name="Picture 8" descr="Image result for doe logo">
            <a:extLst>
              <a:ext uri="{FF2B5EF4-FFF2-40B4-BE49-F238E27FC236}">
                <a16:creationId xmlns:a16="http://schemas.microsoft.com/office/drawing/2014/main" id="{5408C911-7FA6-49B8-8149-52D5094C74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47" y="6783461"/>
            <a:ext cx="1162721" cy="7751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inz mitp">
            <a:extLst>
              <a:ext uri="{FF2B5EF4-FFF2-40B4-BE49-F238E27FC236}">
                <a16:creationId xmlns:a16="http://schemas.microsoft.com/office/drawing/2014/main" id="{4DB5D159-B81A-429D-A0F5-9B4A6C3699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20" y="2495897"/>
            <a:ext cx="2690225" cy="226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16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2F43-63FC-4E0A-A8A1-253A7E9BACA8}"/>
              </a:ext>
            </a:extLst>
          </p:cNvPr>
          <p:cNvSpPr>
            <a:spLocks noGrp="1"/>
          </p:cNvSpPr>
          <p:nvPr>
            <p:ph type="title"/>
          </p:nvPr>
        </p:nvSpPr>
        <p:spPr/>
        <p:txBody>
          <a:bodyPr/>
          <a:lstStyle/>
          <a:p>
            <a:r>
              <a:rPr lang="en-US" sz="4350" dirty="0">
                <a:latin typeface="Arial"/>
                <a:cs typeface="Arial"/>
              </a:rPr>
              <a:t>Unfolded </a:t>
            </a:r>
            <a:r>
              <a:rPr lang="en-US" sz="4350" b="1" dirty="0">
                <a:latin typeface="Arial"/>
                <a:cs typeface="Arial"/>
              </a:rPr>
              <a:t>E2C</a:t>
            </a:r>
            <a:r>
              <a:rPr lang="en-US" sz="4350" dirty="0">
                <a:latin typeface="Arial"/>
                <a:cs typeface="Arial"/>
              </a:rPr>
              <a:t> vs MC Generators in pp at 13 </a:t>
            </a:r>
            <a:r>
              <a:rPr lang="en-US" sz="4350" dirty="0" err="1">
                <a:latin typeface="Arial"/>
                <a:cs typeface="Arial"/>
              </a:rPr>
              <a:t>TeV</a:t>
            </a:r>
            <a:endParaRPr lang="en-US" dirty="0" err="1"/>
          </a:p>
        </p:txBody>
      </p:sp>
      <p:sp>
        <p:nvSpPr>
          <p:cNvPr id="3" name="Slide Number Placeholder 2">
            <a:extLst>
              <a:ext uri="{FF2B5EF4-FFF2-40B4-BE49-F238E27FC236}">
                <a16:creationId xmlns:a16="http://schemas.microsoft.com/office/drawing/2014/main" id="{5612097E-EE81-46D4-BC73-99CEB9A04829}"/>
              </a:ext>
            </a:extLst>
          </p:cNvPr>
          <p:cNvSpPr>
            <a:spLocks noGrp="1"/>
          </p:cNvSpPr>
          <p:nvPr>
            <p:ph type="sldNum" idx="10"/>
          </p:nvPr>
        </p:nvSpPr>
        <p:spPr/>
        <p:txBody>
          <a:bodyPr/>
          <a:lstStyle/>
          <a:p>
            <a:pPr>
              <a:defRPr/>
            </a:pPr>
            <a:fld id="{5FAFCA32-E79B-49D5-A95D-2B1C2F2F5DAE}" type="slidenum">
              <a:rPr lang="en-US" altLang="en-US" smtClean="0"/>
              <a:pPr>
                <a:defRPr/>
              </a:pPr>
              <a:t>10</a:t>
            </a:fld>
            <a:endParaRPr lang="en-US" altLang="en-US"/>
          </a:p>
        </p:txBody>
      </p:sp>
      <p:sp>
        <p:nvSpPr>
          <p:cNvPr id="4" name="Footer Placeholder 3">
            <a:extLst>
              <a:ext uri="{FF2B5EF4-FFF2-40B4-BE49-F238E27FC236}">
                <a16:creationId xmlns:a16="http://schemas.microsoft.com/office/drawing/2014/main" id="{331C81ED-7E5D-4129-BC24-CCEC74A461A7}"/>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sp>
        <p:nvSpPr>
          <p:cNvPr id="5" name="文字方塊 4">
            <a:extLst>
              <a:ext uri="{FF2B5EF4-FFF2-40B4-BE49-F238E27FC236}">
                <a16:creationId xmlns:a16="http://schemas.microsoft.com/office/drawing/2014/main" id="{4DE9DBBB-47F4-271A-C84D-7C2C4FF90F53}"/>
              </a:ext>
            </a:extLst>
          </p:cNvPr>
          <p:cNvSpPr txBox="1"/>
          <p:nvPr/>
        </p:nvSpPr>
        <p:spPr>
          <a:xfrm>
            <a:off x="8781008" y="1186269"/>
            <a:ext cx="496855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zh-TW" altLang="en-US" sz="2400" dirty="0">
                <a:latin typeface="Arial"/>
                <a:ea typeface="ＭＳ Ｐゴシック"/>
                <a:cs typeface="Arial"/>
              </a:rPr>
              <a:t>Results compared to PYTHIA8, HERWIG and SHERPA2</a:t>
            </a:r>
          </a:p>
          <a:p>
            <a:pPr marL="457200" indent="-457200">
              <a:buFont typeface="Arial"/>
              <a:buChar char="•"/>
            </a:pPr>
            <a:endParaRPr lang="zh-TW" altLang="en-US" sz="2400" dirty="0">
              <a:latin typeface="Arial"/>
              <a:ea typeface="ＭＳ Ｐゴシック"/>
              <a:cs typeface="Arial"/>
            </a:endParaRPr>
          </a:p>
          <a:p>
            <a:pPr marL="457200" indent="-457200">
              <a:buFont typeface="Arial"/>
              <a:buChar char="•"/>
            </a:pPr>
            <a:r>
              <a:rPr lang="zh-TW" altLang="en-US" sz="2400" dirty="0">
                <a:solidFill>
                  <a:schemeClr val="accent5">
                    <a:lumMod val="75000"/>
                  </a:schemeClr>
                </a:solidFill>
                <a:latin typeface="Arial"/>
                <a:ea typeface="ＭＳ Ｐゴシック"/>
                <a:cs typeface="Arial"/>
              </a:rPr>
              <a:t>None of the generator fully describes the E2C data</a:t>
            </a:r>
            <a:endParaRPr lang="zh-TW" sz="2400" dirty="0">
              <a:solidFill>
                <a:schemeClr val="accent5">
                  <a:lumMod val="75000"/>
                </a:schemeClr>
              </a:solidFill>
              <a:cs typeface="Arial" panose="020B0604020202020204" pitchFamily="34" charset="0"/>
            </a:endParaRPr>
          </a:p>
          <a:p>
            <a:pPr marL="457200" indent="-457200">
              <a:buFont typeface="Arial"/>
              <a:buChar char="•"/>
            </a:pPr>
            <a:endParaRPr lang="zh-TW" altLang="en-US" sz="2400" dirty="0">
              <a:cs typeface="Arial"/>
            </a:endParaRPr>
          </a:p>
          <a:p>
            <a:pPr marL="457200" indent="-457200">
              <a:buFont typeface="Arial"/>
              <a:buChar char="•"/>
            </a:pPr>
            <a:r>
              <a:rPr lang="zh-TW" altLang="en-US" sz="2400" dirty="0">
                <a:latin typeface="Arial"/>
                <a:ea typeface="ＭＳ Ｐゴシック"/>
                <a:cs typeface="Arial"/>
              </a:rPr>
              <a:t>Spread of the predictions from generators at the 10-20% level</a:t>
            </a:r>
          </a:p>
          <a:p>
            <a:pPr marL="457200" indent="-457200">
              <a:buFont typeface="Arial"/>
              <a:buChar char="•"/>
            </a:pPr>
            <a:endParaRPr lang="zh-TW" altLang="en-US" sz="2400" dirty="0">
              <a:cs typeface="Arial"/>
            </a:endParaRPr>
          </a:p>
          <a:p>
            <a:pPr marL="457200" indent="-457200">
              <a:buFont typeface="Arial"/>
              <a:buChar char="•"/>
            </a:pPr>
            <a:r>
              <a:rPr lang="zh-TW" altLang="en-US" sz="2400" dirty="0">
                <a:latin typeface="Arial"/>
                <a:ea typeface="ＭＳ Ｐゴシック"/>
                <a:cs typeface="Arial"/>
              </a:rPr>
              <a:t>Peak position at around </a:t>
            </a:r>
            <a:br>
              <a:rPr lang="zh-TW" altLang="en-US" sz="2400" dirty="0">
                <a:latin typeface="Arial"/>
                <a:ea typeface="ＭＳ Ｐゴシック"/>
                <a:cs typeface="Arial"/>
              </a:rPr>
            </a:br>
            <a:r>
              <a:rPr lang="zh-TW" altLang="en-US" sz="2400" dirty="0">
                <a:latin typeface="Arial"/>
                <a:ea typeface="ＭＳ Ｐゴシック"/>
                <a:cs typeface="Arial"/>
              </a:rPr>
              <a:t>p</a:t>
            </a:r>
            <a:r>
              <a:rPr lang="zh-TW" altLang="en-US" sz="2400" baseline="-25000" dirty="0">
                <a:latin typeface="Arial"/>
                <a:ea typeface="ＭＳ Ｐゴシック"/>
                <a:cs typeface="Arial"/>
              </a:rPr>
              <a:t>T</a:t>
            </a:r>
            <a:r>
              <a:rPr lang="zh-TW" altLang="en-US" sz="2400" dirty="0">
                <a:latin typeface="Arial"/>
                <a:ea typeface="ＭＳ Ｐゴシック"/>
                <a:cs typeface="Arial"/>
              </a:rPr>
              <a:t>X</a:t>
            </a:r>
            <a:r>
              <a:rPr lang="zh-TW" altLang="en-US" sz="2400" baseline="-25000" dirty="0">
                <a:latin typeface="Arial"/>
                <a:ea typeface="ＭＳ Ｐゴシック"/>
                <a:cs typeface="Arial"/>
              </a:rPr>
              <a:t>L</a:t>
            </a:r>
            <a:r>
              <a:rPr lang="zh-TW" altLang="en-US" sz="2400" dirty="0">
                <a:latin typeface="Arial"/>
                <a:ea typeface="ＭＳ Ｐゴシック"/>
                <a:cs typeface="Arial"/>
              </a:rPr>
              <a:t>~ 2-3 GeV</a:t>
            </a:r>
          </a:p>
        </p:txBody>
      </p:sp>
      <p:pic>
        <p:nvPicPr>
          <p:cNvPr id="6" name="Picture 2">
            <a:extLst>
              <a:ext uri="{FF2B5EF4-FFF2-40B4-BE49-F238E27FC236}">
                <a16:creationId xmlns:a16="http://schemas.microsoft.com/office/drawing/2014/main" id="{2EB170E9-F846-4F16-97F3-F244318A7E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056" y="1221904"/>
            <a:ext cx="839656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83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2F43-63FC-4E0A-A8A1-253A7E9BACA8}"/>
              </a:ext>
            </a:extLst>
          </p:cNvPr>
          <p:cNvSpPr>
            <a:spLocks noGrp="1"/>
          </p:cNvSpPr>
          <p:nvPr>
            <p:ph type="title"/>
          </p:nvPr>
        </p:nvSpPr>
        <p:spPr/>
        <p:txBody>
          <a:bodyPr/>
          <a:lstStyle/>
          <a:p>
            <a:r>
              <a:rPr lang="en-US" sz="4350" dirty="0">
                <a:latin typeface="Arial"/>
                <a:cs typeface="Arial"/>
              </a:rPr>
              <a:t>Unfolded </a:t>
            </a:r>
            <a:r>
              <a:rPr lang="en-US" sz="4350" b="1" dirty="0">
                <a:latin typeface="Arial"/>
                <a:cs typeface="Arial"/>
              </a:rPr>
              <a:t>E3C</a:t>
            </a:r>
            <a:r>
              <a:rPr lang="en-US" sz="4350" dirty="0">
                <a:latin typeface="Arial"/>
                <a:cs typeface="Arial"/>
              </a:rPr>
              <a:t> vs MC Generators in pp at 13 TeV</a:t>
            </a:r>
            <a:endParaRPr lang="en-US" dirty="0"/>
          </a:p>
        </p:txBody>
      </p:sp>
      <p:sp>
        <p:nvSpPr>
          <p:cNvPr id="3" name="Slide Number Placeholder 2">
            <a:extLst>
              <a:ext uri="{FF2B5EF4-FFF2-40B4-BE49-F238E27FC236}">
                <a16:creationId xmlns:a16="http://schemas.microsoft.com/office/drawing/2014/main" id="{5612097E-EE81-46D4-BC73-99CEB9A04829}"/>
              </a:ext>
            </a:extLst>
          </p:cNvPr>
          <p:cNvSpPr>
            <a:spLocks noGrp="1"/>
          </p:cNvSpPr>
          <p:nvPr>
            <p:ph type="sldNum" idx="10"/>
          </p:nvPr>
        </p:nvSpPr>
        <p:spPr/>
        <p:txBody>
          <a:bodyPr/>
          <a:lstStyle/>
          <a:p>
            <a:pPr>
              <a:defRPr/>
            </a:pPr>
            <a:fld id="{5FAFCA32-E79B-49D5-A95D-2B1C2F2F5DAE}" type="slidenum">
              <a:rPr lang="en-US" altLang="en-US" smtClean="0"/>
              <a:pPr>
                <a:defRPr/>
              </a:pPr>
              <a:t>11</a:t>
            </a:fld>
            <a:endParaRPr lang="en-US" altLang="en-US"/>
          </a:p>
        </p:txBody>
      </p:sp>
      <p:sp>
        <p:nvSpPr>
          <p:cNvPr id="4" name="Footer Placeholder 3">
            <a:extLst>
              <a:ext uri="{FF2B5EF4-FFF2-40B4-BE49-F238E27FC236}">
                <a16:creationId xmlns:a16="http://schemas.microsoft.com/office/drawing/2014/main" id="{331C81ED-7E5D-4129-BC24-CCEC74A461A7}"/>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sp>
        <p:nvSpPr>
          <p:cNvPr id="5" name="文字方塊 4">
            <a:extLst>
              <a:ext uri="{FF2B5EF4-FFF2-40B4-BE49-F238E27FC236}">
                <a16:creationId xmlns:a16="http://schemas.microsoft.com/office/drawing/2014/main" id="{4DE9DBBB-47F4-271A-C84D-7C2C4FF90F53}"/>
              </a:ext>
            </a:extLst>
          </p:cNvPr>
          <p:cNvSpPr txBox="1"/>
          <p:nvPr/>
        </p:nvSpPr>
        <p:spPr>
          <a:xfrm>
            <a:off x="8781008" y="1186269"/>
            <a:ext cx="496855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zh-TW" altLang="en-US" sz="2400" dirty="0">
                <a:latin typeface="Arial"/>
                <a:ea typeface="ＭＳ Ｐゴシック"/>
                <a:cs typeface="Arial"/>
              </a:rPr>
              <a:t>Results compared to PYTHIA8, HERWIG and SHERPA2</a:t>
            </a:r>
          </a:p>
          <a:p>
            <a:pPr marL="457200" indent="-457200">
              <a:buFont typeface="Arial"/>
              <a:buChar char="•"/>
            </a:pPr>
            <a:endParaRPr lang="zh-TW" altLang="en-US" sz="2400" dirty="0">
              <a:latin typeface="Arial"/>
              <a:ea typeface="ＭＳ Ｐゴシック"/>
              <a:cs typeface="Arial"/>
            </a:endParaRPr>
          </a:p>
          <a:p>
            <a:pPr marL="457200" indent="-457200">
              <a:buFont typeface="Arial"/>
              <a:buChar char="•"/>
            </a:pPr>
            <a:r>
              <a:rPr lang="zh-TW" altLang="en-US" sz="2400" dirty="0">
                <a:solidFill>
                  <a:schemeClr val="accent5">
                    <a:lumMod val="75000"/>
                  </a:schemeClr>
                </a:solidFill>
                <a:latin typeface="Arial"/>
                <a:ea typeface="ＭＳ Ｐゴシック"/>
                <a:cs typeface="Arial"/>
              </a:rPr>
              <a:t>None of the generator fully describes the E</a:t>
            </a:r>
            <a:r>
              <a:rPr lang="en-US" altLang="zh-TW" sz="2400" dirty="0">
                <a:solidFill>
                  <a:schemeClr val="accent5">
                    <a:lumMod val="75000"/>
                  </a:schemeClr>
                </a:solidFill>
                <a:latin typeface="Arial"/>
                <a:ea typeface="ＭＳ Ｐゴシック"/>
                <a:cs typeface="Arial"/>
              </a:rPr>
              <a:t>3</a:t>
            </a:r>
            <a:r>
              <a:rPr lang="zh-TW" altLang="en-US" sz="2400" dirty="0">
                <a:solidFill>
                  <a:schemeClr val="accent5">
                    <a:lumMod val="75000"/>
                  </a:schemeClr>
                </a:solidFill>
                <a:latin typeface="Arial"/>
                <a:ea typeface="ＭＳ Ｐゴシック"/>
                <a:cs typeface="Arial"/>
              </a:rPr>
              <a:t>C data</a:t>
            </a:r>
            <a:endParaRPr lang="zh-TW" sz="2400" dirty="0">
              <a:solidFill>
                <a:schemeClr val="accent5">
                  <a:lumMod val="75000"/>
                </a:schemeClr>
              </a:solidFill>
              <a:cs typeface="Arial" panose="020B0604020202020204" pitchFamily="34" charset="0"/>
            </a:endParaRPr>
          </a:p>
          <a:p>
            <a:pPr marL="457200" indent="-457200">
              <a:buFont typeface="Arial"/>
              <a:buChar char="•"/>
            </a:pPr>
            <a:endParaRPr lang="zh-TW" altLang="en-US" sz="2400" dirty="0">
              <a:cs typeface="Arial"/>
            </a:endParaRPr>
          </a:p>
          <a:p>
            <a:pPr marL="457200" indent="-457200">
              <a:buFont typeface="Arial"/>
              <a:buChar char="•"/>
            </a:pPr>
            <a:r>
              <a:rPr lang="zh-TW" altLang="en-US" sz="2400" dirty="0">
                <a:latin typeface="Arial"/>
                <a:ea typeface="ＭＳ Ｐゴシック"/>
                <a:cs typeface="Arial"/>
              </a:rPr>
              <a:t>Spread of the predictions from generators at the 10-20% level</a:t>
            </a:r>
          </a:p>
          <a:p>
            <a:pPr marL="457200" indent="-457200">
              <a:buFont typeface="Arial"/>
              <a:buChar char="•"/>
            </a:pPr>
            <a:endParaRPr lang="zh-TW" altLang="en-US" sz="2400" dirty="0">
              <a:cs typeface="Arial"/>
            </a:endParaRPr>
          </a:p>
        </p:txBody>
      </p:sp>
      <p:pic>
        <p:nvPicPr>
          <p:cNvPr id="2050" name="Picture 2">
            <a:extLst>
              <a:ext uri="{FF2B5EF4-FFF2-40B4-BE49-F238E27FC236}">
                <a16:creationId xmlns:a16="http://schemas.microsoft.com/office/drawing/2014/main" id="{0B548870-CEB3-4F16-80CB-0FBB3B792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056" y="1221904"/>
            <a:ext cx="839656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65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8E9F-ECAD-4915-B9CD-118F5F0F0058}"/>
              </a:ext>
            </a:extLst>
          </p:cNvPr>
          <p:cNvSpPr>
            <a:spLocks noGrp="1"/>
          </p:cNvSpPr>
          <p:nvPr>
            <p:ph type="title"/>
          </p:nvPr>
        </p:nvSpPr>
        <p:spPr/>
        <p:txBody>
          <a:bodyPr/>
          <a:lstStyle/>
          <a:p>
            <a:r>
              <a:rPr lang="en-US" sz="4350" dirty="0">
                <a:latin typeface="Arial"/>
                <a:cs typeface="Arial"/>
              </a:rPr>
              <a:t>Unfolded E2C vs. Jet </a:t>
            </a:r>
            <a:r>
              <a:rPr lang="en-US" sz="4350" dirty="0" err="1">
                <a:latin typeface="Arial"/>
                <a:cs typeface="Arial"/>
              </a:rPr>
              <a:t>p</a:t>
            </a:r>
            <a:r>
              <a:rPr lang="en-US" sz="4350" baseline="-25000" dirty="0" err="1">
                <a:latin typeface="Arial"/>
                <a:cs typeface="Arial"/>
              </a:rPr>
              <a:t>T</a:t>
            </a:r>
            <a:endParaRPr lang="en-US" sz="4350" baseline="-25000" dirty="0" err="1"/>
          </a:p>
        </p:txBody>
      </p:sp>
      <p:sp>
        <p:nvSpPr>
          <p:cNvPr id="3" name="Slide Number Placeholder 2">
            <a:extLst>
              <a:ext uri="{FF2B5EF4-FFF2-40B4-BE49-F238E27FC236}">
                <a16:creationId xmlns:a16="http://schemas.microsoft.com/office/drawing/2014/main" id="{D71D2471-AB4B-4607-8974-CA5D5E54B5DA}"/>
              </a:ext>
            </a:extLst>
          </p:cNvPr>
          <p:cNvSpPr>
            <a:spLocks noGrp="1"/>
          </p:cNvSpPr>
          <p:nvPr>
            <p:ph type="sldNum" idx="10"/>
          </p:nvPr>
        </p:nvSpPr>
        <p:spPr/>
        <p:txBody>
          <a:bodyPr/>
          <a:lstStyle/>
          <a:p>
            <a:pPr>
              <a:defRPr/>
            </a:pPr>
            <a:fld id="{5FAFCA32-E79B-49D5-A95D-2B1C2F2F5DAE}" type="slidenum">
              <a:rPr lang="en-US" altLang="en-US" smtClean="0"/>
              <a:pPr>
                <a:defRPr/>
              </a:pPr>
              <a:t>12</a:t>
            </a:fld>
            <a:endParaRPr lang="en-US" altLang="en-US"/>
          </a:p>
        </p:txBody>
      </p:sp>
      <p:sp>
        <p:nvSpPr>
          <p:cNvPr id="4" name="Footer Placeholder 3">
            <a:extLst>
              <a:ext uri="{FF2B5EF4-FFF2-40B4-BE49-F238E27FC236}">
                <a16:creationId xmlns:a16="http://schemas.microsoft.com/office/drawing/2014/main" id="{FAC73D71-C974-4EF0-8DC6-3AA9A3E6D8C7}"/>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sp>
        <p:nvSpPr>
          <p:cNvPr id="5" name="Slide Number">
            <a:extLst>
              <a:ext uri="{FF2B5EF4-FFF2-40B4-BE49-F238E27FC236}">
                <a16:creationId xmlns:a16="http://schemas.microsoft.com/office/drawing/2014/main" id="{33273AC0-05D8-48CB-944B-F4DBF8DC4B5B}"/>
              </a:ext>
            </a:extLst>
          </p:cNvPr>
          <p:cNvSpPr txBox="1">
            <a:spLocks/>
          </p:cNvSpPr>
          <p:nvPr/>
        </p:nvSpPr>
        <p:spPr>
          <a:xfrm>
            <a:off x="7382087" y="4036055"/>
            <a:ext cx="298159" cy="3118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fontAlgn="auto">
              <a:spcBef>
                <a:spcPts val="0"/>
              </a:spcBef>
              <a:spcAft>
                <a:spcPts val="0"/>
              </a:spcAft>
            </a:pPr>
            <a:fld id="{86CB4B4D-7CA3-9044-876B-883B54F8677D}" type="slidenum">
              <a:rPr lang="en-US" sz="1360" kern="0" smtClean="0">
                <a:latin typeface="Helvetica Neue"/>
                <a:sym typeface="Helvetica Neue"/>
              </a:rPr>
              <a:pPr algn="ctr" eaLnBrk="1" fontAlgn="auto">
                <a:spcBef>
                  <a:spcPts val="0"/>
                </a:spcBef>
                <a:spcAft>
                  <a:spcPts val="0"/>
                </a:spcAft>
              </a:pPr>
              <a:t>12</a:t>
            </a:fld>
            <a:endParaRPr lang="en-US" sz="1360" kern="0">
              <a:latin typeface="Helvetica Neue"/>
              <a:sym typeface="Helvetica Neue"/>
            </a:endParaRPr>
          </a:p>
        </p:txBody>
      </p:sp>
      <mc:AlternateContent xmlns:mc="http://schemas.openxmlformats.org/markup-compatibility/2006" xmlns:a14="http://schemas.microsoft.com/office/drawing/2010/main">
        <mc:Choice Requires="a14">
          <p:sp>
            <p:nvSpPr>
              <p:cNvPr id="6" name=",">
                <a:extLst>
                  <a:ext uri="{FF2B5EF4-FFF2-40B4-BE49-F238E27FC236}">
                    <a16:creationId xmlns:a16="http://schemas.microsoft.com/office/drawing/2014/main" id="{3DD50B50-AF7C-4E9C-A66B-99962F6AB423}"/>
                  </a:ext>
                </a:extLst>
              </p:cNvPr>
              <p:cNvSpPr txBox="1"/>
              <p:nvPr/>
            </p:nvSpPr>
            <p:spPr>
              <a:xfrm>
                <a:off x="9527029" y="2508471"/>
                <a:ext cx="2439942" cy="73736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28787" tIns="28787" rIns="28787" bIns="28787" anchor="ctr">
                <a:spAutoFit/>
              </a:bodyPr>
              <a:lstStyle/>
              <a:p>
                <a:pPr defTabSz="1381806" eaLnBrk="1" fontAlgn="auto">
                  <a:spcBef>
                    <a:spcPts val="0"/>
                  </a:spcBef>
                  <a:spcAft>
                    <a:spcPts val="0"/>
                  </a:spcAft>
                  <a:defRPr sz="5300">
                    <a:solidFill>
                      <a:srgbClr val="FF42A1">
                        <a:satOff val="-20754"/>
                        <a:lumOff val="-16738"/>
                      </a:srgbClr>
                    </a:solidFill>
                  </a:defRPr>
                </a:pPr>
                <a:r>
                  <a:rPr sz="3004" kern="0">
                    <a:solidFill>
                      <a:srgbClr val="FF42A1">
                        <a:satOff val="-20754"/>
                        <a:lumOff val="-16738"/>
                      </a:srgbClr>
                    </a:solidFill>
                    <a:latin typeface="Helvetica Neue"/>
                    <a:sym typeface="Helvetica Neue"/>
                  </a:rPr>
                  <a:t> </a:t>
                </a:r>
                <a14:m>
                  <m:oMath xmlns:m="http://schemas.openxmlformats.org/officeDocument/2006/math">
                    <m:sSubSup>
                      <m:sSubSupPr>
                        <m:ctrlPr>
                          <a:rPr sz="3627" i="1" kern="0">
                            <a:solidFill>
                              <a:srgbClr val="D31876"/>
                            </a:solidFill>
                            <a:latin typeface="Cambria Math" panose="02040503050406030204" pitchFamily="18" charset="0"/>
                            <a:sym typeface="Helvetica Neue"/>
                          </a:rPr>
                        </m:ctrlPr>
                      </m:sSubSupPr>
                      <m:e>
                        <m:r>
                          <a:rPr sz="3627" i="1" kern="0">
                            <a:solidFill>
                              <a:srgbClr val="D31876"/>
                            </a:solidFill>
                            <a:latin typeface="Cambria Math" panose="02040503050406030204" pitchFamily="18" charset="0"/>
                            <a:sym typeface="Helvetica Neue"/>
                          </a:rPr>
                          <m:t>𝑝</m:t>
                        </m:r>
                      </m:e>
                      <m:sub>
                        <m:r>
                          <a:rPr sz="3627" i="1" kern="0">
                            <a:solidFill>
                              <a:srgbClr val="D31876"/>
                            </a:solidFill>
                            <a:latin typeface="Cambria Math" panose="02040503050406030204" pitchFamily="18" charset="0"/>
                            <a:sym typeface="Helvetica Neue"/>
                          </a:rPr>
                          <m:t>𝑇</m:t>
                        </m:r>
                      </m:sub>
                      <m:sup>
                        <m:r>
                          <a:rPr sz="3627" i="1" kern="0">
                            <a:solidFill>
                              <a:srgbClr val="D31876"/>
                            </a:solidFill>
                            <a:latin typeface="Cambria Math" panose="02040503050406030204" pitchFamily="18" charset="0"/>
                            <a:sym typeface="Helvetica Neue"/>
                          </a:rPr>
                          <m:t>𝑗𝑒𝑡</m:t>
                        </m:r>
                      </m:sup>
                    </m:sSubSup>
                    <m:r>
                      <a:rPr sz="3627" i="1" kern="0">
                        <a:solidFill>
                          <a:srgbClr val="D31876"/>
                        </a:solidFill>
                        <a:latin typeface="Cambria Math" panose="02040503050406030204" pitchFamily="18" charset="0"/>
                        <a:sym typeface="Helvetica Neue"/>
                      </a:rPr>
                      <m:t>↑</m:t>
                    </m:r>
                  </m:oMath>
                </a14:m>
                <a:r>
                  <a:rPr sz="3004" kern="0">
                    <a:solidFill>
                      <a:srgbClr val="FF42A1">
                        <a:satOff val="-20754"/>
                        <a:lumOff val="-16738"/>
                      </a:srgbClr>
                    </a:solidFill>
                    <a:latin typeface="Helvetica Neue"/>
                    <a:sym typeface="Helvetica Neue"/>
                  </a:rPr>
                  <a:t>,  </a:t>
                </a:r>
                <a14:m>
                  <m:oMath xmlns:m="http://schemas.openxmlformats.org/officeDocument/2006/math">
                    <m:sSub>
                      <m:sSubPr>
                        <m:ctrlPr>
                          <a:rPr sz="3627" i="1" kern="0">
                            <a:solidFill>
                              <a:srgbClr val="D31876"/>
                            </a:solidFill>
                            <a:latin typeface="Cambria Math" panose="02040503050406030204" pitchFamily="18" charset="0"/>
                            <a:sym typeface="Helvetica Neue"/>
                          </a:rPr>
                        </m:ctrlPr>
                      </m:sSubPr>
                      <m:e>
                        <m:r>
                          <a:rPr sz="3627" i="1" kern="0">
                            <a:solidFill>
                              <a:srgbClr val="D31876"/>
                            </a:solidFill>
                            <a:latin typeface="Cambria Math" panose="02040503050406030204" pitchFamily="18" charset="0"/>
                            <a:sym typeface="Helvetica Neue"/>
                          </a:rPr>
                          <m:t>𝑥</m:t>
                        </m:r>
                      </m:e>
                      <m:sub>
                        <m:r>
                          <a:rPr sz="3627" i="1" kern="0">
                            <a:solidFill>
                              <a:srgbClr val="D31876"/>
                            </a:solidFill>
                            <a:latin typeface="Cambria Math" panose="02040503050406030204" pitchFamily="18" charset="0"/>
                            <a:sym typeface="Helvetica Neue"/>
                          </a:rPr>
                          <m:t>𝐿</m:t>
                        </m:r>
                      </m:sub>
                    </m:sSub>
                    <m:r>
                      <a:rPr sz="3627" i="1" kern="0">
                        <a:solidFill>
                          <a:srgbClr val="D31876"/>
                        </a:solidFill>
                        <a:latin typeface="Cambria Math" panose="02040503050406030204" pitchFamily="18" charset="0"/>
                        <a:sym typeface="Helvetica Neue"/>
                      </a:rPr>
                      <m:t>↓</m:t>
                    </m:r>
                  </m:oMath>
                </a14:m>
                <a:endParaRPr sz="3004" kern="0">
                  <a:solidFill>
                    <a:srgbClr val="D41876"/>
                  </a:solidFill>
                  <a:latin typeface="Helvetica Neue"/>
                  <a:sym typeface="Helvetica Neue"/>
                </a:endParaRPr>
              </a:p>
            </p:txBody>
          </p:sp>
        </mc:Choice>
        <mc:Fallback xmlns="">
          <p:sp>
            <p:nvSpPr>
              <p:cNvPr id="6" name=",">
                <a:extLst>
                  <a:ext uri="{FF2B5EF4-FFF2-40B4-BE49-F238E27FC236}">
                    <a16:creationId xmlns:a16="http://schemas.microsoft.com/office/drawing/2014/main" id="{3DD50B50-AF7C-4E9C-A66B-99962F6AB423}"/>
                  </a:ext>
                </a:extLst>
              </p:cNvPr>
              <p:cNvSpPr txBox="1">
                <a:spLocks noRot="1" noChangeAspect="1" noMove="1" noResize="1" noEditPoints="1" noAdjustHandles="1" noChangeArrowheads="1" noChangeShapeType="1" noTextEdit="1"/>
              </p:cNvSpPr>
              <p:nvPr/>
            </p:nvSpPr>
            <p:spPr>
              <a:xfrm>
                <a:off x="9527029" y="2508471"/>
                <a:ext cx="2439942" cy="737361"/>
              </a:xfrm>
              <a:prstGeom prst="rect">
                <a:avLst/>
              </a:prstGeom>
              <a:blipFill>
                <a:blip r:embed="rId2"/>
                <a:stretch>
                  <a:fillRect b="-20661"/>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Q *">
                <a:extLst>
                  <a:ext uri="{FF2B5EF4-FFF2-40B4-BE49-F238E27FC236}">
                    <a16:creationId xmlns:a16="http://schemas.microsoft.com/office/drawing/2014/main" id="{4760DFE9-6880-4B4F-B22C-B7CFB4D6542D}"/>
                  </a:ext>
                </a:extLst>
              </p:cNvPr>
              <p:cNvSpPr txBox="1"/>
              <p:nvPr/>
            </p:nvSpPr>
            <p:spPr>
              <a:xfrm>
                <a:off x="9732503" y="1752683"/>
                <a:ext cx="2222640" cy="73736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28787" tIns="28787" rIns="28787" bIns="28787" anchor="ctr">
                <a:spAutoFit/>
              </a:bodyPr>
              <a:lstStyle/>
              <a:p>
                <a:pPr defTabSz="1381806" eaLnBrk="1" fontAlgn="auto">
                  <a:spcBef>
                    <a:spcPts val="0"/>
                  </a:spcBef>
                  <a:spcAft>
                    <a:spcPts val="0"/>
                  </a:spcAft>
                  <a:defRPr sz="5300">
                    <a:solidFill>
                      <a:srgbClr val="FF42A1">
                        <a:satOff val="-20754"/>
                        <a:lumOff val="-16738"/>
                      </a:srgbClr>
                    </a:solidFill>
                  </a:defRPr>
                </a:pPr>
                <a:r>
                  <a:rPr sz="3004" kern="0">
                    <a:solidFill>
                      <a:srgbClr val="FF42A1">
                        <a:satOff val="-20754"/>
                        <a:lumOff val="-16738"/>
                      </a:srgbClr>
                    </a:solidFill>
                    <a:latin typeface="Helvetica Neue"/>
                    <a:sym typeface="Helvetica Neue"/>
                  </a:rPr>
                  <a:t>Q</a:t>
                </a:r>
                <a14:m>
                  <m:oMath xmlns:m="http://schemas.openxmlformats.org/officeDocument/2006/math">
                    <m:r>
                      <a:rPr sz="3627" i="1" kern="0">
                        <a:solidFill>
                          <a:srgbClr val="D31876"/>
                        </a:solidFill>
                        <a:latin typeface="Cambria Math" panose="02040503050406030204" pitchFamily="18" charset="0"/>
                        <a:sym typeface="Helvetica Neue"/>
                      </a:rPr>
                      <m:t>∝</m:t>
                    </m:r>
                    <m:sSub>
                      <m:sSubPr>
                        <m:ctrlPr>
                          <a:rPr sz="3627" i="1" kern="0">
                            <a:solidFill>
                              <a:srgbClr val="D31876"/>
                            </a:solidFill>
                            <a:latin typeface="Cambria Math" panose="02040503050406030204" pitchFamily="18" charset="0"/>
                            <a:sym typeface="Helvetica Neue"/>
                          </a:rPr>
                        </m:ctrlPr>
                      </m:sSubPr>
                      <m:e>
                        <m:r>
                          <a:rPr sz="3627" i="1" kern="0">
                            <a:solidFill>
                              <a:srgbClr val="D31876"/>
                            </a:solidFill>
                            <a:latin typeface="Cambria Math" panose="02040503050406030204" pitchFamily="18" charset="0"/>
                            <a:sym typeface="Helvetica Neue"/>
                          </a:rPr>
                          <m:t>𝑥</m:t>
                        </m:r>
                      </m:e>
                      <m:sub>
                        <m:r>
                          <a:rPr sz="3627" i="1" kern="0">
                            <a:solidFill>
                              <a:srgbClr val="D31876"/>
                            </a:solidFill>
                            <a:latin typeface="Cambria Math" panose="02040503050406030204" pitchFamily="18" charset="0"/>
                            <a:sym typeface="Helvetica Neue"/>
                          </a:rPr>
                          <m:t>𝐿</m:t>
                        </m:r>
                      </m:sub>
                    </m:sSub>
                  </m:oMath>
                </a14:m>
                <a:r>
                  <a:rPr sz="3004" kern="0">
                    <a:solidFill>
                      <a:srgbClr val="FF42A1">
                        <a:satOff val="-20754"/>
                        <a:lumOff val="-16738"/>
                      </a:srgbClr>
                    </a:solidFill>
                    <a:latin typeface="Helvetica Neue"/>
                    <a:sym typeface="Helvetica Neue"/>
                  </a:rPr>
                  <a:t>*</a:t>
                </a:r>
                <a14:m>
                  <m:oMath xmlns:m="http://schemas.openxmlformats.org/officeDocument/2006/math">
                    <m:sSubSup>
                      <m:sSubSupPr>
                        <m:ctrlPr>
                          <a:rPr sz="3627" i="1" kern="0">
                            <a:solidFill>
                              <a:srgbClr val="D31876"/>
                            </a:solidFill>
                            <a:latin typeface="Cambria Math" panose="02040503050406030204" pitchFamily="18" charset="0"/>
                            <a:sym typeface="Helvetica Neue"/>
                          </a:rPr>
                        </m:ctrlPr>
                      </m:sSubSupPr>
                      <m:e>
                        <m:r>
                          <a:rPr sz="3627" i="1" kern="0">
                            <a:solidFill>
                              <a:srgbClr val="D31876"/>
                            </a:solidFill>
                            <a:latin typeface="Cambria Math" panose="02040503050406030204" pitchFamily="18" charset="0"/>
                            <a:sym typeface="Helvetica Neue"/>
                          </a:rPr>
                          <m:t>𝑝</m:t>
                        </m:r>
                      </m:e>
                      <m:sub>
                        <m:r>
                          <a:rPr sz="3627" i="1" kern="0">
                            <a:solidFill>
                              <a:srgbClr val="D31876"/>
                            </a:solidFill>
                            <a:latin typeface="Cambria Math" panose="02040503050406030204" pitchFamily="18" charset="0"/>
                            <a:sym typeface="Helvetica Neue"/>
                          </a:rPr>
                          <m:t>𝑇</m:t>
                        </m:r>
                      </m:sub>
                      <m:sup>
                        <m:r>
                          <a:rPr sz="3627" i="1" kern="0">
                            <a:solidFill>
                              <a:srgbClr val="D31876"/>
                            </a:solidFill>
                            <a:latin typeface="Cambria Math" panose="02040503050406030204" pitchFamily="18" charset="0"/>
                            <a:sym typeface="Helvetica Neue"/>
                          </a:rPr>
                          <m:t>𝑗𝑒𝑡</m:t>
                        </m:r>
                      </m:sup>
                    </m:sSubSup>
                  </m:oMath>
                </a14:m>
                <a:endParaRPr sz="3004" kern="0">
                  <a:solidFill>
                    <a:srgbClr val="D41876"/>
                  </a:solidFill>
                  <a:latin typeface="Helvetica Neue"/>
                  <a:sym typeface="Helvetica Neue"/>
                </a:endParaRPr>
              </a:p>
            </p:txBody>
          </p:sp>
        </mc:Choice>
        <mc:Fallback xmlns="">
          <p:sp>
            <p:nvSpPr>
              <p:cNvPr id="7" name="Q *">
                <a:extLst>
                  <a:ext uri="{FF2B5EF4-FFF2-40B4-BE49-F238E27FC236}">
                    <a16:creationId xmlns:a16="http://schemas.microsoft.com/office/drawing/2014/main" id="{4760DFE9-6880-4B4F-B22C-B7CFB4D6542D}"/>
                  </a:ext>
                </a:extLst>
              </p:cNvPr>
              <p:cNvSpPr txBox="1">
                <a:spLocks noRot="1" noChangeAspect="1" noMove="1" noResize="1" noEditPoints="1" noAdjustHandles="1" noChangeArrowheads="1" noChangeShapeType="1" noTextEdit="1"/>
              </p:cNvSpPr>
              <p:nvPr/>
            </p:nvSpPr>
            <p:spPr>
              <a:xfrm>
                <a:off x="9732503" y="1752683"/>
                <a:ext cx="2222640" cy="737361"/>
              </a:xfrm>
              <a:prstGeom prst="rect">
                <a:avLst/>
              </a:prstGeom>
              <a:blipFill>
                <a:blip r:embed="rId3"/>
                <a:stretch>
                  <a:fillRect l="-9341" b="-20833"/>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p:pic>
        <p:nvPicPr>
          <p:cNvPr id="8" name="已粘贴的图像.png" descr="已粘贴的图像.png">
            <a:extLst>
              <a:ext uri="{FF2B5EF4-FFF2-40B4-BE49-F238E27FC236}">
                <a16:creationId xmlns:a16="http://schemas.microsoft.com/office/drawing/2014/main" id="{9FEF4EE8-702C-429A-AC8D-A46BD96DB492}"/>
              </a:ext>
            </a:extLst>
          </p:cNvPr>
          <p:cNvPicPr>
            <a:picLocks noChangeAspect="1"/>
          </p:cNvPicPr>
          <p:nvPr/>
        </p:nvPicPr>
        <p:blipFill>
          <a:blip r:embed="rId4"/>
          <a:stretch>
            <a:fillRect/>
          </a:stretch>
        </p:blipFill>
        <p:spPr>
          <a:xfrm>
            <a:off x="9334850" y="4726021"/>
            <a:ext cx="2660972" cy="472509"/>
          </a:xfrm>
          <a:prstGeom prst="rect">
            <a:avLst/>
          </a:prstGeom>
          <a:ln w="12700">
            <a:miter lim="400000"/>
          </a:ln>
        </p:spPr>
      </p:pic>
      <p:sp>
        <p:nvSpPr>
          <p:cNvPr id="9" name="Line">
            <a:extLst>
              <a:ext uri="{FF2B5EF4-FFF2-40B4-BE49-F238E27FC236}">
                <a16:creationId xmlns:a16="http://schemas.microsoft.com/office/drawing/2014/main" id="{EDD427E6-C802-4E48-A959-3FE5A8FB8725}"/>
              </a:ext>
            </a:extLst>
          </p:cNvPr>
          <p:cNvSpPr/>
          <p:nvPr/>
        </p:nvSpPr>
        <p:spPr>
          <a:xfrm flipV="1">
            <a:off x="10248575" y="4453394"/>
            <a:ext cx="1" cy="1017763"/>
          </a:xfrm>
          <a:prstGeom prst="line">
            <a:avLst/>
          </a:prstGeom>
          <a:ln w="38100">
            <a:solidFill>
              <a:srgbClr val="000000"/>
            </a:solidFill>
            <a:custDash>
              <a:ds d="200000" sp="200000"/>
            </a:custDash>
            <a:miter lim="400000"/>
          </a:ln>
        </p:spPr>
        <p:txBody>
          <a:bodyPr lIns="28787" tIns="28787" rIns="28787" bIns="28787" anchor="ct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 name="Line">
            <a:extLst>
              <a:ext uri="{FF2B5EF4-FFF2-40B4-BE49-F238E27FC236}">
                <a16:creationId xmlns:a16="http://schemas.microsoft.com/office/drawing/2014/main" id="{E03F8474-281E-4777-BB43-4135F3A3372C}"/>
              </a:ext>
            </a:extLst>
          </p:cNvPr>
          <p:cNvSpPr/>
          <p:nvPr/>
        </p:nvSpPr>
        <p:spPr>
          <a:xfrm flipV="1">
            <a:off x="11322278" y="4453394"/>
            <a:ext cx="1" cy="1017763"/>
          </a:xfrm>
          <a:prstGeom prst="line">
            <a:avLst/>
          </a:prstGeom>
          <a:ln w="38100">
            <a:solidFill>
              <a:srgbClr val="000000"/>
            </a:solidFill>
            <a:custDash>
              <a:ds d="200000" sp="200000"/>
            </a:custDash>
            <a:miter lim="400000"/>
          </a:ln>
        </p:spPr>
        <p:txBody>
          <a:bodyPr lIns="28787" tIns="28787" rIns="28787" bIns="28787" anchor="ct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mc:AlternateContent xmlns:mc="http://schemas.openxmlformats.org/markup-compatibility/2006" xmlns:a14="http://schemas.microsoft.com/office/drawing/2010/main">
        <mc:Choice Requires="a14">
          <p:sp>
            <p:nvSpPr>
              <p:cNvPr id="11" name="Text">
                <a:extLst>
                  <a:ext uri="{FF2B5EF4-FFF2-40B4-BE49-F238E27FC236}">
                    <a16:creationId xmlns:a16="http://schemas.microsoft.com/office/drawing/2014/main" id="{FB37EFB9-3DDB-4AEC-BA7A-1F4DD51A6484}"/>
                  </a:ext>
                </a:extLst>
              </p:cNvPr>
              <p:cNvSpPr txBox="1"/>
              <p:nvPr/>
            </p:nvSpPr>
            <p:spPr>
              <a:xfrm>
                <a:off x="9187740" y="5586036"/>
                <a:ext cx="1549250" cy="103430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28787" tIns="28787" rIns="28787" bIns="28787" anchor="ctr">
                <a:spAutoFit/>
              </a:bodyPr>
              <a:lstStyle>
                <a:lvl1pPr>
                  <a:defRPr sz="4000">
                    <a:solidFill>
                      <a:srgbClr val="000000"/>
                    </a:solidFill>
                  </a:defRPr>
                </a:lvl1pPr>
              </a:lstStyle>
              <a:p>
                <a:pPr algn="ctr" defTabSz="1381806" eaLnBrk="1"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sz="2720" i="1" kern="0">
                              <a:latin typeface="Cambria Math" panose="02040503050406030204" pitchFamily="18" charset="0"/>
                              <a:sym typeface="Helvetica Neue"/>
                            </a:rPr>
                          </m:ctrlPr>
                        </m:sSubPr>
                        <m:e>
                          <m:r>
                            <a:rPr sz="2720" i="1" kern="0">
                              <a:latin typeface="Cambria Math" panose="02040503050406030204" pitchFamily="18" charset="0"/>
                              <a:sym typeface="Helvetica Neue"/>
                            </a:rPr>
                            <m:t>𝑥</m:t>
                          </m:r>
                        </m:e>
                        <m:sub>
                          <m:r>
                            <a:rPr sz="2720" i="1" kern="0">
                              <a:latin typeface="Cambria Math" panose="02040503050406030204" pitchFamily="18" charset="0"/>
                              <a:sym typeface="Helvetica Neue"/>
                            </a:rPr>
                            <m:t>𝐿</m:t>
                          </m:r>
                        </m:sub>
                      </m:sSub>
                      <m:r>
                        <a:rPr sz="2720" i="1" kern="0">
                          <a:latin typeface="Cambria Math" panose="02040503050406030204" pitchFamily="18" charset="0"/>
                          <a:sym typeface="Helvetica Neue"/>
                        </a:rPr>
                        <m:t>≈</m:t>
                      </m:r>
                      <m:f>
                        <m:fPr>
                          <m:ctrlPr>
                            <a:rPr sz="2720" i="1" kern="0">
                              <a:latin typeface="Cambria Math" panose="02040503050406030204" pitchFamily="18" charset="0"/>
                              <a:sym typeface="Helvetica Neue"/>
                            </a:rPr>
                          </m:ctrlPr>
                        </m:fPr>
                        <m:num>
                          <m:r>
                            <a:rPr sz="2720" i="1" kern="0">
                              <a:latin typeface="Cambria Math" panose="02040503050406030204" pitchFamily="18" charset="0"/>
                              <a:sym typeface="Helvetica Neue"/>
                            </a:rPr>
                            <m:t>0</m:t>
                          </m:r>
                          <m:r>
                            <a:rPr sz="2720" i="1" kern="0">
                              <a:latin typeface="Cambria Math" panose="02040503050406030204" pitchFamily="18" charset="0"/>
                              <a:sym typeface="Helvetica Neue"/>
                            </a:rPr>
                            <m:t>.</m:t>
                          </m:r>
                          <m:r>
                            <a:rPr sz="2720" i="1" kern="0">
                              <a:latin typeface="Cambria Math" panose="02040503050406030204" pitchFamily="18" charset="0"/>
                              <a:sym typeface="Helvetica Neue"/>
                            </a:rPr>
                            <m:t>8</m:t>
                          </m:r>
                        </m:num>
                        <m:den>
                          <m:sSubSup>
                            <m:sSubSupPr>
                              <m:ctrlPr>
                                <a:rPr sz="2720" i="1" kern="0">
                                  <a:latin typeface="Cambria Math" panose="02040503050406030204" pitchFamily="18" charset="0"/>
                                  <a:sym typeface="Helvetica Neue"/>
                                </a:rPr>
                              </m:ctrlPr>
                            </m:sSubSupPr>
                            <m:e>
                              <m:r>
                                <a:rPr sz="2720" i="1" kern="0">
                                  <a:latin typeface="Cambria Math" panose="02040503050406030204" pitchFamily="18" charset="0"/>
                                  <a:sym typeface="Helvetica Neue"/>
                                </a:rPr>
                                <m:t>𝑝</m:t>
                              </m:r>
                            </m:e>
                            <m:sub>
                              <m:r>
                                <a:rPr sz="2720" i="1" kern="0">
                                  <a:latin typeface="Cambria Math" panose="02040503050406030204" pitchFamily="18" charset="0"/>
                                  <a:sym typeface="Helvetica Neue"/>
                                </a:rPr>
                                <m:t>𝑇</m:t>
                              </m:r>
                            </m:sub>
                            <m:sup>
                              <m:r>
                                <a:rPr sz="2720" i="1" kern="0">
                                  <a:latin typeface="Cambria Math" panose="02040503050406030204" pitchFamily="18" charset="0"/>
                                  <a:sym typeface="Helvetica Neue"/>
                                </a:rPr>
                                <m:t>𝑗𝑒𝑡</m:t>
                              </m:r>
                            </m:sup>
                          </m:sSubSup>
                        </m:den>
                      </m:f>
                    </m:oMath>
                  </m:oMathPara>
                </a14:m>
                <a:endParaRPr sz="2267" kern="0">
                  <a:latin typeface="Helvetica Neue"/>
                  <a:sym typeface="Helvetica Neue"/>
                </a:endParaRPr>
              </a:p>
            </p:txBody>
          </p:sp>
        </mc:Choice>
        <mc:Fallback xmlns="">
          <p:sp>
            <p:nvSpPr>
              <p:cNvPr id="11" name="Text">
                <a:extLst>
                  <a:ext uri="{FF2B5EF4-FFF2-40B4-BE49-F238E27FC236}">
                    <a16:creationId xmlns:a16="http://schemas.microsoft.com/office/drawing/2014/main" id="{FB37EFB9-3DDB-4AEC-BA7A-1F4DD51A6484}"/>
                  </a:ext>
                </a:extLst>
              </p:cNvPr>
              <p:cNvSpPr txBox="1">
                <a:spLocks noRot="1" noChangeAspect="1" noMove="1" noResize="1" noEditPoints="1" noAdjustHandles="1" noChangeArrowheads="1" noChangeShapeType="1" noTextEdit="1"/>
              </p:cNvSpPr>
              <p:nvPr/>
            </p:nvSpPr>
            <p:spPr>
              <a:xfrm>
                <a:off x="9187740" y="5586036"/>
                <a:ext cx="1549250" cy="1034301"/>
              </a:xfrm>
              <a:prstGeom prst="rect">
                <a:avLst/>
              </a:prstGeom>
              <a:blipFill>
                <a:blip r:embed="rId5"/>
                <a:stretch>
                  <a:fillRect/>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Text">
                <a:extLst>
                  <a:ext uri="{FF2B5EF4-FFF2-40B4-BE49-F238E27FC236}">
                    <a16:creationId xmlns:a16="http://schemas.microsoft.com/office/drawing/2014/main" id="{7ACAC791-F35E-4B0D-A2DD-073420FD6314}"/>
                  </a:ext>
                </a:extLst>
              </p:cNvPr>
              <p:cNvSpPr txBox="1"/>
              <p:nvPr/>
            </p:nvSpPr>
            <p:spPr>
              <a:xfrm>
                <a:off x="10892774" y="5586036"/>
                <a:ext cx="1549250" cy="103430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28787" tIns="28787" rIns="28787" bIns="28787" anchor="ctr">
                <a:spAutoFit/>
              </a:bodyPr>
              <a:lstStyle>
                <a:lvl1pPr>
                  <a:defRPr sz="4000">
                    <a:solidFill>
                      <a:srgbClr val="000000"/>
                    </a:solidFill>
                  </a:defRPr>
                </a:lvl1pPr>
              </a:lstStyle>
              <a:p>
                <a:pPr algn="ctr" defTabSz="1381806" eaLnBrk="1" fontAlgn="auto">
                  <a:spcBef>
                    <a:spcPts val="0"/>
                  </a:spcBef>
                  <a:spcAft>
                    <a:spcPts val="0"/>
                  </a:spcAft>
                </a:pPr>
                <a14:m>
                  <m:oMathPara xmlns:m="http://schemas.openxmlformats.org/officeDocument/2006/math">
                    <m:oMathParaPr>
                      <m:jc m:val="center"/>
                    </m:oMathParaPr>
                    <m:oMath xmlns:m="http://schemas.openxmlformats.org/officeDocument/2006/math">
                      <m:sSub>
                        <m:sSubPr>
                          <m:ctrlPr>
                            <a:rPr sz="2720" i="1" kern="0">
                              <a:latin typeface="Cambria Math" panose="02040503050406030204" pitchFamily="18" charset="0"/>
                              <a:sym typeface="Helvetica Neue"/>
                            </a:rPr>
                          </m:ctrlPr>
                        </m:sSubPr>
                        <m:e>
                          <m:r>
                            <a:rPr sz="2720" i="1" kern="0">
                              <a:latin typeface="Cambria Math" panose="02040503050406030204" pitchFamily="18" charset="0"/>
                              <a:sym typeface="Helvetica Neue"/>
                            </a:rPr>
                            <m:t>𝑥</m:t>
                          </m:r>
                        </m:e>
                        <m:sub>
                          <m:r>
                            <a:rPr sz="2720" i="1" kern="0">
                              <a:latin typeface="Cambria Math" panose="02040503050406030204" pitchFamily="18" charset="0"/>
                              <a:sym typeface="Helvetica Neue"/>
                            </a:rPr>
                            <m:t>𝐿</m:t>
                          </m:r>
                        </m:sub>
                      </m:sSub>
                      <m:r>
                        <a:rPr sz="2720" i="1" kern="0">
                          <a:latin typeface="Cambria Math" panose="02040503050406030204" pitchFamily="18" charset="0"/>
                          <a:sym typeface="Helvetica Neue"/>
                        </a:rPr>
                        <m:t>≈</m:t>
                      </m:r>
                      <m:f>
                        <m:fPr>
                          <m:ctrlPr>
                            <a:rPr sz="2720" i="1" kern="0">
                              <a:latin typeface="Cambria Math" panose="02040503050406030204" pitchFamily="18" charset="0"/>
                              <a:sym typeface="Helvetica Neue"/>
                            </a:rPr>
                          </m:ctrlPr>
                        </m:fPr>
                        <m:num>
                          <m:r>
                            <a:rPr sz="2720" i="1" kern="0">
                              <a:latin typeface="Cambria Math" panose="02040503050406030204" pitchFamily="18" charset="0"/>
                              <a:sym typeface="Helvetica Neue"/>
                            </a:rPr>
                            <m:t>20</m:t>
                          </m:r>
                        </m:num>
                        <m:den>
                          <m:sSubSup>
                            <m:sSubSupPr>
                              <m:ctrlPr>
                                <a:rPr sz="2720" i="1" kern="0">
                                  <a:latin typeface="Cambria Math" panose="02040503050406030204" pitchFamily="18" charset="0"/>
                                  <a:sym typeface="Helvetica Neue"/>
                                </a:rPr>
                              </m:ctrlPr>
                            </m:sSubSupPr>
                            <m:e>
                              <m:r>
                                <a:rPr sz="2720" i="1" kern="0">
                                  <a:latin typeface="Cambria Math" panose="02040503050406030204" pitchFamily="18" charset="0"/>
                                  <a:sym typeface="Helvetica Neue"/>
                                </a:rPr>
                                <m:t>𝑝</m:t>
                              </m:r>
                            </m:e>
                            <m:sub>
                              <m:r>
                                <a:rPr sz="2720" i="1" kern="0">
                                  <a:latin typeface="Cambria Math" panose="02040503050406030204" pitchFamily="18" charset="0"/>
                                  <a:sym typeface="Helvetica Neue"/>
                                </a:rPr>
                                <m:t>𝑇</m:t>
                              </m:r>
                            </m:sub>
                            <m:sup>
                              <m:r>
                                <a:rPr sz="2720" i="1" kern="0">
                                  <a:latin typeface="Cambria Math" panose="02040503050406030204" pitchFamily="18" charset="0"/>
                                  <a:sym typeface="Helvetica Neue"/>
                                </a:rPr>
                                <m:t>𝑗𝑒𝑡</m:t>
                              </m:r>
                            </m:sup>
                          </m:sSubSup>
                        </m:den>
                      </m:f>
                    </m:oMath>
                  </m:oMathPara>
                </a14:m>
                <a:endParaRPr sz="2267" kern="0">
                  <a:latin typeface="Helvetica Neue"/>
                  <a:sym typeface="Helvetica Neue"/>
                </a:endParaRPr>
              </a:p>
            </p:txBody>
          </p:sp>
        </mc:Choice>
        <mc:Fallback xmlns="">
          <p:sp>
            <p:nvSpPr>
              <p:cNvPr id="12" name="Text">
                <a:extLst>
                  <a:ext uri="{FF2B5EF4-FFF2-40B4-BE49-F238E27FC236}">
                    <a16:creationId xmlns:a16="http://schemas.microsoft.com/office/drawing/2014/main" id="{7ACAC791-F35E-4B0D-A2DD-073420FD6314}"/>
                  </a:ext>
                </a:extLst>
              </p:cNvPr>
              <p:cNvSpPr txBox="1">
                <a:spLocks noRot="1" noChangeAspect="1" noMove="1" noResize="1" noEditPoints="1" noAdjustHandles="1" noChangeArrowheads="1" noChangeShapeType="1" noTextEdit="1"/>
              </p:cNvSpPr>
              <p:nvPr/>
            </p:nvSpPr>
            <p:spPr>
              <a:xfrm>
                <a:off x="10892774" y="5586036"/>
                <a:ext cx="1549250" cy="1034301"/>
              </a:xfrm>
              <a:prstGeom prst="rect">
                <a:avLst/>
              </a:prstGeom>
              <a:blipFill>
                <a:blip r:embed="rId6"/>
                <a:stretch>
                  <a:fillRect/>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p:sp>
        <p:nvSpPr>
          <p:cNvPr id="13" name="Boundary">
            <a:extLst>
              <a:ext uri="{FF2B5EF4-FFF2-40B4-BE49-F238E27FC236}">
                <a16:creationId xmlns:a16="http://schemas.microsoft.com/office/drawing/2014/main" id="{3690EB9D-DFC0-4CE3-BFD5-F3E06687FB6E}"/>
              </a:ext>
            </a:extLst>
          </p:cNvPr>
          <p:cNvSpPr txBox="1"/>
          <p:nvPr/>
        </p:nvSpPr>
        <p:spPr>
          <a:xfrm>
            <a:off x="10074176" y="4016191"/>
            <a:ext cx="1383820" cy="407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8787" tIns="28787" rIns="28787" bIns="28787" anchor="ctr">
            <a:spAutoFit/>
          </a:bodyPr>
          <a:lstStyle>
            <a:lvl1pPr>
              <a:defRPr sz="4000">
                <a:solidFill>
                  <a:srgbClr val="000000"/>
                </a:solidFill>
              </a:defRPr>
            </a:lvl1pPr>
          </a:lstStyle>
          <a:p>
            <a:pPr algn="ctr" defTabSz="1381806" eaLnBrk="1" fontAlgn="auto">
              <a:spcBef>
                <a:spcPts val="0"/>
              </a:spcBef>
              <a:spcAft>
                <a:spcPts val="0"/>
              </a:spcAft>
            </a:pPr>
            <a:r>
              <a:rPr sz="2267" kern="0">
                <a:latin typeface="Helvetica Neue"/>
                <a:sym typeface="Helvetica Neue"/>
              </a:rPr>
              <a:t>Boundary </a:t>
            </a:r>
          </a:p>
        </p:txBody>
      </p:sp>
      <p:sp>
        <p:nvSpPr>
          <p:cNvPr id="14" name="Boundarys shift with jet pT">
            <a:extLst>
              <a:ext uri="{FF2B5EF4-FFF2-40B4-BE49-F238E27FC236}">
                <a16:creationId xmlns:a16="http://schemas.microsoft.com/office/drawing/2014/main" id="{2742BAA9-5AE9-4D43-B33E-8598C303D10D}"/>
              </a:ext>
            </a:extLst>
          </p:cNvPr>
          <p:cNvSpPr txBox="1"/>
          <p:nvPr/>
        </p:nvSpPr>
        <p:spPr>
          <a:xfrm>
            <a:off x="8934679" y="1121843"/>
            <a:ext cx="3461312" cy="404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8787" tIns="28787" rIns="28787" bIns="28787" anchor="ctr">
            <a:spAutoFit/>
          </a:bodyPr>
          <a:lstStyle>
            <a:lvl1pPr>
              <a:defRPr sz="4000">
                <a:solidFill>
                  <a:srgbClr val="000000"/>
                </a:solidFill>
              </a:defRPr>
            </a:lvl1pPr>
          </a:lstStyle>
          <a:p>
            <a:pPr algn="ctr" defTabSz="1381806" eaLnBrk="1" fontAlgn="auto">
              <a:spcBef>
                <a:spcPts val="0"/>
              </a:spcBef>
              <a:spcAft>
                <a:spcPts val="0"/>
              </a:spcAft>
            </a:pPr>
            <a:r>
              <a:rPr lang="af-ZA" sz="2250" kern="0" dirty="0">
                <a:latin typeface="Helvetica Neue"/>
                <a:ea typeface="ＭＳ Ｐゴシック"/>
                <a:sym typeface="Helvetica Neue"/>
              </a:rPr>
              <a:t>Boundary</a:t>
            </a:r>
            <a:r>
              <a:rPr lang="af-ZA" altLang="zh-TW" sz="2250" kern="0" dirty="0">
                <a:latin typeface="Helvetica Neue"/>
                <a:ea typeface="ＭＳ Ｐゴシック"/>
                <a:sym typeface="Helvetica Neue"/>
              </a:rPr>
              <a:t> </a:t>
            </a:r>
            <a:r>
              <a:rPr lang="af-ZA" sz="2250" kern="0">
                <a:latin typeface="Helvetica Neue"/>
                <a:ea typeface="ＭＳ Ｐゴシック"/>
                <a:sym typeface="Helvetica Neue"/>
              </a:rPr>
              <a:t>shifts</a:t>
            </a:r>
            <a:r>
              <a:rPr sz="2250" kern="0">
                <a:latin typeface="Helvetica Neue"/>
                <a:ea typeface="ＭＳ Ｐゴシック"/>
                <a:sym typeface="Helvetica Neue"/>
              </a:rPr>
              <a:t> with jet </a:t>
            </a:r>
            <a:r>
              <a:rPr sz="2250" kern="0" dirty="0" err="1">
                <a:latin typeface="Helvetica Neue"/>
                <a:ea typeface="ＭＳ Ｐゴシック"/>
                <a:sym typeface="Helvetica Neue"/>
              </a:rPr>
              <a:t>p</a:t>
            </a:r>
            <a:r>
              <a:rPr sz="2250" kern="0" baseline="-25000" dirty="0" err="1">
                <a:latin typeface="Helvetica Neue"/>
                <a:ea typeface="ＭＳ Ｐゴシック"/>
                <a:sym typeface="Helvetica Neue"/>
              </a:rPr>
              <a:t>T</a:t>
            </a:r>
            <a:r>
              <a:rPr lang="zh-TW" sz="2250" kern="0" dirty="0">
                <a:latin typeface="Helvetica Neue"/>
                <a:ea typeface="ＭＳ Ｐゴシック"/>
                <a:sym typeface="Helvetica Neue"/>
              </a:rPr>
              <a:t> </a:t>
            </a:r>
            <a:endParaRPr sz="2267" kern="0">
              <a:latin typeface="Helvetica Neue"/>
              <a:sym typeface="Helvetica Neue"/>
            </a:endParaRPr>
          </a:p>
        </p:txBody>
      </p:sp>
      <p:pic>
        <p:nvPicPr>
          <p:cNvPr id="15" name="图片 2">
            <a:extLst>
              <a:ext uri="{FF2B5EF4-FFF2-40B4-BE49-F238E27FC236}">
                <a16:creationId xmlns:a16="http://schemas.microsoft.com/office/drawing/2014/main" id="{8E7BF18D-02A0-4439-8D73-AEBFC0FC0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47" y="1131101"/>
            <a:ext cx="8526354" cy="5782240"/>
          </a:xfrm>
          <a:prstGeom prst="rect">
            <a:avLst/>
          </a:prstGeom>
        </p:spPr>
      </p:pic>
      <p:sp>
        <p:nvSpPr>
          <p:cNvPr id="16" name="Arrow">
            <a:extLst>
              <a:ext uri="{FF2B5EF4-FFF2-40B4-BE49-F238E27FC236}">
                <a16:creationId xmlns:a16="http://schemas.microsoft.com/office/drawing/2014/main" id="{0FE5CF3E-6014-4266-8F40-966CA09948CC}"/>
              </a:ext>
            </a:extLst>
          </p:cNvPr>
          <p:cNvSpPr/>
          <p:nvPr/>
        </p:nvSpPr>
        <p:spPr>
          <a:xfrm>
            <a:off x="1318508" y="6570173"/>
            <a:ext cx="6166356" cy="611717"/>
          </a:xfrm>
          <a:custGeom>
            <a:avLst/>
            <a:gdLst/>
            <a:ahLst/>
            <a:cxnLst>
              <a:cxn ang="0">
                <a:pos x="wd2" y="hd2"/>
              </a:cxn>
              <a:cxn ang="5400000">
                <a:pos x="wd2" y="hd2"/>
              </a:cxn>
              <a:cxn ang="10800000">
                <a:pos x="wd2" y="hd2"/>
              </a:cxn>
              <a:cxn ang="16200000">
                <a:pos x="wd2" y="hd2"/>
              </a:cxn>
            </a:cxnLst>
            <a:rect l="0" t="0" r="r" b="b"/>
            <a:pathLst>
              <a:path w="21600" h="21600" extrusionOk="0">
                <a:moveTo>
                  <a:pt x="2321" y="15996"/>
                </a:moveTo>
                <a:lnTo>
                  <a:pt x="2321" y="21600"/>
                </a:lnTo>
                <a:lnTo>
                  <a:pt x="0" y="10800"/>
                </a:lnTo>
                <a:lnTo>
                  <a:pt x="2321" y="0"/>
                </a:lnTo>
                <a:lnTo>
                  <a:pt x="2321" y="5604"/>
                </a:lnTo>
                <a:lnTo>
                  <a:pt x="21600" y="5604"/>
                </a:lnTo>
                <a:lnTo>
                  <a:pt x="21600" y="15996"/>
                </a:lnTo>
                <a:close/>
              </a:path>
            </a:pathLst>
          </a:custGeom>
          <a:solidFill>
            <a:schemeClr val="accent6">
              <a:satOff val="-20754"/>
              <a:lumOff val="-16738"/>
              <a:alpha val="30000"/>
            </a:schemeClr>
          </a:solidFill>
          <a:ln w="12700">
            <a:miter lim="400000"/>
          </a:ln>
        </p:spPr>
        <p:txBody>
          <a:bodyPr lIns="28787" tIns="28787" rIns="28787" bIns="28787" anchor="ct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r>
              <a:rPr lang="en-US" sz="1813" kern="0" dirty="0">
                <a:solidFill>
                  <a:srgbClr val="FF0000"/>
                </a:solidFill>
                <a:latin typeface="Helvetica Neue Medium"/>
                <a:sym typeface="Helvetica Neue Medium"/>
              </a:rPr>
              <a:t>Time</a:t>
            </a:r>
            <a:endParaRPr sz="1813" kern="0" dirty="0">
              <a:solidFill>
                <a:srgbClr val="FF0000"/>
              </a:solidFill>
              <a:latin typeface="Helvetica Neue Medium"/>
              <a:sym typeface="Helvetica Neue Medium"/>
            </a:endParaRPr>
          </a:p>
        </p:txBody>
      </p:sp>
    </p:spTree>
    <p:extLst>
      <p:ext uri="{BB962C8B-B14F-4D97-AF65-F5344CB8AC3E}">
        <p14:creationId xmlns:p14="http://schemas.microsoft.com/office/powerpoint/2010/main" val="3959721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F67E-4EE2-4FDE-830C-AEBC90877B4B}"/>
              </a:ext>
            </a:extLst>
          </p:cNvPr>
          <p:cNvSpPr>
            <a:spLocks noGrp="1"/>
          </p:cNvSpPr>
          <p:nvPr>
            <p:ph type="title"/>
          </p:nvPr>
        </p:nvSpPr>
        <p:spPr/>
        <p:txBody>
          <a:bodyPr/>
          <a:lstStyle/>
          <a:p>
            <a:r>
              <a:rPr lang="en-US" sz="4350" dirty="0">
                <a:latin typeface="Arial"/>
                <a:cs typeface="Arial"/>
              </a:rPr>
              <a:t>E3C/E2C ratios as a function of Jet </a:t>
            </a:r>
            <a:r>
              <a:rPr lang="en-US" sz="4350" err="1">
                <a:latin typeface="Arial"/>
                <a:cs typeface="Arial"/>
              </a:rPr>
              <a:t>p</a:t>
            </a:r>
            <a:r>
              <a:rPr lang="en-US" sz="4350" baseline="-25000" err="1">
                <a:latin typeface="Arial"/>
                <a:cs typeface="Arial"/>
              </a:rPr>
              <a:t>T</a:t>
            </a:r>
            <a:endParaRPr lang="en-US" baseline="-25000" err="1"/>
          </a:p>
        </p:txBody>
      </p:sp>
      <p:sp>
        <p:nvSpPr>
          <p:cNvPr id="3" name="Slide Number Placeholder 2">
            <a:extLst>
              <a:ext uri="{FF2B5EF4-FFF2-40B4-BE49-F238E27FC236}">
                <a16:creationId xmlns:a16="http://schemas.microsoft.com/office/drawing/2014/main" id="{B2766D88-3557-4A5E-8B89-C1132BBC879E}"/>
              </a:ext>
            </a:extLst>
          </p:cNvPr>
          <p:cNvSpPr>
            <a:spLocks noGrp="1"/>
          </p:cNvSpPr>
          <p:nvPr>
            <p:ph type="sldNum" idx="10"/>
          </p:nvPr>
        </p:nvSpPr>
        <p:spPr/>
        <p:txBody>
          <a:bodyPr/>
          <a:lstStyle/>
          <a:p>
            <a:pPr>
              <a:defRPr/>
            </a:pPr>
            <a:fld id="{5FAFCA32-E79B-49D5-A95D-2B1C2F2F5DAE}" type="slidenum">
              <a:rPr lang="en-US" altLang="en-US" smtClean="0"/>
              <a:pPr>
                <a:defRPr/>
              </a:pPr>
              <a:t>13</a:t>
            </a:fld>
            <a:endParaRPr lang="en-US" altLang="en-US"/>
          </a:p>
        </p:txBody>
      </p:sp>
      <p:sp>
        <p:nvSpPr>
          <p:cNvPr id="4" name="Footer Placeholder 3">
            <a:extLst>
              <a:ext uri="{FF2B5EF4-FFF2-40B4-BE49-F238E27FC236}">
                <a16:creationId xmlns:a16="http://schemas.microsoft.com/office/drawing/2014/main" id="{A9394A6F-3390-4C90-B641-4A373047F5DF}"/>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sp>
        <p:nvSpPr>
          <p:cNvPr id="5" name="Slide Number">
            <a:extLst>
              <a:ext uri="{FF2B5EF4-FFF2-40B4-BE49-F238E27FC236}">
                <a16:creationId xmlns:a16="http://schemas.microsoft.com/office/drawing/2014/main" id="{85ADB155-8038-47EE-9CA4-3B53CEE9AA36}"/>
              </a:ext>
            </a:extLst>
          </p:cNvPr>
          <p:cNvSpPr txBox="1">
            <a:spLocks/>
          </p:cNvSpPr>
          <p:nvPr/>
        </p:nvSpPr>
        <p:spPr>
          <a:xfrm>
            <a:off x="7382087" y="4036055"/>
            <a:ext cx="298159" cy="3118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fontAlgn="auto">
              <a:spcBef>
                <a:spcPts val="0"/>
              </a:spcBef>
              <a:spcAft>
                <a:spcPts val="0"/>
              </a:spcAft>
            </a:pPr>
            <a:fld id="{86CB4B4D-7CA3-9044-876B-883B54F8677D}" type="slidenum">
              <a:rPr lang="en-US" sz="1360" kern="0" smtClean="0">
                <a:latin typeface="Helvetica Neue"/>
                <a:sym typeface="Helvetica Neue"/>
              </a:rPr>
              <a:pPr algn="ctr" eaLnBrk="1" fontAlgn="auto">
                <a:spcBef>
                  <a:spcPts val="0"/>
                </a:spcBef>
                <a:spcAft>
                  <a:spcPts val="0"/>
                </a:spcAft>
              </a:pPr>
              <a:t>13</a:t>
            </a:fld>
            <a:endParaRPr lang="en-US" sz="1360" kern="0">
              <a:latin typeface="Helvetica Neue"/>
              <a:sym typeface="Helvetica Neue"/>
            </a:endParaRPr>
          </a:p>
        </p:txBody>
      </p:sp>
      <p:pic>
        <p:nvPicPr>
          <p:cNvPr id="6" name="图片 2">
            <a:extLst>
              <a:ext uri="{FF2B5EF4-FFF2-40B4-BE49-F238E27FC236}">
                <a16:creationId xmlns:a16="http://schemas.microsoft.com/office/drawing/2014/main" id="{F546B8E4-C731-4A21-A819-D2A2DC5282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179" y="977824"/>
            <a:ext cx="9218900" cy="6249000"/>
          </a:xfrm>
          <a:prstGeom prst="rect">
            <a:avLst/>
          </a:prstGeom>
        </p:spPr>
      </p:pic>
      <mc:AlternateContent xmlns:mc="http://schemas.openxmlformats.org/markup-compatibility/2006" xmlns:a14="http://schemas.microsoft.com/office/drawing/2010/main">
        <mc:Choice Requires="a14">
          <p:sp>
            <p:nvSpPr>
              <p:cNvPr id="7" name=", Slope">
                <a:extLst>
                  <a:ext uri="{FF2B5EF4-FFF2-40B4-BE49-F238E27FC236}">
                    <a16:creationId xmlns:a16="http://schemas.microsoft.com/office/drawing/2014/main" id="{3A6BA27C-5ECC-4EC2-BAC0-D43056BDAE2B}"/>
                  </a:ext>
                </a:extLst>
              </p:cNvPr>
              <p:cNvSpPr txBox="1"/>
              <p:nvPr/>
            </p:nvSpPr>
            <p:spPr>
              <a:xfrm>
                <a:off x="10740481" y="3225904"/>
                <a:ext cx="2839988" cy="73736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28787" tIns="28787" rIns="28787" bIns="28787" anchor="ctr">
                <a:spAutoFit/>
              </a:bodyPr>
              <a:lstStyle/>
              <a:p>
                <a:pPr defTabSz="1381806" eaLnBrk="1" fontAlgn="auto">
                  <a:spcBef>
                    <a:spcPts val="0"/>
                  </a:spcBef>
                  <a:spcAft>
                    <a:spcPts val="0"/>
                  </a:spcAft>
                  <a:defRPr sz="5300">
                    <a:solidFill>
                      <a:srgbClr val="FF42A1">
                        <a:satOff val="-20754"/>
                        <a:lumOff val="-16738"/>
                      </a:srgbClr>
                    </a:solidFill>
                  </a:defRPr>
                </a:pPr>
                <a14:m>
                  <m:oMath xmlns:m="http://schemas.openxmlformats.org/officeDocument/2006/math">
                    <m:sSubSup>
                      <m:sSubSupPr>
                        <m:ctrlPr>
                          <a:rPr sz="3627" i="1" kern="0">
                            <a:solidFill>
                              <a:srgbClr val="D31876"/>
                            </a:solidFill>
                            <a:latin typeface="Cambria Math" panose="02040503050406030204" pitchFamily="18" charset="0"/>
                            <a:sym typeface="Helvetica Neue"/>
                          </a:rPr>
                        </m:ctrlPr>
                      </m:sSubSupPr>
                      <m:e>
                        <m:r>
                          <a:rPr sz="3627" i="1" kern="0">
                            <a:solidFill>
                              <a:srgbClr val="D31876"/>
                            </a:solidFill>
                            <a:latin typeface="Cambria Math" panose="02040503050406030204" pitchFamily="18" charset="0"/>
                            <a:sym typeface="Helvetica Neue"/>
                          </a:rPr>
                          <m:t>𝑝</m:t>
                        </m:r>
                      </m:e>
                      <m:sub>
                        <m:r>
                          <a:rPr sz="3627" i="1" kern="0">
                            <a:solidFill>
                              <a:srgbClr val="D31876"/>
                            </a:solidFill>
                            <a:latin typeface="Cambria Math" panose="02040503050406030204" pitchFamily="18" charset="0"/>
                            <a:sym typeface="Helvetica Neue"/>
                          </a:rPr>
                          <m:t>𝑇</m:t>
                        </m:r>
                      </m:sub>
                      <m:sup>
                        <m:r>
                          <a:rPr sz="3627" i="1" kern="0">
                            <a:solidFill>
                              <a:srgbClr val="D31876"/>
                            </a:solidFill>
                            <a:latin typeface="Cambria Math" panose="02040503050406030204" pitchFamily="18" charset="0"/>
                            <a:sym typeface="Helvetica Neue"/>
                          </a:rPr>
                          <m:t>𝑗𝑒𝑡</m:t>
                        </m:r>
                      </m:sup>
                    </m:sSubSup>
                    <m:r>
                      <a:rPr sz="3627" i="1" kern="0">
                        <a:solidFill>
                          <a:srgbClr val="D31876"/>
                        </a:solidFill>
                        <a:latin typeface="Cambria Math" panose="02040503050406030204" pitchFamily="18" charset="0"/>
                        <a:sym typeface="Helvetica Neue"/>
                      </a:rPr>
                      <m:t>↑</m:t>
                    </m:r>
                  </m:oMath>
                </a14:m>
                <a:r>
                  <a:rPr sz="3004" kern="0" dirty="0">
                    <a:solidFill>
                      <a:srgbClr val="FF42A1">
                        <a:satOff val="-20754"/>
                        <a:lumOff val="-16738"/>
                      </a:srgbClr>
                    </a:solidFill>
                    <a:latin typeface="Helvetica Neue"/>
                    <a:sym typeface="Helvetica Neue"/>
                  </a:rPr>
                  <a:t>, Slope </a:t>
                </a:r>
                <a14:m>
                  <m:oMath xmlns:m="http://schemas.openxmlformats.org/officeDocument/2006/math">
                    <m:r>
                      <a:rPr sz="3627" i="1" kern="0">
                        <a:solidFill>
                          <a:srgbClr val="D31876"/>
                        </a:solidFill>
                        <a:latin typeface="Cambria Math" panose="02040503050406030204" pitchFamily="18" charset="0"/>
                        <a:sym typeface="Helvetica Neue"/>
                      </a:rPr>
                      <m:t>↓</m:t>
                    </m:r>
                  </m:oMath>
                </a14:m>
                <a:r>
                  <a:rPr sz="3004" kern="0" dirty="0">
                    <a:solidFill>
                      <a:srgbClr val="FF42A1">
                        <a:satOff val="-20754"/>
                        <a:lumOff val="-16738"/>
                      </a:srgbClr>
                    </a:solidFill>
                    <a:latin typeface="Helvetica Neue"/>
                    <a:sym typeface="Helvetica Neue"/>
                  </a:rPr>
                  <a:t> </a:t>
                </a:r>
                <a:endParaRPr sz="3004" kern="0" dirty="0">
                  <a:solidFill>
                    <a:srgbClr val="D41876"/>
                  </a:solidFill>
                  <a:latin typeface="Helvetica Neue"/>
                  <a:sym typeface="Helvetica Neue"/>
                </a:endParaRPr>
              </a:p>
            </p:txBody>
          </p:sp>
        </mc:Choice>
        <mc:Fallback xmlns="">
          <p:sp>
            <p:nvSpPr>
              <p:cNvPr id="7" name=", Slope">
                <a:extLst>
                  <a:ext uri="{FF2B5EF4-FFF2-40B4-BE49-F238E27FC236}">
                    <a16:creationId xmlns:a16="http://schemas.microsoft.com/office/drawing/2014/main" id="{3A6BA27C-5ECC-4EC2-BAC0-D43056BDAE2B}"/>
                  </a:ext>
                </a:extLst>
              </p:cNvPr>
              <p:cNvSpPr txBox="1">
                <a:spLocks noRot="1" noChangeAspect="1" noMove="1" noResize="1" noEditPoints="1" noAdjustHandles="1" noChangeArrowheads="1" noChangeShapeType="1" noTextEdit="1"/>
              </p:cNvSpPr>
              <p:nvPr/>
            </p:nvSpPr>
            <p:spPr>
              <a:xfrm>
                <a:off x="10740481" y="3225904"/>
                <a:ext cx="2839988" cy="737361"/>
              </a:xfrm>
              <a:prstGeom prst="rect">
                <a:avLst/>
              </a:prstGeom>
              <a:blipFill>
                <a:blip r:embed="rId3"/>
                <a:stretch>
                  <a:fillRect b="-20661"/>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p:spTree>
    <p:extLst>
      <p:ext uri="{BB962C8B-B14F-4D97-AF65-F5344CB8AC3E}">
        <p14:creationId xmlns:p14="http://schemas.microsoft.com/office/powerpoint/2010/main" val="219096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A206-82DF-461D-AB77-185AFAA2925A}"/>
              </a:ext>
            </a:extLst>
          </p:cNvPr>
          <p:cNvSpPr>
            <a:spLocks noGrp="1"/>
          </p:cNvSpPr>
          <p:nvPr>
            <p:ph type="title"/>
          </p:nvPr>
        </p:nvSpPr>
        <p:spPr/>
        <p:txBody>
          <a:bodyPr/>
          <a:lstStyle/>
          <a:p>
            <a:r>
              <a:rPr lang="en-US" sz="4350" dirty="0">
                <a:latin typeface="Arial"/>
                <a:cs typeface="Arial"/>
              </a:rPr>
              <a:t>Extraction of α</a:t>
            </a:r>
            <a:r>
              <a:rPr lang="en-US" sz="4350" baseline="-25000" dirty="0">
                <a:latin typeface="Arial"/>
                <a:cs typeface="Arial"/>
              </a:rPr>
              <a:t>s </a:t>
            </a:r>
            <a:r>
              <a:rPr lang="en-US" sz="4350" dirty="0">
                <a:latin typeface="Arial"/>
                <a:cs typeface="Arial"/>
              </a:rPr>
              <a:t>by data NNLL comparison</a:t>
            </a:r>
            <a:endParaRPr lang="en-US" dirty="0"/>
          </a:p>
        </p:txBody>
      </p:sp>
      <p:sp>
        <p:nvSpPr>
          <p:cNvPr id="3" name="Slide Number Placeholder 2">
            <a:extLst>
              <a:ext uri="{FF2B5EF4-FFF2-40B4-BE49-F238E27FC236}">
                <a16:creationId xmlns:a16="http://schemas.microsoft.com/office/drawing/2014/main" id="{AB783DBB-6166-4CD7-B226-FD20778388C5}"/>
              </a:ext>
            </a:extLst>
          </p:cNvPr>
          <p:cNvSpPr>
            <a:spLocks noGrp="1"/>
          </p:cNvSpPr>
          <p:nvPr>
            <p:ph type="sldNum" idx="10"/>
          </p:nvPr>
        </p:nvSpPr>
        <p:spPr/>
        <p:txBody>
          <a:bodyPr/>
          <a:lstStyle/>
          <a:p>
            <a:pPr>
              <a:defRPr/>
            </a:pPr>
            <a:fld id="{5FAFCA32-E79B-49D5-A95D-2B1C2F2F5DAE}" type="slidenum">
              <a:rPr lang="en-US" altLang="en-US" smtClean="0"/>
              <a:pPr>
                <a:defRPr/>
              </a:pPr>
              <a:t>14</a:t>
            </a:fld>
            <a:endParaRPr lang="en-US" altLang="en-US"/>
          </a:p>
        </p:txBody>
      </p:sp>
      <p:sp>
        <p:nvSpPr>
          <p:cNvPr id="4" name="Footer Placeholder 3">
            <a:extLst>
              <a:ext uri="{FF2B5EF4-FFF2-40B4-BE49-F238E27FC236}">
                <a16:creationId xmlns:a16="http://schemas.microsoft.com/office/drawing/2014/main" id="{030E1A62-65E7-43D6-A156-AA61CD217ED4}"/>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mc:AlternateContent xmlns:mc="http://schemas.openxmlformats.org/markup-compatibility/2006" xmlns:a14="http://schemas.microsoft.com/office/drawing/2010/main">
        <mc:Choice Requires="a14">
          <p:sp>
            <p:nvSpPr>
              <p:cNvPr id="21" name="Equation">
                <a:extLst>
                  <a:ext uri="{FF2B5EF4-FFF2-40B4-BE49-F238E27FC236}">
                    <a16:creationId xmlns:a16="http://schemas.microsoft.com/office/drawing/2014/main" id="{A16917DD-4DD7-42C7-829F-4D44BF19F90A}"/>
                  </a:ext>
                </a:extLst>
              </p:cNvPr>
              <p:cNvSpPr txBox="1"/>
              <p:nvPr/>
            </p:nvSpPr>
            <p:spPr>
              <a:xfrm>
                <a:off x="2274429" y="6809659"/>
                <a:ext cx="1669047" cy="278987"/>
              </a:xfrm>
              <a:prstGeom prst="rect">
                <a:avLst/>
              </a:prstGeom>
              <a:ln w="12700">
                <a:miter lim="400000"/>
              </a:ln>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813" i="1" kern="0">
                              <a:solidFill>
                                <a:srgbClr val="0432FF"/>
                              </a:solidFill>
                              <a:latin typeface="Cambria Math" panose="02040503050406030204" pitchFamily="18" charset="0"/>
                              <a:sym typeface="Helvetica Neue"/>
                            </a:rPr>
                          </m:ctrlPr>
                        </m:sSubPr>
                        <m:e>
                          <m:r>
                            <a:rPr sz="1813" i="1" kern="0">
                              <a:solidFill>
                                <a:srgbClr val="0432FF"/>
                              </a:solidFill>
                              <a:latin typeface="Cambria Math" panose="02040503050406030204" pitchFamily="18" charset="0"/>
                              <a:sym typeface="Helvetica Neue"/>
                            </a:rPr>
                            <m:t>𝛼</m:t>
                          </m:r>
                        </m:e>
                        <m:sub>
                          <m:r>
                            <a:rPr sz="1813" i="1" kern="0">
                              <a:solidFill>
                                <a:srgbClr val="0432FF"/>
                              </a:solidFill>
                              <a:latin typeface="Cambria Math" panose="02040503050406030204" pitchFamily="18" charset="0"/>
                              <a:sym typeface="Helvetica Neue"/>
                            </a:rPr>
                            <m:t>𝑠</m:t>
                          </m:r>
                        </m:sub>
                      </m:sSub>
                      <m:r>
                        <a:rPr sz="1813" i="1" kern="0">
                          <a:solidFill>
                            <a:srgbClr val="0432FF"/>
                          </a:solidFill>
                          <a:latin typeface="Cambria Math" panose="02040503050406030204" pitchFamily="18" charset="0"/>
                          <a:sym typeface="Helvetica Neue"/>
                        </a:rPr>
                        <m:t>(</m:t>
                      </m:r>
                      <m:sSub>
                        <m:sSubPr>
                          <m:ctrlPr>
                            <a:rPr sz="1813" i="1" kern="0">
                              <a:solidFill>
                                <a:srgbClr val="0432FF"/>
                              </a:solidFill>
                              <a:latin typeface="Cambria Math" panose="02040503050406030204" pitchFamily="18" charset="0"/>
                              <a:sym typeface="Helvetica Neue"/>
                            </a:rPr>
                          </m:ctrlPr>
                        </m:sSubPr>
                        <m:e>
                          <m:r>
                            <a:rPr sz="1813" i="1" kern="0">
                              <a:solidFill>
                                <a:srgbClr val="0432FF"/>
                              </a:solidFill>
                              <a:latin typeface="Cambria Math" panose="02040503050406030204" pitchFamily="18" charset="0"/>
                              <a:sym typeface="Helvetica Neue"/>
                            </a:rPr>
                            <m:t>𝑚</m:t>
                          </m:r>
                        </m:e>
                        <m:sub>
                          <m:r>
                            <a:rPr sz="1813" i="1" kern="0">
                              <a:solidFill>
                                <a:srgbClr val="0432FF"/>
                              </a:solidFill>
                              <a:latin typeface="Cambria Math" panose="02040503050406030204" pitchFamily="18" charset="0"/>
                              <a:sym typeface="Helvetica Neue"/>
                            </a:rPr>
                            <m:t>𝑍</m:t>
                          </m:r>
                        </m:sub>
                      </m:sSub>
                      <m:r>
                        <a:rPr sz="1813" i="1" kern="0">
                          <a:solidFill>
                            <a:srgbClr val="0432FF"/>
                          </a:solidFill>
                          <a:latin typeface="Cambria Math" panose="02040503050406030204" pitchFamily="18" charset="0"/>
                          <a:sym typeface="Helvetica Neue"/>
                        </a:rPr>
                        <m:t>)=</m:t>
                      </m:r>
                      <m:r>
                        <a:rPr sz="1813" i="1" kern="0">
                          <a:solidFill>
                            <a:srgbClr val="0432FF"/>
                          </a:solidFill>
                          <a:latin typeface="Cambria Math" panose="02040503050406030204" pitchFamily="18" charset="0"/>
                          <a:sym typeface="Helvetica Neue"/>
                        </a:rPr>
                        <m:t>0</m:t>
                      </m:r>
                      <m:r>
                        <a:rPr sz="1813" i="1" kern="0">
                          <a:solidFill>
                            <a:srgbClr val="0432FF"/>
                          </a:solidFill>
                          <a:latin typeface="Cambria Math" panose="02040503050406030204" pitchFamily="18" charset="0"/>
                          <a:sym typeface="Helvetica Neue"/>
                        </a:rPr>
                        <m:t>.</m:t>
                      </m:r>
                      <m:r>
                        <a:rPr sz="1813" i="1" kern="0">
                          <a:solidFill>
                            <a:srgbClr val="0432FF"/>
                          </a:solidFill>
                          <a:latin typeface="Cambria Math" panose="02040503050406030204" pitchFamily="18" charset="0"/>
                          <a:sym typeface="Helvetica Neue"/>
                        </a:rPr>
                        <m:t>118</m:t>
                      </m:r>
                    </m:oMath>
                  </m:oMathPara>
                </a14:m>
                <a:endParaRPr sz="1813" kern="0" dirty="0">
                  <a:solidFill>
                    <a:srgbClr val="0433FF"/>
                  </a:solidFill>
                  <a:latin typeface="Helvetica Neue"/>
                  <a:sym typeface="Helvetica Neue"/>
                </a:endParaRPr>
              </a:p>
            </p:txBody>
          </p:sp>
        </mc:Choice>
        <mc:Fallback xmlns="">
          <p:sp>
            <p:nvSpPr>
              <p:cNvPr id="21" name="Equation">
                <a:extLst>
                  <a:ext uri="{FF2B5EF4-FFF2-40B4-BE49-F238E27FC236}">
                    <a16:creationId xmlns:a16="http://schemas.microsoft.com/office/drawing/2014/main" id="{A16917DD-4DD7-42C7-829F-4D44BF19F90A}"/>
                  </a:ext>
                </a:extLst>
              </p:cNvPr>
              <p:cNvSpPr txBox="1">
                <a:spLocks noRot="1" noChangeAspect="1" noMove="1" noResize="1" noEditPoints="1" noAdjustHandles="1" noChangeArrowheads="1" noChangeShapeType="1" noTextEdit="1"/>
              </p:cNvSpPr>
              <p:nvPr/>
            </p:nvSpPr>
            <p:spPr>
              <a:xfrm>
                <a:off x="2274429" y="6809659"/>
                <a:ext cx="1669047" cy="278987"/>
              </a:xfrm>
              <a:prstGeom prst="rect">
                <a:avLst/>
              </a:prstGeom>
              <a:blipFill>
                <a:blip r:embed="rId2"/>
                <a:stretch>
                  <a:fillRect l="-1460" r="-2920" b="-36957"/>
                </a:stretch>
              </a:blipFill>
              <a:ln w="12700">
                <a:miter lim="400000"/>
              </a:ln>
            </p:spPr>
            <p:txBody>
              <a:bodyPr/>
              <a:lstStyle/>
              <a:p>
                <a:r>
                  <a:rPr lang="en-US">
                    <a:noFill/>
                  </a:rPr>
                  <a:t> </a:t>
                </a:r>
              </a:p>
            </p:txBody>
          </p:sp>
        </mc:Fallback>
      </mc:AlternateContent>
      <p:sp>
        <p:nvSpPr>
          <p:cNvPr id="22" name="Error band: shape only">
            <a:extLst>
              <a:ext uri="{FF2B5EF4-FFF2-40B4-BE49-F238E27FC236}">
                <a16:creationId xmlns:a16="http://schemas.microsoft.com/office/drawing/2014/main" id="{89CBF764-59FD-4477-BDAD-511727B515E3}"/>
              </a:ext>
            </a:extLst>
          </p:cNvPr>
          <p:cNvSpPr txBox="1"/>
          <p:nvPr/>
        </p:nvSpPr>
        <p:spPr>
          <a:xfrm>
            <a:off x="1472000" y="2294127"/>
            <a:ext cx="1604858" cy="755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787" tIns="28787" rIns="28787" bIns="28787" anchor="ctr">
            <a:spAutoFit/>
          </a:bodyPr>
          <a:lstStyle>
            <a:lvl1pPr>
              <a:defRPr sz="4000">
                <a:solidFill>
                  <a:srgbClr val="000000"/>
                </a:solidFill>
              </a:defRPr>
            </a:lvl1pPr>
          </a:lstStyle>
          <a:p>
            <a:pPr algn="ctr" defTabSz="1381806" eaLnBrk="1" fontAlgn="auto">
              <a:spcBef>
                <a:spcPts val="0"/>
              </a:spcBef>
              <a:spcAft>
                <a:spcPts val="0"/>
              </a:spcAft>
            </a:pPr>
            <a:r>
              <a:rPr sz="2267" kern="0" dirty="0">
                <a:latin typeface="Helvetica Neue"/>
                <a:sym typeface="Helvetica Neue"/>
              </a:rPr>
              <a:t>Error band: shape only</a:t>
            </a:r>
          </a:p>
        </p:txBody>
      </p:sp>
      <p:sp>
        <p:nvSpPr>
          <p:cNvPr id="5" name="文字方塊 4">
            <a:extLst>
              <a:ext uri="{FF2B5EF4-FFF2-40B4-BE49-F238E27FC236}">
                <a16:creationId xmlns:a16="http://schemas.microsoft.com/office/drawing/2014/main" id="{AF0FBA88-3144-686F-D074-82EB1C23CEC2}"/>
              </a:ext>
            </a:extLst>
          </p:cNvPr>
          <p:cNvSpPr txBox="1"/>
          <p:nvPr/>
        </p:nvSpPr>
        <p:spPr>
          <a:xfrm>
            <a:off x="7668587" y="1185958"/>
            <a:ext cx="6184992"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dirty="0">
                <a:latin typeface="Arial"/>
                <a:ea typeface="ＭＳ Ｐゴシック"/>
                <a:cs typeface="Arial"/>
              </a:rPr>
              <a:t>Shape of data agrees with within uncertainty</a:t>
            </a:r>
          </a:p>
          <a:p>
            <a:endParaRPr lang="en-US" altLang="zh-TW" sz="1100" dirty="0">
              <a:cs typeface="Arial"/>
            </a:endParaRPr>
          </a:p>
          <a:p>
            <a:r>
              <a:rPr lang="en-US" altLang="zh-TW" sz="2400" dirty="0">
                <a:latin typeface="Arial"/>
                <a:ea typeface="ＭＳ Ｐゴシック"/>
                <a:cs typeface="Arial"/>
              </a:rPr>
              <a:t>Theory systematics includes:</a:t>
            </a:r>
          </a:p>
          <a:p>
            <a:r>
              <a:rPr lang="en-US" altLang="zh-TW" sz="2400" dirty="0">
                <a:latin typeface="Arial"/>
                <a:ea typeface="ＭＳ Ｐゴシック"/>
                <a:cs typeface="Arial"/>
              </a:rPr>
              <a:t> (shape only</a:t>
            </a:r>
            <a:r>
              <a:rPr lang="zh-TW" altLang="en-US" sz="2400" dirty="0">
                <a:latin typeface="Arial"/>
                <a:ea typeface="ＭＳ Ｐゴシック"/>
                <a:cs typeface="Arial"/>
              </a:rPr>
              <a:t>，</a:t>
            </a:r>
            <a:r>
              <a:rPr lang="en-US" altLang="zh-TW" sz="2400" dirty="0">
                <a:latin typeface="Arial"/>
                <a:ea typeface="ＭＳ Ｐゴシック"/>
                <a:cs typeface="Arial"/>
              </a:rPr>
              <a:t>no normalization effect)</a:t>
            </a:r>
          </a:p>
          <a:p>
            <a:pPr marL="342900" indent="-342900">
              <a:buFont typeface="Arial"/>
              <a:buChar char="•"/>
            </a:pPr>
            <a:r>
              <a:rPr lang="en-US" altLang="zh-TW" sz="2400" dirty="0">
                <a:solidFill>
                  <a:schemeClr val="accent6"/>
                </a:solidFill>
                <a:latin typeface="Arial"/>
                <a:ea typeface="ＭＳ Ｐゴシック"/>
                <a:cs typeface="Arial"/>
              </a:rPr>
              <a:t>QCD scale of NNLL prediction</a:t>
            </a:r>
          </a:p>
          <a:p>
            <a:pPr marL="342900" indent="-342900">
              <a:buFont typeface="Arial"/>
              <a:buChar char="•"/>
            </a:pPr>
            <a:r>
              <a:rPr lang="en-US" altLang="zh-TW" sz="2400" dirty="0">
                <a:latin typeface="Arial"/>
                <a:ea typeface="ＭＳ Ｐゴシック"/>
                <a:cs typeface="Arial"/>
              </a:rPr>
              <a:t>Hadronization factors</a:t>
            </a:r>
          </a:p>
          <a:p>
            <a:pPr marL="342900" indent="-342900">
              <a:buFont typeface="Arial"/>
              <a:buChar char="•"/>
            </a:pPr>
            <a:r>
              <a:rPr lang="en-US" altLang="zh-TW" sz="2400" dirty="0">
                <a:latin typeface="Arial"/>
                <a:ea typeface="ＭＳ Ｐゴシック"/>
                <a:cs typeface="Arial"/>
              </a:rPr>
              <a:t>QCD scale in hard scattering</a:t>
            </a:r>
          </a:p>
          <a:p>
            <a:pPr marL="342900" indent="-342900">
              <a:buFont typeface="Arial"/>
              <a:buChar char="•"/>
            </a:pPr>
            <a:r>
              <a:rPr lang="en-US" altLang="zh-TW" sz="2400" dirty="0">
                <a:latin typeface="Arial"/>
                <a:ea typeface="ＭＳ Ｐゴシック"/>
                <a:cs typeface="Arial"/>
              </a:rPr>
              <a:t>Underlying event + </a:t>
            </a:r>
            <a:r>
              <a:rPr lang="en-US" altLang="zh-TW" sz="2400" dirty="0" err="1">
                <a:latin typeface="Arial"/>
                <a:ea typeface="ＭＳ Ｐゴシック"/>
                <a:cs typeface="Arial"/>
              </a:rPr>
              <a:t>parton</a:t>
            </a:r>
            <a:r>
              <a:rPr lang="en-US" altLang="zh-TW" sz="2400" dirty="0">
                <a:latin typeface="Arial"/>
                <a:ea typeface="ＭＳ Ｐゴシック"/>
                <a:cs typeface="Arial"/>
              </a:rPr>
              <a:t> shower tune</a:t>
            </a:r>
          </a:p>
          <a:p>
            <a:pPr marL="342900" indent="-342900">
              <a:buFont typeface="Arial"/>
              <a:buChar char="•"/>
            </a:pPr>
            <a:r>
              <a:rPr lang="en-US" altLang="zh-TW" sz="2400" dirty="0">
                <a:latin typeface="Arial"/>
                <a:ea typeface="ＭＳ Ｐゴシック"/>
                <a:cs typeface="Arial"/>
              </a:rPr>
              <a:t>PDF</a:t>
            </a:r>
          </a:p>
          <a:p>
            <a:pPr marL="342900" indent="-342900">
              <a:buFont typeface="Arial"/>
              <a:buChar char="•"/>
            </a:pPr>
            <a:endParaRPr lang="en-US" altLang="zh-TW" sz="2400" dirty="0">
              <a:latin typeface="Arial"/>
              <a:ea typeface="ＭＳ Ｐゴシック"/>
              <a:cs typeface="Arial"/>
            </a:endParaRPr>
          </a:p>
        </p:txBody>
      </p:sp>
      <p:pic>
        <p:nvPicPr>
          <p:cNvPr id="23" name="Picture 22">
            <a:extLst>
              <a:ext uri="{FF2B5EF4-FFF2-40B4-BE49-F238E27FC236}">
                <a16:creationId xmlns:a16="http://schemas.microsoft.com/office/drawing/2014/main" id="{45FB23E2-CB50-4FFE-994A-6A2A14E33DFE}"/>
              </a:ext>
            </a:extLst>
          </p:cNvPr>
          <p:cNvPicPr>
            <a:picLocks noChangeAspect="1"/>
          </p:cNvPicPr>
          <p:nvPr/>
        </p:nvPicPr>
        <p:blipFill>
          <a:blip r:embed="rId3"/>
          <a:stretch>
            <a:fillRect/>
          </a:stretch>
        </p:blipFill>
        <p:spPr>
          <a:xfrm>
            <a:off x="212056" y="1221904"/>
            <a:ext cx="7300473" cy="5438289"/>
          </a:xfrm>
          <a:prstGeom prst="rect">
            <a:avLst/>
          </a:prstGeom>
        </p:spPr>
      </p:pic>
      <p:sp>
        <p:nvSpPr>
          <p:cNvPr id="6" name="TextBox 5">
            <a:extLst>
              <a:ext uri="{FF2B5EF4-FFF2-40B4-BE49-F238E27FC236}">
                <a16:creationId xmlns:a16="http://schemas.microsoft.com/office/drawing/2014/main" id="{947A24B3-CD2E-49AC-AC4D-77AAFCA6412C}"/>
              </a:ext>
            </a:extLst>
          </p:cNvPr>
          <p:cNvSpPr txBox="1"/>
          <p:nvPr/>
        </p:nvSpPr>
        <p:spPr>
          <a:xfrm>
            <a:off x="1148160" y="933872"/>
            <a:ext cx="4752528" cy="461665"/>
          </a:xfrm>
          <a:prstGeom prst="rect">
            <a:avLst/>
          </a:prstGeom>
          <a:noFill/>
        </p:spPr>
        <p:txBody>
          <a:bodyPr wrap="square" rtlCol="0">
            <a:spAutoFit/>
          </a:bodyPr>
          <a:lstStyle/>
          <a:p>
            <a:pPr algn="ctr"/>
            <a:r>
              <a:rPr lang="en-US" sz="2400" dirty="0"/>
              <a:t>Perturbative Region</a:t>
            </a:r>
          </a:p>
        </p:txBody>
      </p:sp>
    </p:spTree>
    <p:extLst>
      <p:ext uri="{BB962C8B-B14F-4D97-AF65-F5344CB8AC3E}">
        <p14:creationId xmlns:p14="http://schemas.microsoft.com/office/powerpoint/2010/main" val="88176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89CC-A93B-477C-8EFE-323B80B527B7}"/>
              </a:ext>
            </a:extLst>
          </p:cNvPr>
          <p:cNvSpPr>
            <a:spLocks noGrp="1"/>
          </p:cNvSpPr>
          <p:nvPr>
            <p:ph type="title"/>
          </p:nvPr>
        </p:nvSpPr>
        <p:spPr/>
        <p:txBody>
          <a:bodyPr/>
          <a:lstStyle/>
          <a:p>
            <a:r>
              <a:rPr lang="en-US" sz="4400" dirty="0">
                <a:latin typeface="Arial"/>
                <a:cs typeface="Arial"/>
              </a:rPr>
              <a:t>Extraction of α</a:t>
            </a:r>
            <a:r>
              <a:rPr lang="en-US" sz="4400" baseline="-25000" dirty="0">
                <a:latin typeface="Arial"/>
                <a:cs typeface="Arial"/>
              </a:rPr>
              <a:t>s </a:t>
            </a:r>
            <a:r>
              <a:rPr lang="en-US" sz="4400" dirty="0">
                <a:latin typeface="Arial"/>
                <a:cs typeface="Arial"/>
              </a:rPr>
              <a:t>by data NNLL comparison</a:t>
            </a:r>
            <a:endParaRPr lang="en-US" dirty="0"/>
          </a:p>
        </p:txBody>
      </p:sp>
      <p:sp>
        <p:nvSpPr>
          <p:cNvPr id="3" name="Slide Number Placeholder 2">
            <a:extLst>
              <a:ext uri="{FF2B5EF4-FFF2-40B4-BE49-F238E27FC236}">
                <a16:creationId xmlns:a16="http://schemas.microsoft.com/office/drawing/2014/main" id="{3B1829B9-A1DD-4955-AD76-BC98E6851638}"/>
              </a:ext>
            </a:extLst>
          </p:cNvPr>
          <p:cNvSpPr>
            <a:spLocks noGrp="1"/>
          </p:cNvSpPr>
          <p:nvPr>
            <p:ph type="sldNum" idx="10"/>
          </p:nvPr>
        </p:nvSpPr>
        <p:spPr/>
        <p:txBody>
          <a:bodyPr/>
          <a:lstStyle/>
          <a:p>
            <a:pPr>
              <a:defRPr/>
            </a:pPr>
            <a:fld id="{5FAFCA32-E79B-49D5-A95D-2B1C2F2F5DAE}" type="slidenum">
              <a:rPr lang="en-US" altLang="en-US" smtClean="0"/>
              <a:pPr>
                <a:defRPr/>
              </a:pPr>
              <a:t>15</a:t>
            </a:fld>
            <a:endParaRPr lang="en-US" altLang="en-US"/>
          </a:p>
        </p:txBody>
      </p:sp>
      <p:sp>
        <p:nvSpPr>
          <p:cNvPr id="4" name="Footer Placeholder 3">
            <a:extLst>
              <a:ext uri="{FF2B5EF4-FFF2-40B4-BE49-F238E27FC236}">
                <a16:creationId xmlns:a16="http://schemas.microsoft.com/office/drawing/2014/main" id="{2488F3F0-ACBF-431C-9FCA-084D802FA817}"/>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pic>
        <p:nvPicPr>
          <p:cNvPr id="5" name="Picture 4">
            <a:extLst>
              <a:ext uri="{FF2B5EF4-FFF2-40B4-BE49-F238E27FC236}">
                <a16:creationId xmlns:a16="http://schemas.microsoft.com/office/drawing/2014/main" id="{BBA5B2B2-41FD-4FD7-A1CC-A250F508E3F8}"/>
              </a:ext>
            </a:extLst>
          </p:cNvPr>
          <p:cNvPicPr>
            <a:picLocks noChangeAspect="1"/>
          </p:cNvPicPr>
          <p:nvPr/>
        </p:nvPicPr>
        <p:blipFill>
          <a:blip r:embed="rId2"/>
          <a:stretch>
            <a:fillRect/>
          </a:stretch>
        </p:blipFill>
        <p:spPr>
          <a:xfrm>
            <a:off x="140049" y="1077888"/>
            <a:ext cx="7396444" cy="6138320"/>
          </a:xfrm>
          <a:prstGeom prst="rect">
            <a:avLst/>
          </a:prstGeom>
        </p:spPr>
      </p:pic>
      <p:grpSp>
        <p:nvGrpSpPr>
          <p:cNvPr id="6" name="Group">
            <a:extLst>
              <a:ext uri="{FF2B5EF4-FFF2-40B4-BE49-F238E27FC236}">
                <a16:creationId xmlns:a16="http://schemas.microsoft.com/office/drawing/2014/main" id="{D5C12B9C-2CE8-4240-8721-C661FD409EA7}"/>
              </a:ext>
            </a:extLst>
          </p:cNvPr>
          <p:cNvGrpSpPr/>
          <p:nvPr/>
        </p:nvGrpSpPr>
        <p:grpSpPr>
          <a:xfrm>
            <a:off x="6996760" y="4911329"/>
            <a:ext cx="6408712" cy="2252659"/>
            <a:chOff x="0" y="-1063288"/>
            <a:chExt cx="16370035" cy="6332924"/>
          </a:xfrm>
        </p:grpSpPr>
        <mc:AlternateContent xmlns:mc="http://schemas.openxmlformats.org/markup-compatibility/2006" xmlns:a14="http://schemas.microsoft.com/office/drawing/2010/main">
          <mc:Choice Requires="a14">
            <p:sp>
              <p:nvSpPr>
                <p:cNvPr id="7" name="Rectangle">
                  <a:extLst>
                    <a:ext uri="{FF2B5EF4-FFF2-40B4-BE49-F238E27FC236}">
                      <a16:creationId xmlns:a16="http://schemas.microsoft.com/office/drawing/2014/main" id="{67450ABA-1A37-4A19-BD59-CF7BFA464FE3}"/>
                    </a:ext>
                  </a:extLst>
                </p:cNvPr>
                <p:cNvSpPr txBox="1"/>
                <p:nvPr/>
              </p:nvSpPr>
              <p:spPr>
                <a:xfrm>
                  <a:off x="2460760" y="-1063288"/>
                  <a:ext cx="8492632" cy="2587288"/>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square" lIns="172720" tIns="172720" rIns="172720" bIns="172720" numCol="1" anchor="ctr">
                  <a:normAutofit/>
                </a:bodyPr>
                <a:lstStyle/>
                <a:p>
                  <a:pPr algn="ctr" defTabSz="1381841" eaLnBrk="1" fontAlgn="auto">
                    <a:lnSpc>
                      <a:spcPct val="80000"/>
                    </a:lnSpc>
                    <a:spcBef>
                      <a:spcPts val="2267"/>
                    </a:spcBef>
                    <a:spcAft>
                      <a:spcPts val="0"/>
                    </a:spcAft>
                    <a:defRPr sz="3600" b="1">
                      <a:solidFill>
                        <a:srgbClr val="000000"/>
                      </a:solidFill>
                      <a:latin typeface="PT Sans"/>
                      <a:ea typeface="PT Sans"/>
                      <a:cs typeface="PT Sans"/>
                      <a:sym typeface="PT Sans"/>
                    </a:defRPr>
                  </a:pPr>
                  <a14:m>
                    <m:oMath xmlns:m="http://schemas.openxmlformats.org/officeDocument/2006/math">
                      <m:sSub>
                        <m:sSubPr>
                          <m:ctrlPr>
                            <a:rPr sz="1600" b="1" i="1" kern="0">
                              <a:solidFill>
                                <a:srgbClr val="000000"/>
                              </a:solidFill>
                              <a:latin typeface="Cambria Math" panose="02040503050406030204" pitchFamily="18" charset="0"/>
                              <a:sym typeface="PT Sans"/>
                            </a:rPr>
                          </m:ctrlPr>
                        </m:sSubPr>
                        <m:e>
                          <m:r>
                            <a:rPr sz="1600" b="1" i="1" kern="0">
                              <a:solidFill>
                                <a:srgbClr val="000000"/>
                              </a:solidFill>
                              <a:latin typeface="Cambria Math" panose="02040503050406030204" pitchFamily="18" charset="0"/>
                              <a:sym typeface="PT Sans"/>
                            </a:rPr>
                            <m:t>𝛼</m:t>
                          </m:r>
                        </m:e>
                        <m:sub>
                          <m:r>
                            <a:rPr sz="1600" b="1" i="1" kern="0">
                              <a:solidFill>
                                <a:srgbClr val="000000"/>
                              </a:solidFill>
                              <a:latin typeface="Cambria Math" panose="02040503050406030204" pitchFamily="18" charset="0"/>
                              <a:sym typeface="PT Sans"/>
                            </a:rPr>
                            <m:t>𝑠</m:t>
                          </m:r>
                        </m:sub>
                      </m:sSub>
                      <m:r>
                        <a:rPr sz="1600" b="1" i="1" kern="0">
                          <a:solidFill>
                            <a:srgbClr val="000000"/>
                          </a:solidFill>
                          <a:latin typeface="Cambria Math" panose="02040503050406030204" pitchFamily="18" charset="0"/>
                          <a:sym typeface="PT Sans"/>
                        </a:rPr>
                        <m:t>(</m:t>
                      </m:r>
                      <m:sSub>
                        <m:sSubPr>
                          <m:ctrlPr>
                            <a:rPr sz="1600" b="1" i="1" kern="0">
                              <a:solidFill>
                                <a:srgbClr val="000000"/>
                              </a:solidFill>
                              <a:latin typeface="Cambria Math" panose="02040503050406030204" pitchFamily="18" charset="0"/>
                              <a:sym typeface="PT Sans"/>
                            </a:rPr>
                          </m:ctrlPr>
                        </m:sSubPr>
                        <m:e>
                          <m:r>
                            <a:rPr sz="1600" b="1" i="1" kern="0">
                              <a:solidFill>
                                <a:srgbClr val="000000"/>
                              </a:solidFill>
                              <a:latin typeface="Cambria Math" panose="02040503050406030204" pitchFamily="18" charset="0"/>
                              <a:sym typeface="PT Sans"/>
                            </a:rPr>
                            <m:t>𝑚</m:t>
                          </m:r>
                        </m:e>
                        <m:sub>
                          <m:r>
                            <a:rPr sz="1600" b="1" i="1" kern="0">
                              <a:solidFill>
                                <a:srgbClr val="000000"/>
                              </a:solidFill>
                              <a:latin typeface="Cambria Math" panose="02040503050406030204" pitchFamily="18" charset="0"/>
                              <a:sym typeface="PT Sans"/>
                            </a:rPr>
                            <m:t>𝑍</m:t>
                          </m:r>
                        </m:sub>
                      </m:sSub>
                      <m:r>
                        <a:rPr sz="1600" b="1" i="1" kern="0">
                          <a:solidFill>
                            <a:srgbClr val="000000"/>
                          </a:solidFill>
                          <a:latin typeface="Cambria Math" panose="02040503050406030204" pitchFamily="18" charset="0"/>
                          <a:sym typeface="PT Sans"/>
                        </a:rPr>
                        <m:t>)=</m:t>
                      </m:r>
                      <m:sSubSup>
                        <m:sSubSupPr>
                          <m:ctrlPr>
                            <a:rPr sz="1600" b="1" i="1" kern="0">
                              <a:solidFill>
                                <a:srgbClr val="000000"/>
                              </a:solidFill>
                              <a:latin typeface="Cambria Math" panose="02040503050406030204" pitchFamily="18" charset="0"/>
                              <a:sym typeface="PT Sans"/>
                            </a:rPr>
                          </m:ctrlPr>
                        </m:sSubSupPr>
                        <m:e>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1229</m:t>
                          </m:r>
                        </m:e>
                        <m:sub>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0050</m:t>
                          </m:r>
                        </m:sub>
                        <m:sup>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0040</m:t>
                          </m:r>
                        </m:sup>
                      </m:sSubSup>
                    </m:oMath>
                  </a14:m>
                  <a:r>
                    <a:rPr sz="1600" b="1" kern="0" dirty="0">
                      <a:solidFill>
                        <a:srgbClr val="000000"/>
                      </a:solidFill>
                      <a:latin typeface="PT Sans"/>
                      <a:sym typeface="PT Sans"/>
                    </a:rPr>
                    <a:t> </a:t>
                  </a:r>
                </a:p>
              </p:txBody>
            </p:sp>
          </mc:Choice>
          <mc:Fallback xmlns="">
            <p:sp>
              <p:nvSpPr>
                <p:cNvPr id="34" name="Rectangle">
                  <a:extLst>
                    <a:ext uri="{FF2B5EF4-FFF2-40B4-BE49-F238E27FC236}">
                      <a16:creationId xmlns:a16="http://schemas.microsoft.com/office/drawing/2014/main" id="{E1CCDB04-FB7A-45C1-A0D8-572EE05B87ED}"/>
                    </a:ext>
                  </a:extLst>
                </p:cNvPr>
                <p:cNvSpPr txBox="1">
                  <a:spLocks noRot="1" noChangeAspect="1" noMove="1" noResize="1" noEditPoints="1" noAdjustHandles="1" noChangeArrowheads="1" noChangeShapeType="1" noTextEdit="1"/>
                </p:cNvSpPr>
                <p:nvPr/>
              </p:nvSpPr>
              <p:spPr>
                <a:xfrm>
                  <a:off x="2460760" y="-1063288"/>
                  <a:ext cx="8492632" cy="2587288"/>
                </a:xfrm>
                <a:prstGeom prst="rect">
                  <a:avLst/>
                </a:prstGeom>
                <a:blipFill>
                  <a:blip r:embed="rId5"/>
                  <a:stretch>
                    <a:fillRect/>
                  </a:stretch>
                </a:blipFill>
                <a:ln w="12700" cap="flat">
                  <a:noFill/>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Rectangle">
                  <a:extLst>
                    <a:ext uri="{FF2B5EF4-FFF2-40B4-BE49-F238E27FC236}">
                      <a16:creationId xmlns:a16="http://schemas.microsoft.com/office/drawing/2014/main" id="{3F3D685B-2244-449F-8C8A-84FE8270A728}"/>
                    </a:ext>
                  </a:extLst>
                </p:cNvPr>
                <p:cNvSpPr txBox="1"/>
                <p:nvPr/>
              </p:nvSpPr>
              <p:spPr>
                <a:xfrm>
                  <a:off x="0" y="1221640"/>
                  <a:ext cx="16370035" cy="1524001"/>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square" lIns="172720" tIns="172720" rIns="172720" bIns="172720" numCol="1" anchor="ctr">
                  <a:noAutofit/>
                </a:bodyPr>
                <a:lstStyle/>
                <a:p>
                  <a:pPr algn="ctr" defTabSz="1381841" eaLnBrk="1" fontAlgn="auto">
                    <a:lnSpc>
                      <a:spcPct val="80000"/>
                    </a:lnSpc>
                    <a:spcBef>
                      <a:spcPts val="2267"/>
                    </a:spcBef>
                    <a:spcAft>
                      <a:spcPts val="0"/>
                    </a:spcAft>
                    <a:defRPr sz="3600" b="1">
                      <a:solidFill>
                        <a:srgbClr val="000000"/>
                      </a:solidFill>
                      <a:latin typeface="PT Sans"/>
                      <a:ea typeface="PT Sans"/>
                      <a:cs typeface="PT Sans"/>
                      <a:sym typeface="PT Sans"/>
                    </a:defRPr>
                  </a:pPr>
                  <a14:m>
                    <m:oMath xmlns:m="http://schemas.openxmlformats.org/officeDocument/2006/math">
                      <m:r>
                        <a:rPr sz="1600" b="1" i="1" kern="0">
                          <a:solidFill>
                            <a:srgbClr val="000000"/>
                          </a:solidFill>
                          <a:latin typeface="Cambria Math" panose="02040503050406030204" pitchFamily="18" charset="0"/>
                          <a:sym typeface="PT Sans"/>
                        </a:rPr>
                        <m:t>=</m:t>
                      </m:r>
                      <m:sSubSup>
                        <m:sSubSupPr>
                          <m:ctrlPr>
                            <a:rPr sz="1600" b="1" i="1" kern="0">
                              <a:solidFill>
                                <a:srgbClr val="000000"/>
                              </a:solidFill>
                              <a:latin typeface="Cambria Math" panose="02040503050406030204" pitchFamily="18" charset="0"/>
                              <a:sym typeface="PT Sans"/>
                            </a:rPr>
                          </m:ctrlPr>
                        </m:sSubSupPr>
                        <m:e>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1229</m:t>
                          </m:r>
                        </m:e>
                        <m:sub>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0012</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𝑠𝑡𝑎𝑡</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0033</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𝑡</m:t>
                          </m:r>
                          <m:r>
                            <a:rPr sz="1600" b="1" i="1" kern="0">
                              <a:solidFill>
                                <a:srgbClr val="000000"/>
                              </a:solidFill>
                              <a:latin typeface="Cambria Math" panose="02040503050406030204" pitchFamily="18" charset="0"/>
                              <a:sym typeface="PT Sans"/>
                            </a:rPr>
                            <m:t>h</m:t>
                          </m:r>
                          <m:r>
                            <a:rPr sz="1600" b="1" i="1" kern="0">
                              <a:solidFill>
                                <a:srgbClr val="000000"/>
                              </a:solidFill>
                              <a:latin typeface="Cambria Math" panose="02040503050406030204" pitchFamily="18" charset="0"/>
                              <a:sym typeface="PT Sans"/>
                            </a:rPr>
                            <m:t>𝑒𝑜</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0036</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𝑒𝑥𝑝</m:t>
                          </m:r>
                          <m:r>
                            <a:rPr sz="1600" b="1" i="1" kern="0">
                              <a:solidFill>
                                <a:srgbClr val="000000"/>
                              </a:solidFill>
                              <a:latin typeface="Cambria Math" panose="02040503050406030204" pitchFamily="18" charset="0"/>
                              <a:sym typeface="PT Sans"/>
                            </a:rPr>
                            <m:t>.)</m:t>
                          </m:r>
                        </m:sub>
                        <m:sup>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0014</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𝑠𝑡𝑎𝑡</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0030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𝑡</m:t>
                          </m:r>
                          <m:r>
                            <a:rPr sz="1600" b="1" i="1" kern="0">
                              <a:solidFill>
                                <a:srgbClr val="000000"/>
                              </a:solidFill>
                              <a:latin typeface="Cambria Math" panose="02040503050406030204" pitchFamily="18" charset="0"/>
                              <a:sym typeface="PT Sans"/>
                            </a:rPr>
                            <m:t>h</m:t>
                          </m:r>
                          <m:r>
                            <a:rPr sz="1600" b="1" i="1" kern="0">
                              <a:solidFill>
                                <a:srgbClr val="000000"/>
                              </a:solidFill>
                              <a:latin typeface="Cambria Math" panose="02040503050406030204" pitchFamily="18" charset="0"/>
                              <a:sym typeface="PT Sans"/>
                            </a:rPr>
                            <m:t>𝑒𝑜</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0023</m:t>
                          </m:r>
                          <m:r>
                            <a:rPr sz="1600" b="1" i="1" kern="0">
                              <a:solidFill>
                                <a:srgbClr val="000000"/>
                              </a:solidFill>
                              <a:latin typeface="Cambria Math" panose="02040503050406030204" pitchFamily="18" charset="0"/>
                              <a:sym typeface="PT Sans"/>
                            </a:rPr>
                            <m:t>(</m:t>
                          </m:r>
                          <m:r>
                            <a:rPr sz="1600" b="1" i="1" kern="0">
                              <a:solidFill>
                                <a:srgbClr val="000000"/>
                              </a:solidFill>
                              <a:latin typeface="Cambria Math" panose="02040503050406030204" pitchFamily="18" charset="0"/>
                              <a:sym typeface="PT Sans"/>
                            </a:rPr>
                            <m:t>𝑒𝑥𝑝</m:t>
                          </m:r>
                          <m:r>
                            <a:rPr sz="1600" b="1" i="1" kern="0">
                              <a:solidFill>
                                <a:srgbClr val="000000"/>
                              </a:solidFill>
                              <a:latin typeface="Cambria Math" panose="02040503050406030204" pitchFamily="18" charset="0"/>
                              <a:sym typeface="PT Sans"/>
                            </a:rPr>
                            <m:t>.)</m:t>
                          </m:r>
                        </m:sup>
                      </m:sSubSup>
                    </m:oMath>
                  </a14:m>
                  <a:r>
                    <a:rPr sz="1600" b="1" kern="0" dirty="0">
                      <a:solidFill>
                        <a:srgbClr val="000000"/>
                      </a:solidFill>
                      <a:latin typeface="PT Sans"/>
                      <a:sym typeface="PT Sans"/>
                    </a:rPr>
                    <a:t> </a:t>
                  </a:r>
                </a:p>
              </p:txBody>
            </p:sp>
          </mc:Choice>
          <mc:Fallback xmlns="">
            <p:sp>
              <p:nvSpPr>
                <p:cNvPr id="35" name="Rectangle">
                  <a:extLst>
                    <a:ext uri="{FF2B5EF4-FFF2-40B4-BE49-F238E27FC236}">
                      <a16:creationId xmlns:a16="http://schemas.microsoft.com/office/drawing/2014/main" id="{44FD3B8E-58C5-403B-A9AD-0D6C5015A1B2}"/>
                    </a:ext>
                  </a:extLst>
                </p:cNvPr>
                <p:cNvSpPr txBox="1">
                  <a:spLocks noRot="1" noChangeAspect="1" noMove="1" noResize="1" noEditPoints="1" noAdjustHandles="1" noChangeArrowheads="1" noChangeShapeType="1" noTextEdit="1"/>
                </p:cNvSpPr>
                <p:nvPr/>
              </p:nvSpPr>
              <p:spPr>
                <a:xfrm>
                  <a:off x="0" y="1221640"/>
                  <a:ext cx="16370035" cy="1524001"/>
                </a:xfrm>
                <a:prstGeom prst="rect">
                  <a:avLst/>
                </a:prstGeom>
                <a:blipFill>
                  <a:blip r:embed="rId6"/>
                  <a:stretch>
                    <a:fillRect/>
                  </a:stretch>
                </a:blipFill>
                <a:ln w="12700" cap="flat">
                  <a:noFill/>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p:sp>
          <p:nvSpPr>
            <p:cNvPr id="9" name="Covariance matrix">
              <a:extLst>
                <a:ext uri="{FF2B5EF4-FFF2-40B4-BE49-F238E27FC236}">
                  <a16:creationId xmlns:a16="http://schemas.microsoft.com/office/drawing/2014/main" id="{5F8F7ABF-AAC4-4098-9BBB-8E18DAA781EB}"/>
                </a:ext>
              </a:extLst>
            </p:cNvPr>
            <p:cNvSpPr txBox="1"/>
            <p:nvPr/>
          </p:nvSpPr>
          <p:spPr>
            <a:xfrm>
              <a:off x="2666420" y="3565674"/>
              <a:ext cx="3439995" cy="1547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787" tIns="28787" rIns="28787" bIns="28787" numCol="1" anchor="ctr">
              <a:spAutoFit/>
            </a:bodyPr>
            <a:lstStyle>
              <a:lvl1pPr>
                <a:defRPr sz="3600">
                  <a:solidFill>
                    <a:schemeClr val="accent6">
                      <a:satOff val="-20754"/>
                      <a:lumOff val="-16738"/>
                    </a:schemeClr>
                  </a:solidFill>
                </a:defRPr>
              </a:lvl1pPr>
            </a:lstStyle>
            <a:p>
              <a:pPr algn="ctr" defTabSz="1381806" eaLnBrk="1" fontAlgn="auto">
                <a:spcBef>
                  <a:spcPts val="0"/>
                </a:spcBef>
                <a:spcAft>
                  <a:spcPts val="0"/>
                </a:spcAft>
              </a:pPr>
              <a:r>
                <a:rPr sz="1600" kern="0" dirty="0">
                  <a:solidFill>
                    <a:srgbClr val="FF42A1">
                      <a:satOff val="-20754"/>
                      <a:lumOff val="-16738"/>
                    </a:srgbClr>
                  </a:solidFill>
                  <a:cs typeface="Arial" panose="020B0604020202020204" pitchFamily="34" charset="0"/>
                  <a:sym typeface="Helvetica Neue"/>
                </a:rPr>
                <a:t>Covariance matrix</a:t>
              </a:r>
            </a:p>
          </p:txBody>
        </p:sp>
        <mc:AlternateContent xmlns:mc="http://schemas.openxmlformats.org/markup-compatibility/2006" xmlns:a14="http://schemas.microsoft.com/office/drawing/2010/main">
          <mc:Choice Requires="a14">
            <p:sp>
              <p:nvSpPr>
                <p:cNvPr id="10" name="QCD scale of">
                  <a:extLst>
                    <a:ext uri="{FF2B5EF4-FFF2-40B4-BE49-F238E27FC236}">
                      <a16:creationId xmlns:a16="http://schemas.microsoft.com/office/drawing/2014/main" id="{29651CD9-37A1-4761-93BE-F1779BD3AD56}"/>
                    </a:ext>
                  </a:extLst>
                </p:cNvPr>
                <p:cNvSpPr txBox="1"/>
                <p:nvPr/>
              </p:nvSpPr>
              <p:spPr>
                <a:xfrm>
                  <a:off x="5935522" y="3633458"/>
                  <a:ext cx="4923367" cy="1636178"/>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square" lIns="28787" tIns="28787" rIns="28787" bIns="28787" numCol="1" anchor="ctr">
                  <a:spAutoFit/>
                </a:bodyPr>
                <a:lstStyle/>
                <a:p>
                  <a:pPr algn="ctr" defTabSz="1381806" eaLnBrk="1" fontAlgn="auto">
                    <a:spcBef>
                      <a:spcPts val="0"/>
                    </a:spcBef>
                    <a:spcAft>
                      <a:spcPts val="0"/>
                    </a:spcAft>
                    <a:defRPr sz="3600">
                      <a:solidFill>
                        <a:srgbClr val="FF42A1">
                          <a:satOff val="-20754"/>
                          <a:lumOff val="-16738"/>
                        </a:srgbClr>
                      </a:solidFill>
                    </a:defRPr>
                  </a:pPr>
                  <a:r>
                    <a:rPr sz="1600" kern="0" dirty="0">
                      <a:solidFill>
                        <a:srgbClr val="FF42A1">
                          <a:satOff val="-20754"/>
                          <a:lumOff val="-16738"/>
                        </a:srgbClr>
                      </a:solidFill>
                      <a:cs typeface="Arial" panose="020B0604020202020204" pitchFamily="34" charset="0"/>
                      <a:sym typeface="Helvetica Neue"/>
                    </a:rPr>
                    <a:t>QCD scale of </a:t>
                  </a:r>
                  <a14:m>
                    <m:oMath xmlns:m="http://schemas.openxmlformats.org/officeDocument/2006/math">
                      <m:sSub>
                        <m:sSubPr>
                          <m:ctrlPr>
                            <a:rPr sz="1600" i="1" kern="0">
                              <a:solidFill>
                                <a:srgbClr val="D31876"/>
                              </a:solidFill>
                              <a:latin typeface="Cambria Math" panose="02040503050406030204" pitchFamily="18" charset="0"/>
                              <a:sym typeface="Helvetica Neue"/>
                            </a:rPr>
                          </m:ctrlPr>
                        </m:sSubPr>
                        <m:e>
                          <m:r>
                            <m:rPr>
                              <m:nor/>
                            </m:rPr>
                            <a:rPr sz="1600" i="1" kern="0">
                              <a:solidFill>
                                <a:srgbClr val="D31876"/>
                              </a:solidFill>
                              <a:cs typeface="Arial" panose="020B0604020202020204" pitchFamily="34" charset="0"/>
                              <a:sym typeface="Helvetica Neue"/>
                            </a:rPr>
                            <m:t>NNLL</m:t>
                          </m:r>
                        </m:e>
                        <m:sub>
                          <m:r>
                            <m:rPr>
                              <m:nor/>
                            </m:rPr>
                            <a:rPr sz="1600" i="1" kern="0">
                              <a:solidFill>
                                <a:srgbClr val="D31876"/>
                              </a:solidFill>
                              <a:cs typeface="Arial" panose="020B0604020202020204" pitchFamily="34" charset="0"/>
                              <a:sym typeface="Helvetica Neue"/>
                            </a:rPr>
                            <m:t>approx</m:t>
                          </m:r>
                        </m:sub>
                      </m:sSub>
                    </m:oMath>
                  </a14:m>
                  <a:endParaRPr sz="1600" kern="0" dirty="0">
                    <a:solidFill>
                      <a:srgbClr val="D41876"/>
                    </a:solidFill>
                    <a:cs typeface="Arial" panose="020B0604020202020204" pitchFamily="34" charset="0"/>
                    <a:sym typeface="Helvetica Neue"/>
                  </a:endParaRPr>
                </a:p>
              </p:txBody>
            </p:sp>
          </mc:Choice>
          <mc:Fallback xmlns="">
            <p:sp>
              <p:nvSpPr>
                <p:cNvPr id="37" name="QCD scale of">
                  <a:extLst>
                    <a:ext uri="{FF2B5EF4-FFF2-40B4-BE49-F238E27FC236}">
                      <a16:creationId xmlns:a16="http://schemas.microsoft.com/office/drawing/2014/main" id="{A6DB29A6-398E-4545-9C61-A517AC0D92D8}"/>
                    </a:ext>
                  </a:extLst>
                </p:cNvPr>
                <p:cNvSpPr txBox="1">
                  <a:spLocks noRot="1" noChangeAspect="1" noMove="1" noResize="1" noEditPoints="1" noAdjustHandles="1" noChangeArrowheads="1" noChangeShapeType="1" noTextEdit="1"/>
                </p:cNvSpPr>
                <p:nvPr/>
              </p:nvSpPr>
              <p:spPr>
                <a:xfrm>
                  <a:off x="5935522" y="3633458"/>
                  <a:ext cx="4923367" cy="1636178"/>
                </a:xfrm>
                <a:prstGeom prst="rect">
                  <a:avLst/>
                </a:prstGeom>
                <a:blipFill>
                  <a:blip r:embed="rId7"/>
                  <a:stretch>
                    <a:fillRect t="-6316" b="-9474"/>
                  </a:stretch>
                </a:blipFill>
                <a:ln w="12700" cap="flat">
                  <a:noFill/>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zh-TW" altLang="en-US">
                      <a:noFill/>
                    </a:rPr>
                    <a:t> </a:t>
                  </a:r>
                </a:p>
              </p:txBody>
            </p:sp>
          </mc:Fallback>
        </mc:AlternateContent>
        <p:sp>
          <p:nvSpPr>
            <p:cNvPr id="11" name="Neutral hadron energy scale">
              <a:extLst>
                <a:ext uri="{FF2B5EF4-FFF2-40B4-BE49-F238E27FC236}">
                  <a16:creationId xmlns:a16="http://schemas.microsoft.com/office/drawing/2014/main" id="{B43D853A-C402-44BE-9FB8-126E67FD8E41}"/>
                </a:ext>
              </a:extLst>
            </p:cNvPr>
            <p:cNvSpPr txBox="1"/>
            <p:nvPr/>
          </p:nvSpPr>
          <p:spPr>
            <a:xfrm>
              <a:off x="10484637" y="3348110"/>
              <a:ext cx="3597843" cy="1547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787" tIns="28787" rIns="28787" bIns="28787" numCol="1" anchor="ctr">
              <a:spAutoFit/>
            </a:bodyPr>
            <a:lstStyle>
              <a:lvl1pPr>
                <a:defRPr sz="3600">
                  <a:solidFill>
                    <a:schemeClr val="accent6">
                      <a:satOff val="-20754"/>
                      <a:lumOff val="-16738"/>
                    </a:schemeClr>
                  </a:solidFill>
                </a:defRPr>
              </a:lvl1pPr>
            </a:lstStyle>
            <a:p>
              <a:pPr algn="ctr" defTabSz="1381806" eaLnBrk="1" fontAlgn="auto">
                <a:spcBef>
                  <a:spcPts val="0"/>
                </a:spcBef>
                <a:spcAft>
                  <a:spcPts val="0"/>
                </a:spcAft>
              </a:pPr>
              <a:r>
                <a:rPr sz="1600" kern="0">
                  <a:solidFill>
                    <a:srgbClr val="FF42A1">
                      <a:satOff val="-20754"/>
                      <a:lumOff val="-16738"/>
                    </a:srgbClr>
                  </a:solidFill>
                  <a:cs typeface="Arial" panose="020B0604020202020204" pitchFamily="34" charset="0"/>
                  <a:sym typeface="Helvetica Neue"/>
                </a:rPr>
                <a:t>Neutral hadron energy scale</a:t>
              </a:r>
            </a:p>
          </p:txBody>
        </p:sp>
        <p:sp>
          <p:nvSpPr>
            <p:cNvPr id="12" name="Line">
              <a:extLst>
                <a:ext uri="{FF2B5EF4-FFF2-40B4-BE49-F238E27FC236}">
                  <a16:creationId xmlns:a16="http://schemas.microsoft.com/office/drawing/2014/main" id="{ED7072D3-ABB1-4D8D-BE15-6014EE2DE7FF}"/>
                </a:ext>
              </a:extLst>
            </p:cNvPr>
            <p:cNvSpPr/>
            <p:nvPr/>
          </p:nvSpPr>
          <p:spPr>
            <a:xfrm flipH="1">
              <a:off x="5917714" y="2457629"/>
              <a:ext cx="981106" cy="981106"/>
            </a:xfrm>
            <a:prstGeom prst="line">
              <a:avLst/>
            </a:prstGeom>
            <a:noFill/>
            <a:ln w="50800" cap="flat">
              <a:solidFill>
                <a:srgbClr val="000000"/>
              </a:solidFill>
              <a:prstDash val="solid"/>
              <a:miter lim="400000"/>
              <a:tailEnd type="triangle" w="med" len="med"/>
            </a:ln>
            <a:effectLst/>
          </p:spPr>
          <p:txBody>
            <a:bodyPr wrap="square" lIns="28787" tIns="28787" rIns="28787" bIns="28787" numCol="1" anchor="ctr">
              <a:noAutofit/>
            </a:bodyPr>
            <a:lstStyle/>
            <a:p>
              <a:pPr algn="ctr" defTabSz="1381806" eaLnBrk="1" fontAlgn="auto">
                <a:spcBef>
                  <a:spcPts val="0"/>
                </a:spcBef>
                <a:spcAft>
                  <a:spcPts val="0"/>
                </a:spcAft>
              </a:pPr>
              <a:endParaRPr sz="1200" kern="0">
                <a:solidFill>
                  <a:srgbClr val="5E5E5E"/>
                </a:solidFill>
                <a:latin typeface="Helvetica Neue"/>
                <a:sym typeface="Helvetica Neue"/>
              </a:endParaRPr>
            </a:p>
          </p:txBody>
        </p:sp>
        <p:sp>
          <p:nvSpPr>
            <p:cNvPr id="13" name="Line">
              <a:extLst>
                <a:ext uri="{FF2B5EF4-FFF2-40B4-BE49-F238E27FC236}">
                  <a16:creationId xmlns:a16="http://schemas.microsoft.com/office/drawing/2014/main" id="{10515A4C-6FAD-4049-8BFC-38CFBF5F04F4}"/>
                </a:ext>
              </a:extLst>
            </p:cNvPr>
            <p:cNvSpPr/>
            <p:nvPr/>
          </p:nvSpPr>
          <p:spPr>
            <a:xfrm>
              <a:off x="11364379" y="2453207"/>
              <a:ext cx="431748" cy="985528"/>
            </a:xfrm>
            <a:prstGeom prst="line">
              <a:avLst/>
            </a:prstGeom>
            <a:noFill/>
            <a:ln w="50800" cap="flat">
              <a:solidFill>
                <a:srgbClr val="000000"/>
              </a:solidFill>
              <a:prstDash val="solid"/>
              <a:miter lim="400000"/>
              <a:tailEnd type="triangle" w="med" len="med"/>
            </a:ln>
            <a:effectLst/>
          </p:spPr>
          <p:txBody>
            <a:bodyPr wrap="square" lIns="28787" tIns="28787" rIns="28787" bIns="28787" numCol="1" anchor="ctr">
              <a:noAutofit/>
            </a:bodyPr>
            <a:lstStyle/>
            <a:p>
              <a:pPr algn="ctr" defTabSz="1381806" eaLnBrk="1" fontAlgn="auto">
                <a:spcBef>
                  <a:spcPts val="0"/>
                </a:spcBef>
                <a:spcAft>
                  <a:spcPts val="0"/>
                </a:spcAft>
              </a:pPr>
              <a:endParaRPr sz="1200" kern="0">
                <a:solidFill>
                  <a:srgbClr val="5E5E5E"/>
                </a:solidFill>
                <a:latin typeface="Helvetica Neue"/>
                <a:sym typeface="Helvetica Neue"/>
              </a:endParaRPr>
            </a:p>
          </p:txBody>
        </p:sp>
        <p:sp>
          <p:nvSpPr>
            <p:cNvPr id="14" name="Line">
              <a:extLst>
                <a:ext uri="{FF2B5EF4-FFF2-40B4-BE49-F238E27FC236}">
                  <a16:creationId xmlns:a16="http://schemas.microsoft.com/office/drawing/2014/main" id="{E66BC2BE-38AA-4D88-BA38-C8B7D348A82D}"/>
                </a:ext>
              </a:extLst>
            </p:cNvPr>
            <p:cNvSpPr/>
            <p:nvPr/>
          </p:nvSpPr>
          <p:spPr>
            <a:xfrm flipH="1">
              <a:off x="8538885" y="2471844"/>
              <a:ext cx="652555" cy="1245970"/>
            </a:xfrm>
            <a:prstGeom prst="line">
              <a:avLst/>
            </a:prstGeom>
            <a:noFill/>
            <a:ln w="50800" cap="flat">
              <a:solidFill>
                <a:srgbClr val="000000"/>
              </a:solidFill>
              <a:prstDash val="solid"/>
              <a:miter lim="400000"/>
              <a:tailEnd type="triangle" w="med" len="med"/>
            </a:ln>
            <a:effectLst/>
          </p:spPr>
          <p:txBody>
            <a:bodyPr wrap="square" lIns="28787" tIns="28787" rIns="28787" bIns="28787" numCol="1" anchor="ctr">
              <a:noAutofit/>
            </a:bodyPr>
            <a:lstStyle/>
            <a:p>
              <a:pPr algn="ctr" defTabSz="1381806" eaLnBrk="1" fontAlgn="auto">
                <a:spcBef>
                  <a:spcPts val="0"/>
                </a:spcBef>
                <a:spcAft>
                  <a:spcPts val="0"/>
                </a:spcAft>
              </a:pPr>
              <a:endParaRPr sz="1200" kern="0">
                <a:solidFill>
                  <a:srgbClr val="5E5E5E"/>
                </a:solidFill>
                <a:latin typeface="Helvetica Neue"/>
                <a:sym typeface="Helvetica Neue"/>
              </a:endParaRPr>
            </a:p>
          </p:txBody>
        </p:sp>
      </p:grpSp>
      <p:sp>
        <p:nvSpPr>
          <p:cNvPr id="15" name="文字方塊 4">
            <a:extLst>
              <a:ext uri="{FF2B5EF4-FFF2-40B4-BE49-F238E27FC236}">
                <a16:creationId xmlns:a16="http://schemas.microsoft.com/office/drawing/2014/main" id="{8AB4BF6B-19D1-4520-94FF-897C66BBEA94}"/>
              </a:ext>
            </a:extLst>
          </p:cNvPr>
          <p:cNvSpPr txBox="1"/>
          <p:nvPr/>
        </p:nvSpPr>
        <p:spPr>
          <a:xfrm>
            <a:off x="7668587" y="1185958"/>
            <a:ext cx="6184992"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dirty="0">
                <a:latin typeface="Arial"/>
                <a:ea typeface="ＭＳ Ｐゴシック"/>
                <a:cs typeface="Arial"/>
              </a:rPr>
              <a:t>Shape of data agrees with within uncertainty</a:t>
            </a:r>
          </a:p>
          <a:p>
            <a:endParaRPr lang="en-US" altLang="zh-TW" sz="1100" dirty="0">
              <a:cs typeface="Arial"/>
            </a:endParaRPr>
          </a:p>
          <a:p>
            <a:r>
              <a:rPr lang="en-US" altLang="zh-TW" sz="2400" dirty="0">
                <a:latin typeface="Arial"/>
                <a:ea typeface="ＭＳ Ｐゴシック"/>
                <a:cs typeface="Arial"/>
              </a:rPr>
              <a:t>Theory systematics includes:</a:t>
            </a:r>
          </a:p>
          <a:p>
            <a:r>
              <a:rPr lang="en-US" altLang="zh-TW" sz="2400" dirty="0">
                <a:latin typeface="Arial"/>
                <a:ea typeface="ＭＳ Ｐゴシック"/>
                <a:cs typeface="Arial"/>
              </a:rPr>
              <a:t> (shape only</a:t>
            </a:r>
            <a:r>
              <a:rPr lang="zh-TW" altLang="en-US" sz="2400" dirty="0">
                <a:latin typeface="Arial"/>
                <a:ea typeface="ＭＳ Ｐゴシック"/>
                <a:cs typeface="Arial"/>
              </a:rPr>
              <a:t>，</a:t>
            </a:r>
            <a:r>
              <a:rPr lang="en-US" altLang="zh-TW" sz="2400" dirty="0">
                <a:latin typeface="Arial"/>
                <a:ea typeface="ＭＳ Ｐゴシック"/>
                <a:cs typeface="Arial"/>
              </a:rPr>
              <a:t>no normalization effect)</a:t>
            </a:r>
          </a:p>
          <a:p>
            <a:pPr marL="342900" indent="-342900">
              <a:buFont typeface="Arial"/>
              <a:buChar char="•"/>
            </a:pPr>
            <a:r>
              <a:rPr lang="en-US" altLang="zh-TW" sz="2400" dirty="0">
                <a:solidFill>
                  <a:schemeClr val="accent6"/>
                </a:solidFill>
                <a:latin typeface="Arial"/>
                <a:ea typeface="ＭＳ Ｐゴシック"/>
                <a:cs typeface="Arial"/>
              </a:rPr>
              <a:t>QCD scale of NNLL prediction</a:t>
            </a:r>
          </a:p>
          <a:p>
            <a:pPr marL="342900" indent="-342900">
              <a:buFont typeface="Arial"/>
              <a:buChar char="•"/>
            </a:pPr>
            <a:r>
              <a:rPr lang="en-US" altLang="zh-TW" sz="2400" dirty="0">
                <a:latin typeface="Arial"/>
                <a:ea typeface="ＭＳ Ｐゴシック"/>
                <a:cs typeface="Arial"/>
              </a:rPr>
              <a:t>Hadronization factors</a:t>
            </a:r>
          </a:p>
          <a:p>
            <a:pPr marL="342900" indent="-342900">
              <a:buFont typeface="Arial"/>
              <a:buChar char="•"/>
            </a:pPr>
            <a:r>
              <a:rPr lang="en-US" altLang="zh-TW" sz="2400" dirty="0">
                <a:latin typeface="Arial"/>
                <a:ea typeface="ＭＳ Ｐゴシック"/>
                <a:cs typeface="Arial"/>
              </a:rPr>
              <a:t>QCD scale in hard scattering</a:t>
            </a:r>
          </a:p>
          <a:p>
            <a:pPr marL="342900" indent="-342900">
              <a:buFont typeface="Arial"/>
              <a:buChar char="•"/>
            </a:pPr>
            <a:r>
              <a:rPr lang="en-US" altLang="zh-TW" sz="2400" dirty="0">
                <a:latin typeface="Arial"/>
                <a:ea typeface="ＭＳ Ｐゴシック"/>
                <a:cs typeface="Arial"/>
              </a:rPr>
              <a:t>Underlying event + </a:t>
            </a:r>
            <a:r>
              <a:rPr lang="en-US" altLang="zh-TW" sz="2400" dirty="0" err="1">
                <a:latin typeface="Arial"/>
                <a:ea typeface="ＭＳ Ｐゴシック"/>
                <a:cs typeface="Arial"/>
              </a:rPr>
              <a:t>parton</a:t>
            </a:r>
            <a:r>
              <a:rPr lang="en-US" altLang="zh-TW" sz="2400" dirty="0">
                <a:latin typeface="Arial"/>
                <a:ea typeface="ＭＳ Ｐゴシック"/>
                <a:cs typeface="Arial"/>
              </a:rPr>
              <a:t> shower tune</a:t>
            </a:r>
          </a:p>
          <a:p>
            <a:pPr marL="342900" indent="-342900">
              <a:buFont typeface="Arial"/>
              <a:buChar char="•"/>
            </a:pPr>
            <a:r>
              <a:rPr lang="en-US" altLang="zh-TW" sz="2400" dirty="0">
                <a:latin typeface="Arial"/>
                <a:ea typeface="ＭＳ Ｐゴシック"/>
                <a:cs typeface="Arial"/>
              </a:rPr>
              <a:t>PDF</a:t>
            </a:r>
          </a:p>
          <a:p>
            <a:pPr marL="342900" indent="-342900">
              <a:buFont typeface="Arial"/>
              <a:buChar char="•"/>
            </a:pPr>
            <a:endParaRPr lang="en-US" altLang="zh-TW" sz="2400" dirty="0">
              <a:latin typeface="Arial"/>
              <a:ea typeface="ＭＳ Ｐゴシック"/>
              <a:cs typeface="Arial"/>
            </a:endParaRPr>
          </a:p>
          <a:p>
            <a:r>
              <a:rPr lang="en-US" altLang="zh-TW" sz="2400" dirty="0">
                <a:latin typeface="Arial"/>
                <a:ea typeface="ＭＳ Ｐゴシック"/>
                <a:cs typeface="Arial"/>
              </a:rPr>
              <a:t>Extracted coupling constant:</a:t>
            </a:r>
          </a:p>
        </p:txBody>
      </p:sp>
      <p:sp>
        <p:nvSpPr>
          <p:cNvPr id="16" name="TextBox 15">
            <a:extLst>
              <a:ext uri="{FF2B5EF4-FFF2-40B4-BE49-F238E27FC236}">
                <a16:creationId xmlns:a16="http://schemas.microsoft.com/office/drawing/2014/main" id="{8E0DEE7D-4512-4591-AA3B-CA4D4802E1EA}"/>
              </a:ext>
            </a:extLst>
          </p:cNvPr>
          <p:cNvSpPr txBox="1"/>
          <p:nvPr/>
        </p:nvSpPr>
        <p:spPr>
          <a:xfrm>
            <a:off x="1148160" y="933872"/>
            <a:ext cx="4752528" cy="461665"/>
          </a:xfrm>
          <a:prstGeom prst="rect">
            <a:avLst/>
          </a:prstGeom>
          <a:noFill/>
        </p:spPr>
        <p:txBody>
          <a:bodyPr wrap="square" rtlCol="0">
            <a:spAutoFit/>
          </a:bodyPr>
          <a:lstStyle/>
          <a:p>
            <a:pPr algn="ctr"/>
            <a:r>
              <a:rPr lang="en-US" sz="2400" dirty="0"/>
              <a:t>Perturbative Region</a:t>
            </a:r>
          </a:p>
        </p:txBody>
      </p:sp>
    </p:spTree>
    <p:extLst>
      <p:ext uri="{BB962C8B-B14F-4D97-AF65-F5344CB8AC3E}">
        <p14:creationId xmlns:p14="http://schemas.microsoft.com/office/powerpoint/2010/main" val="3258508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155D-1BE5-48AE-A891-3BA4C62B4FE0}"/>
              </a:ext>
            </a:extLst>
          </p:cNvPr>
          <p:cNvSpPr>
            <a:spLocks noGrp="1"/>
          </p:cNvSpPr>
          <p:nvPr>
            <p:ph type="title"/>
          </p:nvPr>
        </p:nvSpPr>
        <p:spPr/>
        <p:txBody>
          <a:bodyPr/>
          <a:lstStyle/>
          <a:p>
            <a:r>
              <a:rPr lang="en-US" sz="4000" dirty="0">
                <a:latin typeface="Arial"/>
                <a:cs typeface="Arial"/>
              </a:rPr>
              <a:t>Charged Hadron-Based E2C vs MC in pp at 5 TeV</a:t>
            </a:r>
            <a:endParaRPr lang="en-US" sz="4000" dirty="0"/>
          </a:p>
        </p:txBody>
      </p:sp>
      <p:sp>
        <p:nvSpPr>
          <p:cNvPr id="3" name="Slide Number Placeholder 2">
            <a:extLst>
              <a:ext uri="{FF2B5EF4-FFF2-40B4-BE49-F238E27FC236}">
                <a16:creationId xmlns:a16="http://schemas.microsoft.com/office/drawing/2014/main" id="{B9B1FC3B-2D05-4706-9120-F17953D96BB0}"/>
              </a:ext>
            </a:extLst>
          </p:cNvPr>
          <p:cNvSpPr>
            <a:spLocks noGrp="1"/>
          </p:cNvSpPr>
          <p:nvPr>
            <p:ph type="sldNum" idx="10"/>
          </p:nvPr>
        </p:nvSpPr>
        <p:spPr/>
        <p:txBody>
          <a:bodyPr/>
          <a:lstStyle/>
          <a:p>
            <a:pPr>
              <a:defRPr/>
            </a:pPr>
            <a:fld id="{5FAFCA32-E79B-49D5-A95D-2B1C2F2F5DAE}" type="slidenum">
              <a:rPr lang="en-US" altLang="en-US" smtClean="0"/>
              <a:pPr>
                <a:defRPr/>
              </a:pPr>
              <a:t>16</a:t>
            </a:fld>
            <a:endParaRPr lang="en-US" altLang="en-US"/>
          </a:p>
        </p:txBody>
      </p:sp>
      <p:sp>
        <p:nvSpPr>
          <p:cNvPr id="4" name="Footer Placeholder 3">
            <a:extLst>
              <a:ext uri="{FF2B5EF4-FFF2-40B4-BE49-F238E27FC236}">
                <a16:creationId xmlns:a16="http://schemas.microsoft.com/office/drawing/2014/main" id="{11F5AAF0-559A-4FDE-B84A-354FBC7DCB84}"/>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pic>
        <p:nvPicPr>
          <p:cNvPr id="6" name="Picture 5">
            <a:extLst>
              <a:ext uri="{FF2B5EF4-FFF2-40B4-BE49-F238E27FC236}">
                <a16:creationId xmlns:a16="http://schemas.microsoft.com/office/drawing/2014/main" id="{4B72E1F2-E070-4A58-A61F-8BD246772C8A}"/>
              </a:ext>
            </a:extLst>
          </p:cNvPr>
          <p:cNvPicPr>
            <a:picLocks noChangeAspect="1"/>
          </p:cNvPicPr>
          <p:nvPr/>
        </p:nvPicPr>
        <p:blipFill>
          <a:blip r:embed="rId2"/>
          <a:stretch>
            <a:fillRect/>
          </a:stretch>
        </p:blipFill>
        <p:spPr>
          <a:xfrm>
            <a:off x="140048" y="861864"/>
            <a:ext cx="11831940" cy="5364832"/>
          </a:xfrm>
          <a:prstGeom prst="rect">
            <a:avLst/>
          </a:prstGeom>
        </p:spPr>
      </p:pic>
      <p:pic>
        <p:nvPicPr>
          <p:cNvPr id="7" name="Picture 2" descr="Profile photo of Jussi Viinikainen">
            <a:extLst>
              <a:ext uri="{FF2B5EF4-FFF2-40B4-BE49-F238E27FC236}">
                <a16:creationId xmlns:a16="http://schemas.microsoft.com/office/drawing/2014/main" id="{2C95C40F-5029-43D5-9E06-610A43BA6C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2461" y="2878088"/>
            <a:ext cx="1628668" cy="16286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7F51C3-7857-45E7-B8D1-A863368DEEB7}"/>
              </a:ext>
            </a:extLst>
          </p:cNvPr>
          <p:cNvSpPr txBox="1"/>
          <p:nvPr/>
        </p:nvSpPr>
        <p:spPr>
          <a:xfrm>
            <a:off x="11877352" y="4506756"/>
            <a:ext cx="2003897" cy="246221"/>
          </a:xfrm>
          <a:prstGeom prst="rect">
            <a:avLst/>
          </a:prstGeom>
          <a:noFill/>
        </p:spPr>
        <p:txBody>
          <a:bodyPr wrap="square">
            <a:spAutoFit/>
          </a:bodyPr>
          <a:lstStyle/>
          <a:p>
            <a:r>
              <a:rPr lang="en-US" sz="1000" dirty="0" err="1"/>
              <a:t>Jussi</a:t>
            </a:r>
            <a:r>
              <a:rPr lang="en-US" sz="1000" dirty="0"/>
              <a:t> </a:t>
            </a:r>
            <a:r>
              <a:rPr lang="en-US" sz="1000" dirty="0" err="1"/>
              <a:t>Viinikainen</a:t>
            </a:r>
            <a:r>
              <a:rPr lang="en-US" sz="1000" dirty="0"/>
              <a:t> (Vanderbilt U.)</a:t>
            </a:r>
          </a:p>
        </p:txBody>
      </p:sp>
      <p:sp>
        <p:nvSpPr>
          <p:cNvPr id="9" name="TextBox 8">
            <a:extLst>
              <a:ext uri="{FF2B5EF4-FFF2-40B4-BE49-F238E27FC236}">
                <a16:creationId xmlns:a16="http://schemas.microsoft.com/office/drawing/2014/main" id="{5A783703-9895-4CB0-B536-1D6D634C6573}"/>
              </a:ext>
            </a:extLst>
          </p:cNvPr>
          <p:cNvSpPr txBox="1"/>
          <p:nvPr/>
        </p:nvSpPr>
        <p:spPr>
          <a:xfrm>
            <a:off x="572096" y="6108550"/>
            <a:ext cx="1209734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E2C calculated with charged particles only, fully corrected with resolution effects</a:t>
            </a:r>
          </a:p>
          <a:p>
            <a:pPr marL="342900" indent="-342900">
              <a:buFont typeface="Arial" panose="020B0604020202020204" pitchFamily="34" charset="0"/>
              <a:buChar char="•"/>
            </a:pPr>
            <a:r>
              <a:rPr lang="en-US" sz="2400" dirty="0"/>
              <a:t>Compared to </a:t>
            </a:r>
            <a:r>
              <a:rPr lang="en-US" sz="2400" b="1" dirty="0">
                <a:solidFill>
                  <a:srgbClr val="C15B5B"/>
                </a:solidFill>
              </a:rPr>
              <a:t>Hybrid pp</a:t>
            </a:r>
            <a:r>
              <a:rPr lang="en-US" sz="2400" dirty="0"/>
              <a:t>, </a:t>
            </a:r>
            <a:r>
              <a:rPr lang="en-US" sz="2400" b="1" dirty="0">
                <a:solidFill>
                  <a:srgbClr val="0000FF"/>
                </a:solidFill>
              </a:rPr>
              <a:t>Pythia 8</a:t>
            </a:r>
            <a:r>
              <a:rPr lang="en-US" sz="2400" dirty="0"/>
              <a:t> and </a:t>
            </a:r>
            <a:r>
              <a:rPr lang="en-US" sz="2400" b="1" dirty="0">
                <a:solidFill>
                  <a:srgbClr val="177317"/>
                </a:solidFill>
              </a:rPr>
              <a:t>Herwig 7</a:t>
            </a:r>
          </a:p>
          <a:p>
            <a:pPr marL="342900" indent="-342900">
              <a:buFont typeface="Arial" panose="020B0604020202020204" pitchFamily="34" charset="0"/>
              <a:buChar char="•"/>
            </a:pPr>
            <a:r>
              <a:rPr lang="en-US" sz="2400" dirty="0"/>
              <a:t>None of the event generators describe the pp data at 5 TeV</a:t>
            </a:r>
          </a:p>
        </p:txBody>
      </p:sp>
      <p:sp>
        <p:nvSpPr>
          <p:cNvPr id="10" name="TextBox 9">
            <a:extLst>
              <a:ext uri="{FF2B5EF4-FFF2-40B4-BE49-F238E27FC236}">
                <a16:creationId xmlns:a16="http://schemas.microsoft.com/office/drawing/2014/main" id="{E60E18D5-794D-46B8-B9EA-6A82E65B3110}"/>
              </a:ext>
            </a:extLst>
          </p:cNvPr>
          <p:cNvSpPr txBox="1"/>
          <p:nvPr/>
        </p:nvSpPr>
        <p:spPr>
          <a:xfrm>
            <a:off x="11971988" y="2230016"/>
            <a:ext cx="1777572" cy="646331"/>
          </a:xfrm>
          <a:prstGeom prst="rect">
            <a:avLst/>
          </a:prstGeom>
          <a:noFill/>
        </p:spPr>
        <p:txBody>
          <a:bodyPr wrap="square" rtlCol="0">
            <a:spAutoFit/>
          </a:bodyPr>
          <a:lstStyle/>
          <a:p>
            <a:r>
              <a:rPr lang="en-US" dirty="0"/>
              <a:t>See talk on Friday by </a:t>
            </a:r>
            <a:r>
              <a:rPr lang="en-US" dirty="0" err="1"/>
              <a:t>Jussi</a:t>
            </a:r>
            <a:endParaRPr lang="en-US" dirty="0"/>
          </a:p>
        </p:txBody>
      </p:sp>
      <p:sp>
        <p:nvSpPr>
          <p:cNvPr id="11" name="TextBox 10">
            <a:extLst>
              <a:ext uri="{FF2B5EF4-FFF2-40B4-BE49-F238E27FC236}">
                <a16:creationId xmlns:a16="http://schemas.microsoft.com/office/drawing/2014/main" id="{AE62B537-170A-434B-B197-FD129184F960}"/>
              </a:ext>
            </a:extLst>
          </p:cNvPr>
          <p:cNvSpPr txBox="1"/>
          <p:nvPr/>
        </p:nvSpPr>
        <p:spPr>
          <a:xfrm flipH="1">
            <a:off x="12042460" y="933872"/>
            <a:ext cx="1491075" cy="523220"/>
          </a:xfrm>
          <a:prstGeom prst="rect">
            <a:avLst/>
          </a:prstGeom>
          <a:noFill/>
        </p:spPr>
        <p:txBody>
          <a:bodyPr wrap="square" rtlCol="0">
            <a:spAutoFit/>
          </a:bodyPr>
          <a:lstStyle/>
          <a:p>
            <a:pPr algn="ctr"/>
            <a:r>
              <a:rPr lang="en-US" sz="2800" b="1" dirty="0">
                <a:solidFill>
                  <a:srgbClr val="FF0000"/>
                </a:solidFill>
              </a:rPr>
              <a:t>NEW!</a:t>
            </a:r>
          </a:p>
        </p:txBody>
      </p:sp>
      <p:sp>
        <p:nvSpPr>
          <p:cNvPr id="12" name="TextBox 11">
            <a:extLst>
              <a:ext uri="{FF2B5EF4-FFF2-40B4-BE49-F238E27FC236}">
                <a16:creationId xmlns:a16="http://schemas.microsoft.com/office/drawing/2014/main" id="{84FFDCE0-5C0C-46B2-9AC8-D341DA5DE175}"/>
              </a:ext>
            </a:extLst>
          </p:cNvPr>
          <p:cNvSpPr txBox="1"/>
          <p:nvPr/>
        </p:nvSpPr>
        <p:spPr>
          <a:xfrm>
            <a:off x="10547069" y="6725870"/>
            <a:ext cx="2502002" cy="369332"/>
          </a:xfrm>
          <a:prstGeom prst="rect">
            <a:avLst/>
          </a:prstGeom>
          <a:noFill/>
          <a:ln>
            <a:solidFill>
              <a:schemeClr val="bg1">
                <a:lumMod val="65000"/>
              </a:schemeClr>
            </a:solidFill>
          </a:ln>
        </p:spPr>
        <p:txBody>
          <a:bodyPr wrap="square">
            <a:spAutoFit/>
          </a:bodyPr>
          <a:lstStyle/>
          <a:p>
            <a:pPr algn="l"/>
            <a:r>
              <a:rPr lang="en-US" i="0" dirty="0">
                <a:solidFill>
                  <a:srgbClr val="222222"/>
                </a:solidFill>
                <a:effectLst/>
                <a:latin typeface="Arial" panose="020B0604020202020204" pitchFamily="34" charset="0"/>
              </a:rPr>
              <a:t>CMS-PAS-HIN-23-004</a:t>
            </a:r>
          </a:p>
        </p:txBody>
      </p:sp>
    </p:spTree>
    <p:extLst>
      <p:ext uri="{BB962C8B-B14F-4D97-AF65-F5344CB8AC3E}">
        <p14:creationId xmlns:p14="http://schemas.microsoft.com/office/powerpoint/2010/main" val="200414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737DADEE-3EED-87E3-97D4-7A6B2AF0D100}"/>
              </a:ext>
            </a:extLst>
          </p:cNvPr>
          <p:cNvSpPr>
            <a:spLocks noGrp="1"/>
          </p:cNvSpPr>
          <p:nvPr>
            <p:ph type="sldNum" idx="10"/>
          </p:nvPr>
        </p:nvSpPr>
        <p:spPr/>
        <p:txBody>
          <a:bodyPr/>
          <a:lstStyle/>
          <a:p>
            <a:pPr>
              <a:defRPr/>
            </a:pPr>
            <a:fld id="{5FAFCA32-E79B-49D5-A95D-2B1C2F2F5DAE}" type="slidenum">
              <a:rPr lang="en-US" altLang="en-US"/>
              <a:pPr>
                <a:defRPr/>
              </a:pPr>
              <a:t>17</a:t>
            </a:fld>
            <a:endParaRPr lang="en-US" altLang="en-US"/>
          </a:p>
        </p:txBody>
      </p:sp>
      <p:sp>
        <p:nvSpPr>
          <p:cNvPr id="4" name="頁尾版面配置區 3">
            <a:extLst>
              <a:ext uri="{FF2B5EF4-FFF2-40B4-BE49-F238E27FC236}">
                <a16:creationId xmlns:a16="http://schemas.microsoft.com/office/drawing/2014/main" id="{EA08A767-E255-C3FF-9AF9-693C849683C8}"/>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sp>
        <p:nvSpPr>
          <p:cNvPr id="8" name="Text Box 1">
            <a:extLst>
              <a:ext uri="{FF2B5EF4-FFF2-40B4-BE49-F238E27FC236}">
                <a16:creationId xmlns:a16="http://schemas.microsoft.com/office/drawing/2014/main" id="{2C2D4272-97E9-426C-B998-3F8378F14D3A}"/>
              </a:ext>
            </a:extLst>
          </p:cNvPr>
          <p:cNvSpPr txBox="1">
            <a:spLocks noChangeArrowheads="1"/>
          </p:cNvSpPr>
          <p:nvPr/>
        </p:nvSpPr>
        <p:spPr bwMode="auto">
          <a:xfrm>
            <a:off x="1448609" y="1719205"/>
            <a:ext cx="11158178" cy="982980"/>
          </a:xfrm>
          <a:prstGeom prst="rect">
            <a:avLst/>
          </a:prstGeom>
          <a:solidFill>
            <a:srgbClr val="29474B"/>
          </a:solidFill>
          <a:ln>
            <a:noFill/>
          </a:ln>
          <a:effectLst/>
        </p:spPr>
        <p:txBody>
          <a:bodyPr lIns="101868" tIns="51114" rIns="101868" bIns="51114"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1pPr>
            <a:lvl2pPr indent="-2873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9pPr>
          </a:lstStyle>
          <a:p>
            <a:pPr algn="ctr" fontAlgn="ctr">
              <a:buSzPct val="100000"/>
            </a:pPr>
            <a:r>
              <a:rPr lang="en-US" altLang="en-US" sz="4000" dirty="0">
                <a:solidFill>
                  <a:schemeClr val="bg1"/>
                </a:solidFill>
                <a:latin typeface="Arial"/>
                <a:ea typeface="ＭＳ Ｐゴシック"/>
                <a:cs typeface="Arial"/>
              </a:rPr>
              <a:t>(2) Jets and energy-energy correlators in </a:t>
            </a:r>
            <a:r>
              <a:rPr lang="en-US" altLang="en-US" sz="4000" dirty="0" err="1">
                <a:solidFill>
                  <a:schemeClr val="bg1"/>
                </a:solidFill>
                <a:latin typeface="Arial"/>
                <a:ea typeface="ＭＳ Ｐゴシック"/>
                <a:cs typeface="Arial"/>
              </a:rPr>
              <a:t>e</a:t>
            </a:r>
            <a:r>
              <a:rPr lang="en-US" altLang="en-US" sz="4000" baseline="30000" dirty="0" err="1">
                <a:solidFill>
                  <a:schemeClr val="bg1"/>
                </a:solidFill>
                <a:latin typeface="Arial"/>
                <a:ea typeface="ＭＳ Ｐゴシック"/>
                <a:cs typeface="Arial"/>
              </a:rPr>
              <a:t>+</a:t>
            </a:r>
            <a:r>
              <a:rPr lang="en-US" altLang="en-US" sz="4000" dirty="0" err="1">
                <a:solidFill>
                  <a:schemeClr val="bg1"/>
                </a:solidFill>
                <a:latin typeface="Arial"/>
                <a:ea typeface="ＭＳ Ｐゴシック"/>
                <a:cs typeface="Arial"/>
              </a:rPr>
              <a:t>e</a:t>
            </a:r>
            <a:r>
              <a:rPr lang="en-US" altLang="en-US" sz="4000" baseline="30000" dirty="0">
                <a:solidFill>
                  <a:schemeClr val="bg1"/>
                </a:solidFill>
                <a:latin typeface="Arial"/>
                <a:ea typeface="ＭＳ Ｐゴシック"/>
                <a:cs typeface="Arial"/>
              </a:rPr>
              <a:t>-</a:t>
            </a:r>
            <a:r>
              <a:rPr lang="en-US" altLang="en-US" sz="4000" dirty="0">
                <a:solidFill>
                  <a:schemeClr val="bg1"/>
                </a:solidFill>
                <a:latin typeface="Arial"/>
                <a:ea typeface="ＭＳ Ｐゴシック"/>
                <a:cs typeface="Arial"/>
              </a:rPr>
              <a:t> </a:t>
            </a:r>
          </a:p>
        </p:txBody>
      </p:sp>
      <p:pic>
        <p:nvPicPr>
          <p:cNvPr id="10" name="Picture 61" descr="一張含有 圖畫, 折紙 的圖片&#10;&#10;自動產生的描述">
            <a:extLst>
              <a:ext uri="{FF2B5EF4-FFF2-40B4-BE49-F238E27FC236}">
                <a16:creationId xmlns:a16="http://schemas.microsoft.com/office/drawing/2014/main" id="{83C258A2-B20C-D230-5308-1CC734DF6583}"/>
              </a:ext>
            </a:extLst>
          </p:cNvPr>
          <p:cNvPicPr>
            <a:picLocks noChangeAspect="1"/>
          </p:cNvPicPr>
          <p:nvPr/>
        </p:nvPicPr>
        <p:blipFill>
          <a:blip r:embed="rId2"/>
          <a:stretch>
            <a:fillRect/>
          </a:stretch>
        </p:blipFill>
        <p:spPr>
          <a:xfrm rot="10800000">
            <a:off x="9727026" y="3434790"/>
            <a:ext cx="1783390" cy="3092104"/>
          </a:xfrm>
          <a:prstGeom prst="rect">
            <a:avLst/>
          </a:prstGeom>
        </p:spPr>
      </p:pic>
      <p:sp>
        <p:nvSpPr>
          <p:cNvPr id="12" name="TextBox 60">
            <a:extLst>
              <a:ext uri="{FF2B5EF4-FFF2-40B4-BE49-F238E27FC236}">
                <a16:creationId xmlns:a16="http://schemas.microsoft.com/office/drawing/2014/main" id="{3D59CE15-BC3F-B4FB-B4E4-44B71CE3D414}"/>
              </a:ext>
            </a:extLst>
          </p:cNvPr>
          <p:cNvSpPr txBox="1"/>
          <p:nvPr/>
        </p:nvSpPr>
        <p:spPr>
          <a:xfrm>
            <a:off x="8769580" y="4656479"/>
            <a:ext cx="1836415" cy="523220"/>
          </a:xfrm>
          <a:prstGeom prst="rect">
            <a:avLst/>
          </a:prstGeom>
          <a:noFill/>
        </p:spPr>
        <p:txBody>
          <a:bodyPr wrap="square" rtlCol="0">
            <a:spAutoFit/>
          </a:bodyPr>
          <a:lstStyle/>
          <a:p>
            <a:r>
              <a:rPr lang="en-US" sz="2800" b="1" dirty="0">
                <a:solidFill>
                  <a:schemeClr val="accent5">
                    <a:lumMod val="75000"/>
                  </a:schemeClr>
                </a:solidFill>
              </a:rPr>
              <a:t>e</a:t>
            </a:r>
            <a:r>
              <a:rPr lang="en-US" sz="2800" b="1" baseline="30000" dirty="0">
                <a:solidFill>
                  <a:schemeClr val="accent5">
                    <a:lumMod val="75000"/>
                  </a:schemeClr>
                </a:solidFill>
              </a:rPr>
              <a:t>+</a:t>
            </a:r>
            <a:endParaRPr lang="en-US" b="1" baseline="30000" dirty="0">
              <a:solidFill>
                <a:schemeClr val="accent5">
                  <a:lumMod val="75000"/>
                </a:schemeClr>
              </a:solidFill>
            </a:endParaRPr>
          </a:p>
        </p:txBody>
      </p:sp>
      <p:cxnSp>
        <p:nvCxnSpPr>
          <p:cNvPr id="14" name="Straight Arrow Connector 53">
            <a:extLst>
              <a:ext uri="{FF2B5EF4-FFF2-40B4-BE49-F238E27FC236}">
                <a16:creationId xmlns:a16="http://schemas.microsoft.com/office/drawing/2014/main" id="{9604428D-BD91-428F-EA51-CCA52E8B287E}"/>
              </a:ext>
            </a:extLst>
          </p:cNvPr>
          <p:cNvCxnSpPr>
            <a:cxnSpLocks/>
          </p:cNvCxnSpPr>
          <p:nvPr/>
        </p:nvCxnSpPr>
        <p:spPr bwMode="auto">
          <a:xfrm>
            <a:off x="9310490" y="4949254"/>
            <a:ext cx="1192138" cy="0"/>
          </a:xfrm>
          <a:prstGeom prst="straightConnector1">
            <a:avLst/>
          </a:prstGeom>
          <a:ln w="9525">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8" name="Group 58">
            <a:extLst>
              <a:ext uri="{FF2B5EF4-FFF2-40B4-BE49-F238E27FC236}">
                <a16:creationId xmlns:a16="http://schemas.microsoft.com/office/drawing/2014/main" id="{9E6C2EC4-6B19-8233-B87E-FE6CD6CD9F2B}"/>
              </a:ext>
            </a:extLst>
          </p:cNvPr>
          <p:cNvGrpSpPr/>
          <p:nvPr/>
        </p:nvGrpSpPr>
        <p:grpSpPr>
          <a:xfrm rot="10800000">
            <a:off x="10536246" y="4949254"/>
            <a:ext cx="1192138" cy="1110"/>
            <a:chOff x="6176934" y="4351448"/>
            <a:chExt cx="1192138" cy="1110"/>
          </a:xfrm>
        </p:grpSpPr>
        <p:cxnSp>
          <p:nvCxnSpPr>
            <p:cNvPr id="16" name="Straight Arrow Connector 56">
              <a:extLst>
                <a:ext uri="{FF2B5EF4-FFF2-40B4-BE49-F238E27FC236}">
                  <a16:creationId xmlns:a16="http://schemas.microsoft.com/office/drawing/2014/main" id="{305F64CA-98D1-A3D6-5D90-DC99690566DC}"/>
                </a:ext>
              </a:extLst>
            </p:cNvPr>
            <p:cNvCxnSpPr>
              <a:cxnSpLocks/>
            </p:cNvCxnSpPr>
            <p:nvPr/>
          </p:nvCxnSpPr>
          <p:spPr bwMode="auto">
            <a:xfrm>
              <a:off x="6176934" y="4352558"/>
              <a:ext cx="1192138" cy="0"/>
            </a:xfrm>
            <a:prstGeom prst="straightConnector1">
              <a:avLst/>
            </a:prstGeom>
            <a:ln w="9525">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57">
              <a:extLst>
                <a:ext uri="{FF2B5EF4-FFF2-40B4-BE49-F238E27FC236}">
                  <a16:creationId xmlns:a16="http://schemas.microsoft.com/office/drawing/2014/main" id="{380A38D0-8963-D014-DFF4-B972A9CD7FE9}"/>
                </a:ext>
              </a:extLst>
            </p:cNvPr>
            <p:cNvCxnSpPr>
              <a:cxnSpLocks/>
            </p:cNvCxnSpPr>
            <p:nvPr/>
          </p:nvCxnSpPr>
          <p:spPr bwMode="auto">
            <a:xfrm flipV="1">
              <a:off x="6212218" y="4351448"/>
              <a:ext cx="248519" cy="387"/>
            </a:xfrm>
            <a:prstGeom prst="straightConnector1">
              <a:avLst/>
            </a:prstGeom>
            <a:ln w="9525">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20" name="文字方塊 5">
            <a:extLst>
              <a:ext uri="{FF2B5EF4-FFF2-40B4-BE49-F238E27FC236}">
                <a16:creationId xmlns:a16="http://schemas.microsoft.com/office/drawing/2014/main" id="{ED158E3D-7BCB-007F-A5ED-FFBCEF0DFF7F}"/>
              </a:ext>
            </a:extLst>
          </p:cNvPr>
          <p:cNvSpPr txBox="1"/>
          <p:nvPr/>
        </p:nvSpPr>
        <p:spPr>
          <a:xfrm>
            <a:off x="1351370" y="6304387"/>
            <a:ext cx="186061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zh-TW" altLang="en-US" sz="1200">
                <a:latin typeface="Arial"/>
                <a:ea typeface="ＭＳ Ｐゴシック"/>
                <a:cs typeface="Arial"/>
              </a:rPr>
              <a:t>Yi Chen (Vanderbilt U.)</a:t>
            </a:r>
            <a:endParaRPr lang="zh-TW" altLang="en-US" sz="1200">
              <a:cs typeface="Arial"/>
            </a:endParaRPr>
          </a:p>
        </p:txBody>
      </p:sp>
      <p:pic>
        <p:nvPicPr>
          <p:cNvPr id="21" name="圖片 20" descr="Hannah Bossi (@HannahBossi) / X">
            <a:extLst>
              <a:ext uri="{FF2B5EF4-FFF2-40B4-BE49-F238E27FC236}">
                <a16:creationId xmlns:a16="http://schemas.microsoft.com/office/drawing/2014/main" id="{2796B292-DACD-6051-5EB6-B25F6A0D2EEC}"/>
              </a:ext>
            </a:extLst>
          </p:cNvPr>
          <p:cNvPicPr>
            <a:picLocks noChangeAspect="1"/>
          </p:cNvPicPr>
          <p:nvPr/>
        </p:nvPicPr>
        <p:blipFill>
          <a:blip r:embed="rId3"/>
          <a:stretch>
            <a:fillRect/>
          </a:stretch>
        </p:blipFill>
        <p:spPr>
          <a:xfrm>
            <a:off x="3596432" y="5110336"/>
            <a:ext cx="1109363" cy="1109364"/>
          </a:xfrm>
          <a:prstGeom prst="rect">
            <a:avLst/>
          </a:prstGeom>
        </p:spPr>
      </p:pic>
      <p:sp>
        <p:nvSpPr>
          <p:cNvPr id="22" name="文字方塊 5">
            <a:extLst>
              <a:ext uri="{FF2B5EF4-FFF2-40B4-BE49-F238E27FC236}">
                <a16:creationId xmlns:a16="http://schemas.microsoft.com/office/drawing/2014/main" id="{EEAC7F40-D90C-2667-1085-597879643A87}"/>
              </a:ext>
            </a:extLst>
          </p:cNvPr>
          <p:cNvSpPr txBox="1"/>
          <p:nvPr/>
        </p:nvSpPr>
        <p:spPr>
          <a:xfrm>
            <a:off x="3198879" y="6287087"/>
            <a:ext cx="186061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zh-TW" altLang="en-US" sz="1200">
                <a:latin typeface="Arial"/>
                <a:ea typeface="ＭＳ Ｐゴシック"/>
                <a:cs typeface="Arial"/>
              </a:rPr>
              <a:t>Hannah Bossi (MIT)</a:t>
            </a:r>
            <a:endParaRPr lang="zh-TW"/>
          </a:p>
        </p:txBody>
      </p:sp>
      <p:pic>
        <p:nvPicPr>
          <p:cNvPr id="7" name="Picture 6" descr="A person taking a selfie&#10;&#10;Description automatically generated">
            <a:extLst>
              <a:ext uri="{FF2B5EF4-FFF2-40B4-BE49-F238E27FC236}">
                <a16:creationId xmlns:a16="http://schemas.microsoft.com/office/drawing/2014/main" id="{80CE2BB3-DD11-E1C8-CF3E-2683CABE6DCC}"/>
              </a:ext>
            </a:extLst>
          </p:cNvPr>
          <p:cNvPicPr>
            <a:picLocks noChangeAspect="1"/>
          </p:cNvPicPr>
          <p:nvPr/>
        </p:nvPicPr>
        <p:blipFill>
          <a:blip r:embed="rId4"/>
          <a:stretch>
            <a:fillRect/>
          </a:stretch>
        </p:blipFill>
        <p:spPr>
          <a:xfrm>
            <a:off x="1788952" y="5085004"/>
            <a:ext cx="982311" cy="1229603"/>
          </a:xfrm>
          <a:prstGeom prst="rect">
            <a:avLst/>
          </a:prstGeom>
        </p:spPr>
      </p:pic>
      <p:sp>
        <p:nvSpPr>
          <p:cNvPr id="5" name="文字方塊 5">
            <a:extLst>
              <a:ext uri="{FF2B5EF4-FFF2-40B4-BE49-F238E27FC236}">
                <a16:creationId xmlns:a16="http://schemas.microsoft.com/office/drawing/2014/main" id="{02D8D3B0-B7CB-22E3-32EA-A08BE92FAB13}"/>
              </a:ext>
            </a:extLst>
          </p:cNvPr>
          <p:cNvSpPr txBox="1"/>
          <p:nvPr/>
        </p:nvSpPr>
        <p:spPr>
          <a:xfrm>
            <a:off x="0" y="-67386"/>
            <a:ext cx="13819841" cy="923330"/>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endParaRPr lang="zh-TW" altLang="en-US"/>
          </a:p>
          <a:p>
            <a:endParaRPr lang="zh-TW" altLang="en-US" dirty="0">
              <a:cs typeface="Arial"/>
            </a:endParaRPr>
          </a:p>
          <a:p>
            <a:endParaRPr lang="zh-TW" altLang="en-US" dirty="0">
              <a:cs typeface="Arial"/>
            </a:endParaRPr>
          </a:p>
        </p:txBody>
      </p:sp>
      <p:pic>
        <p:nvPicPr>
          <p:cNvPr id="19" name="圖片 8" descr="一張含有 人的臉孔, 人員, 服裝, 眼鏡 的圖片&#10;&#10;自動產生的描述">
            <a:extLst>
              <a:ext uri="{FF2B5EF4-FFF2-40B4-BE49-F238E27FC236}">
                <a16:creationId xmlns:a16="http://schemas.microsoft.com/office/drawing/2014/main" id="{AAC74D2A-8519-4B7F-9C94-BA35228FB421}"/>
              </a:ext>
            </a:extLst>
          </p:cNvPr>
          <p:cNvPicPr>
            <a:picLocks noChangeAspect="1"/>
          </p:cNvPicPr>
          <p:nvPr/>
        </p:nvPicPr>
        <p:blipFill>
          <a:blip r:embed="rId5"/>
          <a:stretch>
            <a:fillRect/>
          </a:stretch>
        </p:blipFill>
        <p:spPr>
          <a:xfrm>
            <a:off x="5514371" y="5159945"/>
            <a:ext cx="1093244" cy="1059755"/>
          </a:xfrm>
          <a:prstGeom prst="rect">
            <a:avLst/>
          </a:prstGeom>
        </p:spPr>
      </p:pic>
      <p:sp>
        <p:nvSpPr>
          <p:cNvPr id="23" name="文字方塊 9">
            <a:extLst>
              <a:ext uri="{FF2B5EF4-FFF2-40B4-BE49-F238E27FC236}">
                <a16:creationId xmlns:a16="http://schemas.microsoft.com/office/drawing/2014/main" id="{EA5416E4-648C-449D-97A4-9F7E8C31E1FE}"/>
              </a:ext>
            </a:extLst>
          </p:cNvPr>
          <p:cNvSpPr txBox="1"/>
          <p:nvPr/>
        </p:nvSpPr>
        <p:spPr>
          <a:xfrm>
            <a:off x="5103882" y="6262623"/>
            <a:ext cx="17996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dirty="0">
                <a:latin typeface="Arial"/>
                <a:ea typeface="ＭＳ Ｐゴシック"/>
                <a:cs typeface="Arial"/>
              </a:rPr>
              <a:t>Yu-Chen "Janice" Chen (MIT)</a:t>
            </a:r>
            <a:endParaRPr lang="zh-TW" altLang="en-US" sz="1200" dirty="0">
              <a:cs typeface="Arial"/>
            </a:endParaRPr>
          </a:p>
        </p:txBody>
      </p:sp>
      <p:cxnSp>
        <p:nvCxnSpPr>
          <p:cNvPr id="24" name="Straight Arrow Connector 57">
            <a:extLst>
              <a:ext uri="{FF2B5EF4-FFF2-40B4-BE49-F238E27FC236}">
                <a16:creationId xmlns:a16="http://schemas.microsoft.com/office/drawing/2014/main" id="{11E8504B-3CE7-401B-8E7F-F0CAC7DB9D70}"/>
              </a:ext>
            </a:extLst>
          </p:cNvPr>
          <p:cNvCxnSpPr>
            <a:cxnSpLocks/>
          </p:cNvCxnSpPr>
          <p:nvPr/>
        </p:nvCxnSpPr>
        <p:spPr bwMode="auto">
          <a:xfrm rot="10800000" flipV="1">
            <a:off x="9283897" y="4948867"/>
            <a:ext cx="248519" cy="387"/>
          </a:xfrm>
          <a:prstGeom prst="straightConnector1">
            <a:avLst/>
          </a:prstGeom>
          <a:ln w="9525">
            <a:solidFill>
              <a:schemeClr val="accent5">
                <a:lumMod val="60000"/>
                <a:lumOff val="40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2035A07-D68F-409B-A1AB-EA35DEED59F5}"/>
              </a:ext>
            </a:extLst>
          </p:cNvPr>
          <p:cNvSpPr txBox="1"/>
          <p:nvPr/>
        </p:nvSpPr>
        <p:spPr>
          <a:xfrm>
            <a:off x="11772646" y="4703637"/>
            <a:ext cx="1701730" cy="461665"/>
          </a:xfrm>
          <a:prstGeom prst="rect">
            <a:avLst/>
          </a:prstGeom>
          <a:noFill/>
        </p:spPr>
        <p:txBody>
          <a:bodyPr wrap="square">
            <a:spAutoFit/>
          </a:bodyPr>
          <a:lstStyle/>
          <a:p>
            <a:r>
              <a:rPr lang="en-US" sz="2400" b="1" dirty="0">
                <a:solidFill>
                  <a:schemeClr val="accent5">
                    <a:lumMod val="75000"/>
                  </a:schemeClr>
                </a:solidFill>
              </a:rPr>
              <a:t>e</a:t>
            </a:r>
            <a:r>
              <a:rPr lang="en-US" sz="2400" b="1" baseline="30000" dirty="0">
                <a:solidFill>
                  <a:schemeClr val="accent5">
                    <a:lumMod val="75000"/>
                  </a:schemeClr>
                </a:solidFill>
              </a:rPr>
              <a:t>-</a:t>
            </a:r>
            <a:endParaRPr lang="en-US" sz="2400" dirty="0"/>
          </a:p>
        </p:txBody>
      </p:sp>
      <p:pic>
        <p:nvPicPr>
          <p:cNvPr id="9" name="Picture 8">
            <a:extLst>
              <a:ext uri="{FF2B5EF4-FFF2-40B4-BE49-F238E27FC236}">
                <a16:creationId xmlns:a16="http://schemas.microsoft.com/office/drawing/2014/main" id="{13B152C2-FAD5-41EA-9E7F-5AAC66399F7E}"/>
              </a:ext>
            </a:extLst>
          </p:cNvPr>
          <p:cNvPicPr>
            <a:picLocks noChangeAspect="1"/>
          </p:cNvPicPr>
          <p:nvPr/>
        </p:nvPicPr>
        <p:blipFill>
          <a:blip r:embed="rId6"/>
          <a:stretch>
            <a:fillRect/>
          </a:stretch>
        </p:blipFill>
        <p:spPr>
          <a:xfrm>
            <a:off x="11500543" y="5974431"/>
            <a:ext cx="2121000" cy="1216259"/>
          </a:xfrm>
          <a:prstGeom prst="rect">
            <a:avLst/>
          </a:prstGeom>
        </p:spPr>
      </p:pic>
    </p:spTree>
    <p:extLst>
      <p:ext uri="{BB962C8B-B14F-4D97-AF65-F5344CB8AC3E}">
        <p14:creationId xmlns:p14="http://schemas.microsoft.com/office/powerpoint/2010/main" val="171099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367D5F4E-8F01-48C7-9440-BAEC45A35AA7}"/>
              </a:ext>
            </a:extLst>
          </p:cNvPr>
          <p:cNvPicPr>
            <a:picLocks noChangeAspect="1"/>
          </p:cNvPicPr>
          <p:nvPr/>
        </p:nvPicPr>
        <p:blipFill>
          <a:blip r:embed="rId2"/>
          <a:stretch>
            <a:fillRect/>
          </a:stretch>
        </p:blipFill>
        <p:spPr>
          <a:xfrm rot="10800000">
            <a:off x="6464380" y="2734072"/>
            <a:ext cx="1783390" cy="3092104"/>
          </a:xfrm>
          <a:prstGeom prst="rect">
            <a:avLst/>
          </a:prstGeom>
        </p:spPr>
      </p:pic>
      <p:sp>
        <p:nvSpPr>
          <p:cNvPr id="2" name="Title 1">
            <a:extLst>
              <a:ext uri="{FF2B5EF4-FFF2-40B4-BE49-F238E27FC236}">
                <a16:creationId xmlns:a16="http://schemas.microsoft.com/office/drawing/2014/main" id="{3D84F5C3-83AD-4B14-B73B-A3F7B7DA313E}"/>
              </a:ext>
            </a:extLst>
          </p:cNvPr>
          <p:cNvSpPr>
            <a:spLocks noGrp="1"/>
          </p:cNvSpPr>
          <p:nvPr>
            <p:ph type="title"/>
          </p:nvPr>
        </p:nvSpPr>
        <p:spPr/>
        <p:txBody>
          <a:bodyPr/>
          <a:lstStyle/>
          <a:p>
            <a:r>
              <a:rPr lang="en-US" dirty="0"/>
              <a:t>Jet in Electron-Positron Annihilation</a:t>
            </a:r>
          </a:p>
        </p:txBody>
      </p:sp>
      <p:sp>
        <p:nvSpPr>
          <p:cNvPr id="3" name="Slide Number Placeholder 2">
            <a:extLst>
              <a:ext uri="{FF2B5EF4-FFF2-40B4-BE49-F238E27FC236}">
                <a16:creationId xmlns:a16="http://schemas.microsoft.com/office/drawing/2014/main" id="{107708FF-4589-4790-A2D3-E72386384A5F}"/>
              </a:ext>
            </a:extLst>
          </p:cNvPr>
          <p:cNvSpPr>
            <a:spLocks noGrp="1"/>
          </p:cNvSpPr>
          <p:nvPr>
            <p:ph type="sldNum" idx="10"/>
          </p:nvPr>
        </p:nvSpPr>
        <p:spPr/>
        <p:txBody>
          <a:bodyPr/>
          <a:lstStyle/>
          <a:p>
            <a:pPr>
              <a:defRPr/>
            </a:pPr>
            <a:fld id="{5FAFCA32-E79B-49D5-A95D-2B1C2F2F5DAE}" type="slidenum">
              <a:rPr lang="en-US" altLang="en-US" smtClean="0"/>
              <a:pPr>
                <a:defRPr/>
              </a:pPr>
              <a:t>18</a:t>
            </a:fld>
            <a:endParaRPr lang="en-US" altLang="en-US"/>
          </a:p>
        </p:txBody>
      </p:sp>
      <p:sp>
        <p:nvSpPr>
          <p:cNvPr id="5" name="TextBox 4">
            <a:extLst>
              <a:ext uri="{FF2B5EF4-FFF2-40B4-BE49-F238E27FC236}">
                <a16:creationId xmlns:a16="http://schemas.microsoft.com/office/drawing/2014/main" id="{0A8CB651-CF81-491B-8ADB-4300D3A86FF5}"/>
              </a:ext>
            </a:extLst>
          </p:cNvPr>
          <p:cNvSpPr txBox="1"/>
          <p:nvPr/>
        </p:nvSpPr>
        <p:spPr>
          <a:xfrm>
            <a:off x="241026" y="767204"/>
            <a:ext cx="13076486" cy="415498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t>Jets in </a:t>
            </a:r>
            <a:r>
              <a:rPr lang="en-US" sz="2400" dirty="0" err="1"/>
              <a:t>e</a:t>
            </a:r>
            <a:r>
              <a:rPr lang="en-US" sz="2400" baseline="30000" dirty="0" err="1"/>
              <a:t>+</a:t>
            </a:r>
            <a:r>
              <a:rPr lang="en-US" sz="2400" dirty="0" err="1"/>
              <a:t>e</a:t>
            </a:r>
            <a:r>
              <a:rPr lang="en-US" sz="2400" baseline="30000" dirty="0"/>
              <a:t>-</a:t>
            </a:r>
            <a:r>
              <a:rPr lang="en-US" sz="2400" dirty="0"/>
              <a:t> with identical algorithms as those used in hadron colliders are of great interest</a:t>
            </a:r>
          </a:p>
          <a:p>
            <a:pPr marL="1085850" lvl="1" indent="-342900">
              <a:buFont typeface="Arial" panose="020B0604020202020204" pitchFamily="34" charset="0"/>
              <a:buChar char="•"/>
            </a:pPr>
            <a:r>
              <a:rPr lang="en-US" sz="2400" dirty="0"/>
              <a:t>No gluonic initial state radiation </a:t>
            </a:r>
          </a:p>
          <a:p>
            <a:pPr marL="1085850" lvl="1" indent="-342900">
              <a:buFont typeface="Arial" panose="020B0604020202020204" pitchFamily="34" charset="0"/>
              <a:buChar char="•"/>
            </a:pPr>
            <a:r>
              <a:rPr lang="en-US" sz="2400" dirty="0"/>
              <a:t>No complications of </a:t>
            </a:r>
            <a:r>
              <a:rPr lang="en-US" sz="2400" dirty="0" err="1"/>
              <a:t>parton</a:t>
            </a:r>
            <a:r>
              <a:rPr lang="en-US" sz="2400" dirty="0"/>
              <a:t> distribution functions</a:t>
            </a:r>
          </a:p>
          <a:p>
            <a:pPr marL="1085850" lvl="1" indent="-342900">
              <a:buFont typeface="Arial" panose="020B0604020202020204" pitchFamily="34" charset="0"/>
              <a:buChar char="•"/>
            </a:pPr>
            <a:r>
              <a:rPr lang="en-US" sz="2400" dirty="0"/>
              <a:t>No beam remnants and multi-</a:t>
            </a:r>
            <a:r>
              <a:rPr lang="en-US" sz="2400" dirty="0" err="1"/>
              <a:t>parton</a:t>
            </a:r>
            <a:r>
              <a:rPr lang="en-US" sz="2400" dirty="0"/>
              <a:t> interactions</a:t>
            </a:r>
          </a:p>
          <a:p>
            <a:pPr lvl="1" indent="0"/>
            <a:r>
              <a:rPr lang="en-US" sz="2400" dirty="0">
                <a:solidFill>
                  <a:srgbClr val="00B0F0"/>
                </a:solidFill>
                <a:sym typeface="Wingdings" panose="05000000000000000000" pitchFamily="2" charset="2"/>
              </a:rPr>
              <a:t> </a:t>
            </a:r>
            <a:r>
              <a:rPr lang="en-US" sz="2400" dirty="0">
                <a:solidFill>
                  <a:srgbClr val="00B0F0"/>
                </a:solidFill>
              </a:rPr>
              <a:t>Cleanest test of pQCD and phenomenological models</a:t>
            </a:r>
            <a:br>
              <a:rPr lang="en-US" sz="2400" dirty="0">
                <a:solidFill>
                  <a:schemeClr val="accent5">
                    <a:lumMod val="75000"/>
                  </a:schemeClr>
                </a:solidFill>
              </a:rPr>
            </a:br>
            <a:endParaRPr lang="en-US" sz="2400" dirty="0">
              <a:solidFill>
                <a:schemeClr val="accent5">
                  <a:lumMod val="75000"/>
                </a:schemeClr>
              </a:solidFill>
            </a:endParaRPr>
          </a:p>
          <a:p>
            <a:pPr marL="342900" indent="-342900">
              <a:buFont typeface="Arial" panose="020B0604020202020204" pitchFamily="34" charset="0"/>
              <a:buChar char="•"/>
            </a:pPr>
            <a:r>
              <a:rPr lang="en-US" sz="2400" dirty="0">
                <a:solidFill>
                  <a:schemeClr val="accent6">
                    <a:lumMod val="75000"/>
                  </a:schemeClr>
                </a:solidFill>
              </a:rPr>
              <a:t>Serve as a reference for the </a:t>
            </a:r>
            <a:r>
              <a:rPr lang="en-US" sz="2400" b="1" dirty="0">
                <a:solidFill>
                  <a:schemeClr val="accent6">
                    <a:lumMod val="75000"/>
                  </a:schemeClr>
                </a:solidFill>
              </a:rPr>
              <a:t>pp</a:t>
            </a:r>
            <a:r>
              <a:rPr lang="en-US" sz="2400" dirty="0">
                <a:solidFill>
                  <a:schemeClr val="accent6">
                    <a:lumMod val="75000"/>
                  </a:schemeClr>
                </a:solidFill>
              </a:rPr>
              <a:t> </a:t>
            </a:r>
            <a:br>
              <a:rPr lang="en-US" sz="2400" dirty="0">
                <a:solidFill>
                  <a:schemeClr val="accent6">
                    <a:lumMod val="75000"/>
                  </a:schemeClr>
                </a:solidFill>
              </a:rPr>
            </a:br>
            <a:r>
              <a:rPr lang="en-US" sz="2400" dirty="0">
                <a:solidFill>
                  <a:schemeClr val="accent6">
                    <a:lumMod val="75000"/>
                  </a:schemeClr>
                </a:solidFill>
              </a:rPr>
              <a:t>and future </a:t>
            </a:r>
            <a:r>
              <a:rPr lang="en-US" sz="2400" b="1" dirty="0">
                <a:solidFill>
                  <a:schemeClr val="accent6">
                    <a:lumMod val="75000"/>
                  </a:schemeClr>
                </a:solidFill>
              </a:rPr>
              <a:t>EIC </a:t>
            </a:r>
            <a:r>
              <a:rPr lang="en-US" sz="2400" dirty="0">
                <a:solidFill>
                  <a:schemeClr val="accent6">
                    <a:lumMod val="75000"/>
                  </a:schemeClr>
                </a:solidFill>
              </a:rPr>
              <a:t>measurements</a:t>
            </a:r>
          </a:p>
          <a:p>
            <a:pPr marL="342900" indent="-342900">
              <a:buFont typeface="Arial" panose="020B0604020202020204" pitchFamily="34" charset="0"/>
              <a:buChar char="•"/>
            </a:pPr>
            <a:endParaRPr lang="en-US" sz="2400" dirty="0">
              <a:solidFill>
                <a:schemeClr val="accent6">
                  <a:lumMod val="75000"/>
                </a:schemeClr>
              </a:solidFill>
            </a:endParaRPr>
          </a:p>
          <a:p>
            <a:pPr marL="342900" indent="-342900">
              <a:buFont typeface="Arial" panose="020B0604020202020204" pitchFamily="34" charset="0"/>
              <a:buChar char="•"/>
            </a:pPr>
            <a:r>
              <a:rPr lang="en-US" sz="2400" dirty="0">
                <a:solidFill>
                  <a:schemeClr val="accent2"/>
                </a:solidFill>
                <a:latin typeface="Arial"/>
                <a:ea typeface="ＭＳ Ｐゴシック"/>
                <a:cs typeface="Arial"/>
              </a:rPr>
              <a:t>Inform the QCD studies </a:t>
            </a:r>
            <a:br>
              <a:rPr lang="en-US" sz="2400" dirty="0">
                <a:solidFill>
                  <a:schemeClr val="accent2"/>
                </a:solidFill>
              </a:rPr>
            </a:br>
            <a:r>
              <a:rPr lang="en-US" sz="2400" dirty="0">
                <a:solidFill>
                  <a:schemeClr val="accent2"/>
                </a:solidFill>
                <a:latin typeface="Arial"/>
                <a:ea typeface="ＭＳ Ｐゴシック"/>
                <a:cs typeface="Arial"/>
              </a:rPr>
              <a:t>at the future FCC.</a:t>
            </a:r>
          </a:p>
        </p:txBody>
      </p:sp>
      <p:grpSp>
        <p:nvGrpSpPr>
          <p:cNvPr id="15" name="Group 95">
            <a:extLst>
              <a:ext uri="{FF2B5EF4-FFF2-40B4-BE49-F238E27FC236}">
                <a16:creationId xmlns:a16="http://schemas.microsoft.com/office/drawing/2014/main" id="{52410976-31D2-4CEB-B6BC-02EBC6ACB2B8}"/>
              </a:ext>
            </a:extLst>
          </p:cNvPr>
          <p:cNvGrpSpPr>
            <a:grpSpLocks/>
          </p:cNvGrpSpPr>
          <p:nvPr/>
        </p:nvGrpSpPr>
        <p:grpSpPr bwMode="auto">
          <a:xfrm>
            <a:off x="11185342" y="6153958"/>
            <a:ext cx="1473200" cy="542925"/>
            <a:chOff x="1130636" y="1019377"/>
            <a:chExt cx="1998019" cy="694676"/>
          </a:xfrm>
        </p:grpSpPr>
        <p:grpSp>
          <p:nvGrpSpPr>
            <p:cNvPr id="16" name="Group 96">
              <a:extLst>
                <a:ext uri="{FF2B5EF4-FFF2-40B4-BE49-F238E27FC236}">
                  <a16:creationId xmlns:a16="http://schemas.microsoft.com/office/drawing/2014/main" id="{EFA02EDE-30B0-40D2-B91F-417630DA86C2}"/>
                </a:ext>
              </a:extLst>
            </p:cNvPr>
            <p:cNvGrpSpPr>
              <a:grpSpLocks/>
            </p:cNvGrpSpPr>
            <p:nvPr/>
          </p:nvGrpSpPr>
          <p:grpSpPr bwMode="auto">
            <a:xfrm>
              <a:off x="1130636" y="1528179"/>
              <a:ext cx="1998019" cy="185874"/>
              <a:chOff x="1130635" y="1719348"/>
              <a:chExt cx="1998019" cy="185874"/>
            </a:xfrm>
          </p:grpSpPr>
          <p:sp>
            <p:nvSpPr>
              <p:cNvPr id="19" name="Oval 18">
                <a:extLst>
                  <a:ext uri="{FF2B5EF4-FFF2-40B4-BE49-F238E27FC236}">
                    <a16:creationId xmlns:a16="http://schemas.microsoft.com/office/drawing/2014/main" id="{CCF68A50-B604-43CB-97F7-8FDBEFB44B32}"/>
                  </a:ext>
                </a:extLst>
              </p:cNvPr>
              <p:cNvSpPr>
                <a:spLocks noChangeArrowheads="1"/>
              </p:cNvSpPr>
              <p:nvPr/>
            </p:nvSpPr>
            <p:spPr bwMode="auto">
              <a:xfrm>
                <a:off x="1688223" y="1719348"/>
                <a:ext cx="170373" cy="185874"/>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sp>
            <p:nvSpPr>
              <p:cNvPr id="20" name="Oval 19">
                <a:extLst>
                  <a:ext uri="{FF2B5EF4-FFF2-40B4-BE49-F238E27FC236}">
                    <a16:creationId xmlns:a16="http://schemas.microsoft.com/office/drawing/2014/main" id="{78641471-BC13-4069-9991-71B478FF7BCE}"/>
                  </a:ext>
                </a:extLst>
              </p:cNvPr>
              <p:cNvSpPr>
                <a:spLocks noChangeArrowheads="1"/>
              </p:cNvSpPr>
              <p:nvPr/>
            </p:nvSpPr>
            <p:spPr bwMode="auto">
              <a:xfrm>
                <a:off x="2305263" y="1719348"/>
                <a:ext cx="170373" cy="185874"/>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cxnSp>
            <p:nvCxnSpPr>
              <p:cNvPr id="21" name="Straight Arrow Connector 20">
                <a:extLst>
                  <a:ext uri="{FF2B5EF4-FFF2-40B4-BE49-F238E27FC236}">
                    <a16:creationId xmlns:a16="http://schemas.microsoft.com/office/drawing/2014/main" id="{3E52693D-4B41-4A2E-AD4C-3338A0AA4BC8}"/>
                  </a:ext>
                </a:extLst>
              </p:cNvPr>
              <p:cNvCxnSpPr/>
              <p:nvPr/>
            </p:nvCxnSpPr>
            <p:spPr>
              <a:xfrm>
                <a:off x="1130635" y="1811786"/>
                <a:ext cx="54256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73CCB03-80EA-4D65-BFAD-A6E6E3B53ECC}"/>
                  </a:ext>
                </a:extLst>
              </p:cNvPr>
              <p:cNvCxnSpPr/>
              <p:nvPr/>
            </p:nvCxnSpPr>
            <p:spPr>
              <a:xfrm flipH="1">
                <a:off x="2491355" y="1811786"/>
                <a:ext cx="6372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97">
              <a:extLst>
                <a:ext uri="{FF2B5EF4-FFF2-40B4-BE49-F238E27FC236}">
                  <a16:creationId xmlns:a16="http://schemas.microsoft.com/office/drawing/2014/main" id="{8465ABFA-3768-4F23-8CD0-038E5D7C554B}"/>
                </a:ext>
              </a:extLst>
            </p:cNvPr>
            <p:cNvSpPr txBox="1">
              <a:spLocks noChangeArrowheads="1"/>
            </p:cNvSpPr>
            <p:nvPr/>
          </p:nvSpPr>
          <p:spPr bwMode="auto">
            <a:xfrm>
              <a:off x="1599998" y="1019377"/>
              <a:ext cx="447832" cy="48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p</a:t>
              </a:r>
            </a:p>
          </p:txBody>
        </p:sp>
        <p:sp>
          <p:nvSpPr>
            <p:cNvPr id="18" name="TextBox 98">
              <a:extLst>
                <a:ext uri="{FF2B5EF4-FFF2-40B4-BE49-F238E27FC236}">
                  <a16:creationId xmlns:a16="http://schemas.microsoft.com/office/drawing/2014/main" id="{32CAA01F-09FB-494C-9C14-C3C4995ADA86}"/>
                </a:ext>
              </a:extLst>
            </p:cNvPr>
            <p:cNvSpPr txBox="1">
              <a:spLocks noChangeArrowheads="1"/>
            </p:cNvSpPr>
            <p:nvPr/>
          </p:nvSpPr>
          <p:spPr bwMode="auto">
            <a:xfrm>
              <a:off x="2215767" y="1019377"/>
              <a:ext cx="342333" cy="48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a:solidFill>
                    <a:schemeClr val="tx1"/>
                  </a:solidFill>
                  <a:ea typeface="新細明體" panose="02020500000000000000" pitchFamily="18" charset="-120"/>
                  <a:cs typeface="Arial" panose="020B0604020202020204" pitchFamily="34" charset="0"/>
                </a:rPr>
                <a:t>p</a:t>
              </a:r>
            </a:p>
          </p:txBody>
        </p:sp>
      </p:grpSp>
      <p:sp>
        <p:nvSpPr>
          <p:cNvPr id="29" name="TextBox 97">
            <a:extLst>
              <a:ext uri="{FF2B5EF4-FFF2-40B4-BE49-F238E27FC236}">
                <a16:creationId xmlns:a16="http://schemas.microsoft.com/office/drawing/2014/main" id="{3B1DC0A7-85F0-41D3-9956-A6BEE355B520}"/>
              </a:ext>
            </a:extLst>
          </p:cNvPr>
          <p:cNvSpPr txBox="1">
            <a:spLocks noChangeArrowheads="1"/>
          </p:cNvSpPr>
          <p:nvPr/>
        </p:nvSpPr>
        <p:spPr bwMode="auto">
          <a:xfrm>
            <a:off x="6305478" y="6193192"/>
            <a:ext cx="385266"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e</a:t>
            </a:r>
            <a:r>
              <a:rPr lang="en-US" altLang="zh-TW" sz="1800" baseline="30000" dirty="0">
                <a:solidFill>
                  <a:schemeClr val="tx1"/>
                </a:solidFill>
                <a:ea typeface="新細明體" panose="02020500000000000000" pitchFamily="18" charset="-120"/>
                <a:cs typeface="Arial" panose="020B0604020202020204" pitchFamily="34" charset="0"/>
              </a:rPr>
              <a:t>-</a:t>
            </a:r>
          </a:p>
        </p:txBody>
      </p:sp>
      <p:sp>
        <p:nvSpPr>
          <p:cNvPr id="30" name="TextBox 97">
            <a:extLst>
              <a:ext uri="{FF2B5EF4-FFF2-40B4-BE49-F238E27FC236}">
                <a16:creationId xmlns:a16="http://schemas.microsoft.com/office/drawing/2014/main" id="{41E9E9E1-41F1-4F2B-A726-44F2DA5244FE}"/>
              </a:ext>
            </a:extLst>
          </p:cNvPr>
          <p:cNvSpPr txBox="1">
            <a:spLocks noChangeArrowheads="1"/>
          </p:cNvSpPr>
          <p:nvPr/>
        </p:nvSpPr>
        <p:spPr bwMode="auto">
          <a:xfrm>
            <a:off x="6784103" y="6193192"/>
            <a:ext cx="423738"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e</a:t>
            </a:r>
            <a:r>
              <a:rPr lang="en-US" altLang="zh-TW" sz="1800" baseline="30000" dirty="0">
                <a:solidFill>
                  <a:schemeClr val="tx1"/>
                </a:solidFill>
                <a:ea typeface="新細明體" panose="02020500000000000000" pitchFamily="18" charset="-120"/>
                <a:cs typeface="Arial" panose="020B0604020202020204" pitchFamily="34" charset="0"/>
              </a:rPr>
              <a:t>+</a:t>
            </a:r>
          </a:p>
        </p:txBody>
      </p:sp>
      <p:grpSp>
        <p:nvGrpSpPr>
          <p:cNvPr id="44" name="Group 96">
            <a:extLst>
              <a:ext uri="{FF2B5EF4-FFF2-40B4-BE49-F238E27FC236}">
                <a16:creationId xmlns:a16="http://schemas.microsoft.com/office/drawing/2014/main" id="{0E383413-BB24-4216-A33B-7FDABDFD795B}"/>
              </a:ext>
            </a:extLst>
          </p:cNvPr>
          <p:cNvGrpSpPr>
            <a:grpSpLocks/>
          </p:cNvGrpSpPr>
          <p:nvPr/>
        </p:nvGrpSpPr>
        <p:grpSpPr bwMode="auto">
          <a:xfrm>
            <a:off x="6000766" y="6642096"/>
            <a:ext cx="1473200" cy="52871"/>
            <a:chOff x="1130635" y="1784900"/>
            <a:chExt cx="1998019" cy="67648"/>
          </a:xfrm>
        </p:grpSpPr>
        <p:sp>
          <p:nvSpPr>
            <p:cNvPr id="47" name="Oval 46">
              <a:extLst>
                <a:ext uri="{FF2B5EF4-FFF2-40B4-BE49-F238E27FC236}">
                  <a16:creationId xmlns:a16="http://schemas.microsoft.com/office/drawing/2014/main" id="{B061A0CE-C8D9-4D04-9983-2EBE549DF86B}"/>
                </a:ext>
              </a:extLst>
            </p:cNvPr>
            <p:cNvSpPr>
              <a:spLocks noChangeArrowheads="1"/>
            </p:cNvSpPr>
            <p:nvPr/>
          </p:nvSpPr>
          <p:spPr bwMode="auto">
            <a:xfrm>
              <a:off x="1730335" y="1784900"/>
              <a:ext cx="62006" cy="67648"/>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cxnSp>
          <p:nvCxnSpPr>
            <p:cNvPr id="49" name="Straight Arrow Connector 48">
              <a:extLst>
                <a:ext uri="{FF2B5EF4-FFF2-40B4-BE49-F238E27FC236}">
                  <a16:creationId xmlns:a16="http://schemas.microsoft.com/office/drawing/2014/main" id="{4F2590C7-01F5-42F8-9ADE-43B1AD3B937E}"/>
                </a:ext>
              </a:extLst>
            </p:cNvPr>
            <p:cNvCxnSpPr/>
            <p:nvPr/>
          </p:nvCxnSpPr>
          <p:spPr>
            <a:xfrm>
              <a:off x="1130635" y="1811786"/>
              <a:ext cx="54256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5ED7F4A-680F-447B-B33A-3D0D42D97313}"/>
                </a:ext>
              </a:extLst>
            </p:cNvPr>
            <p:cNvCxnSpPr/>
            <p:nvPr/>
          </p:nvCxnSpPr>
          <p:spPr>
            <a:xfrm flipH="1">
              <a:off x="2491355" y="1811786"/>
              <a:ext cx="6372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1" name="Oval 50">
            <a:extLst>
              <a:ext uri="{FF2B5EF4-FFF2-40B4-BE49-F238E27FC236}">
                <a16:creationId xmlns:a16="http://schemas.microsoft.com/office/drawing/2014/main" id="{D56CCEF9-57FA-4E8A-B5D8-FF74D0634C4F}"/>
              </a:ext>
            </a:extLst>
          </p:cNvPr>
          <p:cNvSpPr>
            <a:spLocks noChangeArrowheads="1"/>
          </p:cNvSpPr>
          <p:nvPr/>
        </p:nvSpPr>
        <p:spPr bwMode="auto">
          <a:xfrm>
            <a:off x="6927170" y="6635216"/>
            <a:ext cx="45719" cy="52870"/>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sp>
        <p:nvSpPr>
          <p:cNvPr id="41" name="TextBox 97">
            <a:extLst>
              <a:ext uri="{FF2B5EF4-FFF2-40B4-BE49-F238E27FC236}">
                <a16:creationId xmlns:a16="http://schemas.microsoft.com/office/drawing/2014/main" id="{6C9686E0-3540-4C30-AD63-EA916F693174}"/>
              </a:ext>
            </a:extLst>
          </p:cNvPr>
          <p:cNvSpPr txBox="1">
            <a:spLocks noChangeArrowheads="1"/>
          </p:cNvSpPr>
          <p:nvPr/>
        </p:nvSpPr>
        <p:spPr bwMode="auto">
          <a:xfrm>
            <a:off x="8936734" y="6163751"/>
            <a:ext cx="385266"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e</a:t>
            </a:r>
            <a:r>
              <a:rPr lang="en-US" altLang="zh-TW" sz="1800" baseline="30000" dirty="0">
                <a:solidFill>
                  <a:schemeClr val="tx1"/>
                </a:solidFill>
                <a:ea typeface="新細明體" panose="02020500000000000000" pitchFamily="18" charset="-120"/>
                <a:cs typeface="Arial" panose="020B0604020202020204" pitchFamily="34" charset="0"/>
              </a:rPr>
              <a:t>-</a:t>
            </a:r>
          </a:p>
        </p:txBody>
      </p:sp>
      <p:grpSp>
        <p:nvGrpSpPr>
          <p:cNvPr id="42" name="Group 96">
            <a:extLst>
              <a:ext uri="{FF2B5EF4-FFF2-40B4-BE49-F238E27FC236}">
                <a16:creationId xmlns:a16="http://schemas.microsoft.com/office/drawing/2014/main" id="{66A5C721-4724-4940-91BF-CEA194AAD30C}"/>
              </a:ext>
            </a:extLst>
          </p:cNvPr>
          <p:cNvGrpSpPr>
            <a:grpSpLocks/>
          </p:cNvGrpSpPr>
          <p:nvPr/>
        </p:nvGrpSpPr>
        <p:grpSpPr bwMode="auto">
          <a:xfrm>
            <a:off x="8632022" y="6612655"/>
            <a:ext cx="1473200" cy="52871"/>
            <a:chOff x="1130635" y="1784900"/>
            <a:chExt cx="1998019" cy="67648"/>
          </a:xfrm>
        </p:grpSpPr>
        <p:sp>
          <p:nvSpPr>
            <p:cNvPr id="43" name="Oval 42">
              <a:extLst>
                <a:ext uri="{FF2B5EF4-FFF2-40B4-BE49-F238E27FC236}">
                  <a16:creationId xmlns:a16="http://schemas.microsoft.com/office/drawing/2014/main" id="{68DC2C81-85F4-43F4-AE31-8891169BEF43}"/>
                </a:ext>
              </a:extLst>
            </p:cNvPr>
            <p:cNvSpPr>
              <a:spLocks noChangeArrowheads="1"/>
            </p:cNvSpPr>
            <p:nvPr/>
          </p:nvSpPr>
          <p:spPr bwMode="auto">
            <a:xfrm>
              <a:off x="1730335" y="1784900"/>
              <a:ext cx="62006" cy="67648"/>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cxnSp>
          <p:nvCxnSpPr>
            <p:cNvPr id="45" name="Straight Arrow Connector 44">
              <a:extLst>
                <a:ext uri="{FF2B5EF4-FFF2-40B4-BE49-F238E27FC236}">
                  <a16:creationId xmlns:a16="http://schemas.microsoft.com/office/drawing/2014/main" id="{8075CB44-2AB5-4A2D-98BB-1DBAAE1E9320}"/>
                </a:ext>
              </a:extLst>
            </p:cNvPr>
            <p:cNvCxnSpPr/>
            <p:nvPr/>
          </p:nvCxnSpPr>
          <p:spPr>
            <a:xfrm>
              <a:off x="1130635" y="1811786"/>
              <a:ext cx="54256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84BB951-1538-4340-A280-C1AE9D176268}"/>
                </a:ext>
              </a:extLst>
            </p:cNvPr>
            <p:cNvCxnSpPr/>
            <p:nvPr/>
          </p:nvCxnSpPr>
          <p:spPr>
            <a:xfrm flipH="1">
              <a:off x="2491355" y="1811786"/>
              <a:ext cx="6372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48" name="Picture 120" descr="Untitled.png">
            <a:extLst>
              <a:ext uri="{FF2B5EF4-FFF2-40B4-BE49-F238E27FC236}">
                <a16:creationId xmlns:a16="http://schemas.microsoft.com/office/drawing/2014/main" id="{F433DCFE-1339-4656-B0E2-B490A627B8FB}"/>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1399" y="6171047"/>
            <a:ext cx="230672" cy="9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123">
            <a:extLst>
              <a:ext uri="{FF2B5EF4-FFF2-40B4-BE49-F238E27FC236}">
                <a16:creationId xmlns:a16="http://schemas.microsoft.com/office/drawing/2014/main" id="{653A964E-B891-4313-8F42-5BF4B54CFA2B}"/>
              </a:ext>
            </a:extLst>
          </p:cNvPr>
          <p:cNvSpPr txBox="1">
            <a:spLocks noChangeArrowheads="1"/>
          </p:cNvSpPr>
          <p:nvPr/>
        </p:nvSpPr>
        <p:spPr bwMode="auto">
          <a:xfrm>
            <a:off x="9385564" y="5833152"/>
            <a:ext cx="359618"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A</a:t>
            </a:r>
          </a:p>
        </p:txBody>
      </p:sp>
      <p:sp>
        <p:nvSpPr>
          <p:cNvPr id="23" name="Rectangle 22">
            <a:extLst>
              <a:ext uri="{FF2B5EF4-FFF2-40B4-BE49-F238E27FC236}">
                <a16:creationId xmlns:a16="http://schemas.microsoft.com/office/drawing/2014/main" id="{17AC480A-A1F5-4AE5-80C9-61D827A1A66C}"/>
              </a:ext>
            </a:extLst>
          </p:cNvPr>
          <p:cNvSpPr/>
          <p:nvPr/>
        </p:nvSpPr>
        <p:spPr>
          <a:xfrm>
            <a:off x="8519094" y="5806547"/>
            <a:ext cx="1746341" cy="1331949"/>
          </a:xfrm>
          <a:prstGeom prst="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53" name="Rectangle 52">
            <a:extLst>
              <a:ext uri="{FF2B5EF4-FFF2-40B4-BE49-F238E27FC236}">
                <a16:creationId xmlns:a16="http://schemas.microsoft.com/office/drawing/2014/main" id="{782AEC6C-FB5F-43F4-84BA-C7DCD5A64AF6}"/>
              </a:ext>
            </a:extLst>
          </p:cNvPr>
          <p:cNvSpPr/>
          <p:nvPr/>
        </p:nvSpPr>
        <p:spPr>
          <a:xfrm>
            <a:off x="11008969" y="5800588"/>
            <a:ext cx="1776746" cy="1355139"/>
          </a:xfrm>
          <a:prstGeom prst="rect">
            <a:avLst/>
          </a:prstGeom>
          <a:noFill/>
          <a:ln w="317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a:p>
            <a:pPr algn="ctr"/>
            <a:endParaRPr lang="en-US" dirty="0">
              <a:solidFill>
                <a:schemeClr val="accent6"/>
              </a:solidFill>
            </a:endParaRPr>
          </a:p>
        </p:txBody>
      </p:sp>
      <p:pic>
        <p:nvPicPr>
          <p:cNvPr id="24" name="Picture 23">
            <a:extLst>
              <a:ext uri="{FF2B5EF4-FFF2-40B4-BE49-F238E27FC236}">
                <a16:creationId xmlns:a16="http://schemas.microsoft.com/office/drawing/2014/main" id="{E0AFD885-14FE-4B89-80FD-FA43D4705F7B}"/>
              </a:ext>
            </a:extLst>
          </p:cNvPr>
          <p:cNvPicPr>
            <a:picLocks noChangeAspect="1"/>
          </p:cNvPicPr>
          <p:nvPr/>
        </p:nvPicPr>
        <p:blipFill>
          <a:blip r:embed="rId4"/>
          <a:stretch>
            <a:fillRect/>
          </a:stretch>
        </p:blipFill>
        <p:spPr>
          <a:xfrm>
            <a:off x="9151096" y="1745959"/>
            <a:ext cx="4454448" cy="4046101"/>
          </a:xfrm>
          <a:prstGeom prst="rect">
            <a:avLst/>
          </a:prstGeom>
        </p:spPr>
      </p:pic>
      <p:sp>
        <p:nvSpPr>
          <p:cNvPr id="25" name="TextBox 24">
            <a:extLst>
              <a:ext uri="{FF2B5EF4-FFF2-40B4-BE49-F238E27FC236}">
                <a16:creationId xmlns:a16="http://schemas.microsoft.com/office/drawing/2014/main" id="{CD661F82-EEB2-44B5-9F02-2BD99C6F1F74}"/>
              </a:ext>
            </a:extLst>
          </p:cNvPr>
          <p:cNvSpPr txBox="1"/>
          <p:nvPr/>
        </p:nvSpPr>
        <p:spPr>
          <a:xfrm>
            <a:off x="10473275" y="1644040"/>
            <a:ext cx="1836415" cy="523220"/>
          </a:xfrm>
          <a:prstGeom prst="rect">
            <a:avLst/>
          </a:prstGeom>
          <a:noFill/>
        </p:spPr>
        <p:txBody>
          <a:bodyPr wrap="square" rtlCol="0">
            <a:spAutoFit/>
          </a:bodyPr>
          <a:lstStyle/>
          <a:p>
            <a:r>
              <a:rPr lang="en-US" sz="2800" b="1" dirty="0">
                <a:solidFill>
                  <a:schemeClr val="accent5">
                    <a:lumMod val="75000"/>
                  </a:schemeClr>
                </a:solidFill>
              </a:rPr>
              <a:t>pp</a:t>
            </a:r>
            <a:endParaRPr lang="en-US" b="1" dirty="0">
              <a:solidFill>
                <a:schemeClr val="accent5">
                  <a:lumMod val="75000"/>
                </a:schemeClr>
              </a:solidFill>
            </a:endParaRPr>
          </a:p>
        </p:txBody>
      </p:sp>
      <p:cxnSp>
        <p:nvCxnSpPr>
          <p:cNvPr id="54" name="Straight Arrow Connector 53">
            <a:extLst>
              <a:ext uri="{FF2B5EF4-FFF2-40B4-BE49-F238E27FC236}">
                <a16:creationId xmlns:a16="http://schemas.microsoft.com/office/drawing/2014/main" id="{45F379FA-1DFD-4820-95B9-F13E0745EC95}"/>
              </a:ext>
            </a:extLst>
          </p:cNvPr>
          <p:cNvCxnSpPr>
            <a:cxnSpLocks/>
          </p:cNvCxnSpPr>
          <p:nvPr/>
        </p:nvCxnSpPr>
        <p:spPr bwMode="auto">
          <a:xfrm>
            <a:off x="6024534" y="4324294"/>
            <a:ext cx="1192138" cy="0"/>
          </a:xfrm>
          <a:prstGeom prst="straightConnector1">
            <a:avLst/>
          </a:prstGeom>
          <a:ln w="9525">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8CF278F5-5806-4F4A-8D87-FA0A99CE307F}"/>
              </a:ext>
            </a:extLst>
          </p:cNvPr>
          <p:cNvCxnSpPr>
            <a:cxnSpLocks/>
          </p:cNvCxnSpPr>
          <p:nvPr/>
        </p:nvCxnSpPr>
        <p:spPr bwMode="auto">
          <a:xfrm flipV="1">
            <a:off x="6058152" y="4325262"/>
            <a:ext cx="248519" cy="387"/>
          </a:xfrm>
          <a:prstGeom prst="straightConnector1">
            <a:avLst/>
          </a:prstGeom>
          <a:ln w="9525">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39991963-4FB6-4D1B-97D3-BFD88A1620B7}"/>
              </a:ext>
            </a:extLst>
          </p:cNvPr>
          <p:cNvGrpSpPr/>
          <p:nvPr/>
        </p:nvGrpSpPr>
        <p:grpSpPr>
          <a:xfrm rot="10800000">
            <a:off x="7250290" y="4324294"/>
            <a:ext cx="1192138" cy="1110"/>
            <a:chOff x="6176934" y="4351448"/>
            <a:chExt cx="1192138" cy="1110"/>
          </a:xfrm>
        </p:grpSpPr>
        <p:cxnSp>
          <p:nvCxnSpPr>
            <p:cNvPr id="57" name="Straight Arrow Connector 56">
              <a:extLst>
                <a:ext uri="{FF2B5EF4-FFF2-40B4-BE49-F238E27FC236}">
                  <a16:creationId xmlns:a16="http://schemas.microsoft.com/office/drawing/2014/main" id="{FC4C32A1-6680-4A58-8194-E1D0170ACBE3}"/>
                </a:ext>
              </a:extLst>
            </p:cNvPr>
            <p:cNvCxnSpPr>
              <a:cxnSpLocks/>
            </p:cNvCxnSpPr>
            <p:nvPr/>
          </p:nvCxnSpPr>
          <p:spPr bwMode="auto">
            <a:xfrm>
              <a:off x="6176934" y="4352558"/>
              <a:ext cx="1192138" cy="0"/>
            </a:xfrm>
            <a:prstGeom prst="straightConnector1">
              <a:avLst/>
            </a:prstGeom>
            <a:ln w="9525">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CF31D903-934E-4C42-9FFA-4CBADEC6A396}"/>
                </a:ext>
              </a:extLst>
            </p:cNvPr>
            <p:cNvCxnSpPr>
              <a:cxnSpLocks/>
            </p:cNvCxnSpPr>
            <p:nvPr/>
          </p:nvCxnSpPr>
          <p:spPr bwMode="auto">
            <a:xfrm flipV="1">
              <a:off x="6212218" y="4351448"/>
              <a:ext cx="248519" cy="387"/>
            </a:xfrm>
            <a:prstGeom prst="straightConnector1">
              <a:avLst/>
            </a:prstGeom>
            <a:ln w="9525">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61" name="TextBox 60">
            <a:extLst>
              <a:ext uri="{FF2B5EF4-FFF2-40B4-BE49-F238E27FC236}">
                <a16:creationId xmlns:a16="http://schemas.microsoft.com/office/drawing/2014/main" id="{227CDE0B-515A-4C6E-B3CE-281F0CE07259}"/>
              </a:ext>
            </a:extLst>
          </p:cNvPr>
          <p:cNvSpPr txBox="1"/>
          <p:nvPr/>
        </p:nvSpPr>
        <p:spPr>
          <a:xfrm>
            <a:off x="5742570" y="2714908"/>
            <a:ext cx="1836415" cy="523220"/>
          </a:xfrm>
          <a:prstGeom prst="rect">
            <a:avLst/>
          </a:prstGeom>
          <a:noFill/>
        </p:spPr>
        <p:txBody>
          <a:bodyPr wrap="square" rtlCol="0">
            <a:spAutoFit/>
          </a:bodyPr>
          <a:lstStyle/>
          <a:p>
            <a:r>
              <a:rPr lang="en-US" sz="2800" b="1" dirty="0">
                <a:solidFill>
                  <a:schemeClr val="accent5">
                    <a:lumMod val="75000"/>
                  </a:schemeClr>
                </a:solidFill>
              </a:rPr>
              <a:t>e</a:t>
            </a:r>
            <a:r>
              <a:rPr lang="en-US" sz="2800" b="1" baseline="30000" dirty="0">
                <a:solidFill>
                  <a:schemeClr val="accent5">
                    <a:lumMod val="75000"/>
                  </a:schemeClr>
                </a:solidFill>
              </a:rPr>
              <a:t>+</a:t>
            </a:r>
            <a:r>
              <a:rPr lang="en-US" sz="2800" b="1" dirty="0">
                <a:solidFill>
                  <a:schemeClr val="accent5">
                    <a:lumMod val="75000"/>
                  </a:schemeClr>
                </a:solidFill>
              </a:rPr>
              <a:t>e</a:t>
            </a:r>
            <a:r>
              <a:rPr lang="en-US" sz="2800" b="1" baseline="30000" dirty="0">
                <a:solidFill>
                  <a:schemeClr val="accent5">
                    <a:lumMod val="75000"/>
                  </a:schemeClr>
                </a:solidFill>
              </a:rPr>
              <a:t>-</a:t>
            </a:r>
            <a:endParaRPr lang="en-US" b="1" baseline="30000" dirty="0">
              <a:solidFill>
                <a:schemeClr val="accent5">
                  <a:lumMod val="75000"/>
                </a:schemeClr>
              </a:solidFill>
            </a:endParaRPr>
          </a:p>
        </p:txBody>
      </p:sp>
      <p:sp>
        <p:nvSpPr>
          <p:cNvPr id="26" name="Footer Placeholder 3">
            <a:extLst>
              <a:ext uri="{FF2B5EF4-FFF2-40B4-BE49-F238E27FC236}">
                <a16:creationId xmlns:a16="http://schemas.microsoft.com/office/drawing/2014/main" id="{8AF65119-2B49-4587-F8AC-C960714946EF}"/>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19870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4D29-36DF-47FD-9FEA-E7EEDE812947}"/>
              </a:ext>
            </a:extLst>
          </p:cNvPr>
          <p:cNvSpPr>
            <a:spLocks noGrp="1"/>
          </p:cNvSpPr>
          <p:nvPr>
            <p:ph type="title"/>
          </p:nvPr>
        </p:nvSpPr>
        <p:spPr>
          <a:xfrm>
            <a:off x="0" y="3"/>
            <a:ext cx="13817600" cy="790575"/>
          </a:xfrm>
        </p:spPr>
        <p:txBody>
          <a:bodyPr/>
          <a:lstStyle/>
          <a:p>
            <a:r>
              <a:rPr lang="en-US" sz="4350" dirty="0">
                <a:latin typeface="Arial"/>
                <a:cs typeface="Arial"/>
              </a:rPr>
              <a:t>Inclusive Jet Spectrum vs. Generators</a:t>
            </a:r>
          </a:p>
        </p:txBody>
      </p:sp>
      <p:sp>
        <p:nvSpPr>
          <p:cNvPr id="3" name="Slide Number Placeholder 2">
            <a:extLst>
              <a:ext uri="{FF2B5EF4-FFF2-40B4-BE49-F238E27FC236}">
                <a16:creationId xmlns:a16="http://schemas.microsoft.com/office/drawing/2014/main" id="{2366E5EE-482B-4B3A-88C1-93C376C4C610}"/>
              </a:ext>
            </a:extLst>
          </p:cNvPr>
          <p:cNvSpPr>
            <a:spLocks noGrp="1"/>
          </p:cNvSpPr>
          <p:nvPr>
            <p:ph type="sldNum" idx="10"/>
          </p:nvPr>
        </p:nvSpPr>
        <p:spPr/>
        <p:txBody>
          <a:bodyPr/>
          <a:lstStyle/>
          <a:p>
            <a:pPr>
              <a:defRPr/>
            </a:pPr>
            <a:fld id="{5FAFCA32-E79B-49D5-A95D-2B1C2F2F5DAE}" type="slidenum">
              <a:rPr lang="en-US" altLang="en-US" smtClean="0"/>
              <a:pPr>
                <a:defRPr/>
              </a:pPr>
              <a:t>19</a:t>
            </a:fld>
            <a:endParaRPr lang="en-US" altLang="en-US"/>
          </a:p>
        </p:txBody>
      </p:sp>
      <p:sp>
        <p:nvSpPr>
          <p:cNvPr id="42" name="TextBox 41">
            <a:extLst>
              <a:ext uri="{FF2B5EF4-FFF2-40B4-BE49-F238E27FC236}">
                <a16:creationId xmlns:a16="http://schemas.microsoft.com/office/drawing/2014/main" id="{AD4A454B-4E1B-47D3-A223-6ED4A61F52CF}"/>
              </a:ext>
            </a:extLst>
          </p:cNvPr>
          <p:cNvSpPr txBox="1"/>
          <p:nvPr/>
        </p:nvSpPr>
        <p:spPr>
          <a:xfrm>
            <a:off x="5538445" y="933872"/>
            <a:ext cx="8019063"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closest observable to the jet spectra analyses in hadron-hadron collisions!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Peak at around 43 GeV: from                    and </a:t>
            </a:r>
            <a:r>
              <a:rPr lang="en-US" sz="2400" dirty="0" err="1"/>
              <a:t>parton</a:t>
            </a:r>
            <a:r>
              <a:rPr lang="en-US" sz="2400" dirty="0"/>
              <a:t> shower of the (anti-)quark </a:t>
            </a:r>
            <a:r>
              <a:rPr lang="en-US" sz="2400" b="1" dirty="0"/>
              <a:t>almost fully captured by the anti-</a:t>
            </a:r>
            <a:r>
              <a:rPr lang="en-US" sz="2400" b="1" dirty="0" err="1"/>
              <a:t>k</a:t>
            </a:r>
            <a:r>
              <a:rPr lang="en-US" sz="2400" b="1" baseline="-25000" dirty="0" err="1"/>
              <a:t>T</a:t>
            </a:r>
            <a:r>
              <a:rPr lang="en-US" sz="2400" b="1" baseline="-25000" dirty="0"/>
              <a:t> </a:t>
            </a:r>
            <a:r>
              <a:rPr lang="en-US" sz="2400" b="1" dirty="0"/>
              <a:t>algorithm with R=0.4</a:t>
            </a:r>
            <a:br>
              <a:rPr lang="en-US" sz="2400" dirty="0"/>
            </a:br>
            <a:endParaRPr lang="en-US" dirty="0"/>
          </a:p>
          <a:p>
            <a:pPr marL="285750" indent="-285750">
              <a:buFont typeface="Arial" panose="020B0604020202020204" pitchFamily="34" charset="0"/>
              <a:buChar char="•"/>
            </a:pPr>
            <a:r>
              <a:rPr lang="en-US" sz="2400" dirty="0"/>
              <a:t>Minimum at around 20 GeV</a:t>
            </a:r>
            <a:br>
              <a:rPr lang="en-US" sz="2400" dirty="0"/>
            </a:br>
            <a:endParaRPr lang="en-US" dirty="0"/>
          </a:p>
          <a:p>
            <a:pPr marL="285750" indent="-285750">
              <a:buFont typeface="Arial" panose="020B0604020202020204" pitchFamily="34" charset="0"/>
              <a:buChar char="•"/>
            </a:pPr>
            <a:r>
              <a:rPr lang="en-US" sz="2400" dirty="0"/>
              <a:t>At low E: increase due to a large number of jets from soft emissions or combinatorial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Generators capture those general features, </a:t>
            </a:r>
            <a:br>
              <a:rPr lang="en-US" sz="2400" dirty="0"/>
            </a:br>
            <a:r>
              <a:rPr lang="en-US" sz="2400" dirty="0"/>
              <a:t>overpredict the spectra at low jet E</a:t>
            </a:r>
          </a:p>
          <a:p>
            <a:pPr marL="285750" indent="-285750">
              <a:buFont typeface="Arial" panose="020B0604020202020204" pitchFamily="34" charset="0"/>
              <a:buChar char="•"/>
            </a:pPr>
            <a:endParaRPr lang="en-US" sz="2400" dirty="0"/>
          </a:p>
        </p:txBody>
      </p:sp>
      <p:pic>
        <p:nvPicPr>
          <p:cNvPr id="4098" name="Picture 2" descr="https://latex2image-output.s3.amazonaws.com/img-NVJ4G2n3.png">
            <a:extLst>
              <a:ext uri="{FF2B5EF4-FFF2-40B4-BE49-F238E27FC236}">
                <a16:creationId xmlns:a16="http://schemas.microsoft.com/office/drawing/2014/main" id="{156CF5B1-4F36-4DD9-B216-128998D07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6979" y="1951479"/>
            <a:ext cx="1308494" cy="36933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80133E50-6237-4048-8E57-685A3F9AFDF0}"/>
              </a:ext>
            </a:extLst>
          </p:cNvPr>
          <p:cNvGrpSpPr/>
          <p:nvPr/>
        </p:nvGrpSpPr>
        <p:grpSpPr>
          <a:xfrm>
            <a:off x="11225400" y="4553619"/>
            <a:ext cx="2416752" cy="2609298"/>
            <a:chOff x="11085264" y="4559064"/>
            <a:chExt cx="2416752" cy="2609298"/>
          </a:xfrm>
        </p:grpSpPr>
        <p:grpSp>
          <p:nvGrpSpPr>
            <p:cNvPr id="33" name="Group 32">
              <a:extLst>
                <a:ext uri="{FF2B5EF4-FFF2-40B4-BE49-F238E27FC236}">
                  <a16:creationId xmlns:a16="http://schemas.microsoft.com/office/drawing/2014/main" id="{03353C55-B99C-44F1-86BC-62E3FAACC601}"/>
                </a:ext>
              </a:extLst>
            </p:cNvPr>
            <p:cNvGrpSpPr/>
            <p:nvPr/>
          </p:nvGrpSpPr>
          <p:grpSpPr>
            <a:xfrm>
              <a:off x="11085264" y="4642511"/>
              <a:ext cx="2416752" cy="2436833"/>
              <a:chOff x="3703782" y="1291823"/>
              <a:chExt cx="5725298" cy="5772872"/>
            </a:xfrm>
          </p:grpSpPr>
          <p:grpSp>
            <p:nvGrpSpPr>
              <p:cNvPr id="48" name="Group 47">
                <a:extLst>
                  <a:ext uri="{FF2B5EF4-FFF2-40B4-BE49-F238E27FC236}">
                    <a16:creationId xmlns:a16="http://schemas.microsoft.com/office/drawing/2014/main" id="{7FFAE515-DB86-4CDD-AC45-7D9E08A84062}"/>
                  </a:ext>
                </a:extLst>
              </p:cNvPr>
              <p:cNvGrpSpPr/>
              <p:nvPr/>
            </p:nvGrpSpPr>
            <p:grpSpPr>
              <a:xfrm>
                <a:off x="4460528" y="1291823"/>
                <a:ext cx="4590525" cy="5772872"/>
                <a:chOff x="5134092" y="1311427"/>
                <a:chExt cx="4590525" cy="5772872"/>
              </a:xfrm>
            </p:grpSpPr>
            <p:pic>
              <p:nvPicPr>
                <p:cNvPr id="51" name="Picture 50">
                  <a:extLst>
                    <a:ext uri="{FF2B5EF4-FFF2-40B4-BE49-F238E27FC236}">
                      <a16:creationId xmlns:a16="http://schemas.microsoft.com/office/drawing/2014/main" id="{A13E4350-444D-4DE7-AAFC-5AC632CD3D52}"/>
                    </a:ext>
                  </a:extLst>
                </p:cNvPr>
                <p:cNvPicPr>
                  <a:picLocks noChangeAspect="1"/>
                </p:cNvPicPr>
                <p:nvPr/>
              </p:nvPicPr>
              <p:blipFill>
                <a:blip r:embed="rId3"/>
                <a:stretch>
                  <a:fillRect/>
                </a:stretch>
              </p:blipFill>
              <p:spPr>
                <a:xfrm rot="10800000">
                  <a:off x="5952143" y="1311427"/>
                  <a:ext cx="3329540" cy="5772872"/>
                </a:xfrm>
                <a:prstGeom prst="rect">
                  <a:avLst/>
                </a:prstGeom>
              </p:spPr>
            </p:pic>
            <p:cxnSp>
              <p:nvCxnSpPr>
                <p:cNvPr id="52" name="Straight Arrow Connector 51">
                  <a:extLst>
                    <a:ext uri="{FF2B5EF4-FFF2-40B4-BE49-F238E27FC236}">
                      <a16:creationId xmlns:a16="http://schemas.microsoft.com/office/drawing/2014/main" id="{1721ED79-6881-4676-B764-5AC03597C28B}"/>
                    </a:ext>
                  </a:extLst>
                </p:cNvPr>
                <p:cNvCxnSpPr>
                  <a:cxnSpLocks/>
                </p:cNvCxnSpPr>
                <p:nvPr/>
              </p:nvCxnSpPr>
              <p:spPr bwMode="auto">
                <a:xfrm>
                  <a:off x="5190598" y="4137976"/>
                  <a:ext cx="2225689" cy="0"/>
                </a:xfrm>
                <a:prstGeom prst="straightConnector1">
                  <a:avLst/>
                </a:prstGeom>
                <a:ln w="19050">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D54A94B8-1776-4B5A-A3D1-A6E374105521}"/>
                    </a:ext>
                  </a:extLst>
                </p:cNvPr>
                <p:cNvCxnSpPr>
                  <a:cxnSpLocks/>
                </p:cNvCxnSpPr>
                <p:nvPr/>
              </p:nvCxnSpPr>
              <p:spPr bwMode="auto">
                <a:xfrm flipV="1">
                  <a:off x="5134092" y="4135355"/>
                  <a:ext cx="463978" cy="723"/>
                </a:xfrm>
                <a:prstGeom prst="straightConnector1">
                  <a:avLst/>
                </a:prstGeom>
                <a:ln w="19050">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1AED73A-72AD-463B-A091-73732BC39B7F}"/>
                    </a:ext>
                  </a:extLst>
                </p:cNvPr>
                <p:cNvCxnSpPr>
                  <a:cxnSpLocks/>
                </p:cNvCxnSpPr>
                <p:nvPr/>
              </p:nvCxnSpPr>
              <p:spPr bwMode="auto">
                <a:xfrm rot="10800000">
                  <a:off x="7498928" y="4137976"/>
                  <a:ext cx="2225689" cy="0"/>
                </a:xfrm>
                <a:prstGeom prst="straightConnector1">
                  <a:avLst/>
                </a:prstGeom>
                <a:ln w="19050">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12588B3B-F937-484A-B972-107CAA7E9EF9}"/>
                    </a:ext>
                  </a:extLst>
                </p:cNvPr>
                <p:cNvCxnSpPr>
                  <a:cxnSpLocks/>
                </p:cNvCxnSpPr>
                <p:nvPr/>
              </p:nvCxnSpPr>
              <p:spPr bwMode="auto">
                <a:xfrm rot="10800000" flipV="1">
                  <a:off x="9171778" y="4134633"/>
                  <a:ext cx="463978" cy="722"/>
                </a:xfrm>
                <a:prstGeom prst="straightConnector1">
                  <a:avLst/>
                </a:prstGeom>
                <a:ln w="19050">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49" name="Rectangle 48">
                <a:extLst>
                  <a:ext uri="{FF2B5EF4-FFF2-40B4-BE49-F238E27FC236}">
                    <a16:creationId xmlns:a16="http://schemas.microsoft.com/office/drawing/2014/main" id="{D6794B85-3363-4965-8D6F-1780617F106F}"/>
                  </a:ext>
                </a:extLst>
              </p:cNvPr>
              <p:cNvSpPr/>
              <p:nvPr/>
            </p:nvSpPr>
            <p:spPr>
              <a:xfrm>
                <a:off x="3703782" y="3886199"/>
                <a:ext cx="402674" cy="369332"/>
              </a:xfrm>
              <a:prstGeom prst="rect">
                <a:avLst/>
              </a:prstGeom>
            </p:spPr>
            <p:txBody>
              <a:bodyPr wrap="none">
                <a:spAutoFit/>
              </a:bodyPr>
              <a:lstStyle/>
              <a:p>
                <a:r>
                  <a:rPr lang="en-US" b="1" dirty="0">
                    <a:solidFill>
                      <a:schemeClr val="accent5">
                        <a:lumMod val="75000"/>
                      </a:schemeClr>
                    </a:solidFill>
                  </a:rPr>
                  <a:t>e</a:t>
                </a:r>
                <a:r>
                  <a:rPr lang="en-US" b="1" baseline="30000" dirty="0">
                    <a:solidFill>
                      <a:schemeClr val="accent5">
                        <a:lumMod val="75000"/>
                      </a:schemeClr>
                    </a:solidFill>
                  </a:rPr>
                  <a:t>+</a:t>
                </a:r>
                <a:endParaRPr lang="en-US" dirty="0"/>
              </a:p>
            </p:txBody>
          </p:sp>
          <p:sp>
            <p:nvSpPr>
              <p:cNvPr id="50" name="Rectangle 49">
                <a:extLst>
                  <a:ext uri="{FF2B5EF4-FFF2-40B4-BE49-F238E27FC236}">
                    <a16:creationId xmlns:a16="http://schemas.microsoft.com/office/drawing/2014/main" id="{2B2EA1B0-BF1A-4980-89B2-22E4FBCB811C}"/>
                  </a:ext>
                </a:extLst>
              </p:cNvPr>
              <p:cNvSpPr/>
              <p:nvPr/>
            </p:nvSpPr>
            <p:spPr>
              <a:xfrm>
                <a:off x="9064878" y="3804900"/>
                <a:ext cx="364202" cy="369332"/>
              </a:xfrm>
              <a:prstGeom prst="rect">
                <a:avLst/>
              </a:prstGeom>
            </p:spPr>
            <p:txBody>
              <a:bodyPr wrap="none">
                <a:spAutoFit/>
              </a:bodyPr>
              <a:lstStyle/>
              <a:p>
                <a:r>
                  <a:rPr lang="en-US" b="1" dirty="0">
                    <a:solidFill>
                      <a:schemeClr val="accent5">
                        <a:lumMod val="75000"/>
                      </a:schemeClr>
                    </a:solidFill>
                  </a:rPr>
                  <a:t>e</a:t>
                </a:r>
                <a:r>
                  <a:rPr lang="en-US" b="1" baseline="30000" dirty="0">
                    <a:solidFill>
                      <a:schemeClr val="accent5">
                        <a:lumMod val="75000"/>
                      </a:schemeClr>
                    </a:solidFill>
                  </a:rPr>
                  <a:t>-</a:t>
                </a:r>
              </a:p>
            </p:txBody>
          </p:sp>
        </p:grpSp>
        <p:sp>
          <p:nvSpPr>
            <p:cNvPr id="35" name="Oval 34">
              <a:extLst>
                <a:ext uri="{FF2B5EF4-FFF2-40B4-BE49-F238E27FC236}">
                  <a16:creationId xmlns:a16="http://schemas.microsoft.com/office/drawing/2014/main" id="{276A4206-50C7-4279-84A0-132D1BD77C2A}"/>
                </a:ext>
              </a:extLst>
            </p:cNvPr>
            <p:cNvSpPr/>
            <p:nvPr/>
          </p:nvSpPr>
          <p:spPr>
            <a:xfrm rot="20980253">
              <a:off x="11610767" y="4584923"/>
              <a:ext cx="1204330" cy="164221"/>
            </a:xfrm>
            <a:prstGeom prst="ellipse">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44D0ECA-B9FD-4ABB-8E4B-C0EDB9BC76FB}"/>
                </a:ext>
              </a:extLst>
            </p:cNvPr>
            <p:cNvCxnSpPr>
              <a:cxnSpLocks/>
            </p:cNvCxnSpPr>
            <p:nvPr/>
          </p:nvCxnSpPr>
          <p:spPr>
            <a:xfrm>
              <a:off x="11624665" y="4775003"/>
              <a:ext cx="747530" cy="10592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C0F510-01FA-47E3-8495-7D372832C93D}"/>
                </a:ext>
              </a:extLst>
            </p:cNvPr>
            <p:cNvCxnSpPr>
              <a:cxnSpLocks/>
              <a:stCxn id="35" idx="6"/>
            </p:cNvCxnSpPr>
            <p:nvPr/>
          </p:nvCxnSpPr>
          <p:spPr>
            <a:xfrm flipH="1">
              <a:off x="12386918" y="4559064"/>
              <a:ext cx="418420" cy="1256530"/>
            </a:xfrm>
            <a:prstGeom prst="line">
              <a:avLst/>
            </a:prstGeom>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60A7206-D966-4536-9C6F-AC46F9184D47}"/>
                </a:ext>
              </a:extLst>
            </p:cNvPr>
            <p:cNvSpPr/>
            <p:nvPr/>
          </p:nvSpPr>
          <p:spPr>
            <a:xfrm rot="2311957">
              <a:off x="12912999" y="4848041"/>
              <a:ext cx="457046" cy="62322"/>
            </a:xfrm>
            <a:prstGeom prst="ellipse">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1EC0D89-CB22-467F-8A63-60BDC8A5F8E7}"/>
                </a:ext>
              </a:extLst>
            </p:cNvPr>
            <p:cNvCxnSpPr>
              <a:cxnSpLocks/>
            </p:cNvCxnSpPr>
            <p:nvPr/>
          </p:nvCxnSpPr>
          <p:spPr>
            <a:xfrm flipH="1">
              <a:off x="12392167" y="4775003"/>
              <a:ext cx="562631" cy="1040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12527D-D1DF-4A00-9AD3-0670D09D6247}"/>
                </a:ext>
              </a:extLst>
            </p:cNvPr>
            <p:cNvCxnSpPr>
              <a:cxnSpLocks/>
              <a:stCxn id="38" idx="6"/>
            </p:cNvCxnSpPr>
            <p:nvPr/>
          </p:nvCxnSpPr>
          <p:spPr>
            <a:xfrm flipH="1">
              <a:off x="12365430" y="5021563"/>
              <a:ext cx="954854" cy="794032"/>
            </a:xfrm>
            <a:prstGeom prst="line">
              <a:avLst/>
            </a:prstGeom>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C49B149-16DF-4B75-9990-0EC5A82E97AF}"/>
                </a:ext>
              </a:extLst>
            </p:cNvPr>
            <p:cNvSpPr/>
            <p:nvPr/>
          </p:nvSpPr>
          <p:spPr>
            <a:xfrm rot="21231377">
              <a:off x="11883374" y="6982817"/>
              <a:ext cx="1360712" cy="185545"/>
            </a:xfrm>
            <a:prstGeom prst="ellipse">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4313D5D1-289D-4839-B43E-DA141C8CB723}"/>
                </a:ext>
              </a:extLst>
            </p:cNvPr>
            <p:cNvCxnSpPr>
              <a:cxnSpLocks/>
              <a:endCxn id="45" idx="2"/>
            </p:cNvCxnSpPr>
            <p:nvPr/>
          </p:nvCxnSpPr>
          <p:spPr>
            <a:xfrm flipH="1">
              <a:off x="11887282" y="5812069"/>
              <a:ext cx="489053" cy="133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34C74F-C323-4577-BFE7-D99063AF2FED}"/>
                </a:ext>
              </a:extLst>
            </p:cNvPr>
            <p:cNvCxnSpPr>
              <a:cxnSpLocks/>
              <a:endCxn id="45" idx="6"/>
            </p:cNvCxnSpPr>
            <p:nvPr/>
          </p:nvCxnSpPr>
          <p:spPr>
            <a:xfrm>
              <a:off x="12372196" y="5812069"/>
              <a:ext cx="867982" cy="119070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0A11BED7-50C3-4046-A38D-8564539A05D1}"/>
              </a:ext>
            </a:extLst>
          </p:cNvPr>
          <p:cNvSpPr/>
          <p:nvPr/>
        </p:nvSpPr>
        <p:spPr>
          <a:xfrm>
            <a:off x="5577576" y="6550496"/>
            <a:ext cx="2232519" cy="600164"/>
          </a:xfrm>
          <a:prstGeom prst="rect">
            <a:avLst/>
          </a:prstGeom>
          <a:ln>
            <a:solidFill>
              <a:schemeClr val="bg2"/>
            </a:solidFill>
          </a:ln>
        </p:spPr>
        <p:txBody>
          <a:bodyPr wrap="square" lIns="91440" tIns="45720" rIns="91440" bIns="45720" anchor="t">
            <a:spAutoFit/>
          </a:bodyPr>
          <a:lstStyle/>
          <a:p>
            <a:pPr algn="ctr"/>
            <a:r>
              <a:rPr lang="en-US" sz="1200" dirty="0"/>
              <a:t>MITHIG-MOD-21-001</a:t>
            </a:r>
          </a:p>
          <a:p>
            <a:pPr algn="ctr"/>
            <a:r>
              <a:rPr lang="en-US" sz="1200" dirty="0">
                <a:hlinkClick r:id="rId4"/>
              </a:rPr>
              <a:t>arXiv:2111.09914</a:t>
            </a:r>
            <a:endParaRPr lang="en-US" sz="1200" dirty="0"/>
          </a:p>
          <a:p>
            <a:pPr algn="ctr"/>
            <a:r>
              <a:rPr lang="en-US" sz="900" dirty="0">
                <a:latin typeface="Arial"/>
                <a:cs typeface="Arial"/>
              </a:rPr>
              <a:t>JHEP 06 (2022) 008</a:t>
            </a:r>
            <a:endParaRPr lang="en-US" dirty="0"/>
          </a:p>
        </p:txBody>
      </p:sp>
      <p:grpSp>
        <p:nvGrpSpPr>
          <p:cNvPr id="41" name="Group 40">
            <a:extLst>
              <a:ext uri="{FF2B5EF4-FFF2-40B4-BE49-F238E27FC236}">
                <a16:creationId xmlns:a16="http://schemas.microsoft.com/office/drawing/2014/main" id="{FA10AEE0-6501-49DC-8D77-208C46DFB5B2}"/>
              </a:ext>
            </a:extLst>
          </p:cNvPr>
          <p:cNvGrpSpPr/>
          <p:nvPr/>
        </p:nvGrpSpPr>
        <p:grpSpPr>
          <a:xfrm>
            <a:off x="8444788" y="5873099"/>
            <a:ext cx="1923879" cy="1303979"/>
            <a:chOff x="1868241" y="2488432"/>
            <a:chExt cx="3168351" cy="2147466"/>
          </a:xfrm>
        </p:grpSpPr>
        <p:grpSp>
          <p:nvGrpSpPr>
            <p:cNvPr id="56" name="Group 55">
              <a:extLst>
                <a:ext uri="{FF2B5EF4-FFF2-40B4-BE49-F238E27FC236}">
                  <a16:creationId xmlns:a16="http://schemas.microsoft.com/office/drawing/2014/main" id="{946FAC1A-7122-44AB-B63C-C9B0BC6B4743}"/>
                </a:ext>
              </a:extLst>
            </p:cNvPr>
            <p:cNvGrpSpPr/>
            <p:nvPr/>
          </p:nvGrpSpPr>
          <p:grpSpPr>
            <a:xfrm>
              <a:off x="2327251" y="2923457"/>
              <a:ext cx="2277104" cy="1335254"/>
              <a:chOff x="2004864" y="2656062"/>
              <a:chExt cx="5904656" cy="3462386"/>
            </a:xfrm>
          </p:grpSpPr>
          <p:cxnSp>
            <p:nvCxnSpPr>
              <p:cNvPr id="62" name="Straight Connector 61">
                <a:extLst>
                  <a:ext uri="{FF2B5EF4-FFF2-40B4-BE49-F238E27FC236}">
                    <a16:creationId xmlns:a16="http://schemas.microsoft.com/office/drawing/2014/main" id="{21C304CB-FCC1-42BA-AA31-B20B26576626}"/>
                  </a:ext>
                </a:extLst>
              </p:cNvPr>
              <p:cNvCxnSpPr/>
              <p:nvPr/>
            </p:nvCxnSpPr>
            <p:spPr>
              <a:xfrm flipV="1">
                <a:off x="2004864" y="4390256"/>
                <a:ext cx="1728192" cy="17281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8E91321-C218-42DC-B8B6-AF691A039C59}"/>
                  </a:ext>
                </a:extLst>
              </p:cNvPr>
              <p:cNvCxnSpPr>
                <a:cxnSpLocks/>
              </p:cNvCxnSpPr>
              <p:nvPr/>
            </p:nvCxnSpPr>
            <p:spPr>
              <a:xfrm flipV="1">
                <a:off x="2004864" y="5182344"/>
                <a:ext cx="936104" cy="93610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9650407-9FBB-44AA-AB4D-FAF1643B8E43}"/>
                  </a:ext>
                </a:extLst>
              </p:cNvPr>
              <p:cNvGrpSpPr/>
              <p:nvPr/>
            </p:nvGrpSpPr>
            <p:grpSpPr>
              <a:xfrm rot="16200000">
                <a:off x="2004864" y="2656062"/>
                <a:ext cx="1728192" cy="1728192"/>
                <a:chOff x="2157264" y="4542656"/>
                <a:chExt cx="1728192" cy="1728192"/>
              </a:xfrm>
            </p:grpSpPr>
            <p:cxnSp>
              <p:nvCxnSpPr>
                <p:cNvPr id="72" name="Straight Connector 71">
                  <a:extLst>
                    <a:ext uri="{FF2B5EF4-FFF2-40B4-BE49-F238E27FC236}">
                      <a16:creationId xmlns:a16="http://schemas.microsoft.com/office/drawing/2014/main" id="{7BB0BBF4-8ADC-49A2-BA71-440EEDCF7C06}"/>
                    </a:ext>
                  </a:extLst>
                </p:cNvPr>
                <p:cNvCxnSpPr/>
                <p:nvPr/>
              </p:nvCxnSpPr>
              <p:spPr>
                <a:xfrm flipV="1">
                  <a:off x="2157264" y="4542656"/>
                  <a:ext cx="1728192" cy="17281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A4E39A-7275-4E19-AA42-5F44A82A8C68}"/>
                    </a:ext>
                  </a:extLst>
                </p:cNvPr>
                <p:cNvCxnSpPr>
                  <a:cxnSpLocks/>
                </p:cNvCxnSpPr>
                <p:nvPr/>
              </p:nvCxnSpPr>
              <p:spPr>
                <a:xfrm flipV="1">
                  <a:off x="2157264" y="5334744"/>
                  <a:ext cx="936104" cy="93610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29EF7BD-CD3D-434C-A438-4644E43622E7}"/>
                  </a:ext>
                </a:extLst>
              </p:cNvPr>
              <p:cNvGrpSpPr/>
              <p:nvPr/>
            </p:nvGrpSpPr>
            <p:grpSpPr>
              <a:xfrm rot="10800000">
                <a:off x="6181328" y="2656062"/>
                <a:ext cx="1728192" cy="1728192"/>
                <a:chOff x="2157264" y="4542656"/>
                <a:chExt cx="1728192" cy="1728192"/>
              </a:xfrm>
            </p:grpSpPr>
            <p:cxnSp>
              <p:nvCxnSpPr>
                <p:cNvPr id="70" name="Straight Connector 69">
                  <a:extLst>
                    <a:ext uri="{FF2B5EF4-FFF2-40B4-BE49-F238E27FC236}">
                      <a16:creationId xmlns:a16="http://schemas.microsoft.com/office/drawing/2014/main" id="{46EBB055-D7D7-4C9D-AD79-5BE192F013B3}"/>
                    </a:ext>
                  </a:extLst>
                </p:cNvPr>
                <p:cNvCxnSpPr/>
                <p:nvPr/>
              </p:nvCxnSpPr>
              <p:spPr>
                <a:xfrm flipV="1">
                  <a:off x="2157264" y="4542656"/>
                  <a:ext cx="1728192" cy="17281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F27929-5F3A-4A56-9807-1EADC07A5EA3}"/>
                    </a:ext>
                  </a:extLst>
                </p:cNvPr>
                <p:cNvCxnSpPr>
                  <a:cxnSpLocks/>
                </p:cNvCxnSpPr>
                <p:nvPr/>
              </p:nvCxnSpPr>
              <p:spPr>
                <a:xfrm flipV="1">
                  <a:off x="2157264" y="5334744"/>
                  <a:ext cx="936104" cy="93610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DA72B5F-CC6C-4020-B20E-71999B7D88DE}"/>
                  </a:ext>
                </a:extLst>
              </p:cNvPr>
              <p:cNvGrpSpPr/>
              <p:nvPr/>
            </p:nvGrpSpPr>
            <p:grpSpPr>
              <a:xfrm rot="5400000">
                <a:off x="6181328" y="4390256"/>
                <a:ext cx="1728192" cy="1728192"/>
                <a:chOff x="2157264" y="4542656"/>
                <a:chExt cx="1728192" cy="1728192"/>
              </a:xfrm>
            </p:grpSpPr>
            <p:cxnSp>
              <p:nvCxnSpPr>
                <p:cNvPr id="68" name="Straight Connector 67">
                  <a:extLst>
                    <a:ext uri="{FF2B5EF4-FFF2-40B4-BE49-F238E27FC236}">
                      <a16:creationId xmlns:a16="http://schemas.microsoft.com/office/drawing/2014/main" id="{7C3F3EE5-868D-41F7-8FAC-A16BBC6824B0}"/>
                    </a:ext>
                  </a:extLst>
                </p:cNvPr>
                <p:cNvCxnSpPr/>
                <p:nvPr/>
              </p:nvCxnSpPr>
              <p:spPr>
                <a:xfrm flipV="1">
                  <a:off x="2157264" y="4542656"/>
                  <a:ext cx="1728192" cy="17281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E008287-8240-4BA5-BD8F-3C6B68CA5567}"/>
                    </a:ext>
                  </a:extLst>
                </p:cNvPr>
                <p:cNvCxnSpPr>
                  <a:cxnSpLocks/>
                </p:cNvCxnSpPr>
                <p:nvPr/>
              </p:nvCxnSpPr>
              <p:spPr>
                <a:xfrm flipV="1">
                  <a:off x="2157264" y="5334744"/>
                  <a:ext cx="936104" cy="93610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5">
                <p14:nvContentPartPr>
                  <p14:cNvPr id="67" name="Ink 66">
                    <a:extLst>
                      <a:ext uri="{FF2B5EF4-FFF2-40B4-BE49-F238E27FC236}">
                        <a16:creationId xmlns:a16="http://schemas.microsoft.com/office/drawing/2014/main" id="{F5135929-7283-463B-B18A-774894F708B1}"/>
                      </a:ext>
                    </a:extLst>
                  </p14:cNvPr>
                  <p14:cNvContentPartPr/>
                  <p14:nvPr/>
                </p14:nvContentPartPr>
                <p14:xfrm rot="10800000">
                  <a:off x="3754587" y="4102224"/>
                  <a:ext cx="2426738" cy="289466"/>
                </p14:xfrm>
              </p:contentPart>
            </mc:Choice>
            <mc:Fallback xmlns="">
              <p:pic>
                <p:nvPicPr>
                  <p:cNvPr id="67" name="Ink 66">
                    <a:extLst>
                      <a:ext uri="{FF2B5EF4-FFF2-40B4-BE49-F238E27FC236}">
                        <a16:creationId xmlns:a16="http://schemas.microsoft.com/office/drawing/2014/main" id="{F5135929-7283-463B-B18A-774894F708B1}"/>
                      </a:ext>
                    </a:extLst>
                  </p:cNvPr>
                  <p:cNvPicPr/>
                  <p:nvPr/>
                </p:nvPicPr>
                <p:blipFill>
                  <a:blip r:embed="rId6"/>
                  <a:stretch>
                    <a:fillRect/>
                  </a:stretch>
                </p:blipFill>
                <p:spPr>
                  <a:xfrm rot="10800000">
                    <a:off x="3693151" y="4040961"/>
                    <a:ext cx="2546539" cy="408928"/>
                  </a:xfrm>
                  <a:prstGeom prst="rect">
                    <a:avLst/>
                  </a:prstGeom>
                </p:spPr>
              </p:pic>
            </mc:Fallback>
          </mc:AlternateContent>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9010E64-7612-4BE3-BFC3-8254E9B2F24B}"/>
                    </a:ext>
                  </a:extLst>
                </p:cNvPr>
                <p:cNvSpPr txBox="1"/>
                <p:nvPr/>
              </p:nvSpPr>
              <p:spPr>
                <a:xfrm>
                  <a:off x="3080392" y="3784576"/>
                  <a:ext cx="9285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𝑍</m:t>
                            </m:r>
                          </m:e>
                          <m:sup>
                            <m:r>
                              <a:rPr lang="en-US" sz="2400" i="1">
                                <a:solidFill>
                                  <a:schemeClr val="tx1"/>
                                </a:solidFill>
                                <a:latin typeface="Cambria Math" panose="02040503050406030204" pitchFamily="18" charset="0"/>
                              </a:rPr>
                              <m:t>0</m:t>
                            </m:r>
                          </m:sup>
                        </m:sSup>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𝛾</m:t>
                        </m:r>
                      </m:oMath>
                    </m:oMathPara>
                  </a14:m>
                  <a:endParaRPr lang="en-US" sz="1600" dirty="0">
                    <a:solidFill>
                      <a:schemeClr val="tx1"/>
                    </a:solidFill>
                  </a:endParaRPr>
                </a:p>
              </p:txBody>
            </p:sp>
          </mc:Choice>
          <mc:Fallback xmlns="">
            <p:sp>
              <p:nvSpPr>
                <p:cNvPr id="57" name="TextBox 56">
                  <a:extLst>
                    <a:ext uri="{FF2B5EF4-FFF2-40B4-BE49-F238E27FC236}">
                      <a16:creationId xmlns:a16="http://schemas.microsoft.com/office/drawing/2014/main" id="{99010E64-7612-4BE3-BFC3-8254E9B2F24B}"/>
                    </a:ext>
                  </a:extLst>
                </p:cNvPr>
                <p:cNvSpPr txBox="1">
                  <a:spLocks noRot="1" noChangeAspect="1" noMove="1" noResize="1" noEditPoints="1" noAdjustHandles="1" noChangeArrowheads="1" noChangeShapeType="1" noTextEdit="1"/>
                </p:cNvSpPr>
                <p:nvPr/>
              </p:nvSpPr>
              <p:spPr>
                <a:xfrm>
                  <a:off x="3080392" y="3784576"/>
                  <a:ext cx="928588" cy="461665"/>
                </a:xfrm>
                <a:prstGeom prst="rect">
                  <a:avLst/>
                </a:prstGeom>
                <a:blipFill>
                  <a:blip r:embed="rId7"/>
                  <a:stretch>
                    <a:fillRect l="-2151" r="-49462" b="-978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FA61BC1-D576-403C-9555-F7C5FB40503F}"/>
                    </a:ext>
                  </a:extLst>
                </p:cNvPr>
                <p:cNvSpPr txBox="1"/>
                <p:nvPr/>
              </p:nvSpPr>
              <p:spPr>
                <a:xfrm>
                  <a:off x="1868241" y="2518049"/>
                  <a:ext cx="6146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𝑒</m:t>
                            </m:r>
                          </m:e>
                          <m:sup>
                            <m:r>
                              <a:rPr lang="en-US" sz="2400" i="1">
                                <a:solidFill>
                                  <a:schemeClr val="tx1"/>
                                </a:solidFill>
                                <a:latin typeface="Cambria Math" panose="02040503050406030204" pitchFamily="18" charset="0"/>
                              </a:rPr>
                              <m:t>+</m:t>
                            </m:r>
                          </m:sup>
                        </m:sSup>
                      </m:oMath>
                    </m:oMathPara>
                  </a14:m>
                  <a:endParaRPr lang="en-US" sz="1600" dirty="0">
                    <a:solidFill>
                      <a:schemeClr val="tx1"/>
                    </a:solidFill>
                  </a:endParaRPr>
                </a:p>
              </p:txBody>
            </p:sp>
          </mc:Choice>
          <mc:Fallback xmlns="">
            <p:sp>
              <p:nvSpPr>
                <p:cNvPr id="58" name="TextBox 57">
                  <a:extLst>
                    <a:ext uri="{FF2B5EF4-FFF2-40B4-BE49-F238E27FC236}">
                      <a16:creationId xmlns:a16="http://schemas.microsoft.com/office/drawing/2014/main" id="{7FA61BC1-D576-403C-9555-F7C5FB40503F}"/>
                    </a:ext>
                  </a:extLst>
                </p:cNvPr>
                <p:cNvSpPr txBox="1">
                  <a:spLocks noRot="1" noChangeAspect="1" noMove="1" noResize="1" noEditPoints="1" noAdjustHandles="1" noChangeArrowheads="1" noChangeShapeType="1" noTextEdit="1"/>
                </p:cNvSpPr>
                <p:nvPr/>
              </p:nvSpPr>
              <p:spPr>
                <a:xfrm>
                  <a:off x="1868241" y="2518049"/>
                  <a:ext cx="614655" cy="461665"/>
                </a:xfrm>
                <a:prstGeom prst="rect">
                  <a:avLst/>
                </a:prstGeom>
                <a:blipFill>
                  <a:blip r:embed="rId8"/>
                  <a:stretch>
                    <a:fillRect r="-32258"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0CB51CDD-D7CF-4F0B-9828-1C584AA1ED36}"/>
                    </a:ext>
                  </a:extLst>
                </p:cNvPr>
                <p:cNvSpPr txBox="1"/>
                <p:nvPr/>
              </p:nvSpPr>
              <p:spPr>
                <a:xfrm>
                  <a:off x="1868241" y="4174233"/>
                  <a:ext cx="6146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𝑒</m:t>
                            </m:r>
                          </m:e>
                          <m:sup>
                            <m:r>
                              <a:rPr lang="en-US" sz="2400" i="1">
                                <a:solidFill>
                                  <a:schemeClr val="tx1"/>
                                </a:solidFill>
                                <a:latin typeface="Cambria Math" panose="02040503050406030204" pitchFamily="18" charset="0"/>
                              </a:rPr>
                              <m:t>−</m:t>
                            </m:r>
                          </m:sup>
                        </m:sSup>
                      </m:oMath>
                    </m:oMathPara>
                  </a14:m>
                  <a:endParaRPr lang="en-US" sz="1600" dirty="0">
                    <a:solidFill>
                      <a:schemeClr val="tx1"/>
                    </a:solidFill>
                  </a:endParaRPr>
                </a:p>
              </p:txBody>
            </p:sp>
          </mc:Choice>
          <mc:Fallback xmlns="">
            <p:sp>
              <p:nvSpPr>
                <p:cNvPr id="59" name="TextBox 58">
                  <a:extLst>
                    <a:ext uri="{FF2B5EF4-FFF2-40B4-BE49-F238E27FC236}">
                      <a16:creationId xmlns:a16="http://schemas.microsoft.com/office/drawing/2014/main" id="{0CB51CDD-D7CF-4F0B-9828-1C584AA1ED36}"/>
                    </a:ext>
                  </a:extLst>
                </p:cNvPr>
                <p:cNvSpPr txBox="1">
                  <a:spLocks noRot="1" noChangeAspect="1" noMove="1" noResize="1" noEditPoints="1" noAdjustHandles="1" noChangeArrowheads="1" noChangeShapeType="1" noTextEdit="1"/>
                </p:cNvSpPr>
                <p:nvPr/>
              </p:nvSpPr>
              <p:spPr>
                <a:xfrm>
                  <a:off x="1868241" y="4174233"/>
                  <a:ext cx="614655" cy="461665"/>
                </a:xfrm>
                <a:prstGeom prst="rect">
                  <a:avLst/>
                </a:prstGeom>
                <a:blipFill>
                  <a:blip r:embed="rId9"/>
                  <a:stretch>
                    <a:fillRect r="-24194"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ACA6CB10-8A85-4B96-9C99-0202F814EC34}"/>
                    </a:ext>
                  </a:extLst>
                </p:cNvPr>
                <p:cNvSpPr txBox="1"/>
                <p:nvPr/>
              </p:nvSpPr>
              <p:spPr>
                <a:xfrm>
                  <a:off x="4592560" y="2488432"/>
                  <a:ext cx="44403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𝑞</m:t>
                            </m:r>
                          </m:e>
                        </m:acc>
                      </m:oMath>
                    </m:oMathPara>
                  </a14:m>
                  <a:endParaRPr lang="en-US" sz="1600" dirty="0">
                    <a:solidFill>
                      <a:schemeClr val="tx1"/>
                    </a:solidFill>
                  </a:endParaRPr>
                </a:p>
              </p:txBody>
            </p:sp>
          </mc:Choice>
          <mc:Fallback xmlns="">
            <p:sp>
              <p:nvSpPr>
                <p:cNvPr id="60" name="TextBox 59">
                  <a:extLst>
                    <a:ext uri="{FF2B5EF4-FFF2-40B4-BE49-F238E27FC236}">
                      <a16:creationId xmlns:a16="http://schemas.microsoft.com/office/drawing/2014/main" id="{ACA6CB10-8A85-4B96-9C99-0202F814EC34}"/>
                    </a:ext>
                  </a:extLst>
                </p:cNvPr>
                <p:cNvSpPr txBox="1">
                  <a:spLocks noRot="1" noChangeAspect="1" noMove="1" noResize="1" noEditPoints="1" noAdjustHandles="1" noChangeArrowheads="1" noChangeShapeType="1" noTextEdit="1"/>
                </p:cNvSpPr>
                <p:nvPr/>
              </p:nvSpPr>
              <p:spPr>
                <a:xfrm>
                  <a:off x="4592560" y="2488432"/>
                  <a:ext cx="444032" cy="461665"/>
                </a:xfrm>
                <a:prstGeom prst="rect">
                  <a:avLst/>
                </a:prstGeom>
                <a:blipFill>
                  <a:blip r:embed="rId10"/>
                  <a:stretch>
                    <a:fillRect l="-6818" r="-36364" b="-869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7B50A55-130E-46B3-B6C1-7BD967D512AC}"/>
                    </a:ext>
                  </a:extLst>
                </p:cNvPr>
                <p:cNvSpPr txBox="1"/>
                <p:nvPr/>
              </p:nvSpPr>
              <p:spPr>
                <a:xfrm>
                  <a:off x="4580576" y="4144616"/>
                  <a:ext cx="44403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𝑞</m:t>
                        </m:r>
                      </m:oMath>
                    </m:oMathPara>
                  </a14:m>
                  <a:endParaRPr lang="en-US" sz="1600" dirty="0">
                    <a:solidFill>
                      <a:schemeClr val="tx1"/>
                    </a:solidFill>
                  </a:endParaRPr>
                </a:p>
              </p:txBody>
            </p:sp>
          </mc:Choice>
          <mc:Fallback xmlns="">
            <p:sp>
              <p:nvSpPr>
                <p:cNvPr id="61" name="TextBox 60">
                  <a:extLst>
                    <a:ext uri="{FF2B5EF4-FFF2-40B4-BE49-F238E27FC236}">
                      <a16:creationId xmlns:a16="http://schemas.microsoft.com/office/drawing/2014/main" id="{D7B50A55-130E-46B3-B6C1-7BD967D512AC}"/>
                    </a:ext>
                  </a:extLst>
                </p:cNvPr>
                <p:cNvSpPr txBox="1">
                  <a:spLocks noRot="1" noChangeAspect="1" noMove="1" noResize="1" noEditPoints="1" noAdjustHandles="1" noChangeArrowheads="1" noChangeShapeType="1" noTextEdit="1"/>
                </p:cNvSpPr>
                <p:nvPr/>
              </p:nvSpPr>
              <p:spPr>
                <a:xfrm>
                  <a:off x="4580576" y="4144616"/>
                  <a:ext cx="444032" cy="461665"/>
                </a:xfrm>
                <a:prstGeom prst="rect">
                  <a:avLst/>
                </a:prstGeom>
                <a:blipFill>
                  <a:blip r:embed="rId11"/>
                  <a:stretch>
                    <a:fillRect l="-6667" r="-33333" b="-86957"/>
                  </a:stretch>
                </a:blipFill>
              </p:spPr>
              <p:txBody>
                <a:bodyPr/>
                <a:lstStyle/>
                <a:p>
                  <a:r>
                    <a:rPr lang="zh-TW" altLang="en-US">
                      <a:noFill/>
                    </a:rPr>
                    <a:t> </a:t>
                  </a:r>
                </a:p>
              </p:txBody>
            </p:sp>
          </mc:Fallback>
        </mc:AlternateContent>
      </p:grpSp>
      <p:pic>
        <p:nvPicPr>
          <p:cNvPr id="5" name="Picture 4">
            <a:extLst>
              <a:ext uri="{FF2B5EF4-FFF2-40B4-BE49-F238E27FC236}">
                <a16:creationId xmlns:a16="http://schemas.microsoft.com/office/drawing/2014/main" id="{3ED2AFD3-BDE6-4E6D-B239-D10E2037D0E9}"/>
              </a:ext>
            </a:extLst>
          </p:cNvPr>
          <p:cNvPicPr>
            <a:picLocks noChangeAspect="1"/>
          </p:cNvPicPr>
          <p:nvPr/>
        </p:nvPicPr>
        <p:blipFill>
          <a:blip r:embed="rId12"/>
          <a:stretch>
            <a:fillRect/>
          </a:stretch>
        </p:blipFill>
        <p:spPr>
          <a:xfrm>
            <a:off x="64111" y="835754"/>
            <a:ext cx="4900473" cy="6434822"/>
          </a:xfrm>
          <a:prstGeom prst="rect">
            <a:avLst/>
          </a:prstGeom>
        </p:spPr>
      </p:pic>
      <p:sp>
        <p:nvSpPr>
          <p:cNvPr id="9" name="Footer Placeholder 3">
            <a:extLst>
              <a:ext uri="{FF2B5EF4-FFF2-40B4-BE49-F238E27FC236}">
                <a16:creationId xmlns:a16="http://schemas.microsoft.com/office/drawing/2014/main" id="{E4891646-8EBC-CB39-B57E-4873C9ADB294}"/>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1748254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ERN's Large Hadron Collider fires up for third time to uncover more  secrets of the cosmos | CNN">
            <a:extLst>
              <a:ext uri="{FF2B5EF4-FFF2-40B4-BE49-F238E27FC236}">
                <a16:creationId xmlns:a16="http://schemas.microsoft.com/office/drawing/2014/main" id="{3B543D73-7939-45DD-9798-F910D36D0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 t="33796" r="219" b="30116"/>
          <a:stretch/>
        </p:blipFill>
        <p:spPr bwMode="auto">
          <a:xfrm>
            <a:off x="-31315" y="4079358"/>
            <a:ext cx="13840185" cy="31878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D9DB35A-2A0B-4B23-B1A2-5AEA36F6995A}"/>
              </a:ext>
            </a:extLst>
          </p:cNvPr>
          <p:cNvSpPr/>
          <p:nvPr/>
        </p:nvSpPr>
        <p:spPr>
          <a:xfrm>
            <a:off x="-3968" y="4072880"/>
            <a:ext cx="138162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D19199-57E3-4A7B-9D55-22E7789C0D17}"/>
              </a:ext>
            </a:extLst>
          </p:cNvPr>
          <p:cNvSpPr>
            <a:spLocks noGrp="1"/>
          </p:cNvSpPr>
          <p:nvPr>
            <p:ph type="title"/>
          </p:nvPr>
        </p:nvSpPr>
        <p:spPr/>
        <p:txBody>
          <a:bodyPr/>
          <a:lstStyle/>
          <a:p>
            <a:pPr marL="227965" indent="-227965" defTabSz="914400"/>
            <a:r>
              <a:rPr lang="en-US" dirty="0">
                <a:latin typeface="Arial"/>
                <a:cs typeface="Arial"/>
              </a:rPr>
              <a:t>Motivation</a:t>
            </a:r>
            <a:endParaRPr lang="zh-TW" altLang="en-US" dirty="0"/>
          </a:p>
        </p:txBody>
      </p:sp>
      <p:sp>
        <p:nvSpPr>
          <p:cNvPr id="3" name="Slide Number Placeholder 2">
            <a:extLst>
              <a:ext uri="{FF2B5EF4-FFF2-40B4-BE49-F238E27FC236}">
                <a16:creationId xmlns:a16="http://schemas.microsoft.com/office/drawing/2014/main" id="{35ED9645-1C12-49A3-A13A-5A4898479ABF}"/>
              </a:ext>
            </a:extLst>
          </p:cNvPr>
          <p:cNvSpPr>
            <a:spLocks noGrp="1"/>
          </p:cNvSpPr>
          <p:nvPr>
            <p:ph type="sldNum" idx="10"/>
          </p:nvPr>
        </p:nvSpPr>
        <p:spPr/>
        <p:txBody>
          <a:bodyPr/>
          <a:lstStyle/>
          <a:p>
            <a:pPr>
              <a:defRPr/>
            </a:pPr>
            <a:fld id="{5FAFCA32-E79B-49D5-A95D-2B1C2F2F5DAE}" type="slidenum">
              <a:rPr lang="en-US" altLang="en-US" smtClean="0"/>
              <a:pPr>
                <a:defRPr/>
              </a:pPr>
              <a:t>2</a:t>
            </a:fld>
            <a:endParaRPr lang="en-US" altLang="en-US"/>
          </a:p>
        </p:txBody>
      </p:sp>
      <p:sp>
        <p:nvSpPr>
          <p:cNvPr id="4" name="Footer Placeholder 3">
            <a:extLst>
              <a:ext uri="{FF2B5EF4-FFF2-40B4-BE49-F238E27FC236}">
                <a16:creationId xmlns:a16="http://schemas.microsoft.com/office/drawing/2014/main" id="{47FA1551-E174-482C-B6BB-A8C1C1A95026}"/>
              </a:ext>
            </a:extLst>
          </p:cNvPr>
          <p:cNvSpPr>
            <a:spLocks noGrp="1"/>
          </p:cNvSpPr>
          <p:nvPr>
            <p:ph type="ftr" idx="11"/>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63" rtl="0" eaLnBrk="0" fontAlgn="base" hangingPunct="0">
              <a:spcBef>
                <a:spcPct val="0"/>
              </a:spcBef>
              <a:spcAft>
                <a:spcPct val="0"/>
              </a:spcAft>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kern="1200">
                <a:solidFill>
                  <a:schemeClr val="tx1"/>
                </a:solidFill>
                <a:latin typeface="Arial" panose="020B0604020202020204" pitchFamily="34" charset="0"/>
                <a:ea typeface="新細明體" panose="02020500000000000000" pitchFamily="18" charset="-120"/>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grpSp>
        <p:nvGrpSpPr>
          <p:cNvPr id="19" name="Group 18">
            <a:extLst>
              <a:ext uri="{FF2B5EF4-FFF2-40B4-BE49-F238E27FC236}">
                <a16:creationId xmlns:a16="http://schemas.microsoft.com/office/drawing/2014/main" id="{9C218402-0881-4197-AF37-3115037E4DA6}"/>
              </a:ext>
            </a:extLst>
          </p:cNvPr>
          <p:cNvGrpSpPr/>
          <p:nvPr/>
        </p:nvGrpSpPr>
        <p:grpSpPr>
          <a:xfrm>
            <a:off x="-22584" y="789856"/>
            <a:ext cx="13677553" cy="3271933"/>
            <a:chOff x="1580208" y="1984905"/>
            <a:chExt cx="10657034" cy="2549367"/>
          </a:xfrm>
        </p:grpSpPr>
        <p:pic>
          <p:nvPicPr>
            <p:cNvPr id="5" name="Picture 4" descr="EnergyCut_ge_100_thrust_genLvl_dNdphi_data2D_5.pdf">
              <a:extLst>
                <a:ext uri="{FF2B5EF4-FFF2-40B4-BE49-F238E27FC236}">
                  <a16:creationId xmlns:a16="http://schemas.microsoft.com/office/drawing/2014/main" id="{856F83EA-40A3-4DE8-900D-B8F4863D5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41"/>
            <a:stretch/>
          </p:blipFill>
          <p:spPr bwMode="auto">
            <a:xfrm>
              <a:off x="1580208" y="1984905"/>
              <a:ext cx="2835109" cy="25340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1C4F89C-E5E5-438F-9C6C-B80232EF0B1B}"/>
                </a:ext>
              </a:extLst>
            </p:cNvPr>
            <p:cNvGrpSpPr/>
            <p:nvPr/>
          </p:nvGrpSpPr>
          <p:grpSpPr>
            <a:xfrm>
              <a:off x="4041171" y="2013992"/>
              <a:ext cx="8196071" cy="2520280"/>
              <a:chOff x="4449301" y="1005881"/>
              <a:chExt cx="7001352" cy="2152905"/>
            </a:xfrm>
          </p:grpSpPr>
          <p:grpSp>
            <p:nvGrpSpPr>
              <p:cNvPr id="7" name="Group 6">
                <a:extLst>
                  <a:ext uri="{FF2B5EF4-FFF2-40B4-BE49-F238E27FC236}">
                    <a16:creationId xmlns:a16="http://schemas.microsoft.com/office/drawing/2014/main" id="{3F872C73-43D6-4B28-AFAA-5E1609EC5213}"/>
                  </a:ext>
                </a:extLst>
              </p:cNvPr>
              <p:cNvGrpSpPr/>
              <p:nvPr/>
            </p:nvGrpSpPr>
            <p:grpSpPr>
              <a:xfrm>
                <a:off x="4577144" y="1005881"/>
                <a:ext cx="6873509" cy="2152905"/>
                <a:chOff x="729061" y="1005879"/>
                <a:chExt cx="8729908" cy="2820064"/>
              </a:xfrm>
            </p:grpSpPr>
            <p:grpSp>
              <p:nvGrpSpPr>
                <p:cNvPr id="11" name="组 6">
                  <a:extLst>
                    <a:ext uri="{FF2B5EF4-FFF2-40B4-BE49-F238E27FC236}">
                      <a16:creationId xmlns:a16="http://schemas.microsoft.com/office/drawing/2014/main" id="{8AE96C83-5076-426F-AA28-532CB514D5AA}"/>
                    </a:ext>
                  </a:extLst>
                </p:cNvPr>
                <p:cNvGrpSpPr/>
                <p:nvPr/>
              </p:nvGrpSpPr>
              <p:grpSpPr>
                <a:xfrm>
                  <a:off x="729061" y="1005879"/>
                  <a:ext cx="8686799" cy="2820064"/>
                  <a:chOff x="349431" y="922484"/>
                  <a:chExt cx="8686799" cy="2820064"/>
                </a:xfrm>
              </p:grpSpPr>
              <p:pic>
                <p:nvPicPr>
                  <p:cNvPr id="15" name="图片 7">
                    <a:extLst>
                      <a:ext uri="{FF2B5EF4-FFF2-40B4-BE49-F238E27FC236}">
                        <a16:creationId xmlns:a16="http://schemas.microsoft.com/office/drawing/2014/main" id="{EA289DA8-BDAC-414A-A9C8-476BD3292818}"/>
                      </a:ext>
                    </a:extLst>
                  </p:cNvPr>
                  <p:cNvPicPr>
                    <a:picLocks noChangeAspect="1"/>
                  </p:cNvPicPr>
                  <p:nvPr/>
                </p:nvPicPr>
                <p:blipFill>
                  <a:blip r:embed="rId5"/>
                  <a:stretch>
                    <a:fillRect/>
                  </a:stretch>
                </p:blipFill>
                <p:spPr>
                  <a:xfrm>
                    <a:off x="349431" y="922484"/>
                    <a:ext cx="8686799" cy="2820064"/>
                  </a:xfrm>
                  <a:prstGeom prst="rect">
                    <a:avLst/>
                  </a:prstGeom>
                </p:spPr>
              </p:pic>
              <p:sp>
                <p:nvSpPr>
                  <p:cNvPr id="16" name="椭圆 8">
                    <a:extLst>
                      <a:ext uri="{FF2B5EF4-FFF2-40B4-BE49-F238E27FC236}">
                        <a16:creationId xmlns:a16="http://schemas.microsoft.com/office/drawing/2014/main" id="{7DC10398-D6C8-4B2C-97FE-3EDC40008DB9}"/>
                      </a:ext>
                    </a:extLst>
                  </p:cNvPr>
                  <p:cNvSpPr/>
                  <p:nvPr/>
                </p:nvSpPr>
                <p:spPr>
                  <a:xfrm>
                    <a:off x="2404005"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7" name="椭圆 9">
                    <a:extLst>
                      <a:ext uri="{FF2B5EF4-FFF2-40B4-BE49-F238E27FC236}">
                        <a16:creationId xmlns:a16="http://schemas.microsoft.com/office/drawing/2014/main" id="{4B3FF4DB-33AE-4B50-B5A7-1D559B1872E7}"/>
                      </a:ext>
                    </a:extLst>
                  </p:cNvPr>
                  <p:cNvSpPr/>
                  <p:nvPr/>
                </p:nvSpPr>
                <p:spPr>
                  <a:xfrm>
                    <a:off x="5357296"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8" name="椭圆 10">
                    <a:extLst>
                      <a:ext uri="{FF2B5EF4-FFF2-40B4-BE49-F238E27FC236}">
                        <a16:creationId xmlns:a16="http://schemas.microsoft.com/office/drawing/2014/main" id="{05792EB1-B205-4534-9E70-96A846617700}"/>
                      </a:ext>
                    </a:extLst>
                  </p:cNvPr>
                  <p:cNvSpPr/>
                  <p:nvPr/>
                </p:nvSpPr>
                <p:spPr>
                  <a:xfrm>
                    <a:off x="8260881"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grpSp>
            <p:sp>
              <p:nvSpPr>
                <p:cNvPr id="12" name="TextBox 11">
                  <a:extLst>
                    <a:ext uri="{FF2B5EF4-FFF2-40B4-BE49-F238E27FC236}">
                      <a16:creationId xmlns:a16="http://schemas.microsoft.com/office/drawing/2014/main" id="{0B7AFFA0-596E-49DB-827C-4B52198979B6}"/>
                    </a:ext>
                  </a:extLst>
                </p:cNvPr>
                <p:cNvSpPr txBox="1"/>
                <p:nvPr/>
              </p:nvSpPr>
              <p:spPr>
                <a:xfrm>
                  <a:off x="2674955" y="1179926"/>
                  <a:ext cx="670233" cy="561223"/>
                </a:xfrm>
                <a:prstGeom prst="rect">
                  <a:avLst/>
                </a:prstGeom>
                <a:noFill/>
              </p:spPr>
              <p:txBody>
                <a:bodyPr wrap="none" rtlCol="0">
                  <a:spAutoFit/>
                </a:bodyPr>
                <a:lstStyle/>
                <a:p>
                  <a:r>
                    <a:rPr lang="en-US" sz="2184" b="1" dirty="0">
                      <a:solidFill>
                        <a:schemeClr val="accent5"/>
                      </a:solidFill>
                    </a:rPr>
                    <a:t>pp</a:t>
                  </a:r>
                </a:p>
              </p:txBody>
            </p:sp>
            <p:sp>
              <p:nvSpPr>
                <p:cNvPr id="13" name="Rectangle 12">
                  <a:extLst>
                    <a:ext uri="{FF2B5EF4-FFF2-40B4-BE49-F238E27FC236}">
                      <a16:creationId xmlns:a16="http://schemas.microsoft.com/office/drawing/2014/main" id="{5A7C18EE-0CF4-474C-9A4F-5192C76330BD}"/>
                    </a:ext>
                  </a:extLst>
                </p:cNvPr>
                <p:cNvSpPr/>
                <p:nvPr/>
              </p:nvSpPr>
              <p:spPr>
                <a:xfrm>
                  <a:off x="5750430" y="1237611"/>
                  <a:ext cx="908437" cy="561223"/>
                </a:xfrm>
                <a:prstGeom prst="rect">
                  <a:avLst/>
                </a:prstGeom>
              </p:spPr>
              <p:txBody>
                <a:bodyPr wrap="none">
                  <a:spAutoFit/>
                </a:bodyPr>
                <a:lstStyle/>
                <a:p>
                  <a:r>
                    <a:rPr lang="en-US" sz="2184" b="1" dirty="0">
                      <a:solidFill>
                        <a:schemeClr val="accent6">
                          <a:lumMod val="75000"/>
                        </a:schemeClr>
                      </a:solidFill>
                    </a:rPr>
                    <a:t>pPb</a:t>
                  </a:r>
                </a:p>
              </p:txBody>
            </p:sp>
            <p:sp>
              <p:nvSpPr>
                <p:cNvPr id="14" name="Rectangle 13">
                  <a:extLst>
                    <a:ext uri="{FF2B5EF4-FFF2-40B4-BE49-F238E27FC236}">
                      <a16:creationId xmlns:a16="http://schemas.microsoft.com/office/drawing/2014/main" id="{5F5B3EF4-4FA0-4504-B4B8-84336302C391}"/>
                    </a:ext>
                  </a:extLst>
                </p:cNvPr>
                <p:cNvSpPr/>
                <p:nvPr/>
              </p:nvSpPr>
              <p:spPr>
                <a:xfrm>
                  <a:off x="8563293" y="1291455"/>
                  <a:ext cx="895676" cy="373542"/>
                </a:xfrm>
                <a:prstGeom prst="rect">
                  <a:avLst/>
                </a:prstGeom>
              </p:spPr>
              <p:txBody>
                <a:bodyPr wrap="square">
                  <a:spAutoFit/>
                </a:bodyPr>
                <a:lstStyle/>
                <a:p>
                  <a:r>
                    <a:rPr lang="en-US" sz="2184" b="1" dirty="0">
                      <a:solidFill>
                        <a:schemeClr val="accent3">
                          <a:lumMod val="50000"/>
                        </a:schemeClr>
                      </a:solidFill>
                    </a:rPr>
                    <a:t>PbPb</a:t>
                  </a:r>
                </a:p>
              </p:txBody>
            </p:sp>
          </p:grpSp>
          <p:sp>
            <p:nvSpPr>
              <p:cNvPr id="8" name="Rectangle 7">
                <a:extLst>
                  <a:ext uri="{FF2B5EF4-FFF2-40B4-BE49-F238E27FC236}">
                    <a16:creationId xmlns:a16="http://schemas.microsoft.com/office/drawing/2014/main" id="{D2AB4CED-90A1-4285-B26D-5FA3528519AA}"/>
                  </a:ext>
                </a:extLst>
              </p:cNvPr>
              <p:cNvSpPr/>
              <p:nvPr/>
            </p:nvSpPr>
            <p:spPr>
              <a:xfrm>
                <a:off x="4449301"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9" name="Rectangle 8">
                <a:extLst>
                  <a:ext uri="{FF2B5EF4-FFF2-40B4-BE49-F238E27FC236}">
                    <a16:creationId xmlns:a16="http://schemas.microsoft.com/office/drawing/2014/main" id="{CB696F48-A684-4452-8DA0-E83D221AF802}"/>
                  </a:ext>
                </a:extLst>
              </p:cNvPr>
              <p:cNvSpPr/>
              <p:nvPr/>
            </p:nvSpPr>
            <p:spPr>
              <a:xfrm>
                <a:off x="6750465"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10" name="Rectangle 9">
                <a:extLst>
                  <a:ext uri="{FF2B5EF4-FFF2-40B4-BE49-F238E27FC236}">
                    <a16:creationId xmlns:a16="http://schemas.microsoft.com/office/drawing/2014/main" id="{A0558836-FCD6-41C9-80AD-3F32AF0AD52E}"/>
                  </a:ext>
                </a:extLst>
              </p:cNvPr>
              <p:cNvSpPr/>
              <p:nvPr/>
            </p:nvSpPr>
            <p:spPr>
              <a:xfrm>
                <a:off x="9051629"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grpSp>
      </p:grpSp>
      <p:sp>
        <p:nvSpPr>
          <p:cNvPr id="20" name="椭圆 8">
            <a:extLst>
              <a:ext uri="{FF2B5EF4-FFF2-40B4-BE49-F238E27FC236}">
                <a16:creationId xmlns:a16="http://schemas.microsoft.com/office/drawing/2014/main" id="{087ED66A-AC65-4581-8E24-B8EEE15866EC}"/>
              </a:ext>
            </a:extLst>
          </p:cNvPr>
          <p:cNvSpPr/>
          <p:nvPr/>
        </p:nvSpPr>
        <p:spPr>
          <a:xfrm>
            <a:off x="2490137" y="2429808"/>
            <a:ext cx="818263" cy="520288"/>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22" name="TextBox 21">
            <a:extLst>
              <a:ext uri="{FF2B5EF4-FFF2-40B4-BE49-F238E27FC236}">
                <a16:creationId xmlns:a16="http://schemas.microsoft.com/office/drawing/2014/main" id="{832EA29F-A179-4DC2-8887-DF4386AF721E}"/>
              </a:ext>
            </a:extLst>
          </p:cNvPr>
          <p:cNvSpPr txBox="1"/>
          <p:nvPr/>
        </p:nvSpPr>
        <p:spPr>
          <a:xfrm>
            <a:off x="2322153" y="1172349"/>
            <a:ext cx="971381" cy="461665"/>
          </a:xfrm>
          <a:prstGeom prst="rect">
            <a:avLst/>
          </a:prstGeom>
          <a:noFill/>
        </p:spPr>
        <p:txBody>
          <a:bodyPr wrap="square" rtlCol="0">
            <a:spAutoFit/>
          </a:bodyPr>
          <a:lstStyle/>
          <a:p>
            <a:r>
              <a:rPr lang="en-US" sz="2400" b="1" dirty="0">
                <a:solidFill>
                  <a:srgbClr val="FF0000"/>
                </a:solidFill>
              </a:rPr>
              <a:t>e</a:t>
            </a:r>
            <a:r>
              <a:rPr lang="en-US" sz="2400" b="1" baseline="30000" dirty="0">
                <a:solidFill>
                  <a:srgbClr val="FF0000"/>
                </a:solidFill>
              </a:rPr>
              <a:t>+</a:t>
            </a:r>
            <a:r>
              <a:rPr lang="en-US" sz="2400" b="1" dirty="0">
                <a:solidFill>
                  <a:srgbClr val="FF0000"/>
                </a:solidFill>
              </a:rPr>
              <a:t>e</a:t>
            </a:r>
            <a:r>
              <a:rPr lang="en-US" sz="2400" b="1" baseline="30000" dirty="0">
                <a:solidFill>
                  <a:srgbClr val="FF0000"/>
                </a:solidFill>
              </a:rPr>
              <a:t>-</a:t>
            </a:r>
            <a:endParaRPr lang="en-US" sz="1600" b="1" baseline="30000" dirty="0">
              <a:solidFill>
                <a:srgbClr val="FF0000"/>
              </a:solidFill>
            </a:endParaRPr>
          </a:p>
        </p:txBody>
      </p:sp>
      <p:sp>
        <p:nvSpPr>
          <p:cNvPr id="28" name="Content Placeholder 2">
            <a:extLst>
              <a:ext uri="{FF2B5EF4-FFF2-40B4-BE49-F238E27FC236}">
                <a16:creationId xmlns:a16="http://schemas.microsoft.com/office/drawing/2014/main" id="{9FA1CEE3-5498-4EC7-AF85-494FAADDAB6B}"/>
              </a:ext>
            </a:extLst>
          </p:cNvPr>
          <p:cNvSpPr txBox="1">
            <a:spLocks/>
          </p:cNvSpPr>
          <p:nvPr/>
        </p:nvSpPr>
        <p:spPr>
          <a:xfrm>
            <a:off x="104913" y="4606280"/>
            <a:ext cx="13567728" cy="2555769"/>
          </a:xfrm>
          <a:prstGeom prst="rect">
            <a:avLst/>
          </a:prstGeom>
        </p:spPr>
        <p:txBody>
          <a:bodyPr/>
          <a:lstStyle>
            <a:lvl1pPr marL="228581" indent="-228581"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42" indent="-228581"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04" indent="-228581"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066"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227"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389"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400"/>
            <a:r>
              <a:rPr lang="en-US" dirty="0">
                <a:latin typeface="Arial"/>
                <a:cs typeface="Arial"/>
              </a:rPr>
              <a:t>Two-particle correlation functions have been studied in large collision systems.</a:t>
            </a:r>
          </a:p>
          <a:p>
            <a:pPr marL="227965" indent="-227965" defTabSz="914400"/>
            <a:r>
              <a:rPr lang="en-US" dirty="0">
                <a:solidFill>
                  <a:schemeClr val="accent5">
                    <a:lumMod val="75000"/>
                  </a:schemeClr>
                </a:solidFill>
                <a:latin typeface="Arial"/>
                <a:cs typeface="Arial"/>
              </a:rPr>
              <a:t>Recent efforts have been extended to </a:t>
            </a:r>
            <a:r>
              <a:rPr lang="en-US" b="1" dirty="0">
                <a:solidFill>
                  <a:schemeClr val="accent5">
                    <a:lumMod val="75000"/>
                  </a:schemeClr>
                </a:solidFill>
                <a:latin typeface="Arial"/>
                <a:cs typeface="Arial"/>
              </a:rPr>
              <a:t>smaller and smaller </a:t>
            </a:r>
            <a:r>
              <a:rPr lang="en-US" dirty="0">
                <a:solidFill>
                  <a:schemeClr val="accent5">
                    <a:lumMod val="75000"/>
                  </a:schemeClr>
                </a:solidFill>
                <a:latin typeface="Arial"/>
                <a:cs typeface="Arial"/>
              </a:rPr>
              <a:t>collision systems</a:t>
            </a:r>
          </a:p>
          <a:p>
            <a:pPr marL="227965" indent="-227965" defTabSz="914400"/>
            <a:r>
              <a:rPr lang="en-US" dirty="0">
                <a:latin typeface="Arial"/>
                <a:cs typeface="Arial"/>
              </a:rPr>
              <a:t>Comprehensive studies from </a:t>
            </a:r>
            <a:r>
              <a:rPr lang="en-US" b="1" dirty="0" err="1">
                <a:solidFill>
                  <a:srgbClr val="FF0000"/>
                </a:solidFill>
                <a:latin typeface="Arial"/>
                <a:cs typeface="Arial"/>
              </a:rPr>
              <a:t>e</a:t>
            </a:r>
            <a:r>
              <a:rPr lang="en-US" b="1" baseline="30000" dirty="0" err="1">
                <a:solidFill>
                  <a:srgbClr val="FF0000"/>
                </a:solidFill>
                <a:latin typeface="Arial"/>
                <a:cs typeface="Arial"/>
              </a:rPr>
              <a:t>+</a:t>
            </a:r>
            <a:r>
              <a:rPr lang="en-US" b="1" dirty="0" err="1">
                <a:solidFill>
                  <a:srgbClr val="FF0000"/>
                </a:solidFill>
                <a:latin typeface="Arial"/>
                <a:cs typeface="Arial"/>
              </a:rPr>
              <a:t>e</a:t>
            </a:r>
            <a:r>
              <a:rPr lang="en-US" b="1" baseline="30000" dirty="0">
                <a:solidFill>
                  <a:srgbClr val="FF0000"/>
                </a:solidFill>
                <a:latin typeface="Arial"/>
                <a:cs typeface="Arial"/>
              </a:rPr>
              <a:t>-</a:t>
            </a:r>
            <a:r>
              <a:rPr lang="en-US" dirty="0">
                <a:latin typeface="Arial"/>
                <a:cs typeface="Arial"/>
              </a:rPr>
              <a:t>, </a:t>
            </a:r>
            <a:r>
              <a:rPr lang="en-US" b="1" dirty="0">
                <a:solidFill>
                  <a:srgbClr val="4472C4"/>
                </a:solidFill>
                <a:latin typeface="Arial"/>
                <a:cs typeface="Arial"/>
              </a:rPr>
              <a:t>pp</a:t>
            </a:r>
            <a:r>
              <a:rPr lang="en-US" dirty="0">
                <a:latin typeface="Arial"/>
                <a:cs typeface="Arial"/>
              </a:rPr>
              <a:t> to </a:t>
            </a:r>
            <a:r>
              <a:rPr lang="en-US" b="1" dirty="0">
                <a:solidFill>
                  <a:srgbClr val="548235"/>
                </a:solidFill>
                <a:latin typeface="Arial"/>
                <a:cs typeface="Arial"/>
              </a:rPr>
              <a:t>pA</a:t>
            </a:r>
            <a:r>
              <a:rPr lang="en-US" dirty="0">
                <a:latin typeface="Arial"/>
                <a:cs typeface="Arial"/>
              </a:rPr>
              <a:t> and </a:t>
            </a:r>
            <a:r>
              <a:rPr lang="en-US" b="1" dirty="0">
                <a:solidFill>
                  <a:schemeClr val="accent3">
                    <a:lumMod val="50000"/>
                  </a:schemeClr>
                </a:solidFill>
                <a:latin typeface="Arial"/>
                <a:cs typeface="Arial"/>
              </a:rPr>
              <a:t>AA</a:t>
            </a:r>
            <a:r>
              <a:rPr lang="en-US" dirty="0">
                <a:latin typeface="Arial"/>
                <a:cs typeface="Arial"/>
              </a:rPr>
              <a:t> collisions: </a:t>
            </a:r>
            <a:br>
              <a:rPr lang="en-US" dirty="0">
                <a:latin typeface="Arial"/>
                <a:cs typeface="Arial"/>
              </a:rPr>
            </a:br>
            <a:r>
              <a:rPr lang="en-US" dirty="0">
                <a:solidFill>
                  <a:schemeClr val="accent3">
                    <a:lumMod val="50000"/>
                  </a:schemeClr>
                </a:solidFill>
                <a:latin typeface="Arial"/>
                <a:cs typeface="Arial"/>
              </a:rPr>
              <a:t>Understand how the strongly interacting medium in </a:t>
            </a:r>
            <a:r>
              <a:rPr lang="en-US" b="1" dirty="0">
                <a:solidFill>
                  <a:schemeClr val="accent3">
                    <a:lumMod val="50000"/>
                  </a:schemeClr>
                </a:solidFill>
                <a:latin typeface="Arial"/>
                <a:cs typeface="Arial"/>
              </a:rPr>
              <a:t>AA</a:t>
            </a:r>
            <a:r>
              <a:rPr lang="en-US" dirty="0">
                <a:solidFill>
                  <a:schemeClr val="accent3">
                    <a:lumMod val="50000"/>
                  </a:schemeClr>
                </a:solidFill>
                <a:latin typeface="Arial"/>
                <a:cs typeface="Arial"/>
              </a:rPr>
              <a:t> was produced</a:t>
            </a:r>
          </a:p>
          <a:p>
            <a:pPr marL="227965" indent="-227965" defTabSz="914400"/>
            <a:r>
              <a:rPr lang="en-US" b="1" dirty="0">
                <a:solidFill>
                  <a:srgbClr val="ED7D31"/>
                </a:solidFill>
                <a:latin typeface="Arial"/>
                <a:cs typeface="Arial"/>
              </a:rPr>
              <a:t>EEC</a:t>
            </a:r>
            <a:r>
              <a:rPr lang="en-US" dirty="0">
                <a:latin typeface="Arial"/>
                <a:cs typeface="Arial"/>
              </a:rPr>
              <a:t> has been studied first in </a:t>
            </a:r>
            <a:r>
              <a:rPr lang="en-US" b="1" dirty="0" err="1">
                <a:solidFill>
                  <a:srgbClr val="FF0000"/>
                </a:solidFill>
                <a:latin typeface="Arial"/>
                <a:cs typeface="Arial"/>
              </a:rPr>
              <a:t>e</a:t>
            </a:r>
            <a:r>
              <a:rPr lang="en-US" b="1" baseline="30000" dirty="0" err="1">
                <a:solidFill>
                  <a:srgbClr val="FF0000"/>
                </a:solidFill>
                <a:latin typeface="Arial"/>
                <a:cs typeface="Arial"/>
              </a:rPr>
              <a:t>+</a:t>
            </a:r>
            <a:r>
              <a:rPr lang="en-US" b="1" dirty="0" err="1">
                <a:solidFill>
                  <a:srgbClr val="FF0000"/>
                </a:solidFill>
                <a:latin typeface="Arial"/>
                <a:cs typeface="Arial"/>
              </a:rPr>
              <a:t>e</a:t>
            </a:r>
            <a:r>
              <a:rPr lang="en-US" b="1" baseline="30000" dirty="0">
                <a:solidFill>
                  <a:srgbClr val="FF0000"/>
                </a:solidFill>
                <a:latin typeface="Arial"/>
                <a:cs typeface="Arial"/>
              </a:rPr>
              <a:t>-</a:t>
            </a:r>
            <a:r>
              <a:rPr lang="en-US" dirty="0">
                <a:solidFill>
                  <a:schemeClr val="accent3">
                    <a:lumMod val="50000"/>
                  </a:schemeClr>
                </a:solidFill>
                <a:latin typeface="Arial"/>
                <a:cs typeface="Arial"/>
              </a:rPr>
              <a:t> </a:t>
            </a:r>
            <a:r>
              <a:rPr lang="en-US" dirty="0">
                <a:latin typeface="Arial"/>
                <a:cs typeface="Arial"/>
              </a:rPr>
              <a:t>and now extended to </a:t>
            </a:r>
            <a:r>
              <a:rPr lang="en-US" b="1" dirty="0">
                <a:latin typeface="Arial"/>
                <a:cs typeface="Arial"/>
              </a:rPr>
              <a:t>larger and larger </a:t>
            </a:r>
            <a:r>
              <a:rPr lang="en-US" dirty="0">
                <a:latin typeface="Arial"/>
                <a:cs typeface="Arial"/>
              </a:rPr>
              <a:t>systems</a:t>
            </a:r>
            <a:endParaRPr lang="en-US" dirty="0"/>
          </a:p>
        </p:txBody>
      </p:sp>
      <p:sp>
        <p:nvSpPr>
          <p:cNvPr id="29" name="文字方塊 7">
            <a:extLst>
              <a:ext uri="{FF2B5EF4-FFF2-40B4-BE49-F238E27FC236}">
                <a16:creationId xmlns:a16="http://schemas.microsoft.com/office/drawing/2014/main" id="{BB8E33EC-9D5C-46D0-962B-A5E505D17C68}"/>
              </a:ext>
            </a:extLst>
          </p:cNvPr>
          <p:cNvSpPr txBox="1"/>
          <p:nvPr/>
        </p:nvSpPr>
        <p:spPr>
          <a:xfrm>
            <a:off x="-96036" y="4020395"/>
            <a:ext cx="1808620" cy="646331"/>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latin typeface="Arial"/>
                <a:ea typeface="ＭＳ Ｐゴシック"/>
                <a:cs typeface="Arial"/>
              </a:rPr>
              <a:t>MIT-MOD-23-001</a:t>
            </a:r>
          </a:p>
          <a:p>
            <a:pPr algn="ctr"/>
            <a:r>
              <a:rPr lang="en-US" altLang="zh-TW" sz="1200" dirty="0" err="1">
                <a:latin typeface="Arial"/>
                <a:ea typeface="ＭＳ Ｐゴシック"/>
                <a:cs typeface="Arial"/>
              </a:rPr>
              <a:t>arXiv</a:t>
            </a:r>
            <a:r>
              <a:rPr lang="en-US" altLang="zh-TW" sz="1200" dirty="0">
                <a:latin typeface="Arial"/>
                <a:ea typeface="ＭＳ Ｐゴシック"/>
                <a:cs typeface="Arial"/>
              </a:rPr>
              <a:t>: 2312.05084</a:t>
            </a:r>
            <a:endParaRPr lang="zh-TW" altLang="en-US" dirty="0">
              <a:cs typeface="Arial"/>
            </a:endParaRPr>
          </a:p>
          <a:p>
            <a:pPr algn="ctr"/>
            <a:r>
              <a:rPr lang="en-US" altLang="zh-TW" sz="1200" dirty="0">
                <a:latin typeface="Arial"/>
                <a:ea typeface="ＭＳ Ｐゴシック"/>
                <a:cs typeface="Arial"/>
              </a:rPr>
              <a:t>Submitted to PLB</a:t>
            </a:r>
            <a:endParaRPr lang="en-US" altLang="zh-TW" sz="1200" dirty="0">
              <a:cs typeface="Arial"/>
            </a:endParaRPr>
          </a:p>
        </p:txBody>
      </p:sp>
      <p:sp>
        <p:nvSpPr>
          <p:cNvPr id="21" name="Arrow: Right 20">
            <a:extLst>
              <a:ext uri="{FF2B5EF4-FFF2-40B4-BE49-F238E27FC236}">
                <a16:creationId xmlns:a16="http://schemas.microsoft.com/office/drawing/2014/main" id="{E70CD458-C27F-4109-A36A-8980C196C144}"/>
              </a:ext>
            </a:extLst>
          </p:cNvPr>
          <p:cNvSpPr/>
          <p:nvPr/>
        </p:nvSpPr>
        <p:spPr>
          <a:xfrm rot="10800000">
            <a:off x="1804869" y="4088711"/>
            <a:ext cx="10729192" cy="31064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F7255DEF-D480-402A-A1AA-9BF6ECF4DEB4}"/>
              </a:ext>
            </a:extLst>
          </p:cNvPr>
          <p:cNvSpPr/>
          <p:nvPr/>
        </p:nvSpPr>
        <p:spPr>
          <a:xfrm>
            <a:off x="1841276" y="6945213"/>
            <a:ext cx="10729192" cy="3106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634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BA93-8DE4-418E-BEFC-4E8EBBB0B32E}"/>
              </a:ext>
            </a:extLst>
          </p:cNvPr>
          <p:cNvSpPr>
            <a:spLocks noGrp="1"/>
          </p:cNvSpPr>
          <p:nvPr>
            <p:ph type="title"/>
          </p:nvPr>
        </p:nvSpPr>
        <p:spPr/>
        <p:txBody>
          <a:bodyPr/>
          <a:lstStyle/>
          <a:p>
            <a:r>
              <a:rPr lang="en-US" dirty="0"/>
              <a:t>Groomed Jet Radius R</a:t>
            </a:r>
            <a:r>
              <a:rPr lang="en-US" baseline="-25000" dirty="0"/>
              <a:t>G</a:t>
            </a:r>
            <a:r>
              <a:rPr lang="en-US" dirty="0"/>
              <a:t> vs. Event Generators</a:t>
            </a:r>
            <a:endParaRPr lang="en-US" baseline="-25000" dirty="0"/>
          </a:p>
        </p:txBody>
      </p:sp>
      <p:sp>
        <p:nvSpPr>
          <p:cNvPr id="3" name="Slide Number Placeholder 2">
            <a:extLst>
              <a:ext uri="{FF2B5EF4-FFF2-40B4-BE49-F238E27FC236}">
                <a16:creationId xmlns:a16="http://schemas.microsoft.com/office/drawing/2014/main" id="{47B9E9EC-CF9C-44CC-AE48-291CA3948F01}"/>
              </a:ext>
            </a:extLst>
          </p:cNvPr>
          <p:cNvSpPr>
            <a:spLocks noGrp="1"/>
          </p:cNvSpPr>
          <p:nvPr>
            <p:ph type="sldNum" idx="10"/>
          </p:nvPr>
        </p:nvSpPr>
        <p:spPr/>
        <p:txBody>
          <a:bodyPr/>
          <a:lstStyle/>
          <a:p>
            <a:pPr>
              <a:defRPr/>
            </a:pPr>
            <a:fld id="{5FAFCA32-E79B-49D5-A95D-2B1C2F2F5DAE}" type="slidenum">
              <a:rPr lang="en-US" altLang="en-US" smtClean="0"/>
              <a:pPr>
                <a:defRPr/>
              </a:pPr>
              <a:t>20</a:t>
            </a:fld>
            <a:endParaRPr lang="en-US" altLang="en-US"/>
          </a:p>
        </p:txBody>
      </p:sp>
      <p:sp>
        <p:nvSpPr>
          <p:cNvPr id="11" name="TextBox 10">
            <a:extLst>
              <a:ext uri="{FF2B5EF4-FFF2-40B4-BE49-F238E27FC236}">
                <a16:creationId xmlns:a16="http://schemas.microsoft.com/office/drawing/2014/main" id="{06E9059F-D7A0-494E-BBBD-2D65676CC4C0}"/>
              </a:ext>
            </a:extLst>
          </p:cNvPr>
          <p:cNvSpPr txBox="1"/>
          <p:nvPr/>
        </p:nvSpPr>
        <p:spPr>
          <a:xfrm>
            <a:off x="8492977" y="1293912"/>
            <a:ext cx="5328592" cy="4462760"/>
          </a:xfrm>
          <a:prstGeom prst="rect">
            <a:avLst/>
          </a:prstGeom>
          <a:noFill/>
        </p:spPr>
        <p:txBody>
          <a:bodyPr wrap="square" rtlCol="0">
            <a:spAutoFit/>
          </a:bodyPr>
          <a:lstStyle/>
          <a:p>
            <a:pPr marL="342900" indent="-342900">
              <a:buFont typeface="Arial" panose="020B0604020202020204" pitchFamily="34" charset="0"/>
              <a:buChar char="•"/>
            </a:pPr>
            <a:r>
              <a:rPr lang="en-US" altLang="zh-TW" sz="2400" b="1" dirty="0">
                <a:solidFill>
                  <a:schemeClr val="accent4">
                    <a:lumMod val="75000"/>
                  </a:schemeClr>
                </a:solidFill>
              </a:rPr>
              <a:t>H</a:t>
            </a:r>
            <a:r>
              <a:rPr lang="en-US" sz="2400" b="1" dirty="0">
                <a:solidFill>
                  <a:schemeClr val="accent4">
                    <a:lumMod val="75000"/>
                  </a:schemeClr>
                </a:solidFill>
              </a:rPr>
              <a:t>igh jet E </a:t>
            </a:r>
            <a:r>
              <a:rPr lang="en-US" sz="2400" dirty="0"/>
              <a:t>(mainly quark jets):</a:t>
            </a:r>
          </a:p>
          <a:p>
            <a:pPr marL="1085850" lvl="1" indent="-342900">
              <a:buFont typeface="Arial" panose="020B0604020202020204" pitchFamily="34" charset="0"/>
              <a:buChar char="•"/>
            </a:pPr>
            <a:r>
              <a:rPr lang="en-US" sz="2000" dirty="0"/>
              <a:t>Peak at smaller R</a:t>
            </a:r>
            <a:r>
              <a:rPr lang="en-US" sz="2000" baseline="-25000" dirty="0"/>
              <a:t>G</a:t>
            </a:r>
            <a:r>
              <a:rPr lang="en-US" sz="2000" dirty="0"/>
              <a:t> value</a:t>
            </a:r>
            <a:endParaRPr lang="en-US" sz="2000" baseline="-25000" dirty="0"/>
          </a:p>
          <a:p>
            <a:pPr marL="1085850" lvl="1" indent="-342900">
              <a:buFont typeface="Arial" panose="020B0604020202020204" pitchFamily="34" charset="0"/>
              <a:buChar char="•"/>
            </a:pPr>
            <a:r>
              <a:rPr lang="en-US" sz="2000" dirty="0"/>
              <a:t>Generators give a better description of the data</a:t>
            </a:r>
          </a:p>
          <a:p>
            <a:pPr marL="342900" indent="-342900">
              <a:buFont typeface="Arial" panose="020B0604020202020204" pitchFamily="34" charset="0"/>
              <a:buChar char="•"/>
            </a:pPr>
            <a:endParaRPr lang="en-US" sz="2400" baseline="-25000" dirty="0"/>
          </a:p>
          <a:p>
            <a:pPr marL="342900" indent="-342900">
              <a:buFont typeface="Arial" panose="020B0604020202020204" pitchFamily="34" charset="0"/>
              <a:buChar char="•"/>
            </a:pPr>
            <a:endParaRPr lang="en-US" sz="2400" baseline="-25000" dirty="0"/>
          </a:p>
          <a:p>
            <a:pPr marL="342900" indent="-342900">
              <a:buFont typeface="Arial" panose="020B0604020202020204" pitchFamily="34" charset="0"/>
              <a:buChar char="•"/>
            </a:pPr>
            <a:r>
              <a:rPr lang="en-US" altLang="zh-TW" sz="2400" b="1" dirty="0">
                <a:solidFill>
                  <a:schemeClr val="accent5">
                    <a:lumMod val="40000"/>
                    <a:lumOff val="60000"/>
                  </a:schemeClr>
                </a:solidFill>
              </a:rPr>
              <a:t>L</a:t>
            </a:r>
            <a:r>
              <a:rPr lang="en-US" sz="2400" b="1" dirty="0">
                <a:solidFill>
                  <a:schemeClr val="accent5">
                    <a:lumMod val="40000"/>
                    <a:lumOff val="60000"/>
                  </a:schemeClr>
                </a:solidFill>
              </a:rPr>
              <a:t>ow jet E </a:t>
            </a:r>
            <a:r>
              <a:rPr lang="en-US" sz="2400" dirty="0"/>
              <a:t>(mainly from soft emissions and combinatorial):</a:t>
            </a:r>
          </a:p>
          <a:p>
            <a:pPr marL="1085850" lvl="1" indent="-342900">
              <a:buFont typeface="Arial" panose="020B0604020202020204" pitchFamily="34" charset="0"/>
              <a:buChar char="•"/>
            </a:pPr>
            <a:r>
              <a:rPr lang="en-US" sz="2000" dirty="0"/>
              <a:t>Peak at larger R</a:t>
            </a:r>
            <a:r>
              <a:rPr lang="en-US" sz="2000" baseline="-25000" dirty="0"/>
              <a:t>G</a:t>
            </a:r>
            <a:r>
              <a:rPr lang="en-US" sz="2000" dirty="0"/>
              <a:t> value as one would expect</a:t>
            </a:r>
          </a:p>
          <a:p>
            <a:pPr marL="1085850" lvl="1" indent="-342900">
              <a:buFont typeface="Arial" panose="020B0604020202020204" pitchFamily="34" charset="0"/>
              <a:buChar char="•"/>
            </a:pPr>
            <a:r>
              <a:rPr lang="en-US" sz="2000" dirty="0">
                <a:solidFill>
                  <a:srgbClr val="873FA7"/>
                </a:solidFill>
              </a:rPr>
              <a:t>SHERPA</a:t>
            </a:r>
            <a:r>
              <a:rPr lang="en-US" sz="2000" dirty="0"/>
              <a:t> gives a better description of the data</a:t>
            </a:r>
            <a:endParaRPr lang="en-US" sz="2000" dirty="0">
              <a:solidFill>
                <a:srgbClr val="E54E40"/>
              </a:solidFill>
            </a:endParaRPr>
          </a:p>
          <a:p>
            <a:pPr marL="1085850" lvl="1" indent="-342900">
              <a:buFont typeface="Arial" panose="020B0604020202020204" pitchFamily="34" charset="0"/>
              <a:buChar char="•"/>
            </a:pPr>
            <a:r>
              <a:rPr lang="en-US" sz="2000" dirty="0">
                <a:solidFill>
                  <a:srgbClr val="E54E40"/>
                </a:solidFill>
              </a:rPr>
              <a:t>PYTHIA 6</a:t>
            </a:r>
            <a:r>
              <a:rPr lang="en-US" sz="2000" dirty="0"/>
              <a:t>,</a:t>
            </a:r>
            <a:r>
              <a:rPr lang="en-US" sz="2000" dirty="0">
                <a:solidFill>
                  <a:srgbClr val="3A96D9"/>
                </a:solidFill>
              </a:rPr>
              <a:t> PYTHIA 8</a:t>
            </a:r>
            <a:r>
              <a:rPr lang="en-US" sz="2000" dirty="0"/>
              <a:t>, </a:t>
            </a:r>
            <a:r>
              <a:rPr lang="en-US" sz="2000" dirty="0">
                <a:solidFill>
                  <a:srgbClr val="34CA70"/>
                </a:solidFill>
              </a:rPr>
              <a:t>HERWIG</a:t>
            </a:r>
            <a:r>
              <a:rPr lang="en-US" sz="2000" dirty="0"/>
              <a:t>, and </a:t>
            </a:r>
            <a:r>
              <a:rPr lang="en-US" sz="2000" dirty="0">
                <a:solidFill>
                  <a:srgbClr val="7D8A8B"/>
                </a:solidFill>
              </a:rPr>
              <a:t>PYQUEN</a:t>
            </a:r>
            <a:r>
              <a:rPr lang="en-US" sz="2000" dirty="0"/>
              <a:t> overpredict the R</a:t>
            </a:r>
            <a:r>
              <a:rPr lang="en-US" sz="2000" baseline="-25000" dirty="0"/>
              <a:t>G</a:t>
            </a:r>
          </a:p>
        </p:txBody>
      </p:sp>
      <p:sp>
        <p:nvSpPr>
          <p:cNvPr id="6" name="Rectangle 5">
            <a:extLst>
              <a:ext uri="{FF2B5EF4-FFF2-40B4-BE49-F238E27FC236}">
                <a16:creationId xmlns:a16="http://schemas.microsoft.com/office/drawing/2014/main" id="{7442FCF2-D49C-46B2-9D5C-794B577A75BD}"/>
              </a:ext>
            </a:extLst>
          </p:cNvPr>
          <p:cNvSpPr/>
          <p:nvPr/>
        </p:nvSpPr>
        <p:spPr>
          <a:xfrm>
            <a:off x="1796232" y="6685158"/>
            <a:ext cx="1859805" cy="523220"/>
          </a:xfrm>
          <a:prstGeom prst="rect">
            <a:avLst/>
          </a:prstGeom>
        </p:spPr>
        <p:txBody>
          <a:bodyPr wrap="none">
            <a:spAutoFit/>
          </a:bodyPr>
          <a:lstStyle/>
          <a:p>
            <a:r>
              <a:rPr lang="en-US" altLang="zh-TW" sz="2800" b="1" dirty="0">
                <a:solidFill>
                  <a:schemeClr val="accent5">
                    <a:lumMod val="40000"/>
                    <a:lumOff val="60000"/>
                  </a:schemeClr>
                </a:solidFill>
              </a:rPr>
              <a:t>Low</a:t>
            </a:r>
            <a:r>
              <a:rPr lang="en-US" sz="2800" b="1" dirty="0">
                <a:solidFill>
                  <a:schemeClr val="accent5">
                    <a:lumMod val="40000"/>
                    <a:lumOff val="60000"/>
                  </a:schemeClr>
                </a:solidFill>
              </a:rPr>
              <a:t> jet E </a:t>
            </a:r>
            <a:endParaRPr lang="en-US" sz="2800" dirty="0">
              <a:solidFill>
                <a:schemeClr val="accent5">
                  <a:lumMod val="40000"/>
                  <a:lumOff val="60000"/>
                </a:schemeClr>
              </a:solidFill>
            </a:endParaRPr>
          </a:p>
        </p:txBody>
      </p:sp>
      <p:sp>
        <p:nvSpPr>
          <p:cNvPr id="15" name="Rectangle 14">
            <a:extLst>
              <a:ext uri="{FF2B5EF4-FFF2-40B4-BE49-F238E27FC236}">
                <a16:creationId xmlns:a16="http://schemas.microsoft.com/office/drawing/2014/main" id="{DE499CBE-87CC-4319-A1DE-FFA9EFD4051E}"/>
              </a:ext>
            </a:extLst>
          </p:cNvPr>
          <p:cNvSpPr/>
          <p:nvPr/>
        </p:nvSpPr>
        <p:spPr>
          <a:xfrm>
            <a:off x="5263079" y="6694512"/>
            <a:ext cx="1939955" cy="523220"/>
          </a:xfrm>
          <a:prstGeom prst="rect">
            <a:avLst/>
          </a:prstGeom>
        </p:spPr>
        <p:txBody>
          <a:bodyPr wrap="none">
            <a:spAutoFit/>
          </a:bodyPr>
          <a:lstStyle/>
          <a:p>
            <a:r>
              <a:rPr lang="en-US" altLang="zh-TW" sz="2800" b="1" dirty="0">
                <a:solidFill>
                  <a:schemeClr val="accent4">
                    <a:lumMod val="75000"/>
                  </a:schemeClr>
                </a:solidFill>
              </a:rPr>
              <a:t>H</a:t>
            </a:r>
            <a:r>
              <a:rPr lang="en-US" sz="2800" b="1" dirty="0">
                <a:solidFill>
                  <a:schemeClr val="accent4">
                    <a:lumMod val="75000"/>
                  </a:schemeClr>
                </a:solidFill>
              </a:rPr>
              <a:t>igh jet E </a:t>
            </a:r>
            <a:endParaRPr lang="en-US" sz="2800" dirty="0"/>
          </a:p>
        </p:txBody>
      </p:sp>
      <p:sp>
        <p:nvSpPr>
          <p:cNvPr id="19" name="Rectangle 18">
            <a:extLst>
              <a:ext uri="{FF2B5EF4-FFF2-40B4-BE49-F238E27FC236}">
                <a16:creationId xmlns:a16="http://schemas.microsoft.com/office/drawing/2014/main" id="{A3E10BAC-3533-4C10-AB34-C90184886ACB}"/>
              </a:ext>
            </a:extLst>
          </p:cNvPr>
          <p:cNvSpPr/>
          <p:nvPr/>
        </p:nvSpPr>
        <p:spPr>
          <a:xfrm>
            <a:off x="4676551" y="1221904"/>
            <a:ext cx="1126829" cy="305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A59947-E30B-4F83-8D79-C760C7E12647}"/>
              </a:ext>
            </a:extLst>
          </p:cNvPr>
          <p:cNvSpPr/>
          <p:nvPr/>
        </p:nvSpPr>
        <p:spPr>
          <a:xfrm>
            <a:off x="150996" y="1191178"/>
            <a:ext cx="1126829" cy="305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A55633-8106-4E5B-A559-41084B919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56" y="806044"/>
            <a:ext cx="8360240" cy="5960476"/>
          </a:xfrm>
          <a:prstGeom prst="rect">
            <a:avLst/>
          </a:prstGeom>
        </p:spPr>
      </p:pic>
      <p:sp>
        <p:nvSpPr>
          <p:cNvPr id="20" name="Rectangle 19">
            <a:extLst>
              <a:ext uri="{FF2B5EF4-FFF2-40B4-BE49-F238E27FC236}">
                <a16:creationId xmlns:a16="http://schemas.microsoft.com/office/drawing/2014/main" id="{9FED0A17-DEFA-4956-A54F-A3C0A2610B08}"/>
              </a:ext>
            </a:extLst>
          </p:cNvPr>
          <p:cNvSpPr/>
          <p:nvPr/>
        </p:nvSpPr>
        <p:spPr>
          <a:xfrm>
            <a:off x="11408130" y="6542453"/>
            <a:ext cx="2232519" cy="600164"/>
          </a:xfrm>
          <a:prstGeom prst="rect">
            <a:avLst/>
          </a:prstGeom>
          <a:ln>
            <a:solidFill>
              <a:schemeClr val="bg2"/>
            </a:solidFill>
          </a:ln>
        </p:spPr>
        <p:txBody>
          <a:bodyPr wrap="square" lIns="91440" tIns="45720" rIns="91440" bIns="45720" anchor="t">
            <a:spAutoFit/>
          </a:bodyPr>
          <a:lstStyle/>
          <a:p>
            <a:pPr algn="ctr"/>
            <a:r>
              <a:rPr lang="en-US" sz="1200" dirty="0"/>
              <a:t>MITHIG-MOD-21-001</a:t>
            </a:r>
          </a:p>
          <a:p>
            <a:pPr algn="ctr"/>
            <a:r>
              <a:rPr lang="en-US" sz="1200" dirty="0">
                <a:hlinkClick r:id="rId3"/>
              </a:rPr>
              <a:t>arXiv:2111.09914</a:t>
            </a:r>
            <a:endParaRPr lang="en-US" sz="1200" dirty="0"/>
          </a:p>
          <a:p>
            <a:pPr algn="ctr"/>
            <a:r>
              <a:rPr lang="en-US" sz="900" dirty="0">
                <a:cs typeface="Arial"/>
              </a:rPr>
              <a:t>JHEP 06 (2022) 008</a:t>
            </a:r>
            <a:endParaRPr lang="en-US" dirty="0"/>
          </a:p>
        </p:txBody>
      </p:sp>
      <p:sp>
        <p:nvSpPr>
          <p:cNvPr id="8" name="Footer Placeholder 3">
            <a:extLst>
              <a:ext uri="{FF2B5EF4-FFF2-40B4-BE49-F238E27FC236}">
                <a16:creationId xmlns:a16="http://schemas.microsoft.com/office/drawing/2014/main" id="{7CEF0460-0B1A-CB74-B37C-E3F640E37AB5}"/>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988983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2876F-829E-6127-29E1-443D6A572818}"/>
              </a:ext>
            </a:extLst>
          </p:cNvPr>
          <p:cNvSpPr>
            <a:spLocks noGrp="1"/>
          </p:cNvSpPr>
          <p:nvPr>
            <p:ph type="title"/>
          </p:nvPr>
        </p:nvSpPr>
        <p:spPr/>
        <p:txBody>
          <a:bodyPr/>
          <a:lstStyle/>
          <a:p>
            <a:r>
              <a:rPr lang="en-US" sz="4350" dirty="0">
                <a:latin typeface="Arial"/>
                <a:cs typeface="Arial"/>
              </a:rPr>
              <a:t>Definition of EEC in </a:t>
            </a:r>
            <a:r>
              <a:rPr lang="en-US" sz="4350" err="1">
                <a:latin typeface="Arial"/>
                <a:cs typeface="Arial"/>
              </a:rPr>
              <a:t>e</a:t>
            </a:r>
            <a:r>
              <a:rPr lang="en-US" sz="4350" baseline="30000" err="1">
                <a:latin typeface="Arial"/>
                <a:cs typeface="Arial"/>
              </a:rPr>
              <a:t>+</a:t>
            </a:r>
            <a:r>
              <a:rPr lang="en-US" sz="4350" err="1">
                <a:latin typeface="Arial"/>
                <a:cs typeface="Arial"/>
              </a:rPr>
              <a:t>e</a:t>
            </a:r>
            <a:r>
              <a:rPr lang="en-US" sz="4350" baseline="30000" dirty="0">
                <a:latin typeface="Arial"/>
                <a:cs typeface="Arial"/>
              </a:rPr>
              <a:t>-</a:t>
            </a:r>
          </a:p>
        </p:txBody>
      </p:sp>
      <p:sp>
        <p:nvSpPr>
          <p:cNvPr id="3" name="Content Placeholder 2">
            <a:extLst>
              <a:ext uri="{FF2B5EF4-FFF2-40B4-BE49-F238E27FC236}">
                <a16:creationId xmlns:a16="http://schemas.microsoft.com/office/drawing/2014/main" id="{E57F4002-E42D-BD16-558B-BE8274DDF842}"/>
              </a:ext>
            </a:extLst>
          </p:cNvPr>
          <p:cNvSpPr>
            <a:spLocks noGrp="1"/>
          </p:cNvSpPr>
          <p:nvPr>
            <p:ph idx="1"/>
          </p:nvPr>
        </p:nvSpPr>
        <p:spPr>
          <a:xfrm>
            <a:off x="284064" y="1005880"/>
            <a:ext cx="13453404" cy="5994400"/>
          </a:xfrm>
        </p:spPr>
        <p:txBody>
          <a:bodyPr/>
          <a:lstStyle/>
          <a:p>
            <a:pPr marL="227965" indent="-227965"/>
            <a:r>
              <a:rPr lang="en-US" dirty="0">
                <a:latin typeface="Arial"/>
                <a:cs typeface="Arial"/>
              </a:rPr>
              <a:t>No Jet reconstruction, Full event</a:t>
            </a:r>
          </a:p>
          <a:p>
            <a:pPr marL="227965" indent="-227965"/>
            <a:endParaRPr lang="en-US" dirty="0">
              <a:latin typeface="Arial"/>
              <a:cs typeface="Arial"/>
            </a:endParaRPr>
          </a:p>
          <a:p>
            <a:pPr marL="227965" indent="-227965"/>
            <a:endParaRPr lang="en-US" dirty="0">
              <a:latin typeface="Arial"/>
              <a:cs typeface="Arial"/>
            </a:endParaRPr>
          </a:p>
          <a:p>
            <a:pPr marL="227965" indent="-227965"/>
            <a:endParaRPr lang="en-US" dirty="0">
              <a:latin typeface="Arial"/>
              <a:cs typeface="Arial"/>
            </a:endParaRPr>
          </a:p>
          <a:p>
            <a:pPr marL="685165" lvl="1" indent="-227965"/>
            <a:r>
              <a:rPr lang="en-US" dirty="0">
                <a:latin typeface="Arial"/>
                <a:cs typeface="Arial"/>
              </a:rPr>
              <a:t>Sum over pairs of </a:t>
            </a:r>
            <a:r>
              <a:rPr lang="en-US" b="1" dirty="0">
                <a:latin typeface="Arial"/>
                <a:cs typeface="Arial"/>
              </a:rPr>
              <a:t>charged particles </a:t>
            </a:r>
            <a:r>
              <a:rPr lang="en-US" dirty="0">
                <a:latin typeface="Arial"/>
                <a:cs typeface="Arial"/>
              </a:rPr>
              <a:t>in the event</a:t>
            </a:r>
            <a:endParaRPr lang="en-US" dirty="0"/>
          </a:p>
          <a:p>
            <a:pPr marL="685165" lvl="1" indent="-227965"/>
            <a:r>
              <a:rPr lang="en-US" dirty="0">
                <a:latin typeface="Arial"/>
                <a:cs typeface="Arial"/>
              </a:rPr>
              <a:t>Normalize by total energy E in the event (</a:t>
            </a:r>
            <a:r>
              <a:rPr lang="en-US" dirty="0">
                <a:solidFill>
                  <a:srgbClr val="FF0000"/>
                </a:solidFill>
                <a:latin typeface="Arial"/>
                <a:cs typeface="Arial"/>
              </a:rPr>
              <a:t>91.2 GeV by definition in LEP1</a:t>
            </a:r>
            <a:r>
              <a:rPr lang="en-US" dirty="0">
                <a:latin typeface="Arial"/>
                <a:cs typeface="Arial"/>
              </a:rPr>
              <a:t>)</a:t>
            </a:r>
          </a:p>
          <a:p>
            <a:pPr marL="685165" lvl="1" indent="-227965"/>
            <a:r>
              <a:rPr lang="en-US" b="1" dirty="0">
                <a:solidFill>
                  <a:schemeClr val="accent5">
                    <a:lumMod val="75000"/>
                  </a:schemeClr>
                </a:solidFill>
                <a:latin typeface="Arial"/>
                <a:cs typeface="Arial"/>
              </a:rPr>
              <a:t>Θ</a:t>
            </a:r>
            <a:r>
              <a:rPr lang="en-US" b="1" baseline="-25000" dirty="0">
                <a:solidFill>
                  <a:schemeClr val="accent5">
                    <a:lumMod val="75000"/>
                  </a:schemeClr>
                </a:solidFill>
                <a:latin typeface="Arial"/>
                <a:cs typeface="Arial"/>
              </a:rPr>
              <a:t>L</a:t>
            </a:r>
            <a:r>
              <a:rPr lang="en-US" b="1" dirty="0">
                <a:solidFill>
                  <a:schemeClr val="accent5">
                    <a:lumMod val="75000"/>
                  </a:schemeClr>
                </a:solidFill>
                <a:latin typeface="Arial"/>
                <a:cs typeface="Arial"/>
              </a:rPr>
              <a:t> is the opening angle (in rad.)</a:t>
            </a:r>
            <a:r>
              <a:rPr lang="en-US" dirty="0">
                <a:latin typeface="Arial"/>
                <a:cs typeface="Arial"/>
              </a:rPr>
              <a:t> as opposed to the R</a:t>
            </a:r>
            <a:r>
              <a:rPr lang="en-US" baseline="-25000" dirty="0">
                <a:latin typeface="Arial"/>
                <a:cs typeface="Arial"/>
              </a:rPr>
              <a:t>L</a:t>
            </a:r>
            <a:r>
              <a:rPr lang="en-US" dirty="0">
                <a:latin typeface="Arial"/>
                <a:cs typeface="Arial"/>
              </a:rPr>
              <a:t> or </a:t>
            </a:r>
            <a:r>
              <a:rPr lang="en-US" dirty="0" err="1">
                <a:latin typeface="Arial"/>
                <a:cs typeface="Arial"/>
              </a:rPr>
              <a:t>x</a:t>
            </a:r>
            <a:r>
              <a:rPr lang="en-US" baseline="-25000" dirty="0" err="1">
                <a:latin typeface="Arial"/>
                <a:cs typeface="Arial"/>
              </a:rPr>
              <a:t>L</a:t>
            </a:r>
            <a:r>
              <a:rPr lang="en-US" dirty="0">
                <a:latin typeface="Arial"/>
                <a:cs typeface="Arial"/>
              </a:rPr>
              <a:t> which is eta-phi</a:t>
            </a:r>
            <a:endParaRPr lang="en-US" dirty="0"/>
          </a:p>
          <a:p>
            <a:pPr marL="685165" lvl="1" indent="-227965"/>
            <a:r>
              <a:rPr lang="en-US" dirty="0">
                <a:latin typeface="Arial"/>
                <a:cs typeface="Arial"/>
              </a:rPr>
              <a:t>Average over all events considered</a:t>
            </a:r>
            <a:endParaRPr lang="en-US" dirty="0"/>
          </a:p>
          <a:p>
            <a:pPr marL="227965" indent="-227965"/>
            <a:endParaRPr lang="en-US" dirty="0">
              <a:latin typeface="Arial"/>
              <a:cs typeface="Arial"/>
            </a:endParaRPr>
          </a:p>
          <a:p>
            <a:pPr marL="227965" indent="-227965"/>
            <a:r>
              <a:rPr lang="en-US" dirty="0">
                <a:latin typeface="Arial"/>
                <a:cs typeface="Arial"/>
              </a:rPr>
              <a:t>Similar for 3-particle or higher correlators</a:t>
            </a:r>
          </a:p>
          <a:p>
            <a:pPr marL="685165" lvl="1" indent="-227965"/>
            <a:r>
              <a:rPr lang="en-US" dirty="0">
                <a:latin typeface="Arial"/>
                <a:cs typeface="Arial"/>
              </a:rPr>
              <a:t>For N-particle correlators, </a:t>
            </a:r>
            <a:r>
              <a:rPr lang="en-US" b="1" dirty="0">
                <a:latin typeface="Arial"/>
                <a:cs typeface="Arial"/>
              </a:rPr>
              <a:t>Θ</a:t>
            </a:r>
            <a:r>
              <a:rPr lang="en-US" b="1" baseline="-25000" dirty="0">
                <a:latin typeface="Arial"/>
                <a:cs typeface="Arial"/>
              </a:rPr>
              <a:t>L</a:t>
            </a:r>
            <a:r>
              <a:rPr lang="en-US" b="1" dirty="0">
                <a:latin typeface="Arial"/>
                <a:cs typeface="Arial"/>
              </a:rPr>
              <a:t> is defined as the largest angle of the pairs</a:t>
            </a:r>
            <a:endParaRPr lang="en-US" b="1" dirty="0"/>
          </a:p>
        </p:txBody>
      </p:sp>
      <p:sp>
        <p:nvSpPr>
          <p:cNvPr id="4" name="Slide Number Placeholder 3">
            <a:extLst>
              <a:ext uri="{FF2B5EF4-FFF2-40B4-BE49-F238E27FC236}">
                <a16:creationId xmlns:a16="http://schemas.microsoft.com/office/drawing/2014/main" id="{E3B50E97-A837-D2DF-D613-2E4AEEE726A4}"/>
              </a:ext>
            </a:extLst>
          </p:cNvPr>
          <p:cNvSpPr>
            <a:spLocks noGrp="1"/>
          </p:cNvSpPr>
          <p:nvPr>
            <p:ph type="sldNum" idx="10"/>
          </p:nvPr>
        </p:nvSpPr>
        <p:spPr/>
        <p:txBody>
          <a:bodyPr/>
          <a:lstStyle/>
          <a:p>
            <a:pPr>
              <a:defRPr/>
            </a:pPr>
            <a:fld id="{CE073F8C-D60B-48F1-9268-A8D1323DD3CB}" type="slidenum">
              <a:rPr lang="en-US" altLang="en-US"/>
              <a:pPr>
                <a:defRPr/>
              </a:pPr>
              <a:t>21</a:t>
            </a:fld>
            <a:endParaRPr lang="en-US" altLang="en-US"/>
          </a:p>
        </p:txBody>
      </p:sp>
      <p:sp>
        <p:nvSpPr>
          <p:cNvPr id="5" name="Footer Placeholder 4">
            <a:extLst>
              <a:ext uri="{FF2B5EF4-FFF2-40B4-BE49-F238E27FC236}">
                <a16:creationId xmlns:a16="http://schemas.microsoft.com/office/drawing/2014/main" id="{6364BB8F-1BE2-A4CD-C23E-F628018E61B5}"/>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ea typeface="新細明體"/>
              <a:cs typeface="Arial"/>
            </a:endParaRPr>
          </a:p>
        </p:txBody>
      </p:sp>
      <p:sp>
        <p:nvSpPr>
          <p:cNvPr id="8" name="Oval 7">
            <a:extLst>
              <a:ext uri="{FF2B5EF4-FFF2-40B4-BE49-F238E27FC236}">
                <a16:creationId xmlns:a16="http://schemas.microsoft.com/office/drawing/2014/main" id="{15319304-B45B-3140-FC61-B1C57B378B60}"/>
              </a:ext>
            </a:extLst>
          </p:cNvPr>
          <p:cNvSpPr/>
          <p:nvPr/>
        </p:nvSpPr>
        <p:spPr>
          <a:xfrm>
            <a:off x="12257123" y="5807901"/>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9226E8-B607-7B45-D178-B371640710F8}"/>
              </a:ext>
            </a:extLst>
          </p:cNvPr>
          <p:cNvSpPr/>
          <p:nvPr/>
        </p:nvSpPr>
        <p:spPr>
          <a:xfrm>
            <a:off x="12634461" y="5141739"/>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F062FB-55E2-76DB-9F82-1CEAB5AA9AD8}"/>
              </a:ext>
            </a:extLst>
          </p:cNvPr>
          <p:cNvSpPr/>
          <p:nvPr/>
        </p:nvSpPr>
        <p:spPr>
          <a:xfrm>
            <a:off x="13032183" y="5078295"/>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C68CFF4-0D6C-8D27-3068-3C24CF61AB52}"/>
              </a:ext>
            </a:extLst>
          </p:cNvPr>
          <p:cNvCxnSpPr/>
          <p:nvPr/>
        </p:nvCxnSpPr>
        <p:spPr>
          <a:xfrm flipH="1">
            <a:off x="12434041" y="5270625"/>
            <a:ext cx="823596" cy="75247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2F1611-2E56-BFB3-3644-9418A01D8076}"/>
              </a:ext>
            </a:extLst>
          </p:cNvPr>
          <p:cNvSpPr txBox="1"/>
          <p:nvPr/>
        </p:nvSpPr>
        <p:spPr>
          <a:xfrm>
            <a:off x="12808451" y="5586337"/>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pic>
        <p:nvPicPr>
          <p:cNvPr id="13" name="圖片 12" descr="一張含有 文字, 筆跡, 字型, 黑色 的圖片&#10;&#10;自動產生的描述">
            <a:extLst>
              <a:ext uri="{FF2B5EF4-FFF2-40B4-BE49-F238E27FC236}">
                <a16:creationId xmlns:a16="http://schemas.microsoft.com/office/drawing/2014/main" id="{40F963DF-22D0-F2BD-F58E-DEE2350A5CA8}"/>
              </a:ext>
            </a:extLst>
          </p:cNvPr>
          <p:cNvPicPr>
            <a:picLocks noChangeAspect="1"/>
          </p:cNvPicPr>
          <p:nvPr/>
        </p:nvPicPr>
        <p:blipFill>
          <a:blip r:embed="rId2"/>
          <a:stretch>
            <a:fillRect/>
          </a:stretch>
        </p:blipFill>
        <p:spPr>
          <a:xfrm>
            <a:off x="2367607" y="1787603"/>
            <a:ext cx="3228972" cy="833709"/>
          </a:xfrm>
          <a:prstGeom prst="rect">
            <a:avLst/>
          </a:prstGeom>
        </p:spPr>
      </p:pic>
      <p:sp>
        <p:nvSpPr>
          <p:cNvPr id="17" name="文字方塊 16">
            <a:extLst>
              <a:ext uri="{FF2B5EF4-FFF2-40B4-BE49-F238E27FC236}">
                <a16:creationId xmlns:a16="http://schemas.microsoft.com/office/drawing/2014/main" id="{5167E5F9-9EB1-EC8C-000D-4C3CA391A930}"/>
              </a:ext>
            </a:extLst>
          </p:cNvPr>
          <p:cNvSpPr txBox="1"/>
          <p:nvPr/>
        </p:nvSpPr>
        <p:spPr>
          <a:xfrm>
            <a:off x="11479053" y="2970331"/>
            <a:ext cx="18606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a:latin typeface="Arial"/>
                <a:ea typeface="ＭＳ Ｐゴシック"/>
                <a:cs typeface="Arial"/>
              </a:rPr>
              <a:t>Yi Chen (Vanderbilt U.)</a:t>
            </a:r>
            <a:endParaRPr lang="zh-TW" altLang="en-US" sz="1200">
              <a:cs typeface="Arial"/>
            </a:endParaRPr>
          </a:p>
        </p:txBody>
      </p:sp>
      <p:cxnSp>
        <p:nvCxnSpPr>
          <p:cNvPr id="18" name="直線單箭頭接點 17">
            <a:extLst>
              <a:ext uri="{FF2B5EF4-FFF2-40B4-BE49-F238E27FC236}">
                <a16:creationId xmlns:a16="http://schemas.microsoft.com/office/drawing/2014/main" id="{C044F479-35EA-36D7-9D05-BDFBC4A45F9C}"/>
              </a:ext>
            </a:extLst>
          </p:cNvPr>
          <p:cNvCxnSpPr/>
          <p:nvPr/>
        </p:nvCxnSpPr>
        <p:spPr>
          <a:xfrm flipH="1">
            <a:off x="12352413" y="5160621"/>
            <a:ext cx="737236" cy="70929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A7F049A8-8337-AD32-2CFA-812254F47D2B}"/>
              </a:ext>
            </a:extLst>
          </p:cNvPr>
          <p:cNvCxnSpPr/>
          <p:nvPr/>
        </p:nvCxnSpPr>
        <p:spPr>
          <a:xfrm flipV="1">
            <a:off x="12768902" y="5138535"/>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3CA3D47A-5AB0-A99C-7996-9DF905B8905C}"/>
              </a:ext>
            </a:extLst>
          </p:cNvPr>
          <p:cNvCxnSpPr/>
          <p:nvPr/>
        </p:nvCxnSpPr>
        <p:spPr>
          <a:xfrm flipV="1">
            <a:off x="12351225" y="5237625"/>
            <a:ext cx="309879" cy="58610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1" name="Oval 8">
            <a:extLst>
              <a:ext uri="{FF2B5EF4-FFF2-40B4-BE49-F238E27FC236}">
                <a16:creationId xmlns:a16="http://schemas.microsoft.com/office/drawing/2014/main" id="{75A7E1C2-B640-47D7-83D4-697CAB607055}"/>
              </a:ext>
            </a:extLst>
          </p:cNvPr>
          <p:cNvSpPr/>
          <p:nvPr/>
        </p:nvSpPr>
        <p:spPr>
          <a:xfrm>
            <a:off x="12561165" y="4456916"/>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9">
            <a:extLst>
              <a:ext uri="{FF2B5EF4-FFF2-40B4-BE49-F238E27FC236}">
                <a16:creationId xmlns:a16="http://schemas.microsoft.com/office/drawing/2014/main" id="{1BCC21D0-B857-AD89-505D-1251975ADD65}"/>
              </a:ext>
            </a:extLst>
          </p:cNvPr>
          <p:cNvSpPr/>
          <p:nvPr/>
        </p:nvSpPr>
        <p:spPr>
          <a:xfrm>
            <a:off x="12958887" y="4393472"/>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4">
            <a:extLst>
              <a:ext uri="{FF2B5EF4-FFF2-40B4-BE49-F238E27FC236}">
                <a16:creationId xmlns:a16="http://schemas.microsoft.com/office/drawing/2014/main" id="{E8BDCF7C-01A6-0D1F-7B93-59E26E32C315}"/>
              </a:ext>
            </a:extLst>
          </p:cNvPr>
          <p:cNvSpPr txBox="1"/>
          <p:nvPr/>
        </p:nvSpPr>
        <p:spPr>
          <a:xfrm>
            <a:off x="12593863" y="4030216"/>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25" name="直線單箭頭接點 24">
            <a:extLst>
              <a:ext uri="{FF2B5EF4-FFF2-40B4-BE49-F238E27FC236}">
                <a16:creationId xmlns:a16="http://schemas.microsoft.com/office/drawing/2014/main" id="{92076442-0AC1-747E-F8B2-F99E0631CB14}"/>
              </a:ext>
            </a:extLst>
          </p:cNvPr>
          <p:cNvCxnSpPr/>
          <p:nvPr/>
        </p:nvCxnSpPr>
        <p:spPr>
          <a:xfrm flipV="1">
            <a:off x="12695606" y="4453712"/>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88E750A2-A49F-B054-4DC9-E77CE833FAF2}"/>
              </a:ext>
            </a:extLst>
          </p:cNvPr>
          <p:cNvSpPr txBox="1"/>
          <p:nvPr/>
        </p:nvSpPr>
        <p:spPr>
          <a:xfrm>
            <a:off x="11381288" y="4290356"/>
            <a:ext cx="693067" cy="36933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solidFill>
                  <a:srgbClr val="5B9BD5"/>
                </a:solidFill>
                <a:latin typeface="Arial"/>
                <a:ea typeface="ＭＳ Ｐゴシック"/>
                <a:cs typeface="Arial"/>
              </a:rPr>
              <a:t>E2C</a:t>
            </a:r>
            <a:endParaRPr lang="zh-TW" altLang="en-US">
              <a:solidFill>
                <a:srgbClr val="5B9BD5"/>
              </a:solidFill>
            </a:endParaRPr>
          </a:p>
        </p:txBody>
      </p:sp>
      <p:sp>
        <p:nvSpPr>
          <p:cNvPr id="27" name="文字方塊 26">
            <a:extLst>
              <a:ext uri="{FF2B5EF4-FFF2-40B4-BE49-F238E27FC236}">
                <a16:creationId xmlns:a16="http://schemas.microsoft.com/office/drawing/2014/main" id="{AFA4DA5B-FA76-9D6E-7D43-70C4B34D9FC9}"/>
              </a:ext>
            </a:extLst>
          </p:cNvPr>
          <p:cNvSpPr txBox="1"/>
          <p:nvPr/>
        </p:nvSpPr>
        <p:spPr>
          <a:xfrm>
            <a:off x="11381950" y="5333190"/>
            <a:ext cx="693067" cy="36933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solidFill>
                  <a:srgbClr val="5B9BD5"/>
                </a:solidFill>
                <a:latin typeface="Arial"/>
                <a:ea typeface="ＭＳ Ｐゴシック"/>
                <a:cs typeface="Arial"/>
              </a:rPr>
              <a:t>E3C</a:t>
            </a:r>
            <a:endParaRPr lang="zh-TW" altLang="en-US">
              <a:solidFill>
                <a:srgbClr val="5B9BD5"/>
              </a:solidFill>
            </a:endParaRPr>
          </a:p>
        </p:txBody>
      </p:sp>
      <p:sp>
        <p:nvSpPr>
          <p:cNvPr id="31" name="TextBox 30">
            <a:extLst>
              <a:ext uri="{FF2B5EF4-FFF2-40B4-BE49-F238E27FC236}">
                <a16:creationId xmlns:a16="http://schemas.microsoft.com/office/drawing/2014/main" id="{9F24D2D3-37A1-41C8-9631-612F7DC49E3B}"/>
              </a:ext>
            </a:extLst>
          </p:cNvPr>
          <p:cNvSpPr txBox="1"/>
          <p:nvPr/>
        </p:nvSpPr>
        <p:spPr>
          <a:xfrm>
            <a:off x="12744360" y="6832808"/>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sp>
        <p:nvSpPr>
          <p:cNvPr id="35" name="文字方塊 26">
            <a:extLst>
              <a:ext uri="{FF2B5EF4-FFF2-40B4-BE49-F238E27FC236}">
                <a16:creationId xmlns:a16="http://schemas.microsoft.com/office/drawing/2014/main" id="{0E6B31BE-5838-4DB9-9F01-FF413E05F1C9}"/>
              </a:ext>
            </a:extLst>
          </p:cNvPr>
          <p:cNvSpPr txBox="1"/>
          <p:nvPr/>
        </p:nvSpPr>
        <p:spPr>
          <a:xfrm>
            <a:off x="11373296" y="6475839"/>
            <a:ext cx="693067" cy="36933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dirty="0">
                <a:solidFill>
                  <a:srgbClr val="5B9BD5"/>
                </a:solidFill>
                <a:latin typeface="Arial"/>
                <a:ea typeface="ＭＳ Ｐゴシック"/>
                <a:cs typeface="Arial"/>
              </a:rPr>
              <a:t>E</a:t>
            </a:r>
            <a:r>
              <a:rPr lang="en-US" altLang="zh-TW" dirty="0">
                <a:solidFill>
                  <a:srgbClr val="5B9BD5"/>
                </a:solidFill>
                <a:latin typeface="Arial"/>
                <a:ea typeface="ＭＳ Ｐゴシック"/>
                <a:cs typeface="Arial"/>
              </a:rPr>
              <a:t>4</a:t>
            </a:r>
            <a:r>
              <a:rPr lang="zh-TW" altLang="en-US" dirty="0">
                <a:solidFill>
                  <a:srgbClr val="5B9BD5"/>
                </a:solidFill>
                <a:latin typeface="Arial"/>
                <a:ea typeface="ＭＳ Ｐゴシック"/>
                <a:cs typeface="Arial"/>
              </a:rPr>
              <a:t>C</a:t>
            </a:r>
            <a:endParaRPr lang="zh-TW" altLang="en-US" dirty="0">
              <a:solidFill>
                <a:srgbClr val="5B9BD5"/>
              </a:solidFill>
            </a:endParaRPr>
          </a:p>
        </p:txBody>
      </p:sp>
      <p:grpSp>
        <p:nvGrpSpPr>
          <p:cNvPr id="55" name="Group 54">
            <a:extLst>
              <a:ext uri="{FF2B5EF4-FFF2-40B4-BE49-F238E27FC236}">
                <a16:creationId xmlns:a16="http://schemas.microsoft.com/office/drawing/2014/main" id="{8A22825A-F683-4108-B822-A7BF9538A1D0}"/>
              </a:ext>
            </a:extLst>
          </p:cNvPr>
          <p:cNvGrpSpPr/>
          <p:nvPr/>
        </p:nvGrpSpPr>
        <p:grpSpPr>
          <a:xfrm rot="2094452">
            <a:off x="12402535" y="6334396"/>
            <a:ext cx="970676" cy="802660"/>
            <a:chOff x="12402535" y="6179884"/>
            <a:chExt cx="970676" cy="802660"/>
          </a:xfrm>
        </p:grpSpPr>
        <p:sp>
          <p:nvSpPr>
            <p:cNvPr id="24" name="Oval 23">
              <a:extLst>
                <a:ext uri="{FF2B5EF4-FFF2-40B4-BE49-F238E27FC236}">
                  <a16:creationId xmlns:a16="http://schemas.microsoft.com/office/drawing/2014/main" id="{E7ADD186-F52B-4030-AA3F-9CA9ABEF5A4D}"/>
                </a:ext>
              </a:extLst>
            </p:cNvPr>
            <p:cNvSpPr/>
            <p:nvPr/>
          </p:nvSpPr>
          <p:spPr>
            <a:xfrm>
              <a:off x="12419231" y="6759637"/>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6A1BD89-6E8F-4A6C-90F9-C5D0ADC8058E}"/>
                </a:ext>
              </a:extLst>
            </p:cNvPr>
            <p:cNvSpPr/>
            <p:nvPr/>
          </p:nvSpPr>
          <p:spPr>
            <a:xfrm>
              <a:off x="12625807" y="6253900"/>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FA13688-1442-406D-85DF-FA8B2AC3370A}"/>
                </a:ext>
              </a:extLst>
            </p:cNvPr>
            <p:cNvSpPr/>
            <p:nvPr/>
          </p:nvSpPr>
          <p:spPr>
            <a:xfrm>
              <a:off x="13221440" y="617988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D784FF0D-4DB0-4F79-AF0F-EBD74D22AED2}"/>
                </a:ext>
              </a:extLst>
            </p:cNvPr>
            <p:cNvCxnSpPr>
              <a:cxnSpLocks/>
            </p:cNvCxnSpPr>
            <p:nvPr/>
          </p:nvCxnSpPr>
          <p:spPr>
            <a:xfrm flipH="1">
              <a:off x="12537454" y="6308151"/>
              <a:ext cx="835757" cy="67439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17">
              <a:extLst>
                <a:ext uri="{FF2B5EF4-FFF2-40B4-BE49-F238E27FC236}">
                  <a16:creationId xmlns:a16="http://schemas.microsoft.com/office/drawing/2014/main" id="{39E7FF9C-6FD8-4DBA-A920-7D77C905E491}"/>
                </a:ext>
              </a:extLst>
            </p:cNvPr>
            <p:cNvCxnSpPr>
              <a:cxnSpLocks/>
              <a:stCxn id="29" idx="3"/>
              <a:endCxn id="24" idx="6"/>
            </p:cNvCxnSpPr>
            <p:nvPr/>
          </p:nvCxnSpPr>
          <p:spPr>
            <a:xfrm flipH="1">
              <a:off x="12537454" y="6280794"/>
              <a:ext cx="701299" cy="53795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3" name="直線單箭頭接點 18">
              <a:extLst>
                <a:ext uri="{FF2B5EF4-FFF2-40B4-BE49-F238E27FC236}">
                  <a16:creationId xmlns:a16="http://schemas.microsoft.com/office/drawing/2014/main" id="{85DEAAD4-624F-4803-8395-620017267A9F}"/>
                </a:ext>
              </a:extLst>
            </p:cNvPr>
            <p:cNvCxnSpPr>
              <a:cxnSpLocks/>
              <a:endCxn id="29" idx="2"/>
            </p:cNvCxnSpPr>
            <p:nvPr/>
          </p:nvCxnSpPr>
          <p:spPr>
            <a:xfrm flipV="1">
              <a:off x="12760248" y="6238996"/>
              <a:ext cx="461192" cy="580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4" name="直線單箭頭接點 19">
              <a:extLst>
                <a:ext uri="{FF2B5EF4-FFF2-40B4-BE49-F238E27FC236}">
                  <a16:creationId xmlns:a16="http://schemas.microsoft.com/office/drawing/2014/main" id="{021ADF5D-B275-4BD4-A83E-DA7940915E8F}"/>
                </a:ext>
              </a:extLst>
            </p:cNvPr>
            <p:cNvCxnSpPr>
              <a:cxnSpLocks/>
              <a:stCxn id="36" idx="7"/>
            </p:cNvCxnSpPr>
            <p:nvPr/>
          </p:nvCxnSpPr>
          <p:spPr>
            <a:xfrm flipV="1">
              <a:off x="12503445" y="6336704"/>
              <a:ext cx="132309" cy="14445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AB94A41E-7042-430E-8660-A1B9742B1B72}"/>
                </a:ext>
              </a:extLst>
            </p:cNvPr>
            <p:cNvSpPr/>
            <p:nvPr/>
          </p:nvSpPr>
          <p:spPr>
            <a:xfrm>
              <a:off x="12402535" y="6463843"/>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直線單箭頭接點 19">
              <a:extLst>
                <a:ext uri="{FF2B5EF4-FFF2-40B4-BE49-F238E27FC236}">
                  <a16:creationId xmlns:a16="http://schemas.microsoft.com/office/drawing/2014/main" id="{EA0529C5-4FFA-4E78-8735-DC4270D6D361}"/>
                </a:ext>
              </a:extLst>
            </p:cNvPr>
            <p:cNvCxnSpPr>
              <a:cxnSpLocks/>
              <a:stCxn id="36" idx="4"/>
              <a:endCxn id="24" idx="1"/>
            </p:cNvCxnSpPr>
            <p:nvPr/>
          </p:nvCxnSpPr>
          <p:spPr>
            <a:xfrm flipH="1">
              <a:off x="12436544" y="6582066"/>
              <a:ext cx="25103" cy="19488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6" name="直線單箭頭接點 19">
              <a:extLst>
                <a:ext uri="{FF2B5EF4-FFF2-40B4-BE49-F238E27FC236}">
                  <a16:creationId xmlns:a16="http://schemas.microsoft.com/office/drawing/2014/main" id="{49CE509F-2869-4B86-B304-77FC0858CFBA}"/>
                </a:ext>
              </a:extLst>
            </p:cNvPr>
            <p:cNvCxnSpPr>
              <a:cxnSpLocks/>
              <a:stCxn id="24" idx="4"/>
            </p:cNvCxnSpPr>
            <p:nvPr/>
          </p:nvCxnSpPr>
          <p:spPr>
            <a:xfrm flipV="1">
              <a:off x="12478343" y="6334472"/>
              <a:ext cx="191097" cy="5433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8" name="直線單箭頭接點 19">
              <a:extLst>
                <a:ext uri="{FF2B5EF4-FFF2-40B4-BE49-F238E27FC236}">
                  <a16:creationId xmlns:a16="http://schemas.microsoft.com/office/drawing/2014/main" id="{0B694543-93A3-435D-8338-B63F0428AAC9}"/>
                </a:ext>
              </a:extLst>
            </p:cNvPr>
            <p:cNvCxnSpPr>
              <a:cxnSpLocks/>
              <a:stCxn id="36" idx="6"/>
              <a:endCxn id="29" idx="7"/>
            </p:cNvCxnSpPr>
            <p:nvPr/>
          </p:nvCxnSpPr>
          <p:spPr>
            <a:xfrm rot="19505548">
              <a:off x="12499662" y="6264293"/>
              <a:ext cx="843784" cy="191567"/>
            </a:xfrm>
            <a:prstGeom prst="straightConnector1">
              <a:avLst/>
            </a:prstGeom>
          </p:spPr>
          <p:style>
            <a:lnRef idx="1">
              <a:schemeClr val="accent1"/>
            </a:lnRef>
            <a:fillRef idx="0">
              <a:schemeClr val="accent1"/>
            </a:fillRef>
            <a:effectRef idx="0">
              <a:schemeClr val="accent1"/>
            </a:effectRef>
            <a:fontRef idx="minor">
              <a:schemeClr val="tx1"/>
            </a:fontRef>
          </p:style>
        </p:cxnSp>
      </p:grpSp>
      <p:pic>
        <p:nvPicPr>
          <p:cNvPr id="38" name="Picture 5" descr="A person taking a selfie&#10;&#10;Description automatically generated">
            <a:extLst>
              <a:ext uri="{FF2B5EF4-FFF2-40B4-BE49-F238E27FC236}">
                <a16:creationId xmlns:a16="http://schemas.microsoft.com/office/drawing/2014/main" id="{6E02E391-4B0D-49C9-B8ED-5EEBA8DEBA4D}"/>
              </a:ext>
            </a:extLst>
          </p:cNvPr>
          <p:cNvPicPr>
            <a:picLocks noChangeAspect="1"/>
          </p:cNvPicPr>
          <p:nvPr/>
        </p:nvPicPr>
        <p:blipFill>
          <a:blip r:embed="rId3"/>
          <a:stretch>
            <a:fillRect/>
          </a:stretch>
        </p:blipFill>
        <p:spPr>
          <a:xfrm>
            <a:off x="11544241" y="985558"/>
            <a:ext cx="1599168" cy="1997247"/>
          </a:xfrm>
          <a:prstGeom prst="rect">
            <a:avLst/>
          </a:prstGeom>
        </p:spPr>
      </p:pic>
    </p:spTree>
    <p:extLst>
      <p:ext uri="{BB962C8B-B14F-4D97-AF65-F5344CB8AC3E}">
        <p14:creationId xmlns:p14="http://schemas.microsoft.com/office/powerpoint/2010/main" val="402919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6F1E-A0FC-0082-2BFC-44EBB4FE60C1}"/>
              </a:ext>
            </a:extLst>
          </p:cNvPr>
          <p:cNvSpPr>
            <a:spLocks noGrp="1"/>
          </p:cNvSpPr>
          <p:nvPr>
            <p:ph type="title"/>
          </p:nvPr>
        </p:nvSpPr>
        <p:spPr/>
        <p:txBody>
          <a:bodyPr/>
          <a:lstStyle/>
          <a:p>
            <a:r>
              <a:rPr lang="en-US" sz="4350" dirty="0">
                <a:latin typeface="Arial"/>
                <a:cs typeface="Arial"/>
              </a:rPr>
              <a:t>EEC in </a:t>
            </a:r>
            <a:r>
              <a:rPr lang="en-US" sz="4350" dirty="0" err="1">
                <a:latin typeface="Arial"/>
                <a:cs typeface="Arial"/>
              </a:rPr>
              <a:t>e</a:t>
            </a:r>
            <a:r>
              <a:rPr lang="en-US" sz="4350" baseline="30000" dirty="0" err="1">
                <a:latin typeface="Arial"/>
                <a:cs typeface="Arial"/>
              </a:rPr>
              <a:t>+</a:t>
            </a:r>
            <a:r>
              <a:rPr lang="en-US" sz="4350" dirty="0" err="1">
                <a:latin typeface="Arial"/>
                <a:cs typeface="Arial"/>
              </a:rPr>
              <a:t>e</a:t>
            </a:r>
            <a:r>
              <a:rPr lang="en-US" sz="4350" baseline="30000" dirty="0">
                <a:latin typeface="Arial"/>
                <a:cs typeface="Arial"/>
              </a:rPr>
              <a:t>-</a:t>
            </a:r>
            <a:r>
              <a:rPr lang="en-US" sz="4350" dirty="0">
                <a:latin typeface="Arial"/>
                <a:cs typeface="Arial"/>
              </a:rPr>
              <a:t>: Extending to back-to-back region</a:t>
            </a:r>
            <a:endParaRPr lang="en-US" dirty="0"/>
          </a:p>
        </p:txBody>
      </p:sp>
      <p:sp>
        <p:nvSpPr>
          <p:cNvPr id="7" name="Content Placeholder 6">
            <a:extLst>
              <a:ext uri="{FF2B5EF4-FFF2-40B4-BE49-F238E27FC236}">
                <a16:creationId xmlns:a16="http://schemas.microsoft.com/office/drawing/2014/main" id="{CC792ABE-5E2C-EFDE-56E6-D23DC8C69BB4}"/>
              </a:ext>
            </a:extLst>
          </p:cNvPr>
          <p:cNvSpPr>
            <a:spLocks noGrp="1"/>
          </p:cNvSpPr>
          <p:nvPr>
            <p:ph idx="1"/>
          </p:nvPr>
        </p:nvSpPr>
        <p:spPr>
          <a:xfrm>
            <a:off x="281327" y="1006475"/>
            <a:ext cx="10179569" cy="5994400"/>
          </a:xfrm>
        </p:spPr>
        <p:txBody>
          <a:bodyPr/>
          <a:lstStyle/>
          <a:p>
            <a:pPr marL="227965" indent="-227965"/>
            <a:r>
              <a:rPr lang="en-US" dirty="0">
                <a:latin typeface="Arial"/>
                <a:cs typeface="Arial"/>
              </a:rPr>
              <a:t>Back-to-back (</a:t>
            </a:r>
            <a:r>
              <a:rPr lang="en-US" b="1" dirty="0">
                <a:latin typeface="Arial"/>
                <a:cs typeface="Arial"/>
              </a:rPr>
              <a:t>Sudakov Limit</a:t>
            </a:r>
            <a:r>
              <a:rPr lang="en-US" dirty="0">
                <a:latin typeface="Arial"/>
                <a:cs typeface="Arial"/>
              </a:rPr>
              <a:t>) </a:t>
            </a:r>
            <a:endParaRPr lang="en-US" dirty="0"/>
          </a:p>
          <a:p>
            <a:pPr marL="685165" lvl="1" indent="-227965"/>
            <a:r>
              <a:rPr lang="en-US" dirty="0">
                <a:latin typeface="Arial"/>
                <a:cs typeface="Arial"/>
              </a:rPr>
              <a:t>At </a:t>
            </a:r>
            <a:r>
              <a:rPr lang="en-US" dirty="0">
                <a:solidFill>
                  <a:srgbClr val="FF0000"/>
                </a:solidFill>
                <a:latin typeface="Arial"/>
                <a:cs typeface="Arial"/>
              </a:rPr>
              <a:t>Θ ~ π</a:t>
            </a:r>
          </a:p>
          <a:p>
            <a:pPr marL="685165" lvl="1" indent="-227965"/>
            <a:r>
              <a:rPr lang="en-US" dirty="0">
                <a:latin typeface="Arial"/>
                <a:cs typeface="Arial"/>
              </a:rPr>
              <a:t>Study correlations of the full set of particles, not just those within jets</a:t>
            </a:r>
            <a:endParaRPr lang="en-US" dirty="0"/>
          </a:p>
          <a:p>
            <a:pPr marL="227965" indent="-227965"/>
            <a:r>
              <a:rPr lang="en-US" b="1" dirty="0">
                <a:solidFill>
                  <a:schemeClr val="accent5">
                    <a:lumMod val="75000"/>
                  </a:schemeClr>
                </a:solidFill>
                <a:latin typeface="Arial"/>
                <a:cs typeface="Arial"/>
              </a:rPr>
              <a:t>Not possible to explore with jet substructure </a:t>
            </a:r>
            <a:endParaRPr lang="en-US" b="1" dirty="0">
              <a:solidFill>
                <a:schemeClr val="accent5">
                  <a:lumMod val="75000"/>
                </a:schemeClr>
              </a:solidFill>
            </a:endParaRPr>
          </a:p>
          <a:p>
            <a:pPr marL="685165" lvl="1" indent="-227965"/>
            <a:r>
              <a:rPr lang="en-US" dirty="0">
                <a:solidFill>
                  <a:schemeClr val="accent5">
                    <a:lumMod val="75000"/>
                  </a:schemeClr>
                </a:solidFill>
                <a:latin typeface="Arial"/>
                <a:cs typeface="Arial"/>
              </a:rPr>
              <a:t>Presents a unique opportunity in </a:t>
            </a:r>
            <a:r>
              <a:rPr lang="en-US" dirty="0" err="1">
                <a:solidFill>
                  <a:schemeClr val="accent5">
                    <a:lumMod val="75000"/>
                  </a:schemeClr>
                </a:solidFill>
                <a:latin typeface="Arial"/>
                <a:cs typeface="Arial"/>
              </a:rPr>
              <a:t>e</a:t>
            </a:r>
            <a:r>
              <a:rPr lang="en-US" baseline="30000" dirty="0" err="1">
                <a:solidFill>
                  <a:schemeClr val="accent5">
                    <a:lumMod val="75000"/>
                  </a:schemeClr>
                </a:solidFill>
                <a:latin typeface="Arial"/>
                <a:cs typeface="Arial"/>
              </a:rPr>
              <a:t>+</a:t>
            </a:r>
            <a:r>
              <a:rPr lang="en-US" dirty="0" err="1">
                <a:solidFill>
                  <a:schemeClr val="accent5">
                    <a:lumMod val="75000"/>
                  </a:schemeClr>
                </a:solidFill>
                <a:latin typeface="Arial"/>
                <a:cs typeface="Arial"/>
              </a:rPr>
              <a:t>e</a:t>
            </a:r>
            <a:r>
              <a:rPr lang="en-US" baseline="30000" dirty="0">
                <a:solidFill>
                  <a:schemeClr val="accent5">
                    <a:lumMod val="75000"/>
                  </a:schemeClr>
                </a:solidFill>
                <a:latin typeface="Arial"/>
                <a:cs typeface="Arial"/>
              </a:rPr>
              <a:t>-</a:t>
            </a:r>
            <a:r>
              <a:rPr lang="en-US" dirty="0">
                <a:solidFill>
                  <a:schemeClr val="accent5">
                    <a:lumMod val="75000"/>
                  </a:schemeClr>
                </a:solidFill>
                <a:latin typeface="Arial"/>
                <a:cs typeface="Arial"/>
              </a:rPr>
              <a:t>! </a:t>
            </a:r>
          </a:p>
          <a:p>
            <a:pPr marL="227965" indent="-227965"/>
            <a:r>
              <a:rPr lang="en-US" dirty="0">
                <a:latin typeface="Arial"/>
                <a:cs typeface="Arial"/>
              </a:rPr>
              <a:t>Important ingredient into theory calculations to control non-perturbative effect</a:t>
            </a:r>
          </a:p>
          <a:p>
            <a:pPr marL="227965" indent="-227965"/>
            <a:r>
              <a:rPr lang="en-US" dirty="0">
                <a:latin typeface="Arial"/>
                <a:cs typeface="Arial"/>
              </a:rPr>
              <a:t>Similar to collinear limit, this can also be used to study confinement transition and strong coupling constant</a:t>
            </a:r>
          </a:p>
        </p:txBody>
      </p:sp>
      <p:sp>
        <p:nvSpPr>
          <p:cNvPr id="3" name="Slide Number Placeholder 2">
            <a:extLst>
              <a:ext uri="{FF2B5EF4-FFF2-40B4-BE49-F238E27FC236}">
                <a16:creationId xmlns:a16="http://schemas.microsoft.com/office/drawing/2014/main" id="{43F3B133-29DB-8F9E-EA92-A653D89E8587}"/>
              </a:ext>
            </a:extLst>
          </p:cNvPr>
          <p:cNvSpPr>
            <a:spLocks noGrp="1"/>
          </p:cNvSpPr>
          <p:nvPr>
            <p:ph type="sldNum" idx="10"/>
          </p:nvPr>
        </p:nvSpPr>
        <p:spPr/>
        <p:txBody>
          <a:bodyPr/>
          <a:lstStyle/>
          <a:p>
            <a:pPr>
              <a:defRPr/>
            </a:pPr>
            <a:fld id="{5FAFCA32-E79B-49D5-A95D-2B1C2F2F5DAE}" type="slidenum">
              <a:rPr lang="en-US" altLang="en-US"/>
              <a:pPr>
                <a:defRPr/>
              </a:pPr>
              <a:t>22</a:t>
            </a:fld>
            <a:endParaRPr lang="en-US" altLang="en-US"/>
          </a:p>
        </p:txBody>
      </p:sp>
      <p:sp>
        <p:nvSpPr>
          <p:cNvPr id="4" name="Footer Placeholder 3">
            <a:extLst>
              <a:ext uri="{FF2B5EF4-FFF2-40B4-BE49-F238E27FC236}">
                <a16:creationId xmlns:a16="http://schemas.microsoft.com/office/drawing/2014/main" id="{475DF7A5-E5D4-770B-C960-B5D224811105}"/>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ea typeface="新細明體"/>
              <a:cs typeface="Arial"/>
            </a:endParaRPr>
          </a:p>
        </p:txBody>
      </p:sp>
      <p:pic>
        <p:nvPicPr>
          <p:cNvPr id="9" name="Picture 61" descr="一張含有 圖畫, 折紙 的圖片&#10;&#10;自動產生的描述">
            <a:extLst>
              <a:ext uri="{FF2B5EF4-FFF2-40B4-BE49-F238E27FC236}">
                <a16:creationId xmlns:a16="http://schemas.microsoft.com/office/drawing/2014/main" id="{B1431F65-0AA8-DA2B-32C3-FEA6A5159C8D}"/>
              </a:ext>
            </a:extLst>
          </p:cNvPr>
          <p:cNvPicPr>
            <a:picLocks noChangeAspect="1"/>
          </p:cNvPicPr>
          <p:nvPr/>
        </p:nvPicPr>
        <p:blipFill>
          <a:blip r:embed="rId2"/>
          <a:stretch>
            <a:fillRect/>
          </a:stretch>
        </p:blipFill>
        <p:spPr>
          <a:xfrm rot="10800000">
            <a:off x="11545779" y="3975371"/>
            <a:ext cx="1706626" cy="2957767"/>
          </a:xfrm>
          <a:prstGeom prst="rect">
            <a:avLst/>
          </a:prstGeom>
        </p:spPr>
      </p:pic>
      <p:cxnSp>
        <p:nvCxnSpPr>
          <p:cNvPr id="11" name="Straight Arrow Connector 53">
            <a:extLst>
              <a:ext uri="{FF2B5EF4-FFF2-40B4-BE49-F238E27FC236}">
                <a16:creationId xmlns:a16="http://schemas.microsoft.com/office/drawing/2014/main" id="{0E80CFC4-7837-B7D4-1D2D-A1DD417C0F69}"/>
              </a:ext>
            </a:extLst>
          </p:cNvPr>
          <p:cNvCxnSpPr>
            <a:cxnSpLocks/>
          </p:cNvCxnSpPr>
          <p:nvPr/>
        </p:nvCxnSpPr>
        <p:spPr bwMode="auto">
          <a:xfrm>
            <a:off x="11029169" y="5431255"/>
            <a:ext cx="1192138" cy="0"/>
          </a:xfrm>
          <a:prstGeom prst="straightConnector1">
            <a:avLst/>
          </a:prstGeom>
          <a:ln w="9525">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54">
            <a:extLst>
              <a:ext uri="{FF2B5EF4-FFF2-40B4-BE49-F238E27FC236}">
                <a16:creationId xmlns:a16="http://schemas.microsoft.com/office/drawing/2014/main" id="{37AD3FA9-75C6-BA61-2A57-6AFC20A03554}"/>
              </a:ext>
            </a:extLst>
          </p:cNvPr>
          <p:cNvCxnSpPr>
            <a:cxnSpLocks/>
          </p:cNvCxnSpPr>
          <p:nvPr/>
        </p:nvCxnSpPr>
        <p:spPr bwMode="auto">
          <a:xfrm flipV="1">
            <a:off x="11062787" y="5432223"/>
            <a:ext cx="248519" cy="387"/>
          </a:xfrm>
          <a:prstGeom prst="straightConnector1">
            <a:avLst/>
          </a:prstGeom>
          <a:ln w="9525">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7" name="Group 58">
            <a:extLst>
              <a:ext uri="{FF2B5EF4-FFF2-40B4-BE49-F238E27FC236}">
                <a16:creationId xmlns:a16="http://schemas.microsoft.com/office/drawing/2014/main" id="{0114144B-6A4A-74F2-8687-3BE154AE0918}"/>
              </a:ext>
            </a:extLst>
          </p:cNvPr>
          <p:cNvGrpSpPr/>
          <p:nvPr/>
        </p:nvGrpSpPr>
        <p:grpSpPr>
          <a:xfrm rot="10800000">
            <a:off x="12254925" y="5431255"/>
            <a:ext cx="1192138" cy="1110"/>
            <a:chOff x="6176934" y="4351448"/>
            <a:chExt cx="1192138" cy="1110"/>
          </a:xfrm>
        </p:grpSpPr>
        <p:cxnSp>
          <p:nvCxnSpPr>
            <p:cNvPr id="15" name="Straight Arrow Connector 56">
              <a:extLst>
                <a:ext uri="{FF2B5EF4-FFF2-40B4-BE49-F238E27FC236}">
                  <a16:creationId xmlns:a16="http://schemas.microsoft.com/office/drawing/2014/main" id="{95395A81-3D1A-66EB-EA60-57CE63DBBEF7}"/>
                </a:ext>
              </a:extLst>
            </p:cNvPr>
            <p:cNvCxnSpPr>
              <a:cxnSpLocks/>
            </p:cNvCxnSpPr>
            <p:nvPr/>
          </p:nvCxnSpPr>
          <p:spPr bwMode="auto">
            <a:xfrm>
              <a:off x="6176934" y="4352558"/>
              <a:ext cx="1192138" cy="0"/>
            </a:xfrm>
            <a:prstGeom prst="straightConnector1">
              <a:avLst/>
            </a:prstGeom>
            <a:ln w="9525">
              <a:solidFill>
                <a:schemeClr val="accent5">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57">
              <a:extLst>
                <a:ext uri="{FF2B5EF4-FFF2-40B4-BE49-F238E27FC236}">
                  <a16:creationId xmlns:a16="http://schemas.microsoft.com/office/drawing/2014/main" id="{536BF29E-EB43-D993-9645-495B303A1B3B}"/>
                </a:ext>
              </a:extLst>
            </p:cNvPr>
            <p:cNvCxnSpPr>
              <a:cxnSpLocks/>
            </p:cNvCxnSpPr>
            <p:nvPr/>
          </p:nvCxnSpPr>
          <p:spPr bwMode="auto">
            <a:xfrm flipV="1">
              <a:off x="6212218" y="4351448"/>
              <a:ext cx="248519" cy="387"/>
            </a:xfrm>
            <a:prstGeom prst="straightConnector1">
              <a:avLst/>
            </a:prstGeom>
            <a:ln w="9525">
              <a:solidFill>
                <a:schemeClr val="accent5">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9" name="TextBox 60">
            <a:extLst>
              <a:ext uri="{FF2B5EF4-FFF2-40B4-BE49-F238E27FC236}">
                <a16:creationId xmlns:a16="http://schemas.microsoft.com/office/drawing/2014/main" id="{DC599A9B-05B1-0C84-896C-391D2AAA29F3}"/>
              </a:ext>
            </a:extLst>
          </p:cNvPr>
          <p:cNvSpPr txBox="1"/>
          <p:nvPr/>
        </p:nvSpPr>
        <p:spPr>
          <a:xfrm>
            <a:off x="10747205" y="3821869"/>
            <a:ext cx="1836415" cy="523220"/>
          </a:xfrm>
          <a:prstGeom prst="rect">
            <a:avLst/>
          </a:prstGeom>
          <a:noFill/>
        </p:spPr>
        <p:txBody>
          <a:bodyPr wrap="square" rtlCol="0">
            <a:spAutoFit/>
          </a:bodyPr>
          <a:lstStyle/>
          <a:p>
            <a:r>
              <a:rPr lang="en-US" sz="2800" b="1" dirty="0">
                <a:solidFill>
                  <a:schemeClr val="accent5">
                    <a:lumMod val="75000"/>
                  </a:schemeClr>
                </a:solidFill>
              </a:rPr>
              <a:t>e</a:t>
            </a:r>
            <a:r>
              <a:rPr lang="en-US" sz="2800" b="1" baseline="30000" dirty="0">
                <a:solidFill>
                  <a:schemeClr val="accent5">
                    <a:lumMod val="75000"/>
                  </a:schemeClr>
                </a:solidFill>
              </a:rPr>
              <a:t>+</a:t>
            </a:r>
            <a:r>
              <a:rPr lang="en-US" sz="2800" b="1" dirty="0">
                <a:solidFill>
                  <a:schemeClr val="accent5">
                    <a:lumMod val="75000"/>
                  </a:schemeClr>
                </a:solidFill>
              </a:rPr>
              <a:t>e</a:t>
            </a:r>
            <a:r>
              <a:rPr lang="en-US" sz="2800" b="1" baseline="30000" dirty="0">
                <a:solidFill>
                  <a:schemeClr val="accent5">
                    <a:lumMod val="75000"/>
                  </a:schemeClr>
                </a:solidFill>
              </a:rPr>
              <a:t>-</a:t>
            </a:r>
            <a:endParaRPr lang="en-US" b="1" baseline="30000" dirty="0">
              <a:solidFill>
                <a:schemeClr val="accent5">
                  <a:lumMod val="75000"/>
                </a:schemeClr>
              </a:solidFill>
            </a:endParaRPr>
          </a:p>
        </p:txBody>
      </p:sp>
      <p:grpSp>
        <p:nvGrpSpPr>
          <p:cNvPr id="28" name="Group 27">
            <a:extLst>
              <a:ext uri="{FF2B5EF4-FFF2-40B4-BE49-F238E27FC236}">
                <a16:creationId xmlns:a16="http://schemas.microsoft.com/office/drawing/2014/main" id="{64817619-FCB4-4B54-A007-78E7D2B5F51B}"/>
              </a:ext>
            </a:extLst>
          </p:cNvPr>
          <p:cNvGrpSpPr/>
          <p:nvPr/>
        </p:nvGrpSpPr>
        <p:grpSpPr>
          <a:xfrm>
            <a:off x="954769" y="5440166"/>
            <a:ext cx="7624343" cy="1686393"/>
            <a:chOff x="2047097" y="5440167"/>
            <a:chExt cx="6532015" cy="1444786"/>
          </a:xfrm>
        </p:grpSpPr>
        <p:grpSp>
          <p:nvGrpSpPr>
            <p:cNvPr id="23" name="Group 22">
              <a:extLst>
                <a:ext uri="{FF2B5EF4-FFF2-40B4-BE49-F238E27FC236}">
                  <a16:creationId xmlns:a16="http://schemas.microsoft.com/office/drawing/2014/main" id="{1689FB04-36FE-4D15-B7ED-A87976FDA584}"/>
                </a:ext>
              </a:extLst>
            </p:cNvPr>
            <p:cNvGrpSpPr/>
            <p:nvPr/>
          </p:nvGrpSpPr>
          <p:grpSpPr>
            <a:xfrm>
              <a:off x="2047097" y="5440167"/>
              <a:ext cx="6532015" cy="857780"/>
              <a:chOff x="2047097" y="5440167"/>
              <a:chExt cx="6532015" cy="857780"/>
            </a:xfrm>
          </p:grpSpPr>
          <p:cxnSp>
            <p:nvCxnSpPr>
              <p:cNvPr id="5" name="Straight Arrow Connector 4">
                <a:extLst>
                  <a:ext uri="{FF2B5EF4-FFF2-40B4-BE49-F238E27FC236}">
                    <a16:creationId xmlns:a16="http://schemas.microsoft.com/office/drawing/2014/main" id="{E873217A-E428-DDCB-ED7F-86D4942DD004}"/>
                  </a:ext>
                </a:extLst>
              </p:cNvPr>
              <p:cNvCxnSpPr/>
              <p:nvPr/>
            </p:nvCxnSpPr>
            <p:spPr>
              <a:xfrm>
                <a:off x="6118423" y="6148146"/>
                <a:ext cx="2026284" cy="615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70B23D3-2DF0-68B7-42B5-1D7E40BEEF5A}"/>
                  </a:ext>
                </a:extLst>
              </p:cNvPr>
              <p:cNvCxnSpPr>
                <a:cxnSpLocks/>
              </p:cNvCxnSpPr>
              <p:nvPr/>
            </p:nvCxnSpPr>
            <p:spPr>
              <a:xfrm flipV="1">
                <a:off x="6086796" y="5821735"/>
                <a:ext cx="2037079" cy="327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6F104F8-FE3F-E551-723F-6D4AA4AE0D99}"/>
                  </a:ext>
                </a:extLst>
              </p:cNvPr>
              <p:cNvCxnSpPr>
                <a:cxnSpLocks/>
              </p:cNvCxnSpPr>
              <p:nvPr/>
            </p:nvCxnSpPr>
            <p:spPr>
              <a:xfrm flipV="1">
                <a:off x="6087460" y="6016661"/>
                <a:ext cx="1767204" cy="1327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C018C1A-0483-D07A-46BF-13FF7BC0130D}"/>
                  </a:ext>
                </a:extLst>
              </p:cNvPr>
              <p:cNvCxnSpPr>
                <a:cxnSpLocks/>
              </p:cNvCxnSpPr>
              <p:nvPr/>
            </p:nvCxnSpPr>
            <p:spPr>
              <a:xfrm>
                <a:off x="6077233" y="6149993"/>
                <a:ext cx="1249044" cy="1479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9989C20-5F08-4F35-FB9E-5CFED50AC70D}"/>
                  </a:ext>
                </a:extLst>
              </p:cNvPr>
              <p:cNvCxnSpPr>
                <a:cxnSpLocks/>
              </p:cNvCxnSpPr>
              <p:nvPr/>
            </p:nvCxnSpPr>
            <p:spPr>
              <a:xfrm flipV="1">
                <a:off x="6077848" y="6071915"/>
                <a:ext cx="2501264" cy="67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6A35C3A-0D7A-4590-9EC2-68CAA856103F}"/>
                  </a:ext>
                </a:extLst>
              </p:cNvPr>
              <p:cNvCxnSpPr>
                <a:cxnSpLocks/>
              </p:cNvCxnSpPr>
              <p:nvPr/>
            </p:nvCxnSpPr>
            <p:spPr>
              <a:xfrm flipH="1" flipV="1">
                <a:off x="4596326" y="6104822"/>
                <a:ext cx="1492886" cy="355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9FC98EE-CCA1-F824-0DA7-18DA159B27E9}"/>
                  </a:ext>
                </a:extLst>
              </p:cNvPr>
              <p:cNvCxnSpPr>
                <a:cxnSpLocks/>
              </p:cNvCxnSpPr>
              <p:nvPr/>
            </p:nvCxnSpPr>
            <p:spPr>
              <a:xfrm flipH="1">
                <a:off x="4672459" y="6151746"/>
                <a:ext cx="1428116" cy="137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20D376-EB79-E4BD-9292-A723D8FC42D9}"/>
                  </a:ext>
                </a:extLst>
              </p:cNvPr>
              <p:cNvCxnSpPr>
                <a:cxnSpLocks/>
              </p:cNvCxnSpPr>
              <p:nvPr/>
            </p:nvCxnSpPr>
            <p:spPr>
              <a:xfrm flipH="1" flipV="1">
                <a:off x="4381515" y="5954923"/>
                <a:ext cx="1741171" cy="1866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0DC629-D8B6-809F-B3C1-34EE0649875B}"/>
                  </a:ext>
                </a:extLst>
              </p:cNvPr>
              <p:cNvCxnSpPr>
                <a:cxnSpLocks/>
              </p:cNvCxnSpPr>
              <p:nvPr/>
            </p:nvCxnSpPr>
            <p:spPr>
              <a:xfrm flipH="1">
                <a:off x="4144641" y="6142230"/>
                <a:ext cx="1978661" cy="93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66EDF4B-D99F-2840-B18D-FF1ED3F8B51D}"/>
                  </a:ext>
                </a:extLst>
              </p:cNvPr>
              <p:cNvCxnSpPr>
                <a:cxnSpLocks/>
              </p:cNvCxnSpPr>
              <p:nvPr/>
            </p:nvCxnSpPr>
            <p:spPr>
              <a:xfrm flipH="1" flipV="1">
                <a:off x="5224900" y="5945313"/>
                <a:ext cx="866776" cy="2190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958319E-C7A6-9247-D42B-6E1D4C3A84C7}"/>
                  </a:ext>
                </a:extLst>
              </p:cNvPr>
              <p:cNvSpPr txBox="1"/>
              <p:nvPr/>
            </p:nvSpPr>
            <p:spPr>
              <a:xfrm>
                <a:off x="5517960" y="5440167"/>
                <a:ext cx="2743200" cy="342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0000"/>
                    </a:solidFill>
                    <a:latin typeface="Arial"/>
                    <a:ea typeface="ＭＳ Ｐゴシック"/>
                    <a:cs typeface="Arial"/>
                  </a:rPr>
                  <a:t>Back to back Θ</a:t>
                </a:r>
                <a:r>
                  <a:rPr lang="en-US" sz="2000" baseline="-25000" dirty="0">
                    <a:solidFill>
                      <a:srgbClr val="FF0000"/>
                    </a:solidFill>
                    <a:latin typeface="Arial"/>
                    <a:ea typeface="ＭＳ Ｐゴシック"/>
                    <a:cs typeface="Arial"/>
                  </a:rPr>
                  <a:t>L</a:t>
                </a:r>
                <a:r>
                  <a:rPr lang="en-US" sz="2000" dirty="0">
                    <a:solidFill>
                      <a:srgbClr val="FF0000"/>
                    </a:solidFill>
                    <a:latin typeface="Arial"/>
                    <a:ea typeface="ＭＳ Ｐゴシック"/>
                    <a:cs typeface="Arial"/>
                  </a:rPr>
                  <a:t>~ π</a:t>
                </a:r>
              </a:p>
            </p:txBody>
          </p:sp>
          <p:sp>
            <p:nvSpPr>
              <p:cNvPr id="25" name="TextBox 24">
                <a:extLst>
                  <a:ext uri="{FF2B5EF4-FFF2-40B4-BE49-F238E27FC236}">
                    <a16:creationId xmlns:a16="http://schemas.microsoft.com/office/drawing/2014/main" id="{D3C24E0A-C053-E5A1-76DF-0EC6295FC296}"/>
                  </a:ext>
                </a:extLst>
              </p:cNvPr>
              <p:cNvSpPr txBox="1"/>
              <p:nvPr/>
            </p:nvSpPr>
            <p:spPr>
              <a:xfrm>
                <a:off x="2047097" y="5935173"/>
                <a:ext cx="2743200" cy="342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5">
                        <a:lumMod val="75000"/>
                      </a:schemeClr>
                    </a:solidFill>
                    <a:latin typeface="Arial"/>
                    <a:ea typeface="ＭＳ Ｐゴシック"/>
                    <a:cs typeface="Arial"/>
                  </a:rPr>
                  <a:t>Collinear Θ</a:t>
                </a:r>
                <a:r>
                  <a:rPr lang="en-US" sz="2000" b="1" baseline="-25000" dirty="0">
                    <a:solidFill>
                      <a:schemeClr val="accent5">
                        <a:lumMod val="75000"/>
                      </a:schemeClr>
                    </a:solidFill>
                    <a:latin typeface="Arial"/>
                    <a:ea typeface="ＭＳ Ｐゴシック"/>
                    <a:cs typeface="Arial"/>
                  </a:rPr>
                  <a:t>L</a:t>
                </a:r>
                <a:r>
                  <a:rPr lang="en-US" sz="2000" b="1" dirty="0">
                    <a:solidFill>
                      <a:schemeClr val="accent5">
                        <a:lumMod val="75000"/>
                      </a:schemeClr>
                    </a:solidFill>
                    <a:latin typeface="Arial"/>
                    <a:ea typeface="ＭＳ Ｐゴシック"/>
                    <a:cs typeface="Arial"/>
                  </a:rPr>
                  <a:t>~ 0</a:t>
                </a:r>
                <a:endParaRPr lang="en-US" sz="2000" b="1" dirty="0">
                  <a:solidFill>
                    <a:schemeClr val="accent5">
                      <a:lumMod val="75000"/>
                    </a:schemeClr>
                  </a:solidFill>
                  <a:latin typeface="Arial"/>
                  <a:ea typeface="ＭＳ Ｐゴシック"/>
                </a:endParaRPr>
              </a:p>
            </p:txBody>
          </p:sp>
          <p:cxnSp>
            <p:nvCxnSpPr>
              <p:cNvPr id="26" name="Straight Arrow Connector 25">
                <a:extLst>
                  <a:ext uri="{FF2B5EF4-FFF2-40B4-BE49-F238E27FC236}">
                    <a16:creationId xmlns:a16="http://schemas.microsoft.com/office/drawing/2014/main" id="{032449F1-881B-9B68-AE5F-06DC0C4917AC}"/>
                  </a:ext>
                </a:extLst>
              </p:cNvPr>
              <p:cNvCxnSpPr/>
              <p:nvPr/>
            </p:nvCxnSpPr>
            <p:spPr>
              <a:xfrm flipH="1">
                <a:off x="3879744" y="5986884"/>
                <a:ext cx="3176" cy="277494"/>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Arc 26">
              <a:extLst>
                <a:ext uri="{FF2B5EF4-FFF2-40B4-BE49-F238E27FC236}">
                  <a16:creationId xmlns:a16="http://schemas.microsoft.com/office/drawing/2014/main" id="{ADFB619A-8BE6-790A-2BE3-FE65E4B39FA8}"/>
                </a:ext>
              </a:extLst>
            </p:cNvPr>
            <p:cNvSpPr/>
            <p:nvPr/>
          </p:nvSpPr>
          <p:spPr>
            <a:xfrm rot="18900000">
              <a:off x="5585174" y="5799445"/>
              <a:ext cx="1074761" cy="1085508"/>
            </a:xfrm>
            <a:prstGeom prst="arc">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sp>
        <p:nvSpPr>
          <p:cNvPr id="32" name="文字方塊 31">
            <a:extLst>
              <a:ext uri="{FF2B5EF4-FFF2-40B4-BE49-F238E27FC236}">
                <a16:creationId xmlns:a16="http://schemas.microsoft.com/office/drawing/2014/main" id="{C54E14FF-C1E8-8E8F-0D6B-043F23D7B734}"/>
              </a:ext>
            </a:extLst>
          </p:cNvPr>
          <p:cNvSpPr txBox="1"/>
          <p:nvPr/>
        </p:nvSpPr>
        <p:spPr>
          <a:xfrm>
            <a:off x="11479053" y="2970331"/>
            <a:ext cx="18606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a:latin typeface="Arial"/>
                <a:ea typeface="ＭＳ Ｐゴシック"/>
                <a:cs typeface="Arial"/>
              </a:rPr>
              <a:t>Yi Chen (Vanderbilt U.)</a:t>
            </a:r>
            <a:endParaRPr lang="zh-TW" altLang="en-US" sz="1200">
              <a:cs typeface="Arial"/>
            </a:endParaRPr>
          </a:p>
        </p:txBody>
      </p:sp>
      <p:pic>
        <p:nvPicPr>
          <p:cNvPr id="34" name="Picture 5" descr="A person taking a selfie&#10;&#10;Description automatically generated">
            <a:extLst>
              <a:ext uri="{FF2B5EF4-FFF2-40B4-BE49-F238E27FC236}">
                <a16:creationId xmlns:a16="http://schemas.microsoft.com/office/drawing/2014/main" id="{0C165441-0AFB-9EE9-67A7-D86EFA31C631}"/>
              </a:ext>
            </a:extLst>
          </p:cNvPr>
          <p:cNvPicPr>
            <a:picLocks noChangeAspect="1"/>
          </p:cNvPicPr>
          <p:nvPr/>
        </p:nvPicPr>
        <p:blipFill>
          <a:blip r:embed="rId3"/>
          <a:stretch>
            <a:fillRect/>
          </a:stretch>
        </p:blipFill>
        <p:spPr>
          <a:xfrm>
            <a:off x="11544241" y="985558"/>
            <a:ext cx="1599168" cy="1997247"/>
          </a:xfrm>
          <a:prstGeom prst="rect">
            <a:avLst/>
          </a:prstGeom>
        </p:spPr>
      </p:pic>
    </p:spTree>
    <p:extLst>
      <p:ext uri="{BB962C8B-B14F-4D97-AF65-F5344CB8AC3E}">
        <p14:creationId xmlns:p14="http://schemas.microsoft.com/office/powerpoint/2010/main" val="601672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8CB6-90DD-EE82-63B2-792C4B467C9C}"/>
              </a:ext>
            </a:extLst>
          </p:cNvPr>
          <p:cNvSpPr>
            <a:spLocks noGrp="1"/>
          </p:cNvSpPr>
          <p:nvPr>
            <p:ph type="title"/>
          </p:nvPr>
        </p:nvSpPr>
        <p:spPr/>
        <p:txBody>
          <a:bodyPr/>
          <a:lstStyle/>
          <a:p>
            <a:r>
              <a:rPr lang="en-US" sz="4400" dirty="0">
                <a:latin typeface="Arial"/>
                <a:cs typeface="Arial"/>
              </a:rPr>
              <a:t>2-Particle EEC (E2C) from Archived MC</a:t>
            </a:r>
            <a:endParaRPr lang="en-US" sz="4400" dirty="0">
              <a:solidFill>
                <a:srgbClr val="000000"/>
              </a:solidFill>
              <a:latin typeface="Arial"/>
              <a:cs typeface="Arial"/>
            </a:endParaRPr>
          </a:p>
        </p:txBody>
      </p:sp>
      <p:sp>
        <p:nvSpPr>
          <p:cNvPr id="3" name="Content Placeholder 2">
            <a:extLst>
              <a:ext uri="{FF2B5EF4-FFF2-40B4-BE49-F238E27FC236}">
                <a16:creationId xmlns:a16="http://schemas.microsoft.com/office/drawing/2014/main" id="{73A8F944-E08F-0C75-2AA3-92B42DEAD99C}"/>
              </a:ext>
            </a:extLst>
          </p:cNvPr>
          <p:cNvSpPr>
            <a:spLocks noGrp="1"/>
          </p:cNvSpPr>
          <p:nvPr>
            <p:ph idx="1"/>
          </p:nvPr>
        </p:nvSpPr>
        <p:spPr/>
        <p:txBody>
          <a:bodyPr/>
          <a:lstStyle/>
          <a:p>
            <a:pPr marL="227965" indent="-227965"/>
            <a:r>
              <a:rPr lang="en-US" dirty="0">
                <a:latin typeface="Arial"/>
                <a:cs typeface="Arial"/>
              </a:rPr>
              <a:t>Presented in double-log-x scale to focus on the tail region</a:t>
            </a:r>
            <a:endParaRPr lang="en-US" dirty="0"/>
          </a:p>
        </p:txBody>
      </p:sp>
      <p:sp>
        <p:nvSpPr>
          <p:cNvPr id="4" name="Slide Number Placeholder 3">
            <a:extLst>
              <a:ext uri="{FF2B5EF4-FFF2-40B4-BE49-F238E27FC236}">
                <a16:creationId xmlns:a16="http://schemas.microsoft.com/office/drawing/2014/main" id="{DD00711C-EBF7-7FB6-9E01-B0907053EFD9}"/>
              </a:ext>
            </a:extLst>
          </p:cNvPr>
          <p:cNvSpPr>
            <a:spLocks noGrp="1"/>
          </p:cNvSpPr>
          <p:nvPr>
            <p:ph type="sldNum" idx="10"/>
          </p:nvPr>
        </p:nvSpPr>
        <p:spPr/>
        <p:txBody>
          <a:bodyPr/>
          <a:lstStyle/>
          <a:p>
            <a:pPr>
              <a:defRPr/>
            </a:pPr>
            <a:fld id="{CE073F8C-D60B-48F1-9268-A8D1323DD3CB}" type="slidenum">
              <a:rPr lang="en-US" altLang="en-US"/>
              <a:pPr>
                <a:defRPr/>
              </a:pPr>
              <a:t>23</a:t>
            </a:fld>
            <a:endParaRPr lang="en-US" altLang="en-US"/>
          </a:p>
        </p:txBody>
      </p:sp>
      <p:sp>
        <p:nvSpPr>
          <p:cNvPr id="5" name="Footer Placeholder 4">
            <a:extLst>
              <a:ext uri="{FF2B5EF4-FFF2-40B4-BE49-F238E27FC236}">
                <a16:creationId xmlns:a16="http://schemas.microsoft.com/office/drawing/2014/main" id="{0FA57790-63D7-15A8-E482-AEEF68628EE8}"/>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ea typeface="新細明體"/>
              <a:cs typeface="Arial"/>
            </a:endParaRPr>
          </a:p>
        </p:txBody>
      </p:sp>
      <p:pic>
        <p:nvPicPr>
          <p:cNvPr id="14" name="Picture 13" descr="A graph of a graph&#10;&#10;Description automatically generated">
            <a:extLst>
              <a:ext uri="{FF2B5EF4-FFF2-40B4-BE49-F238E27FC236}">
                <a16:creationId xmlns:a16="http://schemas.microsoft.com/office/drawing/2014/main" id="{A800B1FA-279F-72F7-8AF9-FE14FEF4C2CB}"/>
              </a:ext>
            </a:extLst>
          </p:cNvPr>
          <p:cNvPicPr>
            <a:picLocks noChangeAspect="1"/>
          </p:cNvPicPr>
          <p:nvPr/>
        </p:nvPicPr>
        <p:blipFill>
          <a:blip r:embed="rId2"/>
          <a:stretch>
            <a:fillRect/>
          </a:stretch>
        </p:blipFill>
        <p:spPr>
          <a:xfrm>
            <a:off x="6994477" y="1603612"/>
            <a:ext cx="6432988" cy="4663440"/>
          </a:xfrm>
          <a:prstGeom prst="rect">
            <a:avLst/>
          </a:prstGeom>
        </p:spPr>
      </p:pic>
      <p:pic>
        <p:nvPicPr>
          <p:cNvPr id="15" name="Picture 14" descr="A graph of a function&#10;&#10;Description automatically generated">
            <a:extLst>
              <a:ext uri="{FF2B5EF4-FFF2-40B4-BE49-F238E27FC236}">
                <a16:creationId xmlns:a16="http://schemas.microsoft.com/office/drawing/2014/main" id="{E8B70C06-84C7-864A-E4E2-28EA20351ADB}"/>
              </a:ext>
            </a:extLst>
          </p:cNvPr>
          <p:cNvPicPr>
            <a:picLocks noChangeAspect="1"/>
          </p:cNvPicPr>
          <p:nvPr/>
        </p:nvPicPr>
        <p:blipFill>
          <a:blip r:embed="rId3"/>
          <a:stretch>
            <a:fillRect/>
          </a:stretch>
        </p:blipFill>
        <p:spPr>
          <a:xfrm>
            <a:off x="477103" y="1603043"/>
            <a:ext cx="6432988" cy="4663440"/>
          </a:xfrm>
          <a:prstGeom prst="rect">
            <a:avLst/>
          </a:prstGeom>
        </p:spPr>
      </p:pic>
      <p:sp>
        <p:nvSpPr>
          <p:cNvPr id="16" name="Arrow: Curved Up 15">
            <a:extLst>
              <a:ext uri="{FF2B5EF4-FFF2-40B4-BE49-F238E27FC236}">
                <a16:creationId xmlns:a16="http://schemas.microsoft.com/office/drawing/2014/main" id="{D807DD71-C3D7-E0EF-D42D-DCDBE5803F5C}"/>
              </a:ext>
            </a:extLst>
          </p:cNvPr>
          <p:cNvSpPr/>
          <p:nvPr/>
        </p:nvSpPr>
        <p:spPr>
          <a:xfrm>
            <a:off x="1777212" y="5909481"/>
            <a:ext cx="7537384" cy="75745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Calibri"/>
              <a:cs typeface="Calibri"/>
            </a:endParaRPr>
          </a:p>
        </p:txBody>
      </p:sp>
      <p:sp>
        <p:nvSpPr>
          <p:cNvPr id="17" name="Arrow: Curved Up 16">
            <a:extLst>
              <a:ext uri="{FF2B5EF4-FFF2-40B4-BE49-F238E27FC236}">
                <a16:creationId xmlns:a16="http://schemas.microsoft.com/office/drawing/2014/main" id="{2C1DFFEA-E9BC-51DF-4EA7-2D9B387FAB54}"/>
              </a:ext>
            </a:extLst>
          </p:cNvPr>
          <p:cNvSpPr/>
          <p:nvPr/>
        </p:nvSpPr>
        <p:spPr>
          <a:xfrm>
            <a:off x="5927700" y="5951056"/>
            <a:ext cx="5769062" cy="75745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E493C5F0-E31D-BBA6-94EF-AECC186C0D95}"/>
              </a:ext>
            </a:extLst>
          </p:cNvPr>
          <p:cNvSpPr txBox="1"/>
          <p:nvPr/>
        </p:nvSpPr>
        <p:spPr>
          <a:xfrm>
            <a:off x="4111009" y="661916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0000"/>
                </a:solidFill>
                <a:latin typeface="Calibri"/>
                <a:ea typeface="ＭＳ Ｐゴシック"/>
              </a:rPr>
              <a:t>Log scale​ </a:t>
            </a:r>
            <a:r>
              <a:rPr lang="en-US">
                <a:solidFill>
                  <a:srgbClr val="000000"/>
                </a:solidFill>
                <a:latin typeface="Calibri"/>
                <a:ea typeface="ＭＳ Ｐゴシック"/>
              </a:rPr>
              <a:t>[0,</a:t>
            </a:r>
            <a:r>
              <a:rPr lang="en-US">
                <a:solidFill>
                  <a:srgbClr val="000000"/>
                </a:solidFill>
                <a:latin typeface="Arial"/>
                <a:ea typeface="ＭＳ Ｐゴシック"/>
                <a:cs typeface="Arial"/>
              </a:rPr>
              <a:t>π</a:t>
            </a:r>
            <a:r>
              <a:rPr lang="en-US" dirty="0">
                <a:solidFill>
                  <a:srgbClr val="000000"/>
                </a:solidFill>
                <a:latin typeface="Calibri"/>
                <a:ea typeface="ＭＳ Ｐゴシック"/>
              </a:rPr>
              <a:t>/2</a:t>
            </a:r>
            <a:r>
              <a:rPr lang="en-US">
                <a:solidFill>
                  <a:srgbClr val="000000"/>
                </a:solidFill>
                <a:latin typeface="Calibri"/>
                <a:ea typeface="ＭＳ Ｐゴシック"/>
              </a:rPr>
              <a:t>]</a:t>
            </a:r>
            <a:endParaRPr lang="en-US" dirty="0">
              <a:solidFill>
                <a:srgbClr val="000000"/>
              </a:solidFill>
              <a:latin typeface="Calibri"/>
            </a:endParaRPr>
          </a:p>
        </p:txBody>
      </p:sp>
      <p:sp>
        <p:nvSpPr>
          <p:cNvPr id="19" name="TextBox 18">
            <a:extLst>
              <a:ext uri="{FF2B5EF4-FFF2-40B4-BE49-F238E27FC236}">
                <a16:creationId xmlns:a16="http://schemas.microsoft.com/office/drawing/2014/main" id="{26173A7F-AB5D-6242-6186-EA2BD19AFFF9}"/>
              </a:ext>
            </a:extLst>
          </p:cNvPr>
          <p:cNvSpPr txBox="1"/>
          <p:nvPr/>
        </p:nvSpPr>
        <p:spPr>
          <a:xfrm>
            <a:off x="7434870" y="66197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Calibri"/>
                <a:ea typeface="ＭＳ Ｐゴシック"/>
              </a:rPr>
              <a:t>Flipped log</a:t>
            </a:r>
            <a:r>
              <a:rPr lang="en-US" dirty="0">
                <a:solidFill>
                  <a:srgbClr val="000000"/>
                </a:solidFill>
                <a:latin typeface="Calibri"/>
                <a:ea typeface="ＭＳ Ｐゴシック"/>
              </a:rPr>
              <a:t> scale​ </a:t>
            </a:r>
            <a:r>
              <a:rPr lang="en-US">
                <a:solidFill>
                  <a:srgbClr val="000000"/>
                </a:solidFill>
                <a:latin typeface="Arial"/>
                <a:ea typeface="ＭＳ Ｐゴシック"/>
                <a:cs typeface="Arial"/>
              </a:rPr>
              <a:t>π</a:t>
            </a:r>
            <a:r>
              <a:rPr lang="en-US">
                <a:solidFill>
                  <a:srgbClr val="000000"/>
                </a:solidFill>
                <a:latin typeface="Calibri"/>
                <a:ea typeface="ＭＳ Ｐゴシック"/>
              </a:rPr>
              <a:t>-[0,</a:t>
            </a:r>
            <a:r>
              <a:rPr lang="en-US">
                <a:solidFill>
                  <a:srgbClr val="000000"/>
                </a:solidFill>
                <a:latin typeface="Arial"/>
                <a:ea typeface="ＭＳ Ｐゴシック"/>
                <a:cs typeface="Arial"/>
              </a:rPr>
              <a:t>π</a:t>
            </a:r>
            <a:r>
              <a:rPr lang="en-US" dirty="0">
                <a:solidFill>
                  <a:srgbClr val="000000"/>
                </a:solidFill>
                <a:latin typeface="Calibri"/>
                <a:ea typeface="ＭＳ Ｐゴシック"/>
              </a:rPr>
              <a:t>/2]</a:t>
            </a:r>
            <a:endParaRPr lang="en-US" dirty="0">
              <a:solidFill>
                <a:srgbClr val="000000"/>
              </a:solidFill>
              <a:latin typeface="Calibri"/>
            </a:endParaRPr>
          </a:p>
        </p:txBody>
      </p:sp>
    </p:spTree>
    <p:extLst>
      <p:ext uri="{BB962C8B-B14F-4D97-AF65-F5344CB8AC3E}">
        <p14:creationId xmlns:p14="http://schemas.microsoft.com/office/powerpoint/2010/main" val="169335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DD9CD1-98D6-9E1B-2FBF-A2ED0ED5E855}"/>
              </a:ext>
            </a:extLst>
          </p:cNvPr>
          <p:cNvPicPr>
            <a:picLocks noChangeAspect="1"/>
          </p:cNvPicPr>
          <p:nvPr/>
        </p:nvPicPr>
        <p:blipFill>
          <a:blip r:embed="rId2"/>
          <a:stretch>
            <a:fillRect/>
          </a:stretch>
        </p:blipFill>
        <p:spPr>
          <a:xfrm>
            <a:off x="6333633" y="1154353"/>
            <a:ext cx="7430795" cy="5386996"/>
          </a:xfrm>
          <a:prstGeom prst="rect">
            <a:avLst/>
          </a:prstGeom>
        </p:spPr>
      </p:pic>
      <p:sp>
        <p:nvSpPr>
          <p:cNvPr id="2" name="Title 1">
            <a:extLst>
              <a:ext uri="{FF2B5EF4-FFF2-40B4-BE49-F238E27FC236}">
                <a16:creationId xmlns:a16="http://schemas.microsoft.com/office/drawing/2014/main" id="{06BC31F2-F4C1-A9E9-22F1-A731933523DC}"/>
              </a:ext>
            </a:extLst>
          </p:cNvPr>
          <p:cNvSpPr>
            <a:spLocks noGrp="1"/>
          </p:cNvSpPr>
          <p:nvPr>
            <p:ph type="title"/>
          </p:nvPr>
        </p:nvSpPr>
        <p:spPr/>
        <p:txBody>
          <a:bodyPr/>
          <a:lstStyle/>
          <a:p>
            <a:r>
              <a:rPr lang="en-US" sz="4350" dirty="0">
                <a:latin typeface="Arial"/>
                <a:cs typeface="Arial"/>
              </a:rPr>
              <a:t>E2C from MC Generators</a:t>
            </a:r>
            <a:endParaRPr lang="en-US" dirty="0"/>
          </a:p>
        </p:txBody>
      </p:sp>
      <p:sp>
        <p:nvSpPr>
          <p:cNvPr id="6" name="Content Placeholder 5">
            <a:extLst>
              <a:ext uri="{FF2B5EF4-FFF2-40B4-BE49-F238E27FC236}">
                <a16:creationId xmlns:a16="http://schemas.microsoft.com/office/drawing/2014/main" id="{7E901BD7-E197-7243-8939-16AD5401C737}"/>
              </a:ext>
            </a:extLst>
          </p:cNvPr>
          <p:cNvSpPr>
            <a:spLocks noGrp="1"/>
          </p:cNvSpPr>
          <p:nvPr>
            <p:ph idx="1"/>
          </p:nvPr>
        </p:nvSpPr>
        <p:spPr/>
        <p:txBody>
          <a:bodyPr/>
          <a:lstStyle/>
          <a:p>
            <a:pPr marL="227965" indent="-227965"/>
            <a:r>
              <a:rPr lang="en-US" dirty="0">
                <a:latin typeface="Arial"/>
                <a:cs typeface="Arial"/>
              </a:rPr>
              <a:t>Dominant structures</a:t>
            </a:r>
            <a:endParaRPr lang="en-US" dirty="0"/>
          </a:p>
          <a:p>
            <a:pPr marL="685165" lvl="1" indent="-227965"/>
            <a:r>
              <a:rPr lang="en-US" dirty="0">
                <a:latin typeface="Arial"/>
                <a:cs typeface="Arial"/>
              </a:rPr>
              <a:t>Dijet back to back</a:t>
            </a:r>
          </a:p>
          <a:p>
            <a:pPr marL="685165" lvl="1" indent="-227965"/>
            <a:r>
              <a:rPr lang="en-US" dirty="0">
                <a:latin typeface="Arial"/>
                <a:cs typeface="Arial"/>
              </a:rPr>
              <a:t>Left peak is what people are familiar with</a:t>
            </a:r>
            <a:endParaRPr lang="en-US" dirty="0"/>
          </a:p>
          <a:p>
            <a:pPr marL="685165" lvl="1" indent="-227965"/>
            <a:r>
              <a:rPr lang="en-US" dirty="0">
                <a:latin typeface="Arial"/>
                <a:cs typeface="Arial"/>
              </a:rPr>
              <a:t>No reason to be symmetric a priori</a:t>
            </a:r>
          </a:p>
          <a:p>
            <a:pPr marL="227965" indent="-227965"/>
            <a:r>
              <a:rPr lang="en-US" dirty="0">
                <a:solidFill>
                  <a:schemeClr val="accent5">
                    <a:lumMod val="75000"/>
                  </a:schemeClr>
                </a:solidFill>
                <a:latin typeface="Arial"/>
                <a:cs typeface="Arial"/>
              </a:rPr>
              <a:t>Left peak (collinear)</a:t>
            </a:r>
            <a:endParaRPr lang="en-US" dirty="0">
              <a:solidFill>
                <a:schemeClr val="accent5">
                  <a:lumMod val="75000"/>
                </a:schemeClr>
              </a:solidFill>
            </a:endParaRPr>
          </a:p>
          <a:p>
            <a:pPr marL="685165" lvl="1" indent="-227965"/>
            <a:r>
              <a:rPr lang="en-US" dirty="0">
                <a:latin typeface="Arial"/>
                <a:cs typeface="Arial"/>
              </a:rPr>
              <a:t>Parton shower region</a:t>
            </a:r>
          </a:p>
          <a:p>
            <a:pPr marL="1142365" lvl="2" indent="-227965"/>
            <a:r>
              <a:rPr lang="en-US" dirty="0">
                <a:latin typeface="Arial"/>
                <a:cs typeface="Arial"/>
              </a:rPr>
              <a:t>Different shower, different slope</a:t>
            </a:r>
          </a:p>
          <a:p>
            <a:pPr marL="685165" lvl="1" indent="-227965"/>
            <a:r>
              <a:rPr lang="en-US" dirty="0">
                <a:latin typeface="Arial"/>
                <a:cs typeface="Arial"/>
              </a:rPr>
              <a:t>Hadronization region</a:t>
            </a:r>
          </a:p>
          <a:p>
            <a:pPr marL="1142365" lvl="2" indent="-227965"/>
            <a:r>
              <a:rPr lang="en-US" dirty="0">
                <a:latin typeface="Arial"/>
                <a:cs typeface="Arial"/>
              </a:rPr>
              <a:t>MCs roughly parallel to each other</a:t>
            </a:r>
          </a:p>
          <a:p>
            <a:pPr marL="685165" lvl="1" indent="-227965"/>
            <a:r>
              <a:rPr lang="en-US" dirty="0">
                <a:latin typeface="Arial"/>
                <a:cs typeface="Arial"/>
              </a:rPr>
              <a:t>Peak location</a:t>
            </a:r>
          </a:p>
          <a:p>
            <a:pPr marL="1142365" lvl="2" indent="-227965"/>
            <a:r>
              <a:rPr lang="en-US" dirty="0">
                <a:latin typeface="Arial"/>
                <a:cs typeface="Arial"/>
              </a:rPr>
              <a:t>Correspond to 45 GeV scale</a:t>
            </a:r>
          </a:p>
          <a:p>
            <a:pPr marL="1142365" lvl="2" indent="-227965"/>
            <a:r>
              <a:rPr lang="en-US" dirty="0">
                <a:latin typeface="Arial"/>
                <a:cs typeface="Arial"/>
              </a:rPr>
              <a:t>Different MC are a bit different</a:t>
            </a:r>
          </a:p>
          <a:p>
            <a:pPr marL="227965" indent="-227965"/>
            <a:r>
              <a:rPr lang="en-US" dirty="0">
                <a:solidFill>
                  <a:schemeClr val="accent2">
                    <a:lumMod val="75000"/>
                  </a:schemeClr>
                </a:solidFill>
                <a:latin typeface="Arial"/>
                <a:cs typeface="Arial"/>
              </a:rPr>
              <a:t>Right peak (back-to-back)</a:t>
            </a:r>
            <a:endParaRPr lang="en-US" dirty="0">
              <a:solidFill>
                <a:schemeClr val="accent2">
                  <a:lumMod val="75000"/>
                </a:schemeClr>
              </a:solidFill>
            </a:endParaRPr>
          </a:p>
          <a:p>
            <a:pPr marL="685165" lvl="1" indent="-227965"/>
            <a:r>
              <a:rPr lang="en-US" dirty="0">
                <a:latin typeface="Arial"/>
                <a:cs typeface="Arial"/>
              </a:rPr>
              <a:t>Also a peak and transition between</a:t>
            </a:r>
            <a:br>
              <a:rPr lang="en-US" dirty="0">
                <a:latin typeface="Arial"/>
                <a:cs typeface="Arial"/>
              </a:rPr>
            </a:br>
            <a:r>
              <a:rPr lang="en-US" dirty="0">
                <a:latin typeface="Arial"/>
                <a:cs typeface="Arial"/>
              </a:rPr>
              <a:t>Sudakov limit and </a:t>
            </a:r>
            <a:r>
              <a:rPr lang="en-US" dirty="0" err="1">
                <a:latin typeface="Arial"/>
                <a:cs typeface="Arial"/>
              </a:rPr>
              <a:t>parton</a:t>
            </a:r>
            <a:r>
              <a:rPr lang="en-US" dirty="0">
                <a:latin typeface="Arial"/>
                <a:cs typeface="Arial"/>
              </a:rPr>
              <a:t> shower</a:t>
            </a:r>
            <a:endParaRPr lang="en-US" dirty="0"/>
          </a:p>
        </p:txBody>
      </p:sp>
      <p:sp>
        <p:nvSpPr>
          <p:cNvPr id="3" name="Slide Number Placeholder 2">
            <a:extLst>
              <a:ext uri="{FF2B5EF4-FFF2-40B4-BE49-F238E27FC236}">
                <a16:creationId xmlns:a16="http://schemas.microsoft.com/office/drawing/2014/main" id="{B8FACCB3-184E-BA46-CEB1-3D73E6011475}"/>
              </a:ext>
            </a:extLst>
          </p:cNvPr>
          <p:cNvSpPr>
            <a:spLocks noGrp="1"/>
          </p:cNvSpPr>
          <p:nvPr>
            <p:ph type="sldNum" idx="10"/>
          </p:nvPr>
        </p:nvSpPr>
        <p:spPr/>
        <p:txBody>
          <a:bodyPr/>
          <a:lstStyle/>
          <a:p>
            <a:pPr>
              <a:defRPr/>
            </a:pPr>
            <a:fld id="{5FAFCA32-E79B-49D5-A95D-2B1C2F2F5DAE}" type="slidenum">
              <a:rPr lang="en-US" altLang="en-US"/>
              <a:pPr>
                <a:defRPr/>
              </a:pPr>
              <a:t>24</a:t>
            </a:fld>
            <a:endParaRPr lang="en-US" altLang="en-US"/>
          </a:p>
        </p:txBody>
      </p:sp>
      <p:sp>
        <p:nvSpPr>
          <p:cNvPr id="4" name="Footer Placeholder 3">
            <a:extLst>
              <a:ext uri="{FF2B5EF4-FFF2-40B4-BE49-F238E27FC236}">
                <a16:creationId xmlns:a16="http://schemas.microsoft.com/office/drawing/2014/main" id="{432DF9A9-7986-033D-1180-0D0D33EB740D}"/>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ea typeface="新細明體"/>
              <a:cs typeface="Arial"/>
            </a:endParaRPr>
          </a:p>
        </p:txBody>
      </p:sp>
      <p:sp>
        <p:nvSpPr>
          <p:cNvPr id="16" name="Oval 8">
            <a:extLst>
              <a:ext uri="{FF2B5EF4-FFF2-40B4-BE49-F238E27FC236}">
                <a16:creationId xmlns:a16="http://schemas.microsoft.com/office/drawing/2014/main" id="{9A254F62-E95B-DFD7-1495-B6FDA0BA3610}"/>
              </a:ext>
            </a:extLst>
          </p:cNvPr>
          <p:cNvSpPr/>
          <p:nvPr/>
        </p:nvSpPr>
        <p:spPr>
          <a:xfrm>
            <a:off x="12808278" y="661202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9">
            <a:extLst>
              <a:ext uri="{FF2B5EF4-FFF2-40B4-BE49-F238E27FC236}">
                <a16:creationId xmlns:a16="http://schemas.microsoft.com/office/drawing/2014/main" id="{7FD88B03-7F87-D7CD-4A23-762B5CCC5759}"/>
              </a:ext>
            </a:extLst>
          </p:cNvPr>
          <p:cNvSpPr/>
          <p:nvPr/>
        </p:nvSpPr>
        <p:spPr>
          <a:xfrm>
            <a:off x="13206000" y="6548580"/>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4">
            <a:extLst>
              <a:ext uri="{FF2B5EF4-FFF2-40B4-BE49-F238E27FC236}">
                <a16:creationId xmlns:a16="http://schemas.microsoft.com/office/drawing/2014/main" id="{574B7AA0-79BF-58A7-54F5-C9564BA318F8}"/>
              </a:ext>
            </a:extLst>
          </p:cNvPr>
          <p:cNvSpPr txBox="1"/>
          <p:nvPr/>
        </p:nvSpPr>
        <p:spPr>
          <a:xfrm>
            <a:off x="12840976" y="6185324"/>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22" name="直線單箭頭接點 21">
            <a:extLst>
              <a:ext uri="{FF2B5EF4-FFF2-40B4-BE49-F238E27FC236}">
                <a16:creationId xmlns:a16="http://schemas.microsoft.com/office/drawing/2014/main" id="{88D1F3A9-8185-E311-33DB-9B6849A3F762}"/>
              </a:ext>
            </a:extLst>
          </p:cNvPr>
          <p:cNvCxnSpPr/>
          <p:nvPr/>
        </p:nvCxnSpPr>
        <p:spPr>
          <a:xfrm flipV="1">
            <a:off x="12942719" y="6608820"/>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9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751A-1055-FD98-2344-72414A2CF62D}"/>
              </a:ext>
            </a:extLst>
          </p:cNvPr>
          <p:cNvSpPr>
            <a:spLocks noGrp="1"/>
          </p:cNvSpPr>
          <p:nvPr>
            <p:ph type="title"/>
          </p:nvPr>
        </p:nvSpPr>
        <p:spPr/>
        <p:txBody>
          <a:bodyPr/>
          <a:lstStyle/>
          <a:p>
            <a:r>
              <a:rPr lang="en-US" sz="4350" dirty="0">
                <a:latin typeface="Arial"/>
                <a:cs typeface="Arial"/>
              </a:rPr>
              <a:t>E2C from MC</a:t>
            </a:r>
            <a:r>
              <a:rPr lang="en-US" sz="4400" dirty="0">
                <a:latin typeface="Arial"/>
                <a:cs typeface="Arial"/>
              </a:rPr>
              <a:t> in pp and </a:t>
            </a:r>
            <a:r>
              <a:rPr lang="en-US" sz="4400" dirty="0" err="1">
                <a:latin typeface="Arial"/>
                <a:cs typeface="Arial"/>
              </a:rPr>
              <a:t>e</a:t>
            </a:r>
            <a:r>
              <a:rPr lang="en-US" sz="2900" baseline="30000" dirty="0" err="1">
                <a:latin typeface="Arial"/>
                <a:cs typeface="Arial"/>
              </a:rPr>
              <a:t>+</a:t>
            </a:r>
            <a:r>
              <a:rPr lang="en-US" sz="4400" dirty="0" err="1">
                <a:latin typeface="Arial"/>
                <a:cs typeface="Arial"/>
              </a:rPr>
              <a:t>e</a:t>
            </a:r>
            <a:r>
              <a:rPr lang="en-US" sz="2900" baseline="30000" dirty="0">
                <a:latin typeface="Arial"/>
                <a:cs typeface="Arial"/>
              </a:rPr>
              <a:t>-</a:t>
            </a:r>
            <a:endParaRPr lang="en-US" dirty="0"/>
          </a:p>
        </p:txBody>
      </p:sp>
      <p:sp>
        <p:nvSpPr>
          <p:cNvPr id="5" name="Content Placeholder 4">
            <a:extLst>
              <a:ext uri="{FF2B5EF4-FFF2-40B4-BE49-F238E27FC236}">
                <a16:creationId xmlns:a16="http://schemas.microsoft.com/office/drawing/2014/main" id="{8669A2ED-D132-F17E-AC46-BE79E929A526}"/>
              </a:ext>
            </a:extLst>
          </p:cNvPr>
          <p:cNvSpPr>
            <a:spLocks noGrp="1"/>
          </p:cNvSpPr>
          <p:nvPr>
            <p:ph idx="1"/>
          </p:nvPr>
        </p:nvSpPr>
        <p:spPr>
          <a:xfrm>
            <a:off x="281327" y="789856"/>
            <a:ext cx="13453404" cy="5994400"/>
          </a:xfrm>
        </p:spPr>
        <p:txBody>
          <a:bodyPr/>
          <a:lstStyle/>
          <a:p>
            <a:pPr marL="227965" indent="-227965"/>
            <a:r>
              <a:rPr lang="en-US" sz="2400" dirty="0">
                <a:latin typeface="Arial"/>
                <a:cs typeface="Arial"/>
              </a:rPr>
              <a:t>Similar MC hierarchy between </a:t>
            </a:r>
            <a:r>
              <a:rPr lang="en-US" sz="2400" dirty="0" err="1">
                <a:latin typeface="Arial"/>
                <a:cs typeface="Arial"/>
              </a:rPr>
              <a:t>e</a:t>
            </a:r>
            <a:r>
              <a:rPr lang="en-US" sz="2400" baseline="30000" dirty="0" err="1">
                <a:latin typeface="Arial"/>
                <a:cs typeface="Arial"/>
              </a:rPr>
              <a:t>+</a:t>
            </a:r>
            <a:r>
              <a:rPr lang="en-US" sz="2400" dirty="0" err="1">
                <a:latin typeface="Arial"/>
                <a:cs typeface="Arial"/>
              </a:rPr>
              <a:t>e</a:t>
            </a:r>
            <a:r>
              <a:rPr lang="en-US" sz="2400" baseline="30000" dirty="0">
                <a:latin typeface="Arial"/>
                <a:cs typeface="Arial"/>
              </a:rPr>
              <a:t>-</a:t>
            </a:r>
            <a:r>
              <a:rPr lang="en-US" sz="2400" dirty="0">
                <a:latin typeface="Arial"/>
                <a:cs typeface="Arial"/>
              </a:rPr>
              <a:t> generators and pp generators </a:t>
            </a:r>
            <a:br>
              <a:rPr lang="en-US" sz="2400" dirty="0">
                <a:latin typeface="Arial"/>
                <a:cs typeface="Arial"/>
              </a:rPr>
            </a:br>
            <a:r>
              <a:rPr lang="en-US" sz="2400" dirty="0">
                <a:latin typeface="Arial"/>
                <a:cs typeface="Arial"/>
              </a:rPr>
              <a:t>(</a:t>
            </a:r>
            <a:r>
              <a:rPr lang="en-US" sz="2400" dirty="0">
                <a:solidFill>
                  <a:srgbClr val="924386"/>
                </a:solidFill>
                <a:latin typeface="Arial"/>
                <a:cs typeface="Arial"/>
              </a:rPr>
              <a:t>SHERPA</a:t>
            </a:r>
            <a:r>
              <a:rPr lang="en-US" sz="2400" dirty="0">
                <a:latin typeface="Arial"/>
                <a:cs typeface="Arial"/>
                <a:sym typeface="Wingdings" panose="05000000000000000000" pitchFamily="2" charset="2"/>
              </a:rPr>
              <a:t></a:t>
            </a:r>
            <a:r>
              <a:rPr lang="en-US" sz="2400" dirty="0">
                <a:latin typeface="Arial"/>
                <a:cs typeface="Arial"/>
              </a:rPr>
              <a:t>H</a:t>
            </a:r>
            <a:r>
              <a:rPr lang="en-US" sz="2400" dirty="0">
                <a:solidFill>
                  <a:srgbClr val="E42435"/>
                </a:solidFill>
                <a:latin typeface="Arial"/>
                <a:cs typeface="Arial"/>
              </a:rPr>
              <a:t>ERWIG</a:t>
            </a:r>
            <a:r>
              <a:rPr lang="en-US" sz="2400" dirty="0">
                <a:latin typeface="Arial"/>
                <a:cs typeface="Arial"/>
                <a:sym typeface="Wingdings" panose="05000000000000000000" pitchFamily="2" charset="2"/>
              </a:rPr>
              <a:t></a:t>
            </a:r>
            <a:r>
              <a:rPr lang="en-US" sz="2400" dirty="0">
                <a:solidFill>
                  <a:srgbClr val="999A99"/>
                </a:solidFill>
                <a:latin typeface="Arial"/>
                <a:cs typeface="Arial"/>
              </a:rPr>
              <a:t>PYTHIA</a:t>
            </a:r>
            <a:r>
              <a:rPr lang="en-US" sz="2400" dirty="0">
                <a:latin typeface="Arial"/>
                <a:cs typeface="Arial"/>
              </a:rPr>
              <a:t>)</a:t>
            </a:r>
          </a:p>
          <a:p>
            <a:pPr marL="227965" indent="-227965"/>
            <a:r>
              <a:rPr lang="en-US" sz="2400" dirty="0">
                <a:latin typeface="Arial"/>
                <a:cs typeface="Arial"/>
              </a:rPr>
              <a:t>Larger </a:t>
            </a:r>
            <a:r>
              <a:rPr lang="en-US" sz="2400" dirty="0" err="1">
                <a:latin typeface="Arial"/>
                <a:cs typeface="Arial"/>
              </a:rPr>
              <a:t>x</a:t>
            </a:r>
            <a:r>
              <a:rPr lang="en-US" sz="2400" baseline="-25000" dirty="0" err="1">
                <a:latin typeface="Arial"/>
                <a:cs typeface="Arial"/>
              </a:rPr>
              <a:t>L</a:t>
            </a:r>
            <a:r>
              <a:rPr lang="en-US" sz="2400" dirty="0">
                <a:latin typeface="Arial"/>
                <a:cs typeface="Arial"/>
              </a:rPr>
              <a:t> not comparable due to jet boundary effects in pp measurement</a:t>
            </a:r>
            <a:endParaRPr lang="en-US" sz="2400" dirty="0"/>
          </a:p>
        </p:txBody>
      </p:sp>
      <p:sp>
        <p:nvSpPr>
          <p:cNvPr id="3" name="Slide Number Placeholder 2">
            <a:extLst>
              <a:ext uri="{FF2B5EF4-FFF2-40B4-BE49-F238E27FC236}">
                <a16:creationId xmlns:a16="http://schemas.microsoft.com/office/drawing/2014/main" id="{67DDBC2A-1AF8-9C12-6620-EAA515C75512}"/>
              </a:ext>
            </a:extLst>
          </p:cNvPr>
          <p:cNvSpPr>
            <a:spLocks noGrp="1"/>
          </p:cNvSpPr>
          <p:nvPr>
            <p:ph type="sldNum" idx="10"/>
          </p:nvPr>
        </p:nvSpPr>
        <p:spPr/>
        <p:txBody>
          <a:bodyPr/>
          <a:lstStyle/>
          <a:p>
            <a:pPr>
              <a:defRPr/>
            </a:pPr>
            <a:fld id="{5FAFCA32-E79B-49D5-A95D-2B1C2F2F5DAE}" type="slidenum">
              <a:rPr lang="en-US" altLang="en-US"/>
              <a:pPr>
                <a:defRPr/>
              </a:pPr>
              <a:t>25</a:t>
            </a:fld>
            <a:endParaRPr lang="en-US" altLang="en-US"/>
          </a:p>
        </p:txBody>
      </p:sp>
      <p:sp>
        <p:nvSpPr>
          <p:cNvPr id="4" name="Footer Placeholder 3">
            <a:extLst>
              <a:ext uri="{FF2B5EF4-FFF2-40B4-BE49-F238E27FC236}">
                <a16:creationId xmlns:a16="http://schemas.microsoft.com/office/drawing/2014/main" id="{864D7226-38C1-6AEB-316B-0A23E9ED0A9E}"/>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ea typeface="新細明體"/>
              <a:cs typeface="Arial"/>
            </a:endParaRPr>
          </a:p>
        </p:txBody>
      </p:sp>
      <p:pic>
        <p:nvPicPr>
          <p:cNvPr id="11" name="Picture 2">
            <a:extLst>
              <a:ext uri="{FF2B5EF4-FFF2-40B4-BE49-F238E27FC236}">
                <a16:creationId xmlns:a16="http://schemas.microsoft.com/office/drawing/2014/main" id="{55CB2A0D-8409-97B1-AEAE-BEFF8AB6F63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946" b="50067"/>
          <a:stretch/>
        </p:blipFill>
        <p:spPr bwMode="auto">
          <a:xfrm>
            <a:off x="150188" y="2008596"/>
            <a:ext cx="6638143" cy="447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2E3DF7D-A96D-2F5A-EB75-B346223B14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082" r="69531" b="53774"/>
          <a:stretch/>
        </p:blipFill>
        <p:spPr bwMode="auto">
          <a:xfrm>
            <a:off x="1821056" y="2510215"/>
            <a:ext cx="3329840" cy="4282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E7127AFF-9D52-76B9-4C65-D89024CCA7B9}"/>
              </a:ext>
            </a:extLst>
          </p:cNvPr>
          <p:cNvSpPr txBox="1"/>
          <p:nvPr/>
        </p:nvSpPr>
        <p:spPr>
          <a:xfrm>
            <a:off x="3446522" y="6554801"/>
            <a:ext cx="7052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latin typeface="Arial"/>
                <a:ea typeface="ＭＳ Ｐゴシック"/>
                <a:cs typeface="Arial"/>
              </a:rPr>
              <a:t>R</a:t>
            </a:r>
            <a:r>
              <a:rPr lang="zh-TW" altLang="en-US" baseline="-25000">
                <a:latin typeface="Arial"/>
                <a:ea typeface="ＭＳ Ｐゴシック"/>
                <a:cs typeface="Arial"/>
              </a:rPr>
              <a:t>L</a:t>
            </a:r>
            <a:endParaRPr lang="zh-TW" altLang="en-US" baseline="-25000"/>
          </a:p>
        </p:txBody>
      </p:sp>
      <p:sp>
        <p:nvSpPr>
          <p:cNvPr id="7" name="箭號: 左-右雙向 6">
            <a:extLst>
              <a:ext uri="{FF2B5EF4-FFF2-40B4-BE49-F238E27FC236}">
                <a16:creationId xmlns:a16="http://schemas.microsoft.com/office/drawing/2014/main" id="{B7214365-CB3A-C9AA-9805-FB4D28DD2AFD}"/>
              </a:ext>
            </a:extLst>
          </p:cNvPr>
          <p:cNvSpPr/>
          <p:nvPr/>
        </p:nvSpPr>
        <p:spPr>
          <a:xfrm>
            <a:off x="3220790" y="7006519"/>
            <a:ext cx="1867957" cy="17630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左-右雙向 12">
            <a:extLst>
              <a:ext uri="{FF2B5EF4-FFF2-40B4-BE49-F238E27FC236}">
                <a16:creationId xmlns:a16="http://schemas.microsoft.com/office/drawing/2014/main" id="{8BC862BA-B409-6AD9-8D3E-126986249A0D}"/>
              </a:ext>
            </a:extLst>
          </p:cNvPr>
          <p:cNvSpPr/>
          <p:nvPr/>
        </p:nvSpPr>
        <p:spPr>
          <a:xfrm>
            <a:off x="6980778" y="7006746"/>
            <a:ext cx="2126406" cy="16369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14">
            <a:extLst>
              <a:ext uri="{FF2B5EF4-FFF2-40B4-BE49-F238E27FC236}">
                <a16:creationId xmlns:a16="http://schemas.microsoft.com/office/drawing/2014/main" id="{B28A63B3-1B87-18FA-FF68-37825D08F606}"/>
              </a:ext>
            </a:extLst>
          </p:cNvPr>
          <p:cNvPicPr>
            <a:picLocks noChangeAspect="1"/>
          </p:cNvPicPr>
          <p:nvPr/>
        </p:nvPicPr>
        <p:blipFill>
          <a:blip r:embed="rId3"/>
          <a:stretch>
            <a:fillRect/>
          </a:stretch>
        </p:blipFill>
        <p:spPr>
          <a:xfrm>
            <a:off x="6179989" y="2253928"/>
            <a:ext cx="6432988" cy="4663440"/>
          </a:xfrm>
          <a:prstGeom prst="rect">
            <a:avLst/>
          </a:prstGeom>
        </p:spPr>
      </p:pic>
      <p:sp>
        <p:nvSpPr>
          <p:cNvPr id="8" name="Oval 8">
            <a:extLst>
              <a:ext uri="{FF2B5EF4-FFF2-40B4-BE49-F238E27FC236}">
                <a16:creationId xmlns:a16="http://schemas.microsoft.com/office/drawing/2014/main" id="{055E99A1-0F42-B43C-3C5D-13A12D6BAEFA}"/>
              </a:ext>
            </a:extLst>
          </p:cNvPr>
          <p:cNvSpPr/>
          <p:nvPr/>
        </p:nvSpPr>
        <p:spPr>
          <a:xfrm>
            <a:off x="12808278" y="661202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9">
            <a:extLst>
              <a:ext uri="{FF2B5EF4-FFF2-40B4-BE49-F238E27FC236}">
                <a16:creationId xmlns:a16="http://schemas.microsoft.com/office/drawing/2014/main" id="{6871EE03-9CDE-70AE-9424-9B39FA745819}"/>
              </a:ext>
            </a:extLst>
          </p:cNvPr>
          <p:cNvSpPr/>
          <p:nvPr/>
        </p:nvSpPr>
        <p:spPr>
          <a:xfrm>
            <a:off x="13206000" y="6548580"/>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4">
            <a:extLst>
              <a:ext uri="{FF2B5EF4-FFF2-40B4-BE49-F238E27FC236}">
                <a16:creationId xmlns:a16="http://schemas.microsoft.com/office/drawing/2014/main" id="{14DDFDAF-2CCE-69E7-A435-3F46989DFB90}"/>
              </a:ext>
            </a:extLst>
          </p:cNvPr>
          <p:cNvSpPr txBox="1"/>
          <p:nvPr/>
        </p:nvSpPr>
        <p:spPr>
          <a:xfrm>
            <a:off x="12840976" y="6185324"/>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19" name="直線單箭頭接點 18">
            <a:extLst>
              <a:ext uri="{FF2B5EF4-FFF2-40B4-BE49-F238E27FC236}">
                <a16:creationId xmlns:a16="http://schemas.microsoft.com/office/drawing/2014/main" id="{51C7C559-8A96-A329-7F01-B91E12E9CA68}"/>
              </a:ext>
            </a:extLst>
          </p:cNvPr>
          <p:cNvCxnSpPr/>
          <p:nvPr/>
        </p:nvCxnSpPr>
        <p:spPr>
          <a:xfrm flipV="1">
            <a:off x="12942719" y="6608820"/>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D3E27311-BFA1-A5D9-C080-02F2164F4498}"/>
              </a:ext>
            </a:extLst>
          </p:cNvPr>
          <p:cNvSpPr txBox="1"/>
          <p:nvPr/>
        </p:nvSpPr>
        <p:spPr>
          <a:xfrm>
            <a:off x="453454" y="2734072"/>
            <a:ext cx="12751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dirty="0">
                <a:latin typeface="Arial"/>
                <a:ea typeface="ＭＳ Ｐゴシック"/>
                <a:cs typeface="Arial"/>
              </a:rPr>
              <a:t>CMS</a:t>
            </a:r>
          </a:p>
          <a:p>
            <a:r>
              <a:rPr lang="zh-TW" altLang="en-US" dirty="0">
                <a:latin typeface="Arial"/>
                <a:ea typeface="ＭＳ Ｐゴシック"/>
                <a:cs typeface="Arial"/>
              </a:rPr>
              <a:t>pp  13 TeV</a:t>
            </a:r>
            <a:endParaRPr lang="zh-TW" altLang="en-US" dirty="0">
              <a:cs typeface="Arial"/>
            </a:endParaRPr>
          </a:p>
        </p:txBody>
      </p:sp>
      <p:sp>
        <p:nvSpPr>
          <p:cNvPr id="18" name="文字方塊 31">
            <a:extLst>
              <a:ext uri="{FF2B5EF4-FFF2-40B4-BE49-F238E27FC236}">
                <a16:creationId xmlns:a16="http://schemas.microsoft.com/office/drawing/2014/main" id="{D1B51B75-1DB4-44C3-BCA1-85DAECEF9BDF}"/>
              </a:ext>
            </a:extLst>
          </p:cNvPr>
          <p:cNvSpPr txBox="1"/>
          <p:nvPr/>
        </p:nvSpPr>
        <p:spPr>
          <a:xfrm>
            <a:off x="11901541" y="2236030"/>
            <a:ext cx="18943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Arial"/>
                <a:ea typeface="ＭＳ Ｐゴシック"/>
                <a:cs typeface="Arial"/>
              </a:rPr>
              <a:t>Yi Chen (Vanderbilt U.)</a:t>
            </a:r>
            <a:endParaRPr lang="zh-TW" altLang="en-US" sz="1200" dirty="0">
              <a:cs typeface="Arial"/>
            </a:endParaRPr>
          </a:p>
        </p:txBody>
      </p:sp>
      <p:pic>
        <p:nvPicPr>
          <p:cNvPr id="20" name="Picture 5" descr="A person taking a selfie&#10;&#10;Description automatically generated">
            <a:extLst>
              <a:ext uri="{FF2B5EF4-FFF2-40B4-BE49-F238E27FC236}">
                <a16:creationId xmlns:a16="http://schemas.microsoft.com/office/drawing/2014/main" id="{97BF00B0-A6FA-47A2-8DD3-E8BA27440C20}"/>
              </a:ext>
            </a:extLst>
          </p:cNvPr>
          <p:cNvPicPr>
            <a:picLocks noChangeAspect="1"/>
          </p:cNvPicPr>
          <p:nvPr/>
        </p:nvPicPr>
        <p:blipFill>
          <a:blip r:embed="rId4"/>
          <a:stretch>
            <a:fillRect/>
          </a:stretch>
        </p:blipFill>
        <p:spPr>
          <a:xfrm>
            <a:off x="12125972" y="877988"/>
            <a:ext cx="1122041" cy="1401349"/>
          </a:xfrm>
          <a:prstGeom prst="rect">
            <a:avLst/>
          </a:prstGeom>
        </p:spPr>
      </p:pic>
      <p:sp>
        <p:nvSpPr>
          <p:cNvPr id="9" name="TextBox 8">
            <a:extLst>
              <a:ext uri="{FF2B5EF4-FFF2-40B4-BE49-F238E27FC236}">
                <a16:creationId xmlns:a16="http://schemas.microsoft.com/office/drawing/2014/main" id="{4B5E22B4-EFC2-450C-9506-E23BEE501268}"/>
              </a:ext>
            </a:extLst>
          </p:cNvPr>
          <p:cNvSpPr txBox="1"/>
          <p:nvPr/>
        </p:nvSpPr>
        <p:spPr>
          <a:xfrm>
            <a:off x="3364806" y="4606280"/>
            <a:ext cx="1239738" cy="369332"/>
          </a:xfrm>
          <a:prstGeom prst="rect">
            <a:avLst/>
          </a:prstGeom>
          <a:noFill/>
        </p:spPr>
        <p:txBody>
          <a:bodyPr wrap="square" rtlCol="0">
            <a:spAutoFit/>
          </a:bodyPr>
          <a:lstStyle/>
          <a:p>
            <a:r>
              <a:rPr lang="en-US" dirty="0">
                <a:solidFill>
                  <a:srgbClr val="CC6600"/>
                </a:solidFill>
              </a:rPr>
              <a:t>SHERPA</a:t>
            </a:r>
          </a:p>
        </p:txBody>
      </p:sp>
      <p:sp>
        <p:nvSpPr>
          <p:cNvPr id="21" name="TextBox 20">
            <a:extLst>
              <a:ext uri="{FF2B5EF4-FFF2-40B4-BE49-F238E27FC236}">
                <a16:creationId xmlns:a16="http://schemas.microsoft.com/office/drawing/2014/main" id="{F58FBF98-08F7-46AE-A72F-25F7610C5192}"/>
              </a:ext>
            </a:extLst>
          </p:cNvPr>
          <p:cNvSpPr txBox="1"/>
          <p:nvPr/>
        </p:nvSpPr>
        <p:spPr>
          <a:xfrm>
            <a:off x="3287911" y="5957780"/>
            <a:ext cx="1770324" cy="369332"/>
          </a:xfrm>
          <a:prstGeom prst="rect">
            <a:avLst/>
          </a:prstGeom>
          <a:noFill/>
        </p:spPr>
        <p:txBody>
          <a:bodyPr wrap="square" rtlCol="0">
            <a:spAutoFit/>
          </a:bodyPr>
          <a:lstStyle/>
          <a:p>
            <a:r>
              <a:rPr lang="en-US" dirty="0">
                <a:solidFill>
                  <a:srgbClr val="FF0000"/>
                </a:solidFill>
              </a:rPr>
              <a:t>PYTHIA </a:t>
            </a:r>
            <a:r>
              <a:rPr lang="en-US" dirty="0" err="1">
                <a:solidFill>
                  <a:srgbClr val="FF0000"/>
                </a:solidFill>
              </a:rPr>
              <a:t>Vincia</a:t>
            </a:r>
            <a:endParaRPr lang="en-US" dirty="0">
              <a:solidFill>
                <a:srgbClr val="FF0000"/>
              </a:solidFill>
            </a:endParaRPr>
          </a:p>
        </p:txBody>
      </p:sp>
      <p:sp>
        <p:nvSpPr>
          <p:cNvPr id="22" name="TextBox 21">
            <a:extLst>
              <a:ext uri="{FF2B5EF4-FFF2-40B4-BE49-F238E27FC236}">
                <a16:creationId xmlns:a16="http://schemas.microsoft.com/office/drawing/2014/main" id="{32F381D0-84D2-4423-A328-7AA82114ACE0}"/>
              </a:ext>
            </a:extLst>
          </p:cNvPr>
          <p:cNvSpPr txBox="1"/>
          <p:nvPr/>
        </p:nvSpPr>
        <p:spPr>
          <a:xfrm>
            <a:off x="831900" y="5131756"/>
            <a:ext cx="1318828" cy="369332"/>
          </a:xfrm>
          <a:prstGeom prst="rect">
            <a:avLst/>
          </a:prstGeom>
          <a:noFill/>
        </p:spPr>
        <p:txBody>
          <a:bodyPr wrap="square" rtlCol="0">
            <a:spAutoFit/>
          </a:bodyPr>
          <a:lstStyle/>
          <a:p>
            <a:r>
              <a:rPr lang="en-US" dirty="0">
                <a:solidFill>
                  <a:srgbClr val="E91CEF"/>
                </a:solidFill>
              </a:rPr>
              <a:t>HERWIG</a:t>
            </a:r>
          </a:p>
        </p:txBody>
      </p:sp>
      <p:sp>
        <p:nvSpPr>
          <p:cNvPr id="23" name="TextBox 22">
            <a:extLst>
              <a:ext uri="{FF2B5EF4-FFF2-40B4-BE49-F238E27FC236}">
                <a16:creationId xmlns:a16="http://schemas.microsoft.com/office/drawing/2014/main" id="{259D8696-1418-4F7C-B3D0-0EFC407C975C}"/>
              </a:ext>
            </a:extLst>
          </p:cNvPr>
          <p:cNvSpPr txBox="1"/>
          <p:nvPr/>
        </p:nvSpPr>
        <p:spPr>
          <a:xfrm>
            <a:off x="5626691" y="5406842"/>
            <a:ext cx="1318828" cy="369332"/>
          </a:xfrm>
          <a:prstGeom prst="rect">
            <a:avLst/>
          </a:prstGeom>
          <a:noFill/>
        </p:spPr>
        <p:txBody>
          <a:bodyPr wrap="square" rtlCol="0">
            <a:spAutoFit/>
          </a:bodyPr>
          <a:lstStyle/>
          <a:p>
            <a:r>
              <a:rPr lang="en-US" dirty="0">
                <a:solidFill>
                  <a:srgbClr val="E42435"/>
                </a:solidFill>
              </a:rPr>
              <a:t>HERWIG</a:t>
            </a:r>
          </a:p>
        </p:txBody>
      </p:sp>
      <p:sp>
        <p:nvSpPr>
          <p:cNvPr id="24" name="TextBox 23">
            <a:extLst>
              <a:ext uri="{FF2B5EF4-FFF2-40B4-BE49-F238E27FC236}">
                <a16:creationId xmlns:a16="http://schemas.microsoft.com/office/drawing/2014/main" id="{7BF655E3-6776-4F10-9F36-84A175867124}"/>
              </a:ext>
            </a:extLst>
          </p:cNvPr>
          <p:cNvSpPr txBox="1"/>
          <p:nvPr/>
        </p:nvSpPr>
        <p:spPr>
          <a:xfrm>
            <a:off x="7626159" y="6046440"/>
            <a:ext cx="1770324" cy="369332"/>
          </a:xfrm>
          <a:prstGeom prst="rect">
            <a:avLst/>
          </a:prstGeom>
          <a:noFill/>
        </p:spPr>
        <p:txBody>
          <a:bodyPr wrap="square" rtlCol="0">
            <a:spAutoFit/>
          </a:bodyPr>
          <a:lstStyle/>
          <a:p>
            <a:r>
              <a:rPr lang="en-US" dirty="0">
                <a:solidFill>
                  <a:srgbClr val="999A99"/>
                </a:solidFill>
              </a:rPr>
              <a:t>PYTHIA </a:t>
            </a:r>
            <a:r>
              <a:rPr lang="en-US" dirty="0" err="1">
                <a:solidFill>
                  <a:srgbClr val="999A99"/>
                </a:solidFill>
              </a:rPr>
              <a:t>Vincia</a:t>
            </a:r>
            <a:endParaRPr lang="en-US" dirty="0">
              <a:solidFill>
                <a:srgbClr val="999A99"/>
              </a:solidFill>
            </a:endParaRPr>
          </a:p>
        </p:txBody>
      </p:sp>
      <p:sp>
        <p:nvSpPr>
          <p:cNvPr id="25" name="TextBox 24">
            <a:extLst>
              <a:ext uri="{FF2B5EF4-FFF2-40B4-BE49-F238E27FC236}">
                <a16:creationId xmlns:a16="http://schemas.microsoft.com/office/drawing/2014/main" id="{56075619-F5EE-49DA-B294-7B3ABB96259B}"/>
              </a:ext>
            </a:extLst>
          </p:cNvPr>
          <p:cNvSpPr txBox="1"/>
          <p:nvPr/>
        </p:nvSpPr>
        <p:spPr>
          <a:xfrm>
            <a:off x="8132936" y="5406842"/>
            <a:ext cx="1770324" cy="369332"/>
          </a:xfrm>
          <a:prstGeom prst="rect">
            <a:avLst/>
          </a:prstGeom>
          <a:noFill/>
        </p:spPr>
        <p:txBody>
          <a:bodyPr wrap="square" rtlCol="0">
            <a:spAutoFit/>
          </a:bodyPr>
          <a:lstStyle/>
          <a:p>
            <a:r>
              <a:rPr lang="en-US" dirty="0">
                <a:solidFill>
                  <a:srgbClr val="924386"/>
                </a:solidFill>
              </a:rPr>
              <a:t>SHERPA</a:t>
            </a:r>
          </a:p>
        </p:txBody>
      </p:sp>
    </p:spTree>
    <p:extLst>
      <p:ext uri="{BB962C8B-B14F-4D97-AF65-F5344CB8AC3E}">
        <p14:creationId xmlns:p14="http://schemas.microsoft.com/office/powerpoint/2010/main" val="3703472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15A0-E6AF-13E0-96AA-3350517E3145}"/>
              </a:ext>
            </a:extLst>
          </p:cNvPr>
          <p:cNvSpPr>
            <a:spLocks noGrp="1"/>
          </p:cNvSpPr>
          <p:nvPr>
            <p:ph type="title"/>
          </p:nvPr>
        </p:nvSpPr>
        <p:spPr/>
        <p:txBody>
          <a:bodyPr/>
          <a:lstStyle/>
          <a:p>
            <a:r>
              <a:rPr lang="en-US" sz="4350" dirty="0">
                <a:latin typeface="Arial"/>
                <a:cs typeface="Arial"/>
              </a:rPr>
              <a:t>Comparison between E2C with Jet Mass</a:t>
            </a:r>
            <a:endParaRPr lang="en-US" sz="4350" dirty="0"/>
          </a:p>
        </p:txBody>
      </p:sp>
      <p:sp>
        <p:nvSpPr>
          <p:cNvPr id="3" name="Content Placeholder 2">
            <a:extLst>
              <a:ext uri="{FF2B5EF4-FFF2-40B4-BE49-F238E27FC236}">
                <a16:creationId xmlns:a16="http://schemas.microsoft.com/office/drawing/2014/main" id="{3686CDC5-A14C-F894-E08B-5E861DA4B914}"/>
              </a:ext>
            </a:extLst>
          </p:cNvPr>
          <p:cNvSpPr>
            <a:spLocks noGrp="1"/>
          </p:cNvSpPr>
          <p:nvPr>
            <p:ph idx="1"/>
          </p:nvPr>
        </p:nvSpPr>
        <p:spPr/>
        <p:txBody>
          <a:bodyPr/>
          <a:lstStyle/>
          <a:p>
            <a:pPr marL="227965" indent="-227965"/>
            <a:r>
              <a:rPr lang="en-US" dirty="0">
                <a:latin typeface="Arial"/>
                <a:cs typeface="Arial"/>
              </a:rPr>
              <a:t>Mass scale for SHERPA is smaller </a:t>
            </a:r>
            <a:r>
              <a:rPr lang="en-US" dirty="0">
                <a:latin typeface="Arial"/>
                <a:cs typeface="Arial"/>
                <a:sym typeface="Wingdings" panose="05000000000000000000" pitchFamily="2" charset="2"/>
              </a:rPr>
              <a:t></a:t>
            </a:r>
            <a:r>
              <a:rPr lang="en-US" dirty="0">
                <a:latin typeface="Arial"/>
                <a:cs typeface="Arial"/>
              </a:rPr>
              <a:t> smaller SHERPA angular scale in EEC</a:t>
            </a:r>
            <a:endParaRPr lang="en-US" dirty="0"/>
          </a:p>
        </p:txBody>
      </p:sp>
      <p:sp>
        <p:nvSpPr>
          <p:cNvPr id="4" name="Slide Number Placeholder 3">
            <a:extLst>
              <a:ext uri="{FF2B5EF4-FFF2-40B4-BE49-F238E27FC236}">
                <a16:creationId xmlns:a16="http://schemas.microsoft.com/office/drawing/2014/main" id="{91D521E2-F70F-D88D-ACB9-61C34FF4E052}"/>
              </a:ext>
            </a:extLst>
          </p:cNvPr>
          <p:cNvSpPr>
            <a:spLocks noGrp="1"/>
          </p:cNvSpPr>
          <p:nvPr>
            <p:ph type="sldNum" idx="10"/>
          </p:nvPr>
        </p:nvSpPr>
        <p:spPr/>
        <p:txBody>
          <a:bodyPr/>
          <a:lstStyle/>
          <a:p>
            <a:pPr>
              <a:defRPr/>
            </a:pPr>
            <a:fld id="{CE073F8C-D60B-48F1-9268-A8D1323DD3CB}" type="slidenum">
              <a:rPr lang="en-US" altLang="en-US"/>
              <a:pPr>
                <a:defRPr/>
              </a:pPr>
              <a:t>26</a:t>
            </a:fld>
            <a:endParaRPr lang="en-US" altLang="en-US"/>
          </a:p>
        </p:txBody>
      </p:sp>
      <p:sp>
        <p:nvSpPr>
          <p:cNvPr id="5" name="Footer Placeholder 4">
            <a:extLst>
              <a:ext uri="{FF2B5EF4-FFF2-40B4-BE49-F238E27FC236}">
                <a16:creationId xmlns:a16="http://schemas.microsoft.com/office/drawing/2014/main" id="{0DB9405C-3EB2-5706-9296-EF6018C2BA77}"/>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cs typeface="Arial"/>
            </a:endParaRPr>
          </a:p>
        </p:txBody>
      </p:sp>
      <p:pic>
        <p:nvPicPr>
          <p:cNvPr id="6" name="Picture 5">
            <a:extLst>
              <a:ext uri="{FF2B5EF4-FFF2-40B4-BE49-F238E27FC236}">
                <a16:creationId xmlns:a16="http://schemas.microsoft.com/office/drawing/2014/main" id="{5E5AAD19-E5D6-24B0-5D03-748AED17745D}"/>
              </a:ext>
            </a:extLst>
          </p:cNvPr>
          <p:cNvPicPr>
            <a:picLocks noChangeAspect="1"/>
          </p:cNvPicPr>
          <p:nvPr/>
        </p:nvPicPr>
        <p:blipFill>
          <a:blip r:embed="rId2"/>
          <a:stretch>
            <a:fillRect/>
          </a:stretch>
        </p:blipFill>
        <p:spPr>
          <a:xfrm>
            <a:off x="1479217" y="1460232"/>
            <a:ext cx="4533964" cy="5685755"/>
          </a:xfrm>
          <a:prstGeom prst="rect">
            <a:avLst/>
          </a:prstGeom>
        </p:spPr>
      </p:pic>
      <p:sp>
        <p:nvSpPr>
          <p:cNvPr id="9" name="Rectangle 19">
            <a:extLst>
              <a:ext uri="{FF2B5EF4-FFF2-40B4-BE49-F238E27FC236}">
                <a16:creationId xmlns:a16="http://schemas.microsoft.com/office/drawing/2014/main" id="{0E5193C2-08F6-9147-9D21-A5A08B9F945D}"/>
              </a:ext>
            </a:extLst>
          </p:cNvPr>
          <p:cNvSpPr/>
          <p:nvPr/>
        </p:nvSpPr>
        <p:spPr>
          <a:xfrm>
            <a:off x="53626" y="6610692"/>
            <a:ext cx="1684202" cy="600164"/>
          </a:xfrm>
          <a:prstGeom prst="rect">
            <a:avLst/>
          </a:prstGeom>
          <a:ln>
            <a:solidFill>
              <a:schemeClr val="bg2"/>
            </a:solidFill>
          </a:ln>
        </p:spPr>
        <p:txBody>
          <a:bodyPr wrap="square" lIns="91440" tIns="45720" rIns="91440" bIns="45720" anchor="t">
            <a:spAutoFit/>
          </a:bodyPr>
          <a:lstStyle/>
          <a:p>
            <a:pPr algn="ctr"/>
            <a:r>
              <a:rPr lang="en-US" sz="1200" dirty="0"/>
              <a:t>MITHIG-MOD-21-001</a:t>
            </a:r>
          </a:p>
          <a:p>
            <a:pPr algn="ctr"/>
            <a:r>
              <a:rPr lang="en-US" sz="1200" dirty="0">
                <a:hlinkClick r:id="rId3"/>
              </a:rPr>
              <a:t>arXiv:2111.09914</a:t>
            </a:r>
            <a:endParaRPr lang="en-US" sz="1200" dirty="0"/>
          </a:p>
          <a:p>
            <a:pPr algn="ctr"/>
            <a:r>
              <a:rPr lang="en-US" sz="900" dirty="0">
                <a:cs typeface="Arial"/>
              </a:rPr>
              <a:t>JHEP 06 (2022) 008</a:t>
            </a:r>
            <a:endParaRPr lang="en-US" dirty="0"/>
          </a:p>
        </p:txBody>
      </p:sp>
      <p:pic>
        <p:nvPicPr>
          <p:cNvPr id="12" name="Picture 11">
            <a:extLst>
              <a:ext uri="{FF2B5EF4-FFF2-40B4-BE49-F238E27FC236}">
                <a16:creationId xmlns:a16="http://schemas.microsoft.com/office/drawing/2014/main" id="{AB43FC96-60FD-FE76-AE7E-2109E719261C}"/>
              </a:ext>
            </a:extLst>
          </p:cNvPr>
          <p:cNvPicPr>
            <a:picLocks noChangeAspect="1"/>
          </p:cNvPicPr>
          <p:nvPr/>
        </p:nvPicPr>
        <p:blipFill>
          <a:blip r:embed="rId4"/>
          <a:stretch>
            <a:fillRect/>
          </a:stretch>
        </p:blipFill>
        <p:spPr>
          <a:xfrm>
            <a:off x="6309643" y="1864967"/>
            <a:ext cx="6432988" cy="4663440"/>
          </a:xfrm>
          <a:prstGeom prst="rect">
            <a:avLst/>
          </a:prstGeom>
        </p:spPr>
      </p:pic>
      <p:sp>
        <p:nvSpPr>
          <p:cNvPr id="8" name="Oval 8">
            <a:extLst>
              <a:ext uri="{FF2B5EF4-FFF2-40B4-BE49-F238E27FC236}">
                <a16:creationId xmlns:a16="http://schemas.microsoft.com/office/drawing/2014/main" id="{9D5C7FA0-E0CB-7AB3-ED25-3ADA4870E3F5}"/>
              </a:ext>
            </a:extLst>
          </p:cNvPr>
          <p:cNvSpPr/>
          <p:nvPr/>
        </p:nvSpPr>
        <p:spPr>
          <a:xfrm>
            <a:off x="12808278" y="661202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9">
            <a:extLst>
              <a:ext uri="{FF2B5EF4-FFF2-40B4-BE49-F238E27FC236}">
                <a16:creationId xmlns:a16="http://schemas.microsoft.com/office/drawing/2014/main" id="{530A370E-AD93-3AB5-3F3C-2E386D31BAB0}"/>
              </a:ext>
            </a:extLst>
          </p:cNvPr>
          <p:cNvSpPr/>
          <p:nvPr/>
        </p:nvSpPr>
        <p:spPr>
          <a:xfrm>
            <a:off x="13206000" y="6548580"/>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a:extLst>
              <a:ext uri="{FF2B5EF4-FFF2-40B4-BE49-F238E27FC236}">
                <a16:creationId xmlns:a16="http://schemas.microsoft.com/office/drawing/2014/main" id="{A3D7F1C2-8B5E-054E-27D7-908AFBD5DEBC}"/>
              </a:ext>
            </a:extLst>
          </p:cNvPr>
          <p:cNvSpPr txBox="1"/>
          <p:nvPr/>
        </p:nvSpPr>
        <p:spPr>
          <a:xfrm>
            <a:off x="12840976" y="6185324"/>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16" name="直線單箭頭接點 15">
            <a:extLst>
              <a:ext uri="{FF2B5EF4-FFF2-40B4-BE49-F238E27FC236}">
                <a16:creationId xmlns:a16="http://schemas.microsoft.com/office/drawing/2014/main" id="{A6084088-9D7E-87D0-EBD1-64BDBAA1D2F6}"/>
              </a:ext>
            </a:extLst>
          </p:cNvPr>
          <p:cNvCxnSpPr/>
          <p:nvPr/>
        </p:nvCxnSpPr>
        <p:spPr>
          <a:xfrm flipV="1">
            <a:off x="12942719" y="6608820"/>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Arrow: Down 6">
            <a:extLst>
              <a:ext uri="{FF2B5EF4-FFF2-40B4-BE49-F238E27FC236}">
                <a16:creationId xmlns:a16="http://schemas.microsoft.com/office/drawing/2014/main" id="{45964FAB-3D73-4F5E-A98A-4950A8582586}"/>
              </a:ext>
            </a:extLst>
          </p:cNvPr>
          <p:cNvSpPr/>
          <p:nvPr/>
        </p:nvSpPr>
        <p:spPr>
          <a:xfrm rot="1690656">
            <a:off x="8204944" y="5072132"/>
            <a:ext cx="216024" cy="216024"/>
          </a:xfrm>
          <a:prstGeom prst="downArrow">
            <a:avLst/>
          </a:prstGeom>
          <a:solidFill>
            <a:srgbClr val="96498B"/>
          </a:solidFill>
          <a:ln>
            <a:solidFill>
              <a:srgbClr val="964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69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BBF3-6417-3A75-A951-B2AD5F2B4C96}"/>
              </a:ext>
            </a:extLst>
          </p:cNvPr>
          <p:cNvSpPr>
            <a:spLocks noGrp="1"/>
          </p:cNvSpPr>
          <p:nvPr>
            <p:ph type="title"/>
          </p:nvPr>
        </p:nvSpPr>
        <p:spPr/>
        <p:txBody>
          <a:bodyPr/>
          <a:lstStyle/>
          <a:p>
            <a:r>
              <a:rPr lang="en-US" sz="4350" dirty="0">
                <a:latin typeface="Arial"/>
                <a:cs typeface="Arial"/>
              </a:rPr>
              <a:t>3-particle EEC (E3C) from MC in </a:t>
            </a:r>
            <a:r>
              <a:rPr lang="en-US" sz="4350" dirty="0" err="1">
                <a:latin typeface="Arial"/>
                <a:cs typeface="Arial"/>
              </a:rPr>
              <a:t>e</a:t>
            </a:r>
            <a:r>
              <a:rPr lang="en-US" sz="4350" baseline="30000" dirty="0" err="1">
                <a:latin typeface="Arial"/>
                <a:cs typeface="Arial"/>
              </a:rPr>
              <a:t>+</a:t>
            </a:r>
            <a:r>
              <a:rPr lang="en-US" sz="4350" dirty="0" err="1">
                <a:latin typeface="Arial"/>
                <a:cs typeface="Arial"/>
              </a:rPr>
              <a:t>e</a:t>
            </a:r>
            <a:r>
              <a:rPr lang="en-US" sz="4350" baseline="30000" dirty="0">
                <a:latin typeface="Arial"/>
                <a:cs typeface="Arial"/>
              </a:rPr>
              <a:t>-</a:t>
            </a:r>
            <a:r>
              <a:rPr lang="en-US" sz="4350" dirty="0">
                <a:latin typeface="Arial"/>
                <a:cs typeface="Arial"/>
              </a:rPr>
              <a:t> </a:t>
            </a:r>
            <a:endParaRPr lang="en-US" dirty="0"/>
          </a:p>
        </p:txBody>
      </p:sp>
      <p:sp>
        <p:nvSpPr>
          <p:cNvPr id="6" name="Content Placeholder 5">
            <a:extLst>
              <a:ext uri="{FF2B5EF4-FFF2-40B4-BE49-F238E27FC236}">
                <a16:creationId xmlns:a16="http://schemas.microsoft.com/office/drawing/2014/main" id="{06733B9F-4C36-171D-33C6-74BBF9ABCFA3}"/>
              </a:ext>
            </a:extLst>
          </p:cNvPr>
          <p:cNvSpPr>
            <a:spLocks noGrp="1"/>
          </p:cNvSpPr>
          <p:nvPr>
            <p:ph idx="1"/>
          </p:nvPr>
        </p:nvSpPr>
        <p:spPr/>
        <p:txBody>
          <a:bodyPr/>
          <a:lstStyle/>
          <a:p>
            <a:pPr marL="227965" indent="-227965"/>
            <a:r>
              <a:rPr lang="en-US" dirty="0">
                <a:latin typeface="Arial"/>
                <a:cs typeface="Arial"/>
              </a:rPr>
              <a:t>E3C is by definition not symmetric</a:t>
            </a:r>
          </a:p>
          <a:p>
            <a:pPr marL="685165" lvl="1" indent="-227965"/>
            <a:r>
              <a:rPr lang="en-US" dirty="0">
                <a:latin typeface="Arial"/>
                <a:cs typeface="Arial"/>
              </a:rPr>
              <a:t>Due to intrinsic max(pair)  </a:t>
            </a:r>
            <a:endParaRPr lang="en-US" dirty="0"/>
          </a:p>
          <a:p>
            <a:pPr marL="685165" lvl="1" indent="-227965"/>
            <a:r>
              <a:rPr lang="en-US" dirty="0">
                <a:latin typeface="Arial"/>
                <a:cs typeface="Arial"/>
              </a:rPr>
              <a:t>Other variants of E3C are possible</a:t>
            </a:r>
            <a:endParaRPr lang="en-US" dirty="0"/>
          </a:p>
          <a:p>
            <a:pPr marL="227965" indent="-227965"/>
            <a:r>
              <a:rPr lang="en-US" dirty="0">
                <a:latin typeface="Arial"/>
                <a:cs typeface="Arial"/>
              </a:rPr>
              <a:t>At the away-side</a:t>
            </a:r>
          </a:p>
          <a:p>
            <a:pPr marL="685165" lvl="1" indent="-227965"/>
            <a:r>
              <a:rPr lang="en-US" dirty="0">
                <a:latin typeface="Arial"/>
                <a:cs typeface="Arial"/>
              </a:rPr>
              <a:t>Dominant contribution from </a:t>
            </a:r>
            <a:r>
              <a:rPr lang="en-US" b="1" dirty="0">
                <a:latin typeface="Arial"/>
                <a:cs typeface="Arial"/>
              </a:rPr>
              <a:t>dijet</a:t>
            </a:r>
          </a:p>
          <a:p>
            <a:pPr marL="685165" lvl="1" indent="-227965"/>
            <a:r>
              <a:rPr lang="en-US" dirty="0">
                <a:latin typeface="Arial"/>
                <a:cs typeface="Arial"/>
              </a:rPr>
              <a:t>Higher peak value due to </a:t>
            </a:r>
            <a:r>
              <a:rPr lang="en-US" dirty="0">
                <a:latin typeface="Arial"/>
                <a:ea typeface="ＭＳ Ｐゴシック"/>
                <a:cs typeface="Arial"/>
              </a:rPr>
              <a:t>Θ</a:t>
            </a:r>
            <a:r>
              <a:rPr lang="en-US" baseline="-25000" dirty="0">
                <a:latin typeface="Arial"/>
                <a:ea typeface="ＭＳ Ｐゴシック"/>
                <a:cs typeface="Arial"/>
              </a:rPr>
              <a:t>L</a:t>
            </a:r>
            <a:r>
              <a:rPr lang="en-US" baseline="-25000" dirty="0">
                <a:latin typeface="Arial"/>
                <a:ea typeface="ＭＳ Ｐゴシック"/>
              </a:rPr>
              <a:t> </a:t>
            </a:r>
            <a:r>
              <a:rPr lang="en-US" dirty="0">
                <a:latin typeface="Arial"/>
                <a:ea typeface="ＭＳ Ｐゴシック"/>
              </a:rPr>
              <a:t>definition</a:t>
            </a:r>
            <a:endParaRPr lang="en-US" dirty="0">
              <a:latin typeface="Arial"/>
              <a:cs typeface="Arial"/>
            </a:endParaRPr>
          </a:p>
          <a:p>
            <a:pPr marL="685165" lvl="1" indent="-227965"/>
            <a:r>
              <a:rPr lang="en-US" dirty="0">
                <a:latin typeface="Arial"/>
                <a:cs typeface="Arial"/>
              </a:rPr>
              <a:t>Mostly </a:t>
            </a:r>
            <a:r>
              <a:rPr lang="en-US" dirty="0">
                <a:solidFill>
                  <a:schemeClr val="accent6">
                    <a:lumMod val="75000"/>
                  </a:schemeClr>
                </a:solidFill>
                <a:latin typeface="Arial"/>
                <a:cs typeface="Arial"/>
              </a:rPr>
              <a:t>1 particle from one shower</a:t>
            </a:r>
            <a:r>
              <a:rPr lang="en-US" dirty="0">
                <a:latin typeface="Arial"/>
                <a:cs typeface="Arial"/>
              </a:rPr>
              <a:t> +</a:t>
            </a:r>
            <a:br>
              <a:rPr lang="en-US" dirty="0">
                <a:latin typeface="Arial"/>
                <a:cs typeface="Arial"/>
              </a:rPr>
            </a:br>
            <a:r>
              <a:rPr lang="en-US" dirty="0">
                <a:solidFill>
                  <a:schemeClr val="accent4">
                    <a:lumMod val="75000"/>
                  </a:schemeClr>
                </a:solidFill>
                <a:latin typeface="Arial"/>
                <a:cs typeface="Arial"/>
              </a:rPr>
              <a:t>2 particles from the other shower</a:t>
            </a:r>
            <a:endParaRPr lang="en-US" dirty="0">
              <a:solidFill>
                <a:schemeClr val="accent4">
                  <a:lumMod val="75000"/>
                </a:schemeClr>
              </a:solidFill>
            </a:endParaRPr>
          </a:p>
          <a:p>
            <a:pPr marL="227965" indent="-227965"/>
            <a:r>
              <a:rPr lang="en-US" dirty="0">
                <a:latin typeface="Arial"/>
                <a:cs typeface="Arial"/>
              </a:rPr>
              <a:t>Agreement between MC generators</a:t>
            </a:r>
            <a:br>
              <a:rPr lang="en-US" dirty="0">
                <a:latin typeface="Arial"/>
                <a:cs typeface="Arial"/>
              </a:rPr>
            </a:br>
            <a:r>
              <a:rPr lang="en-US" dirty="0">
                <a:latin typeface="Arial"/>
                <a:cs typeface="Arial"/>
              </a:rPr>
              <a:t>similar to E2C:</a:t>
            </a:r>
            <a:endParaRPr lang="en-US" dirty="0"/>
          </a:p>
          <a:p>
            <a:pPr marL="685165" lvl="1" indent="-227965"/>
            <a:r>
              <a:rPr lang="en-US" dirty="0">
                <a:latin typeface="Arial"/>
                <a:cs typeface="Arial"/>
              </a:rPr>
              <a:t>The predictions differ by up to 20%!</a:t>
            </a:r>
          </a:p>
          <a:p>
            <a:pPr marL="0" indent="0">
              <a:buNone/>
            </a:pPr>
            <a:endParaRPr lang="en-US" dirty="0">
              <a:latin typeface="Arial"/>
              <a:cs typeface="Arial"/>
            </a:endParaRPr>
          </a:p>
        </p:txBody>
      </p:sp>
      <p:sp>
        <p:nvSpPr>
          <p:cNvPr id="3" name="Slide Number Placeholder 2">
            <a:extLst>
              <a:ext uri="{FF2B5EF4-FFF2-40B4-BE49-F238E27FC236}">
                <a16:creationId xmlns:a16="http://schemas.microsoft.com/office/drawing/2014/main" id="{CCF4EA64-8205-2A10-2BDB-B46F3EB48A31}"/>
              </a:ext>
            </a:extLst>
          </p:cNvPr>
          <p:cNvSpPr>
            <a:spLocks noGrp="1"/>
          </p:cNvSpPr>
          <p:nvPr>
            <p:ph type="sldNum" idx="10"/>
          </p:nvPr>
        </p:nvSpPr>
        <p:spPr/>
        <p:txBody>
          <a:bodyPr/>
          <a:lstStyle/>
          <a:p>
            <a:pPr>
              <a:defRPr/>
            </a:pPr>
            <a:fld id="{5FAFCA32-E79B-49D5-A95D-2B1C2F2F5DAE}" type="slidenum">
              <a:rPr lang="en-US" altLang="en-US"/>
              <a:pPr>
                <a:defRPr/>
              </a:pPr>
              <a:t>27</a:t>
            </a:fld>
            <a:endParaRPr lang="en-US" altLang="en-US"/>
          </a:p>
        </p:txBody>
      </p:sp>
      <p:sp>
        <p:nvSpPr>
          <p:cNvPr id="4" name="Footer Placeholder 3">
            <a:extLst>
              <a:ext uri="{FF2B5EF4-FFF2-40B4-BE49-F238E27FC236}">
                <a16:creationId xmlns:a16="http://schemas.microsoft.com/office/drawing/2014/main" id="{A62BCD39-8768-6D6E-E8EF-A6CAE70F6E60}"/>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pic>
        <p:nvPicPr>
          <p:cNvPr id="7" name="Picture 6">
            <a:extLst>
              <a:ext uri="{FF2B5EF4-FFF2-40B4-BE49-F238E27FC236}">
                <a16:creationId xmlns:a16="http://schemas.microsoft.com/office/drawing/2014/main" id="{437984B7-67E0-9276-9AFF-1073BAB789A8}"/>
              </a:ext>
            </a:extLst>
          </p:cNvPr>
          <p:cNvPicPr>
            <a:picLocks noChangeAspect="1"/>
          </p:cNvPicPr>
          <p:nvPr/>
        </p:nvPicPr>
        <p:blipFill>
          <a:blip r:embed="rId2"/>
          <a:stretch>
            <a:fillRect/>
          </a:stretch>
        </p:blipFill>
        <p:spPr>
          <a:xfrm>
            <a:off x="6383104" y="1145822"/>
            <a:ext cx="7382948" cy="5354320"/>
          </a:xfrm>
          <a:prstGeom prst="rect">
            <a:avLst/>
          </a:prstGeom>
        </p:spPr>
      </p:pic>
      <p:sp>
        <p:nvSpPr>
          <p:cNvPr id="9" name="Oval 7">
            <a:extLst>
              <a:ext uri="{FF2B5EF4-FFF2-40B4-BE49-F238E27FC236}">
                <a16:creationId xmlns:a16="http://schemas.microsoft.com/office/drawing/2014/main" id="{942A07A5-E365-DA09-216C-4671ABAA9EAC}"/>
              </a:ext>
            </a:extLst>
          </p:cNvPr>
          <p:cNvSpPr/>
          <p:nvPr/>
        </p:nvSpPr>
        <p:spPr>
          <a:xfrm>
            <a:off x="1851735" y="6536406"/>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8">
            <a:extLst>
              <a:ext uri="{FF2B5EF4-FFF2-40B4-BE49-F238E27FC236}">
                <a16:creationId xmlns:a16="http://schemas.microsoft.com/office/drawing/2014/main" id="{CA091172-EF95-9309-A2AF-CEAF334295E3}"/>
              </a:ext>
            </a:extLst>
          </p:cNvPr>
          <p:cNvSpPr/>
          <p:nvPr/>
        </p:nvSpPr>
        <p:spPr>
          <a:xfrm>
            <a:off x="2229073" y="587024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9">
            <a:extLst>
              <a:ext uri="{FF2B5EF4-FFF2-40B4-BE49-F238E27FC236}">
                <a16:creationId xmlns:a16="http://schemas.microsoft.com/office/drawing/2014/main" id="{654AA636-0EE7-CCC7-A10C-4CE61E6EF365}"/>
              </a:ext>
            </a:extLst>
          </p:cNvPr>
          <p:cNvSpPr/>
          <p:nvPr/>
        </p:nvSpPr>
        <p:spPr>
          <a:xfrm>
            <a:off x="2626795" y="5806800"/>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1">
            <a:extLst>
              <a:ext uri="{FF2B5EF4-FFF2-40B4-BE49-F238E27FC236}">
                <a16:creationId xmlns:a16="http://schemas.microsoft.com/office/drawing/2014/main" id="{02AE709A-C456-51F7-D01C-E7AD70B719E1}"/>
              </a:ext>
            </a:extLst>
          </p:cNvPr>
          <p:cNvCxnSpPr/>
          <p:nvPr/>
        </p:nvCxnSpPr>
        <p:spPr>
          <a:xfrm flipH="1">
            <a:off x="2028653" y="5999130"/>
            <a:ext cx="823596" cy="75247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4">
            <a:extLst>
              <a:ext uri="{FF2B5EF4-FFF2-40B4-BE49-F238E27FC236}">
                <a16:creationId xmlns:a16="http://schemas.microsoft.com/office/drawing/2014/main" id="{EE1B845B-B2C2-8409-2CB9-021DB1EF2A5D}"/>
              </a:ext>
            </a:extLst>
          </p:cNvPr>
          <p:cNvSpPr txBox="1"/>
          <p:nvPr/>
        </p:nvSpPr>
        <p:spPr>
          <a:xfrm>
            <a:off x="2403063" y="6314842"/>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19" name="直線單箭頭接點 18">
            <a:extLst>
              <a:ext uri="{FF2B5EF4-FFF2-40B4-BE49-F238E27FC236}">
                <a16:creationId xmlns:a16="http://schemas.microsoft.com/office/drawing/2014/main" id="{C572BEC0-408A-0204-B917-42F3E333F3B7}"/>
              </a:ext>
            </a:extLst>
          </p:cNvPr>
          <p:cNvCxnSpPr/>
          <p:nvPr/>
        </p:nvCxnSpPr>
        <p:spPr>
          <a:xfrm flipH="1">
            <a:off x="1947025" y="5889126"/>
            <a:ext cx="737236" cy="70929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7C822012-CF21-AB64-1FF6-BF39F578A653}"/>
              </a:ext>
            </a:extLst>
          </p:cNvPr>
          <p:cNvCxnSpPr/>
          <p:nvPr/>
        </p:nvCxnSpPr>
        <p:spPr>
          <a:xfrm flipV="1">
            <a:off x="2363514" y="5867040"/>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25E6160D-6FE3-0F32-D09D-54F843BB28B3}"/>
              </a:ext>
            </a:extLst>
          </p:cNvPr>
          <p:cNvCxnSpPr/>
          <p:nvPr/>
        </p:nvCxnSpPr>
        <p:spPr>
          <a:xfrm flipV="1">
            <a:off x="1945837" y="5966130"/>
            <a:ext cx="309879" cy="58610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6" name="文字方塊 31">
            <a:extLst>
              <a:ext uri="{FF2B5EF4-FFF2-40B4-BE49-F238E27FC236}">
                <a16:creationId xmlns:a16="http://schemas.microsoft.com/office/drawing/2014/main" id="{34EA91F9-F67C-431C-9810-49B308830123}"/>
              </a:ext>
            </a:extLst>
          </p:cNvPr>
          <p:cNvSpPr txBox="1"/>
          <p:nvPr/>
        </p:nvSpPr>
        <p:spPr>
          <a:xfrm>
            <a:off x="5085089" y="6810289"/>
            <a:ext cx="18943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Arial"/>
                <a:ea typeface="ＭＳ Ｐゴシック"/>
                <a:cs typeface="Arial"/>
              </a:rPr>
              <a:t>Yi Chen (Vanderbilt U.)</a:t>
            </a:r>
            <a:endParaRPr lang="zh-TW" altLang="en-US" sz="1200" dirty="0">
              <a:cs typeface="Arial"/>
            </a:endParaRPr>
          </a:p>
        </p:txBody>
      </p:sp>
      <p:pic>
        <p:nvPicPr>
          <p:cNvPr id="18" name="Picture 5" descr="A person taking a selfie&#10;&#10;Description automatically generated">
            <a:extLst>
              <a:ext uri="{FF2B5EF4-FFF2-40B4-BE49-F238E27FC236}">
                <a16:creationId xmlns:a16="http://schemas.microsoft.com/office/drawing/2014/main" id="{716F8070-3706-49FB-8FEC-C9D161DFD112}"/>
              </a:ext>
            </a:extLst>
          </p:cNvPr>
          <p:cNvPicPr>
            <a:picLocks noChangeAspect="1"/>
          </p:cNvPicPr>
          <p:nvPr/>
        </p:nvPicPr>
        <p:blipFill>
          <a:blip r:embed="rId3"/>
          <a:stretch>
            <a:fillRect/>
          </a:stretch>
        </p:blipFill>
        <p:spPr>
          <a:xfrm>
            <a:off x="5309520" y="5452247"/>
            <a:ext cx="1122041" cy="1401349"/>
          </a:xfrm>
          <a:prstGeom prst="rect">
            <a:avLst/>
          </a:prstGeom>
        </p:spPr>
      </p:pic>
    </p:spTree>
    <p:extLst>
      <p:ext uri="{BB962C8B-B14F-4D97-AF65-F5344CB8AC3E}">
        <p14:creationId xmlns:p14="http://schemas.microsoft.com/office/powerpoint/2010/main" val="4082294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4B93-A495-7C17-6A2D-89771C6871F6}"/>
              </a:ext>
            </a:extLst>
          </p:cNvPr>
          <p:cNvSpPr>
            <a:spLocks noGrp="1"/>
          </p:cNvSpPr>
          <p:nvPr>
            <p:ph type="title"/>
          </p:nvPr>
        </p:nvSpPr>
        <p:spPr/>
        <p:txBody>
          <a:bodyPr/>
          <a:lstStyle/>
          <a:p>
            <a:r>
              <a:rPr lang="en-US" sz="4350" dirty="0">
                <a:latin typeface="Arial"/>
                <a:cs typeface="Arial"/>
              </a:rPr>
              <a:t>Detector Effects based on Archived ALEPH MC</a:t>
            </a:r>
            <a:endParaRPr lang="en-US" dirty="0"/>
          </a:p>
        </p:txBody>
      </p:sp>
      <p:sp>
        <p:nvSpPr>
          <p:cNvPr id="5" name="Content Placeholder 4">
            <a:extLst>
              <a:ext uri="{FF2B5EF4-FFF2-40B4-BE49-F238E27FC236}">
                <a16:creationId xmlns:a16="http://schemas.microsoft.com/office/drawing/2014/main" id="{E15F41ED-A415-CF13-CA65-18275DCE05E7}"/>
              </a:ext>
            </a:extLst>
          </p:cNvPr>
          <p:cNvSpPr>
            <a:spLocks noGrp="1"/>
          </p:cNvSpPr>
          <p:nvPr>
            <p:ph idx="1"/>
          </p:nvPr>
        </p:nvSpPr>
        <p:spPr/>
        <p:txBody>
          <a:bodyPr/>
          <a:lstStyle/>
          <a:p>
            <a:pPr marL="227965" indent="-227965"/>
            <a:r>
              <a:rPr lang="en-US" dirty="0">
                <a:latin typeface="Arial"/>
                <a:cs typeface="Arial"/>
              </a:rPr>
              <a:t>Will we be able to measure the correlators? </a:t>
            </a:r>
            <a:r>
              <a:rPr lang="en-US" b="1" dirty="0">
                <a:solidFill>
                  <a:srgbClr val="FF0000"/>
                </a:solidFill>
                <a:latin typeface="Arial"/>
                <a:cs typeface="Arial"/>
              </a:rPr>
              <a:t> Yes!</a:t>
            </a:r>
            <a:endParaRPr lang="en-US" b="1">
              <a:solidFill>
                <a:srgbClr val="FF0000"/>
              </a:solidFill>
            </a:endParaRPr>
          </a:p>
          <a:p>
            <a:pPr marL="227965" indent="-227965"/>
            <a:r>
              <a:rPr lang="en-US" dirty="0">
                <a:latin typeface="Arial"/>
                <a:cs typeface="Arial"/>
              </a:rPr>
              <a:t>Generator- and detector-level results are similar over a large phase space</a:t>
            </a:r>
          </a:p>
        </p:txBody>
      </p:sp>
      <p:sp>
        <p:nvSpPr>
          <p:cNvPr id="3" name="Slide Number Placeholder 2">
            <a:extLst>
              <a:ext uri="{FF2B5EF4-FFF2-40B4-BE49-F238E27FC236}">
                <a16:creationId xmlns:a16="http://schemas.microsoft.com/office/drawing/2014/main" id="{E1A6E9AE-3704-9831-20CE-65264E0699A0}"/>
              </a:ext>
            </a:extLst>
          </p:cNvPr>
          <p:cNvSpPr>
            <a:spLocks noGrp="1"/>
          </p:cNvSpPr>
          <p:nvPr>
            <p:ph type="sldNum" idx="10"/>
          </p:nvPr>
        </p:nvSpPr>
        <p:spPr/>
        <p:txBody>
          <a:bodyPr/>
          <a:lstStyle/>
          <a:p>
            <a:pPr>
              <a:defRPr/>
            </a:pPr>
            <a:fld id="{5FAFCA32-E79B-49D5-A95D-2B1C2F2F5DAE}" type="slidenum">
              <a:rPr lang="en-US" altLang="en-US"/>
              <a:pPr>
                <a:defRPr/>
              </a:pPr>
              <a:t>28</a:t>
            </a:fld>
            <a:endParaRPr lang="en-US" altLang="en-US"/>
          </a:p>
        </p:txBody>
      </p:sp>
      <p:sp>
        <p:nvSpPr>
          <p:cNvPr id="4" name="Footer Placeholder 3">
            <a:extLst>
              <a:ext uri="{FF2B5EF4-FFF2-40B4-BE49-F238E27FC236}">
                <a16:creationId xmlns:a16="http://schemas.microsoft.com/office/drawing/2014/main" id="{828913FF-ED5E-6B00-260A-D8D88EB94AA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ea typeface="新細明體"/>
              <a:cs typeface="Arial"/>
            </a:endParaRPr>
          </a:p>
        </p:txBody>
      </p:sp>
      <p:pic>
        <p:nvPicPr>
          <p:cNvPr id="12" name="Picture 11">
            <a:extLst>
              <a:ext uri="{FF2B5EF4-FFF2-40B4-BE49-F238E27FC236}">
                <a16:creationId xmlns:a16="http://schemas.microsoft.com/office/drawing/2014/main" id="{21A18484-815B-77ED-2808-FF90275C774D}"/>
              </a:ext>
            </a:extLst>
          </p:cNvPr>
          <p:cNvPicPr>
            <a:picLocks noChangeAspect="1"/>
          </p:cNvPicPr>
          <p:nvPr/>
        </p:nvPicPr>
        <p:blipFill>
          <a:blip r:embed="rId2"/>
          <a:stretch>
            <a:fillRect/>
          </a:stretch>
        </p:blipFill>
        <p:spPr>
          <a:xfrm>
            <a:off x="457199" y="2135875"/>
            <a:ext cx="6432988" cy="4663440"/>
          </a:xfrm>
          <a:prstGeom prst="rect">
            <a:avLst/>
          </a:prstGeom>
        </p:spPr>
      </p:pic>
      <p:pic>
        <p:nvPicPr>
          <p:cNvPr id="13" name="Picture 12">
            <a:extLst>
              <a:ext uri="{FF2B5EF4-FFF2-40B4-BE49-F238E27FC236}">
                <a16:creationId xmlns:a16="http://schemas.microsoft.com/office/drawing/2014/main" id="{47DBCDDF-6FD0-42D8-ADC3-F4DF04441A08}"/>
              </a:ext>
            </a:extLst>
          </p:cNvPr>
          <p:cNvPicPr>
            <a:picLocks noChangeAspect="1"/>
          </p:cNvPicPr>
          <p:nvPr/>
        </p:nvPicPr>
        <p:blipFill>
          <a:blip r:embed="rId3"/>
          <a:stretch>
            <a:fillRect/>
          </a:stretch>
        </p:blipFill>
        <p:spPr>
          <a:xfrm>
            <a:off x="7041676" y="2135306"/>
            <a:ext cx="6432988" cy="4663440"/>
          </a:xfrm>
          <a:prstGeom prst="rect">
            <a:avLst/>
          </a:prstGeom>
        </p:spPr>
      </p:pic>
      <p:sp>
        <p:nvSpPr>
          <p:cNvPr id="6" name="文字方塊 5">
            <a:extLst>
              <a:ext uri="{FF2B5EF4-FFF2-40B4-BE49-F238E27FC236}">
                <a16:creationId xmlns:a16="http://schemas.microsoft.com/office/drawing/2014/main" id="{A70A879C-682E-48B2-A2F4-928AF3854493}"/>
              </a:ext>
            </a:extLst>
          </p:cNvPr>
          <p:cNvSpPr txBox="1"/>
          <p:nvPr/>
        </p:nvSpPr>
        <p:spPr>
          <a:xfrm>
            <a:off x="3138631" y="6831137"/>
            <a:ext cx="1466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a:ea typeface="ＭＳ Ｐゴシック"/>
                <a:cs typeface="Arial"/>
              </a:rPr>
              <a:t>E2C</a:t>
            </a:r>
            <a:endParaRPr lang="zh-TW" altLang="en-US">
              <a:cs typeface="Arial" panose="020B0604020202020204" pitchFamily="34" charset="0"/>
            </a:endParaRPr>
          </a:p>
        </p:txBody>
      </p:sp>
      <p:sp>
        <p:nvSpPr>
          <p:cNvPr id="7" name="文字方塊 6">
            <a:extLst>
              <a:ext uri="{FF2B5EF4-FFF2-40B4-BE49-F238E27FC236}">
                <a16:creationId xmlns:a16="http://schemas.microsoft.com/office/drawing/2014/main" id="{5FDE3381-15C6-E6B7-C062-A1D8999C381B}"/>
              </a:ext>
            </a:extLst>
          </p:cNvPr>
          <p:cNvSpPr txBox="1"/>
          <p:nvPr/>
        </p:nvSpPr>
        <p:spPr>
          <a:xfrm>
            <a:off x="9693621" y="6788195"/>
            <a:ext cx="1466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a:ea typeface="ＭＳ Ｐゴシック"/>
                <a:cs typeface="Arial"/>
              </a:rPr>
              <a:t>E3C</a:t>
            </a:r>
            <a:endParaRPr lang="zh-TW" altLang="en-US">
              <a:cs typeface="Arial" panose="020B0604020202020204" pitchFamily="34" charset="0"/>
            </a:endParaRPr>
          </a:p>
        </p:txBody>
      </p:sp>
    </p:spTree>
    <p:extLst>
      <p:ext uri="{BB962C8B-B14F-4D97-AF65-F5344CB8AC3E}">
        <p14:creationId xmlns:p14="http://schemas.microsoft.com/office/powerpoint/2010/main" val="1903709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B9CE-D75A-4592-B757-823CBC634B6C}"/>
              </a:ext>
            </a:extLst>
          </p:cNvPr>
          <p:cNvSpPr>
            <a:spLocks noGrp="1"/>
          </p:cNvSpPr>
          <p:nvPr>
            <p:ph type="title"/>
          </p:nvPr>
        </p:nvSpPr>
        <p:spPr/>
        <p:txBody>
          <a:bodyPr/>
          <a:lstStyle/>
          <a:p>
            <a:r>
              <a:rPr lang="en-US" dirty="0"/>
              <a:t>Detector Level MC vs Data in E2C and E3C</a:t>
            </a:r>
          </a:p>
        </p:txBody>
      </p:sp>
      <p:sp>
        <p:nvSpPr>
          <p:cNvPr id="4" name="Slide Number Placeholder 3">
            <a:extLst>
              <a:ext uri="{FF2B5EF4-FFF2-40B4-BE49-F238E27FC236}">
                <a16:creationId xmlns:a16="http://schemas.microsoft.com/office/drawing/2014/main" id="{10C3118E-EC6A-4E7D-B336-2A2AFB85CD3D}"/>
              </a:ext>
            </a:extLst>
          </p:cNvPr>
          <p:cNvSpPr>
            <a:spLocks noGrp="1"/>
          </p:cNvSpPr>
          <p:nvPr>
            <p:ph type="sldNum" idx="10"/>
          </p:nvPr>
        </p:nvSpPr>
        <p:spPr/>
        <p:txBody>
          <a:bodyPr/>
          <a:lstStyle/>
          <a:p>
            <a:pPr>
              <a:defRPr/>
            </a:pPr>
            <a:fld id="{CE073F8C-D60B-48F1-9268-A8D1323DD3CB}" type="slidenum">
              <a:rPr lang="en-US" altLang="en-US" smtClean="0"/>
              <a:pPr>
                <a:defRPr/>
              </a:pPr>
              <a:t>29</a:t>
            </a:fld>
            <a:endParaRPr lang="en-US" altLang="en-US"/>
          </a:p>
        </p:txBody>
      </p:sp>
      <p:pic>
        <p:nvPicPr>
          <p:cNvPr id="6" name="RecoDataEEC2.pdf" descr="RecoDataEEC2.pdf">
            <a:extLst>
              <a:ext uri="{FF2B5EF4-FFF2-40B4-BE49-F238E27FC236}">
                <a16:creationId xmlns:a16="http://schemas.microsoft.com/office/drawing/2014/main" id="{DF0FAA5B-8E4E-48FE-8474-351712106DE1}"/>
              </a:ext>
            </a:extLst>
          </p:cNvPr>
          <p:cNvPicPr>
            <a:picLocks noChangeAspect="1"/>
          </p:cNvPicPr>
          <p:nvPr/>
        </p:nvPicPr>
        <p:blipFill>
          <a:blip r:embed="rId2"/>
          <a:stretch>
            <a:fillRect/>
          </a:stretch>
        </p:blipFill>
        <p:spPr>
          <a:xfrm>
            <a:off x="140048" y="861864"/>
            <a:ext cx="6726356" cy="4875719"/>
          </a:xfrm>
          <a:prstGeom prst="rect">
            <a:avLst/>
          </a:prstGeom>
          <a:ln w="25400">
            <a:solidFill>
              <a:srgbClr val="F3F7F5"/>
            </a:solidFill>
            <a:miter lim="400000"/>
          </a:ln>
          <a:effectLst/>
        </p:spPr>
      </p:pic>
      <p:pic>
        <p:nvPicPr>
          <p:cNvPr id="8" name="RecoDataEEC3.pdf" descr="RecoDataEEC3.pdf">
            <a:extLst>
              <a:ext uri="{FF2B5EF4-FFF2-40B4-BE49-F238E27FC236}">
                <a16:creationId xmlns:a16="http://schemas.microsoft.com/office/drawing/2014/main" id="{469F69E2-093D-4D00-9BB8-101DEB40253E}"/>
              </a:ext>
            </a:extLst>
          </p:cNvPr>
          <p:cNvPicPr>
            <a:picLocks noChangeAspect="1"/>
          </p:cNvPicPr>
          <p:nvPr/>
        </p:nvPicPr>
        <p:blipFill>
          <a:blip r:embed="rId3"/>
          <a:stretch>
            <a:fillRect/>
          </a:stretch>
        </p:blipFill>
        <p:spPr>
          <a:xfrm>
            <a:off x="6980808" y="861864"/>
            <a:ext cx="6726356" cy="4875719"/>
          </a:xfrm>
          <a:prstGeom prst="rect">
            <a:avLst/>
          </a:prstGeom>
          <a:ln w="25400">
            <a:solidFill>
              <a:srgbClr val="F3F7F5"/>
            </a:solidFill>
            <a:miter lim="400000"/>
          </a:ln>
          <a:effectLst/>
        </p:spPr>
      </p:pic>
      <p:sp>
        <p:nvSpPr>
          <p:cNvPr id="9" name="文字方塊 31">
            <a:extLst>
              <a:ext uri="{FF2B5EF4-FFF2-40B4-BE49-F238E27FC236}">
                <a16:creationId xmlns:a16="http://schemas.microsoft.com/office/drawing/2014/main" id="{812037F1-BD54-43DE-A528-35235F6D1BA1}"/>
              </a:ext>
            </a:extLst>
          </p:cNvPr>
          <p:cNvSpPr txBox="1"/>
          <p:nvPr/>
        </p:nvSpPr>
        <p:spPr>
          <a:xfrm>
            <a:off x="11949360" y="7005285"/>
            <a:ext cx="17390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Arial"/>
                <a:ea typeface="ＭＳ Ｐゴシック"/>
                <a:cs typeface="Arial"/>
              </a:rPr>
              <a:t>Yi Chen (Vanderbilt U.)</a:t>
            </a:r>
            <a:endParaRPr lang="zh-TW" altLang="en-US" sz="1200" dirty="0">
              <a:cs typeface="Arial"/>
            </a:endParaRPr>
          </a:p>
        </p:txBody>
      </p:sp>
      <p:pic>
        <p:nvPicPr>
          <p:cNvPr id="10" name="Picture 5" descr="A person taking a selfie&#10;&#10;Description automatically generated">
            <a:extLst>
              <a:ext uri="{FF2B5EF4-FFF2-40B4-BE49-F238E27FC236}">
                <a16:creationId xmlns:a16="http://schemas.microsoft.com/office/drawing/2014/main" id="{AE5CBA7F-15DB-4B19-8041-BCE5E2415016}"/>
              </a:ext>
            </a:extLst>
          </p:cNvPr>
          <p:cNvPicPr>
            <a:picLocks noChangeAspect="1"/>
          </p:cNvPicPr>
          <p:nvPr/>
        </p:nvPicPr>
        <p:blipFill>
          <a:blip r:embed="rId4"/>
          <a:stretch>
            <a:fillRect/>
          </a:stretch>
        </p:blipFill>
        <p:spPr>
          <a:xfrm>
            <a:off x="12237392" y="5686400"/>
            <a:ext cx="980149" cy="1224136"/>
          </a:xfrm>
          <a:prstGeom prst="rect">
            <a:avLst/>
          </a:prstGeom>
        </p:spPr>
      </p:pic>
      <p:sp>
        <p:nvSpPr>
          <p:cNvPr id="11" name="Footer Placeholder 3">
            <a:extLst>
              <a:ext uri="{FF2B5EF4-FFF2-40B4-BE49-F238E27FC236}">
                <a16:creationId xmlns:a16="http://schemas.microsoft.com/office/drawing/2014/main" id="{966ED772-12AD-41C6-9CD5-0F55F83121B9}"/>
              </a:ext>
            </a:extLst>
          </p:cNvPr>
          <p:cNvSpPr>
            <a:spLocks noGrp="1"/>
          </p:cNvSpPr>
          <p:nvPr>
            <p:ph type="ftr" idx="3"/>
          </p:nvPr>
        </p:nvSpPr>
        <p:spPr>
          <a:xfrm>
            <a:off x="3460943" y="7288216"/>
            <a:ext cx="7240283" cy="466725"/>
          </a:xfrm>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
        <p:nvSpPr>
          <p:cNvPr id="3" name="TextBox 2">
            <a:extLst>
              <a:ext uri="{FF2B5EF4-FFF2-40B4-BE49-F238E27FC236}">
                <a16:creationId xmlns:a16="http://schemas.microsoft.com/office/drawing/2014/main" id="{1847CBF1-793E-4116-A2A5-956EA17807A1}"/>
              </a:ext>
            </a:extLst>
          </p:cNvPr>
          <p:cNvSpPr txBox="1"/>
          <p:nvPr/>
        </p:nvSpPr>
        <p:spPr>
          <a:xfrm>
            <a:off x="572096" y="6418674"/>
            <a:ext cx="1108923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Comparison between detector level </a:t>
            </a:r>
            <a:r>
              <a:rPr lang="en-US" sz="2400" dirty="0">
                <a:solidFill>
                  <a:srgbClr val="558FFC"/>
                </a:solidFill>
              </a:rPr>
              <a:t>archived </a:t>
            </a:r>
            <a:r>
              <a:rPr lang="en-US" sz="2400" b="1" dirty="0">
                <a:solidFill>
                  <a:srgbClr val="558FFC"/>
                </a:solidFill>
              </a:rPr>
              <a:t>PYTHIA 6.1 MC</a:t>
            </a:r>
            <a:r>
              <a:rPr lang="en-US" sz="2400" dirty="0"/>
              <a:t> and </a:t>
            </a:r>
            <a:r>
              <a:rPr lang="en-US" sz="2400" dirty="0">
                <a:solidFill>
                  <a:srgbClr val="FC9C1B"/>
                </a:solidFill>
              </a:rPr>
              <a:t>Data</a:t>
            </a:r>
          </a:p>
          <a:p>
            <a:pPr marL="342900" indent="-342900">
              <a:buFont typeface="Arial" panose="020B0604020202020204" pitchFamily="34" charset="0"/>
              <a:buChar char="•"/>
            </a:pPr>
            <a:r>
              <a:rPr lang="en-US" sz="2400" dirty="0"/>
              <a:t>Reasonable description of the </a:t>
            </a:r>
            <a:r>
              <a:rPr lang="en-US" sz="2400" b="1" dirty="0">
                <a:solidFill>
                  <a:srgbClr val="7030A0"/>
                </a:solidFill>
              </a:rPr>
              <a:t>E2C</a:t>
            </a:r>
            <a:r>
              <a:rPr lang="en-US" sz="2400" dirty="0"/>
              <a:t> and </a:t>
            </a:r>
            <a:r>
              <a:rPr lang="en-US" sz="2400" b="1" dirty="0">
                <a:solidFill>
                  <a:schemeClr val="accent6">
                    <a:lumMod val="75000"/>
                  </a:schemeClr>
                </a:solidFill>
              </a:rPr>
              <a:t>E3C</a:t>
            </a:r>
            <a:r>
              <a:rPr lang="en-US" sz="2400" dirty="0"/>
              <a:t> data</a:t>
            </a:r>
          </a:p>
        </p:txBody>
      </p:sp>
      <p:sp>
        <p:nvSpPr>
          <p:cNvPr id="12" name="TextBox 11">
            <a:extLst>
              <a:ext uri="{FF2B5EF4-FFF2-40B4-BE49-F238E27FC236}">
                <a16:creationId xmlns:a16="http://schemas.microsoft.com/office/drawing/2014/main" id="{B8A022E3-0057-43CA-9277-1F879441CCED}"/>
              </a:ext>
            </a:extLst>
          </p:cNvPr>
          <p:cNvSpPr txBox="1"/>
          <p:nvPr/>
        </p:nvSpPr>
        <p:spPr>
          <a:xfrm>
            <a:off x="3308400" y="5758408"/>
            <a:ext cx="6910250" cy="523220"/>
          </a:xfrm>
          <a:prstGeom prst="rect">
            <a:avLst/>
          </a:prstGeom>
          <a:noFill/>
        </p:spPr>
        <p:txBody>
          <a:bodyPr wrap="square">
            <a:spAutoFit/>
          </a:bodyPr>
          <a:lstStyle/>
          <a:p>
            <a:r>
              <a:rPr lang="en-US" sz="2800" b="1" dirty="0">
                <a:solidFill>
                  <a:srgbClr val="7030A0"/>
                </a:solidFill>
              </a:rPr>
              <a:t>E2C</a:t>
            </a:r>
            <a:endParaRPr lang="en-US" sz="2800" dirty="0"/>
          </a:p>
        </p:txBody>
      </p:sp>
      <p:sp>
        <p:nvSpPr>
          <p:cNvPr id="13" name="TextBox 12">
            <a:extLst>
              <a:ext uri="{FF2B5EF4-FFF2-40B4-BE49-F238E27FC236}">
                <a16:creationId xmlns:a16="http://schemas.microsoft.com/office/drawing/2014/main" id="{6AFE4308-C5E6-4114-B2A2-3A17B5EDBCE5}"/>
              </a:ext>
            </a:extLst>
          </p:cNvPr>
          <p:cNvSpPr txBox="1"/>
          <p:nvPr/>
        </p:nvSpPr>
        <p:spPr>
          <a:xfrm>
            <a:off x="10105115" y="5726289"/>
            <a:ext cx="980149" cy="523220"/>
          </a:xfrm>
          <a:prstGeom prst="rect">
            <a:avLst/>
          </a:prstGeom>
          <a:noFill/>
        </p:spPr>
        <p:txBody>
          <a:bodyPr wrap="square">
            <a:spAutoFit/>
          </a:bodyPr>
          <a:lstStyle/>
          <a:p>
            <a:r>
              <a:rPr lang="en-US" sz="2800" b="1" dirty="0">
                <a:solidFill>
                  <a:schemeClr val="accent6">
                    <a:lumMod val="75000"/>
                  </a:schemeClr>
                </a:solidFill>
              </a:rPr>
              <a:t>E3C</a:t>
            </a:r>
            <a:endParaRPr lang="en-US" sz="2800" dirty="0"/>
          </a:p>
        </p:txBody>
      </p:sp>
      <p:sp>
        <p:nvSpPr>
          <p:cNvPr id="14" name="TextBox 13">
            <a:extLst>
              <a:ext uri="{FF2B5EF4-FFF2-40B4-BE49-F238E27FC236}">
                <a16:creationId xmlns:a16="http://schemas.microsoft.com/office/drawing/2014/main" id="{1D3CCF6F-9CCD-416E-A993-6732ADAEFBB8}"/>
              </a:ext>
            </a:extLst>
          </p:cNvPr>
          <p:cNvSpPr txBox="1"/>
          <p:nvPr/>
        </p:nvSpPr>
        <p:spPr>
          <a:xfrm flipH="1">
            <a:off x="10669344" y="6824889"/>
            <a:ext cx="1491075" cy="523220"/>
          </a:xfrm>
          <a:prstGeom prst="rect">
            <a:avLst/>
          </a:prstGeom>
          <a:noFill/>
        </p:spPr>
        <p:txBody>
          <a:bodyPr wrap="square" rtlCol="0">
            <a:spAutoFit/>
          </a:bodyPr>
          <a:lstStyle/>
          <a:p>
            <a:pPr algn="ctr"/>
            <a:r>
              <a:rPr lang="en-US" sz="2800" b="1" dirty="0">
                <a:solidFill>
                  <a:srgbClr val="FF0000"/>
                </a:solidFill>
              </a:rPr>
              <a:t>NEW!</a:t>
            </a:r>
          </a:p>
        </p:txBody>
      </p:sp>
    </p:spTree>
    <p:extLst>
      <p:ext uri="{BB962C8B-B14F-4D97-AF65-F5344CB8AC3E}">
        <p14:creationId xmlns:p14="http://schemas.microsoft.com/office/powerpoint/2010/main" val="81026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ERN's Large Hadron Collider fires up for third time to uncover more  secrets of the cosmos | CNN">
            <a:extLst>
              <a:ext uri="{FF2B5EF4-FFF2-40B4-BE49-F238E27FC236}">
                <a16:creationId xmlns:a16="http://schemas.microsoft.com/office/drawing/2014/main" id="{3B543D73-7939-45DD-9798-F910D36D0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 t="33796" r="219" b="30116"/>
          <a:stretch/>
        </p:blipFill>
        <p:spPr bwMode="auto">
          <a:xfrm>
            <a:off x="-31315" y="4079358"/>
            <a:ext cx="13840185" cy="31878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D9DB35A-2A0B-4B23-B1A2-5AEA36F6995A}"/>
              </a:ext>
            </a:extLst>
          </p:cNvPr>
          <p:cNvSpPr/>
          <p:nvPr/>
        </p:nvSpPr>
        <p:spPr>
          <a:xfrm>
            <a:off x="-3968" y="4072880"/>
            <a:ext cx="138162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D19199-57E3-4A7B-9D55-22E7789C0D17}"/>
              </a:ext>
            </a:extLst>
          </p:cNvPr>
          <p:cNvSpPr>
            <a:spLocks noGrp="1"/>
          </p:cNvSpPr>
          <p:nvPr>
            <p:ph type="title"/>
          </p:nvPr>
        </p:nvSpPr>
        <p:spPr/>
        <p:txBody>
          <a:bodyPr/>
          <a:lstStyle/>
          <a:p>
            <a:pPr marL="227965" indent="-227965" defTabSz="914400"/>
            <a:r>
              <a:rPr lang="en-US" dirty="0">
                <a:latin typeface="Arial"/>
                <a:cs typeface="Arial"/>
              </a:rPr>
              <a:t>Motivation</a:t>
            </a:r>
            <a:endParaRPr lang="zh-TW" altLang="en-US" dirty="0"/>
          </a:p>
        </p:txBody>
      </p:sp>
      <p:sp>
        <p:nvSpPr>
          <p:cNvPr id="3" name="Slide Number Placeholder 2">
            <a:extLst>
              <a:ext uri="{FF2B5EF4-FFF2-40B4-BE49-F238E27FC236}">
                <a16:creationId xmlns:a16="http://schemas.microsoft.com/office/drawing/2014/main" id="{35ED9645-1C12-49A3-A13A-5A4898479ABF}"/>
              </a:ext>
            </a:extLst>
          </p:cNvPr>
          <p:cNvSpPr>
            <a:spLocks noGrp="1"/>
          </p:cNvSpPr>
          <p:nvPr>
            <p:ph type="sldNum" idx="10"/>
          </p:nvPr>
        </p:nvSpPr>
        <p:spPr/>
        <p:txBody>
          <a:bodyPr/>
          <a:lstStyle/>
          <a:p>
            <a:pPr>
              <a:defRPr/>
            </a:pPr>
            <a:fld id="{5FAFCA32-E79B-49D5-A95D-2B1C2F2F5DAE}" type="slidenum">
              <a:rPr lang="en-US" altLang="en-US" smtClean="0"/>
              <a:pPr>
                <a:defRPr/>
              </a:pPr>
              <a:t>3</a:t>
            </a:fld>
            <a:endParaRPr lang="en-US" altLang="en-US"/>
          </a:p>
        </p:txBody>
      </p:sp>
      <p:sp>
        <p:nvSpPr>
          <p:cNvPr id="4" name="Footer Placeholder 3">
            <a:extLst>
              <a:ext uri="{FF2B5EF4-FFF2-40B4-BE49-F238E27FC236}">
                <a16:creationId xmlns:a16="http://schemas.microsoft.com/office/drawing/2014/main" id="{47FA1551-E174-482C-B6BB-A8C1C1A95026}"/>
              </a:ext>
            </a:extLst>
          </p:cNvPr>
          <p:cNvSpPr>
            <a:spLocks noGrp="1"/>
          </p:cNvSpPr>
          <p:nvPr>
            <p:ph type="ftr" idx="11"/>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63" rtl="0" eaLnBrk="0" fontAlgn="base" hangingPunct="0">
              <a:spcBef>
                <a:spcPct val="0"/>
              </a:spcBef>
              <a:spcAft>
                <a:spcPct val="0"/>
              </a:spcAft>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kern="1200">
                <a:solidFill>
                  <a:schemeClr val="tx1"/>
                </a:solidFill>
                <a:latin typeface="Arial" panose="020B0604020202020204" pitchFamily="34" charset="0"/>
                <a:ea typeface="新細明體" panose="02020500000000000000" pitchFamily="18" charset="-120"/>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grpSp>
        <p:nvGrpSpPr>
          <p:cNvPr id="19" name="Group 18">
            <a:extLst>
              <a:ext uri="{FF2B5EF4-FFF2-40B4-BE49-F238E27FC236}">
                <a16:creationId xmlns:a16="http://schemas.microsoft.com/office/drawing/2014/main" id="{9C218402-0881-4197-AF37-3115037E4DA6}"/>
              </a:ext>
            </a:extLst>
          </p:cNvPr>
          <p:cNvGrpSpPr/>
          <p:nvPr/>
        </p:nvGrpSpPr>
        <p:grpSpPr>
          <a:xfrm>
            <a:off x="-22584" y="789856"/>
            <a:ext cx="13677553" cy="3271933"/>
            <a:chOff x="1580208" y="1984905"/>
            <a:chExt cx="10657034" cy="2549367"/>
          </a:xfrm>
        </p:grpSpPr>
        <p:pic>
          <p:nvPicPr>
            <p:cNvPr id="5" name="Picture 4" descr="EnergyCut_ge_100_thrust_genLvl_dNdphi_data2D_5.pdf">
              <a:extLst>
                <a:ext uri="{FF2B5EF4-FFF2-40B4-BE49-F238E27FC236}">
                  <a16:creationId xmlns:a16="http://schemas.microsoft.com/office/drawing/2014/main" id="{856F83EA-40A3-4DE8-900D-B8F4863D5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41"/>
            <a:stretch/>
          </p:blipFill>
          <p:spPr bwMode="auto">
            <a:xfrm>
              <a:off x="1580208" y="1984905"/>
              <a:ext cx="2835109" cy="25340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1C4F89C-E5E5-438F-9C6C-B80232EF0B1B}"/>
                </a:ext>
              </a:extLst>
            </p:cNvPr>
            <p:cNvGrpSpPr/>
            <p:nvPr/>
          </p:nvGrpSpPr>
          <p:grpSpPr>
            <a:xfrm>
              <a:off x="4041171" y="2013992"/>
              <a:ext cx="8196071" cy="2520280"/>
              <a:chOff x="4449301" y="1005881"/>
              <a:chExt cx="7001352" cy="2152905"/>
            </a:xfrm>
          </p:grpSpPr>
          <p:grpSp>
            <p:nvGrpSpPr>
              <p:cNvPr id="7" name="Group 6">
                <a:extLst>
                  <a:ext uri="{FF2B5EF4-FFF2-40B4-BE49-F238E27FC236}">
                    <a16:creationId xmlns:a16="http://schemas.microsoft.com/office/drawing/2014/main" id="{3F872C73-43D6-4B28-AFAA-5E1609EC5213}"/>
                  </a:ext>
                </a:extLst>
              </p:cNvPr>
              <p:cNvGrpSpPr/>
              <p:nvPr/>
            </p:nvGrpSpPr>
            <p:grpSpPr>
              <a:xfrm>
                <a:off x="4577144" y="1005881"/>
                <a:ext cx="6873509" cy="2152905"/>
                <a:chOff x="729061" y="1005879"/>
                <a:chExt cx="8729908" cy="2820064"/>
              </a:xfrm>
            </p:grpSpPr>
            <p:grpSp>
              <p:nvGrpSpPr>
                <p:cNvPr id="11" name="组 6">
                  <a:extLst>
                    <a:ext uri="{FF2B5EF4-FFF2-40B4-BE49-F238E27FC236}">
                      <a16:creationId xmlns:a16="http://schemas.microsoft.com/office/drawing/2014/main" id="{8AE96C83-5076-426F-AA28-532CB514D5AA}"/>
                    </a:ext>
                  </a:extLst>
                </p:cNvPr>
                <p:cNvGrpSpPr/>
                <p:nvPr/>
              </p:nvGrpSpPr>
              <p:grpSpPr>
                <a:xfrm>
                  <a:off x="729061" y="1005879"/>
                  <a:ext cx="8686799" cy="2820064"/>
                  <a:chOff x="349431" y="922484"/>
                  <a:chExt cx="8686799" cy="2820064"/>
                </a:xfrm>
              </p:grpSpPr>
              <p:pic>
                <p:nvPicPr>
                  <p:cNvPr id="15" name="图片 7">
                    <a:extLst>
                      <a:ext uri="{FF2B5EF4-FFF2-40B4-BE49-F238E27FC236}">
                        <a16:creationId xmlns:a16="http://schemas.microsoft.com/office/drawing/2014/main" id="{EA289DA8-BDAC-414A-A9C8-476BD3292818}"/>
                      </a:ext>
                    </a:extLst>
                  </p:cNvPr>
                  <p:cNvPicPr>
                    <a:picLocks noChangeAspect="1"/>
                  </p:cNvPicPr>
                  <p:nvPr/>
                </p:nvPicPr>
                <p:blipFill>
                  <a:blip r:embed="rId5"/>
                  <a:stretch>
                    <a:fillRect/>
                  </a:stretch>
                </p:blipFill>
                <p:spPr>
                  <a:xfrm>
                    <a:off x="349431" y="922484"/>
                    <a:ext cx="8686799" cy="2820064"/>
                  </a:xfrm>
                  <a:prstGeom prst="rect">
                    <a:avLst/>
                  </a:prstGeom>
                </p:spPr>
              </p:pic>
              <p:sp>
                <p:nvSpPr>
                  <p:cNvPr id="16" name="椭圆 8">
                    <a:extLst>
                      <a:ext uri="{FF2B5EF4-FFF2-40B4-BE49-F238E27FC236}">
                        <a16:creationId xmlns:a16="http://schemas.microsoft.com/office/drawing/2014/main" id="{7DC10398-D6C8-4B2C-97FE-3EDC40008DB9}"/>
                      </a:ext>
                    </a:extLst>
                  </p:cNvPr>
                  <p:cNvSpPr/>
                  <p:nvPr/>
                </p:nvSpPr>
                <p:spPr>
                  <a:xfrm>
                    <a:off x="2404005"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7" name="椭圆 9">
                    <a:extLst>
                      <a:ext uri="{FF2B5EF4-FFF2-40B4-BE49-F238E27FC236}">
                        <a16:creationId xmlns:a16="http://schemas.microsoft.com/office/drawing/2014/main" id="{4B3FF4DB-33AE-4B50-B5A7-1D559B1872E7}"/>
                      </a:ext>
                    </a:extLst>
                  </p:cNvPr>
                  <p:cNvSpPr/>
                  <p:nvPr/>
                </p:nvSpPr>
                <p:spPr>
                  <a:xfrm>
                    <a:off x="5357296"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8" name="椭圆 10">
                    <a:extLst>
                      <a:ext uri="{FF2B5EF4-FFF2-40B4-BE49-F238E27FC236}">
                        <a16:creationId xmlns:a16="http://schemas.microsoft.com/office/drawing/2014/main" id="{05792EB1-B205-4534-9E70-96A846617700}"/>
                      </a:ext>
                    </a:extLst>
                  </p:cNvPr>
                  <p:cNvSpPr/>
                  <p:nvPr/>
                </p:nvSpPr>
                <p:spPr>
                  <a:xfrm>
                    <a:off x="8260881"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grpSp>
            <p:sp>
              <p:nvSpPr>
                <p:cNvPr id="12" name="TextBox 11">
                  <a:extLst>
                    <a:ext uri="{FF2B5EF4-FFF2-40B4-BE49-F238E27FC236}">
                      <a16:creationId xmlns:a16="http://schemas.microsoft.com/office/drawing/2014/main" id="{0B7AFFA0-596E-49DB-827C-4B52198979B6}"/>
                    </a:ext>
                  </a:extLst>
                </p:cNvPr>
                <p:cNvSpPr txBox="1"/>
                <p:nvPr/>
              </p:nvSpPr>
              <p:spPr>
                <a:xfrm>
                  <a:off x="2674955" y="1179926"/>
                  <a:ext cx="670233" cy="561223"/>
                </a:xfrm>
                <a:prstGeom prst="rect">
                  <a:avLst/>
                </a:prstGeom>
                <a:noFill/>
              </p:spPr>
              <p:txBody>
                <a:bodyPr wrap="none" rtlCol="0">
                  <a:spAutoFit/>
                </a:bodyPr>
                <a:lstStyle/>
                <a:p>
                  <a:r>
                    <a:rPr lang="en-US" sz="2184" b="1" dirty="0">
                      <a:solidFill>
                        <a:schemeClr val="accent5"/>
                      </a:solidFill>
                    </a:rPr>
                    <a:t>pp</a:t>
                  </a:r>
                </a:p>
              </p:txBody>
            </p:sp>
            <p:sp>
              <p:nvSpPr>
                <p:cNvPr id="13" name="Rectangle 12">
                  <a:extLst>
                    <a:ext uri="{FF2B5EF4-FFF2-40B4-BE49-F238E27FC236}">
                      <a16:creationId xmlns:a16="http://schemas.microsoft.com/office/drawing/2014/main" id="{5A7C18EE-0CF4-474C-9A4F-5192C76330BD}"/>
                    </a:ext>
                  </a:extLst>
                </p:cNvPr>
                <p:cNvSpPr/>
                <p:nvPr/>
              </p:nvSpPr>
              <p:spPr>
                <a:xfrm>
                  <a:off x="5750430" y="1237611"/>
                  <a:ext cx="908437" cy="561223"/>
                </a:xfrm>
                <a:prstGeom prst="rect">
                  <a:avLst/>
                </a:prstGeom>
              </p:spPr>
              <p:txBody>
                <a:bodyPr wrap="none">
                  <a:spAutoFit/>
                </a:bodyPr>
                <a:lstStyle/>
                <a:p>
                  <a:r>
                    <a:rPr lang="en-US" sz="2184" b="1" dirty="0">
                      <a:solidFill>
                        <a:schemeClr val="accent6">
                          <a:lumMod val="75000"/>
                        </a:schemeClr>
                      </a:solidFill>
                    </a:rPr>
                    <a:t>pPb</a:t>
                  </a:r>
                </a:p>
              </p:txBody>
            </p:sp>
            <p:sp>
              <p:nvSpPr>
                <p:cNvPr id="14" name="Rectangle 13">
                  <a:extLst>
                    <a:ext uri="{FF2B5EF4-FFF2-40B4-BE49-F238E27FC236}">
                      <a16:creationId xmlns:a16="http://schemas.microsoft.com/office/drawing/2014/main" id="{5F5B3EF4-4FA0-4504-B4B8-84336302C391}"/>
                    </a:ext>
                  </a:extLst>
                </p:cNvPr>
                <p:cNvSpPr/>
                <p:nvPr/>
              </p:nvSpPr>
              <p:spPr>
                <a:xfrm>
                  <a:off x="8563293" y="1291455"/>
                  <a:ext cx="895676" cy="373542"/>
                </a:xfrm>
                <a:prstGeom prst="rect">
                  <a:avLst/>
                </a:prstGeom>
              </p:spPr>
              <p:txBody>
                <a:bodyPr wrap="square">
                  <a:spAutoFit/>
                </a:bodyPr>
                <a:lstStyle/>
                <a:p>
                  <a:r>
                    <a:rPr lang="en-US" sz="2184" b="1" dirty="0">
                      <a:solidFill>
                        <a:schemeClr val="accent3">
                          <a:lumMod val="50000"/>
                        </a:schemeClr>
                      </a:solidFill>
                    </a:rPr>
                    <a:t>PbPb</a:t>
                  </a:r>
                </a:p>
              </p:txBody>
            </p:sp>
          </p:grpSp>
          <p:sp>
            <p:nvSpPr>
              <p:cNvPr id="8" name="Rectangle 7">
                <a:extLst>
                  <a:ext uri="{FF2B5EF4-FFF2-40B4-BE49-F238E27FC236}">
                    <a16:creationId xmlns:a16="http://schemas.microsoft.com/office/drawing/2014/main" id="{D2AB4CED-90A1-4285-B26D-5FA3528519AA}"/>
                  </a:ext>
                </a:extLst>
              </p:cNvPr>
              <p:cNvSpPr/>
              <p:nvPr/>
            </p:nvSpPr>
            <p:spPr>
              <a:xfrm>
                <a:off x="4449301"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9" name="Rectangle 8">
                <a:extLst>
                  <a:ext uri="{FF2B5EF4-FFF2-40B4-BE49-F238E27FC236}">
                    <a16:creationId xmlns:a16="http://schemas.microsoft.com/office/drawing/2014/main" id="{CB696F48-A684-4452-8DA0-E83D221AF802}"/>
                  </a:ext>
                </a:extLst>
              </p:cNvPr>
              <p:cNvSpPr/>
              <p:nvPr/>
            </p:nvSpPr>
            <p:spPr>
              <a:xfrm>
                <a:off x="6750465"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10" name="Rectangle 9">
                <a:extLst>
                  <a:ext uri="{FF2B5EF4-FFF2-40B4-BE49-F238E27FC236}">
                    <a16:creationId xmlns:a16="http://schemas.microsoft.com/office/drawing/2014/main" id="{A0558836-FCD6-41C9-80AD-3F32AF0AD52E}"/>
                  </a:ext>
                </a:extLst>
              </p:cNvPr>
              <p:cNvSpPr/>
              <p:nvPr/>
            </p:nvSpPr>
            <p:spPr>
              <a:xfrm>
                <a:off x="9051629"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grpSp>
      </p:grpSp>
      <p:sp>
        <p:nvSpPr>
          <p:cNvPr id="20" name="椭圆 8">
            <a:extLst>
              <a:ext uri="{FF2B5EF4-FFF2-40B4-BE49-F238E27FC236}">
                <a16:creationId xmlns:a16="http://schemas.microsoft.com/office/drawing/2014/main" id="{087ED66A-AC65-4581-8E24-B8EEE15866EC}"/>
              </a:ext>
            </a:extLst>
          </p:cNvPr>
          <p:cNvSpPr/>
          <p:nvPr/>
        </p:nvSpPr>
        <p:spPr>
          <a:xfrm>
            <a:off x="2490137" y="2446040"/>
            <a:ext cx="818263" cy="520288"/>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22" name="TextBox 21">
            <a:extLst>
              <a:ext uri="{FF2B5EF4-FFF2-40B4-BE49-F238E27FC236}">
                <a16:creationId xmlns:a16="http://schemas.microsoft.com/office/drawing/2014/main" id="{832EA29F-A179-4DC2-8887-DF4386AF721E}"/>
              </a:ext>
            </a:extLst>
          </p:cNvPr>
          <p:cNvSpPr txBox="1"/>
          <p:nvPr/>
        </p:nvSpPr>
        <p:spPr>
          <a:xfrm>
            <a:off x="2322153" y="1172349"/>
            <a:ext cx="971381" cy="461665"/>
          </a:xfrm>
          <a:prstGeom prst="rect">
            <a:avLst/>
          </a:prstGeom>
          <a:noFill/>
        </p:spPr>
        <p:txBody>
          <a:bodyPr wrap="square" rtlCol="0">
            <a:spAutoFit/>
          </a:bodyPr>
          <a:lstStyle/>
          <a:p>
            <a:r>
              <a:rPr lang="en-US" sz="2400" b="1" dirty="0">
                <a:solidFill>
                  <a:srgbClr val="FF0000"/>
                </a:solidFill>
              </a:rPr>
              <a:t>e</a:t>
            </a:r>
            <a:r>
              <a:rPr lang="en-US" sz="2400" b="1" baseline="30000" dirty="0">
                <a:solidFill>
                  <a:srgbClr val="FF0000"/>
                </a:solidFill>
              </a:rPr>
              <a:t>+</a:t>
            </a:r>
            <a:r>
              <a:rPr lang="en-US" sz="2400" b="1" dirty="0">
                <a:solidFill>
                  <a:srgbClr val="FF0000"/>
                </a:solidFill>
              </a:rPr>
              <a:t>e</a:t>
            </a:r>
            <a:r>
              <a:rPr lang="en-US" sz="2400" b="1" baseline="30000" dirty="0">
                <a:solidFill>
                  <a:srgbClr val="FF0000"/>
                </a:solidFill>
              </a:rPr>
              <a:t>-</a:t>
            </a:r>
            <a:endParaRPr lang="en-US" sz="1600" b="1" baseline="30000" dirty="0">
              <a:solidFill>
                <a:srgbClr val="FF0000"/>
              </a:solidFill>
            </a:endParaRPr>
          </a:p>
        </p:txBody>
      </p:sp>
      <p:sp>
        <p:nvSpPr>
          <p:cNvPr id="29" name="文字方塊 7">
            <a:extLst>
              <a:ext uri="{FF2B5EF4-FFF2-40B4-BE49-F238E27FC236}">
                <a16:creationId xmlns:a16="http://schemas.microsoft.com/office/drawing/2014/main" id="{BB8E33EC-9D5C-46D0-962B-A5E505D17C68}"/>
              </a:ext>
            </a:extLst>
          </p:cNvPr>
          <p:cNvSpPr txBox="1"/>
          <p:nvPr/>
        </p:nvSpPr>
        <p:spPr>
          <a:xfrm>
            <a:off x="-96036" y="4020395"/>
            <a:ext cx="1808620" cy="646331"/>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latin typeface="Arial"/>
                <a:ea typeface="ＭＳ Ｐゴシック"/>
                <a:cs typeface="Arial"/>
              </a:rPr>
              <a:t>MIT-MOD-23-001</a:t>
            </a:r>
          </a:p>
          <a:p>
            <a:pPr algn="ctr"/>
            <a:r>
              <a:rPr lang="en-US" altLang="zh-TW" sz="1200" dirty="0" err="1">
                <a:latin typeface="Arial"/>
                <a:ea typeface="ＭＳ Ｐゴシック"/>
                <a:cs typeface="Arial"/>
              </a:rPr>
              <a:t>arXiv</a:t>
            </a:r>
            <a:r>
              <a:rPr lang="en-US" altLang="zh-TW" sz="1200" dirty="0">
                <a:latin typeface="Arial"/>
                <a:ea typeface="ＭＳ Ｐゴシック"/>
                <a:cs typeface="Arial"/>
              </a:rPr>
              <a:t>: 2312.05084</a:t>
            </a:r>
            <a:endParaRPr lang="zh-TW" altLang="en-US" dirty="0">
              <a:cs typeface="Arial"/>
            </a:endParaRPr>
          </a:p>
          <a:p>
            <a:pPr algn="ctr"/>
            <a:r>
              <a:rPr lang="en-US" altLang="zh-TW" sz="1200" dirty="0">
                <a:latin typeface="Arial"/>
                <a:ea typeface="ＭＳ Ｐゴシック"/>
                <a:cs typeface="Arial"/>
              </a:rPr>
              <a:t>Submitted to PLB</a:t>
            </a:r>
            <a:endParaRPr lang="en-US" altLang="zh-TW" sz="1200" dirty="0">
              <a:cs typeface="Arial"/>
            </a:endParaRPr>
          </a:p>
        </p:txBody>
      </p:sp>
      <p:sp>
        <p:nvSpPr>
          <p:cNvPr id="33" name="Rectangle 32">
            <a:extLst>
              <a:ext uri="{FF2B5EF4-FFF2-40B4-BE49-F238E27FC236}">
                <a16:creationId xmlns:a16="http://schemas.microsoft.com/office/drawing/2014/main" id="{F568DD14-FBA9-4C70-9571-8C6DB6038805}"/>
              </a:ext>
            </a:extLst>
          </p:cNvPr>
          <p:cNvSpPr/>
          <p:nvPr/>
        </p:nvSpPr>
        <p:spPr>
          <a:xfrm>
            <a:off x="3378962" y="816096"/>
            <a:ext cx="102760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1A06429-AD9B-4848-AC94-672231393621}"/>
              </a:ext>
            </a:extLst>
          </p:cNvPr>
          <p:cNvSpPr txBox="1"/>
          <p:nvPr/>
        </p:nvSpPr>
        <p:spPr>
          <a:xfrm>
            <a:off x="644104" y="4663767"/>
            <a:ext cx="11521280" cy="2677656"/>
          </a:xfrm>
          <a:prstGeom prst="rect">
            <a:avLst/>
          </a:prstGeom>
          <a:noFill/>
        </p:spPr>
        <p:txBody>
          <a:bodyPr wrap="square">
            <a:spAutoFit/>
          </a:bodyPr>
          <a:lstStyle/>
          <a:p>
            <a:pPr marL="342900" indent="-342900">
              <a:buFont typeface="Arial" panose="020B0604020202020204" pitchFamily="34" charset="0"/>
              <a:buChar char="•"/>
            </a:pPr>
            <a:r>
              <a:rPr lang="en-US" sz="2800" b="1" dirty="0">
                <a:latin typeface="Arial"/>
                <a:ea typeface="ＭＳ Ｐゴシック"/>
                <a:cs typeface="Arial"/>
              </a:rPr>
              <a:t>Jet substructure and EEC in </a:t>
            </a:r>
            <a:r>
              <a:rPr lang="en-US" sz="2800" b="1" dirty="0" err="1">
                <a:latin typeface="Arial"/>
                <a:ea typeface="ＭＳ Ｐゴシック"/>
                <a:cs typeface="Arial"/>
              </a:rPr>
              <a:t>e</a:t>
            </a:r>
            <a:r>
              <a:rPr lang="en-US" sz="2800" b="1" baseline="30000" dirty="0" err="1">
                <a:latin typeface="Arial"/>
                <a:ea typeface="ＭＳ Ｐゴシック"/>
                <a:cs typeface="Arial"/>
              </a:rPr>
              <a:t>+</a:t>
            </a:r>
            <a:r>
              <a:rPr lang="en-US" sz="2800" b="1" dirty="0" err="1">
                <a:latin typeface="Arial"/>
                <a:ea typeface="ＭＳ Ｐゴシック"/>
                <a:cs typeface="Arial"/>
              </a:rPr>
              <a:t>e</a:t>
            </a:r>
            <a:r>
              <a:rPr lang="en-US" sz="2800" b="1" baseline="30000" dirty="0">
                <a:latin typeface="Arial"/>
                <a:ea typeface="ＭＳ Ｐゴシック"/>
                <a:cs typeface="Arial"/>
              </a:rPr>
              <a:t>-</a:t>
            </a:r>
            <a:r>
              <a:rPr lang="en-US" sz="2800" b="1" dirty="0">
                <a:latin typeface="Arial"/>
                <a:ea typeface="ＭＳ Ｐゴシック"/>
                <a:cs typeface="Arial"/>
              </a:rPr>
              <a:t>:</a:t>
            </a:r>
            <a:endParaRPr lang="en-US" sz="2800" b="1" dirty="0">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Utilize the new jet clustering tools developed after LEP operation</a:t>
            </a:r>
            <a:endParaRPr lang="en-US" sz="2800" dirty="0">
              <a:cs typeface="Arial" panose="020B0604020202020204" pitchFamily="34" charset="0"/>
            </a:endParaRPr>
          </a:p>
          <a:p>
            <a:pPr marL="1085850" lvl="1" indent="-342900">
              <a:buFont typeface="Arial" panose="020B0604020202020204" pitchFamily="34" charset="0"/>
              <a:buChar char="•"/>
            </a:pPr>
            <a:r>
              <a:rPr lang="en-US" sz="2800" dirty="0">
                <a:solidFill>
                  <a:schemeClr val="accent5">
                    <a:lumMod val="75000"/>
                  </a:schemeClr>
                </a:solidFill>
                <a:latin typeface="Arial"/>
                <a:ea typeface="ＭＳ Ｐゴシック"/>
                <a:cs typeface="Arial"/>
              </a:rPr>
              <a:t>New tool for α</a:t>
            </a:r>
            <a:r>
              <a:rPr lang="en-US" sz="2800" baseline="-25000" dirty="0">
                <a:solidFill>
                  <a:schemeClr val="accent5">
                    <a:lumMod val="75000"/>
                  </a:schemeClr>
                </a:solidFill>
                <a:latin typeface="Arial"/>
                <a:ea typeface="ＭＳ Ｐゴシック"/>
                <a:cs typeface="Arial"/>
              </a:rPr>
              <a:t>s</a:t>
            </a:r>
            <a:r>
              <a:rPr lang="en-US" sz="2800" dirty="0">
                <a:solidFill>
                  <a:schemeClr val="accent5">
                    <a:lumMod val="75000"/>
                  </a:schemeClr>
                </a:solidFill>
                <a:latin typeface="Arial"/>
                <a:ea typeface="ＭＳ Ｐゴシック"/>
                <a:cs typeface="Arial"/>
              </a:rPr>
              <a:t> extraction</a:t>
            </a:r>
            <a:endParaRPr lang="en-US" sz="2800" dirty="0">
              <a:latin typeface="Arial"/>
              <a:ea typeface="ＭＳ Ｐゴシック"/>
              <a:cs typeface="Arial"/>
            </a:endParaRPr>
          </a:p>
          <a:p>
            <a:pPr marL="1085850" lvl="1" indent="-342900">
              <a:buFont typeface="Arial" panose="020B0604020202020204" pitchFamily="34" charset="0"/>
              <a:buChar char="•"/>
            </a:pPr>
            <a:r>
              <a:rPr lang="en-US" sz="2800" dirty="0">
                <a:solidFill>
                  <a:schemeClr val="tx2">
                    <a:lumMod val="75000"/>
                  </a:schemeClr>
                </a:solidFill>
                <a:latin typeface="Arial"/>
                <a:ea typeface="ＭＳ Ｐゴシック"/>
                <a:cs typeface="Arial"/>
              </a:rPr>
              <a:t>Revisit EEC with fine binning and extended it to full event.</a:t>
            </a:r>
            <a:endParaRPr lang="en-US" sz="2800" dirty="0">
              <a:solidFill>
                <a:schemeClr val="tx2">
                  <a:lumMod val="75000"/>
                </a:schemeClr>
              </a:solidFill>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Further test of event generators, reference of pp</a:t>
            </a:r>
          </a:p>
          <a:p>
            <a:pPr marL="1085850" lvl="1" indent="-342900">
              <a:buFont typeface="Arial" panose="020B0604020202020204" pitchFamily="34" charset="0"/>
              <a:buChar char="•"/>
            </a:pPr>
            <a:r>
              <a:rPr lang="en-US" sz="2800" dirty="0">
                <a:latin typeface="Arial"/>
                <a:ea typeface="ＭＳ Ｐゴシック"/>
                <a:cs typeface="Arial"/>
              </a:rPr>
              <a:t>Important preparation for EIC analyses as its reference</a:t>
            </a:r>
          </a:p>
        </p:txBody>
      </p:sp>
    </p:spTree>
    <p:extLst>
      <p:ext uri="{BB962C8B-B14F-4D97-AF65-F5344CB8AC3E}">
        <p14:creationId xmlns:p14="http://schemas.microsoft.com/office/powerpoint/2010/main" val="294371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041F-10C3-8702-788B-C9EFA56B2CFF}"/>
              </a:ext>
            </a:extLst>
          </p:cNvPr>
          <p:cNvSpPr>
            <a:spLocks noGrp="1"/>
          </p:cNvSpPr>
          <p:nvPr>
            <p:ph type="title"/>
          </p:nvPr>
        </p:nvSpPr>
        <p:spPr/>
        <p:txBody>
          <a:bodyPr/>
          <a:lstStyle/>
          <a:p>
            <a:r>
              <a:rPr lang="en-US" sz="4350">
                <a:latin typeface="Arial"/>
                <a:cs typeface="Arial"/>
              </a:rPr>
              <a:t>E4C and E4C/E2C ratio in </a:t>
            </a:r>
            <a:r>
              <a:rPr lang="en-US" sz="4350" err="1">
                <a:latin typeface="Arial"/>
                <a:cs typeface="Arial"/>
              </a:rPr>
              <a:t>e</a:t>
            </a:r>
            <a:r>
              <a:rPr lang="en-US" sz="4350" baseline="30000" err="1">
                <a:latin typeface="Arial"/>
                <a:cs typeface="Arial"/>
              </a:rPr>
              <a:t>+</a:t>
            </a:r>
            <a:r>
              <a:rPr lang="en-US" sz="4350" err="1">
                <a:latin typeface="Arial"/>
                <a:cs typeface="Arial"/>
              </a:rPr>
              <a:t>e</a:t>
            </a:r>
            <a:r>
              <a:rPr lang="en-US" sz="4350" baseline="30000">
                <a:latin typeface="Arial"/>
                <a:cs typeface="Arial"/>
              </a:rPr>
              <a:t>-</a:t>
            </a:r>
            <a:endParaRPr lang="zh-TW" altLang="en-US" baseline="30000"/>
          </a:p>
        </p:txBody>
      </p:sp>
      <p:sp>
        <p:nvSpPr>
          <p:cNvPr id="7" name="Content Placeholder 6">
            <a:extLst>
              <a:ext uri="{FF2B5EF4-FFF2-40B4-BE49-F238E27FC236}">
                <a16:creationId xmlns:a16="http://schemas.microsoft.com/office/drawing/2014/main" id="{5598F989-EADD-E9AD-4D77-A649E4A9B49E}"/>
              </a:ext>
            </a:extLst>
          </p:cNvPr>
          <p:cNvSpPr>
            <a:spLocks noGrp="1"/>
          </p:cNvSpPr>
          <p:nvPr>
            <p:ph idx="1"/>
          </p:nvPr>
        </p:nvSpPr>
        <p:spPr>
          <a:xfrm>
            <a:off x="431744" y="1070939"/>
            <a:ext cx="13453404" cy="575310"/>
          </a:xfrm>
        </p:spPr>
        <p:txBody>
          <a:bodyPr/>
          <a:lstStyle/>
          <a:p>
            <a:pPr marL="227965" indent="-227965"/>
            <a:r>
              <a:rPr lang="en-US" dirty="0">
                <a:latin typeface="Arial"/>
                <a:cs typeface="Arial"/>
              </a:rPr>
              <a:t>Predictions of E4C and E4C/E2C from event generators</a:t>
            </a:r>
            <a:endParaRPr lang="en-US" dirty="0"/>
          </a:p>
        </p:txBody>
      </p:sp>
      <p:sp>
        <p:nvSpPr>
          <p:cNvPr id="3" name="Slide Number Placeholder 2">
            <a:extLst>
              <a:ext uri="{FF2B5EF4-FFF2-40B4-BE49-F238E27FC236}">
                <a16:creationId xmlns:a16="http://schemas.microsoft.com/office/drawing/2014/main" id="{69D7E4EA-D303-C132-9B34-E694A859E9EC}"/>
              </a:ext>
            </a:extLst>
          </p:cNvPr>
          <p:cNvSpPr>
            <a:spLocks noGrp="1"/>
          </p:cNvSpPr>
          <p:nvPr>
            <p:ph type="sldNum" idx="10"/>
          </p:nvPr>
        </p:nvSpPr>
        <p:spPr/>
        <p:txBody>
          <a:bodyPr/>
          <a:lstStyle/>
          <a:p>
            <a:pPr>
              <a:defRPr/>
            </a:pPr>
            <a:fld id="{5FAFCA32-E79B-49D5-A95D-2B1C2F2F5DAE}" type="slidenum">
              <a:rPr lang="en-US" altLang="en-US"/>
              <a:pPr>
                <a:defRPr/>
              </a:pPr>
              <a:t>30</a:t>
            </a:fld>
            <a:endParaRPr lang="en-US" altLang="en-US"/>
          </a:p>
        </p:txBody>
      </p:sp>
      <p:sp>
        <p:nvSpPr>
          <p:cNvPr id="4" name="Footer Placeholder 3">
            <a:extLst>
              <a:ext uri="{FF2B5EF4-FFF2-40B4-BE49-F238E27FC236}">
                <a16:creationId xmlns:a16="http://schemas.microsoft.com/office/drawing/2014/main" id="{7F66803C-6BD5-BAD7-C9C3-E39E09E6BF1B}"/>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pic>
        <p:nvPicPr>
          <p:cNvPr id="9" name="Picture 8">
            <a:extLst>
              <a:ext uri="{FF2B5EF4-FFF2-40B4-BE49-F238E27FC236}">
                <a16:creationId xmlns:a16="http://schemas.microsoft.com/office/drawing/2014/main" id="{7089A21E-3D28-BB2E-328C-9E0ADC963A38}"/>
              </a:ext>
            </a:extLst>
          </p:cNvPr>
          <p:cNvPicPr>
            <a:picLocks noChangeAspect="1"/>
          </p:cNvPicPr>
          <p:nvPr/>
        </p:nvPicPr>
        <p:blipFill>
          <a:blip r:embed="rId2"/>
          <a:stretch>
            <a:fillRect/>
          </a:stretch>
        </p:blipFill>
        <p:spPr>
          <a:xfrm>
            <a:off x="388961" y="1760561"/>
            <a:ext cx="6432988" cy="4663440"/>
          </a:xfrm>
          <a:prstGeom prst="rect">
            <a:avLst/>
          </a:prstGeom>
        </p:spPr>
      </p:pic>
      <p:pic>
        <p:nvPicPr>
          <p:cNvPr id="8" name="RecoDataEEC4.pdf" descr="RecoDataEEC4.pdf">
            <a:extLst>
              <a:ext uri="{FF2B5EF4-FFF2-40B4-BE49-F238E27FC236}">
                <a16:creationId xmlns:a16="http://schemas.microsoft.com/office/drawing/2014/main" id="{00E5560C-EE10-43C6-92DB-75CE6C381B08}"/>
              </a:ext>
            </a:extLst>
          </p:cNvPr>
          <p:cNvPicPr>
            <a:picLocks noChangeAspect="1"/>
          </p:cNvPicPr>
          <p:nvPr/>
        </p:nvPicPr>
        <p:blipFill>
          <a:blip r:embed="rId3"/>
          <a:stretch>
            <a:fillRect/>
          </a:stretch>
        </p:blipFill>
        <p:spPr>
          <a:xfrm>
            <a:off x="7002992" y="1926610"/>
            <a:ext cx="6216216" cy="4505935"/>
          </a:xfrm>
          <a:prstGeom prst="rect">
            <a:avLst/>
          </a:prstGeom>
          <a:ln w="25400">
            <a:solidFill>
              <a:srgbClr val="F3F7F5"/>
            </a:solidFill>
            <a:miter lim="400000"/>
          </a:ln>
          <a:effectLst/>
        </p:spPr>
      </p:pic>
      <p:sp>
        <p:nvSpPr>
          <p:cNvPr id="10" name="TextBox 9">
            <a:extLst>
              <a:ext uri="{FF2B5EF4-FFF2-40B4-BE49-F238E27FC236}">
                <a16:creationId xmlns:a16="http://schemas.microsoft.com/office/drawing/2014/main" id="{997C746B-A3D1-4270-926A-F806DB2BE609}"/>
              </a:ext>
            </a:extLst>
          </p:cNvPr>
          <p:cNvSpPr txBox="1"/>
          <p:nvPr/>
        </p:nvSpPr>
        <p:spPr>
          <a:xfrm flipH="1">
            <a:off x="10364614" y="6412910"/>
            <a:ext cx="1491075" cy="523220"/>
          </a:xfrm>
          <a:prstGeom prst="rect">
            <a:avLst/>
          </a:prstGeom>
          <a:noFill/>
        </p:spPr>
        <p:txBody>
          <a:bodyPr wrap="square" rtlCol="0">
            <a:spAutoFit/>
          </a:bodyPr>
          <a:lstStyle/>
          <a:p>
            <a:pPr algn="ctr"/>
            <a:r>
              <a:rPr lang="en-US" sz="2800" b="1" dirty="0">
                <a:solidFill>
                  <a:srgbClr val="FF0000"/>
                </a:solidFill>
              </a:rPr>
              <a:t>NEW!</a:t>
            </a:r>
          </a:p>
        </p:txBody>
      </p:sp>
      <p:sp>
        <p:nvSpPr>
          <p:cNvPr id="11" name="文字方塊 26">
            <a:extLst>
              <a:ext uri="{FF2B5EF4-FFF2-40B4-BE49-F238E27FC236}">
                <a16:creationId xmlns:a16="http://schemas.microsoft.com/office/drawing/2014/main" id="{E56440D9-0AF6-41C8-9F90-39616214D524}"/>
              </a:ext>
            </a:extLst>
          </p:cNvPr>
          <p:cNvSpPr txBox="1"/>
          <p:nvPr/>
        </p:nvSpPr>
        <p:spPr>
          <a:xfrm>
            <a:off x="2653271" y="6602581"/>
            <a:ext cx="693067" cy="36933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dirty="0">
                <a:solidFill>
                  <a:srgbClr val="5B9BD5"/>
                </a:solidFill>
                <a:latin typeface="Arial"/>
                <a:ea typeface="ＭＳ Ｐゴシック"/>
                <a:cs typeface="Arial"/>
              </a:rPr>
              <a:t>E</a:t>
            </a:r>
            <a:r>
              <a:rPr lang="en-US" altLang="zh-TW" dirty="0">
                <a:solidFill>
                  <a:srgbClr val="5B9BD5"/>
                </a:solidFill>
                <a:latin typeface="Arial"/>
                <a:ea typeface="ＭＳ Ｐゴシック"/>
                <a:cs typeface="Arial"/>
              </a:rPr>
              <a:t>4</a:t>
            </a:r>
            <a:r>
              <a:rPr lang="zh-TW" altLang="en-US" dirty="0">
                <a:solidFill>
                  <a:srgbClr val="5B9BD5"/>
                </a:solidFill>
                <a:latin typeface="Arial"/>
                <a:ea typeface="ＭＳ Ｐゴシック"/>
                <a:cs typeface="Arial"/>
              </a:rPr>
              <a:t>C</a:t>
            </a:r>
            <a:endParaRPr lang="zh-TW" altLang="en-US" dirty="0">
              <a:solidFill>
                <a:srgbClr val="5B9BD5"/>
              </a:solidFill>
            </a:endParaRPr>
          </a:p>
        </p:txBody>
      </p:sp>
      <p:grpSp>
        <p:nvGrpSpPr>
          <p:cNvPr id="13" name="Group 12">
            <a:extLst>
              <a:ext uri="{FF2B5EF4-FFF2-40B4-BE49-F238E27FC236}">
                <a16:creationId xmlns:a16="http://schemas.microsoft.com/office/drawing/2014/main" id="{7570C037-9F4F-4516-8AE8-045B1A78A1F0}"/>
              </a:ext>
            </a:extLst>
          </p:cNvPr>
          <p:cNvGrpSpPr/>
          <p:nvPr/>
        </p:nvGrpSpPr>
        <p:grpSpPr>
          <a:xfrm rot="2094452">
            <a:off x="3682510" y="6461138"/>
            <a:ext cx="970676" cy="802660"/>
            <a:chOff x="12402535" y="6179884"/>
            <a:chExt cx="970676" cy="802660"/>
          </a:xfrm>
        </p:grpSpPr>
        <p:sp>
          <p:nvSpPr>
            <p:cNvPr id="14" name="Oval 13">
              <a:extLst>
                <a:ext uri="{FF2B5EF4-FFF2-40B4-BE49-F238E27FC236}">
                  <a16:creationId xmlns:a16="http://schemas.microsoft.com/office/drawing/2014/main" id="{0BB422D5-9D3D-455A-8A07-3743CA3E5638}"/>
                </a:ext>
              </a:extLst>
            </p:cNvPr>
            <p:cNvSpPr/>
            <p:nvPr/>
          </p:nvSpPr>
          <p:spPr>
            <a:xfrm>
              <a:off x="12419231" y="6759637"/>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12B443-2FCE-41D7-A3BE-1963A751EF7F}"/>
                </a:ext>
              </a:extLst>
            </p:cNvPr>
            <p:cNvSpPr/>
            <p:nvPr/>
          </p:nvSpPr>
          <p:spPr>
            <a:xfrm>
              <a:off x="12625807" y="6253900"/>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EC4917-12E9-4149-B75F-443F1CAD6A4B}"/>
                </a:ext>
              </a:extLst>
            </p:cNvPr>
            <p:cNvSpPr/>
            <p:nvPr/>
          </p:nvSpPr>
          <p:spPr>
            <a:xfrm>
              <a:off x="13221440" y="617988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1C01FE2D-099F-4FDA-BE03-5EF5D89FF8BF}"/>
                </a:ext>
              </a:extLst>
            </p:cNvPr>
            <p:cNvCxnSpPr>
              <a:cxnSpLocks/>
            </p:cNvCxnSpPr>
            <p:nvPr/>
          </p:nvCxnSpPr>
          <p:spPr>
            <a:xfrm flipH="1">
              <a:off x="12537454" y="6308151"/>
              <a:ext cx="835757" cy="67439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8038994-11EF-4F5A-A8C0-2D9C57378304}"/>
                </a:ext>
              </a:extLst>
            </p:cNvPr>
            <p:cNvCxnSpPr>
              <a:cxnSpLocks/>
              <a:stCxn id="16" idx="3"/>
              <a:endCxn id="14" idx="6"/>
            </p:cNvCxnSpPr>
            <p:nvPr/>
          </p:nvCxnSpPr>
          <p:spPr>
            <a:xfrm flipH="1">
              <a:off x="12537454" y="6280794"/>
              <a:ext cx="701299" cy="53795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DD520F48-01F4-47B4-8CA7-8B466A4A38D9}"/>
                </a:ext>
              </a:extLst>
            </p:cNvPr>
            <p:cNvCxnSpPr>
              <a:cxnSpLocks/>
              <a:endCxn id="16" idx="2"/>
            </p:cNvCxnSpPr>
            <p:nvPr/>
          </p:nvCxnSpPr>
          <p:spPr>
            <a:xfrm flipV="1">
              <a:off x="12760248" y="6238996"/>
              <a:ext cx="461192" cy="580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C276F94A-F318-40C2-94B5-5B94B7785952}"/>
                </a:ext>
              </a:extLst>
            </p:cNvPr>
            <p:cNvCxnSpPr>
              <a:cxnSpLocks/>
              <a:stCxn id="21" idx="7"/>
            </p:cNvCxnSpPr>
            <p:nvPr/>
          </p:nvCxnSpPr>
          <p:spPr>
            <a:xfrm flipV="1">
              <a:off x="12503445" y="6336704"/>
              <a:ext cx="132309" cy="14445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386B6AB-036C-486E-A06E-446CFEE3B451}"/>
                </a:ext>
              </a:extLst>
            </p:cNvPr>
            <p:cNvSpPr/>
            <p:nvPr/>
          </p:nvSpPr>
          <p:spPr>
            <a:xfrm>
              <a:off x="12402535" y="6463843"/>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直線單箭頭接點 19">
              <a:extLst>
                <a:ext uri="{FF2B5EF4-FFF2-40B4-BE49-F238E27FC236}">
                  <a16:creationId xmlns:a16="http://schemas.microsoft.com/office/drawing/2014/main" id="{9EC5C4A7-D384-4256-8C8B-F7841EC640FB}"/>
                </a:ext>
              </a:extLst>
            </p:cNvPr>
            <p:cNvCxnSpPr>
              <a:cxnSpLocks/>
              <a:stCxn id="21" idx="4"/>
              <a:endCxn id="14" idx="1"/>
            </p:cNvCxnSpPr>
            <p:nvPr/>
          </p:nvCxnSpPr>
          <p:spPr>
            <a:xfrm flipH="1">
              <a:off x="12436544" y="6582066"/>
              <a:ext cx="25103" cy="19488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直線單箭頭接點 19">
              <a:extLst>
                <a:ext uri="{FF2B5EF4-FFF2-40B4-BE49-F238E27FC236}">
                  <a16:creationId xmlns:a16="http://schemas.microsoft.com/office/drawing/2014/main" id="{23A519EB-36B0-4861-9B3D-11A7ADFDE186}"/>
                </a:ext>
              </a:extLst>
            </p:cNvPr>
            <p:cNvCxnSpPr>
              <a:cxnSpLocks/>
              <a:stCxn id="14" idx="4"/>
            </p:cNvCxnSpPr>
            <p:nvPr/>
          </p:nvCxnSpPr>
          <p:spPr>
            <a:xfrm flipV="1">
              <a:off x="12478343" y="6334472"/>
              <a:ext cx="191097" cy="5433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4" name="直線單箭頭接點 19">
              <a:extLst>
                <a:ext uri="{FF2B5EF4-FFF2-40B4-BE49-F238E27FC236}">
                  <a16:creationId xmlns:a16="http://schemas.microsoft.com/office/drawing/2014/main" id="{518FC8AF-F941-4B41-B84B-B9576CD2D029}"/>
                </a:ext>
              </a:extLst>
            </p:cNvPr>
            <p:cNvCxnSpPr>
              <a:cxnSpLocks/>
              <a:stCxn id="21" idx="6"/>
              <a:endCxn id="16" idx="7"/>
            </p:cNvCxnSpPr>
            <p:nvPr/>
          </p:nvCxnSpPr>
          <p:spPr>
            <a:xfrm rot="19505548">
              <a:off x="12499662" y="6264293"/>
              <a:ext cx="843784" cy="191567"/>
            </a:xfrm>
            <a:prstGeom prst="straightConnector1">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70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coDataEEC3EEC2.pdf" descr="RecoDataEEC3EEC2.pdf">
            <a:extLst>
              <a:ext uri="{FF2B5EF4-FFF2-40B4-BE49-F238E27FC236}">
                <a16:creationId xmlns:a16="http://schemas.microsoft.com/office/drawing/2014/main" id="{D54EAD52-F966-4633-864F-908FE15AACEA}"/>
              </a:ext>
            </a:extLst>
          </p:cNvPr>
          <p:cNvPicPr>
            <a:picLocks noChangeAspect="1"/>
          </p:cNvPicPr>
          <p:nvPr/>
        </p:nvPicPr>
        <p:blipFill>
          <a:blip r:embed="rId2"/>
          <a:stretch>
            <a:fillRect/>
          </a:stretch>
        </p:blipFill>
        <p:spPr>
          <a:xfrm>
            <a:off x="7144473" y="1437928"/>
            <a:ext cx="6391800" cy="4633210"/>
          </a:xfrm>
          <a:prstGeom prst="rect">
            <a:avLst/>
          </a:prstGeom>
          <a:ln w="25400">
            <a:solidFill>
              <a:srgbClr val="F3F7F5"/>
            </a:solidFill>
            <a:miter lim="400000"/>
          </a:ln>
          <a:effectLst/>
        </p:spPr>
      </p:pic>
      <p:sp>
        <p:nvSpPr>
          <p:cNvPr id="2" name="Title 1">
            <a:extLst>
              <a:ext uri="{FF2B5EF4-FFF2-40B4-BE49-F238E27FC236}">
                <a16:creationId xmlns:a16="http://schemas.microsoft.com/office/drawing/2014/main" id="{E7896383-7B51-E14D-40A8-A0F7BFB3EDC7}"/>
              </a:ext>
            </a:extLst>
          </p:cNvPr>
          <p:cNvSpPr>
            <a:spLocks noGrp="1"/>
          </p:cNvSpPr>
          <p:nvPr>
            <p:ph type="title"/>
          </p:nvPr>
        </p:nvSpPr>
        <p:spPr/>
        <p:txBody>
          <a:bodyPr/>
          <a:lstStyle/>
          <a:p>
            <a:r>
              <a:rPr lang="en-US" sz="4350" dirty="0">
                <a:latin typeface="Arial"/>
                <a:cs typeface="Arial"/>
              </a:rPr>
              <a:t>E3C / E2C in </a:t>
            </a:r>
            <a:r>
              <a:rPr lang="en-US" sz="4350" dirty="0" err="1">
                <a:latin typeface="Arial"/>
                <a:cs typeface="Arial"/>
              </a:rPr>
              <a:t>e</a:t>
            </a:r>
            <a:r>
              <a:rPr lang="en-US" sz="4350" baseline="30000" dirty="0" err="1">
                <a:latin typeface="Arial"/>
                <a:cs typeface="Arial"/>
              </a:rPr>
              <a:t>+</a:t>
            </a:r>
            <a:r>
              <a:rPr lang="en-US" sz="4350" dirty="0" err="1">
                <a:latin typeface="Arial"/>
                <a:cs typeface="Arial"/>
              </a:rPr>
              <a:t>e</a:t>
            </a:r>
            <a:r>
              <a:rPr lang="en-US" sz="4350" baseline="30000" dirty="0">
                <a:latin typeface="Arial"/>
                <a:cs typeface="Arial"/>
              </a:rPr>
              <a:t>- </a:t>
            </a:r>
            <a:r>
              <a:rPr lang="en-US" sz="4350" dirty="0">
                <a:latin typeface="Arial"/>
                <a:cs typeface="Arial"/>
              </a:rPr>
              <a:t>at 91 GeV</a:t>
            </a:r>
            <a:endParaRPr lang="en-US" dirty="0"/>
          </a:p>
        </p:txBody>
      </p:sp>
      <p:sp>
        <p:nvSpPr>
          <p:cNvPr id="7" name="Content Placeholder 6">
            <a:extLst>
              <a:ext uri="{FF2B5EF4-FFF2-40B4-BE49-F238E27FC236}">
                <a16:creationId xmlns:a16="http://schemas.microsoft.com/office/drawing/2014/main" id="{CAA3E894-47EE-B6CA-96ED-D04BB6367BE8}"/>
              </a:ext>
            </a:extLst>
          </p:cNvPr>
          <p:cNvSpPr>
            <a:spLocks noGrp="1"/>
          </p:cNvSpPr>
          <p:nvPr>
            <p:ph idx="1"/>
          </p:nvPr>
        </p:nvSpPr>
        <p:spPr/>
        <p:txBody>
          <a:bodyPr/>
          <a:lstStyle/>
          <a:p>
            <a:pPr marL="227965" indent="-227965"/>
            <a:r>
              <a:rPr lang="en-US" dirty="0">
                <a:latin typeface="Arial"/>
                <a:cs typeface="Arial"/>
              </a:rPr>
              <a:t>Observe non-trivial slope in the</a:t>
            </a:r>
            <a:br>
              <a:rPr lang="en-US" dirty="0">
                <a:latin typeface="Arial"/>
                <a:cs typeface="Arial"/>
              </a:rPr>
            </a:br>
            <a:r>
              <a:rPr lang="en-US" dirty="0">
                <a:latin typeface="Arial"/>
                <a:cs typeface="Arial"/>
              </a:rPr>
              <a:t>hadronization region</a:t>
            </a:r>
          </a:p>
          <a:p>
            <a:pPr marL="685165" lvl="1" indent="-227965"/>
            <a:r>
              <a:rPr lang="en-US" dirty="0">
                <a:latin typeface="Arial"/>
                <a:cs typeface="Arial"/>
              </a:rPr>
              <a:t>Away-side (Θ</a:t>
            </a:r>
            <a:r>
              <a:rPr lang="en-US" baseline="-25000" dirty="0">
                <a:latin typeface="Arial"/>
                <a:cs typeface="Arial"/>
              </a:rPr>
              <a:t>L</a:t>
            </a:r>
            <a:r>
              <a:rPr lang="en-US" dirty="0">
                <a:latin typeface="Arial"/>
                <a:cs typeface="Arial"/>
              </a:rPr>
              <a:t>&gt;π/2) region:  roughly flat</a:t>
            </a:r>
            <a:endParaRPr lang="en-US" dirty="0"/>
          </a:p>
          <a:p>
            <a:pPr marL="685165" lvl="1" indent="-227965"/>
            <a:r>
              <a:rPr lang="en-US" dirty="0">
                <a:solidFill>
                  <a:schemeClr val="accent1">
                    <a:lumMod val="75000"/>
                  </a:schemeClr>
                </a:solidFill>
                <a:latin typeface="Arial"/>
                <a:cs typeface="Arial"/>
              </a:rPr>
              <a:t>A small structure around 2π/3:</a:t>
            </a:r>
            <a:endParaRPr lang="en-US" dirty="0">
              <a:solidFill>
                <a:schemeClr val="accent1">
                  <a:lumMod val="75000"/>
                </a:schemeClr>
              </a:solidFill>
            </a:endParaRPr>
          </a:p>
          <a:p>
            <a:pPr marL="1142365" lvl="2" indent="-227965"/>
            <a:r>
              <a:rPr lang="en-US" sz="2400" dirty="0">
                <a:latin typeface="Arial"/>
                <a:cs typeface="Arial"/>
              </a:rPr>
              <a:t>Reject </a:t>
            </a:r>
            <a:r>
              <a:rPr lang="en-US" sz="2400" b="1" dirty="0">
                <a:solidFill>
                  <a:schemeClr val="accent1">
                    <a:lumMod val="75000"/>
                  </a:schemeClr>
                </a:solidFill>
                <a:latin typeface="Arial"/>
                <a:cs typeface="Arial"/>
              </a:rPr>
              <a:t>3-jet</a:t>
            </a:r>
            <a:r>
              <a:rPr lang="en-US" sz="2400" dirty="0">
                <a:latin typeface="Arial"/>
                <a:cs typeface="Arial"/>
              </a:rPr>
              <a:t> event removes this </a:t>
            </a:r>
            <a:br>
              <a:rPr lang="en-US" sz="2400" dirty="0">
                <a:latin typeface="Arial"/>
                <a:cs typeface="Arial"/>
              </a:rPr>
            </a:br>
            <a:r>
              <a:rPr lang="en-US" sz="2400" dirty="0">
                <a:latin typeface="Arial"/>
                <a:cs typeface="Arial"/>
              </a:rPr>
              <a:t>particular structure</a:t>
            </a:r>
          </a:p>
          <a:p>
            <a:pPr marL="685165" lvl="1" indent="-227965"/>
            <a:r>
              <a:rPr lang="en-US" sz="2800" dirty="0">
                <a:latin typeface="Arial"/>
                <a:cs typeface="Arial"/>
              </a:rPr>
              <a:t>Further increase beyond </a:t>
            </a:r>
            <a:r>
              <a:rPr lang="en-US" dirty="0">
                <a:latin typeface="Arial"/>
                <a:cs typeface="Arial"/>
              </a:rPr>
              <a:t>2π/3: </a:t>
            </a:r>
            <a:r>
              <a:rPr lang="en-US" b="1" dirty="0">
                <a:solidFill>
                  <a:srgbClr val="FF0000"/>
                </a:solidFill>
                <a:latin typeface="Arial"/>
                <a:cs typeface="Arial"/>
              </a:rPr>
              <a:t>di-jet</a:t>
            </a:r>
            <a:endParaRPr lang="en-US" sz="2800" b="1" dirty="0">
              <a:solidFill>
                <a:srgbClr val="FF0000"/>
              </a:solidFill>
              <a:latin typeface="Arial"/>
              <a:cs typeface="Arial"/>
            </a:endParaRPr>
          </a:p>
          <a:p>
            <a:pPr marL="227965" indent="-227965"/>
            <a:r>
              <a:rPr lang="en-US" dirty="0">
                <a:latin typeface="Arial"/>
                <a:cs typeface="Arial"/>
              </a:rPr>
              <a:t>Overall excellent agreement between </a:t>
            </a:r>
            <a:br>
              <a:rPr lang="en-US" dirty="0">
                <a:latin typeface="Arial"/>
                <a:cs typeface="Arial"/>
              </a:rPr>
            </a:br>
            <a:r>
              <a:rPr lang="en-US" dirty="0">
                <a:latin typeface="Arial"/>
                <a:cs typeface="Arial"/>
              </a:rPr>
              <a:t>archived </a:t>
            </a:r>
            <a:r>
              <a:rPr lang="en-US" dirty="0">
                <a:solidFill>
                  <a:schemeClr val="accent1">
                    <a:lumMod val="75000"/>
                  </a:schemeClr>
                </a:solidFill>
                <a:latin typeface="Arial"/>
                <a:cs typeface="Arial"/>
              </a:rPr>
              <a:t>MC </a:t>
            </a:r>
            <a:r>
              <a:rPr lang="en-US" dirty="0">
                <a:latin typeface="Arial"/>
                <a:cs typeface="Arial"/>
              </a:rPr>
              <a:t>and </a:t>
            </a:r>
            <a:r>
              <a:rPr lang="en-US" dirty="0">
                <a:solidFill>
                  <a:srgbClr val="F89C20"/>
                </a:solidFill>
                <a:latin typeface="Arial"/>
                <a:cs typeface="Arial"/>
              </a:rPr>
              <a:t>data</a:t>
            </a:r>
          </a:p>
        </p:txBody>
      </p:sp>
      <p:sp>
        <p:nvSpPr>
          <p:cNvPr id="4" name="Slide Number Placeholder 3">
            <a:extLst>
              <a:ext uri="{FF2B5EF4-FFF2-40B4-BE49-F238E27FC236}">
                <a16:creationId xmlns:a16="http://schemas.microsoft.com/office/drawing/2014/main" id="{54942D7A-E2CD-D251-8FD7-D85EBF61E338}"/>
              </a:ext>
            </a:extLst>
          </p:cNvPr>
          <p:cNvSpPr>
            <a:spLocks noGrp="1"/>
          </p:cNvSpPr>
          <p:nvPr>
            <p:ph type="sldNum" idx="10"/>
          </p:nvPr>
        </p:nvSpPr>
        <p:spPr/>
        <p:txBody>
          <a:bodyPr/>
          <a:lstStyle/>
          <a:p>
            <a:pPr>
              <a:defRPr/>
            </a:pPr>
            <a:fld id="{CE073F8C-D60B-48F1-9268-A8D1323DD3CB}" type="slidenum">
              <a:rPr lang="en-US" altLang="en-US"/>
              <a:pPr>
                <a:defRPr/>
              </a:pPr>
              <a:t>31</a:t>
            </a:fld>
            <a:endParaRPr lang="en-US" altLang="en-US"/>
          </a:p>
        </p:txBody>
      </p:sp>
      <p:sp>
        <p:nvSpPr>
          <p:cNvPr id="5" name="Footer Placeholder 4">
            <a:extLst>
              <a:ext uri="{FF2B5EF4-FFF2-40B4-BE49-F238E27FC236}">
                <a16:creationId xmlns:a16="http://schemas.microsoft.com/office/drawing/2014/main" id="{9538C03E-7A3D-4C8D-DD2A-D1883E3B6A0C}"/>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
        <p:nvSpPr>
          <p:cNvPr id="3" name="箭號: 向下 2">
            <a:extLst>
              <a:ext uri="{FF2B5EF4-FFF2-40B4-BE49-F238E27FC236}">
                <a16:creationId xmlns:a16="http://schemas.microsoft.com/office/drawing/2014/main" id="{027B6D79-739F-513C-4A76-6802EDC35BE2}"/>
              </a:ext>
            </a:extLst>
          </p:cNvPr>
          <p:cNvSpPr/>
          <p:nvPr/>
        </p:nvSpPr>
        <p:spPr>
          <a:xfrm>
            <a:off x="10665530" y="2498614"/>
            <a:ext cx="280304" cy="269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下 7">
            <a:extLst>
              <a:ext uri="{FF2B5EF4-FFF2-40B4-BE49-F238E27FC236}">
                <a16:creationId xmlns:a16="http://schemas.microsoft.com/office/drawing/2014/main" id="{EBD1755E-1B16-0806-F75E-B3BA687D45D8}"/>
              </a:ext>
            </a:extLst>
          </p:cNvPr>
          <p:cNvSpPr/>
          <p:nvPr/>
        </p:nvSpPr>
        <p:spPr>
          <a:xfrm rot="8580000">
            <a:off x="11916267" y="2693087"/>
            <a:ext cx="280304" cy="269523"/>
          </a:xfrm>
          <a:prstGeom prst="downArrow">
            <a:avLst/>
          </a:prstGeom>
          <a:solidFill>
            <a:srgbClr val="FF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Oval 7">
            <a:extLst>
              <a:ext uri="{FF2B5EF4-FFF2-40B4-BE49-F238E27FC236}">
                <a16:creationId xmlns:a16="http://schemas.microsoft.com/office/drawing/2014/main" id="{8E733E3F-FC77-F8D7-9DA3-A2BE89E004E4}"/>
              </a:ext>
            </a:extLst>
          </p:cNvPr>
          <p:cNvSpPr/>
          <p:nvPr/>
        </p:nvSpPr>
        <p:spPr>
          <a:xfrm>
            <a:off x="1394452" y="609506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8">
            <a:extLst>
              <a:ext uri="{FF2B5EF4-FFF2-40B4-BE49-F238E27FC236}">
                <a16:creationId xmlns:a16="http://schemas.microsoft.com/office/drawing/2014/main" id="{B04F6FAA-1463-6BB6-E1ED-AA3A15D79D5F}"/>
              </a:ext>
            </a:extLst>
          </p:cNvPr>
          <p:cNvSpPr/>
          <p:nvPr/>
        </p:nvSpPr>
        <p:spPr>
          <a:xfrm>
            <a:off x="1771790" y="5428902"/>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9">
            <a:extLst>
              <a:ext uri="{FF2B5EF4-FFF2-40B4-BE49-F238E27FC236}">
                <a16:creationId xmlns:a16="http://schemas.microsoft.com/office/drawing/2014/main" id="{C972A281-23D3-8E0F-F596-455266A28CA3}"/>
              </a:ext>
            </a:extLst>
          </p:cNvPr>
          <p:cNvSpPr/>
          <p:nvPr/>
        </p:nvSpPr>
        <p:spPr>
          <a:xfrm>
            <a:off x="2169512" y="5365458"/>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1">
            <a:extLst>
              <a:ext uri="{FF2B5EF4-FFF2-40B4-BE49-F238E27FC236}">
                <a16:creationId xmlns:a16="http://schemas.microsoft.com/office/drawing/2014/main" id="{8B86A8E4-F074-30DD-854F-555A693526E7}"/>
              </a:ext>
            </a:extLst>
          </p:cNvPr>
          <p:cNvCxnSpPr/>
          <p:nvPr/>
        </p:nvCxnSpPr>
        <p:spPr>
          <a:xfrm flipH="1">
            <a:off x="1571370" y="5557788"/>
            <a:ext cx="823596" cy="75247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4">
            <a:extLst>
              <a:ext uri="{FF2B5EF4-FFF2-40B4-BE49-F238E27FC236}">
                <a16:creationId xmlns:a16="http://schemas.microsoft.com/office/drawing/2014/main" id="{0FE0DA17-6C20-3DB2-3505-51F86E4C7D7F}"/>
              </a:ext>
            </a:extLst>
          </p:cNvPr>
          <p:cNvSpPr txBox="1"/>
          <p:nvPr/>
        </p:nvSpPr>
        <p:spPr>
          <a:xfrm>
            <a:off x="1945780" y="5873500"/>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Θ</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20" name="直線單箭頭接點 19">
            <a:extLst>
              <a:ext uri="{FF2B5EF4-FFF2-40B4-BE49-F238E27FC236}">
                <a16:creationId xmlns:a16="http://schemas.microsoft.com/office/drawing/2014/main" id="{2F6CDB56-BC4C-9244-5162-E35475F013A3}"/>
              </a:ext>
            </a:extLst>
          </p:cNvPr>
          <p:cNvCxnSpPr/>
          <p:nvPr/>
        </p:nvCxnSpPr>
        <p:spPr>
          <a:xfrm flipH="1">
            <a:off x="1489742" y="5447784"/>
            <a:ext cx="737236" cy="70929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259A2535-DE4A-4219-0F3B-A3404D954664}"/>
              </a:ext>
            </a:extLst>
          </p:cNvPr>
          <p:cNvCxnSpPr/>
          <p:nvPr/>
        </p:nvCxnSpPr>
        <p:spPr>
          <a:xfrm flipV="1">
            <a:off x="1906231" y="5425698"/>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35027CD7-B247-BA64-EB14-6E7DBF9A9D5F}"/>
              </a:ext>
            </a:extLst>
          </p:cNvPr>
          <p:cNvCxnSpPr/>
          <p:nvPr/>
        </p:nvCxnSpPr>
        <p:spPr>
          <a:xfrm flipV="1">
            <a:off x="1488554" y="5524788"/>
            <a:ext cx="309879" cy="58610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7" name="文字方塊 31">
            <a:extLst>
              <a:ext uri="{FF2B5EF4-FFF2-40B4-BE49-F238E27FC236}">
                <a16:creationId xmlns:a16="http://schemas.microsoft.com/office/drawing/2014/main" id="{3460AFE7-AF2A-47E4-B681-197CE36422FA}"/>
              </a:ext>
            </a:extLst>
          </p:cNvPr>
          <p:cNvSpPr txBox="1"/>
          <p:nvPr/>
        </p:nvSpPr>
        <p:spPr>
          <a:xfrm>
            <a:off x="4748560" y="6501084"/>
            <a:ext cx="18943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Arial"/>
                <a:ea typeface="ＭＳ Ｐゴシック"/>
                <a:cs typeface="Arial"/>
              </a:rPr>
              <a:t>Yi Chen (Vanderbilt U.)</a:t>
            </a:r>
            <a:endParaRPr lang="zh-TW" altLang="en-US" sz="1200" dirty="0">
              <a:cs typeface="Arial"/>
            </a:endParaRPr>
          </a:p>
        </p:txBody>
      </p:sp>
      <p:pic>
        <p:nvPicPr>
          <p:cNvPr id="19" name="Picture 5" descr="A person taking a selfie&#10;&#10;Description automatically generated">
            <a:extLst>
              <a:ext uri="{FF2B5EF4-FFF2-40B4-BE49-F238E27FC236}">
                <a16:creationId xmlns:a16="http://schemas.microsoft.com/office/drawing/2014/main" id="{63337F73-2708-4A71-9CB7-0D2604C45BC3}"/>
              </a:ext>
            </a:extLst>
          </p:cNvPr>
          <p:cNvPicPr>
            <a:picLocks noChangeAspect="1"/>
          </p:cNvPicPr>
          <p:nvPr/>
        </p:nvPicPr>
        <p:blipFill>
          <a:blip r:embed="rId3"/>
          <a:stretch>
            <a:fillRect/>
          </a:stretch>
        </p:blipFill>
        <p:spPr>
          <a:xfrm>
            <a:off x="4852237" y="5010905"/>
            <a:ext cx="1122041" cy="1401349"/>
          </a:xfrm>
          <a:prstGeom prst="rect">
            <a:avLst/>
          </a:prstGeom>
        </p:spPr>
      </p:pic>
      <p:sp>
        <p:nvSpPr>
          <p:cNvPr id="23" name="TextBox 22">
            <a:extLst>
              <a:ext uri="{FF2B5EF4-FFF2-40B4-BE49-F238E27FC236}">
                <a16:creationId xmlns:a16="http://schemas.microsoft.com/office/drawing/2014/main" id="{75342311-7D60-4C15-91C4-B928BDBC855A}"/>
              </a:ext>
            </a:extLst>
          </p:cNvPr>
          <p:cNvSpPr txBox="1"/>
          <p:nvPr/>
        </p:nvSpPr>
        <p:spPr>
          <a:xfrm flipH="1">
            <a:off x="10364614" y="6412910"/>
            <a:ext cx="1491075" cy="523220"/>
          </a:xfrm>
          <a:prstGeom prst="rect">
            <a:avLst/>
          </a:prstGeom>
          <a:noFill/>
        </p:spPr>
        <p:txBody>
          <a:bodyPr wrap="square" rtlCol="0">
            <a:spAutoFit/>
          </a:bodyPr>
          <a:lstStyle/>
          <a:p>
            <a:pPr algn="ctr"/>
            <a:r>
              <a:rPr lang="en-US" sz="2800" b="1" dirty="0">
                <a:solidFill>
                  <a:srgbClr val="FF0000"/>
                </a:solidFill>
              </a:rPr>
              <a:t>NEW!</a:t>
            </a:r>
          </a:p>
        </p:txBody>
      </p:sp>
    </p:spTree>
    <p:extLst>
      <p:ext uri="{BB962C8B-B14F-4D97-AF65-F5344CB8AC3E}">
        <p14:creationId xmlns:p14="http://schemas.microsoft.com/office/powerpoint/2010/main" val="116026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Data Statistics"/>
          <p:cNvSpPr txBox="1">
            <a:spLocks noGrp="1"/>
          </p:cNvSpPr>
          <p:nvPr>
            <p:ph type="title"/>
          </p:nvPr>
        </p:nvSpPr>
        <p:spPr>
          <a:prstGeom prst="rect">
            <a:avLst/>
          </a:prstGeom>
        </p:spPr>
        <p:txBody>
          <a:bodyPr/>
          <a:lstStyle/>
          <a:p>
            <a:r>
              <a:rPr dirty="0"/>
              <a:t>Statistic</a:t>
            </a:r>
            <a:r>
              <a:rPr lang="en-US" dirty="0"/>
              <a:t>al Accuracy and Unfolding Performance</a:t>
            </a:r>
            <a:endParaRPr dirty="0"/>
          </a:p>
        </p:txBody>
      </p:sp>
      <p:pic>
        <p:nvPicPr>
          <p:cNvPr id="3" name="DataStatEEC2.pdf" descr="DataStatEEC2.pdf">
            <a:extLst>
              <a:ext uri="{FF2B5EF4-FFF2-40B4-BE49-F238E27FC236}">
                <a16:creationId xmlns:a16="http://schemas.microsoft.com/office/drawing/2014/main" id="{B3C756A4-8ED2-464E-B413-A0C70BB4AB22}"/>
              </a:ext>
            </a:extLst>
          </p:cNvPr>
          <p:cNvPicPr>
            <a:picLocks noChangeAspect="1"/>
          </p:cNvPicPr>
          <p:nvPr/>
        </p:nvPicPr>
        <p:blipFill>
          <a:blip r:embed="rId2"/>
          <a:stretch>
            <a:fillRect/>
          </a:stretch>
        </p:blipFill>
        <p:spPr>
          <a:xfrm>
            <a:off x="644104" y="933872"/>
            <a:ext cx="5738217" cy="4159449"/>
          </a:xfrm>
          <a:prstGeom prst="rect">
            <a:avLst/>
          </a:prstGeom>
          <a:ln w="25400">
            <a:solidFill>
              <a:srgbClr val="F3F7F5"/>
            </a:solidFill>
            <a:miter lim="400000"/>
          </a:ln>
          <a:effectLst/>
        </p:spPr>
      </p:pic>
      <p:pic>
        <p:nvPicPr>
          <p:cNvPr id="4" name="Picture 3">
            <a:extLst>
              <a:ext uri="{FF2B5EF4-FFF2-40B4-BE49-F238E27FC236}">
                <a16:creationId xmlns:a16="http://schemas.microsoft.com/office/drawing/2014/main" id="{3D9B6841-4D40-4B77-B57F-E70180C5AD99}"/>
              </a:ext>
            </a:extLst>
          </p:cNvPr>
          <p:cNvPicPr>
            <a:picLocks noChangeAspect="1"/>
          </p:cNvPicPr>
          <p:nvPr/>
        </p:nvPicPr>
        <p:blipFill>
          <a:blip r:embed="rId3"/>
          <a:stretch>
            <a:fillRect/>
          </a:stretch>
        </p:blipFill>
        <p:spPr>
          <a:xfrm>
            <a:off x="6691493" y="933872"/>
            <a:ext cx="6482003" cy="4581695"/>
          </a:xfrm>
          <a:prstGeom prst="rect">
            <a:avLst/>
          </a:prstGeom>
        </p:spPr>
      </p:pic>
      <p:pic>
        <p:nvPicPr>
          <p:cNvPr id="8" name="圖片 20" descr="Hannah Bossi (@HannahBossi) / X">
            <a:extLst>
              <a:ext uri="{FF2B5EF4-FFF2-40B4-BE49-F238E27FC236}">
                <a16:creationId xmlns:a16="http://schemas.microsoft.com/office/drawing/2014/main" id="{CFD2B312-EEB8-445A-BF25-5B9A785E257F}"/>
              </a:ext>
            </a:extLst>
          </p:cNvPr>
          <p:cNvPicPr>
            <a:picLocks noChangeAspect="1"/>
          </p:cNvPicPr>
          <p:nvPr/>
        </p:nvPicPr>
        <p:blipFill>
          <a:blip r:embed="rId4"/>
          <a:stretch>
            <a:fillRect/>
          </a:stretch>
        </p:blipFill>
        <p:spPr>
          <a:xfrm>
            <a:off x="12070479" y="5686400"/>
            <a:ext cx="1252889" cy="1252890"/>
          </a:xfrm>
          <a:prstGeom prst="rect">
            <a:avLst/>
          </a:prstGeom>
        </p:spPr>
      </p:pic>
      <p:sp>
        <p:nvSpPr>
          <p:cNvPr id="9" name="文字方塊 5">
            <a:extLst>
              <a:ext uri="{FF2B5EF4-FFF2-40B4-BE49-F238E27FC236}">
                <a16:creationId xmlns:a16="http://schemas.microsoft.com/office/drawing/2014/main" id="{7BD45178-BD8D-47CA-8DB0-119EF603DBED}"/>
              </a:ext>
            </a:extLst>
          </p:cNvPr>
          <p:cNvSpPr txBox="1"/>
          <p:nvPr/>
        </p:nvSpPr>
        <p:spPr>
          <a:xfrm>
            <a:off x="11672926" y="7006677"/>
            <a:ext cx="186061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zh-TW" altLang="en-US" sz="1200">
                <a:latin typeface="Arial"/>
                <a:ea typeface="ＭＳ Ｐゴシック"/>
                <a:cs typeface="Arial"/>
              </a:rPr>
              <a:t>Hannah Bossi (MIT)</a:t>
            </a:r>
            <a:endParaRPr lang="zh-TW"/>
          </a:p>
        </p:txBody>
      </p:sp>
      <p:sp>
        <p:nvSpPr>
          <p:cNvPr id="11" name="TextBox 10">
            <a:extLst>
              <a:ext uri="{FF2B5EF4-FFF2-40B4-BE49-F238E27FC236}">
                <a16:creationId xmlns:a16="http://schemas.microsoft.com/office/drawing/2014/main" id="{72FE6757-606F-4D63-8160-F7D18849E39A}"/>
              </a:ext>
            </a:extLst>
          </p:cNvPr>
          <p:cNvSpPr txBox="1"/>
          <p:nvPr/>
        </p:nvSpPr>
        <p:spPr>
          <a:xfrm>
            <a:off x="202151" y="5038328"/>
            <a:ext cx="12982580" cy="224676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000000"/>
                </a:solidFill>
                <a:latin typeface="AAAAAB+HelveticaNeue"/>
              </a:rPr>
              <a:t>High accuracy over large </a:t>
            </a:r>
            <a:r>
              <a:rPr lang="en-US" sz="2800" dirty="0" err="1">
                <a:solidFill>
                  <a:srgbClr val="000000"/>
                </a:solidFill>
                <a:latin typeface="AAAAAB+HelveticaNeue"/>
              </a:rPr>
              <a:t>θ</a:t>
            </a:r>
            <a:r>
              <a:rPr lang="en-US" sz="2800" baseline="-25000" dirty="0" err="1">
                <a:solidFill>
                  <a:srgbClr val="000000"/>
                </a:solidFill>
                <a:latin typeface="AAAAAB+HelveticaNeue"/>
              </a:rPr>
              <a:t>L</a:t>
            </a:r>
            <a:r>
              <a:rPr lang="en-US" sz="2800" dirty="0">
                <a:solidFill>
                  <a:srgbClr val="000000"/>
                </a:solidFill>
                <a:latin typeface="AAAAAB+HelveticaNeue"/>
              </a:rPr>
              <a:t> interval</a:t>
            </a:r>
            <a:endParaRPr lang="en-US" sz="2800" b="0" i="0" u="none" strike="noStrike" baseline="0" dirty="0">
              <a:solidFill>
                <a:srgbClr val="000000"/>
              </a:solidFill>
              <a:latin typeface="AAAAAB+HelveticaNeue"/>
            </a:endParaRPr>
          </a:p>
          <a:p>
            <a:pPr marL="457200" indent="-457200">
              <a:buFont typeface="Arial" panose="020B0604020202020204" pitchFamily="34" charset="0"/>
              <a:buChar char="•"/>
            </a:pPr>
            <a:r>
              <a:rPr lang="en-US" sz="2800" b="0" i="0" u="none" strike="noStrike" baseline="0" dirty="0">
                <a:solidFill>
                  <a:srgbClr val="000000"/>
                </a:solidFill>
                <a:latin typeface="AAAAAB+HelveticaNeue"/>
              </a:rPr>
              <a:t>Correct for detector-level smearing using a 2D Bayesian unfolding procedure. </a:t>
            </a:r>
          </a:p>
          <a:p>
            <a:pPr marL="1200150" lvl="1" indent="-457200">
              <a:buFont typeface="Arial" panose="020B0604020202020204" pitchFamily="34" charset="0"/>
              <a:buChar char="•"/>
            </a:pPr>
            <a:r>
              <a:rPr lang="en-US" sz="2800" b="0" i="0" u="none" strike="noStrike" baseline="0" dirty="0">
                <a:solidFill>
                  <a:srgbClr val="000000"/>
                </a:solidFill>
                <a:latin typeface="AAAAAB+HelveticaNeue"/>
              </a:rPr>
              <a:t>Q</a:t>
            </a:r>
            <a:r>
              <a:rPr lang="en-US" sz="2800" b="0" i="0" u="none" strike="noStrike" baseline="30000" dirty="0">
                <a:solidFill>
                  <a:srgbClr val="000000"/>
                </a:solidFill>
                <a:latin typeface="AAAAAB+HelveticaNeue"/>
              </a:rPr>
              <a:t>2</a:t>
            </a:r>
            <a:r>
              <a:rPr lang="en-US" sz="2800" b="0" i="0" u="none" strike="noStrike" baseline="-25000" dirty="0">
                <a:solidFill>
                  <a:srgbClr val="000000"/>
                </a:solidFill>
                <a:latin typeface="AAAAAB+HelveticaNeue"/>
              </a:rPr>
              <a:t> </a:t>
            </a:r>
            <a:r>
              <a:rPr lang="en-US" sz="2800" b="0" i="0" u="none" strike="noStrike" baseline="0" dirty="0">
                <a:solidFill>
                  <a:srgbClr val="000000"/>
                </a:solidFill>
                <a:latin typeface="AAAAAB+HelveticaNeue"/>
              </a:rPr>
              <a:t>fixed in </a:t>
            </a:r>
            <a:r>
              <a:rPr lang="en-US" sz="2800" b="0" i="0" u="none" strike="noStrike" baseline="0" dirty="0" err="1">
                <a:solidFill>
                  <a:srgbClr val="000000"/>
                </a:solidFill>
                <a:latin typeface="AAAAAB+HelveticaNeue"/>
              </a:rPr>
              <a:t>e</a:t>
            </a:r>
            <a:r>
              <a:rPr lang="en-US" sz="2800" b="0" i="0" u="none" strike="noStrike" baseline="30000" dirty="0" err="1">
                <a:solidFill>
                  <a:srgbClr val="000000"/>
                </a:solidFill>
                <a:latin typeface="AAAAAB+HelveticaNeue"/>
              </a:rPr>
              <a:t>+</a:t>
            </a:r>
            <a:r>
              <a:rPr lang="en-US" sz="2800" b="0" i="0" u="none" strike="noStrike" baseline="0" dirty="0" err="1">
                <a:solidFill>
                  <a:srgbClr val="000000"/>
                </a:solidFill>
                <a:latin typeface="AAAAAB+HelveticaNeue"/>
              </a:rPr>
              <a:t>e</a:t>
            </a:r>
            <a:r>
              <a:rPr lang="en-US" sz="2800" b="0" i="0" u="none" strike="noStrike" baseline="30000" dirty="0">
                <a:solidFill>
                  <a:srgbClr val="000000"/>
                </a:solidFill>
                <a:latin typeface="AAAAAB+HelveticaNeue"/>
              </a:rPr>
              <a:t>-</a:t>
            </a:r>
            <a:endParaRPr lang="en-US" sz="2800" dirty="0">
              <a:solidFill>
                <a:srgbClr val="000000"/>
              </a:solidFill>
              <a:latin typeface="AAAAAB+HelveticaNeue"/>
            </a:endParaRPr>
          </a:p>
          <a:p>
            <a:pPr marL="1200150" lvl="1" indent="-457200">
              <a:buFont typeface="Arial" panose="020B0604020202020204" pitchFamily="34" charset="0"/>
              <a:buChar char="•"/>
            </a:pPr>
            <a:r>
              <a:rPr lang="en-US" sz="2800" dirty="0">
                <a:solidFill>
                  <a:srgbClr val="000000"/>
                </a:solidFill>
                <a:latin typeface="AAAAAB+HelveticaNeue"/>
              </a:rPr>
              <a:t>2D Unfolding: </a:t>
            </a:r>
            <a:r>
              <a:rPr lang="en-US" sz="2800" b="0" i="0" u="none" strike="noStrike" baseline="0" dirty="0">
                <a:solidFill>
                  <a:srgbClr val="000000"/>
                </a:solidFill>
                <a:latin typeface="AAAAAB+HelveticaNeue"/>
              </a:rPr>
              <a:t>Energy Weighting (</a:t>
            </a:r>
            <a:r>
              <a:rPr lang="en-US" sz="2800" b="1" i="0" u="none" strike="noStrike" baseline="0" dirty="0">
                <a:solidFill>
                  <a:srgbClr val="C00000"/>
                </a:solidFill>
                <a:latin typeface="AAAAAB+HelveticaNeue"/>
              </a:rPr>
              <a:t>E</a:t>
            </a:r>
            <a:r>
              <a:rPr lang="en-US" sz="2800" b="1" i="0" u="none" strike="noStrike" baseline="-25000" dirty="0">
                <a:solidFill>
                  <a:srgbClr val="C00000"/>
                </a:solidFill>
                <a:latin typeface="AAAAAB+HelveticaNeue"/>
              </a:rPr>
              <a:t>1</a:t>
            </a:r>
            <a:r>
              <a:rPr lang="en-US" sz="2800" b="1" i="0" u="none" strike="noStrike" baseline="0" dirty="0">
                <a:solidFill>
                  <a:srgbClr val="C00000"/>
                </a:solidFill>
                <a:latin typeface="AAAAAB+HelveticaNeue"/>
              </a:rPr>
              <a:t>E</a:t>
            </a:r>
            <a:r>
              <a:rPr lang="en-US" sz="2800" b="1" i="0" u="none" strike="noStrike" baseline="-25000" dirty="0">
                <a:solidFill>
                  <a:srgbClr val="C00000"/>
                </a:solidFill>
                <a:latin typeface="AAAAAB+HelveticaNeue"/>
              </a:rPr>
              <a:t>2</a:t>
            </a:r>
            <a:r>
              <a:rPr lang="en-US" sz="2800" b="0" i="0" u="none" strike="noStrike" baseline="0" dirty="0">
                <a:solidFill>
                  <a:srgbClr val="000000"/>
                </a:solidFill>
                <a:latin typeface="AAAAAB+HelveticaNeue"/>
              </a:rPr>
              <a:t>) and Angle (</a:t>
            </a:r>
            <a:r>
              <a:rPr lang="el-GR" sz="2800" b="1" i="0" u="none" strike="noStrike" baseline="0" dirty="0">
                <a:solidFill>
                  <a:schemeClr val="accent5">
                    <a:lumMod val="75000"/>
                  </a:schemeClr>
                </a:solidFill>
                <a:latin typeface="AAAAAB+HelveticaNeue"/>
              </a:rPr>
              <a:t>θ</a:t>
            </a:r>
            <a:r>
              <a:rPr lang="en-US" sz="2800" b="1" i="0" u="none" strike="noStrike" baseline="-25000" dirty="0">
                <a:solidFill>
                  <a:schemeClr val="accent5">
                    <a:lumMod val="75000"/>
                  </a:schemeClr>
                </a:solidFill>
                <a:latin typeface="AAAAAB+HelveticaNeue"/>
              </a:rPr>
              <a:t>L</a:t>
            </a:r>
            <a:r>
              <a:rPr lang="en-US" sz="2800" b="0" i="0" u="none" strike="noStrike" baseline="0" dirty="0">
                <a:solidFill>
                  <a:srgbClr val="000000"/>
                </a:solidFill>
                <a:latin typeface="AAAAAB+HelveticaNeue"/>
              </a:rPr>
              <a:t>) </a:t>
            </a:r>
          </a:p>
          <a:p>
            <a:pPr marL="457200" indent="-457200">
              <a:buFont typeface="Arial" panose="020B0604020202020204" pitchFamily="34" charset="0"/>
              <a:buChar char="•"/>
            </a:pPr>
            <a:r>
              <a:rPr lang="en-US" sz="2800" dirty="0">
                <a:solidFill>
                  <a:srgbClr val="000000"/>
                </a:solidFill>
                <a:latin typeface="AAAAAB+HelveticaNeue"/>
              </a:rPr>
              <a:t>Fully unfolded results to be shown in Hard Probes 2024</a:t>
            </a:r>
            <a:endParaRPr lang="en-US" dirty="0"/>
          </a:p>
        </p:txBody>
      </p:sp>
      <p:sp>
        <p:nvSpPr>
          <p:cNvPr id="12" name="Footer Placeholder 3">
            <a:extLst>
              <a:ext uri="{FF2B5EF4-FFF2-40B4-BE49-F238E27FC236}">
                <a16:creationId xmlns:a16="http://schemas.microsoft.com/office/drawing/2014/main" id="{351575DD-3435-4B5D-8212-FE45B8D708C7}"/>
              </a:ext>
            </a:extLst>
          </p:cNvPr>
          <p:cNvSpPr>
            <a:spLocks noGrp="1"/>
          </p:cNvSpPr>
          <p:nvPr>
            <p:ph type="ftr" idx="3"/>
          </p:nvPr>
        </p:nvSpPr>
        <p:spPr>
          <a:xfrm>
            <a:off x="3460943" y="7288216"/>
            <a:ext cx="7240283" cy="466725"/>
          </a:xfrm>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
        <p:nvSpPr>
          <p:cNvPr id="2" name="TextBox 1">
            <a:extLst>
              <a:ext uri="{FF2B5EF4-FFF2-40B4-BE49-F238E27FC236}">
                <a16:creationId xmlns:a16="http://schemas.microsoft.com/office/drawing/2014/main" id="{A2963B22-F0F5-47C7-8DD4-25574BAA6820}"/>
              </a:ext>
            </a:extLst>
          </p:cNvPr>
          <p:cNvSpPr txBox="1"/>
          <p:nvPr/>
        </p:nvSpPr>
        <p:spPr>
          <a:xfrm>
            <a:off x="2145060" y="1626808"/>
            <a:ext cx="2736304" cy="523220"/>
          </a:xfrm>
          <a:prstGeom prst="rect">
            <a:avLst/>
          </a:prstGeom>
          <a:noFill/>
        </p:spPr>
        <p:txBody>
          <a:bodyPr wrap="square" rtlCol="0">
            <a:spAutoFit/>
          </a:bodyPr>
          <a:lstStyle/>
          <a:p>
            <a:r>
              <a:rPr lang="en-US" sz="2800" dirty="0"/>
              <a:t>Detector Level</a:t>
            </a:r>
          </a:p>
        </p:txBody>
      </p:sp>
      <p:sp>
        <p:nvSpPr>
          <p:cNvPr id="10" name="Slide Number Placeholder 3">
            <a:extLst>
              <a:ext uri="{FF2B5EF4-FFF2-40B4-BE49-F238E27FC236}">
                <a16:creationId xmlns:a16="http://schemas.microsoft.com/office/drawing/2014/main" id="{C5BFF6C5-89D2-4ED1-8E0B-4E678B1141D8}"/>
              </a:ext>
            </a:extLst>
          </p:cNvPr>
          <p:cNvSpPr>
            <a:spLocks noGrp="1"/>
          </p:cNvSpPr>
          <p:nvPr>
            <p:ph type="sldNum" idx="10"/>
          </p:nvPr>
        </p:nvSpPr>
        <p:spPr>
          <a:xfrm>
            <a:off x="11162364" y="7270753"/>
            <a:ext cx="1271412" cy="466725"/>
          </a:xfrm>
        </p:spPr>
        <p:txBody>
          <a:bodyPr/>
          <a:lstStyle/>
          <a:p>
            <a:pPr>
              <a:defRPr/>
            </a:pPr>
            <a:fld id="{CE073F8C-D60B-48F1-9268-A8D1323DD3CB}" type="slidenum">
              <a:rPr lang="en-US" altLang="en-US" smtClean="0"/>
              <a:pPr>
                <a:defRPr/>
              </a:pPr>
              <a:t>32</a:t>
            </a:fld>
            <a:endParaRPr lang="en-US" altLang="en-US"/>
          </a:p>
        </p:txBody>
      </p:sp>
      <p:sp>
        <p:nvSpPr>
          <p:cNvPr id="13" name="TextBox 12">
            <a:extLst>
              <a:ext uri="{FF2B5EF4-FFF2-40B4-BE49-F238E27FC236}">
                <a16:creationId xmlns:a16="http://schemas.microsoft.com/office/drawing/2014/main" id="{91161DD6-C24B-4FA4-BE96-BBDFB3BA5CFF}"/>
              </a:ext>
            </a:extLst>
          </p:cNvPr>
          <p:cNvSpPr txBox="1"/>
          <p:nvPr/>
        </p:nvSpPr>
        <p:spPr>
          <a:xfrm flipH="1">
            <a:off x="10509200" y="6824889"/>
            <a:ext cx="1491075" cy="523220"/>
          </a:xfrm>
          <a:prstGeom prst="rect">
            <a:avLst/>
          </a:prstGeom>
          <a:noFill/>
        </p:spPr>
        <p:txBody>
          <a:bodyPr wrap="square" rtlCol="0">
            <a:spAutoFit/>
          </a:bodyPr>
          <a:lstStyle/>
          <a:p>
            <a:pPr algn="ctr"/>
            <a:r>
              <a:rPr lang="en-US" sz="2800" b="1" dirty="0">
                <a:solidFill>
                  <a:srgbClr val="FF0000"/>
                </a:solidFill>
              </a:rPr>
              <a:t>NEW!</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ERN's Large Hadron Collider fires up for third time to uncover more  secrets of the cosmos | CNN">
            <a:extLst>
              <a:ext uri="{FF2B5EF4-FFF2-40B4-BE49-F238E27FC236}">
                <a16:creationId xmlns:a16="http://schemas.microsoft.com/office/drawing/2014/main" id="{3B543D73-7939-45DD-9798-F910D36D0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 t="33796" r="219" b="30116"/>
          <a:stretch/>
        </p:blipFill>
        <p:spPr bwMode="auto">
          <a:xfrm>
            <a:off x="-31315" y="4079358"/>
            <a:ext cx="13840185" cy="31878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D9DB35A-2A0B-4B23-B1A2-5AEA36F6995A}"/>
              </a:ext>
            </a:extLst>
          </p:cNvPr>
          <p:cNvSpPr/>
          <p:nvPr/>
        </p:nvSpPr>
        <p:spPr>
          <a:xfrm>
            <a:off x="-3968" y="4072880"/>
            <a:ext cx="138162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D19199-57E3-4A7B-9D55-22E7789C0D17}"/>
              </a:ext>
            </a:extLst>
          </p:cNvPr>
          <p:cNvSpPr>
            <a:spLocks noGrp="1"/>
          </p:cNvSpPr>
          <p:nvPr>
            <p:ph type="title"/>
          </p:nvPr>
        </p:nvSpPr>
        <p:spPr/>
        <p:txBody>
          <a:bodyPr/>
          <a:lstStyle/>
          <a:p>
            <a:pPr marL="227965" indent="-227965" defTabSz="914400"/>
            <a:r>
              <a:rPr lang="en-US" dirty="0">
                <a:latin typeface="Arial"/>
                <a:cs typeface="Arial"/>
              </a:rPr>
              <a:t>Long-range Correlation in </a:t>
            </a:r>
            <a:r>
              <a:rPr lang="en-US" dirty="0" err="1">
                <a:latin typeface="Arial"/>
                <a:cs typeface="Arial"/>
              </a:rPr>
              <a:t>e</a:t>
            </a:r>
            <a:r>
              <a:rPr lang="en-US" baseline="30000" dirty="0" err="1">
                <a:latin typeface="Arial"/>
                <a:cs typeface="Arial"/>
              </a:rPr>
              <a:t>+</a:t>
            </a:r>
            <a:r>
              <a:rPr lang="en-US" dirty="0" err="1">
                <a:latin typeface="Arial"/>
                <a:cs typeface="Arial"/>
              </a:rPr>
              <a:t>e</a:t>
            </a:r>
            <a:r>
              <a:rPr lang="en-US" baseline="30000" dirty="0">
                <a:latin typeface="Arial"/>
                <a:cs typeface="Arial"/>
              </a:rPr>
              <a:t>-</a:t>
            </a:r>
            <a:r>
              <a:rPr lang="en-US" dirty="0">
                <a:latin typeface="Arial"/>
                <a:cs typeface="Arial"/>
              </a:rPr>
              <a:t> collisions </a:t>
            </a:r>
            <a:endParaRPr lang="zh-TW" altLang="en-US" dirty="0"/>
          </a:p>
        </p:txBody>
      </p:sp>
      <p:sp>
        <p:nvSpPr>
          <p:cNvPr id="3" name="Slide Number Placeholder 2">
            <a:extLst>
              <a:ext uri="{FF2B5EF4-FFF2-40B4-BE49-F238E27FC236}">
                <a16:creationId xmlns:a16="http://schemas.microsoft.com/office/drawing/2014/main" id="{35ED9645-1C12-49A3-A13A-5A4898479ABF}"/>
              </a:ext>
            </a:extLst>
          </p:cNvPr>
          <p:cNvSpPr>
            <a:spLocks noGrp="1"/>
          </p:cNvSpPr>
          <p:nvPr>
            <p:ph type="sldNum" idx="10"/>
          </p:nvPr>
        </p:nvSpPr>
        <p:spPr/>
        <p:txBody>
          <a:bodyPr/>
          <a:lstStyle/>
          <a:p>
            <a:pPr>
              <a:defRPr/>
            </a:pPr>
            <a:fld id="{5FAFCA32-E79B-49D5-A95D-2B1C2F2F5DAE}" type="slidenum">
              <a:rPr lang="en-US" altLang="en-US" smtClean="0"/>
              <a:pPr>
                <a:defRPr/>
              </a:pPr>
              <a:t>33</a:t>
            </a:fld>
            <a:endParaRPr lang="en-US" altLang="en-US"/>
          </a:p>
        </p:txBody>
      </p:sp>
      <p:sp>
        <p:nvSpPr>
          <p:cNvPr id="4" name="Footer Placeholder 3">
            <a:extLst>
              <a:ext uri="{FF2B5EF4-FFF2-40B4-BE49-F238E27FC236}">
                <a16:creationId xmlns:a16="http://schemas.microsoft.com/office/drawing/2014/main" id="{47FA1551-E174-482C-B6BB-A8C1C1A95026}"/>
              </a:ext>
            </a:extLst>
          </p:cNvPr>
          <p:cNvSpPr>
            <a:spLocks noGrp="1"/>
          </p:cNvSpPr>
          <p:nvPr>
            <p:ph type="ftr" idx="11"/>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63" rtl="0" eaLnBrk="0" fontAlgn="base" hangingPunct="0">
              <a:spcBef>
                <a:spcPct val="0"/>
              </a:spcBef>
              <a:spcAft>
                <a:spcPct val="0"/>
              </a:spcAft>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kern="1200">
                <a:solidFill>
                  <a:schemeClr val="tx1"/>
                </a:solidFill>
                <a:latin typeface="Arial" panose="020B0604020202020204" pitchFamily="34" charset="0"/>
                <a:ea typeface="新細明體" panose="02020500000000000000" pitchFamily="18" charset="-120"/>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grpSp>
        <p:nvGrpSpPr>
          <p:cNvPr id="19" name="Group 18">
            <a:extLst>
              <a:ext uri="{FF2B5EF4-FFF2-40B4-BE49-F238E27FC236}">
                <a16:creationId xmlns:a16="http://schemas.microsoft.com/office/drawing/2014/main" id="{9C218402-0881-4197-AF37-3115037E4DA6}"/>
              </a:ext>
            </a:extLst>
          </p:cNvPr>
          <p:cNvGrpSpPr/>
          <p:nvPr/>
        </p:nvGrpSpPr>
        <p:grpSpPr>
          <a:xfrm>
            <a:off x="-1" y="933872"/>
            <a:ext cx="13677553" cy="3271933"/>
            <a:chOff x="1580208" y="1984905"/>
            <a:chExt cx="10657034" cy="2549367"/>
          </a:xfrm>
        </p:grpSpPr>
        <p:pic>
          <p:nvPicPr>
            <p:cNvPr id="5" name="Picture 4" descr="EnergyCut_ge_100_thrust_genLvl_dNdphi_data2D_5.pdf">
              <a:extLst>
                <a:ext uri="{FF2B5EF4-FFF2-40B4-BE49-F238E27FC236}">
                  <a16:creationId xmlns:a16="http://schemas.microsoft.com/office/drawing/2014/main" id="{856F83EA-40A3-4DE8-900D-B8F4863D5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41"/>
            <a:stretch/>
          </p:blipFill>
          <p:spPr bwMode="auto">
            <a:xfrm>
              <a:off x="1580208" y="1984905"/>
              <a:ext cx="2835109" cy="25340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1C4F89C-E5E5-438F-9C6C-B80232EF0B1B}"/>
                </a:ext>
              </a:extLst>
            </p:cNvPr>
            <p:cNvGrpSpPr/>
            <p:nvPr/>
          </p:nvGrpSpPr>
          <p:grpSpPr>
            <a:xfrm>
              <a:off x="4041171" y="2013992"/>
              <a:ext cx="8196071" cy="2520280"/>
              <a:chOff x="4449301" y="1005881"/>
              <a:chExt cx="7001352" cy="2152905"/>
            </a:xfrm>
          </p:grpSpPr>
          <p:grpSp>
            <p:nvGrpSpPr>
              <p:cNvPr id="7" name="Group 6">
                <a:extLst>
                  <a:ext uri="{FF2B5EF4-FFF2-40B4-BE49-F238E27FC236}">
                    <a16:creationId xmlns:a16="http://schemas.microsoft.com/office/drawing/2014/main" id="{3F872C73-43D6-4B28-AFAA-5E1609EC5213}"/>
                  </a:ext>
                </a:extLst>
              </p:cNvPr>
              <p:cNvGrpSpPr/>
              <p:nvPr/>
            </p:nvGrpSpPr>
            <p:grpSpPr>
              <a:xfrm>
                <a:off x="4577144" y="1005881"/>
                <a:ext cx="6873509" cy="2152905"/>
                <a:chOff x="729061" y="1005879"/>
                <a:chExt cx="8729908" cy="2820064"/>
              </a:xfrm>
            </p:grpSpPr>
            <p:grpSp>
              <p:nvGrpSpPr>
                <p:cNvPr id="11" name="组 6">
                  <a:extLst>
                    <a:ext uri="{FF2B5EF4-FFF2-40B4-BE49-F238E27FC236}">
                      <a16:creationId xmlns:a16="http://schemas.microsoft.com/office/drawing/2014/main" id="{8AE96C83-5076-426F-AA28-532CB514D5AA}"/>
                    </a:ext>
                  </a:extLst>
                </p:cNvPr>
                <p:cNvGrpSpPr/>
                <p:nvPr/>
              </p:nvGrpSpPr>
              <p:grpSpPr>
                <a:xfrm>
                  <a:off x="729061" y="1005879"/>
                  <a:ext cx="8686799" cy="2820064"/>
                  <a:chOff x="349431" y="922484"/>
                  <a:chExt cx="8686799" cy="2820064"/>
                </a:xfrm>
              </p:grpSpPr>
              <p:pic>
                <p:nvPicPr>
                  <p:cNvPr id="15" name="图片 7">
                    <a:extLst>
                      <a:ext uri="{FF2B5EF4-FFF2-40B4-BE49-F238E27FC236}">
                        <a16:creationId xmlns:a16="http://schemas.microsoft.com/office/drawing/2014/main" id="{EA289DA8-BDAC-414A-A9C8-476BD3292818}"/>
                      </a:ext>
                    </a:extLst>
                  </p:cNvPr>
                  <p:cNvPicPr>
                    <a:picLocks noChangeAspect="1"/>
                  </p:cNvPicPr>
                  <p:nvPr/>
                </p:nvPicPr>
                <p:blipFill>
                  <a:blip r:embed="rId5"/>
                  <a:stretch>
                    <a:fillRect/>
                  </a:stretch>
                </p:blipFill>
                <p:spPr>
                  <a:xfrm>
                    <a:off x="349431" y="922484"/>
                    <a:ext cx="8686799" cy="2820064"/>
                  </a:xfrm>
                  <a:prstGeom prst="rect">
                    <a:avLst/>
                  </a:prstGeom>
                </p:spPr>
              </p:pic>
              <p:sp>
                <p:nvSpPr>
                  <p:cNvPr id="16" name="椭圆 8">
                    <a:extLst>
                      <a:ext uri="{FF2B5EF4-FFF2-40B4-BE49-F238E27FC236}">
                        <a16:creationId xmlns:a16="http://schemas.microsoft.com/office/drawing/2014/main" id="{7DC10398-D6C8-4B2C-97FE-3EDC40008DB9}"/>
                      </a:ext>
                    </a:extLst>
                  </p:cNvPr>
                  <p:cNvSpPr/>
                  <p:nvPr/>
                </p:nvSpPr>
                <p:spPr>
                  <a:xfrm>
                    <a:off x="2404005"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7" name="椭圆 9">
                    <a:extLst>
                      <a:ext uri="{FF2B5EF4-FFF2-40B4-BE49-F238E27FC236}">
                        <a16:creationId xmlns:a16="http://schemas.microsoft.com/office/drawing/2014/main" id="{4B3FF4DB-33AE-4B50-B5A7-1D559B1872E7}"/>
                      </a:ext>
                    </a:extLst>
                  </p:cNvPr>
                  <p:cNvSpPr/>
                  <p:nvPr/>
                </p:nvSpPr>
                <p:spPr>
                  <a:xfrm>
                    <a:off x="5357296"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8" name="椭圆 10">
                    <a:extLst>
                      <a:ext uri="{FF2B5EF4-FFF2-40B4-BE49-F238E27FC236}">
                        <a16:creationId xmlns:a16="http://schemas.microsoft.com/office/drawing/2014/main" id="{05792EB1-B205-4534-9E70-96A846617700}"/>
                      </a:ext>
                    </a:extLst>
                  </p:cNvPr>
                  <p:cNvSpPr/>
                  <p:nvPr/>
                </p:nvSpPr>
                <p:spPr>
                  <a:xfrm>
                    <a:off x="8260881"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grpSp>
            <p:sp>
              <p:nvSpPr>
                <p:cNvPr id="12" name="TextBox 11">
                  <a:extLst>
                    <a:ext uri="{FF2B5EF4-FFF2-40B4-BE49-F238E27FC236}">
                      <a16:creationId xmlns:a16="http://schemas.microsoft.com/office/drawing/2014/main" id="{0B7AFFA0-596E-49DB-827C-4B52198979B6}"/>
                    </a:ext>
                  </a:extLst>
                </p:cNvPr>
                <p:cNvSpPr txBox="1"/>
                <p:nvPr/>
              </p:nvSpPr>
              <p:spPr>
                <a:xfrm>
                  <a:off x="2674955" y="1179926"/>
                  <a:ext cx="670233" cy="561223"/>
                </a:xfrm>
                <a:prstGeom prst="rect">
                  <a:avLst/>
                </a:prstGeom>
                <a:noFill/>
              </p:spPr>
              <p:txBody>
                <a:bodyPr wrap="none" rtlCol="0">
                  <a:spAutoFit/>
                </a:bodyPr>
                <a:lstStyle/>
                <a:p>
                  <a:r>
                    <a:rPr lang="en-US" sz="2184" b="1" dirty="0">
                      <a:solidFill>
                        <a:schemeClr val="accent5"/>
                      </a:solidFill>
                    </a:rPr>
                    <a:t>pp</a:t>
                  </a:r>
                </a:p>
              </p:txBody>
            </p:sp>
            <p:sp>
              <p:nvSpPr>
                <p:cNvPr id="13" name="Rectangle 12">
                  <a:extLst>
                    <a:ext uri="{FF2B5EF4-FFF2-40B4-BE49-F238E27FC236}">
                      <a16:creationId xmlns:a16="http://schemas.microsoft.com/office/drawing/2014/main" id="{5A7C18EE-0CF4-474C-9A4F-5192C76330BD}"/>
                    </a:ext>
                  </a:extLst>
                </p:cNvPr>
                <p:cNvSpPr/>
                <p:nvPr/>
              </p:nvSpPr>
              <p:spPr>
                <a:xfrm>
                  <a:off x="5750430" y="1237611"/>
                  <a:ext cx="908437" cy="561223"/>
                </a:xfrm>
                <a:prstGeom prst="rect">
                  <a:avLst/>
                </a:prstGeom>
              </p:spPr>
              <p:txBody>
                <a:bodyPr wrap="none">
                  <a:spAutoFit/>
                </a:bodyPr>
                <a:lstStyle/>
                <a:p>
                  <a:r>
                    <a:rPr lang="en-US" sz="2184" b="1" dirty="0">
                      <a:solidFill>
                        <a:schemeClr val="accent6">
                          <a:lumMod val="75000"/>
                        </a:schemeClr>
                      </a:solidFill>
                    </a:rPr>
                    <a:t>pPb</a:t>
                  </a:r>
                </a:p>
              </p:txBody>
            </p:sp>
            <p:sp>
              <p:nvSpPr>
                <p:cNvPr id="14" name="Rectangle 13">
                  <a:extLst>
                    <a:ext uri="{FF2B5EF4-FFF2-40B4-BE49-F238E27FC236}">
                      <a16:creationId xmlns:a16="http://schemas.microsoft.com/office/drawing/2014/main" id="{5F5B3EF4-4FA0-4504-B4B8-84336302C391}"/>
                    </a:ext>
                  </a:extLst>
                </p:cNvPr>
                <p:cNvSpPr/>
                <p:nvPr/>
              </p:nvSpPr>
              <p:spPr>
                <a:xfrm>
                  <a:off x="8563293" y="1291455"/>
                  <a:ext cx="895676" cy="373542"/>
                </a:xfrm>
                <a:prstGeom prst="rect">
                  <a:avLst/>
                </a:prstGeom>
              </p:spPr>
              <p:txBody>
                <a:bodyPr wrap="square">
                  <a:spAutoFit/>
                </a:bodyPr>
                <a:lstStyle/>
                <a:p>
                  <a:r>
                    <a:rPr lang="en-US" sz="2184" b="1" dirty="0"/>
                    <a:t>PbPb</a:t>
                  </a:r>
                </a:p>
              </p:txBody>
            </p:sp>
          </p:grpSp>
          <p:sp>
            <p:nvSpPr>
              <p:cNvPr id="8" name="Rectangle 7">
                <a:extLst>
                  <a:ext uri="{FF2B5EF4-FFF2-40B4-BE49-F238E27FC236}">
                    <a16:creationId xmlns:a16="http://schemas.microsoft.com/office/drawing/2014/main" id="{D2AB4CED-90A1-4285-B26D-5FA3528519AA}"/>
                  </a:ext>
                </a:extLst>
              </p:cNvPr>
              <p:cNvSpPr/>
              <p:nvPr/>
            </p:nvSpPr>
            <p:spPr>
              <a:xfrm>
                <a:off x="4449301"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9" name="Rectangle 8">
                <a:extLst>
                  <a:ext uri="{FF2B5EF4-FFF2-40B4-BE49-F238E27FC236}">
                    <a16:creationId xmlns:a16="http://schemas.microsoft.com/office/drawing/2014/main" id="{CB696F48-A684-4452-8DA0-E83D221AF802}"/>
                  </a:ext>
                </a:extLst>
              </p:cNvPr>
              <p:cNvSpPr/>
              <p:nvPr/>
            </p:nvSpPr>
            <p:spPr>
              <a:xfrm>
                <a:off x="6750465"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10" name="Rectangle 9">
                <a:extLst>
                  <a:ext uri="{FF2B5EF4-FFF2-40B4-BE49-F238E27FC236}">
                    <a16:creationId xmlns:a16="http://schemas.microsoft.com/office/drawing/2014/main" id="{A0558836-FCD6-41C9-80AD-3F32AF0AD52E}"/>
                  </a:ext>
                </a:extLst>
              </p:cNvPr>
              <p:cNvSpPr/>
              <p:nvPr/>
            </p:nvSpPr>
            <p:spPr>
              <a:xfrm>
                <a:off x="9051629"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grpSp>
      </p:grpSp>
      <p:sp>
        <p:nvSpPr>
          <p:cNvPr id="20" name="椭圆 8">
            <a:extLst>
              <a:ext uri="{FF2B5EF4-FFF2-40B4-BE49-F238E27FC236}">
                <a16:creationId xmlns:a16="http://schemas.microsoft.com/office/drawing/2014/main" id="{087ED66A-AC65-4581-8E24-B8EEE15866EC}"/>
              </a:ext>
            </a:extLst>
          </p:cNvPr>
          <p:cNvSpPr/>
          <p:nvPr/>
        </p:nvSpPr>
        <p:spPr>
          <a:xfrm>
            <a:off x="2490137" y="2573824"/>
            <a:ext cx="818263" cy="520288"/>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22" name="TextBox 21">
            <a:extLst>
              <a:ext uri="{FF2B5EF4-FFF2-40B4-BE49-F238E27FC236}">
                <a16:creationId xmlns:a16="http://schemas.microsoft.com/office/drawing/2014/main" id="{832EA29F-A179-4DC2-8887-DF4386AF721E}"/>
              </a:ext>
            </a:extLst>
          </p:cNvPr>
          <p:cNvSpPr txBox="1"/>
          <p:nvPr/>
        </p:nvSpPr>
        <p:spPr>
          <a:xfrm>
            <a:off x="2322153" y="1172349"/>
            <a:ext cx="971381" cy="461665"/>
          </a:xfrm>
          <a:prstGeom prst="rect">
            <a:avLst/>
          </a:prstGeom>
          <a:noFill/>
        </p:spPr>
        <p:txBody>
          <a:bodyPr wrap="square" rtlCol="0">
            <a:spAutoFit/>
          </a:bodyPr>
          <a:lstStyle/>
          <a:p>
            <a:r>
              <a:rPr lang="en-US" sz="2400" b="1" dirty="0">
                <a:solidFill>
                  <a:srgbClr val="FF0000"/>
                </a:solidFill>
              </a:rPr>
              <a:t>e</a:t>
            </a:r>
            <a:r>
              <a:rPr lang="en-US" sz="2400" b="1" baseline="30000" dirty="0">
                <a:solidFill>
                  <a:srgbClr val="FF0000"/>
                </a:solidFill>
              </a:rPr>
              <a:t>+</a:t>
            </a:r>
            <a:r>
              <a:rPr lang="en-US" sz="2400" b="1" dirty="0">
                <a:solidFill>
                  <a:srgbClr val="FF0000"/>
                </a:solidFill>
              </a:rPr>
              <a:t>e</a:t>
            </a:r>
            <a:r>
              <a:rPr lang="en-US" sz="2400" b="1" baseline="30000" dirty="0">
                <a:solidFill>
                  <a:srgbClr val="FF0000"/>
                </a:solidFill>
              </a:rPr>
              <a:t>-</a:t>
            </a:r>
            <a:endParaRPr lang="en-US" sz="1600" b="1" baseline="30000" dirty="0">
              <a:solidFill>
                <a:srgbClr val="FF0000"/>
              </a:solidFill>
            </a:endParaRPr>
          </a:p>
        </p:txBody>
      </p:sp>
      <p:pic>
        <p:nvPicPr>
          <p:cNvPr id="26" name="圖片 8" descr="一張含有 人的臉孔, 人員, 服裝, 眼鏡 的圖片&#10;&#10;自動產生的描述">
            <a:extLst>
              <a:ext uri="{FF2B5EF4-FFF2-40B4-BE49-F238E27FC236}">
                <a16:creationId xmlns:a16="http://schemas.microsoft.com/office/drawing/2014/main" id="{C55F1A79-5C19-4E26-9A03-144975F20039}"/>
              </a:ext>
            </a:extLst>
          </p:cNvPr>
          <p:cNvPicPr>
            <a:picLocks noChangeAspect="1"/>
          </p:cNvPicPr>
          <p:nvPr/>
        </p:nvPicPr>
        <p:blipFill>
          <a:blip r:embed="rId6"/>
          <a:stretch>
            <a:fillRect/>
          </a:stretch>
        </p:blipFill>
        <p:spPr>
          <a:xfrm>
            <a:off x="12311578" y="5399887"/>
            <a:ext cx="1093244" cy="1059755"/>
          </a:xfrm>
          <a:prstGeom prst="rect">
            <a:avLst/>
          </a:prstGeom>
        </p:spPr>
      </p:pic>
      <p:sp>
        <p:nvSpPr>
          <p:cNvPr id="27" name="文字方塊 9">
            <a:extLst>
              <a:ext uri="{FF2B5EF4-FFF2-40B4-BE49-F238E27FC236}">
                <a16:creationId xmlns:a16="http://schemas.microsoft.com/office/drawing/2014/main" id="{E5BEBB83-FE2B-4B13-B9BA-AFA6B46BD37A}"/>
              </a:ext>
            </a:extLst>
          </p:cNvPr>
          <p:cNvSpPr txBox="1"/>
          <p:nvPr/>
        </p:nvSpPr>
        <p:spPr>
          <a:xfrm>
            <a:off x="11901089" y="6502565"/>
            <a:ext cx="17996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dirty="0">
                <a:latin typeface="Arial"/>
                <a:ea typeface="ＭＳ Ｐゴシック"/>
                <a:cs typeface="Arial"/>
              </a:rPr>
              <a:t>Yu-Chen "Janice" Chen (MIT)</a:t>
            </a:r>
            <a:endParaRPr lang="zh-TW" altLang="en-US" sz="1200" dirty="0">
              <a:cs typeface="Arial"/>
            </a:endParaRPr>
          </a:p>
        </p:txBody>
      </p:sp>
      <p:sp>
        <p:nvSpPr>
          <p:cNvPr id="28" name="Content Placeholder 2">
            <a:extLst>
              <a:ext uri="{FF2B5EF4-FFF2-40B4-BE49-F238E27FC236}">
                <a16:creationId xmlns:a16="http://schemas.microsoft.com/office/drawing/2014/main" id="{9FA1CEE3-5498-4EC7-AF85-494FAADDAB6B}"/>
              </a:ext>
            </a:extLst>
          </p:cNvPr>
          <p:cNvSpPr txBox="1">
            <a:spLocks/>
          </p:cNvSpPr>
          <p:nvPr/>
        </p:nvSpPr>
        <p:spPr>
          <a:xfrm>
            <a:off x="109824" y="4462264"/>
            <a:ext cx="8959216" cy="1705577"/>
          </a:xfrm>
          <a:prstGeom prst="rect">
            <a:avLst/>
          </a:prstGeom>
        </p:spPr>
        <p:txBody>
          <a:bodyPr/>
          <a:lstStyle>
            <a:lvl1pPr marL="228581" indent="-228581"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42" indent="-228581"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04" indent="-228581"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066"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227"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389"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400"/>
            <a:r>
              <a:rPr lang="en-US" dirty="0">
                <a:latin typeface="Arial"/>
                <a:cs typeface="Arial"/>
              </a:rPr>
              <a:t>In PbPb Collisions, </a:t>
            </a:r>
            <a:r>
              <a:rPr lang="en-US" dirty="0">
                <a:solidFill>
                  <a:srgbClr val="F54DE1"/>
                </a:solidFill>
                <a:latin typeface="Arial"/>
                <a:cs typeface="Arial"/>
              </a:rPr>
              <a:t>long-range ridge-like correlation</a:t>
            </a:r>
            <a:r>
              <a:rPr lang="en-US" dirty="0">
                <a:latin typeface="Arial"/>
                <a:cs typeface="Arial"/>
              </a:rPr>
              <a:t> in </a:t>
            </a:r>
            <a:r>
              <a:rPr lang="en-US" dirty="0">
                <a:solidFill>
                  <a:schemeClr val="accent6">
                    <a:lumMod val="75000"/>
                  </a:schemeClr>
                </a:solidFill>
                <a:latin typeface="Arial"/>
                <a:cs typeface="Arial"/>
              </a:rPr>
              <a:t>two-particle correlation function </a:t>
            </a:r>
            <a:r>
              <a:rPr lang="en-US" dirty="0">
                <a:latin typeface="Arial"/>
                <a:cs typeface="Arial"/>
              </a:rPr>
              <a:t>is interpretated as hydrodynamics flow of QGP</a:t>
            </a:r>
          </a:p>
          <a:p>
            <a:pPr marL="227965" indent="-227965" defTabSz="914400"/>
            <a:r>
              <a:rPr lang="en-US" dirty="0">
                <a:latin typeface="Arial"/>
                <a:cs typeface="Arial"/>
              </a:rPr>
              <a:t>Recent Excitement: </a:t>
            </a:r>
            <a:br>
              <a:rPr lang="en-US" dirty="0">
                <a:latin typeface="Arial"/>
                <a:cs typeface="Arial"/>
              </a:rPr>
            </a:br>
            <a:r>
              <a:rPr lang="en-US" dirty="0">
                <a:solidFill>
                  <a:srgbClr val="FF0000"/>
                </a:solidFill>
                <a:latin typeface="Arial"/>
                <a:cs typeface="Arial"/>
              </a:rPr>
              <a:t>Long-range correlation in </a:t>
            </a:r>
            <a:r>
              <a:rPr lang="en-US" dirty="0" err="1">
                <a:solidFill>
                  <a:srgbClr val="FF0000"/>
                </a:solidFill>
                <a:latin typeface="Arial"/>
                <a:cs typeface="Arial"/>
              </a:rPr>
              <a:t>e</a:t>
            </a:r>
            <a:r>
              <a:rPr lang="en-US" baseline="30000" dirty="0" err="1">
                <a:solidFill>
                  <a:srgbClr val="FF0000"/>
                </a:solidFill>
                <a:latin typeface="Arial"/>
                <a:cs typeface="Arial"/>
              </a:rPr>
              <a:t>+</a:t>
            </a:r>
            <a:r>
              <a:rPr lang="en-US" dirty="0" err="1">
                <a:solidFill>
                  <a:srgbClr val="FF0000"/>
                </a:solidFill>
                <a:latin typeface="Arial"/>
                <a:cs typeface="Arial"/>
              </a:rPr>
              <a:t>e</a:t>
            </a:r>
            <a:r>
              <a:rPr lang="en-US" baseline="30000" dirty="0">
                <a:solidFill>
                  <a:srgbClr val="FF0000"/>
                </a:solidFill>
                <a:latin typeface="Arial"/>
                <a:cs typeface="Arial"/>
              </a:rPr>
              <a:t>-</a:t>
            </a:r>
            <a:r>
              <a:rPr lang="en-US" dirty="0">
                <a:solidFill>
                  <a:srgbClr val="FF0000"/>
                </a:solidFill>
                <a:latin typeface="Arial"/>
                <a:cs typeface="Arial"/>
              </a:rPr>
              <a:t> collisions!</a:t>
            </a:r>
            <a:r>
              <a:rPr lang="en-US" dirty="0">
                <a:latin typeface="Arial"/>
                <a:cs typeface="Arial"/>
              </a:rPr>
              <a:t> </a:t>
            </a:r>
            <a:endParaRPr lang="zh-TW" altLang="en-US" dirty="0"/>
          </a:p>
          <a:p>
            <a:pPr marL="685165" lvl="1" indent="-227965" defTabSz="914400"/>
            <a:r>
              <a:rPr lang="en-US" dirty="0">
                <a:latin typeface="Arial"/>
                <a:cs typeface="Arial"/>
              </a:rPr>
              <a:t>Not described by </a:t>
            </a:r>
            <a:r>
              <a:rPr lang="en-US" dirty="0">
                <a:solidFill>
                  <a:schemeClr val="accent5">
                    <a:lumMod val="75000"/>
                  </a:schemeClr>
                </a:solidFill>
                <a:latin typeface="Arial"/>
                <a:cs typeface="Arial"/>
              </a:rPr>
              <a:t>ALEPH</a:t>
            </a:r>
            <a:r>
              <a:rPr lang="en-US" dirty="0">
                <a:solidFill>
                  <a:srgbClr val="000000"/>
                </a:solidFill>
                <a:latin typeface="Arial"/>
                <a:cs typeface="Arial"/>
              </a:rPr>
              <a:t> </a:t>
            </a:r>
            <a:r>
              <a:rPr lang="en-US" dirty="0">
                <a:solidFill>
                  <a:schemeClr val="accent1">
                    <a:lumMod val="75000"/>
                  </a:schemeClr>
                </a:solidFill>
                <a:latin typeface="Arial"/>
                <a:cs typeface="Arial"/>
              </a:rPr>
              <a:t>archived MC</a:t>
            </a:r>
            <a:endParaRPr lang="en-US" dirty="0">
              <a:solidFill>
                <a:schemeClr val="accent1">
                  <a:lumMod val="75000"/>
                </a:schemeClr>
              </a:solidFill>
            </a:endParaRPr>
          </a:p>
        </p:txBody>
      </p:sp>
      <p:sp>
        <p:nvSpPr>
          <p:cNvPr id="29" name="文字方塊 7">
            <a:extLst>
              <a:ext uri="{FF2B5EF4-FFF2-40B4-BE49-F238E27FC236}">
                <a16:creationId xmlns:a16="http://schemas.microsoft.com/office/drawing/2014/main" id="{BB8E33EC-9D5C-46D0-962B-A5E505D17C68}"/>
              </a:ext>
            </a:extLst>
          </p:cNvPr>
          <p:cNvSpPr txBox="1"/>
          <p:nvPr/>
        </p:nvSpPr>
        <p:spPr>
          <a:xfrm>
            <a:off x="9486442" y="6260603"/>
            <a:ext cx="1808620" cy="646331"/>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latin typeface="Arial"/>
                <a:ea typeface="ＭＳ Ｐゴシック"/>
                <a:cs typeface="Arial"/>
              </a:rPr>
              <a:t>MIT-MOD-23-001</a:t>
            </a:r>
          </a:p>
          <a:p>
            <a:pPr algn="ctr"/>
            <a:r>
              <a:rPr lang="en-US" altLang="zh-TW" sz="1200" dirty="0" err="1">
                <a:latin typeface="Arial"/>
                <a:ea typeface="ＭＳ Ｐゴシック"/>
                <a:cs typeface="Arial"/>
              </a:rPr>
              <a:t>arXiv</a:t>
            </a:r>
            <a:r>
              <a:rPr lang="en-US" altLang="zh-TW" sz="1200" dirty="0">
                <a:latin typeface="Arial"/>
                <a:ea typeface="ＭＳ Ｐゴシック"/>
                <a:cs typeface="Arial"/>
              </a:rPr>
              <a:t>: 2312.05084</a:t>
            </a:r>
            <a:endParaRPr lang="zh-TW" altLang="en-US" dirty="0">
              <a:cs typeface="Arial"/>
            </a:endParaRPr>
          </a:p>
          <a:p>
            <a:pPr algn="ctr"/>
            <a:r>
              <a:rPr lang="en-US" altLang="zh-TW" sz="1200" dirty="0">
                <a:latin typeface="Arial"/>
                <a:ea typeface="ＭＳ Ｐゴシック"/>
                <a:cs typeface="Arial"/>
              </a:rPr>
              <a:t>Submitted to PLB</a:t>
            </a:r>
            <a:endParaRPr lang="en-US" altLang="zh-TW" sz="1200" dirty="0">
              <a:cs typeface="Arial"/>
            </a:endParaRPr>
          </a:p>
        </p:txBody>
      </p:sp>
    </p:spTree>
    <p:extLst>
      <p:ext uri="{BB962C8B-B14F-4D97-AF65-F5344CB8AC3E}">
        <p14:creationId xmlns:p14="http://schemas.microsoft.com/office/powerpoint/2010/main" val="881504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50BD-95E2-F314-CCE8-BCB0E0EDAB55}"/>
              </a:ext>
            </a:extLst>
          </p:cNvPr>
          <p:cNvSpPr>
            <a:spLocks noGrp="1"/>
          </p:cNvSpPr>
          <p:nvPr>
            <p:ph type="title"/>
          </p:nvPr>
        </p:nvSpPr>
        <p:spPr/>
        <p:txBody>
          <a:bodyPr/>
          <a:lstStyle/>
          <a:p>
            <a:r>
              <a:rPr lang="en-US" sz="4350" dirty="0">
                <a:latin typeface="Arial"/>
                <a:cs typeface="Arial"/>
              </a:rPr>
              <a:t>Flow-like Correlation in </a:t>
            </a:r>
            <a:r>
              <a:rPr lang="en-US" sz="4350" dirty="0" err="1">
                <a:latin typeface="Arial"/>
                <a:cs typeface="Arial"/>
              </a:rPr>
              <a:t>e</a:t>
            </a:r>
            <a:r>
              <a:rPr lang="en-US" sz="4350" baseline="30000" dirty="0" err="1">
                <a:latin typeface="Arial"/>
                <a:cs typeface="Arial"/>
              </a:rPr>
              <a:t>+</a:t>
            </a:r>
            <a:r>
              <a:rPr lang="en-US" sz="4350" dirty="0" err="1">
                <a:latin typeface="Arial"/>
                <a:cs typeface="Arial"/>
              </a:rPr>
              <a:t>e</a:t>
            </a:r>
            <a:r>
              <a:rPr lang="en-US" sz="4350" baseline="30000" dirty="0">
                <a:latin typeface="Arial"/>
                <a:cs typeface="Arial"/>
              </a:rPr>
              <a:t>- </a:t>
            </a:r>
            <a:r>
              <a:rPr lang="en-US" sz="4350" dirty="0">
                <a:latin typeface="Arial"/>
                <a:cs typeface="Arial"/>
              </a:rPr>
              <a:t>at LEP2 Energies</a:t>
            </a:r>
            <a:endParaRPr lang="en-US" dirty="0" err="1"/>
          </a:p>
        </p:txBody>
      </p:sp>
      <p:sp>
        <p:nvSpPr>
          <p:cNvPr id="3" name="Content Placeholder 2">
            <a:extLst>
              <a:ext uri="{FF2B5EF4-FFF2-40B4-BE49-F238E27FC236}">
                <a16:creationId xmlns:a16="http://schemas.microsoft.com/office/drawing/2014/main" id="{AF4ED093-FB52-BCB4-3AE7-C26AC1E26070}"/>
              </a:ext>
            </a:extLst>
          </p:cNvPr>
          <p:cNvSpPr>
            <a:spLocks noGrp="1"/>
          </p:cNvSpPr>
          <p:nvPr>
            <p:ph idx="1"/>
          </p:nvPr>
        </p:nvSpPr>
        <p:spPr>
          <a:xfrm>
            <a:off x="109824" y="5400434"/>
            <a:ext cx="13453404" cy="1705577"/>
          </a:xfrm>
        </p:spPr>
        <p:txBody>
          <a:bodyPr/>
          <a:lstStyle/>
          <a:p>
            <a:pPr marL="227965" indent="-227965"/>
            <a:r>
              <a:rPr lang="en-US" dirty="0">
                <a:solidFill>
                  <a:srgbClr val="FF0000"/>
                </a:solidFill>
                <a:latin typeface="Arial"/>
                <a:cs typeface="Arial"/>
              </a:rPr>
              <a:t>Long-range correlation in </a:t>
            </a:r>
            <a:r>
              <a:rPr lang="en-US" dirty="0" err="1">
                <a:solidFill>
                  <a:srgbClr val="FF0000"/>
                </a:solidFill>
                <a:latin typeface="Arial"/>
                <a:cs typeface="Arial"/>
              </a:rPr>
              <a:t>e</a:t>
            </a:r>
            <a:r>
              <a:rPr lang="en-US" baseline="30000" dirty="0" err="1">
                <a:solidFill>
                  <a:srgbClr val="FF0000"/>
                </a:solidFill>
                <a:latin typeface="Arial"/>
                <a:cs typeface="Arial"/>
              </a:rPr>
              <a:t>+</a:t>
            </a:r>
            <a:r>
              <a:rPr lang="en-US" dirty="0" err="1">
                <a:solidFill>
                  <a:srgbClr val="FF0000"/>
                </a:solidFill>
                <a:latin typeface="Arial"/>
                <a:cs typeface="Arial"/>
              </a:rPr>
              <a:t>e</a:t>
            </a:r>
            <a:r>
              <a:rPr lang="en-US" baseline="30000" dirty="0">
                <a:solidFill>
                  <a:srgbClr val="FF0000"/>
                </a:solidFill>
                <a:latin typeface="Arial"/>
                <a:cs typeface="Arial"/>
              </a:rPr>
              <a:t>-</a:t>
            </a:r>
            <a:r>
              <a:rPr lang="en-US" dirty="0">
                <a:solidFill>
                  <a:srgbClr val="FF0000"/>
                </a:solidFill>
                <a:latin typeface="Arial"/>
                <a:cs typeface="Arial"/>
              </a:rPr>
              <a:t> collisions!</a:t>
            </a:r>
            <a:r>
              <a:rPr lang="en-US" dirty="0">
                <a:latin typeface="Arial"/>
                <a:cs typeface="Arial"/>
              </a:rPr>
              <a:t> </a:t>
            </a:r>
            <a:endParaRPr lang="zh-TW" altLang="en-US" dirty="0"/>
          </a:p>
          <a:p>
            <a:pPr marL="685165" lvl="1" indent="-227965"/>
            <a:r>
              <a:rPr lang="en-US" dirty="0">
                <a:latin typeface="Arial"/>
                <a:cs typeface="Arial"/>
              </a:rPr>
              <a:t>Not described by </a:t>
            </a:r>
            <a:r>
              <a:rPr lang="en-US" dirty="0">
                <a:solidFill>
                  <a:schemeClr val="accent5">
                    <a:lumMod val="75000"/>
                  </a:schemeClr>
                </a:solidFill>
                <a:latin typeface="Arial"/>
                <a:cs typeface="Arial"/>
              </a:rPr>
              <a:t>ALEPH</a:t>
            </a:r>
            <a:r>
              <a:rPr lang="en-US" dirty="0">
                <a:solidFill>
                  <a:srgbClr val="000000"/>
                </a:solidFill>
                <a:latin typeface="Arial"/>
                <a:cs typeface="Arial"/>
              </a:rPr>
              <a:t> </a:t>
            </a:r>
            <a:r>
              <a:rPr lang="en-US" dirty="0">
                <a:solidFill>
                  <a:schemeClr val="accent1">
                    <a:lumMod val="75000"/>
                  </a:schemeClr>
                </a:solidFill>
                <a:latin typeface="Arial"/>
                <a:cs typeface="Arial"/>
              </a:rPr>
              <a:t>archived MC</a:t>
            </a:r>
            <a:endParaRPr lang="en-US" dirty="0">
              <a:solidFill>
                <a:schemeClr val="accent1">
                  <a:lumMod val="75000"/>
                </a:schemeClr>
              </a:solidFill>
            </a:endParaRPr>
          </a:p>
          <a:p>
            <a:pPr marL="0" indent="0">
              <a:buNone/>
            </a:pPr>
            <a:r>
              <a:rPr lang="en-US" dirty="0">
                <a:latin typeface="Arial"/>
                <a:cs typeface="Arial"/>
                <a:sym typeface="Wingdings" panose="05000000000000000000" pitchFamily="2" charset="2"/>
              </a:rPr>
              <a:t> </a:t>
            </a:r>
            <a:r>
              <a:rPr lang="en-US" dirty="0">
                <a:latin typeface="Arial"/>
                <a:cs typeface="Arial"/>
              </a:rPr>
              <a:t>Interesting to study EEC the difference between </a:t>
            </a:r>
            <a:br>
              <a:rPr lang="en-US" dirty="0">
                <a:latin typeface="Arial"/>
                <a:cs typeface="Arial"/>
              </a:rPr>
            </a:br>
            <a:r>
              <a:rPr lang="en-US" dirty="0">
                <a:latin typeface="Arial"/>
                <a:cs typeface="Arial"/>
              </a:rPr>
              <a:t> archived data and MC in different multiplicity intervals</a:t>
            </a:r>
            <a:endParaRPr lang="en-US" dirty="0"/>
          </a:p>
        </p:txBody>
      </p:sp>
      <p:sp>
        <p:nvSpPr>
          <p:cNvPr id="4" name="Slide Number Placeholder 3">
            <a:extLst>
              <a:ext uri="{FF2B5EF4-FFF2-40B4-BE49-F238E27FC236}">
                <a16:creationId xmlns:a16="http://schemas.microsoft.com/office/drawing/2014/main" id="{333DBFC8-99BF-1A6E-FD5F-17840E5E0F8B}"/>
              </a:ext>
            </a:extLst>
          </p:cNvPr>
          <p:cNvSpPr>
            <a:spLocks noGrp="1"/>
          </p:cNvSpPr>
          <p:nvPr>
            <p:ph type="sldNum" idx="10"/>
          </p:nvPr>
        </p:nvSpPr>
        <p:spPr/>
        <p:txBody>
          <a:bodyPr/>
          <a:lstStyle/>
          <a:p>
            <a:pPr>
              <a:defRPr/>
            </a:pPr>
            <a:fld id="{CE073F8C-D60B-48F1-9268-A8D1323DD3CB}" type="slidenum">
              <a:rPr lang="en-US" altLang="en-US"/>
              <a:pPr>
                <a:defRPr/>
              </a:pPr>
              <a:t>34</a:t>
            </a:fld>
            <a:endParaRPr lang="en-US" altLang="en-US"/>
          </a:p>
        </p:txBody>
      </p:sp>
      <p:sp>
        <p:nvSpPr>
          <p:cNvPr id="5" name="Footer Placeholder 4">
            <a:extLst>
              <a:ext uri="{FF2B5EF4-FFF2-40B4-BE49-F238E27FC236}">
                <a16:creationId xmlns:a16="http://schemas.microsoft.com/office/drawing/2014/main" id="{FFD7B708-EBB9-0EE7-81B9-1A54C7E0E78B}"/>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pic>
        <p:nvPicPr>
          <p:cNvPr id="6" name="圖片 5" descr="一張含有 文字, 圖表, 行, 繪圖 的圖片&#10;&#10;自動產生的描述">
            <a:extLst>
              <a:ext uri="{FF2B5EF4-FFF2-40B4-BE49-F238E27FC236}">
                <a16:creationId xmlns:a16="http://schemas.microsoft.com/office/drawing/2014/main" id="{486D8670-D72C-B161-E9B5-483851C40DCF}"/>
              </a:ext>
            </a:extLst>
          </p:cNvPr>
          <p:cNvPicPr>
            <a:picLocks noChangeAspect="1"/>
          </p:cNvPicPr>
          <p:nvPr/>
        </p:nvPicPr>
        <p:blipFill>
          <a:blip r:embed="rId3"/>
          <a:stretch>
            <a:fillRect/>
          </a:stretch>
        </p:blipFill>
        <p:spPr>
          <a:xfrm>
            <a:off x="5212928" y="1138770"/>
            <a:ext cx="8136255" cy="4075430"/>
          </a:xfrm>
          <a:prstGeom prst="rect">
            <a:avLst/>
          </a:prstGeom>
        </p:spPr>
      </p:pic>
      <p:pic>
        <p:nvPicPr>
          <p:cNvPr id="7" name="圖片 6" descr="一張含有 文字, 螢幕擷取畫面, 圖表, 字型 的圖片&#10;&#10;自動產生的描述">
            <a:extLst>
              <a:ext uri="{FF2B5EF4-FFF2-40B4-BE49-F238E27FC236}">
                <a16:creationId xmlns:a16="http://schemas.microsoft.com/office/drawing/2014/main" id="{72C54374-4ACB-0C69-25CF-E1AD0F271128}"/>
              </a:ext>
            </a:extLst>
          </p:cNvPr>
          <p:cNvPicPr>
            <a:picLocks noChangeAspect="1"/>
          </p:cNvPicPr>
          <p:nvPr/>
        </p:nvPicPr>
        <p:blipFill>
          <a:blip r:embed="rId4"/>
          <a:stretch>
            <a:fillRect/>
          </a:stretch>
        </p:blipFill>
        <p:spPr>
          <a:xfrm>
            <a:off x="726058" y="1094411"/>
            <a:ext cx="4392054" cy="4166870"/>
          </a:xfrm>
          <a:prstGeom prst="rect">
            <a:avLst/>
          </a:prstGeom>
        </p:spPr>
      </p:pic>
      <p:sp>
        <p:nvSpPr>
          <p:cNvPr id="8" name="文字方塊 7">
            <a:extLst>
              <a:ext uri="{FF2B5EF4-FFF2-40B4-BE49-F238E27FC236}">
                <a16:creationId xmlns:a16="http://schemas.microsoft.com/office/drawing/2014/main" id="{E213737A-5428-B0C5-D81A-CB09CB8CF9E6}"/>
              </a:ext>
            </a:extLst>
          </p:cNvPr>
          <p:cNvSpPr txBox="1"/>
          <p:nvPr/>
        </p:nvSpPr>
        <p:spPr>
          <a:xfrm>
            <a:off x="9486442" y="6260603"/>
            <a:ext cx="1808620" cy="646331"/>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latin typeface="Arial"/>
                <a:ea typeface="ＭＳ Ｐゴシック"/>
                <a:cs typeface="Arial"/>
              </a:rPr>
              <a:t>MIT-MOD-23-001</a:t>
            </a:r>
          </a:p>
          <a:p>
            <a:pPr algn="ctr"/>
            <a:r>
              <a:rPr lang="en-US" altLang="zh-TW" sz="1200" dirty="0" err="1">
                <a:latin typeface="Arial"/>
                <a:ea typeface="ＭＳ Ｐゴシック"/>
                <a:cs typeface="Arial"/>
              </a:rPr>
              <a:t>arXiv</a:t>
            </a:r>
            <a:r>
              <a:rPr lang="en-US" altLang="zh-TW" sz="1200" dirty="0">
                <a:latin typeface="Arial"/>
                <a:ea typeface="ＭＳ Ｐゴシック"/>
                <a:cs typeface="Arial"/>
              </a:rPr>
              <a:t>: 2312.05084</a:t>
            </a:r>
            <a:endParaRPr lang="zh-TW" altLang="en-US" dirty="0">
              <a:cs typeface="Arial"/>
            </a:endParaRPr>
          </a:p>
          <a:p>
            <a:pPr algn="ctr"/>
            <a:r>
              <a:rPr lang="en-US" altLang="zh-TW" sz="1200" dirty="0">
                <a:latin typeface="Arial"/>
                <a:ea typeface="ＭＳ Ｐゴシック"/>
                <a:cs typeface="Arial"/>
              </a:rPr>
              <a:t>Submitted to PLB</a:t>
            </a:r>
            <a:endParaRPr lang="en-US" altLang="zh-TW" sz="1200" dirty="0">
              <a:cs typeface="Arial"/>
            </a:endParaRPr>
          </a:p>
        </p:txBody>
      </p:sp>
      <p:pic>
        <p:nvPicPr>
          <p:cNvPr id="9" name="圖片 8" descr="一張含有 人的臉孔, 人員, 服裝, 眼鏡 的圖片&#10;&#10;自動產生的描述">
            <a:extLst>
              <a:ext uri="{FF2B5EF4-FFF2-40B4-BE49-F238E27FC236}">
                <a16:creationId xmlns:a16="http://schemas.microsoft.com/office/drawing/2014/main" id="{7F9145F7-2E54-6869-C3EF-E9BE66C75D9B}"/>
              </a:ext>
            </a:extLst>
          </p:cNvPr>
          <p:cNvPicPr>
            <a:picLocks noChangeAspect="1"/>
          </p:cNvPicPr>
          <p:nvPr/>
        </p:nvPicPr>
        <p:blipFill>
          <a:blip r:embed="rId5"/>
          <a:stretch>
            <a:fillRect/>
          </a:stretch>
        </p:blipFill>
        <p:spPr>
          <a:xfrm>
            <a:off x="12311578" y="5399887"/>
            <a:ext cx="1093244" cy="1059755"/>
          </a:xfrm>
          <a:prstGeom prst="rect">
            <a:avLst/>
          </a:prstGeom>
        </p:spPr>
      </p:pic>
      <p:sp>
        <p:nvSpPr>
          <p:cNvPr id="10" name="文字方塊 9">
            <a:extLst>
              <a:ext uri="{FF2B5EF4-FFF2-40B4-BE49-F238E27FC236}">
                <a16:creationId xmlns:a16="http://schemas.microsoft.com/office/drawing/2014/main" id="{7899CA31-D5F9-007B-ADA9-7E81C5FED6B2}"/>
              </a:ext>
            </a:extLst>
          </p:cNvPr>
          <p:cNvSpPr txBox="1"/>
          <p:nvPr/>
        </p:nvSpPr>
        <p:spPr>
          <a:xfrm>
            <a:off x="11901089" y="6502565"/>
            <a:ext cx="17996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dirty="0">
                <a:latin typeface="Arial"/>
                <a:ea typeface="ＭＳ Ｐゴシック"/>
                <a:cs typeface="Arial"/>
              </a:rPr>
              <a:t>Yu-Chen "Janice" Chen (MIT)</a:t>
            </a:r>
            <a:endParaRPr lang="zh-TW" altLang="en-US" sz="1200" dirty="0">
              <a:cs typeface="Arial"/>
            </a:endParaRPr>
          </a:p>
        </p:txBody>
      </p:sp>
    </p:spTree>
    <p:extLst>
      <p:ext uri="{BB962C8B-B14F-4D97-AF65-F5344CB8AC3E}">
        <p14:creationId xmlns:p14="http://schemas.microsoft.com/office/powerpoint/2010/main" val="3370612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0C7AC6C7-D901-44EF-8FF5-D9D54D2A499B}"/>
              </a:ext>
            </a:extLst>
          </p:cNvPr>
          <p:cNvSpPr/>
          <p:nvPr/>
        </p:nvSpPr>
        <p:spPr>
          <a:xfrm>
            <a:off x="0" y="754141"/>
            <a:ext cx="13817600" cy="6505894"/>
          </a:xfrm>
          <a:prstGeom prst="rect">
            <a:avLst/>
          </a:prstGeom>
          <a:solidFill>
            <a:srgbClr val="000000"/>
          </a:solidFill>
          <a:ln w="12700">
            <a:miter lim="400000"/>
          </a:ln>
          <a:effectLst>
            <a:outerShdw blurRad="50800" dist="25400" dir="5400000" rotWithShape="0">
              <a:srgbClr val="000000">
                <a:alpha val="50000"/>
              </a:srgbClr>
            </a:outerShdw>
          </a:effectLst>
        </p:spPr>
        <p:txBody>
          <a:bodyPr lIns="40481" tIns="40481" rIns="40481" bIns="40481" anchor="ctr"/>
          <a:lstStyle/>
          <a:p>
            <a:endParaRPr dirty="0"/>
          </a:p>
        </p:txBody>
      </p:sp>
      <p:sp>
        <p:nvSpPr>
          <p:cNvPr id="2" name="Rectangle 1">
            <a:extLst>
              <a:ext uri="{FF2B5EF4-FFF2-40B4-BE49-F238E27FC236}">
                <a16:creationId xmlns:a16="http://schemas.microsoft.com/office/drawing/2014/main" id="{1556DBA8-78AF-45CA-A9BB-F0C6E3120080}"/>
              </a:ext>
            </a:extLst>
          </p:cNvPr>
          <p:cNvSpPr/>
          <p:nvPr/>
        </p:nvSpPr>
        <p:spPr>
          <a:xfrm>
            <a:off x="1879600" y="789682"/>
            <a:ext cx="10044220" cy="647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7" name="Rectangle 5"/>
          <p:cNvSpPr>
            <a:spLocks noGrp="1" noChangeArrowheads="1"/>
          </p:cNvSpPr>
          <p:nvPr>
            <p:ph type="title"/>
          </p:nvPr>
        </p:nvSpPr>
        <p:spPr/>
        <p:txBody>
          <a:bodyPr vert="horz" wrap="square" lIns="101880" tIns="51120" rIns="101880" bIns="51120" numCol="1" anchor="ctr"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pPr>
            <a:r>
              <a:rPr lang="en-US" altLang="en-US" sz="4000" dirty="0">
                <a:solidFill>
                  <a:srgbClr val="FFFFFF"/>
                </a:solidFill>
              </a:rPr>
              <a:t>(3) EEC in PbPb Collisions</a:t>
            </a:r>
            <a:endParaRPr lang="en-US" altLang="en-US" sz="4000" dirty="0"/>
          </a:p>
        </p:txBody>
      </p:sp>
      <p:sp>
        <p:nvSpPr>
          <p:cNvPr id="76808" name="Text Box 6"/>
          <p:cNvSpPr txBox="1">
            <a:spLocks noChangeArrowheads="1"/>
          </p:cNvSpPr>
          <p:nvPr/>
        </p:nvSpPr>
        <p:spPr bwMode="auto">
          <a:xfrm>
            <a:off x="6350586" y="952500"/>
            <a:ext cx="3621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1" hangingPunct="1">
              <a:buClr>
                <a:srgbClr val="000000"/>
              </a:buClr>
              <a:buSzPct val="100000"/>
              <a:buFont typeface="Times New Roman" panose="02020603050405020304" pitchFamily="18" charset="0"/>
              <a:buNone/>
            </a:pPr>
            <a:r>
              <a:rPr lang="en-US" altLang="zh-TW">
                <a:solidFill>
                  <a:schemeClr val="bg1"/>
                </a:solidFill>
              </a:rPr>
              <a:t>A Higgs to two photons candidate</a:t>
            </a:r>
            <a:endParaRPr lang="en-US" altLang="zh-TW">
              <a:solidFill>
                <a:schemeClr val="bg1"/>
              </a:solidFill>
              <a:sym typeface="Wingdings" panose="05000000000000000000" pitchFamily="2" charset="2"/>
            </a:endParaRPr>
          </a:p>
        </p:txBody>
      </p:sp>
      <p:pic>
        <p:nvPicPr>
          <p:cNvPr id="58370" name="Picture 2" descr="http://cds.cern.ch/record/2648517/files/HI-Zjet_v4.png?version=1">
            <a:extLst>
              <a:ext uri="{FF2B5EF4-FFF2-40B4-BE49-F238E27FC236}">
                <a16:creationId xmlns:a16="http://schemas.microsoft.com/office/drawing/2014/main" id="{50C05D09-56D3-4C1D-B5AE-77460A382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47"/>
          <a:stretch/>
        </p:blipFill>
        <p:spPr bwMode="auto">
          <a:xfrm>
            <a:off x="1392752" y="789857"/>
            <a:ext cx="10052552" cy="593628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33FFAEF-13DB-48A5-8291-7B7081633CD1}"/>
              </a:ext>
            </a:extLst>
          </p:cNvPr>
          <p:cNvSpPr/>
          <p:nvPr/>
        </p:nvSpPr>
        <p:spPr>
          <a:xfrm>
            <a:off x="8530643" y="871190"/>
            <a:ext cx="1138820" cy="288032"/>
          </a:xfrm>
          <a:prstGeom prst="rect">
            <a:avLst/>
          </a:prstGeom>
          <a:solidFill>
            <a:srgbClr val="57A3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Hadron Energy</a:t>
            </a:r>
          </a:p>
        </p:txBody>
      </p:sp>
      <p:sp>
        <p:nvSpPr>
          <p:cNvPr id="12" name="Rectangle 11">
            <a:extLst>
              <a:ext uri="{FF2B5EF4-FFF2-40B4-BE49-F238E27FC236}">
                <a16:creationId xmlns:a16="http://schemas.microsoft.com/office/drawing/2014/main" id="{94265526-E599-450A-9131-F62830BC6F41}"/>
              </a:ext>
            </a:extLst>
          </p:cNvPr>
          <p:cNvSpPr/>
          <p:nvPr/>
        </p:nvSpPr>
        <p:spPr>
          <a:xfrm>
            <a:off x="9682771" y="871190"/>
            <a:ext cx="900788" cy="288032"/>
          </a:xfrm>
          <a:prstGeom prst="rect">
            <a:avLst/>
          </a:prstGeom>
          <a:solidFill>
            <a:srgbClr val="1DC5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EM Energy</a:t>
            </a:r>
          </a:p>
        </p:txBody>
      </p:sp>
      <p:sp>
        <p:nvSpPr>
          <p:cNvPr id="13" name="Rectangle 12">
            <a:extLst>
              <a:ext uri="{FF2B5EF4-FFF2-40B4-BE49-F238E27FC236}">
                <a16:creationId xmlns:a16="http://schemas.microsoft.com/office/drawing/2014/main" id="{CDE5615D-20D8-4C5C-814E-1B0FA91A1AA6}"/>
              </a:ext>
            </a:extLst>
          </p:cNvPr>
          <p:cNvSpPr/>
          <p:nvPr/>
        </p:nvSpPr>
        <p:spPr>
          <a:xfrm>
            <a:off x="10596867" y="871190"/>
            <a:ext cx="1246144" cy="288032"/>
          </a:xfrm>
          <a:prstGeom prst="rect">
            <a:avLst/>
          </a:prstGeom>
          <a:solidFill>
            <a:srgbClr val="EEFB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Charged Particle</a:t>
            </a:r>
          </a:p>
        </p:txBody>
      </p:sp>
      <p:sp>
        <p:nvSpPr>
          <p:cNvPr id="15" name="Footer Placeholder 1">
            <a:extLst>
              <a:ext uri="{FF2B5EF4-FFF2-40B4-BE49-F238E27FC236}">
                <a16:creationId xmlns:a16="http://schemas.microsoft.com/office/drawing/2014/main" id="{3E062C4E-2EBE-49CC-B84B-F40D2106DC28}"/>
              </a:ext>
            </a:extLst>
          </p:cNvPr>
          <p:cNvSpPr>
            <a:spLocks noGrp="1"/>
          </p:cNvSpPr>
          <p:nvPr>
            <p:ph type="ftr" idx="11"/>
          </p:nvPr>
        </p:nvSpPr>
        <p:spPr bwMode="auto">
          <a:xfrm>
            <a:off x="3460944"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23" rtl="0" eaLnBrk="0" fontAlgn="base" hangingPunct="0">
              <a:spcBef>
                <a:spcPct val="0"/>
              </a:spcBef>
              <a:spcAft>
                <a:spcPct val="0"/>
              </a:spcAft>
              <a:buSzPct val="100000"/>
              <a:tabLst>
                <a:tab pos="0" algn="l"/>
                <a:tab pos="447648" algn="l"/>
                <a:tab pos="896885" algn="l"/>
                <a:tab pos="1346119" algn="l"/>
                <a:tab pos="1795356" algn="l"/>
                <a:tab pos="2244590" algn="l"/>
                <a:tab pos="2693827" algn="l"/>
                <a:tab pos="3143062" algn="l"/>
                <a:tab pos="3592298" algn="l"/>
                <a:tab pos="4041533" algn="l"/>
                <a:tab pos="4490769" algn="l"/>
                <a:tab pos="4940004" algn="l"/>
                <a:tab pos="5389240" algn="l"/>
                <a:tab pos="5838476" algn="l"/>
                <a:tab pos="6287712" algn="l"/>
                <a:tab pos="6736947" algn="l"/>
                <a:tab pos="7186183" algn="l"/>
                <a:tab pos="7633831" algn="l"/>
                <a:tab pos="8083066" algn="l"/>
                <a:tab pos="8532302" algn="l"/>
                <a:tab pos="8981537" algn="l"/>
              </a:tabLst>
              <a:defRPr sz="1400" kern="1200">
                <a:solidFill>
                  <a:srgbClr val="000000"/>
                </a:solidFill>
                <a:latin typeface="Arial" panose="020B0604020202020204" pitchFamily="34" charset="0"/>
                <a:ea typeface="新細明體" panose="02020500000000000000" pitchFamily="18" charset="-120"/>
                <a:cs typeface="+mn-cs"/>
              </a:defRPr>
            </a:lvl1pPr>
            <a:lvl2pPr marL="742884" indent="-285724" algn="l" defTabSz="44922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2898" indent="-228580" algn="l" defTabSz="44922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056" indent="-228580" algn="l" defTabSz="44922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216" indent="-228580" algn="l" defTabSz="44922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5796" algn="l" defTabSz="914318"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2954" algn="l" defTabSz="914318"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114" algn="l" defTabSz="914318"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272" algn="l" defTabSz="914318"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pic>
        <p:nvPicPr>
          <p:cNvPr id="2050" name="Picture 2" descr="The hilarious cat myth story the internet is buzzing about">
            <a:extLst>
              <a:ext uri="{FF2B5EF4-FFF2-40B4-BE49-F238E27FC236}">
                <a16:creationId xmlns:a16="http://schemas.microsoft.com/office/drawing/2014/main" id="{6C284364-697C-4649-8AE1-552B758777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6" y="5974432"/>
            <a:ext cx="2114600" cy="1189463"/>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55D56197-2ABB-49FC-A523-847FACB74996}"/>
              </a:ext>
            </a:extLst>
          </p:cNvPr>
          <p:cNvSpPr>
            <a:spLocks noGrp="1"/>
          </p:cNvSpPr>
          <p:nvPr>
            <p:ph type="sldNum" idx="10"/>
          </p:nvPr>
        </p:nvSpPr>
        <p:spPr>
          <a:xfrm>
            <a:off x="11162364" y="7270753"/>
            <a:ext cx="1271412" cy="466725"/>
          </a:xfrm>
        </p:spPr>
        <p:txBody>
          <a:bodyPr/>
          <a:lstStyle/>
          <a:p>
            <a:pPr>
              <a:defRPr/>
            </a:pPr>
            <a:fld id="{5FAFCA32-E79B-49D5-A95D-2B1C2F2F5DAE}" type="slidenum">
              <a:rPr lang="en-US" altLang="en-US" smtClean="0"/>
              <a:pPr>
                <a:defRPr/>
              </a:pPr>
              <a:t>35</a:t>
            </a:fld>
            <a:endParaRPr lang="en-US" altLang="en-US"/>
          </a:p>
        </p:txBody>
      </p:sp>
    </p:spTree>
    <p:extLst>
      <p:ext uri="{BB962C8B-B14F-4D97-AF65-F5344CB8AC3E}">
        <p14:creationId xmlns:p14="http://schemas.microsoft.com/office/powerpoint/2010/main" val="3903760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6386-426C-4183-A4BB-C785EEC1542C}"/>
              </a:ext>
            </a:extLst>
          </p:cNvPr>
          <p:cNvSpPr>
            <a:spLocks noGrp="1"/>
          </p:cNvSpPr>
          <p:nvPr>
            <p:ph type="title"/>
          </p:nvPr>
        </p:nvSpPr>
        <p:spPr/>
        <p:txBody>
          <a:bodyPr/>
          <a:lstStyle/>
          <a:p>
            <a:r>
              <a:rPr lang="en-US" dirty="0"/>
              <a:t>QGP Transport Properties and Structure with Jets</a:t>
            </a:r>
          </a:p>
        </p:txBody>
      </p:sp>
      <p:sp>
        <p:nvSpPr>
          <p:cNvPr id="3" name="Slide Number Placeholder 2">
            <a:extLst>
              <a:ext uri="{FF2B5EF4-FFF2-40B4-BE49-F238E27FC236}">
                <a16:creationId xmlns:a16="http://schemas.microsoft.com/office/drawing/2014/main" id="{B2F77910-3539-4200-A476-ABE3FCC434D0}"/>
              </a:ext>
            </a:extLst>
          </p:cNvPr>
          <p:cNvSpPr>
            <a:spLocks noGrp="1"/>
          </p:cNvSpPr>
          <p:nvPr>
            <p:ph type="sldNum" idx="10"/>
          </p:nvPr>
        </p:nvSpPr>
        <p:spPr/>
        <p:txBody>
          <a:bodyPr/>
          <a:lstStyle/>
          <a:p>
            <a:pPr defTabSz="449274">
              <a:defRPr/>
            </a:pPr>
            <a:fld id="{5FAFCA32-E79B-49D5-A95D-2B1C2F2F5DAE}" type="slidenum">
              <a:rPr lang="en-US" altLang="en-US">
                <a:latin typeface="Arial" panose="020B0604020202020204" pitchFamily="34" charset="0"/>
                <a:ea typeface="ＭＳ Ｐゴシック" panose="020B0600070205080204" pitchFamily="34" charset="-128"/>
              </a:rPr>
              <a:pPr defTabSz="449274">
                <a:defRPr/>
              </a:pPr>
              <a:t>36</a:t>
            </a:fld>
            <a:endParaRPr lang="en-US" altLang="en-US">
              <a:latin typeface="Arial" panose="020B0604020202020204" pitchFamily="34" charset="0"/>
              <a:ea typeface="ＭＳ Ｐゴシック" panose="020B0600070205080204" pitchFamily="34" charset="-128"/>
            </a:endParaRPr>
          </a:p>
        </p:txBody>
      </p:sp>
      <p:grpSp>
        <p:nvGrpSpPr>
          <p:cNvPr id="95" name="Group 94">
            <a:extLst>
              <a:ext uri="{FF2B5EF4-FFF2-40B4-BE49-F238E27FC236}">
                <a16:creationId xmlns:a16="http://schemas.microsoft.com/office/drawing/2014/main" id="{19272C6F-623D-4D06-B27B-CF9E6863ADED}"/>
              </a:ext>
            </a:extLst>
          </p:cNvPr>
          <p:cNvGrpSpPr/>
          <p:nvPr/>
        </p:nvGrpSpPr>
        <p:grpSpPr>
          <a:xfrm>
            <a:off x="7654" y="1507068"/>
            <a:ext cx="5821026" cy="5027272"/>
            <a:chOff x="356073" y="1221904"/>
            <a:chExt cx="6086544" cy="5256583"/>
          </a:xfrm>
        </p:grpSpPr>
        <p:pic>
          <p:nvPicPr>
            <p:cNvPr id="6" name="Picture 5">
              <a:extLst>
                <a:ext uri="{FF2B5EF4-FFF2-40B4-BE49-F238E27FC236}">
                  <a16:creationId xmlns:a16="http://schemas.microsoft.com/office/drawing/2014/main" id="{25DF630E-B15E-4F00-9657-254BCF936DD5}"/>
                </a:ext>
              </a:extLst>
            </p:cNvPr>
            <p:cNvPicPr>
              <a:picLocks noChangeAspect="1"/>
            </p:cNvPicPr>
            <p:nvPr/>
          </p:nvPicPr>
          <p:blipFill>
            <a:blip r:embed="rId3"/>
            <a:stretch>
              <a:fillRect/>
            </a:stretch>
          </p:blipFill>
          <p:spPr>
            <a:xfrm rot="10800000">
              <a:off x="356073" y="3113011"/>
              <a:ext cx="5904656" cy="3365476"/>
            </a:xfrm>
            <a:prstGeom prst="rect">
              <a:avLst/>
            </a:prstGeom>
          </p:spPr>
        </p:pic>
        <p:sp>
          <p:nvSpPr>
            <p:cNvPr id="7" name="TextBox 6">
              <a:extLst>
                <a:ext uri="{FF2B5EF4-FFF2-40B4-BE49-F238E27FC236}">
                  <a16:creationId xmlns:a16="http://schemas.microsoft.com/office/drawing/2014/main" id="{3857B8D7-E7D3-4F4D-8171-B330E30024EC}"/>
                </a:ext>
              </a:extLst>
            </p:cNvPr>
            <p:cNvSpPr txBox="1"/>
            <p:nvPr/>
          </p:nvSpPr>
          <p:spPr>
            <a:xfrm>
              <a:off x="1031804" y="5133428"/>
              <a:ext cx="2054097" cy="547086"/>
            </a:xfrm>
            <a:prstGeom prst="rect">
              <a:avLst/>
            </a:prstGeom>
            <a:noFill/>
          </p:spPr>
          <p:txBody>
            <a:bodyPr wrap="square" rtlCol="0">
              <a:spAutoFit/>
            </a:bodyPr>
            <a:lstStyle/>
            <a:p>
              <a:pPr defTabSz="449274"/>
              <a:r>
                <a:rPr lang="en-US" sz="2800" b="1" dirty="0">
                  <a:solidFill>
                    <a:srgbClr val="0101FF"/>
                  </a:solidFill>
                </a:rPr>
                <a:t>“Hole”</a:t>
              </a:r>
            </a:p>
          </p:txBody>
        </p:sp>
        <p:sp>
          <p:nvSpPr>
            <p:cNvPr id="8" name="TextBox 7">
              <a:extLst>
                <a:ext uri="{FF2B5EF4-FFF2-40B4-BE49-F238E27FC236}">
                  <a16:creationId xmlns:a16="http://schemas.microsoft.com/office/drawing/2014/main" id="{FB3C5020-A3EF-4B4C-9624-E9BD7A7D3E23}"/>
                </a:ext>
              </a:extLst>
            </p:cNvPr>
            <p:cNvSpPr txBox="1"/>
            <p:nvPr/>
          </p:nvSpPr>
          <p:spPr>
            <a:xfrm>
              <a:off x="4388520" y="1774137"/>
              <a:ext cx="2054097" cy="611449"/>
            </a:xfrm>
            <a:prstGeom prst="rect">
              <a:avLst/>
            </a:prstGeom>
            <a:noFill/>
          </p:spPr>
          <p:txBody>
            <a:bodyPr wrap="square" rtlCol="0">
              <a:spAutoFit/>
            </a:bodyPr>
            <a:lstStyle/>
            <a:p>
              <a:pPr defTabSz="449274"/>
              <a:r>
                <a:rPr lang="en-US" sz="3200" b="1" dirty="0">
                  <a:solidFill>
                    <a:srgbClr val="FFC000">
                      <a:lumMod val="75000"/>
                    </a:srgbClr>
                  </a:solidFill>
                </a:rPr>
                <a:t>Jet</a:t>
              </a:r>
            </a:p>
          </p:txBody>
        </p:sp>
        <p:grpSp>
          <p:nvGrpSpPr>
            <p:cNvPr id="11" name="Group 10">
              <a:extLst>
                <a:ext uri="{FF2B5EF4-FFF2-40B4-BE49-F238E27FC236}">
                  <a16:creationId xmlns:a16="http://schemas.microsoft.com/office/drawing/2014/main" id="{A7BF1B47-C3BD-407A-8CB5-E229D533E733}"/>
                </a:ext>
              </a:extLst>
            </p:cNvPr>
            <p:cNvGrpSpPr/>
            <p:nvPr/>
          </p:nvGrpSpPr>
          <p:grpSpPr>
            <a:xfrm>
              <a:off x="1076152" y="1221904"/>
              <a:ext cx="4436837" cy="5184577"/>
              <a:chOff x="1806019" y="1506525"/>
              <a:chExt cx="3885223" cy="3733256"/>
            </a:xfrm>
          </p:grpSpPr>
          <p:sp>
            <p:nvSpPr>
              <p:cNvPr id="13" name="Oval 12">
                <a:extLst>
                  <a:ext uri="{FF2B5EF4-FFF2-40B4-BE49-F238E27FC236}">
                    <a16:creationId xmlns:a16="http://schemas.microsoft.com/office/drawing/2014/main" id="{3716E080-6471-47F4-A3F1-DE09152D1092}"/>
                  </a:ext>
                </a:extLst>
              </p:cNvPr>
              <p:cNvSpPr/>
              <p:nvPr/>
            </p:nvSpPr>
            <p:spPr>
              <a:xfrm>
                <a:off x="1806019" y="1506525"/>
                <a:ext cx="3885223" cy="305712"/>
              </a:xfrm>
              <a:prstGeom prst="ellipse">
                <a:avLst/>
              </a:prstGeom>
              <a:solidFill>
                <a:schemeClr val="accent3">
                  <a:lumMod val="20000"/>
                  <a:lumOff val="80000"/>
                </a:schemeClr>
              </a:solidFill>
              <a:ln>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274"/>
                <a:endParaRPr lang="en-US" dirty="0">
                  <a:solidFill>
                    <a:prstClr val="white"/>
                  </a:solidFill>
                  <a:latin typeface="Calibri" panose="020F0502020204030204"/>
                </a:endParaRPr>
              </a:p>
            </p:txBody>
          </p:sp>
          <p:cxnSp>
            <p:nvCxnSpPr>
              <p:cNvPr id="14" name="Straight Connector 13">
                <a:extLst>
                  <a:ext uri="{FF2B5EF4-FFF2-40B4-BE49-F238E27FC236}">
                    <a16:creationId xmlns:a16="http://schemas.microsoft.com/office/drawing/2014/main" id="{60F62ADA-A689-422B-A97F-64C3843A8E0C}"/>
                  </a:ext>
                </a:extLst>
              </p:cNvPr>
              <p:cNvCxnSpPr>
                <a:cxnSpLocks/>
                <a:endCxn id="13" idx="6"/>
              </p:cNvCxnSpPr>
              <p:nvPr/>
            </p:nvCxnSpPr>
            <p:spPr>
              <a:xfrm flipV="1">
                <a:off x="3841619" y="1659382"/>
                <a:ext cx="1849623" cy="3112232"/>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A95F38-68CD-4F56-BEF1-D7A7DEF6007C}"/>
                  </a:ext>
                </a:extLst>
              </p:cNvPr>
              <p:cNvCxnSpPr>
                <a:cxnSpLocks/>
                <a:endCxn id="13" idx="2"/>
              </p:cNvCxnSpPr>
              <p:nvPr/>
            </p:nvCxnSpPr>
            <p:spPr>
              <a:xfrm flipH="1" flipV="1">
                <a:off x="1806019" y="1659382"/>
                <a:ext cx="2020247" cy="3189089"/>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31CDEDE-D057-4825-B657-E1D039054BF8}"/>
                  </a:ext>
                </a:extLst>
              </p:cNvPr>
              <p:cNvGrpSpPr/>
              <p:nvPr/>
            </p:nvGrpSpPr>
            <p:grpSpPr>
              <a:xfrm>
                <a:off x="3733637" y="2243561"/>
                <a:ext cx="299669" cy="2996220"/>
                <a:chOff x="3716660" y="2029143"/>
                <a:chExt cx="349956" cy="3378916"/>
              </a:xfrm>
            </p:grpSpPr>
            <p:cxnSp>
              <p:nvCxnSpPr>
                <p:cNvPr id="22" name="Straight Connector 21">
                  <a:extLst>
                    <a:ext uri="{FF2B5EF4-FFF2-40B4-BE49-F238E27FC236}">
                      <a16:creationId xmlns:a16="http://schemas.microsoft.com/office/drawing/2014/main" id="{771D2E7F-AC22-4022-A8FD-5874342A96AA}"/>
                    </a:ext>
                  </a:extLst>
                </p:cNvPr>
                <p:cNvCxnSpPr>
                  <a:cxnSpLocks/>
                </p:cNvCxnSpPr>
                <p:nvPr/>
              </p:nvCxnSpPr>
              <p:spPr>
                <a:xfrm flipH="1" flipV="1">
                  <a:off x="3725627" y="4913704"/>
                  <a:ext cx="90214" cy="494355"/>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F6DD56-2353-46F2-93C7-EFF15A6FF747}"/>
                    </a:ext>
                  </a:extLst>
                </p:cNvPr>
                <p:cNvCxnSpPr>
                  <a:cxnSpLocks/>
                </p:cNvCxnSpPr>
                <p:nvPr/>
              </p:nvCxnSpPr>
              <p:spPr>
                <a:xfrm flipV="1">
                  <a:off x="3716660" y="2029143"/>
                  <a:ext cx="349956" cy="1155287"/>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cxnSp>
          <p:nvCxnSpPr>
            <p:cNvPr id="37" name="Straight Connector 36">
              <a:extLst>
                <a:ext uri="{FF2B5EF4-FFF2-40B4-BE49-F238E27FC236}">
                  <a16:creationId xmlns:a16="http://schemas.microsoft.com/office/drawing/2014/main" id="{3981C861-A067-438E-88E9-937218EE912A}"/>
                </a:ext>
              </a:extLst>
            </p:cNvPr>
            <p:cNvCxnSpPr>
              <a:cxnSpLocks/>
            </p:cNvCxnSpPr>
            <p:nvPr/>
          </p:nvCxnSpPr>
          <p:spPr>
            <a:xfrm flipV="1">
              <a:off x="3243446" y="4517339"/>
              <a:ext cx="95430" cy="654708"/>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B2C7F8-90A4-4724-B3F1-C4F0B35A5B04}"/>
                </a:ext>
              </a:extLst>
            </p:cNvPr>
            <p:cNvCxnSpPr>
              <a:cxnSpLocks/>
            </p:cNvCxnSpPr>
            <p:nvPr/>
          </p:nvCxnSpPr>
          <p:spPr>
            <a:xfrm flipH="1" flipV="1">
              <a:off x="3241877" y="3361412"/>
              <a:ext cx="120304" cy="1197118"/>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6B4AA0-DD82-4EB6-9A36-78E3E1B8464B}"/>
                </a:ext>
              </a:extLst>
            </p:cNvPr>
            <p:cNvCxnSpPr>
              <a:cxnSpLocks/>
            </p:cNvCxnSpPr>
            <p:nvPr/>
          </p:nvCxnSpPr>
          <p:spPr>
            <a:xfrm flipV="1">
              <a:off x="3233102" y="1903192"/>
              <a:ext cx="117726" cy="1474296"/>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A3E2A2E-DC6B-40F3-BF4E-DEE20C536ACB}"/>
                </a:ext>
              </a:extLst>
            </p:cNvPr>
            <p:cNvCxnSpPr>
              <a:cxnSpLocks/>
            </p:cNvCxnSpPr>
            <p:nvPr/>
          </p:nvCxnSpPr>
          <p:spPr>
            <a:xfrm flipH="1" flipV="1">
              <a:off x="2972826" y="1991569"/>
              <a:ext cx="260276" cy="117127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ECA756-CE21-4A4C-9474-30B4C191DE0D}"/>
                </a:ext>
              </a:extLst>
            </p:cNvPr>
            <p:cNvCxnSpPr>
              <a:cxnSpLocks/>
            </p:cNvCxnSpPr>
            <p:nvPr/>
          </p:nvCxnSpPr>
          <p:spPr>
            <a:xfrm flipV="1">
              <a:off x="3366863" y="5184184"/>
              <a:ext cx="884926" cy="861717"/>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E8344C-43F2-4565-8575-FDC6F3E0DFE7}"/>
                </a:ext>
              </a:extLst>
            </p:cNvPr>
            <p:cNvCxnSpPr>
              <a:cxnSpLocks/>
            </p:cNvCxnSpPr>
            <p:nvPr/>
          </p:nvCxnSpPr>
          <p:spPr>
            <a:xfrm flipV="1">
              <a:off x="4251789" y="2595381"/>
              <a:ext cx="74874" cy="2629834"/>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9DFB5-9158-41AE-AE35-A4D179731A7D}"/>
                </a:ext>
              </a:extLst>
            </p:cNvPr>
            <p:cNvCxnSpPr>
              <a:cxnSpLocks/>
            </p:cNvCxnSpPr>
            <p:nvPr/>
          </p:nvCxnSpPr>
          <p:spPr>
            <a:xfrm flipH="1" flipV="1">
              <a:off x="2940033" y="4623867"/>
              <a:ext cx="308152" cy="545942"/>
            </a:xfrm>
            <a:prstGeom prst="line">
              <a:avLst/>
            </a:prstGeom>
            <a:ln w="190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1D4C26-2570-40FE-BEF4-4DBCB120CAE1}"/>
                </a:ext>
              </a:extLst>
            </p:cNvPr>
            <p:cNvCxnSpPr>
              <a:cxnSpLocks/>
            </p:cNvCxnSpPr>
            <p:nvPr/>
          </p:nvCxnSpPr>
          <p:spPr>
            <a:xfrm flipH="1" flipV="1">
              <a:off x="2653021" y="4171463"/>
              <a:ext cx="319806" cy="506826"/>
            </a:xfrm>
            <a:prstGeom prst="line">
              <a:avLst/>
            </a:prstGeom>
            <a:ln w="190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A33ED70-B117-4239-8C31-43FF544E0B8E}"/>
                </a:ext>
              </a:extLst>
            </p:cNvPr>
            <p:cNvCxnSpPr>
              <a:cxnSpLocks/>
            </p:cNvCxnSpPr>
            <p:nvPr/>
          </p:nvCxnSpPr>
          <p:spPr>
            <a:xfrm flipH="1" flipV="1">
              <a:off x="2124460" y="2023064"/>
              <a:ext cx="537527" cy="2179894"/>
            </a:xfrm>
            <a:prstGeom prst="line">
              <a:avLst/>
            </a:prstGeom>
            <a:ln w="190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1D02A3-D1C9-4FB0-90EC-FA47B51505B7}"/>
                </a:ext>
              </a:extLst>
            </p:cNvPr>
            <p:cNvCxnSpPr>
              <a:cxnSpLocks/>
            </p:cNvCxnSpPr>
            <p:nvPr/>
          </p:nvCxnSpPr>
          <p:spPr>
            <a:xfrm flipH="1" flipV="1">
              <a:off x="1918245" y="2300039"/>
              <a:ext cx="613681" cy="1384377"/>
            </a:xfrm>
            <a:prstGeom prst="line">
              <a:avLst/>
            </a:prstGeom>
            <a:ln w="1905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Explosion: 8 Points 89">
              <a:extLst>
                <a:ext uri="{FF2B5EF4-FFF2-40B4-BE49-F238E27FC236}">
                  <a16:creationId xmlns:a16="http://schemas.microsoft.com/office/drawing/2014/main" id="{D999AB20-FD31-444C-8B31-1EA0D3FBA646}"/>
                </a:ext>
              </a:extLst>
            </p:cNvPr>
            <p:cNvSpPr/>
            <p:nvPr/>
          </p:nvSpPr>
          <p:spPr>
            <a:xfrm>
              <a:off x="4093314" y="4845527"/>
              <a:ext cx="627998" cy="605202"/>
            </a:xfrm>
            <a:prstGeom prst="irregularSeal1">
              <a:avLst/>
            </a:prstGeom>
            <a:solidFill>
              <a:srgbClr val="ED7D31">
                <a:alpha val="60000"/>
              </a:srgbClr>
            </a:solidFill>
            <a:ln>
              <a:solidFill>
                <a:srgbClr val="7030A0">
                  <a:alpha val="6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9274"/>
              <a:endParaRPr lang="en-US">
                <a:solidFill>
                  <a:prstClr val="white"/>
                </a:solidFill>
                <a:latin typeface="Calibri" panose="020F0502020204030204"/>
              </a:endParaRPr>
            </a:p>
          </p:txBody>
        </p:sp>
        <p:cxnSp>
          <p:nvCxnSpPr>
            <p:cNvPr id="92" name="Straight Connector 91">
              <a:extLst>
                <a:ext uri="{FF2B5EF4-FFF2-40B4-BE49-F238E27FC236}">
                  <a16:creationId xmlns:a16="http://schemas.microsoft.com/office/drawing/2014/main" id="{5465F6A5-C32C-40E1-BD9A-02106D38AD63}"/>
                </a:ext>
              </a:extLst>
            </p:cNvPr>
            <p:cNvCxnSpPr>
              <a:cxnSpLocks/>
            </p:cNvCxnSpPr>
            <p:nvPr/>
          </p:nvCxnSpPr>
          <p:spPr>
            <a:xfrm flipH="1" flipV="1">
              <a:off x="3248473" y="5167049"/>
              <a:ext cx="26025" cy="696020"/>
            </a:xfrm>
            <a:prstGeom prst="line">
              <a:avLst/>
            </a:prstGeom>
            <a:ln w="57150">
              <a:solidFill>
                <a:srgbClr val="5B9BD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F67DC558-018D-447E-A782-B37B595C3CCA}"/>
                  </a:ext>
                </a:extLst>
              </p:cNvPr>
              <p:cNvSpPr txBox="1"/>
              <p:nvPr/>
            </p:nvSpPr>
            <p:spPr>
              <a:xfrm>
                <a:off x="5841756" y="1645893"/>
                <a:ext cx="7763788" cy="4832092"/>
              </a:xfrm>
              <a:prstGeom prst="rect">
                <a:avLst/>
              </a:prstGeom>
              <a:noFill/>
              <a:ln>
                <a:noFill/>
              </a:ln>
            </p:spPr>
            <p:txBody>
              <a:bodyPr wrap="square" rtlCol="0">
                <a:spAutoFit/>
              </a:bodyPr>
              <a:lstStyle/>
              <a:p>
                <a:pPr marL="285757" indent="-285757" defTabSz="449274">
                  <a:buFont typeface="Arial" panose="020B0604020202020204" pitchFamily="34" charset="0"/>
                  <a:buChar char="•"/>
                </a:pPr>
                <a:r>
                  <a:rPr lang="en-US" sz="2800" dirty="0">
                    <a:solidFill>
                      <a:srgbClr val="5B9BD5"/>
                    </a:solidFill>
                  </a:rPr>
                  <a:t>Jet broadening effects from multiple soft scattering  (</a:t>
                </a:r>
                <a14:m>
                  <m:oMath xmlns:m="http://schemas.openxmlformats.org/officeDocument/2006/math">
                    <m:acc>
                      <m:accPr>
                        <m:chr m:val="̂"/>
                        <m:ctrlPr>
                          <a:rPr lang="en-US" sz="2800" i="1">
                            <a:solidFill>
                              <a:srgbClr val="5B9BD5"/>
                            </a:solidFill>
                            <a:latin typeface="Cambria Math" panose="02040503050406030204" pitchFamily="18" charset="0"/>
                          </a:rPr>
                        </m:ctrlPr>
                      </m:accPr>
                      <m:e>
                        <m:r>
                          <a:rPr lang="en-US" sz="2800" i="1">
                            <a:solidFill>
                              <a:srgbClr val="5B9BD5"/>
                            </a:solidFill>
                            <a:latin typeface="Cambria Math" panose="02040503050406030204" pitchFamily="18" charset="0"/>
                          </a:rPr>
                          <m:t>𝑞</m:t>
                        </m:r>
                      </m:e>
                    </m:acc>
                    <m:r>
                      <a:rPr lang="en-US" sz="2800">
                        <a:solidFill>
                          <a:srgbClr val="5B9BD5"/>
                        </a:solidFill>
                        <a:latin typeface="Cambria Math" panose="02040503050406030204" pitchFamily="18" charset="0"/>
                      </a:rPr>
                      <m:t>)</m:t>
                    </m:r>
                  </m:oMath>
                </a14:m>
                <a:r>
                  <a:rPr lang="en-US" sz="2800" dirty="0">
                    <a:solidFill>
                      <a:srgbClr val="5B9BD5"/>
                    </a:solidFill>
                  </a:rPr>
                  <a:t>                and induced radiation</a:t>
                </a:r>
                <a:endParaRPr lang="en-US" sz="2800" dirty="0">
                  <a:solidFill>
                    <a:prstClr val="black"/>
                  </a:solidFill>
                </a:endParaRPr>
              </a:p>
              <a:p>
                <a:pPr marL="285757" indent="-285757" defTabSz="449274">
                  <a:buFont typeface="Arial" panose="020B0604020202020204" pitchFamily="34" charset="0"/>
                  <a:buChar char="•"/>
                </a:pPr>
                <a:endParaRPr lang="en-US" sz="2800" dirty="0">
                  <a:solidFill>
                    <a:prstClr val="black"/>
                  </a:solidFill>
                </a:endParaRPr>
              </a:p>
              <a:p>
                <a:pPr marL="285757" indent="-285757" defTabSz="449274">
                  <a:buFont typeface="Arial" panose="020B0604020202020204" pitchFamily="34" charset="0"/>
                  <a:buChar char="•"/>
                </a:pPr>
                <a:r>
                  <a:rPr lang="en-US" sz="2800" dirty="0">
                    <a:solidFill>
                      <a:srgbClr val="96673D"/>
                    </a:solidFill>
                  </a:rPr>
                  <a:t>Contribution from medium response</a:t>
                </a:r>
              </a:p>
              <a:p>
                <a:pPr marL="285757" indent="-285757" defTabSz="449274">
                  <a:buFont typeface="Arial" panose="020B0604020202020204" pitchFamily="34" charset="0"/>
                  <a:buChar char="•"/>
                </a:pPr>
                <a:endParaRPr lang="en-US" sz="2800" dirty="0">
                  <a:solidFill>
                    <a:prstClr val="black"/>
                  </a:solidFill>
                </a:endParaRPr>
              </a:p>
              <a:p>
                <a:pPr marL="285757" indent="-285757" defTabSz="449274">
                  <a:buFont typeface="Arial" panose="020B0604020202020204" pitchFamily="34" charset="0"/>
                  <a:buChar char="•"/>
                </a:pPr>
                <a:r>
                  <a:rPr lang="en-US" sz="2800" dirty="0">
                    <a:solidFill>
                      <a:prstClr val="black"/>
                    </a:solidFill>
                  </a:rPr>
                  <a:t>Reveal medium recoil (the propagation of </a:t>
                </a:r>
                <a:r>
                  <a:rPr lang="en-US" sz="2800" dirty="0">
                    <a:ln w="12700">
                      <a:solidFill>
                        <a:srgbClr val="ED7D31">
                          <a:lumMod val="75000"/>
                        </a:srgbClr>
                      </a:solidFill>
                      <a:prstDash val="sysDash"/>
                    </a:ln>
                    <a:solidFill>
                      <a:prstClr val="white"/>
                    </a:solidFill>
                    <a:latin typeface="Arial Black" panose="020B0A04020102020204" pitchFamily="34" charset="0"/>
                  </a:rPr>
                  <a:t>QGP holes</a:t>
                </a:r>
                <a:r>
                  <a:rPr lang="en-US" sz="2800" dirty="0">
                    <a:solidFill>
                      <a:prstClr val="black"/>
                    </a:solidFill>
                  </a:rPr>
                  <a:t>)</a:t>
                </a:r>
              </a:p>
              <a:p>
                <a:pPr marL="285757" indent="-285757" defTabSz="449274">
                  <a:buFont typeface="Arial" panose="020B0604020202020204" pitchFamily="34" charset="0"/>
                  <a:buChar char="•"/>
                </a:pPr>
                <a:endParaRPr lang="en-US" sz="2800" dirty="0">
                  <a:solidFill>
                    <a:prstClr val="black"/>
                  </a:solidFill>
                </a:endParaRPr>
              </a:p>
              <a:p>
                <a:pPr marL="285757" indent="-285757" defTabSz="449274">
                  <a:buFont typeface="Arial" panose="020B0604020202020204" pitchFamily="34" charset="0"/>
                  <a:buChar char="•"/>
                </a:pPr>
                <a:r>
                  <a:rPr lang="en-US" sz="2800" dirty="0">
                    <a:solidFill>
                      <a:prstClr val="black"/>
                    </a:solidFill>
                  </a:rPr>
                  <a:t>With the precise understanding of the phenomena above, one could reveal the QGP structure with </a:t>
                </a:r>
                <a:r>
                  <a:rPr lang="en-US" sz="2800" dirty="0">
                    <a:solidFill>
                      <a:srgbClr val="FF0000"/>
                    </a:solidFill>
                  </a:rPr>
                  <a:t>Moliere scattering</a:t>
                </a:r>
              </a:p>
            </p:txBody>
          </p:sp>
        </mc:Choice>
        <mc:Fallback xmlns="">
          <p:sp>
            <p:nvSpPr>
              <p:cNvPr id="99" name="TextBox 98">
                <a:extLst>
                  <a:ext uri="{FF2B5EF4-FFF2-40B4-BE49-F238E27FC236}">
                    <a16:creationId xmlns:a16="http://schemas.microsoft.com/office/drawing/2014/main" id="{F67DC558-018D-447E-A782-B37B595C3CCA}"/>
                  </a:ext>
                </a:extLst>
              </p:cNvPr>
              <p:cNvSpPr txBox="1">
                <a:spLocks noRot="1" noChangeAspect="1" noMove="1" noResize="1" noEditPoints="1" noAdjustHandles="1" noChangeArrowheads="1" noChangeShapeType="1" noTextEdit="1"/>
              </p:cNvSpPr>
              <p:nvPr/>
            </p:nvSpPr>
            <p:spPr>
              <a:xfrm>
                <a:off x="5841756" y="1645893"/>
                <a:ext cx="7763788" cy="4832092"/>
              </a:xfrm>
              <a:prstGeom prst="rect">
                <a:avLst/>
              </a:prstGeom>
              <a:blipFill>
                <a:blip r:embed="rId4"/>
                <a:stretch>
                  <a:fillRect l="-1413" t="-1387" r="-2198" b="-2522"/>
                </a:stretch>
              </a:blipFill>
              <a:ln>
                <a:noFill/>
              </a:ln>
            </p:spPr>
            <p:txBody>
              <a:bodyPr/>
              <a:lstStyle/>
              <a:p>
                <a:r>
                  <a:rPr lang="en-US">
                    <a:noFill/>
                  </a:rPr>
                  <a:t> </a:t>
                </a:r>
              </a:p>
            </p:txBody>
          </p:sp>
        </mc:Fallback>
      </mc:AlternateContent>
      <p:grpSp>
        <p:nvGrpSpPr>
          <p:cNvPr id="103" name="Group 102">
            <a:extLst>
              <a:ext uri="{FF2B5EF4-FFF2-40B4-BE49-F238E27FC236}">
                <a16:creationId xmlns:a16="http://schemas.microsoft.com/office/drawing/2014/main" id="{79BDB68F-5237-46BA-9919-538FC3ECC12B}"/>
              </a:ext>
            </a:extLst>
          </p:cNvPr>
          <p:cNvGrpSpPr/>
          <p:nvPr/>
        </p:nvGrpSpPr>
        <p:grpSpPr>
          <a:xfrm rot="17722977">
            <a:off x="1672372" y="3843045"/>
            <a:ext cx="705529" cy="752565"/>
            <a:chOff x="8060928" y="4822304"/>
            <a:chExt cx="1080120" cy="1152128"/>
          </a:xfrm>
        </p:grpSpPr>
        <p:sp>
          <p:nvSpPr>
            <p:cNvPr id="100" name="Arc 99">
              <a:extLst>
                <a:ext uri="{FF2B5EF4-FFF2-40B4-BE49-F238E27FC236}">
                  <a16:creationId xmlns:a16="http://schemas.microsoft.com/office/drawing/2014/main" id="{95DA3114-C3A2-49FF-B799-6015E1A015A7}"/>
                </a:ext>
              </a:extLst>
            </p:cNvPr>
            <p:cNvSpPr/>
            <p:nvPr/>
          </p:nvSpPr>
          <p:spPr>
            <a:xfrm>
              <a:off x="8060928" y="5122237"/>
              <a:ext cx="792088" cy="852195"/>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01" name="Arc 100">
              <a:extLst>
                <a:ext uri="{FF2B5EF4-FFF2-40B4-BE49-F238E27FC236}">
                  <a16:creationId xmlns:a16="http://schemas.microsoft.com/office/drawing/2014/main" id="{6AAE241E-5578-44DA-9BC9-F82BA3DBDE1C}"/>
                </a:ext>
              </a:extLst>
            </p:cNvPr>
            <p:cNvSpPr/>
            <p:nvPr/>
          </p:nvSpPr>
          <p:spPr>
            <a:xfrm>
              <a:off x="8060928" y="4955392"/>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02" name="Arc 101">
              <a:extLst>
                <a:ext uri="{FF2B5EF4-FFF2-40B4-BE49-F238E27FC236}">
                  <a16:creationId xmlns:a16="http://schemas.microsoft.com/office/drawing/2014/main" id="{5BFA0F99-CC26-41C9-BEBD-BBA8FC742A78}"/>
                </a:ext>
              </a:extLst>
            </p:cNvPr>
            <p:cNvSpPr/>
            <p:nvPr/>
          </p:nvSpPr>
          <p:spPr>
            <a:xfrm>
              <a:off x="8204944" y="4822304"/>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grpSp>
      <p:grpSp>
        <p:nvGrpSpPr>
          <p:cNvPr id="112" name="Group 111">
            <a:extLst>
              <a:ext uri="{FF2B5EF4-FFF2-40B4-BE49-F238E27FC236}">
                <a16:creationId xmlns:a16="http://schemas.microsoft.com/office/drawing/2014/main" id="{420C4AE3-F185-436C-803D-E83762CC3480}"/>
              </a:ext>
            </a:extLst>
          </p:cNvPr>
          <p:cNvGrpSpPr/>
          <p:nvPr/>
        </p:nvGrpSpPr>
        <p:grpSpPr>
          <a:xfrm rot="19313362">
            <a:off x="2157806" y="4236863"/>
            <a:ext cx="705529" cy="752565"/>
            <a:chOff x="8060928" y="4822304"/>
            <a:chExt cx="1080120" cy="1152128"/>
          </a:xfrm>
        </p:grpSpPr>
        <p:sp>
          <p:nvSpPr>
            <p:cNvPr id="113" name="Arc 112">
              <a:extLst>
                <a:ext uri="{FF2B5EF4-FFF2-40B4-BE49-F238E27FC236}">
                  <a16:creationId xmlns:a16="http://schemas.microsoft.com/office/drawing/2014/main" id="{000CA73B-F166-411A-A2FD-67651A83C7E6}"/>
                </a:ext>
              </a:extLst>
            </p:cNvPr>
            <p:cNvSpPr/>
            <p:nvPr/>
          </p:nvSpPr>
          <p:spPr>
            <a:xfrm>
              <a:off x="8060928" y="5122237"/>
              <a:ext cx="792088" cy="852195"/>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14" name="Arc 113">
              <a:extLst>
                <a:ext uri="{FF2B5EF4-FFF2-40B4-BE49-F238E27FC236}">
                  <a16:creationId xmlns:a16="http://schemas.microsoft.com/office/drawing/2014/main" id="{269DD5D5-1059-4C8E-8C00-4129FB61DD34}"/>
                </a:ext>
              </a:extLst>
            </p:cNvPr>
            <p:cNvSpPr/>
            <p:nvPr/>
          </p:nvSpPr>
          <p:spPr>
            <a:xfrm>
              <a:off x="8060928" y="4955392"/>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15" name="Arc 114">
              <a:extLst>
                <a:ext uri="{FF2B5EF4-FFF2-40B4-BE49-F238E27FC236}">
                  <a16:creationId xmlns:a16="http://schemas.microsoft.com/office/drawing/2014/main" id="{A24CB202-45D7-4588-9B63-594E46CC0611}"/>
                </a:ext>
              </a:extLst>
            </p:cNvPr>
            <p:cNvSpPr/>
            <p:nvPr/>
          </p:nvSpPr>
          <p:spPr>
            <a:xfrm>
              <a:off x="8204944" y="4822304"/>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grpSp>
      <p:grpSp>
        <p:nvGrpSpPr>
          <p:cNvPr id="116" name="Group 115">
            <a:extLst>
              <a:ext uri="{FF2B5EF4-FFF2-40B4-BE49-F238E27FC236}">
                <a16:creationId xmlns:a16="http://schemas.microsoft.com/office/drawing/2014/main" id="{13AAFE7C-59BE-48A5-A759-0AC8C35777E4}"/>
              </a:ext>
            </a:extLst>
          </p:cNvPr>
          <p:cNvGrpSpPr/>
          <p:nvPr/>
        </p:nvGrpSpPr>
        <p:grpSpPr>
          <a:xfrm rot="20126171">
            <a:off x="2640811" y="4164854"/>
            <a:ext cx="705529" cy="752565"/>
            <a:chOff x="8060928" y="4822304"/>
            <a:chExt cx="1080120" cy="1152128"/>
          </a:xfrm>
        </p:grpSpPr>
        <p:sp>
          <p:nvSpPr>
            <p:cNvPr id="117" name="Arc 116">
              <a:extLst>
                <a:ext uri="{FF2B5EF4-FFF2-40B4-BE49-F238E27FC236}">
                  <a16:creationId xmlns:a16="http://schemas.microsoft.com/office/drawing/2014/main" id="{1CE67E7F-67C9-4A4A-8EE0-9CEBE60AB01B}"/>
                </a:ext>
              </a:extLst>
            </p:cNvPr>
            <p:cNvSpPr/>
            <p:nvPr/>
          </p:nvSpPr>
          <p:spPr>
            <a:xfrm>
              <a:off x="8060928" y="5122237"/>
              <a:ext cx="792088" cy="852195"/>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18" name="Arc 117">
              <a:extLst>
                <a:ext uri="{FF2B5EF4-FFF2-40B4-BE49-F238E27FC236}">
                  <a16:creationId xmlns:a16="http://schemas.microsoft.com/office/drawing/2014/main" id="{2E6EE590-6B94-4F28-BFB0-8FF168FE923B}"/>
                </a:ext>
              </a:extLst>
            </p:cNvPr>
            <p:cNvSpPr/>
            <p:nvPr/>
          </p:nvSpPr>
          <p:spPr>
            <a:xfrm>
              <a:off x="8060928" y="4955392"/>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19" name="Arc 118">
              <a:extLst>
                <a:ext uri="{FF2B5EF4-FFF2-40B4-BE49-F238E27FC236}">
                  <a16:creationId xmlns:a16="http://schemas.microsoft.com/office/drawing/2014/main" id="{45E72C2B-44C1-4220-91D2-F93C94A7CAC5}"/>
                </a:ext>
              </a:extLst>
            </p:cNvPr>
            <p:cNvSpPr/>
            <p:nvPr/>
          </p:nvSpPr>
          <p:spPr>
            <a:xfrm>
              <a:off x="8204944" y="4822304"/>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grpSp>
      <p:grpSp>
        <p:nvGrpSpPr>
          <p:cNvPr id="120" name="Group 119">
            <a:extLst>
              <a:ext uri="{FF2B5EF4-FFF2-40B4-BE49-F238E27FC236}">
                <a16:creationId xmlns:a16="http://schemas.microsoft.com/office/drawing/2014/main" id="{69B7539D-14DB-4D06-A2C3-B0AFD864D128}"/>
              </a:ext>
            </a:extLst>
          </p:cNvPr>
          <p:cNvGrpSpPr/>
          <p:nvPr/>
        </p:nvGrpSpPr>
        <p:grpSpPr>
          <a:xfrm rot="20302188">
            <a:off x="3350256" y="4602351"/>
            <a:ext cx="705529" cy="752565"/>
            <a:chOff x="8060928" y="4822304"/>
            <a:chExt cx="1080120" cy="1152128"/>
          </a:xfrm>
        </p:grpSpPr>
        <p:sp>
          <p:nvSpPr>
            <p:cNvPr id="121" name="Arc 120">
              <a:extLst>
                <a:ext uri="{FF2B5EF4-FFF2-40B4-BE49-F238E27FC236}">
                  <a16:creationId xmlns:a16="http://schemas.microsoft.com/office/drawing/2014/main" id="{9EC6967D-1597-4DED-A4EF-9AA52D40653F}"/>
                </a:ext>
              </a:extLst>
            </p:cNvPr>
            <p:cNvSpPr/>
            <p:nvPr/>
          </p:nvSpPr>
          <p:spPr>
            <a:xfrm>
              <a:off x="8060928" y="5122237"/>
              <a:ext cx="792088" cy="852195"/>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22" name="Arc 121">
              <a:extLst>
                <a:ext uri="{FF2B5EF4-FFF2-40B4-BE49-F238E27FC236}">
                  <a16:creationId xmlns:a16="http://schemas.microsoft.com/office/drawing/2014/main" id="{72BF7EB0-C51D-4AD3-95BF-CB2CD31EFADB}"/>
                </a:ext>
              </a:extLst>
            </p:cNvPr>
            <p:cNvSpPr/>
            <p:nvPr/>
          </p:nvSpPr>
          <p:spPr>
            <a:xfrm>
              <a:off x="8060928" y="4955392"/>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123" name="Arc 122">
              <a:extLst>
                <a:ext uri="{FF2B5EF4-FFF2-40B4-BE49-F238E27FC236}">
                  <a16:creationId xmlns:a16="http://schemas.microsoft.com/office/drawing/2014/main" id="{6C83FF85-6EFE-4710-9C62-7F9D7C602802}"/>
                </a:ext>
              </a:extLst>
            </p:cNvPr>
            <p:cNvSpPr/>
            <p:nvPr/>
          </p:nvSpPr>
          <p:spPr>
            <a:xfrm>
              <a:off x="8204944" y="4822304"/>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grpSp>
      <p:grpSp>
        <p:nvGrpSpPr>
          <p:cNvPr id="48" name="Group 47">
            <a:extLst>
              <a:ext uri="{FF2B5EF4-FFF2-40B4-BE49-F238E27FC236}">
                <a16:creationId xmlns:a16="http://schemas.microsoft.com/office/drawing/2014/main" id="{E0A52312-6155-4C35-9421-0AD3FEA2BAEA}"/>
              </a:ext>
            </a:extLst>
          </p:cNvPr>
          <p:cNvGrpSpPr/>
          <p:nvPr/>
        </p:nvGrpSpPr>
        <p:grpSpPr>
          <a:xfrm rot="20302188">
            <a:off x="12063224" y="3027231"/>
            <a:ext cx="705529" cy="752565"/>
            <a:chOff x="8060928" y="4822304"/>
            <a:chExt cx="1080120" cy="1152128"/>
          </a:xfrm>
        </p:grpSpPr>
        <p:sp>
          <p:nvSpPr>
            <p:cNvPr id="50" name="Arc 49">
              <a:extLst>
                <a:ext uri="{FF2B5EF4-FFF2-40B4-BE49-F238E27FC236}">
                  <a16:creationId xmlns:a16="http://schemas.microsoft.com/office/drawing/2014/main" id="{7F89EB47-5E8A-469C-92EE-6630A2B733A7}"/>
                </a:ext>
              </a:extLst>
            </p:cNvPr>
            <p:cNvSpPr/>
            <p:nvPr/>
          </p:nvSpPr>
          <p:spPr>
            <a:xfrm>
              <a:off x="8060928" y="5122237"/>
              <a:ext cx="792088" cy="852195"/>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52" name="Arc 51">
              <a:extLst>
                <a:ext uri="{FF2B5EF4-FFF2-40B4-BE49-F238E27FC236}">
                  <a16:creationId xmlns:a16="http://schemas.microsoft.com/office/drawing/2014/main" id="{DE95ADE4-56D6-43EB-98F2-089A0127E786}"/>
                </a:ext>
              </a:extLst>
            </p:cNvPr>
            <p:cNvSpPr/>
            <p:nvPr/>
          </p:nvSpPr>
          <p:spPr>
            <a:xfrm>
              <a:off x="8060928" y="4955392"/>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sp>
          <p:nvSpPr>
            <p:cNvPr id="54" name="Arc 53">
              <a:extLst>
                <a:ext uri="{FF2B5EF4-FFF2-40B4-BE49-F238E27FC236}">
                  <a16:creationId xmlns:a16="http://schemas.microsoft.com/office/drawing/2014/main" id="{E6B873D1-9354-40AB-88FC-5760887BAE7F}"/>
                </a:ext>
              </a:extLst>
            </p:cNvPr>
            <p:cNvSpPr/>
            <p:nvPr/>
          </p:nvSpPr>
          <p:spPr>
            <a:xfrm>
              <a:off x="8204944" y="4822304"/>
              <a:ext cx="936104" cy="1007140"/>
            </a:xfrm>
            <a:prstGeom prst="arc">
              <a:avLst/>
            </a:prstGeom>
            <a:ln w="28575">
              <a:solidFill>
                <a:srgbClr val="7F6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49274"/>
              <a:endParaRPr lang="en-US">
                <a:solidFill>
                  <a:prstClr val="black"/>
                </a:solidFill>
                <a:latin typeface="Calibri" panose="020F0502020204030204"/>
              </a:endParaRPr>
            </a:p>
          </p:txBody>
        </p:sp>
      </p:grpSp>
      <p:sp>
        <p:nvSpPr>
          <p:cNvPr id="56" name="Explosion: 8 Points 55">
            <a:extLst>
              <a:ext uri="{FF2B5EF4-FFF2-40B4-BE49-F238E27FC236}">
                <a16:creationId xmlns:a16="http://schemas.microsoft.com/office/drawing/2014/main" id="{10E50858-9ABC-4DB9-B9D1-52063D61B7AD}"/>
              </a:ext>
            </a:extLst>
          </p:cNvPr>
          <p:cNvSpPr/>
          <p:nvPr/>
        </p:nvSpPr>
        <p:spPr>
          <a:xfrm>
            <a:off x="12547406" y="6043703"/>
            <a:ext cx="600602" cy="578801"/>
          </a:xfrm>
          <a:prstGeom prst="irregularSeal1">
            <a:avLst/>
          </a:prstGeom>
          <a:solidFill>
            <a:srgbClr val="ED7D31">
              <a:alpha val="60000"/>
            </a:srgbClr>
          </a:solidFill>
          <a:ln>
            <a:solidFill>
              <a:srgbClr val="7030A0">
                <a:alpha val="6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9274"/>
            <a:endParaRPr lang="en-US">
              <a:solidFill>
                <a:prstClr val="white"/>
              </a:solidFill>
              <a:latin typeface="Calibri" panose="020F0502020204030204"/>
            </a:endParaRPr>
          </a:p>
        </p:txBody>
      </p:sp>
      <p:pic>
        <p:nvPicPr>
          <p:cNvPr id="57" name="Picture 56">
            <a:extLst>
              <a:ext uri="{FF2B5EF4-FFF2-40B4-BE49-F238E27FC236}">
                <a16:creationId xmlns:a16="http://schemas.microsoft.com/office/drawing/2014/main" id="{2DE39828-C612-41FD-AF0D-9212B6F0011B}"/>
              </a:ext>
            </a:extLst>
          </p:cNvPr>
          <p:cNvPicPr>
            <a:picLocks noChangeAspect="1"/>
          </p:cNvPicPr>
          <p:nvPr/>
        </p:nvPicPr>
        <p:blipFill rotWithShape="1">
          <a:blip r:embed="rId5"/>
          <a:srcRect l="31224" t="31254" r="60017" b="46744"/>
          <a:stretch/>
        </p:blipFill>
        <p:spPr>
          <a:xfrm rot="10800000">
            <a:off x="8636994" y="4278788"/>
            <a:ext cx="494651" cy="708170"/>
          </a:xfrm>
          <a:prstGeom prst="rect">
            <a:avLst/>
          </a:prstGeom>
        </p:spPr>
      </p:pic>
      <p:pic>
        <p:nvPicPr>
          <p:cNvPr id="63" name="Picture 62">
            <a:extLst>
              <a:ext uri="{FF2B5EF4-FFF2-40B4-BE49-F238E27FC236}">
                <a16:creationId xmlns:a16="http://schemas.microsoft.com/office/drawing/2014/main" id="{6E35AA6C-ABBC-4492-8DCC-3925E0CDAE92}"/>
              </a:ext>
            </a:extLst>
          </p:cNvPr>
          <p:cNvPicPr>
            <a:picLocks noChangeAspect="1"/>
          </p:cNvPicPr>
          <p:nvPr/>
        </p:nvPicPr>
        <p:blipFill>
          <a:blip r:embed="rId6"/>
          <a:stretch>
            <a:fillRect/>
          </a:stretch>
        </p:blipFill>
        <p:spPr>
          <a:xfrm rot="5400000">
            <a:off x="9069814" y="1869203"/>
            <a:ext cx="208310" cy="1073953"/>
          </a:xfrm>
          <a:prstGeom prst="rect">
            <a:avLst/>
          </a:prstGeom>
        </p:spPr>
      </p:pic>
      <p:sp>
        <p:nvSpPr>
          <p:cNvPr id="58" name="Rectangle 7">
            <a:extLst>
              <a:ext uri="{FF2B5EF4-FFF2-40B4-BE49-F238E27FC236}">
                <a16:creationId xmlns:a16="http://schemas.microsoft.com/office/drawing/2014/main" id="{0F1D60CE-106E-4DE3-AFFD-2D608F66E0AD}"/>
              </a:ext>
            </a:extLst>
          </p:cNvPr>
          <p:cNvSpPr>
            <a:spLocks noGrp="1" noChangeArrowheads="1"/>
          </p:cNvSpPr>
          <p:nvPr>
            <p:ph type="ftr" idx="3"/>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lvl1pPr algn="ctr">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dirty="0" smtClean="0">
                <a:solidFill>
                  <a:schemeClr val="tx1"/>
                </a:solidFill>
                <a:ea typeface="新細明體" panose="02020500000000000000" pitchFamily="18" charset="-120"/>
                <a:cs typeface="+mn-cs"/>
              </a:defRPr>
            </a:lvl1p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Tree>
    <p:extLst>
      <p:ext uri="{BB962C8B-B14F-4D97-AF65-F5344CB8AC3E}">
        <p14:creationId xmlns:p14="http://schemas.microsoft.com/office/powerpoint/2010/main" val="492278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0305-082E-4AB1-B9D4-CBB6DCA9B378}"/>
              </a:ext>
            </a:extLst>
          </p:cNvPr>
          <p:cNvSpPr>
            <a:spLocks noGrp="1"/>
          </p:cNvSpPr>
          <p:nvPr>
            <p:ph type="title"/>
          </p:nvPr>
        </p:nvSpPr>
        <p:spPr/>
        <p:txBody>
          <a:bodyPr/>
          <a:lstStyle/>
          <a:p>
            <a:r>
              <a:rPr lang="en-US" sz="4000" dirty="0"/>
              <a:t>Reveal Wake Contribution With Z-tagged Jets and Hadrons</a:t>
            </a:r>
          </a:p>
        </p:txBody>
      </p:sp>
      <p:sp>
        <p:nvSpPr>
          <p:cNvPr id="3" name="Slide Number Placeholder 2">
            <a:extLst>
              <a:ext uri="{FF2B5EF4-FFF2-40B4-BE49-F238E27FC236}">
                <a16:creationId xmlns:a16="http://schemas.microsoft.com/office/drawing/2014/main" id="{48051BDD-55FD-4839-BED9-D4799B444E42}"/>
              </a:ext>
            </a:extLst>
          </p:cNvPr>
          <p:cNvSpPr>
            <a:spLocks noGrp="1"/>
          </p:cNvSpPr>
          <p:nvPr>
            <p:ph type="sldNum" idx="10"/>
          </p:nvPr>
        </p:nvSpPr>
        <p:spPr/>
        <p:txBody>
          <a:bodyPr/>
          <a:lstStyle/>
          <a:p>
            <a:pPr>
              <a:defRPr/>
            </a:pPr>
            <a:fld id="{5FAFCA32-E79B-49D5-A95D-2B1C2F2F5DAE}" type="slidenum">
              <a:rPr lang="en-US" altLang="en-US" smtClean="0"/>
              <a:pPr>
                <a:defRPr/>
              </a:pPr>
              <a:t>37</a:t>
            </a:fld>
            <a:endParaRPr lang="en-US" altLang="en-US"/>
          </a:p>
        </p:txBody>
      </p:sp>
      <p:pic>
        <p:nvPicPr>
          <p:cNvPr id="5" name="Picture 2" descr="https://upload.wikimedia.org/wikipedia/commons/thumb/7/77/Bodensee_at_Lindau_-_DSC06962.JPG/1280px-Bodensee_at_Lindau_-_DSC06962.JPG">
            <a:extLst>
              <a:ext uri="{FF2B5EF4-FFF2-40B4-BE49-F238E27FC236}">
                <a16:creationId xmlns:a16="http://schemas.microsoft.com/office/drawing/2014/main" id="{E9CAC7C2-C9DA-4B73-B448-28B3E0864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518" y="1261041"/>
            <a:ext cx="5116986" cy="38377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3A6102-5FDF-4A01-8A1D-78C650BB5BD9}"/>
              </a:ext>
            </a:extLst>
          </p:cNvPr>
          <p:cNvSpPr txBox="1"/>
          <p:nvPr/>
        </p:nvSpPr>
        <p:spPr>
          <a:xfrm>
            <a:off x="5900688" y="4774103"/>
            <a:ext cx="2286118" cy="1200329"/>
          </a:xfrm>
          <a:prstGeom prst="rect">
            <a:avLst/>
          </a:prstGeom>
          <a:noFill/>
        </p:spPr>
        <p:txBody>
          <a:bodyPr wrap="square" rtlCol="0">
            <a:spAutoFit/>
          </a:bodyPr>
          <a:lstStyle/>
          <a:p>
            <a:r>
              <a:rPr lang="en-US" dirty="0">
                <a:solidFill>
                  <a:schemeClr val="accent6">
                    <a:lumMod val="75000"/>
                  </a:schemeClr>
                </a:solidFill>
              </a:rPr>
              <a:t>Depletion of particle</a:t>
            </a:r>
          </a:p>
          <a:p>
            <a:r>
              <a:rPr lang="en-US" dirty="0">
                <a:solidFill>
                  <a:schemeClr val="accent6">
                    <a:lumMod val="75000"/>
                  </a:schemeClr>
                </a:solidFill>
              </a:rPr>
              <a:t>“Recoil”</a:t>
            </a:r>
          </a:p>
          <a:p>
            <a:r>
              <a:rPr lang="en-US" dirty="0">
                <a:solidFill>
                  <a:schemeClr val="accent6">
                    <a:lumMod val="75000"/>
                  </a:schemeClr>
                </a:solidFill>
              </a:rPr>
              <a:t>“QGP hole”</a:t>
            </a:r>
          </a:p>
          <a:p>
            <a:r>
              <a:rPr lang="en-US" dirty="0">
                <a:solidFill>
                  <a:schemeClr val="accent6">
                    <a:lumMod val="75000"/>
                  </a:schemeClr>
                </a:solidFill>
              </a:rPr>
              <a:t>“Negative wake”</a:t>
            </a:r>
          </a:p>
        </p:txBody>
      </p:sp>
      <p:pic>
        <p:nvPicPr>
          <p:cNvPr id="9" name="Picture 8">
            <a:extLst>
              <a:ext uri="{FF2B5EF4-FFF2-40B4-BE49-F238E27FC236}">
                <a16:creationId xmlns:a16="http://schemas.microsoft.com/office/drawing/2014/main" id="{53011CC0-D175-4FBD-B9F5-8CAA672216E4}"/>
              </a:ext>
            </a:extLst>
          </p:cNvPr>
          <p:cNvPicPr>
            <a:picLocks noChangeAspect="1"/>
          </p:cNvPicPr>
          <p:nvPr/>
        </p:nvPicPr>
        <p:blipFill rotWithShape="1">
          <a:blip r:embed="rId3"/>
          <a:srcRect t="4128"/>
          <a:stretch/>
        </p:blipFill>
        <p:spPr>
          <a:xfrm>
            <a:off x="193916" y="1505857"/>
            <a:ext cx="5436880" cy="4790552"/>
          </a:xfrm>
          <a:prstGeom prst="rect">
            <a:avLst/>
          </a:prstGeom>
        </p:spPr>
      </p:pic>
      <p:sp>
        <p:nvSpPr>
          <p:cNvPr id="10" name="TextBox 9">
            <a:extLst>
              <a:ext uri="{FF2B5EF4-FFF2-40B4-BE49-F238E27FC236}">
                <a16:creationId xmlns:a16="http://schemas.microsoft.com/office/drawing/2014/main" id="{F87215CB-7807-454B-B477-15935F0C6244}"/>
              </a:ext>
            </a:extLst>
          </p:cNvPr>
          <p:cNvSpPr txBox="1"/>
          <p:nvPr/>
        </p:nvSpPr>
        <p:spPr>
          <a:xfrm>
            <a:off x="644103" y="6376665"/>
            <a:ext cx="5436879" cy="677108"/>
          </a:xfrm>
          <a:prstGeom prst="rect">
            <a:avLst/>
          </a:prstGeom>
          <a:noFill/>
        </p:spPr>
        <p:txBody>
          <a:bodyPr wrap="square" rtlCol="0">
            <a:spAutoFit/>
          </a:bodyPr>
          <a:lstStyle/>
          <a:p>
            <a:r>
              <a:rPr lang="en-US" b="1" dirty="0"/>
              <a:t>Z</a:t>
            </a:r>
            <a:r>
              <a:rPr lang="en-US" b="1" baseline="30000" dirty="0"/>
              <a:t>0</a:t>
            </a:r>
            <a:r>
              <a:rPr lang="en-US" dirty="0"/>
              <a:t> and </a:t>
            </a:r>
            <a:r>
              <a:rPr lang="en-US" b="1" dirty="0"/>
              <a:t>wake hadron</a:t>
            </a:r>
            <a:r>
              <a:rPr lang="en-US" dirty="0"/>
              <a:t> correlation in Hybrid model</a:t>
            </a:r>
          </a:p>
          <a:p>
            <a:endParaRPr lang="en-US" sz="1000" dirty="0"/>
          </a:p>
          <a:p>
            <a:r>
              <a:rPr lang="en-US" sz="1000" dirty="0"/>
              <a:t>Daniel Pablo, Krishna Rajagopal, YJL</a:t>
            </a:r>
          </a:p>
        </p:txBody>
      </p:sp>
      <p:sp>
        <p:nvSpPr>
          <p:cNvPr id="12" name="Freeform: Shape 11">
            <a:extLst>
              <a:ext uri="{FF2B5EF4-FFF2-40B4-BE49-F238E27FC236}">
                <a16:creationId xmlns:a16="http://schemas.microsoft.com/office/drawing/2014/main" id="{04A8BBF6-1BCD-4DDF-9F69-3280FAFB8EDD}"/>
              </a:ext>
            </a:extLst>
          </p:cNvPr>
          <p:cNvSpPr/>
          <p:nvPr/>
        </p:nvSpPr>
        <p:spPr>
          <a:xfrm>
            <a:off x="7425171" y="3679276"/>
            <a:ext cx="3779874" cy="2076397"/>
          </a:xfrm>
          <a:custGeom>
            <a:avLst/>
            <a:gdLst>
              <a:gd name="connsiteX0" fmla="*/ 0 w 3779874"/>
              <a:gd name="connsiteY0" fmla="*/ 1674628 h 2076397"/>
              <a:gd name="connsiteX1" fmla="*/ 2025502 w 3779874"/>
              <a:gd name="connsiteY1" fmla="*/ 1961707 h 2076397"/>
              <a:gd name="connsiteX2" fmla="*/ 3779874 w 3779874"/>
              <a:gd name="connsiteY2" fmla="*/ 0 h 2076397"/>
            </a:gdLst>
            <a:ahLst/>
            <a:cxnLst>
              <a:cxn ang="0">
                <a:pos x="connsiteX0" y="connsiteY0"/>
              </a:cxn>
              <a:cxn ang="0">
                <a:pos x="connsiteX1" y="connsiteY1"/>
              </a:cxn>
              <a:cxn ang="0">
                <a:pos x="connsiteX2" y="connsiteY2"/>
              </a:cxn>
            </a:cxnLst>
            <a:rect l="l" t="t" r="r" b="b"/>
            <a:pathLst>
              <a:path w="3779874" h="2076397">
                <a:moveTo>
                  <a:pt x="0" y="1674628"/>
                </a:moveTo>
                <a:cubicBezTo>
                  <a:pt x="697761" y="1957720"/>
                  <a:pt x="1395523" y="2240812"/>
                  <a:pt x="2025502" y="1961707"/>
                </a:cubicBezTo>
                <a:cubicBezTo>
                  <a:pt x="2655481" y="1682602"/>
                  <a:pt x="3217677" y="841301"/>
                  <a:pt x="3779874" y="0"/>
                </a:cubicBezTo>
              </a:path>
            </a:pathLst>
          </a:custGeom>
          <a:noFill/>
          <a:ln w="76200">
            <a:solidFill>
              <a:schemeClr val="accent6">
                <a:lumMod val="20000"/>
                <a:lumOff val="8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42EBBD9-CD91-4757-B339-3E6221B5EA6F}"/>
              </a:ext>
            </a:extLst>
          </p:cNvPr>
          <p:cNvSpPr/>
          <p:nvPr/>
        </p:nvSpPr>
        <p:spPr>
          <a:xfrm rot="21205952" flipV="1">
            <a:off x="4340751" y="4253231"/>
            <a:ext cx="1565957" cy="745479"/>
          </a:xfrm>
          <a:custGeom>
            <a:avLst/>
            <a:gdLst>
              <a:gd name="connsiteX0" fmla="*/ 2179674 w 2179674"/>
              <a:gd name="connsiteY0" fmla="*/ 0 h 293464"/>
              <a:gd name="connsiteX1" fmla="*/ 1525772 w 2179674"/>
              <a:gd name="connsiteY1" fmla="*/ 292396 h 293464"/>
              <a:gd name="connsiteX2" fmla="*/ 0 w 2179674"/>
              <a:gd name="connsiteY2" fmla="*/ 79744 h 293464"/>
            </a:gdLst>
            <a:ahLst/>
            <a:cxnLst>
              <a:cxn ang="0">
                <a:pos x="connsiteX0" y="connsiteY0"/>
              </a:cxn>
              <a:cxn ang="0">
                <a:pos x="connsiteX1" y="connsiteY1"/>
              </a:cxn>
              <a:cxn ang="0">
                <a:pos x="connsiteX2" y="connsiteY2"/>
              </a:cxn>
            </a:cxnLst>
            <a:rect l="l" t="t" r="r" b="b"/>
            <a:pathLst>
              <a:path w="2179674" h="293464">
                <a:moveTo>
                  <a:pt x="2179674" y="0"/>
                </a:moveTo>
                <a:cubicBezTo>
                  <a:pt x="2034362" y="139552"/>
                  <a:pt x="1889051" y="279105"/>
                  <a:pt x="1525772" y="292396"/>
                </a:cubicBezTo>
                <a:cubicBezTo>
                  <a:pt x="1162493" y="305687"/>
                  <a:pt x="581246" y="192715"/>
                  <a:pt x="0" y="79744"/>
                </a:cubicBezTo>
              </a:path>
            </a:pathLst>
          </a:custGeom>
          <a:noFill/>
          <a:ln w="76200">
            <a:solidFill>
              <a:schemeClr val="accent6">
                <a:lumMod val="20000"/>
                <a:lumOff val="8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7D8DF4A-865C-4C43-A67C-AF8B803D8291}"/>
              </a:ext>
            </a:extLst>
          </p:cNvPr>
          <p:cNvSpPr/>
          <p:nvPr/>
        </p:nvSpPr>
        <p:spPr>
          <a:xfrm>
            <a:off x="2743200" y="1505857"/>
            <a:ext cx="3694814" cy="833306"/>
          </a:xfrm>
          <a:custGeom>
            <a:avLst/>
            <a:gdLst>
              <a:gd name="connsiteX0" fmla="*/ 3694814 w 3694814"/>
              <a:gd name="connsiteY0" fmla="*/ 386738 h 833306"/>
              <a:gd name="connsiteX1" fmla="*/ 2083981 w 3694814"/>
              <a:gd name="connsiteY1" fmla="*/ 14599 h 833306"/>
              <a:gd name="connsiteX2" fmla="*/ 0 w 3694814"/>
              <a:gd name="connsiteY2" fmla="*/ 833306 h 833306"/>
            </a:gdLst>
            <a:ahLst/>
            <a:cxnLst>
              <a:cxn ang="0">
                <a:pos x="connsiteX0" y="connsiteY0"/>
              </a:cxn>
              <a:cxn ang="0">
                <a:pos x="connsiteX1" y="connsiteY1"/>
              </a:cxn>
              <a:cxn ang="0">
                <a:pos x="connsiteX2" y="connsiteY2"/>
              </a:cxn>
            </a:cxnLst>
            <a:rect l="l" t="t" r="r" b="b"/>
            <a:pathLst>
              <a:path w="3694814" h="833306">
                <a:moveTo>
                  <a:pt x="3694814" y="386738"/>
                </a:moveTo>
                <a:cubicBezTo>
                  <a:pt x="3197298" y="163454"/>
                  <a:pt x="2699783" y="-59829"/>
                  <a:pt x="2083981" y="14599"/>
                </a:cubicBezTo>
                <a:cubicBezTo>
                  <a:pt x="1468179" y="89027"/>
                  <a:pt x="734089" y="461166"/>
                  <a:pt x="0" y="833306"/>
                </a:cubicBezTo>
              </a:path>
            </a:pathLst>
          </a:custGeom>
          <a:noFill/>
          <a:ln w="76200">
            <a:solidFill>
              <a:schemeClr val="accent4">
                <a:lumMod val="60000"/>
                <a:lumOff val="4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942CF02-54AA-40E3-AC72-18F8606BA914}"/>
              </a:ext>
            </a:extLst>
          </p:cNvPr>
          <p:cNvSpPr/>
          <p:nvPr/>
        </p:nvSpPr>
        <p:spPr>
          <a:xfrm>
            <a:off x="6661298" y="1643696"/>
            <a:ext cx="3753293" cy="626355"/>
          </a:xfrm>
          <a:custGeom>
            <a:avLst/>
            <a:gdLst>
              <a:gd name="connsiteX0" fmla="*/ 0 w 3753293"/>
              <a:gd name="connsiteY0" fmla="*/ 307378 h 626355"/>
              <a:gd name="connsiteX1" fmla="*/ 2264735 w 3753293"/>
              <a:gd name="connsiteY1" fmla="*/ 9667 h 626355"/>
              <a:gd name="connsiteX2" fmla="*/ 3753293 w 3753293"/>
              <a:gd name="connsiteY2" fmla="*/ 626355 h 626355"/>
            </a:gdLst>
            <a:ahLst/>
            <a:cxnLst>
              <a:cxn ang="0">
                <a:pos x="connsiteX0" y="connsiteY0"/>
              </a:cxn>
              <a:cxn ang="0">
                <a:pos x="connsiteX1" y="connsiteY1"/>
              </a:cxn>
              <a:cxn ang="0">
                <a:pos x="connsiteX2" y="connsiteY2"/>
              </a:cxn>
            </a:cxnLst>
            <a:rect l="l" t="t" r="r" b="b"/>
            <a:pathLst>
              <a:path w="3753293" h="626355">
                <a:moveTo>
                  <a:pt x="0" y="307378"/>
                </a:moveTo>
                <a:cubicBezTo>
                  <a:pt x="819593" y="131941"/>
                  <a:pt x="1639186" y="-43496"/>
                  <a:pt x="2264735" y="9667"/>
                </a:cubicBezTo>
                <a:cubicBezTo>
                  <a:pt x="2890284" y="62830"/>
                  <a:pt x="3321788" y="344592"/>
                  <a:pt x="3753293" y="626355"/>
                </a:cubicBezTo>
              </a:path>
            </a:pathLst>
          </a:custGeom>
          <a:noFill/>
          <a:ln w="76200">
            <a:solidFill>
              <a:schemeClr val="accent4">
                <a:lumMod val="60000"/>
                <a:lumOff val="4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30D2E2-0838-4418-BD60-AF5F56263F0C}"/>
              </a:ext>
            </a:extLst>
          </p:cNvPr>
          <p:cNvSpPr txBox="1"/>
          <p:nvPr/>
        </p:nvSpPr>
        <p:spPr>
          <a:xfrm>
            <a:off x="5288620" y="2013992"/>
            <a:ext cx="2772308" cy="646331"/>
          </a:xfrm>
          <a:prstGeom prst="rect">
            <a:avLst/>
          </a:prstGeom>
          <a:noFill/>
        </p:spPr>
        <p:txBody>
          <a:bodyPr wrap="square" rtlCol="0">
            <a:spAutoFit/>
          </a:bodyPr>
          <a:lstStyle/>
          <a:p>
            <a:r>
              <a:rPr lang="en-US" dirty="0">
                <a:solidFill>
                  <a:schemeClr val="accent4">
                    <a:lumMod val="75000"/>
                  </a:schemeClr>
                </a:solidFill>
              </a:rPr>
              <a:t>Enhancement of particle</a:t>
            </a:r>
          </a:p>
          <a:p>
            <a:r>
              <a:rPr lang="en-US" dirty="0">
                <a:solidFill>
                  <a:schemeClr val="accent4">
                    <a:lumMod val="75000"/>
                  </a:schemeClr>
                </a:solidFill>
              </a:rPr>
              <a:t>“Positive wake”</a:t>
            </a:r>
          </a:p>
        </p:txBody>
      </p:sp>
      <p:sp>
        <p:nvSpPr>
          <p:cNvPr id="18" name="TextBox 17">
            <a:extLst>
              <a:ext uri="{FF2B5EF4-FFF2-40B4-BE49-F238E27FC236}">
                <a16:creationId xmlns:a16="http://schemas.microsoft.com/office/drawing/2014/main" id="{C74ED895-0E2E-4559-B0C3-CF2B15A5FB40}"/>
              </a:ext>
            </a:extLst>
          </p:cNvPr>
          <p:cNvSpPr txBox="1"/>
          <p:nvPr/>
        </p:nvSpPr>
        <p:spPr>
          <a:xfrm>
            <a:off x="3668488" y="6766520"/>
            <a:ext cx="2243112" cy="369332"/>
          </a:xfrm>
          <a:prstGeom prst="rect">
            <a:avLst/>
          </a:prstGeom>
          <a:noFill/>
        </p:spPr>
        <p:txBody>
          <a:bodyPr wrap="square" rtlCol="0">
            <a:spAutoFit/>
          </a:bodyPr>
          <a:lstStyle/>
          <a:p>
            <a:r>
              <a:rPr lang="en-US" dirty="0">
                <a:solidFill>
                  <a:srgbClr val="0000CC"/>
                </a:solidFill>
              </a:rPr>
              <a:t>Momentum space</a:t>
            </a:r>
          </a:p>
        </p:txBody>
      </p:sp>
      <p:sp>
        <p:nvSpPr>
          <p:cNvPr id="19" name="TextBox 18">
            <a:extLst>
              <a:ext uri="{FF2B5EF4-FFF2-40B4-BE49-F238E27FC236}">
                <a16:creationId xmlns:a16="http://schemas.microsoft.com/office/drawing/2014/main" id="{DF025820-6277-478E-A562-0DEAFCA8D2E6}"/>
              </a:ext>
            </a:extLst>
          </p:cNvPr>
          <p:cNvSpPr txBox="1"/>
          <p:nvPr/>
        </p:nvSpPr>
        <p:spPr>
          <a:xfrm>
            <a:off x="11574488" y="5218896"/>
            <a:ext cx="2243112" cy="369332"/>
          </a:xfrm>
          <a:prstGeom prst="rect">
            <a:avLst/>
          </a:prstGeom>
          <a:noFill/>
        </p:spPr>
        <p:txBody>
          <a:bodyPr wrap="square" rtlCol="0">
            <a:spAutoFit/>
          </a:bodyPr>
          <a:lstStyle/>
          <a:p>
            <a:r>
              <a:rPr lang="en-US" dirty="0">
                <a:solidFill>
                  <a:srgbClr val="0000CC"/>
                </a:solidFill>
              </a:rPr>
              <a:t>Position space</a:t>
            </a:r>
          </a:p>
        </p:txBody>
      </p:sp>
      <p:sp>
        <p:nvSpPr>
          <p:cNvPr id="17" name="Footer Placeholder 3">
            <a:extLst>
              <a:ext uri="{FF2B5EF4-FFF2-40B4-BE49-F238E27FC236}">
                <a16:creationId xmlns:a16="http://schemas.microsoft.com/office/drawing/2014/main" id="{36B6FD1B-ED8F-4366-8047-9122BCA062D2}"/>
              </a:ext>
            </a:extLst>
          </p:cNvPr>
          <p:cNvSpPr>
            <a:spLocks noGrp="1"/>
          </p:cNvSpPr>
          <p:nvPr>
            <p:ph type="ftr" idx="3"/>
          </p:nvPr>
        </p:nvSpPr>
        <p:spPr>
          <a:xfrm>
            <a:off x="3460943" y="7288216"/>
            <a:ext cx="7240283" cy="497436"/>
          </a:xfrm>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spTree>
    <p:extLst>
      <p:ext uri="{BB962C8B-B14F-4D97-AF65-F5344CB8AC3E}">
        <p14:creationId xmlns:p14="http://schemas.microsoft.com/office/powerpoint/2010/main" val="1212353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2EF1-BC61-4917-8714-2B43B132DB2A}"/>
              </a:ext>
            </a:extLst>
          </p:cNvPr>
          <p:cNvSpPr>
            <a:spLocks noGrp="1"/>
          </p:cNvSpPr>
          <p:nvPr>
            <p:ph type="title"/>
          </p:nvPr>
        </p:nvSpPr>
        <p:spPr/>
        <p:txBody>
          <a:bodyPr/>
          <a:lstStyle/>
          <a:p>
            <a:r>
              <a:rPr lang="en-US" sz="4000" dirty="0"/>
              <a:t>Z Tagged E2C in Event Generators</a:t>
            </a:r>
          </a:p>
        </p:txBody>
      </p:sp>
      <p:sp>
        <p:nvSpPr>
          <p:cNvPr id="3" name="Slide Number Placeholder 2">
            <a:extLst>
              <a:ext uri="{FF2B5EF4-FFF2-40B4-BE49-F238E27FC236}">
                <a16:creationId xmlns:a16="http://schemas.microsoft.com/office/drawing/2014/main" id="{C3AA2F3A-B8D8-4D1F-A796-598AFC867F46}"/>
              </a:ext>
            </a:extLst>
          </p:cNvPr>
          <p:cNvSpPr>
            <a:spLocks noGrp="1"/>
          </p:cNvSpPr>
          <p:nvPr>
            <p:ph type="sldNum" idx="10"/>
          </p:nvPr>
        </p:nvSpPr>
        <p:spPr/>
        <p:txBody>
          <a:bodyPr/>
          <a:lstStyle/>
          <a:p>
            <a:pPr>
              <a:defRPr/>
            </a:pPr>
            <a:fld id="{5FAFCA32-E79B-49D5-A95D-2B1C2F2F5DAE}" type="slidenum">
              <a:rPr lang="en-US" altLang="en-US" smtClean="0"/>
              <a:pPr>
                <a:defRPr/>
              </a:pPr>
              <a:t>38</a:t>
            </a:fld>
            <a:endParaRPr lang="en-US" altLang="en-US"/>
          </a:p>
        </p:txBody>
      </p:sp>
      <p:sp>
        <p:nvSpPr>
          <p:cNvPr id="4" name="Footer Placeholder 3">
            <a:extLst>
              <a:ext uri="{FF2B5EF4-FFF2-40B4-BE49-F238E27FC236}">
                <a16:creationId xmlns:a16="http://schemas.microsoft.com/office/drawing/2014/main" id="{4A8ECCA1-8653-4E85-A316-E0CA7BD6FC7E}"/>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mc:AlternateContent xmlns:mc="http://schemas.openxmlformats.org/markup-compatibility/2006" xmlns:a14="http://schemas.microsoft.com/office/drawing/2010/main">
        <mc:Choice Requires="a14">
          <p:sp>
            <p:nvSpPr>
              <p:cNvPr id="5" name="8   regions in 97 ~ 1784 GeV…">
                <a:extLst>
                  <a:ext uri="{FF2B5EF4-FFF2-40B4-BE49-F238E27FC236}">
                    <a16:creationId xmlns:a16="http://schemas.microsoft.com/office/drawing/2014/main" id="{146139CA-89FC-4483-AD3C-FB2F0896DF14}"/>
                  </a:ext>
                </a:extLst>
              </p:cNvPr>
              <p:cNvSpPr txBox="1"/>
              <p:nvPr/>
            </p:nvSpPr>
            <p:spPr>
              <a:xfrm>
                <a:off x="644104" y="4236492"/>
                <a:ext cx="6071936" cy="1843112"/>
              </a:xfrm>
              <a:prstGeom prst="rect">
                <a:avLst/>
              </a:prstGeom>
              <a:ln w="50800">
                <a:noFill/>
                <a:custDash>
                  <a:ds d="200000" sp="200000"/>
                </a:custDash>
                <a:miter lim="400000"/>
              </a:ln>
              <a:extLst>
                <a:ext uri="{C572A759-6A51-4108-AA02-DFA0A04FC94B}">
                  <ma14:wrappingTextBoxFlag xmlns:ma14="http://schemas.microsoft.com/office/mac/drawingml/2011/main" xmlns:m="http://schemas.openxmlformats.org/officeDocument/2006/math" xmlns="" val="1"/>
                </a:ext>
              </a:extLst>
            </p:spPr>
            <p:txBody>
              <a:bodyPr lIns="28787" tIns="28787" rIns="28787" bIns="28787" anchor="ctr">
                <a:spAutoFit/>
              </a:bodyPr>
              <a:lstStyle/>
              <a:p>
                <a:pPr defTabSz="1381841" eaLnBrk="1" fontAlgn="auto">
                  <a:spcBef>
                    <a:spcPts val="2267"/>
                  </a:spcBef>
                  <a:spcAft>
                    <a:spcPts val="0"/>
                  </a:spcAft>
                  <a:defRPr sz="4000">
                    <a:solidFill>
                      <a:srgbClr val="000000"/>
                    </a:solidFill>
                    <a:latin typeface="PT Sans"/>
                    <a:ea typeface="PT Sans"/>
                    <a:cs typeface="PT Sans"/>
                    <a:sym typeface="PT Sans"/>
                  </a:defRPr>
                </a:pPr>
                <a:r>
                  <a:rPr lang="en-US" sz="2267" kern="0" dirty="0">
                    <a:solidFill>
                      <a:srgbClr val="FF42A1">
                        <a:satOff val="-20754"/>
                        <a:lumOff val="-16738"/>
                      </a:srgbClr>
                    </a:solidFill>
                    <a:latin typeface="PT Sans"/>
                    <a:sym typeface="PT Sans"/>
                  </a:rPr>
                  <a:t>All Hadron analysis: </a:t>
                </a:r>
                <a:r>
                  <a:rPr lang="en-US" sz="2267" kern="0" dirty="0">
                    <a:solidFill>
                      <a:srgbClr val="000000"/>
                    </a:solidFill>
                    <a:latin typeface="PT Sans"/>
                    <a:sym typeface="PT Sans"/>
                  </a:rPr>
                  <a:t>all n</a:t>
                </a:r>
                <a:r>
                  <a:rPr sz="2267" kern="0" dirty="0">
                    <a:latin typeface="PT Sans"/>
                    <a:sym typeface="PT Sans"/>
                  </a:rPr>
                  <a:t>eutral &amp; charged</a:t>
                </a:r>
                <a:r>
                  <a:rPr sz="2267" kern="0" dirty="0">
                    <a:solidFill>
                      <a:srgbClr val="000000"/>
                    </a:solidFill>
                    <a:latin typeface="PT Sans"/>
                    <a:sym typeface="PT Sans"/>
                  </a:rPr>
                  <a:t> </a:t>
                </a:r>
                <a:r>
                  <a:rPr lang="en-US" sz="2267" kern="0" dirty="0">
                    <a:solidFill>
                      <a:srgbClr val="000000"/>
                    </a:solidFill>
                    <a:latin typeface="PT Sans"/>
                    <a:sym typeface="PT Sans"/>
                  </a:rPr>
                  <a:t>final state </a:t>
                </a:r>
                <a:r>
                  <a:rPr sz="2267" kern="0" dirty="0">
                    <a:solidFill>
                      <a:srgbClr val="000000"/>
                    </a:solidFill>
                    <a:latin typeface="PT Sans"/>
                    <a:sym typeface="PT Sans"/>
                  </a:rPr>
                  <a:t>particles with </a:t>
                </a:r>
                <a14:m>
                  <m:oMath xmlns:m="http://schemas.openxmlformats.org/officeDocument/2006/math">
                    <m:sSub>
                      <m:sSubPr>
                        <m:ctrlPr>
                          <a:rPr sz="2635" i="1" kern="0">
                            <a:solidFill>
                              <a:srgbClr val="000000"/>
                            </a:solidFill>
                            <a:latin typeface="Cambria Math" panose="02040503050406030204" pitchFamily="18" charset="0"/>
                            <a:sym typeface="PT Sans"/>
                          </a:rPr>
                        </m:ctrlPr>
                      </m:sSubPr>
                      <m:e>
                        <m:r>
                          <a:rPr sz="2635" i="1" kern="0">
                            <a:solidFill>
                              <a:srgbClr val="000000"/>
                            </a:solidFill>
                            <a:latin typeface="Cambria Math" panose="02040503050406030204" pitchFamily="18" charset="0"/>
                            <a:sym typeface="PT Sans"/>
                          </a:rPr>
                          <m:t>𝑝</m:t>
                        </m:r>
                      </m:e>
                      <m:sub>
                        <m:r>
                          <a:rPr sz="2635" i="1" kern="0">
                            <a:solidFill>
                              <a:srgbClr val="000000"/>
                            </a:solidFill>
                            <a:latin typeface="Cambria Math" panose="02040503050406030204" pitchFamily="18" charset="0"/>
                            <a:sym typeface="PT Sans"/>
                          </a:rPr>
                          <m:t>𝑇</m:t>
                        </m:r>
                      </m:sub>
                    </m:sSub>
                  </m:oMath>
                </a14:m>
                <a:r>
                  <a:rPr sz="2267" kern="0" dirty="0">
                    <a:solidFill>
                      <a:srgbClr val="000000"/>
                    </a:solidFill>
                    <a:latin typeface="PT Sans"/>
                    <a:sym typeface="PT Sans"/>
                  </a:rPr>
                  <a:t> &gt; 1 GeV</a:t>
                </a:r>
                <a:r>
                  <a:rPr lang="en-US" sz="2267" kern="0" dirty="0">
                    <a:solidFill>
                      <a:srgbClr val="000000"/>
                    </a:solidFill>
                    <a:latin typeface="PT Sans"/>
                    <a:sym typeface="PT Sans"/>
                  </a:rPr>
                  <a:t> included</a:t>
                </a:r>
              </a:p>
              <a:p>
                <a:pPr defTabSz="1381841" eaLnBrk="1" fontAlgn="auto">
                  <a:spcBef>
                    <a:spcPts val="2267"/>
                  </a:spcBef>
                  <a:spcAft>
                    <a:spcPts val="0"/>
                  </a:spcAft>
                  <a:defRPr sz="4000">
                    <a:solidFill>
                      <a:srgbClr val="000000"/>
                    </a:solidFill>
                    <a:latin typeface="PT Sans"/>
                    <a:ea typeface="PT Sans"/>
                    <a:cs typeface="PT Sans"/>
                    <a:sym typeface="PT Sans"/>
                  </a:defRPr>
                </a:pPr>
                <a:r>
                  <a:rPr lang="en-US" sz="2267" kern="0" dirty="0">
                    <a:solidFill>
                      <a:srgbClr val="000000"/>
                    </a:solidFill>
                    <a:latin typeface="PT Sans"/>
                    <a:sym typeface="PT Sans"/>
                  </a:rPr>
                  <a:t>Charged Hadron analysis: only charged final state particles with </a:t>
                </a:r>
                <a14:m>
                  <m:oMath xmlns:m="http://schemas.openxmlformats.org/officeDocument/2006/math">
                    <m:sSub>
                      <m:sSubPr>
                        <m:ctrlPr>
                          <a:rPr lang="ar-AE" sz="2635" i="1" kern="0" smtClean="0">
                            <a:solidFill>
                              <a:srgbClr val="000000"/>
                            </a:solidFill>
                            <a:latin typeface="Cambria Math" panose="02040503050406030204" pitchFamily="18" charset="0"/>
                            <a:sym typeface="PT Sans"/>
                          </a:rPr>
                        </m:ctrlPr>
                      </m:sSubPr>
                      <m:e>
                        <m:r>
                          <a:rPr lang="ar-AE" sz="2635" i="1" kern="0">
                            <a:solidFill>
                              <a:srgbClr val="000000"/>
                            </a:solidFill>
                            <a:latin typeface="Cambria Math" panose="02040503050406030204" pitchFamily="18" charset="0"/>
                            <a:sym typeface="PT Sans"/>
                          </a:rPr>
                          <m:t>𝑝</m:t>
                        </m:r>
                      </m:e>
                      <m:sub>
                        <m:r>
                          <a:rPr lang="ar-AE" sz="2635" i="1" kern="0">
                            <a:solidFill>
                              <a:srgbClr val="000000"/>
                            </a:solidFill>
                            <a:latin typeface="Cambria Math" panose="02040503050406030204" pitchFamily="18" charset="0"/>
                            <a:sym typeface="PT Sans"/>
                          </a:rPr>
                          <m:t>𝑇</m:t>
                        </m:r>
                      </m:sub>
                    </m:sSub>
                  </m:oMath>
                </a14:m>
                <a:r>
                  <a:rPr lang="ar-AE" sz="2267" kern="0" dirty="0">
                    <a:solidFill>
                      <a:srgbClr val="000000"/>
                    </a:solidFill>
                    <a:latin typeface="PT Sans"/>
                    <a:sym typeface="PT Sans"/>
                  </a:rPr>
                  <a:t> </a:t>
                </a:r>
                <a:r>
                  <a:rPr lang="en-US" sz="2267" kern="0" dirty="0">
                    <a:solidFill>
                      <a:srgbClr val="000000"/>
                    </a:solidFill>
                    <a:latin typeface="PT Sans"/>
                    <a:sym typeface="PT Sans"/>
                  </a:rPr>
                  <a:t>&gt; 1 GeV included</a:t>
                </a:r>
                <a:endParaRPr sz="2267" kern="0" dirty="0">
                  <a:solidFill>
                    <a:srgbClr val="000000"/>
                  </a:solidFill>
                  <a:latin typeface="PT Sans"/>
                  <a:sym typeface="PT Sans"/>
                </a:endParaRPr>
              </a:p>
            </p:txBody>
          </p:sp>
        </mc:Choice>
        <mc:Fallback xmlns="">
          <p:sp>
            <p:nvSpPr>
              <p:cNvPr id="5" name="8   regions in 97 ~ 1784 GeV…">
                <a:extLst>
                  <a:ext uri="{FF2B5EF4-FFF2-40B4-BE49-F238E27FC236}">
                    <a16:creationId xmlns:a16="http://schemas.microsoft.com/office/drawing/2014/main" id="{146139CA-89FC-4483-AD3C-FB2F0896DF14}"/>
                  </a:ext>
                </a:extLst>
              </p:cNvPr>
              <p:cNvSpPr txBox="1">
                <a:spLocks noRot="1" noChangeAspect="1" noMove="1" noResize="1" noEditPoints="1" noAdjustHandles="1" noChangeArrowheads="1" noChangeShapeType="1" noTextEdit="1"/>
              </p:cNvSpPr>
              <p:nvPr/>
            </p:nvSpPr>
            <p:spPr>
              <a:xfrm>
                <a:off x="644104" y="4236492"/>
                <a:ext cx="6071936" cy="1843112"/>
              </a:xfrm>
              <a:prstGeom prst="rect">
                <a:avLst/>
              </a:prstGeom>
              <a:blipFill>
                <a:blip r:embed="rId2"/>
                <a:stretch>
                  <a:fillRect l="-2410" t="-2318" b="-7616"/>
                </a:stretch>
              </a:blipFill>
              <a:ln w="50800">
                <a:noFill/>
                <a:custDash>
                  <a:ds d="200000" sp="200000"/>
                </a:custDash>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6" name="Object selection:">
            <a:extLst>
              <a:ext uri="{FF2B5EF4-FFF2-40B4-BE49-F238E27FC236}">
                <a16:creationId xmlns:a16="http://schemas.microsoft.com/office/drawing/2014/main" id="{1BC3D8AA-EB3D-4B24-8A1F-6A614A2AE77C}"/>
              </a:ext>
            </a:extLst>
          </p:cNvPr>
          <p:cNvSpPr txBox="1"/>
          <p:nvPr/>
        </p:nvSpPr>
        <p:spPr>
          <a:xfrm>
            <a:off x="646913" y="3556676"/>
            <a:ext cx="2632560" cy="47671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787" tIns="28787" rIns="28787" bIns="28787" anchor="ctr">
            <a:spAutoFit/>
          </a:bodyPr>
          <a:lstStyle>
            <a:lvl1pPr>
              <a:defRPr sz="4800">
                <a:solidFill>
                  <a:schemeClr val="accent1">
                    <a:lumOff val="-13575"/>
                  </a:schemeClr>
                </a:solidFill>
              </a:defRPr>
            </a:lvl1pPr>
          </a:lstStyle>
          <a:p>
            <a:pPr algn="ctr" defTabSz="1381806" eaLnBrk="1" fontAlgn="auto">
              <a:spcBef>
                <a:spcPts val="0"/>
              </a:spcBef>
              <a:spcAft>
                <a:spcPts val="0"/>
              </a:spcAft>
            </a:pPr>
            <a:r>
              <a:rPr sz="2720" kern="0" dirty="0">
                <a:solidFill>
                  <a:srgbClr val="00A2FF">
                    <a:lumOff val="-13575"/>
                  </a:srgbClr>
                </a:solidFill>
                <a:latin typeface="Helvetica Neue"/>
                <a:sym typeface="Helvetica Neue"/>
              </a:rPr>
              <a:t>Object selection:</a:t>
            </a:r>
          </a:p>
        </p:txBody>
      </p:sp>
      <p:sp>
        <p:nvSpPr>
          <p:cNvPr id="7" name="Event selection:">
            <a:extLst>
              <a:ext uri="{FF2B5EF4-FFF2-40B4-BE49-F238E27FC236}">
                <a16:creationId xmlns:a16="http://schemas.microsoft.com/office/drawing/2014/main" id="{21E3C8D6-E2F9-433B-A175-5DC193C112FF}"/>
              </a:ext>
            </a:extLst>
          </p:cNvPr>
          <p:cNvSpPr txBox="1"/>
          <p:nvPr/>
        </p:nvSpPr>
        <p:spPr>
          <a:xfrm>
            <a:off x="704621" y="945746"/>
            <a:ext cx="2517143" cy="47671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787" tIns="28787" rIns="28787" bIns="28787" anchor="ctr">
            <a:spAutoFit/>
          </a:bodyPr>
          <a:lstStyle>
            <a:lvl1pPr>
              <a:defRPr sz="4800">
                <a:solidFill>
                  <a:schemeClr val="accent1">
                    <a:lumOff val="-13575"/>
                  </a:schemeClr>
                </a:solidFill>
              </a:defRPr>
            </a:lvl1pPr>
          </a:lstStyle>
          <a:p>
            <a:pPr algn="ctr" defTabSz="1381806" eaLnBrk="1" fontAlgn="auto">
              <a:spcBef>
                <a:spcPts val="0"/>
              </a:spcBef>
              <a:spcAft>
                <a:spcPts val="0"/>
              </a:spcAft>
            </a:pPr>
            <a:r>
              <a:rPr sz="2720" kern="0" dirty="0">
                <a:solidFill>
                  <a:srgbClr val="00A2FF">
                    <a:lumOff val="-13575"/>
                  </a:srgbClr>
                </a:solidFill>
                <a:latin typeface="Helvetica Neue"/>
                <a:sym typeface="Helvetica Neue"/>
              </a:rPr>
              <a:t>Event selection:</a:t>
            </a:r>
          </a:p>
        </p:txBody>
      </p:sp>
      <p:sp>
        <p:nvSpPr>
          <p:cNvPr id="8" name="Dijet events:  large cross section…">
            <a:extLst>
              <a:ext uri="{FF2B5EF4-FFF2-40B4-BE49-F238E27FC236}">
                <a16:creationId xmlns:a16="http://schemas.microsoft.com/office/drawing/2014/main" id="{54F42D79-56D0-4734-957E-32E145CE91B0}"/>
              </a:ext>
            </a:extLst>
          </p:cNvPr>
          <p:cNvSpPr txBox="1"/>
          <p:nvPr/>
        </p:nvSpPr>
        <p:spPr>
          <a:xfrm>
            <a:off x="572096" y="1487564"/>
            <a:ext cx="6058516" cy="2004004"/>
          </a:xfrm>
          <a:prstGeom prst="rect">
            <a:avLst/>
          </a:prstGeom>
          <a:ln w="50800">
            <a:noFill/>
            <a:custDash>
              <a:ds d="200000" sp="200000"/>
            </a:custDash>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172720" tIns="172720" rIns="172720" bIns="172720">
            <a:normAutofit/>
          </a:bodyPr>
          <a:lstStyle/>
          <a:p>
            <a:pPr defTabSz="1298930" eaLnBrk="1" fontAlgn="auto">
              <a:spcBef>
                <a:spcPts val="2097"/>
              </a:spcBef>
              <a:spcAft>
                <a:spcPts val="0"/>
              </a:spcAft>
              <a:defRPr sz="3759">
                <a:solidFill>
                  <a:srgbClr val="000000"/>
                </a:solidFill>
                <a:latin typeface="PT Sans"/>
                <a:ea typeface="PT Sans"/>
                <a:cs typeface="PT Sans"/>
                <a:sym typeface="PT Sans"/>
              </a:defRPr>
            </a:pPr>
            <a:r>
              <a:rPr lang="en-US" sz="2130" kern="0" dirty="0">
                <a:solidFill>
                  <a:srgbClr val="000000"/>
                </a:solidFill>
                <a:latin typeface="PT Sans"/>
                <a:sym typeface="PT Sans"/>
              </a:rPr>
              <a:t>Z Boson 60 &lt; M</a:t>
            </a:r>
            <a:r>
              <a:rPr lang="en-US" sz="2130" kern="0" baseline="-25000" dirty="0">
                <a:solidFill>
                  <a:srgbClr val="000000"/>
                </a:solidFill>
                <a:latin typeface="PT Sans"/>
                <a:sym typeface="PT Sans"/>
              </a:rPr>
              <a:t>Z</a:t>
            </a:r>
            <a:r>
              <a:rPr lang="en-US" sz="2130" kern="0" dirty="0">
                <a:solidFill>
                  <a:srgbClr val="000000"/>
                </a:solidFill>
                <a:latin typeface="PT Sans"/>
                <a:sym typeface="PT Sans"/>
              </a:rPr>
              <a:t> &lt;  120 GeV</a:t>
            </a:r>
          </a:p>
          <a:p>
            <a:pPr defTabSz="1298930" eaLnBrk="1" fontAlgn="auto">
              <a:spcBef>
                <a:spcPts val="2097"/>
              </a:spcBef>
              <a:spcAft>
                <a:spcPts val="0"/>
              </a:spcAft>
              <a:defRPr sz="3759">
                <a:solidFill>
                  <a:srgbClr val="000000"/>
                </a:solidFill>
                <a:latin typeface="PT Sans"/>
                <a:ea typeface="PT Sans"/>
                <a:cs typeface="PT Sans"/>
                <a:sym typeface="PT Sans"/>
              </a:defRPr>
            </a:pPr>
            <a:r>
              <a:rPr lang="en-US" sz="2130" kern="0" dirty="0">
                <a:solidFill>
                  <a:srgbClr val="000000"/>
                </a:solidFill>
                <a:latin typeface="PT Sans"/>
                <a:sym typeface="PT Sans"/>
              </a:rPr>
              <a:t>Z p</a:t>
            </a:r>
            <a:r>
              <a:rPr lang="en-US" sz="2130" kern="0" baseline="-25000" dirty="0">
                <a:solidFill>
                  <a:srgbClr val="000000"/>
                </a:solidFill>
                <a:latin typeface="PT Sans"/>
                <a:sym typeface="PT Sans"/>
              </a:rPr>
              <a:t>T</a:t>
            </a:r>
            <a:r>
              <a:rPr lang="en-US" sz="2130" kern="0" dirty="0">
                <a:solidFill>
                  <a:srgbClr val="000000"/>
                </a:solidFill>
                <a:latin typeface="PT Sans"/>
                <a:sym typeface="PT Sans"/>
              </a:rPr>
              <a:t> &gt; 40 GeV, |</a:t>
            </a:r>
            <a:r>
              <a:rPr lang="en-US" sz="2130" kern="0" dirty="0" err="1">
                <a:solidFill>
                  <a:srgbClr val="000000"/>
                </a:solidFill>
                <a:latin typeface="PT Sans"/>
                <a:sym typeface="PT Sans"/>
              </a:rPr>
              <a:t>y</a:t>
            </a:r>
            <a:r>
              <a:rPr lang="en-US" sz="2130" kern="0" baseline="-25000" dirty="0" err="1">
                <a:solidFill>
                  <a:srgbClr val="000000"/>
                </a:solidFill>
                <a:latin typeface="PT Sans"/>
                <a:sym typeface="PT Sans"/>
              </a:rPr>
              <a:t>z</a:t>
            </a:r>
            <a:r>
              <a:rPr lang="en-US" sz="2130" kern="0" dirty="0">
                <a:solidFill>
                  <a:srgbClr val="000000"/>
                </a:solidFill>
                <a:latin typeface="PT Sans"/>
                <a:sym typeface="PT Sans"/>
              </a:rPr>
              <a:t>|&lt;2.4</a:t>
            </a:r>
          </a:p>
          <a:p>
            <a:pPr defTabSz="1298930" eaLnBrk="1" fontAlgn="auto">
              <a:spcBef>
                <a:spcPts val="2097"/>
              </a:spcBef>
              <a:spcAft>
                <a:spcPts val="0"/>
              </a:spcAft>
              <a:defRPr sz="3759">
                <a:solidFill>
                  <a:srgbClr val="000000"/>
                </a:solidFill>
                <a:latin typeface="PT Sans"/>
                <a:ea typeface="PT Sans"/>
                <a:cs typeface="PT Sans"/>
                <a:sym typeface="PT Sans"/>
              </a:defRPr>
            </a:pPr>
            <a:r>
              <a:rPr lang="en-US" sz="2130" kern="0" dirty="0">
                <a:solidFill>
                  <a:srgbClr val="000000"/>
                </a:solidFill>
                <a:latin typeface="PT Sans"/>
                <a:sym typeface="PT Sans"/>
              </a:rPr>
              <a:t>No jet reconstruction</a:t>
            </a:r>
          </a:p>
        </p:txBody>
      </p:sp>
      <p:sp>
        <p:nvSpPr>
          <p:cNvPr id="9" name="TextBox 8">
            <a:extLst>
              <a:ext uri="{FF2B5EF4-FFF2-40B4-BE49-F238E27FC236}">
                <a16:creationId xmlns:a16="http://schemas.microsoft.com/office/drawing/2014/main" id="{D9D4F703-B058-4997-A3F9-D891395DB72E}"/>
              </a:ext>
            </a:extLst>
          </p:cNvPr>
          <p:cNvSpPr txBox="1"/>
          <p:nvPr/>
        </p:nvSpPr>
        <p:spPr>
          <a:xfrm>
            <a:off x="6836792" y="861864"/>
            <a:ext cx="6552728" cy="3508653"/>
          </a:xfrm>
          <a:prstGeom prst="rect">
            <a:avLst/>
          </a:prstGeom>
          <a:noFill/>
        </p:spPr>
        <p:txBody>
          <a:bodyPr wrap="square" rtlCol="0">
            <a:spAutoFit/>
          </a:bodyPr>
          <a:lstStyle/>
          <a:p>
            <a:r>
              <a:rPr lang="en-US" sz="2700" dirty="0">
                <a:solidFill>
                  <a:srgbClr val="0076BA"/>
                </a:solidFill>
              </a:rPr>
              <a:t>Wake / Recoil particle:</a:t>
            </a:r>
          </a:p>
          <a:p>
            <a:endParaRPr lang="en-US" sz="2400" dirty="0">
              <a:solidFill>
                <a:srgbClr val="0076BA"/>
              </a:solidFill>
            </a:endParaRPr>
          </a:p>
          <a:p>
            <a:r>
              <a:rPr lang="en-US" sz="2400" dirty="0">
                <a:latin typeface="PT Sans" panose="020B0503020203020204" pitchFamily="34" charset="0"/>
              </a:rPr>
              <a:t>Weight (W</a:t>
            </a:r>
            <a:r>
              <a:rPr lang="en-US" sz="2400" baseline="-25000" dirty="0">
                <a:latin typeface="PT Sans" panose="020B0503020203020204" pitchFamily="34" charset="0"/>
              </a:rPr>
              <a:t>i</a:t>
            </a:r>
            <a:r>
              <a:rPr lang="en-US" sz="2400" dirty="0">
                <a:latin typeface="PT Sans" panose="020B0503020203020204" pitchFamily="34" charset="0"/>
              </a:rPr>
              <a:t>) the </a:t>
            </a:r>
            <a:r>
              <a:rPr lang="en-US" sz="2400" b="1" dirty="0">
                <a:latin typeface="PT Sans" panose="020B0503020203020204" pitchFamily="34" charset="0"/>
              </a:rPr>
              <a:t>negative wake </a:t>
            </a:r>
            <a:r>
              <a:rPr lang="en-US" sz="2400" dirty="0">
                <a:latin typeface="PT Sans" panose="020B0503020203020204" pitchFamily="34" charset="0"/>
              </a:rPr>
              <a:t>(Hybrid model) and </a:t>
            </a:r>
            <a:br>
              <a:rPr lang="en-US" sz="2400" dirty="0">
                <a:latin typeface="PT Sans" panose="020B0503020203020204" pitchFamily="34" charset="0"/>
              </a:rPr>
            </a:br>
            <a:r>
              <a:rPr lang="en-US" sz="2400" b="1" dirty="0" err="1">
                <a:latin typeface="PT Sans" panose="020B0503020203020204" pitchFamily="34" charset="0"/>
              </a:rPr>
              <a:t>parton</a:t>
            </a:r>
            <a:r>
              <a:rPr lang="en-US" sz="2400" b="1" dirty="0">
                <a:latin typeface="PT Sans" panose="020B0503020203020204" pitchFamily="34" charset="0"/>
              </a:rPr>
              <a:t> hole</a:t>
            </a:r>
            <a:r>
              <a:rPr lang="en-US" sz="2400" dirty="0">
                <a:latin typeface="PT Sans" panose="020B0503020203020204" pitchFamily="34" charset="0"/>
              </a:rPr>
              <a:t> (Jewel model) by a factor of </a:t>
            </a:r>
            <a:r>
              <a:rPr lang="en-US" sz="2400" b="1" dirty="0">
                <a:solidFill>
                  <a:srgbClr val="FF0000"/>
                </a:solidFill>
                <a:latin typeface="PT Sans" panose="020B0503020203020204" pitchFamily="34" charset="0"/>
              </a:rPr>
              <a:t>-1</a:t>
            </a:r>
            <a:r>
              <a:rPr lang="en-US" sz="2400" dirty="0">
                <a:latin typeface="PT Sans" panose="020B0503020203020204" pitchFamily="34" charset="0"/>
              </a:rPr>
              <a:t> in the P</a:t>
            </a:r>
            <a:r>
              <a:rPr lang="en-US" sz="2400" baseline="-25000" dirty="0">
                <a:latin typeface="PT Sans" panose="020B0503020203020204" pitchFamily="34" charset="0"/>
              </a:rPr>
              <a:t>T,1</a:t>
            </a:r>
            <a:r>
              <a:rPr lang="en-US" sz="2400" dirty="0">
                <a:latin typeface="PT Sans" panose="020B0503020203020204" pitchFamily="34" charset="0"/>
              </a:rPr>
              <a:t> x P</a:t>
            </a:r>
            <a:r>
              <a:rPr lang="en-US" sz="2400" baseline="-25000" dirty="0">
                <a:latin typeface="PT Sans" panose="020B0503020203020204" pitchFamily="34" charset="0"/>
              </a:rPr>
              <a:t>T,2</a:t>
            </a:r>
            <a:r>
              <a:rPr lang="en-US" sz="2400" dirty="0">
                <a:latin typeface="PT Sans" panose="020B0503020203020204" pitchFamily="34" charset="0"/>
              </a:rPr>
              <a:t>  calculation</a:t>
            </a:r>
          </a:p>
          <a:p>
            <a:endParaRPr lang="en-US" sz="2400" dirty="0">
              <a:solidFill>
                <a:srgbClr val="0076BA"/>
              </a:solidFill>
              <a:latin typeface="PT Sans" panose="020B0503020203020204" pitchFamily="34" charset="0"/>
            </a:endParaRPr>
          </a:p>
          <a:p>
            <a:endParaRPr lang="en-US" sz="2400" dirty="0">
              <a:solidFill>
                <a:srgbClr val="0076BA"/>
              </a:solidFill>
              <a:latin typeface="PT Sans" panose="020B0503020203020204" pitchFamily="34" charset="0"/>
            </a:endParaRPr>
          </a:p>
          <a:p>
            <a:r>
              <a:rPr lang="en-US" sz="2700" dirty="0">
                <a:solidFill>
                  <a:srgbClr val="0076BA"/>
                </a:solidFill>
                <a:latin typeface="PT Sans" panose="020B0503020203020204" pitchFamily="34" charset="0"/>
              </a:rPr>
              <a:t>Normalization:</a:t>
            </a:r>
          </a:p>
        </p:txBody>
      </p:sp>
      <p:sp>
        <p:nvSpPr>
          <p:cNvPr id="10" name="8   regions in 97 ~ 1784 GeV…">
            <a:extLst>
              <a:ext uri="{FF2B5EF4-FFF2-40B4-BE49-F238E27FC236}">
                <a16:creationId xmlns:a16="http://schemas.microsoft.com/office/drawing/2014/main" id="{947C1242-5AF6-4C6C-AB0A-B7F3D122B4A0}"/>
              </a:ext>
            </a:extLst>
          </p:cNvPr>
          <p:cNvSpPr txBox="1"/>
          <p:nvPr/>
        </p:nvSpPr>
        <p:spPr>
          <a:xfrm>
            <a:off x="6908800" y="4606280"/>
            <a:ext cx="6071936" cy="407014"/>
          </a:xfrm>
          <a:prstGeom prst="rect">
            <a:avLst/>
          </a:prstGeom>
          <a:ln w="50800">
            <a:noFill/>
            <a:custDash>
              <a:ds d="200000" sp="200000"/>
            </a:custDash>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28787" tIns="28787" rIns="28787" bIns="28787" anchor="ctr">
            <a:spAutoFit/>
          </a:bodyPr>
          <a:lstStyle/>
          <a:p>
            <a:pPr defTabSz="1381841" eaLnBrk="1" fontAlgn="auto">
              <a:spcBef>
                <a:spcPts val="2267"/>
              </a:spcBef>
              <a:spcAft>
                <a:spcPts val="0"/>
              </a:spcAft>
              <a:defRPr sz="4000">
                <a:solidFill>
                  <a:srgbClr val="000000"/>
                </a:solidFill>
                <a:latin typeface="PT Sans"/>
                <a:ea typeface="PT Sans"/>
                <a:cs typeface="PT Sans"/>
                <a:sym typeface="PT Sans"/>
              </a:defRPr>
            </a:pPr>
            <a:r>
              <a:rPr lang="en-US" sz="2267" kern="0" dirty="0">
                <a:solidFill>
                  <a:srgbClr val="FF42A1">
                    <a:satOff val="-20754"/>
                    <a:lumOff val="-16738"/>
                  </a:srgbClr>
                </a:solidFill>
                <a:latin typeface="PT Sans"/>
                <a:sym typeface="PT Sans"/>
              </a:rPr>
              <a:t>Normalization by number of Z</a:t>
            </a:r>
            <a:endParaRPr sz="2267" kern="0" dirty="0">
              <a:solidFill>
                <a:srgbClr val="000000"/>
              </a:solidFill>
              <a:latin typeface="PT Sans"/>
              <a:sym typeface="PT Sans"/>
            </a:endParaRPr>
          </a:p>
        </p:txBody>
      </p:sp>
      <p:pic>
        <p:nvPicPr>
          <p:cNvPr id="16" name="Picture 15">
            <a:extLst>
              <a:ext uri="{FF2B5EF4-FFF2-40B4-BE49-F238E27FC236}">
                <a16:creationId xmlns:a16="http://schemas.microsoft.com/office/drawing/2014/main" id="{388F4C72-3979-4A25-9F07-A46E536E4C07}"/>
              </a:ext>
            </a:extLst>
          </p:cNvPr>
          <p:cNvPicPr>
            <a:picLocks noChangeAspect="1"/>
          </p:cNvPicPr>
          <p:nvPr/>
        </p:nvPicPr>
        <p:blipFill rotWithShape="1">
          <a:blip r:embed="rId3"/>
          <a:srcRect t="15363"/>
          <a:stretch/>
        </p:blipFill>
        <p:spPr>
          <a:xfrm>
            <a:off x="2732336" y="6141847"/>
            <a:ext cx="9114310" cy="1128729"/>
          </a:xfrm>
          <a:prstGeom prst="rect">
            <a:avLst/>
          </a:prstGeom>
        </p:spPr>
      </p:pic>
    </p:spTree>
    <p:extLst>
      <p:ext uri="{BB962C8B-B14F-4D97-AF65-F5344CB8AC3E}">
        <p14:creationId xmlns:p14="http://schemas.microsoft.com/office/powerpoint/2010/main" val="2288330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260-AB5C-449F-A1CD-60422343F0D0}"/>
              </a:ext>
            </a:extLst>
          </p:cNvPr>
          <p:cNvSpPr>
            <a:spLocks noGrp="1"/>
          </p:cNvSpPr>
          <p:nvPr>
            <p:ph type="title"/>
          </p:nvPr>
        </p:nvSpPr>
        <p:spPr/>
        <p:txBody>
          <a:bodyPr/>
          <a:lstStyle/>
          <a:p>
            <a:r>
              <a:rPr lang="en-US" dirty="0"/>
              <a:t>JEWEL (All Hadrons) </a:t>
            </a:r>
          </a:p>
        </p:txBody>
      </p:sp>
      <p:sp>
        <p:nvSpPr>
          <p:cNvPr id="4" name="Slide Number Placeholder 3">
            <a:extLst>
              <a:ext uri="{FF2B5EF4-FFF2-40B4-BE49-F238E27FC236}">
                <a16:creationId xmlns:a16="http://schemas.microsoft.com/office/drawing/2014/main" id="{91162A37-7481-4BDE-B116-123215324944}"/>
              </a:ext>
            </a:extLst>
          </p:cNvPr>
          <p:cNvSpPr>
            <a:spLocks noGrp="1"/>
          </p:cNvSpPr>
          <p:nvPr>
            <p:ph type="sldNum" idx="10"/>
          </p:nvPr>
        </p:nvSpPr>
        <p:spPr/>
        <p:txBody>
          <a:bodyPr/>
          <a:lstStyle/>
          <a:p>
            <a:pPr>
              <a:defRPr/>
            </a:pPr>
            <a:fld id="{CE073F8C-D60B-48F1-9268-A8D1323DD3CB}" type="slidenum">
              <a:rPr lang="en-US" altLang="en-US" smtClean="0"/>
              <a:pPr>
                <a:defRPr/>
              </a:pPr>
              <a:t>39</a:t>
            </a:fld>
            <a:endParaRPr lang="en-US" altLang="en-US"/>
          </a:p>
        </p:txBody>
      </p:sp>
      <p:sp>
        <p:nvSpPr>
          <p:cNvPr id="5" name="Footer Placeholder 4">
            <a:extLst>
              <a:ext uri="{FF2B5EF4-FFF2-40B4-BE49-F238E27FC236}">
                <a16:creationId xmlns:a16="http://schemas.microsoft.com/office/drawing/2014/main" id="{51ECCBC0-D7D0-4601-AAC1-53C85858156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sp>
        <p:nvSpPr>
          <p:cNvPr id="8" name="TextBox 7">
            <a:extLst>
              <a:ext uri="{FF2B5EF4-FFF2-40B4-BE49-F238E27FC236}">
                <a16:creationId xmlns:a16="http://schemas.microsoft.com/office/drawing/2014/main" id="{2F740B81-877A-4ACC-85A9-6E3CF69645D1}"/>
              </a:ext>
            </a:extLst>
          </p:cNvPr>
          <p:cNvSpPr txBox="1"/>
          <p:nvPr/>
        </p:nvSpPr>
        <p:spPr>
          <a:xfrm>
            <a:off x="6116520" y="1280552"/>
            <a:ext cx="7629072" cy="4154984"/>
          </a:xfrm>
          <a:prstGeom prst="rect">
            <a:avLst/>
          </a:prstGeom>
          <a:noFill/>
        </p:spPr>
        <p:txBody>
          <a:bodyPr wrap="square" rtlCol="0">
            <a:spAutoFit/>
          </a:bodyPr>
          <a:lstStyle/>
          <a:p>
            <a:pPr marL="342900" indent="-342900">
              <a:buFont typeface="Arial" panose="020B0604020202020204" pitchFamily="34" charset="0"/>
              <a:buChar char="•"/>
            </a:pPr>
            <a:r>
              <a:rPr lang="en-US" sz="2200" dirty="0"/>
              <a:t>At small ΔR, </a:t>
            </a:r>
            <a:r>
              <a:rPr lang="en-US" sz="2200" b="1" dirty="0">
                <a:solidFill>
                  <a:srgbClr val="F89C20"/>
                </a:solidFill>
              </a:rPr>
              <a:t>PbPb 0-30% </a:t>
            </a:r>
            <a:r>
              <a:rPr lang="en-US" sz="2200" dirty="0"/>
              <a:t>is lower than </a:t>
            </a:r>
            <a:r>
              <a:rPr lang="en-US" sz="2200" b="1" dirty="0">
                <a:solidFill>
                  <a:srgbClr val="508BFC"/>
                </a:solidFill>
              </a:rPr>
              <a:t>pp reference</a:t>
            </a:r>
            <a:r>
              <a:rPr lang="en-US" sz="2200" dirty="0"/>
              <a:t> </a:t>
            </a:r>
            <a:endParaRPr lang="en-US" sz="2200" b="1" dirty="0">
              <a:solidFill>
                <a:srgbClr val="F89C20"/>
              </a:solidFill>
            </a:endParaRPr>
          </a:p>
          <a:p>
            <a:r>
              <a:rPr lang="en-US" sz="2200" dirty="0">
                <a:sym typeface="Wingdings" panose="05000000000000000000" pitchFamily="2" charset="2"/>
              </a:rPr>
              <a:t> Jet Quenching</a:t>
            </a: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b="1" dirty="0">
                <a:solidFill>
                  <a:srgbClr val="E31A2C"/>
                </a:solidFill>
              </a:rPr>
              <a:t>Shower only result</a:t>
            </a:r>
            <a:r>
              <a:rPr lang="en-US" sz="2200" dirty="0"/>
              <a:t> shows a larger suppression in the phase space ΔR&gt; 0.1</a:t>
            </a:r>
          </a:p>
          <a:p>
            <a:r>
              <a:rPr lang="en-US" sz="2200" dirty="0">
                <a:sym typeface="Wingdings" panose="05000000000000000000" pitchFamily="2" charset="2"/>
              </a:rPr>
              <a:t> </a:t>
            </a:r>
            <a:r>
              <a:rPr lang="en-US" sz="2200" dirty="0"/>
              <a:t>There is a characteristic scale of the medium recoil effect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Large cancellation effect between </a:t>
            </a:r>
            <a:r>
              <a:rPr lang="en-US" sz="2200" b="1" dirty="0">
                <a:solidFill>
                  <a:srgbClr val="903F84"/>
                </a:solidFill>
              </a:rPr>
              <a:t>Positive Recoil</a:t>
            </a:r>
            <a:r>
              <a:rPr lang="en-US" sz="2200" dirty="0"/>
              <a:t> and Hole Contributions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solidFill>
                  <a:schemeClr val="bg1">
                    <a:lumMod val="50000"/>
                  </a:schemeClr>
                </a:solidFill>
              </a:rPr>
              <a:t>Note that hole </a:t>
            </a:r>
            <a:r>
              <a:rPr lang="en-US" sz="2200" dirty="0" err="1">
                <a:solidFill>
                  <a:schemeClr val="bg1">
                    <a:lumMod val="50000"/>
                  </a:schemeClr>
                </a:solidFill>
              </a:rPr>
              <a:t>partons</a:t>
            </a:r>
            <a:r>
              <a:rPr lang="en-US" sz="2200" dirty="0">
                <a:solidFill>
                  <a:schemeClr val="bg1">
                    <a:lumMod val="50000"/>
                  </a:schemeClr>
                </a:solidFill>
              </a:rPr>
              <a:t> are not hadronized in this calculation</a:t>
            </a:r>
          </a:p>
        </p:txBody>
      </p:sp>
      <p:pic>
        <p:nvPicPr>
          <p:cNvPr id="11" name="Picture 10">
            <a:extLst>
              <a:ext uri="{FF2B5EF4-FFF2-40B4-BE49-F238E27FC236}">
                <a16:creationId xmlns:a16="http://schemas.microsoft.com/office/drawing/2014/main" id="{961EAAFE-C55C-4E6C-BEA6-2260F8A9F974}"/>
              </a:ext>
            </a:extLst>
          </p:cNvPr>
          <p:cNvPicPr>
            <a:picLocks noChangeAspect="1"/>
          </p:cNvPicPr>
          <p:nvPr/>
        </p:nvPicPr>
        <p:blipFill>
          <a:blip r:embed="rId2"/>
          <a:stretch>
            <a:fillRect/>
          </a:stretch>
        </p:blipFill>
        <p:spPr>
          <a:xfrm>
            <a:off x="356072" y="1077888"/>
            <a:ext cx="5760448" cy="5767069"/>
          </a:xfrm>
          <a:prstGeom prst="rect">
            <a:avLst/>
          </a:prstGeom>
        </p:spPr>
      </p:pic>
      <p:pic>
        <p:nvPicPr>
          <p:cNvPr id="15" name="Picture 14">
            <a:extLst>
              <a:ext uri="{FF2B5EF4-FFF2-40B4-BE49-F238E27FC236}">
                <a16:creationId xmlns:a16="http://schemas.microsoft.com/office/drawing/2014/main" id="{65AB1C4E-B32E-44F8-BA20-8F24F62BFF0A}"/>
              </a:ext>
            </a:extLst>
          </p:cNvPr>
          <p:cNvPicPr>
            <a:picLocks noChangeAspect="1"/>
          </p:cNvPicPr>
          <p:nvPr/>
        </p:nvPicPr>
        <p:blipFill rotWithShape="1">
          <a:blip r:embed="rId3"/>
          <a:srcRect t="15363"/>
          <a:stretch/>
        </p:blipFill>
        <p:spPr>
          <a:xfrm>
            <a:off x="6332736" y="6262464"/>
            <a:ext cx="7098086" cy="879037"/>
          </a:xfrm>
          <a:prstGeom prst="rect">
            <a:avLst/>
          </a:prstGeom>
        </p:spPr>
      </p:pic>
      <p:sp>
        <p:nvSpPr>
          <p:cNvPr id="16" name="TextBox 15">
            <a:extLst>
              <a:ext uri="{FF2B5EF4-FFF2-40B4-BE49-F238E27FC236}">
                <a16:creationId xmlns:a16="http://schemas.microsoft.com/office/drawing/2014/main" id="{8DF6F1C3-2F6E-488B-8E0F-9901082F3213}"/>
              </a:ext>
            </a:extLst>
          </p:cNvPr>
          <p:cNvSpPr txBox="1"/>
          <p:nvPr/>
        </p:nvSpPr>
        <p:spPr>
          <a:xfrm>
            <a:off x="171326" y="6888703"/>
            <a:ext cx="6909758" cy="369332"/>
          </a:xfrm>
          <a:prstGeom prst="rect">
            <a:avLst/>
          </a:prstGeom>
          <a:noFill/>
        </p:spPr>
        <p:txBody>
          <a:bodyPr wrap="square">
            <a:spAutoFit/>
          </a:bodyPr>
          <a:lstStyle/>
          <a:p>
            <a:r>
              <a:rPr lang="en-US" sz="1800" dirty="0"/>
              <a:t>Yi Chen, YJL</a:t>
            </a:r>
          </a:p>
        </p:txBody>
      </p:sp>
      <p:sp>
        <p:nvSpPr>
          <p:cNvPr id="10" name="TextBox 9">
            <a:extLst>
              <a:ext uri="{FF2B5EF4-FFF2-40B4-BE49-F238E27FC236}">
                <a16:creationId xmlns:a16="http://schemas.microsoft.com/office/drawing/2014/main" id="{3315D67C-D622-45D9-8861-7930D8CB13B5}"/>
              </a:ext>
            </a:extLst>
          </p:cNvPr>
          <p:cNvSpPr txBox="1"/>
          <p:nvPr/>
        </p:nvSpPr>
        <p:spPr>
          <a:xfrm>
            <a:off x="2876352" y="3454152"/>
            <a:ext cx="2838085" cy="584775"/>
          </a:xfrm>
          <a:prstGeom prst="rect">
            <a:avLst/>
          </a:prstGeom>
          <a:noFill/>
        </p:spPr>
        <p:txBody>
          <a:bodyPr wrap="square" rtlCol="0">
            <a:spAutoFit/>
          </a:bodyPr>
          <a:lstStyle/>
          <a:p>
            <a:r>
              <a:rPr lang="en-US" sz="3200" dirty="0"/>
              <a:t>No </a:t>
            </a:r>
            <a:r>
              <a:rPr lang="el-GR" sz="3200" dirty="0"/>
              <a:t>η</a:t>
            </a:r>
            <a:r>
              <a:rPr lang="en-US" sz="3200" baseline="-25000" dirty="0"/>
              <a:t>hadron</a:t>
            </a:r>
            <a:r>
              <a:rPr lang="en-US" sz="3200" dirty="0"/>
              <a:t> cut</a:t>
            </a:r>
          </a:p>
        </p:txBody>
      </p:sp>
      <p:pic>
        <p:nvPicPr>
          <p:cNvPr id="12" name="Picture 11">
            <a:extLst>
              <a:ext uri="{FF2B5EF4-FFF2-40B4-BE49-F238E27FC236}">
                <a16:creationId xmlns:a16="http://schemas.microsoft.com/office/drawing/2014/main" id="{D2C1D97C-9762-41C2-AC4D-D051340FBB87}"/>
              </a:ext>
            </a:extLst>
          </p:cNvPr>
          <p:cNvPicPr>
            <a:picLocks noChangeAspect="1"/>
          </p:cNvPicPr>
          <p:nvPr/>
        </p:nvPicPr>
        <p:blipFill rotWithShape="1">
          <a:blip r:embed="rId3"/>
          <a:srcRect t="15363" r="82872" b="29979"/>
          <a:stretch/>
        </p:blipFill>
        <p:spPr>
          <a:xfrm rot="16200000">
            <a:off x="-246617" y="1396513"/>
            <a:ext cx="925283" cy="432049"/>
          </a:xfrm>
          <a:prstGeom prst="rect">
            <a:avLst/>
          </a:prstGeom>
        </p:spPr>
      </p:pic>
    </p:spTree>
    <p:extLst>
      <p:ext uri="{BB962C8B-B14F-4D97-AF65-F5344CB8AC3E}">
        <p14:creationId xmlns:p14="http://schemas.microsoft.com/office/powerpoint/2010/main" val="127708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ERN's Large Hadron Collider fires up for third time to uncover more  secrets of the cosmos | CNN">
            <a:extLst>
              <a:ext uri="{FF2B5EF4-FFF2-40B4-BE49-F238E27FC236}">
                <a16:creationId xmlns:a16="http://schemas.microsoft.com/office/drawing/2014/main" id="{3B543D73-7939-45DD-9798-F910D36D0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 t="33796" r="219" b="30116"/>
          <a:stretch/>
        </p:blipFill>
        <p:spPr bwMode="auto">
          <a:xfrm>
            <a:off x="-31315" y="4079358"/>
            <a:ext cx="13840185" cy="31878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D9DB35A-2A0B-4B23-B1A2-5AEA36F6995A}"/>
              </a:ext>
            </a:extLst>
          </p:cNvPr>
          <p:cNvSpPr/>
          <p:nvPr/>
        </p:nvSpPr>
        <p:spPr>
          <a:xfrm>
            <a:off x="-3968" y="4072880"/>
            <a:ext cx="138162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D19199-57E3-4A7B-9D55-22E7789C0D17}"/>
              </a:ext>
            </a:extLst>
          </p:cNvPr>
          <p:cNvSpPr>
            <a:spLocks noGrp="1"/>
          </p:cNvSpPr>
          <p:nvPr>
            <p:ph type="title"/>
          </p:nvPr>
        </p:nvSpPr>
        <p:spPr/>
        <p:txBody>
          <a:bodyPr/>
          <a:lstStyle/>
          <a:p>
            <a:pPr marL="227965" indent="-227965" defTabSz="914400"/>
            <a:r>
              <a:rPr lang="en-US" dirty="0">
                <a:latin typeface="Arial"/>
                <a:cs typeface="Arial"/>
              </a:rPr>
              <a:t>Motivation</a:t>
            </a:r>
            <a:endParaRPr lang="zh-TW" altLang="en-US" dirty="0"/>
          </a:p>
        </p:txBody>
      </p:sp>
      <p:sp>
        <p:nvSpPr>
          <p:cNvPr id="3" name="Slide Number Placeholder 2">
            <a:extLst>
              <a:ext uri="{FF2B5EF4-FFF2-40B4-BE49-F238E27FC236}">
                <a16:creationId xmlns:a16="http://schemas.microsoft.com/office/drawing/2014/main" id="{35ED9645-1C12-49A3-A13A-5A4898479ABF}"/>
              </a:ext>
            </a:extLst>
          </p:cNvPr>
          <p:cNvSpPr>
            <a:spLocks noGrp="1"/>
          </p:cNvSpPr>
          <p:nvPr>
            <p:ph type="sldNum" idx="10"/>
          </p:nvPr>
        </p:nvSpPr>
        <p:spPr/>
        <p:txBody>
          <a:bodyPr/>
          <a:lstStyle/>
          <a:p>
            <a:pPr>
              <a:defRPr/>
            </a:pPr>
            <a:fld id="{5FAFCA32-E79B-49D5-A95D-2B1C2F2F5DAE}" type="slidenum">
              <a:rPr lang="en-US" altLang="en-US" smtClean="0"/>
              <a:pPr>
                <a:defRPr/>
              </a:pPr>
              <a:t>4</a:t>
            </a:fld>
            <a:endParaRPr lang="en-US" altLang="en-US"/>
          </a:p>
        </p:txBody>
      </p:sp>
      <p:sp>
        <p:nvSpPr>
          <p:cNvPr id="4" name="Footer Placeholder 3">
            <a:extLst>
              <a:ext uri="{FF2B5EF4-FFF2-40B4-BE49-F238E27FC236}">
                <a16:creationId xmlns:a16="http://schemas.microsoft.com/office/drawing/2014/main" id="{47FA1551-E174-482C-B6BB-A8C1C1A95026}"/>
              </a:ext>
            </a:extLst>
          </p:cNvPr>
          <p:cNvSpPr>
            <a:spLocks noGrp="1"/>
          </p:cNvSpPr>
          <p:nvPr>
            <p:ph type="ftr" idx="11"/>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63" rtl="0" eaLnBrk="0" fontAlgn="base" hangingPunct="0">
              <a:spcBef>
                <a:spcPct val="0"/>
              </a:spcBef>
              <a:spcAft>
                <a:spcPct val="0"/>
              </a:spcAft>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kern="1200">
                <a:solidFill>
                  <a:schemeClr val="tx1"/>
                </a:solidFill>
                <a:latin typeface="Arial" panose="020B0604020202020204" pitchFamily="34" charset="0"/>
                <a:ea typeface="新細明體" panose="02020500000000000000" pitchFamily="18" charset="-120"/>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grpSp>
        <p:nvGrpSpPr>
          <p:cNvPr id="19" name="Group 18">
            <a:extLst>
              <a:ext uri="{FF2B5EF4-FFF2-40B4-BE49-F238E27FC236}">
                <a16:creationId xmlns:a16="http://schemas.microsoft.com/office/drawing/2014/main" id="{9C218402-0881-4197-AF37-3115037E4DA6}"/>
              </a:ext>
            </a:extLst>
          </p:cNvPr>
          <p:cNvGrpSpPr/>
          <p:nvPr/>
        </p:nvGrpSpPr>
        <p:grpSpPr>
          <a:xfrm>
            <a:off x="-22584" y="789856"/>
            <a:ext cx="13677553" cy="3271933"/>
            <a:chOff x="1580208" y="1984905"/>
            <a:chExt cx="10657034" cy="2549367"/>
          </a:xfrm>
        </p:grpSpPr>
        <p:pic>
          <p:nvPicPr>
            <p:cNvPr id="5" name="Picture 4" descr="EnergyCut_ge_100_thrust_genLvl_dNdphi_data2D_5.pdf">
              <a:extLst>
                <a:ext uri="{FF2B5EF4-FFF2-40B4-BE49-F238E27FC236}">
                  <a16:creationId xmlns:a16="http://schemas.microsoft.com/office/drawing/2014/main" id="{856F83EA-40A3-4DE8-900D-B8F4863D5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41"/>
            <a:stretch/>
          </p:blipFill>
          <p:spPr bwMode="auto">
            <a:xfrm>
              <a:off x="1580208" y="1984905"/>
              <a:ext cx="2835109" cy="25340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1C4F89C-E5E5-438F-9C6C-B80232EF0B1B}"/>
                </a:ext>
              </a:extLst>
            </p:cNvPr>
            <p:cNvGrpSpPr/>
            <p:nvPr/>
          </p:nvGrpSpPr>
          <p:grpSpPr>
            <a:xfrm>
              <a:off x="4041171" y="2013992"/>
              <a:ext cx="8196071" cy="2520280"/>
              <a:chOff x="4449301" y="1005881"/>
              <a:chExt cx="7001352" cy="2152905"/>
            </a:xfrm>
          </p:grpSpPr>
          <p:grpSp>
            <p:nvGrpSpPr>
              <p:cNvPr id="7" name="Group 6">
                <a:extLst>
                  <a:ext uri="{FF2B5EF4-FFF2-40B4-BE49-F238E27FC236}">
                    <a16:creationId xmlns:a16="http://schemas.microsoft.com/office/drawing/2014/main" id="{3F872C73-43D6-4B28-AFAA-5E1609EC5213}"/>
                  </a:ext>
                </a:extLst>
              </p:cNvPr>
              <p:cNvGrpSpPr/>
              <p:nvPr/>
            </p:nvGrpSpPr>
            <p:grpSpPr>
              <a:xfrm>
                <a:off x="4577144" y="1005881"/>
                <a:ext cx="6873509" cy="2152905"/>
                <a:chOff x="729061" y="1005879"/>
                <a:chExt cx="8729908" cy="2820064"/>
              </a:xfrm>
            </p:grpSpPr>
            <p:grpSp>
              <p:nvGrpSpPr>
                <p:cNvPr id="11" name="组 6">
                  <a:extLst>
                    <a:ext uri="{FF2B5EF4-FFF2-40B4-BE49-F238E27FC236}">
                      <a16:creationId xmlns:a16="http://schemas.microsoft.com/office/drawing/2014/main" id="{8AE96C83-5076-426F-AA28-532CB514D5AA}"/>
                    </a:ext>
                  </a:extLst>
                </p:cNvPr>
                <p:cNvGrpSpPr/>
                <p:nvPr/>
              </p:nvGrpSpPr>
              <p:grpSpPr>
                <a:xfrm>
                  <a:off x="729061" y="1005879"/>
                  <a:ext cx="8686799" cy="2820064"/>
                  <a:chOff x="349431" y="922484"/>
                  <a:chExt cx="8686799" cy="2820064"/>
                </a:xfrm>
              </p:grpSpPr>
              <p:pic>
                <p:nvPicPr>
                  <p:cNvPr id="15" name="图片 7">
                    <a:extLst>
                      <a:ext uri="{FF2B5EF4-FFF2-40B4-BE49-F238E27FC236}">
                        <a16:creationId xmlns:a16="http://schemas.microsoft.com/office/drawing/2014/main" id="{EA289DA8-BDAC-414A-A9C8-476BD3292818}"/>
                      </a:ext>
                    </a:extLst>
                  </p:cNvPr>
                  <p:cNvPicPr>
                    <a:picLocks noChangeAspect="1"/>
                  </p:cNvPicPr>
                  <p:nvPr/>
                </p:nvPicPr>
                <p:blipFill>
                  <a:blip r:embed="rId5"/>
                  <a:stretch>
                    <a:fillRect/>
                  </a:stretch>
                </p:blipFill>
                <p:spPr>
                  <a:xfrm>
                    <a:off x="349431" y="922484"/>
                    <a:ext cx="8686799" cy="2820064"/>
                  </a:xfrm>
                  <a:prstGeom prst="rect">
                    <a:avLst/>
                  </a:prstGeom>
                </p:spPr>
              </p:pic>
              <p:sp>
                <p:nvSpPr>
                  <p:cNvPr id="16" name="椭圆 8">
                    <a:extLst>
                      <a:ext uri="{FF2B5EF4-FFF2-40B4-BE49-F238E27FC236}">
                        <a16:creationId xmlns:a16="http://schemas.microsoft.com/office/drawing/2014/main" id="{7DC10398-D6C8-4B2C-97FE-3EDC40008DB9}"/>
                      </a:ext>
                    </a:extLst>
                  </p:cNvPr>
                  <p:cNvSpPr/>
                  <p:nvPr/>
                </p:nvSpPr>
                <p:spPr>
                  <a:xfrm>
                    <a:off x="2404005"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7" name="椭圆 9">
                    <a:extLst>
                      <a:ext uri="{FF2B5EF4-FFF2-40B4-BE49-F238E27FC236}">
                        <a16:creationId xmlns:a16="http://schemas.microsoft.com/office/drawing/2014/main" id="{4B3FF4DB-33AE-4B50-B5A7-1D559B1872E7}"/>
                      </a:ext>
                    </a:extLst>
                  </p:cNvPr>
                  <p:cNvSpPr/>
                  <p:nvPr/>
                </p:nvSpPr>
                <p:spPr>
                  <a:xfrm>
                    <a:off x="5357296"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8" name="椭圆 10">
                    <a:extLst>
                      <a:ext uri="{FF2B5EF4-FFF2-40B4-BE49-F238E27FC236}">
                        <a16:creationId xmlns:a16="http://schemas.microsoft.com/office/drawing/2014/main" id="{05792EB1-B205-4534-9E70-96A846617700}"/>
                      </a:ext>
                    </a:extLst>
                  </p:cNvPr>
                  <p:cNvSpPr/>
                  <p:nvPr/>
                </p:nvSpPr>
                <p:spPr>
                  <a:xfrm>
                    <a:off x="8260881"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grpSp>
            <p:sp>
              <p:nvSpPr>
                <p:cNvPr id="12" name="TextBox 11">
                  <a:extLst>
                    <a:ext uri="{FF2B5EF4-FFF2-40B4-BE49-F238E27FC236}">
                      <a16:creationId xmlns:a16="http://schemas.microsoft.com/office/drawing/2014/main" id="{0B7AFFA0-596E-49DB-827C-4B52198979B6}"/>
                    </a:ext>
                  </a:extLst>
                </p:cNvPr>
                <p:cNvSpPr txBox="1"/>
                <p:nvPr/>
              </p:nvSpPr>
              <p:spPr>
                <a:xfrm>
                  <a:off x="2674955" y="1179926"/>
                  <a:ext cx="670233" cy="561223"/>
                </a:xfrm>
                <a:prstGeom prst="rect">
                  <a:avLst/>
                </a:prstGeom>
                <a:noFill/>
              </p:spPr>
              <p:txBody>
                <a:bodyPr wrap="none" rtlCol="0">
                  <a:spAutoFit/>
                </a:bodyPr>
                <a:lstStyle/>
                <a:p>
                  <a:r>
                    <a:rPr lang="en-US" sz="2184" b="1" dirty="0">
                      <a:solidFill>
                        <a:schemeClr val="accent5"/>
                      </a:solidFill>
                    </a:rPr>
                    <a:t>pp</a:t>
                  </a:r>
                </a:p>
              </p:txBody>
            </p:sp>
            <p:sp>
              <p:nvSpPr>
                <p:cNvPr id="13" name="Rectangle 12">
                  <a:extLst>
                    <a:ext uri="{FF2B5EF4-FFF2-40B4-BE49-F238E27FC236}">
                      <a16:creationId xmlns:a16="http://schemas.microsoft.com/office/drawing/2014/main" id="{5A7C18EE-0CF4-474C-9A4F-5192C76330BD}"/>
                    </a:ext>
                  </a:extLst>
                </p:cNvPr>
                <p:cNvSpPr/>
                <p:nvPr/>
              </p:nvSpPr>
              <p:spPr>
                <a:xfrm>
                  <a:off x="5750430" y="1237611"/>
                  <a:ext cx="908437" cy="561223"/>
                </a:xfrm>
                <a:prstGeom prst="rect">
                  <a:avLst/>
                </a:prstGeom>
              </p:spPr>
              <p:txBody>
                <a:bodyPr wrap="none">
                  <a:spAutoFit/>
                </a:bodyPr>
                <a:lstStyle/>
                <a:p>
                  <a:r>
                    <a:rPr lang="en-US" sz="2184" b="1" dirty="0">
                      <a:solidFill>
                        <a:schemeClr val="accent6">
                          <a:lumMod val="75000"/>
                        </a:schemeClr>
                      </a:solidFill>
                    </a:rPr>
                    <a:t>pPb</a:t>
                  </a:r>
                </a:p>
              </p:txBody>
            </p:sp>
            <p:sp>
              <p:nvSpPr>
                <p:cNvPr id="14" name="Rectangle 13">
                  <a:extLst>
                    <a:ext uri="{FF2B5EF4-FFF2-40B4-BE49-F238E27FC236}">
                      <a16:creationId xmlns:a16="http://schemas.microsoft.com/office/drawing/2014/main" id="{5F5B3EF4-4FA0-4504-B4B8-84336302C391}"/>
                    </a:ext>
                  </a:extLst>
                </p:cNvPr>
                <p:cNvSpPr/>
                <p:nvPr/>
              </p:nvSpPr>
              <p:spPr>
                <a:xfrm>
                  <a:off x="8563293" y="1291455"/>
                  <a:ext cx="895676" cy="373542"/>
                </a:xfrm>
                <a:prstGeom prst="rect">
                  <a:avLst/>
                </a:prstGeom>
              </p:spPr>
              <p:txBody>
                <a:bodyPr wrap="square">
                  <a:spAutoFit/>
                </a:bodyPr>
                <a:lstStyle/>
                <a:p>
                  <a:r>
                    <a:rPr lang="en-US" sz="2184" b="1" dirty="0">
                      <a:solidFill>
                        <a:schemeClr val="accent3">
                          <a:lumMod val="50000"/>
                        </a:schemeClr>
                      </a:solidFill>
                    </a:rPr>
                    <a:t>PbPb</a:t>
                  </a:r>
                </a:p>
              </p:txBody>
            </p:sp>
          </p:grpSp>
          <p:sp>
            <p:nvSpPr>
              <p:cNvPr id="8" name="Rectangle 7">
                <a:extLst>
                  <a:ext uri="{FF2B5EF4-FFF2-40B4-BE49-F238E27FC236}">
                    <a16:creationId xmlns:a16="http://schemas.microsoft.com/office/drawing/2014/main" id="{D2AB4CED-90A1-4285-B26D-5FA3528519AA}"/>
                  </a:ext>
                </a:extLst>
              </p:cNvPr>
              <p:cNvSpPr/>
              <p:nvPr/>
            </p:nvSpPr>
            <p:spPr>
              <a:xfrm>
                <a:off x="4449301"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9" name="Rectangle 8">
                <a:extLst>
                  <a:ext uri="{FF2B5EF4-FFF2-40B4-BE49-F238E27FC236}">
                    <a16:creationId xmlns:a16="http://schemas.microsoft.com/office/drawing/2014/main" id="{CB696F48-A684-4452-8DA0-E83D221AF802}"/>
                  </a:ext>
                </a:extLst>
              </p:cNvPr>
              <p:cNvSpPr/>
              <p:nvPr/>
            </p:nvSpPr>
            <p:spPr>
              <a:xfrm>
                <a:off x="6750465"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10" name="Rectangle 9">
                <a:extLst>
                  <a:ext uri="{FF2B5EF4-FFF2-40B4-BE49-F238E27FC236}">
                    <a16:creationId xmlns:a16="http://schemas.microsoft.com/office/drawing/2014/main" id="{A0558836-FCD6-41C9-80AD-3F32AF0AD52E}"/>
                  </a:ext>
                </a:extLst>
              </p:cNvPr>
              <p:cNvSpPr/>
              <p:nvPr/>
            </p:nvSpPr>
            <p:spPr>
              <a:xfrm>
                <a:off x="9051629"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grpSp>
      </p:grpSp>
      <p:sp>
        <p:nvSpPr>
          <p:cNvPr id="20" name="椭圆 8">
            <a:extLst>
              <a:ext uri="{FF2B5EF4-FFF2-40B4-BE49-F238E27FC236}">
                <a16:creationId xmlns:a16="http://schemas.microsoft.com/office/drawing/2014/main" id="{087ED66A-AC65-4581-8E24-B8EEE15866EC}"/>
              </a:ext>
            </a:extLst>
          </p:cNvPr>
          <p:cNvSpPr/>
          <p:nvPr/>
        </p:nvSpPr>
        <p:spPr>
          <a:xfrm>
            <a:off x="2490137" y="2446040"/>
            <a:ext cx="818263" cy="520288"/>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22" name="TextBox 21">
            <a:extLst>
              <a:ext uri="{FF2B5EF4-FFF2-40B4-BE49-F238E27FC236}">
                <a16:creationId xmlns:a16="http://schemas.microsoft.com/office/drawing/2014/main" id="{832EA29F-A179-4DC2-8887-DF4386AF721E}"/>
              </a:ext>
            </a:extLst>
          </p:cNvPr>
          <p:cNvSpPr txBox="1"/>
          <p:nvPr/>
        </p:nvSpPr>
        <p:spPr>
          <a:xfrm>
            <a:off x="2322153" y="1172349"/>
            <a:ext cx="971381" cy="461665"/>
          </a:xfrm>
          <a:prstGeom prst="rect">
            <a:avLst/>
          </a:prstGeom>
          <a:noFill/>
        </p:spPr>
        <p:txBody>
          <a:bodyPr wrap="square" rtlCol="0">
            <a:spAutoFit/>
          </a:bodyPr>
          <a:lstStyle/>
          <a:p>
            <a:r>
              <a:rPr lang="en-US" sz="2400" b="1" dirty="0">
                <a:solidFill>
                  <a:srgbClr val="FF0000"/>
                </a:solidFill>
              </a:rPr>
              <a:t>e</a:t>
            </a:r>
            <a:r>
              <a:rPr lang="en-US" sz="2400" b="1" baseline="30000" dirty="0">
                <a:solidFill>
                  <a:srgbClr val="FF0000"/>
                </a:solidFill>
              </a:rPr>
              <a:t>+</a:t>
            </a:r>
            <a:r>
              <a:rPr lang="en-US" sz="2400" b="1" dirty="0">
                <a:solidFill>
                  <a:srgbClr val="FF0000"/>
                </a:solidFill>
              </a:rPr>
              <a:t>e</a:t>
            </a:r>
            <a:r>
              <a:rPr lang="en-US" sz="2400" b="1" baseline="30000" dirty="0">
                <a:solidFill>
                  <a:srgbClr val="FF0000"/>
                </a:solidFill>
              </a:rPr>
              <a:t>-</a:t>
            </a:r>
            <a:endParaRPr lang="en-US" sz="1600" b="1" baseline="30000" dirty="0">
              <a:solidFill>
                <a:srgbClr val="FF0000"/>
              </a:solidFill>
            </a:endParaRPr>
          </a:p>
        </p:txBody>
      </p:sp>
      <p:sp>
        <p:nvSpPr>
          <p:cNvPr id="29" name="文字方塊 7">
            <a:extLst>
              <a:ext uri="{FF2B5EF4-FFF2-40B4-BE49-F238E27FC236}">
                <a16:creationId xmlns:a16="http://schemas.microsoft.com/office/drawing/2014/main" id="{BB8E33EC-9D5C-46D0-962B-A5E505D17C68}"/>
              </a:ext>
            </a:extLst>
          </p:cNvPr>
          <p:cNvSpPr txBox="1"/>
          <p:nvPr/>
        </p:nvSpPr>
        <p:spPr>
          <a:xfrm>
            <a:off x="-96036" y="4020395"/>
            <a:ext cx="1808620" cy="646331"/>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latin typeface="Arial"/>
                <a:ea typeface="ＭＳ Ｐゴシック"/>
                <a:cs typeface="Arial"/>
              </a:rPr>
              <a:t>MIT-MOD-23-001</a:t>
            </a:r>
          </a:p>
          <a:p>
            <a:pPr algn="ctr"/>
            <a:r>
              <a:rPr lang="en-US" altLang="zh-TW" sz="1200" dirty="0" err="1">
                <a:latin typeface="Arial"/>
                <a:ea typeface="ＭＳ Ｐゴシック"/>
                <a:cs typeface="Arial"/>
              </a:rPr>
              <a:t>arXiv</a:t>
            </a:r>
            <a:r>
              <a:rPr lang="en-US" altLang="zh-TW" sz="1200" dirty="0">
                <a:latin typeface="Arial"/>
                <a:ea typeface="ＭＳ Ｐゴシック"/>
                <a:cs typeface="Arial"/>
              </a:rPr>
              <a:t>: 2312.05084</a:t>
            </a:r>
            <a:endParaRPr lang="zh-TW" altLang="en-US" dirty="0">
              <a:cs typeface="Arial"/>
            </a:endParaRPr>
          </a:p>
          <a:p>
            <a:pPr algn="ctr"/>
            <a:r>
              <a:rPr lang="en-US" altLang="zh-TW" sz="1200" dirty="0">
                <a:latin typeface="Arial"/>
                <a:ea typeface="ＭＳ Ｐゴシック"/>
                <a:cs typeface="Arial"/>
              </a:rPr>
              <a:t>Submitted to PLB</a:t>
            </a:r>
            <a:endParaRPr lang="en-US" altLang="zh-TW" sz="1200" dirty="0">
              <a:cs typeface="Arial"/>
            </a:endParaRPr>
          </a:p>
        </p:txBody>
      </p:sp>
      <p:sp>
        <p:nvSpPr>
          <p:cNvPr id="31" name="TextBox 30">
            <a:extLst>
              <a:ext uri="{FF2B5EF4-FFF2-40B4-BE49-F238E27FC236}">
                <a16:creationId xmlns:a16="http://schemas.microsoft.com/office/drawing/2014/main" id="{5EE51892-5D1A-4C59-906A-705484AA4D37}"/>
              </a:ext>
            </a:extLst>
          </p:cNvPr>
          <p:cNvSpPr txBox="1"/>
          <p:nvPr/>
        </p:nvSpPr>
        <p:spPr>
          <a:xfrm>
            <a:off x="428080" y="4646745"/>
            <a:ext cx="12529392" cy="2677656"/>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rgbClr val="000000"/>
                </a:solidFill>
                <a:latin typeface="Arial"/>
                <a:ea typeface="ＭＳ Ｐゴシック"/>
                <a:cs typeface="Arial"/>
              </a:rPr>
              <a:t>EEC in pp: </a:t>
            </a:r>
          </a:p>
          <a:p>
            <a:pPr marL="1085850" lvl="1" indent="-342900">
              <a:buFont typeface="Arial" panose="020B0604020202020204" pitchFamily="34" charset="0"/>
              <a:buChar char="•"/>
            </a:pPr>
            <a:r>
              <a:rPr lang="en-US" sz="2800" dirty="0">
                <a:solidFill>
                  <a:schemeClr val="accent5">
                    <a:lumMod val="75000"/>
                  </a:schemeClr>
                </a:solidFill>
                <a:latin typeface="Arial"/>
                <a:ea typeface="ＭＳ Ｐゴシック"/>
                <a:cs typeface="Arial"/>
              </a:rPr>
              <a:t>New tool for α</a:t>
            </a:r>
            <a:r>
              <a:rPr lang="en-US" sz="2800" baseline="-25000" dirty="0">
                <a:solidFill>
                  <a:schemeClr val="accent5">
                    <a:lumMod val="75000"/>
                  </a:schemeClr>
                </a:solidFill>
                <a:latin typeface="Arial"/>
                <a:ea typeface="ＭＳ Ｐゴシック"/>
                <a:cs typeface="Arial"/>
              </a:rPr>
              <a:t>s</a:t>
            </a:r>
            <a:r>
              <a:rPr lang="en-US" sz="2800" dirty="0">
                <a:solidFill>
                  <a:schemeClr val="accent5">
                    <a:lumMod val="75000"/>
                  </a:schemeClr>
                </a:solidFill>
                <a:latin typeface="Arial"/>
                <a:ea typeface="ＭＳ Ｐゴシック"/>
                <a:cs typeface="Arial"/>
              </a:rPr>
              <a:t> extraction</a:t>
            </a:r>
            <a:endParaRPr lang="en-US" dirty="0">
              <a:solidFill>
                <a:schemeClr val="accent5">
                  <a:lumMod val="75000"/>
                </a:schemeClr>
              </a:solidFill>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Test on pQCD and compared to event generators, such as </a:t>
            </a:r>
            <a:r>
              <a:rPr lang="en-US" sz="2800" dirty="0">
                <a:solidFill>
                  <a:srgbClr val="FF0000"/>
                </a:solidFill>
                <a:latin typeface="Arial"/>
                <a:ea typeface="ＭＳ Ｐゴシック"/>
                <a:cs typeface="Arial"/>
              </a:rPr>
              <a:t>PYTHIA 6</a:t>
            </a:r>
            <a:r>
              <a:rPr lang="en-US" sz="2800" dirty="0">
                <a:latin typeface="Arial"/>
                <a:ea typeface="ＭＳ Ｐゴシック"/>
                <a:cs typeface="Arial"/>
              </a:rPr>
              <a:t>, </a:t>
            </a:r>
            <a:r>
              <a:rPr lang="en-US" sz="2800" dirty="0">
                <a:solidFill>
                  <a:schemeClr val="accent5"/>
                </a:solidFill>
                <a:latin typeface="Arial"/>
                <a:ea typeface="ＭＳ Ｐゴシック"/>
                <a:cs typeface="Arial"/>
              </a:rPr>
              <a:t>PYTHIA 8</a:t>
            </a:r>
            <a:r>
              <a:rPr lang="en-US" sz="2800" dirty="0">
                <a:latin typeface="Arial"/>
                <a:ea typeface="ＭＳ Ｐゴシック"/>
                <a:cs typeface="Arial"/>
              </a:rPr>
              <a:t>, </a:t>
            </a:r>
            <a:r>
              <a:rPr lang="en-US" sz="2800" dirty="0">
                <a:solidFill>
                  <a:schemeClr val="accent2">
                    <a:lumMod val="75000"/>
                  </a:schemeClr>
                </a:solidFill>
                <a:latin typeface="Arial"/>
                <a:ea typeface="ＭＳ Ｐゴシック"/>
                <a:cs typeface="Arial"/>
              </a:rPr>
              <a:t>SHERPA</a:t>
            </a:r>
            <a:r>
              <a:rPr lang="en-US" sz="2800" dirty="0">
                <a:latin typeface="Arial"/>
                <a:ea typeface="ＭＳ Ｐゴシック"/>
                <a:cs typeface="Arial"/>
              </a:rPr>
              <a:t> and </a:t>
            </a:r>
            <a:r>
              <a:rPr lang="en-US" sz="2800" dirty="0">
                <a:solidFill>
                  <a:schemeClr val="accent6">
                    <a:lumMod val="75000"/>
                  </a:schemeClr>
                </a:solidFill>
                <a:latin typeface="Arial"/>
                <a:ea typeface="ＭＳ Ｐゴシック"/>
                <a:cs typeface="Arial"/>
              </a:rPr>
              <a:t>HERWIG</a:t>
            </a:r>
            <a:r>
              <a:rPr lang="en-US" sz="2800" dirty="0">
                <a:latin typeface="Arial"/>
                <a:ea typeface="ＭＳ Ｐゴシック"/>
                <a:cs typeface="Arial"/>
              </a:rPr>
              <a:t> are tuned with hadronic event shape observables and hadron spectra in e</a:t>
            </a:r>
            <a:r>
              <a:rPr lang="en-US" sz="2800" baseline="30000" dirty="0">
                <a:latin typeface="Arial"/>
                <a:ea typeface="ＭＳ Ｐゴシック"/>
                <a:cs typeface="Arial"/>
              </a:rPr>
              <a:t>+</a:t>
            </a:r>
            <a:r>
              <a:rPr lang="en-US" sz="2800" dirty="0">
                <a:latin typeface="Arial"/>
                <a:ea typeface="ＭＳ Ｐゴシック"/>
                <a:cs typeface="Arial"/>
              </a:rPr>
              <a:t> e</a:t>
            </a:r>
            <a:r>
              <a:rPr lang="en-US" sz="2800" baseline="30000" dirty="0">
                <a:latin typeface="Arial"/>
                <a:ea typeface="ＭＳ Ｐゴシック"/>
                <a:cs typeface="Arial"/>
              </a:rPr>
              <a:t>-</a:t>
            </a:r>
            <a:r>
              <a:rPr lang="en-US" sz="2800" dirty="0">
                <a:latin typeface="Arial"/>
                <a:ea typeface="ＭＳ Ｐゴシック"/>
                <a:cs typeface="Arial"/>
              </a:rPr>
              <a:t> </a:t>
            </a:r>
          </a:p>
          <a:p>
            <a:pPr marL="1085850" lvl="1" indent="-342900">
              <a:buFont typeface="Arial" panose="020B0604020202020204" pitchFamily="34" charset="0"/>
              <a:buChar char="•"/>
            </a:pPr>
            <a:r>
              <a:rPr lang="en-US" sz="2800" dirty="0">
                <a:latin typeface="Arial"/>
                <a:ea typeface="ＭＳ Ｐゴシック"/>
                <a:cs typeface="Arial"/>
              </a:rPr>
              <a:t>Reference for pA and AA </a:t>
            </a:r>
            <a:endParaRPr lang="en-US" dirty="0"/>
          </a:p>
        </p:txBody>
      </p:sp>
      <p:sp>
        <p:nvSpPr>
          <p:cNvPr id="32" name="Rectangle 31">
            <a:extLst>
              <a:ext uri="{FF2B5EF4-FFF2-40B4-BE49-F238E27FC236}">
                <a16:creationId xmlns:a16="http://schemas.microsoft.com/office/drawing/2014/main" id="{43E46780-7AAD-42A8-8C1F-78948634C610}"/>
              </a:ext>
            </a:extLst>
          </p:cNvPr>
          <p:cNvSpPr/>
          <p:nvPr/>
        </p:nvSpPr>
        <p:spPr>
          <a:xfrm>
            <a:off x="-5037" y="803010"/>
            <a:ext cx="3326573"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68DD14-FBA9-4C70-9571-8C6DB6038805}"/>
              </a:ext>
            </a:extLst>
          </p:cNvPr>
          <p:cNvSpPr/>
          <p:nvPr/>
        </p:nvSpPr>
        <p:spPr>
          <a:xfrm>
            <a:off x="6857918" y="816096"/>
            <a:ext cx="6797051"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367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260-AB5C-449F-A1CD-60422343F0D0}"/>
              </a:ext>
            </a:extLst>
          </p:cNvPr>
          <p:cNvSpPr>
            <a:spLocks noGrp="1"/>
          </p:cNvSpPr>
          <p:nvPr>
            <p:ph type="title"/>
          </p:nvPr>
        </p:nvSpPr>
        <p:spPr/>
        <p:txBody>
          <a:bodyPr/>
          <a:lstStyle/>
          <a:p>
            <a:r>
              <a:rPr lang="en-US" dirty="0"/>
              <a:t>Z-Tagged E2C in HYBRID Model (All Hadrons)</a:t>
            </a:r>
          </a:p>
        </p:txBody>
      </p:sp>
      <p:sp>
        <p:nvSpPr>
          <p:cNvPr id="4" name="Slide Number Placeholder 3">
            <a:extLst>
              <a:ext uri="{FF2B5EF4-FFF2-40B4-BE49-F238E27FC236}">
                <a16:creationId xmlns:a16="http://schemas.microsoft.com/office/drawing/2014/main" id="{91162A37-7481-4BDE-B116-123215324944}"/>
              </a:ext>
            </a:extLst>
          </p:cNvPr>
          <p:cNvSpPr>
            <a:spLocks noGrp="1"/>
          </p:cNvSpPr>
          <p:nvPr>
            <p:ph type="sldNum" idx="10"/>
          </p:nvPr>
        </p:nvSpPr>
        <p:spPr/>
        <p:txBody>
          <a:bodyPr/>
          <a:lstStyle/>
          <a:p>
            <a:pPr>
              <a:defRPr/>
            </a:pPr>
            <a:fld id="{CE073F8C-D60B-48F1-9268-A8D1323DD3CB}" type="slidenum">
              <a:rPr lang="en-US" altLang="en-US" smtClean="0"/>
              <a:pPr>
                <a:defRPr/>
              </a:pPr>
              <a:t>40</a:t>
            </a:fld>
            <a:endParaRPr lang="en-US" altLang="en-US"/>
          </a:p>
        </p:txBody>
      </p:sp>
      <p:sp>
        <p:nvSpPr>
          <p:cNvPr id="5" name="Footer Placeholder 4">
            <a:extLst>
              <a:ext uri="{FF2B5EF4-FFF2-40B4-BE49-F238E27FC236}">
                <a16:creationId xmlns:a16="http://schemas.microsoft.com/office/drawing/2014/main" id="{51ECCBC0-D7D0-4601-AAC1-53C85858156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6" name="Picture 5">
            <a:extLst>
              <a:ext uri="{FF2B5EF4-FFF2-40B4-BE49-F238E27FC236}">
                <a16:creationId xmlns:a16="http://schemas.microsoft.com/office/drawing/2014/main" id="{381C8229-6E69-4D4F-9891-3B627DA92275}"/>
              </a:ext>
            </a:extLst>
          </p:cNvPr>
          <p:cNvPicPr>
            <a:picLocks noChangeAspect="1"/>
          </p:cNvPicPr>
          <p:nvPr/>
        </p:nvPicPr>
        <p:blipFill>
          <a:blip r:embed="rId2"/>
          <a:stretch>
            <a:fillRect/>
          </a:stretch>
        </p:blipFill>
        <p:spPr>
          <a:xfrm>
            <a:off x="373325" y="1018316"/>
            <a:ext cx="5943600" cy="5870387"/>
          </a:xfrm>
          <a:prstGeom prst="rect">
            <a:avLst/>
          </a:prstGeom>
        </p:spPr>
      </p:pic>
      <p:sp>
        <p:nvSpPr>
          <p:cNvPr id="13" name="TextBox 12">
            <a:extLst>
              <a:ext uri="{FF2B5EF4-FFF2-40B4-BE49-F238E27FC236}">
                <a16:creationId xmlns:a16="http://schemas.microsoft.com/office/drawing/2014/main" id="{ED1D9BC9-60E8-4142-A5B6-487CE02FFFF9}"/>
              </a:ext>
            </a:extLst>
          </p:cNvPr>
          <p:cNvSpPr txBox="1"/>
          <p:nvPr/>
        </p:nvSpPr>
        <p:spPr>
          <a:xfrm>
            <a:off x="171326" y="6888703"/>
            <a:ext cx="6909758" cy="369332"/>
          </a:xfrm>
          <a:prstGeom prst="rect">
            <a:avLst/>
          </a:prstGeom>
          <a:noFill/>
        </p:spPr>
        <p:txBody>
          <a:bodyPr wrap="square">
            <a:spAutoFit/>
          </a:bodyPr>
          <a:lstStyle/>
          <a:p>
            <a:r>
              <a:rPr lang="en-US" sz="1800" dirty="0"/>
              <a:t>Daniel Pablo, Krishna Rajagopal, Yi Chen, YJL</a:t>
            </a:r>
          </a:p>
        </p:txBody>
      </p:sp>
      <p:sp>
        <p:nvSpPr>
          <p:cNvPr id="11" name="TextBox 10">
            <a:extLst>
              <a:ext uri="{FF2B5EF4-FFF2-40B4-BE49-F238E27FC236}">
                <a16:creationId xmlns:a16="http://schemas.microsoft.com/office/drawing/2014/main" id="{FB18B11B-4EF0-4F22-B130-15F485205855}"/>
              </a:ext>
            </a:extLst>
          </p:cNvPr>
          <p:cNvSpPr txBox="1"/>
          <p:nvPr/>
        </p:nvSpPr>
        <p:spPr>
          <a:xfrm>
            <a:off x="6116520" y="1552902"/>
            <a:ext cx="7629072"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a:t>At small ΔR, </a:t>
            </a:r>
            <a:r>
              <a:rPr lang="en-US" sz="2200" b="1" dirty="0">
                <a:solidFill>
                  <a:srgbClr val="F89C20"/>
                </a:solidFill>
              </a:rPr>
              <a:t>PbPb 0-30% </a:t>
            </a:r>
            <a:r>
              <a:rPr lang="en-US" sz="2200" dirty="0"/>
              <a:t>is lower than </a:t>
            </a:r>
            <a:r>
              <a:rPr lang="en-US" sz="2200" b="1" dirty="0">
                <a:solidFill>
                  <a:srgbClr val="508BFC"/>
                </a:solidFill>
              </a:rPr>
              <a:t>pp reference</a:t>
            </a:r>
            <a:r>
              <a:rPr lang="en-US" sz="2200" dirty="0"/>
              <a:t> </a:t>
            </a:r>
            <a:endParaRPr lang="en-US" sz="2200" b="1" dirty="0">
              <a:solidFill>
                <a:srgbClr val="F89C20"/>
              </a:solidFill>
            </a:endParaRPr>
          </a:p>
          <a:p>
            <a:r>
              <a:rPr lang="en-US" sz="2200" dirty="0">
                <a:sym typeface="Wingdings" panose="05000000000000000000" pitchFamily="2" charset="2"/>
              </a:rPr>
              <a:t> Jet Quenching</a:t>
            </a: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b="1" dirty="0">
                <a:solidFill>
                  <a:srgbClr val="E31A2C"/>
                </a:solidFill>
              </a:rPr>
              <a:t>Shower only result (no Wake)</a:t>
            </a:r>
            <a:r>
              <a:rPr lang="en-US" sz="2200" dirty="0"/>
              <a:t> shows a larger suppression in the phase space ΔR&gt; 0.1</a:t>
            </a:r>
          </a:p>
          <a:p>
            <a:r>
              <a:rPr lang="en-US" sz="2200" dirty="0">
                <a:sym typeface="Wingdings" panose="05000000000000000000" pitchFamily="2" charset="2"/>
              </a:rPr>
              <a:t> </a:t>
            </a:r>
            <a:r>
              <a:rPr lang="en-US" sz="2200" dirty="0"/>
              <a:t>There is a characteristic scale of the medium wake effect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At ΔR=</a:t>
            </a:r>
            <a:r>
              <a:rPr lang="el-GR" sz="2200" dirty="0"/>
              <a:t>π</a:t>
            </a:r>
            <a:r>
              <a:rPr lang="en-US" sz="2200" dirty="0"/>
              <a:t>, </a:t>
            </a:r>
            <a:r>
              <a:rPr lang="en-US" sz="2200" b="1" dirty="0">
                <a:solidFill>
                  <a:srgbClr val="F89C20"/>
                </a:solidFill>
              </a:rPr>
              <a:t>PbPb 0-30% </a:t>
            </a:r>
            <a:r>
              <a:rPr lang="en-US" sz="2200" dirty="0"/>
              <a:t>shows a kink structure</a:t>
            </a:r>
          </a:p>
          <a:p>
            <a:pPr marL="342900" indent="-342900">
              <a:buFont typeface="Wingdings" panose="05000000000000000000" pitchFamily="2" charset="2"/>
              <a:buChar char="à"/>
            </a:pPr>
            <a:r>
              <a:rPr lang="en-US" sz="2200" dirty="0"/>
              <a:t>Associated with the angular scale between positive and negative wake contribution</a:t>
            </a:r>
          </a:p>
          <a:p>
            <a:endParaRPr lang="en-US" sz="2200" dirty="0"/>
          </a:p>
          <a:p>
            <a:pPr marL="342900" indent="-342900">
              <a:buFont typeface="Arial" panose="020B0604020202020204" pitchFamily="34" charset="0"/>
              <a:buChar char="•"/>
            </a:pPr>
            <a:r>
              <a:rPr lang="en-US" sz="2200" b="1" dirty="0">
                <a:solidFill>
                  <a:srgbClr val="8F3D83"/>
                </a:solidFill>
              </a:rPr>
              <a:t>Without Negative wake</a:t>
            </a:r>
            <a:r>
              <a:rPr lang="en-US" sz="2200" dirty="0"/>
              <a:t>, the structure at ΔR=</a:t>
            </a:r>
            <a:r>
              <a:rPr lang="el-GR" sz="2200" dirty="0"/>
              <a:t>π</a:t>
            </a:r>
            <a:r>
              <a:rPr lang="en-US" sz="2200" dirty="0"/>
              <a:t> is gone</a:t>
            </a:r>
          </a:p>
          <a:p>
            <a:endParaRPr lang="en-US" sz="2200" dirty="0"/>
          </a:p>
        </p:txBody>
      </p:sp>
      <p:pic>
        <p:nvPicPr>
          <p:cNvPr id="15" name="Picture 14">
            <a:extLst>
              <a:ext uri="{FF2B5EF4-FFF2-40B4-BE49-F238E27FC236}">
                <a16:creationId xmlns:a16="http://schemas.microsoft.com/office/drawing/2014/main" id="{1463F7BD-7A52-4004-9F9E-6631CA81A8F3}"/>
              </a:ext>
            </a:extLst>
          </p:cNvPr>
          <p:cNvPicPr>
            <a:picLocks noChangeAspect="1"/>
          </p:cNvPicPr>
          <p:nvPr/>
        </p:nvPicPr>
        <p:blipFill rotWithShape="1">
          <a:blip r:embed="rId3"/>
          <a:srcRect t="15363"/>
          <a:stretch/>
        </p:blipFill>
        <p:spPr>
          <a:xfrm>
            <a:off x="6332736" y="6262464"/>
            <a:ext cx="7098086" cy="879037"/>
          </a:xfrm>
          <a:prstGeom prst="rect">
            <a:avLst/>
          </a:prstGeom>
        </p:spPr>
      </p:pic>
      <p:sp>
        <p:nvSpPr>
          <p:cNvPr id="3" name="TextBox 2">
            <a:extLst>
              <a:ext uri="{FF2B5EF4-FFF2-40B4-BE49-F238E27FC236}">
                <a16:creationId xmlns:a16="http://schemas.microsoft.com/office/drawing/2014/main" id="{83381682-E43F-4A32-A134-BE5671F58F19}"/>
              </a:ext>
            </a:extLst>
          </p:cNvPr>
          <p:cNvSpPr txBox="1"/>
          <p:nvPr/>
        </p:nvSpPr>
        <p:spPr>
          <a:xfrm>
            <a:off x="718027" y="787157"/>
            <a:ext cx="5254669" cy="369332"/>
          </a:xfrm>
          <a:prstGeom prst="rect">
            <a:avLst/>
          </a:prstGeom>
          <a:noFill/>
        </p:spPr>
        <p:txBody>
          <a:bodyPr wrap="square" rtlCol="0">
            <a:spAutoFit/>
          </a:bodyPr>
          <a:lstStyle/>
          <a:p>
            <a:pPr algn="ctr"/>
            <a:r>
              <a:rPr lang="en-US" b="1" dirty="0">
                <a:solidFill>
                  <a:schemeClr val="bg1">
                    <a:lumMod val="50000"/>
                  </a:schemeClr>
                </a:solidFill>
              </a:rPr>
              <a:t>VERY preliminary results</a:t>
            </a:r>
          </a:p>
        </p:txBody>
      </p:sp>
      <p:sp>
        <p:nvSpPr>
          <p:cNvPr id="10" name="TextBox 9">
            <a:extLst>
              <a:ext uri="{FF2B5EF4-FFF2-40B4-BE49-F238E27FC236}">
                <a16:creationId xmlns:a16="http://schemas.microsoft.com/office/drawing/2014/main" id="{2D09DE7F-2D03-4C33-9A13-65A518EBAFA2}"/>
              </a:ext>
            </a:extLst>
          </p:cNvPr>
          <p:cNvSpPr txBox="1"/>
          <p:nvPr/>
        </p:nvSpPr>
        <p:spPr>
          <a:xfrm>
            <a:off x="2876352" y="3454152"/>
            <a:ext cx="2838085" cy="584775"/>
          </a:xfrm>
          <a:prstGeom prst="rect">
            <a:avLst/>
          </a:prstGeom>
          <a:noFill/>
        </p:spPr>
        <p:txBody>
          <a:bodyPr wrap="square" rtlCol="0">
            <a:spAutoFit/>
          </a:bodyPr>
          <a:lstStyle/>
          <a:p>
            <a:r>
              <a:rPr lang="en-US" sz="3200" dirty="0"/>
              <a:t>No </a:t>
            </a:r>
            <a:r>
              <a:rPr lang="el-GR" sz="3200" dirty="0"/>
              <a:t>η</a:t>
            </a:r>
            <a:r>
              <a:rPr lang="en-US" sz="3200" baseline="-25000" dirty="0"/>
              <a:t>hadron</a:t>
            </a:r>
            <a:r>
              <a:rPr lang="en-US" sz="3200" dirty="0"/>
              <a:t> cut</a:t>
            </a:r>
          </a:p>
        </p:txBody>
      </p:sp>
      <p:pic>
        <p:nvPicPr>
          <p:cNvPr id="12" name="Picture 11">
            <a:extLst>
              <a:ext uri="{FF2B5EF4-FFF2-40B4-BE49-F238E27FC236}">
                <a16:creationId xmlns:a16="http://schemas.microsoft.com/office/drawing/2014/main" id="{194521E1-23E4-43A1-89AF-D2011EBD326F}"/>
              </a:ext>
            </a:extLst>
          </p:cNvPr>
          <p:cNvPicPr>
            <a:picLocks noChangeAspect="1"/>
          </p:cNvPicPr>
          <p:nvPr/>
        </p:nvPicPr>
        <p:blipFill rotWithShape="1">
          <a:blip r:embed="rId3"/>
          <a:srcRect t="15363" r="82872" b="29979"/>
          <a:stretch/>
        </p:blipFill>
        <p:spPr>
          <a:xfrm rot="16200000">
            <a:off x="-246617" y="1396513"/>
            <a:ext cx="925283" cy="432049"/>
          </a:xfrm>
          <a:prstGeom prst="rect">
            <a:avLst/>
          </a:prstGeom>
        </p:spPr>
      </p:pic>
    </p:spTree>
    <p:extLst>
      <p:ext uri="{BB962C8B-B14F-4D97-AF65-F5344CB8AC3E}">
        <p14:creationId xmlns:p14="http://schemas.microsoft.com/office/powerpoint/2010/main" val="914777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E238F-0DEA-481F-B1EA-EFAACD034856}"/>
              </a:ext>
            </a:extLst>
          </p:cNvPr>
          <p:cNvPicPr>
            <a:picLocks noChangeAspect="1"/>
          </p:cNvPicPr>
          <p:nvPr/>
        </p:nvPicPr>
        <p:blipFill>
          <a:blip r:embed="rId2"/>
          <a:stretch>
            <a:fillRect/>
          </a:stretch>
        </p:blipFill>
        <p:spPr>
          <a:xfrm>
            <a:off x="6692776" y="1035322"/>
            <a:ext cx="5943600" cy="5853381"/>
          </a:xfrm>
          <a:prstGeom prst="rect">
            <a:avLst/>
          </a:prstGeom>
        </p:spPr>
      </p:pic>
      <p:sp>
        <p:nvSpPr>
          <p:cNvPr id="2" name="Title 1">
            <a:extLst>
              <a:ext uri="{FF2B5EF4-FFF2-40B4-BE49-F238E27FC236}">
                <a16:creationId xmlns:a16="http://schemas.microsoft.com/office/drawing/2014/main" id="{AEBDA260-AB5C-449F-A1CD-60422343F0D0}"/>
              </a:ext>
            </a:extLst>
          </p:cNvPr>
          <p:cNvSpPr>
            <a:spLocks noGrp="1"/>
          </p:cNvSpPr>
          <p:nvPr>
            <p:ph type="title"/>
          </p:nvPr>
        </p:nvSpPr>
        <p:spPr/>
        <p:txBody>
          <a:bodyPr/>
          <a:lstStyle/>
          <a:p>
            <a:r>
              <a:rPr lang="en-US" dirty="0"/>
              <a:t>Z-Tagged E2C in HYBRID Model (All Hadrons)</a:t>
            </a:r>
          </a:p>
        </p:txBody>
      </p:sp>
      <p:sp>
        <p:nvSpPr>
          <p:cNvPr id="4" name="Slide Number Placeholder 3">
            <a:extLst>
              <a:ext uri="{FF2B5EF4-FFF2-40B4-BE49-F238E27FC236}">
                <a16:creationId xmlns:a16="http://schemas.microsoft.com/office/drawing/2014/main" id="{91162A37-7481-4BDE-B116-123215324944}"/>
              </a:ext>
            </a:extLst>
          </p:cNvPr>
          <p:cNvSpPr>
            <a:spLocks noGrp="1"/>
          </p:cNvSpPr>
          <p:nvPr>
            <p:ph type="sldNum" idx="10"/>
          </p:nvPr>
        </p:nvSpPr>
        <p:spPr/>
        <p:txBody>
          <a:bodyPr/>
          <a:lstStyle/>
          <a:p>
            <a:pPr>
              <a:defRPr/>
            </a:pPr>
            <a:fld id="{CE073F8C-D60B-48F1-9268-A8D1323DD3CB}" type="slidenum">
              <a:rPr lang="en-US" altLang="en-US" smtClean="0"/>
              <a:pPr>
                <a:defRPr/>
              </a:pPr>
              <a:t>41</a:t>
            </a:fld>
            <a:endParaRPr lang="en-US" altLang="en-US"/>
          </a:p>
        </p:txBody>
      </p:sp>
      <p:sp>
        <p:nvSpPr>
          <p:cNvPr id="5" name="Footer Placeholder 4">
            <a:extLst>
              <a:ext uri="{FF2B5EF4-FFF2-40B4-BE49-F238E27FC236}">
                <a16:creationId xmlns:a16="http://schemas.microsoft.com/office/drawing/2014/main" id="{51ECCBC0-D7D0-4601-AAC1-53C85858156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sp>
        <p:nvSpPr>
          <p:cNvPr id="10" name="TextBox 9">
            <a:extLst>
              <a:ext uri="{FF2B5EF4-FFF2-40B4-BE49-F238E27FC236}">
                <a16:creationId xmlns:a16="http://schemas.microsoft.com/office/drawing/2014/main" id="{1DCDACF4-3AAB-46BB-BDB5-57106FF4B46B}"/>
              </a:ext>
            </a:extLst>
          </p:cNvPr>
          <p:cNvSpPr txBox="1"/>
          <p:nvPr/>
        </p:nvSpPr>
        <p:spPr>
          <a:xfrm>
            <a:off x="8709000" y="3311595"/>
            <a:ext cx="2664296" cy="584775"/>
          </a:xfrm>
          <a:prstGeom prst="rect">
            <a:avLst/>
          </a:prstGeom>
          <a:noFill/>
        </p:spPr>
        <p:txBody>
          <a:bodyPr wrap="square" rtlCol="0">
            <a:spAutoFit/>
          </a:bodyPr>
          <a:lstStyle/>
          <a:p>
            <a:r>
              <a:rPr lang="en-US" sz="3200" dirty="0"/>
              <a:t>|</a:t>
            </a:r>
            <a:r>
              <a:rPr lang="el-GR" sz="3200" dirty="0"/>
              <a:t>η</a:t>
            </a:r>
            <a:r>
              <a:rPr lang="en-US" sz="3200" baseline="-25000" dirty="0"/>
              <a:t>hadron</a:t>
            </a:r>
            <a:r>
              <a:rPr lang="en-US" sz="3200" dirty="0"/>
              <a:t>|&lt;2.4</a:t>
            </a:r>
          </a:p>
        </p:txBody>
      </p:sp>
      <p:pic>
        <p:nvPicPr>
          <p:cNvPr id="6" name="Picture 5">
            <a:extLst>
              <a:ext uri="{FF2B5EF4-FFF2-40B4-BE49-F238E27FC236}">
                <a16:creationId xmlns:a16="http://schemas.microsoft.com/office/drawing/2014/main" id="{381C8229-6E69-4D4F-9891-3B627DA92275}"/>
              </a:ext>
            </a:extLst>
          </p:cNvPr>
          <p:cNvPicPr>
            <a:picLocks noChangeAspect="1"/>
          </p:cNvPicPr>
          <p:nvPr/>
        </p:nvPicPr>
        <p:blipFill>
          <a:blip r:embed="rId3"/>
          <a:stretch>
            <a:fillRect/>
          </a:stretch>
        </p:blipFill>
        <p:spPr>
          <a:xfrm>
            <a:off x="373325" y="1018316"/>
            <a:ext cx="5943600" cy="5870387"/>
          </a:xfrm>
          <a:prstGeom prst="rect">
            <a:avLst/>
          </a:prstGeom>
        </p:spPr>
      </p:pic>
      <p:sp>
        <p:nvSpPr>
          <p:cNvPr id="11" name="TextBox 10">
            <a:extLst>
              <a:ext uri="{FF2B5EF4-FFF2-40B4-BE49-F238E27FC236}">
                <a16:creationId xmlns:a16="http://schemas.microsoft.com/office/drawing/2014/main" id="{27D4037E-73BF-492E-86E6-6AFEBF99959C}"/>
              </a:ext>
            </a:extLst>
          </p:cNvPr>
          <p:cNvSpPr txBox="1"/>
          <p:nvPr/>
        </p:nvSpPr>
        <p:spPr>
          <a:xfrm>
            <a:off x="171326" y="6888703"/>
            <a:ext cx="6909758" cy="369332"/>
          </a:xfrm>
          <a:prstGeom prst="rect">
            <a:avLst/>
          </a:prstGeom>
          <a:noFill/>
        </p:spPr>
        <p:txBody>
          <a:bodyPr wrap="square">
            <a:spAutoFit/>
          </a:bodyPr>
          <a:lstStyle/>
          <a:p>
            <a:r>
              <a:rPr lang="en-US" sz="1800" dirty="0"/>
              <a:t>Daniel Pablo, Krishna Rajagopal, Yi Chen, YJL</a:t>
            </a:r>
          </a:p>
        </p:txBody>
      </p:sp>
      <p:sp>
        <p:nvSpPr>
          <p:cNvPr id="13" name="TextBox 12">
            <a:extLst>
              <a:ext uri="{FF2B5EF4-FFF2-40B4-BE49-F238E27FC236}">
                <a16:creationId xmlns:a16="http://schemas.microsoft.com/office/drawing/2014/main" id="{25FED041-0E3C-4A6A-87BB-DEAFADEF1540}"/>
              </a:ext>
            </a:extLst>
          </p:cNvPr>
          <p:cNvSpPr txBox="1"/>
          <p:nvPr/>
        </p:nvSpPr>
        <p:spPr>
          <a:xfrm>
            <a:off x="2876352" y="3454152"/>
            <a:ext cx="2838085" cy="584775"/>
          </a:xfrm>
          <a:prstGeom prst="rect">
            <a:avLst/>
          </a:prstGeom>
          <a:noFill/>
        </p:spPr>
        <p:txBody>
          <a:bodyPr wrap="square" rtlCol="0">
            <a:spAutoFit/>
          </a:bodyPr>
          <a:lstStyle/>
          <a:p>
            <a:r>
              <a:rPr lang="en-US" sz="3200" dirty="0"/>
              <a:t>No </a:t>
            </a:r>
            <a:r>
              <a:rPr lang="el-GR" sz="3200" dirty="0"/>
              <a:t>η</a:t>
            </a:r>
            <a:r>
              <a:rPr lang="en-US" sz="3200" baseline="-25000" dirty="0"/>
              <a:t>hadron</a:t>
            </a:r>
            <a:r>
              <a:rPr lang="en-US" sz="3200" dirty="0"/>
              <a:t> cut</a:t>
            </a:r>
          </a:p>
        </p:txBody>
      </p:sp>
      <p:sp>
        <p:nvSpPr>
          <p:cNvPr id="8" name="TextBox 7">
            <a:extLst>
              <a:ext uri="{FF2B5EF4-FFF2-40B4-BE49-F238E27FC236}">
                <a16:creationId xmlns:a16="http://schemas.microsoft.com/office/drawing/2014/main" id="{954B19E3-0E68-43C0-B644-4DADC60CA7AA}"/>
              </a:ext>
            </a:extLst>
          </p:cNvPr>
          <p:cNvSpPr txBox="1"/>
          <p:nvPr/>
        </p:nvSpPr>
        <p:spPr>
          <a:xfrm>
            <a:off x="6980808" y="6888703"/>
            <a:ext cx="5688632" cy="400110"/>
          </a:xfrm>
          <a:prstGeom prst="rect">
            <a:avLst/>
          </a:prstGeom>
          <a:noFill/>
        </p:spPr>
        <p:txBody>
          <a:bodyPr wrap="square" rtlCol="0">
            <a:spAutoFit/>
          </a:bodyPr>
          <a:lstStyle/>
          <a:p>
            <a:r>
              <a:rPr lang="en-US" sz="2000" dirty="0">
                <a:solidFill>
                  <a:schemeClr val="bg1">
                    <a:lumMod val="50000"/>
                  </a:schemeClr>
                </a:solidFill>
              </a:rPr>
              <a:t>CMS acceptance cut keep essential physics</a:t>
            </a:r>
          </a:p>
        </p:txBody>
      </p:sp>
      <p:sp>
        <p:nvSpPr>
          <p:cNvPr id="15" name="TextBox 14">
            <a:extLst>
              <a:ext uri="{FF2B5EF4-FFF2-40B4-BE49-F238E27FC236}">
                <a16:creationId xmlns:a16="http://schemas.microsoft.com/office/drawing/2014/main" id="{8A619935-CD07-42DE-9CD4-8009D870BBB2}"/>
              </a:ext>
            </a:extLst>
          </p:cNvPr>
          <p:cNvSpPr txBox="1"/>
          <p:nvPr/>
        </p:nvSpPr>
        <p:spPr>
          <a:xfrm>
            <a:off x="718027" y="787157"/>
            <a:ext cx="5254669" cy="369332"/>
          </a:xfrm>
          <a:prstGeom prst="rect">
            <a:avLst/>
          </a:prstGeom>
          <a:noFill/>
        </p:spPr>
        <p:txBody>
          <a:bodyPr wrap="square" rtlCol="0">
            <a:spAutoFit/>
          </a:bodyPr>
          <a:lstStyle/>
          <a:p>
            <a:pPr algn="ctr"/>
            <a:r>
              <a:rPr lang="en-US" b="1" dirty="0">
                <a:solidFill>
                  <a:schemeClr val="bg1">
                    <a:lumMod val="50000"/>
                  </a:schemeClr>
                </a:solidFill>
              </a:rPr>
              <a:t>VERY preliminary results</a:t>
            </a:r>
          </a:p>
        </p:txBody>
      </p:sp>
      <p:pic>
        <p:nvPicPr>
          <p:cNvPr id="12" name="Picture 11">
            <a:extLst>
              <a:ext uri="{FF2B5EF4-FFF2-40B4-BE49-F238E27FC236}">
                <a16:creationId xmlns:a16="http://schemas.microsoft.com/office/drawing/2014/main" id="{6F1EB928-8F7C-41EE-9037-7C798A20F839}"/>
              </a:ext>
            </a:extLst>
          </p:cNvPr>
          <p:cNvPicPr>
            <a:picLocks noChangeAspect="1"/>
          </p:cNvPicPr>
          <p:nvPr/>
        </p:nvPicPr>
        <p:blipFill rotWithShape="1">
          <a:blip r:embed="rId4"/>
          <a:srcRect t="15363" r="82872" b="29979"/>
          <a:stretch/>
        </p:blipFill>
        <p:spPr>
          <a:xfrm rot="16200000">
            <a:off x="-246617" y="1396513"/>
            <a:ext cx="925283" cy="432049"/>
          </a:xfrm>
          <a:prstGeom prst="rect">
            <a:avLst/>
          </a:prstGeom>
        </p:spPr>
      </p:pic>
      <p:pic>
        <p:nvPicPr>
          <p:cNvPr id="14" name="Picture 13">
            <a:extLst>
              <a:ext uri="{FF2B5EF4-FFF2-40B4-BE49-F238E27FC236}">
                <a16:creationId xmlns:a16="http://schemas.microsoft.com/office/drawing/2014/main" id="{4DE7376C-8D1C-4B5C-B93C-85A4966C3241}"/>
              </a:ext>
            </a:extLst>
          </p:cNvPr>
          <p:cNvPicPr>
            <a:picLocks noChangeAspect="1"/>
          </p:cNvPicPr>
          <p:nvPr/>
        </p:nvPicPr>
        <p:blipFill rotWithShape="1">
          <a:blip r:embed="rId4"/>
          <a:srcRect t="15363" r="82872" b="29979"/>
          <a:stretch/>
        </p:blipFill>
        <p:spPr>
          <a:xfrm rot="16200000">
            <a:off x="6140261" y="1368435"/>
            <a:ext cx="925283" cy="432049"/>
          </a:xfrm>
          <a:prstGeom prst="rect">
            <a:avLst/>
          </a:prstGeom>
        </p:spPr>
      </p:pic>
    </p:spTree>
    <p:extLst>
      <p:ext uri="{BB962C8B-B14F-4D97-AF65-F5344CB8AC3E}">
        <p14:creationId xmlns:p14="http://schemas.microsoft.com/office/powerpoint/2010/main" val="417841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260-AB5C-449F-A1CD-60422343F0D0}"/>
              </a:ext>
            </a:extLst>
          </p:cNvPr>
          <p:cNvSpPr>
            <a:spLocks noGrp="1"/>
          </p:cNvSpPr>
          <p:nvPr>
            <p:ph type="title"/>
          </p:nvPr>
        </p:nvSpPr>
        <p:spPr/>
        <p:txBody>
          <a:bodyPr/>
          <a:lstStyle/>
          <a:p>
            <a:r>
              <a:rPr lang="en-US" dirty="0"/>
              <a:t>Z-Tagged E2C in HYBRID Model (Charged Hadrons)</a:t>
            </a:r>
          </a:p>
        </p:txBody>
      </p:sp>
      <p:sp>
        <p:nvSpPr>
          <p:cNvPr id="4" name="Slide Number Placeholder 3">
            <a:extLst>
              <a:ext uri="{FF2B5EF4-FFF2-40B4-BE49-F238E27FC236}">
                <a16:creationId xmlns:a16="http://schemas.microsoft.com/office/drawing/2014/main" id="{91162A37-7481-4BDE-B116-123215324944}"/>
              </a:ext>
            </a:extLst>
          </p:cNvPr>
          <p:cNvSpPr>
            <a:spLocks noGrp="1"/>
          </p:cNvSpPr>
          <p:nvPr>
            <p:ph type="sldNum" idx="10"/>
          </p:nvPr>
        </p:nvSpPr>
        <p:spPr/>
        <p:txBody>
          <a:bodyPr/>
          <a:lstStyle/>
          <a:p>
            <a:pPr>
              <a:defRPr/>
            </a:pPr>
            <a:fld id="{CE073F8C-D60B-48F1-9268-A8D1323DD3CB}" type="slidenum">
              <a:rPr lang="en-US" altLang="en-US" smtClean="0"/>
              <a:pPr>
                <a:defRPr/>
              </a:pPr>
              <a:t>42</a:t>
            </a:fld>
            <a:endParaRPr lang="en-US" altLang="en-US"/>
          </a:p>
        </p:txBody>
      </p:sp>
      <p:sp>
        <p:nvSpPr>
          <p:cNvPr id="5" name="Footer Placeholder 4">
            <a:extLst>
              <a:ext uri="{FF2B5EF4-FFF2-40B4-BE49-F238E27FC236}">
                <a16:creationId xmlns:a16="http://schemas.microsoft.com/office/drawing/2014/main" id="{51ECCBC0-D7D0-4601-AAC1-53C85858156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19" name="Picture 18">
            <a:extLst>
              <a:ext uri="{FF2B5EF4-FFF2-40B4-BE49-F238E27FC236}">
                <a16:creationId xmlns:a16="http://schemas.microsoft.com/office/drawing/2014/main" id="{0661F2BA-9CB7-474B-99CB-198382E84B6A}"/>
              </a:ext>
            </a:extLst>
          </p:cNvPr>
          <p:cNvPicPr>
            <a:picLocks noChangeAspect="1"/>
          </p:cNvPicPr>
          <p:nvPr/>
        </p:nvPicPr>
        <p:blipFill>
          <a:blip r:embed="rId3"/>
          <a:stretch>
            <a:fillRect/>
          </a:stretch>
        </p:blipFill>
        <p:spPr>
          <a:xfrm>
            <a:off x="273220" y="1149896"/>
            <a:ext cx="5713493" cy="5738807"/>
          </a:xfrm>
          <a:prstGeom prst="rect">
            <a:avLst/>
          </a:prstGeom>
        </p:spPr>
      </p:pic>
      <p:sp>
        <p:nvSpPr>
          <p:cNvPr id="20" name="TextBox 19">
            <a:extLst>
              <a:ext uri="{FF2B5EF4-FFF2-40B4-BE49-F238E27FC236}">
                <a16:creationId xmlns:a16="http://schemas.microsoft.com/office/drawing/2014/main" id="{13595956-CE8F-4E0E-8B82-1E87C01C989E}"/>
              </a:ext>
            </a:extLst>
          </p:cNvPr>
          <p:cNvSpPr txBox="1"/>
          <p:nvPr/>
        </p:nvSpPr>
        <p:spPr>
          <a:xfrm>
            <a:off x="171326" y="6888703"/>
            <a:ext cx="6909758" cy="369332"/>
          </a:xfrm>
          <a:prstGeom prst="rect">
            <a:avLst/>
          </a:prstGeom>
          <a:noFill/>
        </p:spPr>
        <p:txBody>
          <a:bodyPr wrap="square">
            <a:spAutoFit/>
          </a:bodyPr>
          <a:lstStyle/>
          <a:p>
            <a:r>
              <a:rPr lang="en-US" sz="1800" dirty="0"/>
              <a:t>Daniel Pablo, Krishna Rajagopal, Yi Chen, YJL</a:t>
            </a:r>
          </a:p>
        </p:txBody>
      </p:sp>
      <p:pic>
        <p:nvPicPr>
          <p:cNvPr id="21" name="Picture 20">
            <a:extLst>
              <a:ext uri="{FF2B5EF4-FFF2-40B4-BE49-F238E27FC236}">
                <a16:creationId xmlns:a16="http://schemas.microsoft.com/office/drawing/2014/main" id="{AB2A70A2-1E2C-4A31-8C37-A7E22D584DA5}"/>
              </a:ext>
            </a:extLst>
          </p:cNvPr>
          <p:cNvPicPr>
            <a:picLocks noChangeAspect="1"/>
          </p:cNvPicPr>
          <p:nvPr/>
        </p:nvPicPr>
        <p:blipFill rotWithShape="1">
          <a:blip r:embed="rId4"/>
          <a:srcRect t="15363"/>
          <a:stretch/>
        </p:blipFill>
        <p:spPr>
          <a:xfrm>
            <a:off x="6332736" y="6262464"/>
            <a:ext cx="7098086" cy="879037"/>
          </a:xfrm>
          <a:prstGeom prst="rect">
            <a:avLst/>
          </a:prstGeom>
        </p:spPr>
      </p:pic>
      <p:sp>
        <p:nvSpPr>
          <p:cNvPr id="23" name="TextBox 22">
            <a:extLst>
              <a:ext uri="{FF2B5EF4-FFF2-40B4-BE49-F238E27FC236}">
                <a16:creationId xmlns:a16="http://schemas.microsoft.com/office/drawing/2014/main" id="{1821C12C-E054-474F-9C4B-456542555DDB}"/>
              </a:ext>
            </a:extLst>
          </p:cNvPr>
          <p:cNvSpPr txBox="1"/>
          <p:nvPr/>
        </p:nvSpPr>
        <p:spPr>
          <a:xfrm>
            <a:off x="6116520" y="1589489"/>
            <a:ext cx="7629072" cy="3139321"/>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4">
                    <a:lumMod val="75000"/>
                  </a:schemeClr>
                </a:solidFill>
              </a:rPr>
              <a:t>Hybrid Model is fully hadronized</a:t>
            </a:r>
            <a:r>
              <a:rPr lang="en-US" sz="2200" dirty="0"/>
              <a:t> </a:t>
            </a:r>
          </a:p>
          <a:p>
            <a:r>
              <a:rPr lang="en-US" sz="2200" dirty="0">
                <a:sym typeface="Wingdings" panose="05000000000000000000" pitchFamily="2" charset="2"/>
              </a:rPr>
              <a:t> R</a:t>
            </a:r>
            <a:r>
              <a:rPr lang="en-US" sz="2200" dirty="0"/>
              <a:t>esults with charged hadrons only could be calculated</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E2C based on charged hadron keeps all the physics message with inclusive hadron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sym typeface="Wingdings" panose="05000000000000000000" pitchFamily="2" charset="2"/>
              </a:rPr>
              <a:t>Significantly simplify the experimental measurement and enable statistical subtraction with mixed event </a:t>
            </a:r>
            <a:endParaRPr lang="en-US" sz="2200" dirty="0"/>
          </a:p>
          <a:p>
            <a:endParaRPr lang="en-US" sz="2200" dirty="0"/>
          </a:p>
        </p:txBody>
      </p:sp>
      <p:sp>
        <p:nvSpPr>
          <p:cNvPr id="24" name="TextBox 23">
            <a:extLst>
              <a:ext uri="{FF2B5EF4-FFF2-40B4-BE49-F238E27FC236}">
                <a16:creationId xmlns:a16="http://schemas.microsoft.com/office/drawing/2014/main" id="{777244C1-CF1E-469B-B20D-E4758D794835}"/>
              </a:ext>
            </a:extLst>
          </p:cNvPr>
          <p:cNvSpPr txBox="1"/>
          <p:nvPr/>
        </p:nvSpPr>
        <p:spPr>
          <a:xfrm>
            <a:off x="718027" y="787157"/>
            <a:ext cx="5254669" cy="369332"/>
          </a:xfrm>
          <a:prstGeom prst="rect">
            <a:avLst/>
          </a:prstGeom>
          <a:noFill/>
        </p:spPr>
        <p:txBody>
          <a:bodyPr wrap="square" rtlCol="0">
            <a:spAutoFit/>
          </a:bodyPr>
          <a:lstStyle/>
          <a:p>
            <a:pPr algn="ctr"/>
            <a:r>
              <a:rPr lang="en-US" b="1" dirty="0">
                <a:solidFill>
                  <a:schemeClr val="bg1">
                    <a:lumMod val="50000"/>
                  </a:schemeClr>
                </a:solidFill>
              </a:rPr>
              <a:t>VERY preliminary results</a:t>
            </a:r>
          </a:p>
        </p:txBody>
      </p:sp>
      <p:sp>
        <p:nvSpPr>
          <p:cNvPr id="10" name="TextBox 9">
            <a:extLst>
              <a:ext uri="{FF2B5EF4-FFF2-40B4-BE49-F238E27FC236}">
                <a16:creationId xmlns:a16="http://schemas.microsoft.com/office/drawing/2014/main" id="{9CF26BF2-E9D5-47E6-89EA-B7C34EC87EDF}"/>
              </a:ext>
            </a:extLst>
          </p:cNvPr>
          <p:cNvSpPr txBox="1"/>
          <p:nvPr/>
        </p:nvSpPr>
        <p:spPr>
          <a:xfrm>
            <a:off x="2876352" y="3454152"/>
            <a:ext cx="2838085" cy="584775"/>
          </a:xfrm>
          <a:prstGeom prst="rect">
            <a:avLst/>
          </a:prstGeom>
          <a:noFill/>
        </p:spPr>
        <p:txBody>
          <a:bodyPr wrap="square" rtlCol="0">
            <a:spAutoFit/>
          </a:bodyPr>
          <a:lstStyle/>
          <a:p>
            <a:r>
              <a:rPr lang="en-US" sz="3200" dirty="0"/>
              <a:t>No </a:t>
            </a:r>
            <a:r>
              <a:rPr lang="el-GR" sz="3200" dirty="0"/>
              <a:t>η</a:t>
            </a:r>
            <a:r>
              <a:rPr lang="en-US" sz="3200" baseline="-25000" dirty="0"/>
              <a:t>hadron</a:t>
            </a:r>
            <a:r>
              <a:rPr lang="en-US" sz="3200" dirty="0"/>
              <a:t> cut</a:t>
            </a:r>
          </a:p>
        </p:txBody>
      </p:sp>
      <p:pic>
        <p:nvPicPr>
          <p:cNvPr id="11" name="Picture 10">
            <a:extLst>
              <a:ext uri="{FF2B5EF4-FFF2-40B4-BE49-F238E27FC236}">
                <a16:creationId xmlns:a16="http://schemas.microsoft.com/office/drawing/2014/main" id="{490F4661-5013-4FB5-8862-AD7C6319FDD3}"/>
              </a:ext>
            </a:extLst>
          </p:cNvPr>
          <p:cNvPicPr>
            <a:picLocks noChangeAspect="1"/>
          </p:cNvPicPr>
          <p:nvPr/>
        </p:nvPicPr>
        <p:blipFill rotWithShape="1">
          <a:blip r:embed="rId4"/>
          <a:srcRect t="15363" r="82872" b="29979"/>
          <a:stretch/>
        </p:blipFill>
        <p:spPr>
          <a:xfrm rot="16200000">
            <a:off x="-250586" y="1396513"/>
            <a:ext cx="925283" cy="432049"/>
          </a:xfrm>
          <a:prstGeom prst="rect">
            <a:avLst/>
          </a:prstGeom>
        </p:spPr>
      </p:pic>
    </p:spTree>
    <p:extLst>
      <p:ext uri="{BB962C8B-B14F-4D97-AF65-F5344CB8AC3E}">
        <p14:creationId xmlns:p14="http://schemas.microsoft.com/office/powerpoint/2010/main" val="3600516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0024-472F-4A4C-A377-6C50694FE769}"/>
              </a:ext>
            </a:extLst>
          </p:cNvPr>
          <p:cNvSpPr>
            <a:spLocks noGrp="1"/>
          </p:cNvSpPr>
          <p:nvPr>
            <p:ph type="title"/>
          </p:nvPr>
        </p:nvSpPr>
        <p:spPr/>
        <p:txBody>
          <a:bodyPr/>
          <a:lstStyle/>
          <a:p>
            <a:r>
              <a:rPr lang="en-US" dirty="0"/>
              <a:t>Z-Tagged E2C in PYQUEN (Charged Hadrons) </a:t>
            </a:r>
          </a:p>
        </p:txBody>
      </p:sp>
      <p:sp>
        <p:nvSpPr>
          <p:cNvPr id="4" name="Slide Number Placeholder 3">
            <a:extLst>
              <a:ext uri="{FF2B5EF4-FFF2-40B4-BE49-F238E27FC236}">
                <a16:creationId xmlns:a16="http://schemas.microsoft.com/office/drawing/2014/main" id="{B164F24A-880A-44D4-99F7-F2361AE82AB2}"/>
              </a:ext>
            </a:extLst>
          </p:cNvPr>
          <p:cNvSpPr>
            <a:spLocks noGrp="1"/>
          </p:cNvSpPr>
          <p:nvPr>
            <p:ph type="sldNum" idx="10"/>
          </p:nvPr>
        </p:nvSpPr>
        <p:spPr/>
        <p:txBody>
          <a:bodyPr/>
          <a:lstStyle/>
          <a:p>
            <a:pPr>
              <a:defRPr/>
            </a:pPr>
            <a:fld id="{CE073F8C-D60B-48F1-9268-A8D1323DD3CB}" type="slidenum">
              <a:rPr lang="en-US" altLang="en-US" smtClean="0"/>
              <a:pPr>
                <a:defRPr/>
              </a:pPr>
              <a:t>43</a:t>
            </a:fld>
            <a:endParaRPr lang="en-US" altLang="en-US"/>
          </a:p>
        </p:txBody>
      </p:sp>
      <p:sp>
        <p:nvSpPr>
          <p:cNvPr id="5" name="Footer Placeholder 4">
            <a:extLst>
              <a:ext uri="{FF2B5EF4-FFF2-40B4-BE49-F238E27FC236}">
                <a16:creationId xmlns:a16="http://schemas.microsoft.com/office/drawing/2014/main" id="{9CA983E1-6C86-4025-A3E3-5D6FACCE2976}"/>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7" name="Picture 6">
            <a:extLst>
              <a:ext uri="{FF2B5EF4-FFF2-40B4-BE49-F238E27FC236}">
                <a16:creationId xmlns:a16="http://schemas.microsoft.com/office/drawing/2014/main" id="{5070DEFF-9DE1-425E-817B-6EB8D77616B0}"/>
              </a:ext>
            </a:extLst>
          </p:cNvPr>
          <p:cNvPicPr>
            <a:picLocks noChangeAspect="1"/>
          </p:cNvPicPr>
          <p:nvPr/>
        </p:nvPicPr>
        <p:blipFill>
          <a:blip r:embed="rId3"/>
          <a:stretch>
            <a:fillRect/>
          </a:stretch>
        </p:blipFill>
        <p:spPr>
          <a:xfrm>
            <a:off x="284064" y="1077888"/>
            <a:ext cx="5799100" cy="5779694"/>
          </a:xfrm>
          <a:prstGeom prst="rect">
            <a:avLst/>
          </a:prstGeom>
        </p:spPr>
      </p:pic>
      <p:sp>
        <p:nvSpPr>
          <p:cNvPr id="8" name="TextBox 7">
            <a:extLst>
              <a:ext uri="{FF2B5EF4-FFF2-40B4-BE49-F238E27FC236}">
                <a16:creationId xmlns:a16="http://schemas.microsoft.com/office/drawing/2014/main" id="{70D49182-69B2-4A85-A229-57894EC8633B}"/>
              </a:ext>
            </a:extLst>
          </p:cNvPr>
          <p:cNvSpPr txBox="1"/>
          <p:nvPr/>
        </p:nvSpPr>
        <p:spPr>
          <a:xfrm>
            <a:off x="6116520" y="1589489"/>
            <a:ext cx="7629072"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accent4">
                    <a:lumMod val="75000"/>
                  </a:schemeClr>
                </a:solidFill>
              </a:rPr>
              <a:t>PYQUEN model</a:t>
            </a:r>
            <a:r>
              <a:rPr lang="en-US" sz="2200" dirty="0"/>
              <a:t> which use a simple implementation jet quenching mechanism without conservation of energy shows little modification of the shape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Jet Quenching shows as area change and E2C broadening effect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At small ΔR: sensitive to </a:t>
            </a:r>
            <a:r>
              <a:rPr lang="en-US" sz="2200" dirty="0">
                <a:solidFill>
                  <a:srgbClr val="E73C4B"/>
                </a:solidFill>
              </a:rPr>
              <a:t>wide angle radiation</a:t>
            </a:r>
            <a:endParaRPr lang="en-US" sz="2200" dirty="0"/>
          </a:p>
          <a:p>
            <a:r>
              <a:rPr lang="en-US" sz="2200" dirty="0">
                <a:sym typeface="Wingdings" panose="05000000000000000000" pitchFamily="2" charset="2"/>
              </a:rPr>
              <a:t> Lead to further suppression at large angle as well as broadening of the E2C correlation function</a:t>
            </a:r>
            <a:endParaRPr lang="en-US" sz="2200" dirty="0"/>
          </a:p>
          <a:p>
            <a:pPr marL="342900" indent="-342900">
              <a:buFont typeface="Arial" panose="020B0604020202020204" pitchFamily="34" charset="0"/>
              <a:buChar char="•"/>
            </a:pPr>
            <a:endParaRPr lang="en-US" sz="2200" dirty="0"/>
          </a:p>
          <a:p>
            <a:endParaRPr lang="en-US" sz="2200" dirty="0"/>
          </a:p>
          <a:p>
            <a:r>
              <a:rPr lang="en-US" sz="2200" dirty="0"/>
              <a:t>Can we measure Z-tagged </a:t>
            </a:r>
            <a:r>
              <a:rPr lang="en-US" sz="2200" dirty="0" err="1"/>
              <a:t>EnC</a:t>
            </a:r>
            <a:r>
              <a:rPr lang="en-US" sz="2200" dirty="0"/>
              <a:t> in the actual AA data?</a:t>
            </a:r>
          </a:p>
        </p:txBody>
      </p:sp>
      <p:pic>
        <p:nvPicPr>
          <p:cNvPr id="9" name="Picture 8">
            <a:extLst>
              <a:ext uri="{FF2B5EF4-FFF2-40B4-BE49-F238E27FC236}">
                <a16:creationId xmlns:a16="http://schemas.microsoft.com/office/drawing/2014/main" id="{7FE7BE4F-B6EF-4291-B97B-55248EAFA62B}"/>
              </a:ext>
            </a:extLst>
          </p:cNvPr>
          <p:cNvPicPr>
            <a:picLocks noChangeAspect="1"/>
          </p:cNvPicPr>
          <p:nvPr/>
        </p:nvPicPr>
        <p:blipFill rotWithShape="1">
          <a:blip r:embed="rId4"/>
          <a:srcRect t="15363"/>
          <a:stretch/>
        </p:blipFill>
        <p:spPr>
          <a:xfrm>
            <a:off x="6332736" y="6262464"/>
            <a:ext cx="7098086" cy="879037"/>
          </a:xfrm>
          <a:prstGeom prst="rect">
            <a:avLst/>
          </a:prstGeom>
        </p:spPr>
      </p:pic>
      <p:sp>
        <p:nvSpPr>
          <p:cNvPr id="10" name="TextBox 9">
            <a:extLst>
              <a:ext uri="{FF2B5EF4-FFF2-40B4-BE49-F238E27FC236}">
                <a16:creationId xmlns:a16="http://schemas.microsoft.com/office/drawing/2014/main" id="{83F96A96-AA37-4954-BAB9-D6881ACC77AE}"/>
              </a:ext>
            </a:extLst>
          </p:cNvPr>
          <p:cNvSpPr txBox="1"/>
          <p:nvPr/>
        </p:nvSpPr>
        <p:spPr>
          <a:xfrm>
            <a:off x="171326" y="6888703"/>
            <a:ext cx="6909758" cy="369332"/>
          </a:xfrm>
          <a:prstGeom prst="rect">
            <a:avLst/>
          </a:prstGeom>
          <a:noFill/>
        </p:spPr>
        <p:txBody>
          <a:bodyPr wrap="square">
            <a:spAutoFit/>
          </a:bodyPr>
          <a:lstStyle/>
          <a:p>
            <a:r>
              <a:rPr lang="en-US" sz="1800" dirty="0"/>
              <a:t>Yi Chen, YJL</a:t>
            </a:r>
          </a:p>
        </p:txBody>
      </p:sp>
      <p:sp>
        <p:nvSpPr>
          <p:cNvPr id="11" name="TextBox 10">
            <a:extLst>
              <a:ext uri="{FF2B5EF4-FFF2-40B4-BE49-F238E27FC236}">
                <a16:creationId xmlns:a16="http://schemas.microsoft.com/office/drawing/2014/main" id="{20DB8B51-4A65-4B8B-B0B3-472EBF582A53}"/>
              </a:ext>
            </a:extLst>
          </p:cNvPr>
          <p:cNvSpPr txBox="1"/>
          <p:nvPr/>
        </p:nvSpPr>
        <p:spPr>
          <a:xfrm>
            <a:off x="2876352" y="3454152"/>
            <a:ext cx="2838085" cy="584775"/>
          </a:xfrm>
          <a:prstGeom prst="rect">
            <a:avLst/>
          </a:prstGeom>
          <a:noFill/>
        </p:spPr>
        <p:txBody>
          <a:bodyPr wrap="square" rtlCol="0">
            <a:spAutoFit/>
          </a:bodyPr>
          <a:lstStyle/>
          <a:p>
            <a:r>
              <a:rPr lang="en-US" sz="3200" dirty="0"/>
              <a:t>No </a:t>
            </a:r>
            <a:r>
              <a:rPr lang="el-GR" sz="3200" dirty="0"/>
              <a:t>η</a:t>
            </a:r>
            <a:r>
              <a:rPr lang="en-US" sz="3200" baseline="-25000" dirty="0"/>
              <a:t>hadron</a:t>
            </a:r>
            <a:r>
              <a:rPr lang="en-US" sz="3200" dirty="0"/>
              <a:t> cut</a:t>
            </a:r>
          </a:p>
        </p:txBody>
      </p:sp>
      <p:pic>
        <p:nvPicPr>
          <p:cNvPr id="12" name="Picture 11">
            <a:extLst>
              <a:ext uri="{FF2B5EF4-FFF2-40B4-BE49-F238E27FC236}">
                <a16:creationId xmlns:a16="http://schemas.microsoft.com/office/drawing/2014/main" id="{A9EE04D0-832D-4166-94B5-CBBA592243F5}"/>
              </a:ext>
            </a:extLst>
          </p:cNvPr>
          <p:cNvPicPr>
            <a:picLocks noChangeAspect="1"/>
          </p:cNvPicPr>
          <p:nvPr/>
        </p:nvPicPr>
        <p:blipFill rotWithShape="1">
          <a:blip r:embed="rId4"/>
          <a:srcRect t="15363" r="82872" b="29979"/>
          <a:stretch/>
        </p:blipFill>
        <p:spPr>
          <a:xfrm rot="16200000">
            <a:off x="-246617" y="1396513"/>
            <a:ext cx="925283" cy="432049"/>
          </a:xfrm>
          <a:prstGeom prst="rect">
            <a:avLst/>
          </a:prstGeom>
        </p:spPr>
      </p:pic>
    </p:spTree>
    <p:extLst>
      <p:ext uri="{BB962C8B-B14F-4D97-AF65-F5344CB8AC3E}">
        <p14:creationId xmlns:p14="http://schemas.microsoft.com/office/powerpoint/2010/main" val="1888486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06F9-34F3-422B-83F3-F29018088639}"/>
              </a:ext>
            </a:extLst>
          </p:cNvPr>
          <p:cNvSpPr>
            <a:spLocks noGrp="1"/>
          </p:cNvSpPr>
          <p:nvPr>
            <p:ph type="title"/>
          </p:nvPr>
        </p:nvSpPr>
        <p:spPr/>
        <p:txBody>
          <a:bodyPr/>
          <a:lstStyle/>
          <a:p>
            <a:r>
              <a:rPr lang="en-US" dirty="0"/>
              <a:t>Background Subtraction of Z-Tagged Hadron Spectra</a:t>
            </a:r>
          </a:p>
        </p:txBody>
      </p:sp>
      <p:sp>
        <p:nvSpPr>
          <p:cNvPr id="3" name="Slide Number Placeholder 2">
            <a:extLst>
              <a:ext uri="{FF2B5EF4-FFF2-40B4-BE49-F238E27FC236}">
                <a16:creationId xmlns:a16="http://schemas.microsoft.com/office/drawing/2014/main" id="{315BA769-F431-4389-9EBB-2B2BACF56FC5}"/>
              </a:ext>
            </a:extLst>
          </p:cNvPr>
          <p:cNvSpPr>
            <a:spLocks noGrp="1"/>
          </p:cNvSpPr>
          <p:nvPr>
            <p:ph type="sldNum" idx="10"/>
          </p:nvPr>
        </p:nvSpPr>
        <p:spPr/>
        <p:txBody>
          <a:bodyPr/>
          <a:lstStyle/>
          <a:p>
            <a:pPr>
              <a:defRPr/>
            </a:pPr>
            <a:fld id="{5FAFCA32-E79B-49D5-A95D-2B1C2F2F5DAE}" type="slidenum">
              <a:rPr lang="en-US" altLang="en-US" smtClean="0"/>
              <a:pPr>
                <a:defRPr/>
              </a:pPr>
              <a:t>44</a:t>
            </a:fld>
            <a:endParaRPr lang="en-US" altLang="en-US" dirty="0"/>
          </a:p>
        </p:txBody>
      </p:sp>
      <p:sp>
        <p:nvSpPr>
          <p:cNvPr id="4" name="Footer Placeholder 3">
            <a:extLst>
              <a:ext uri="{FF2B5EF4-FFF2-40B4-BE49-F238E27FC236}">
                <a16:creationId xmlns:a16="http://schemas.microsoft.com/office/drawing/2014/main" id="{B079F4D1-3530-459F-9451-6BD8E425DAE5}"/>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grpSp>
        <p:nvGrpSpPr>
          <p:cNvPr id="19" name="Group 18">
            <a:extLst>
              <a:ext uri="{FF2B5EF4-FFF2-40B4-BE49-F238E27FC236}">
                <a16:creationId xmlns:a16="http://schemas.microsoft.com/office/drawing/2014/main" id="{62E5F08A-ABE5-4C3A-BDA0-229DE477DEB8}"/>
              </a:ext>
            </a:extLst>
          </p:cNvPr>
          <p:cNvGrpSpPr/>
          <p:nvPr/>
        </p:nvGrpSpPr>
        <p:grpSpPr>
          <a:xfrm>
            <a:off x="284064" y="933872"/>
            <a:ext cx="13423232" cy="3528392"/>
            <a:chOff x="1082968" y="2580390"/>
            <a:chExt cx="10779278" cy="2833410"/>
          </a:xfrm>
        </p:grpSpPr>
        <p:sp>
          <p:nvSpPr>
            <p:cNvPr id="5" name="Google Shape;416;p59">
              <a:extLst>
                <a:ext uri="{FF2B5EF4-FFF2-40B4-BE49-F238E27FC236}">
                  <a16:creationId xmlns:a16="http://schemas.microsoft.com/office/drawing/2014/main" id="{F0E0409C-262C-4826-AB84-AD17F4DF9D1F}"/>
                </a:ext>
              </a:extLst>
            </p:cNvPr>
            <p:cNvSpPr/>
            <p:nvPr/>
          </p:nvSpPr>
          <p:spPr>
            <a:xfrm>
              <a:off x="1603390" y="3541533"/>
              <a:ext cx="1780128" cy="187226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endParaRPr sz="2400"/>
            </a:p>
          </p:txBody>
        </p:sp>
        <p:sp>
          <p:nvSpPr>
            <p:cNvPr id="6" name="Google Shape;417;p59">
              <a:extLst>
                <a:ext uri="{FF2B5EF4-FFF2-40B4-BE49-F238E27FC236}">
                  <a16:creationId xmlns:a16="http://schemas.microsoft.com/office/drawing/2014/main" id="{12886477-6A42-4E1F-B2E5-E1553C48C32A}"/>
                </a:ext>
              </a:extLst>
            </p:cNvPr>
            <p:cNvSpPr/>
            <p:nvPr/>
          </p:nvSpPr>
          <p:spPr>
            <a:xfrm>
              <a:off x="1681288" y="4158368"/>
              <a:ext cx="1573396" cy="117368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75000"/>
                    </a:schemeClr>
                  </a:solidFill>
                </a:rPr>
                <a:t>B1</a:t>
              </a:r>
              <a:r>
                <a:rPr lang="en" sz="1400" dirty="0"/>
                <a:t>)</a:t>
              </a:r>
              <a:endParaRPr sz="1400" dirty="0"/>
            </a:p>
          </p:txBody>
        </p:sp>
        <p:sp>
          <p:nvSpPr>
            <p:cNvPr id="7" name="Google Shape;418;p59">
              <a:extLst>
                <a:ext uri="{FF2B5EF4-FFF2-40B4-BE49-F238E27FC236}">
                  <a16:creationId xmlns:a16="http://schemas.microsoft.com/office/drawing/2014/main" id="{41ACE7A3-7100-4A7E-963F-CFCE9BFDF616}"/>
                </a:ext>
              </a:extLst>
            </p:cNvPr>
            <p:cNvSpPr/>
            <p:nvPr/>
          </p:nvSpPr>
          <p:spPr>
            <a:xfrm>
              <a:off x="1681288" y="3612139"/>
              <a:ext cx="1573396" cy="480987"/>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hadrons </a:t>
              </a:r>
              <a:br>
                <a:rPr lang="en" sz="1400" dirty="0"/>
              </a:br>
              <a:r>
                <a:rPr lang="en" sz="1400" dirty="0"/>
                <a:t>with Z (</a:t>
              </a:r>
              <a:r>
                <a:rPr lang="en" b="1" dirty="0">
                  <a:solidFill>
                    <a:schemeClr val="accent1">
                      <a:lumMod val="50000"/>
                    </a:schemeClr>
                  </a:solidFill>
                </a:rPr>
                <a:t>S1</a:t>
              </a:r>
              <a:r>
                <a:rPr lang="en" sz="1400" dirty="0"/>
                <a:t>)</a:t>
              </a:r>
              <a:endParaRPr sz="1400" dirty="0"/>
            </a:p>
          </p:txBody>
        </p:sp>
        <p:sp>
          <p:nvSpPr>
            <p:cNvPr id="8" name="Google Shape;419;p59">
              <a:extLst>
                <a:ext uri="{FF2B5EF4-FFF2-40B4-BE49-F238E27FC236}">
                  <a16:creationId xmlns:a16="http://schemas.microsoft.com/office/drawing/2014/main" id="{04A67946-CE14-4E03-8802-BD731A90EDB9}"/>
                </a:ext>
              </a:extLst>
            </p:cNvPr>
            <p:cNvSpPr/>
            <p:nvPr/>
          </p:nvSpPr>
          <p:spPr>
            <a:xfrm>
              <a:off x="4125020" y="4158368"/>
              <a:ext cx="1573396" cy="117368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75000"/>
                    </a:schemeClr>
                  </a:solidFill>
                </a:rPr>
                <a:t>B2</a:t>
              </a:r>
              <a:r>
                <a:rPr lang="en" sz="1400" dirty="0"/>
                <a:t>)</a:t>
              </a:r>
              <a:endParaRPr sz="1400" dirty="0"/>
            </a:p>
          </p:txBody>
        </p:sp>
        <p:sp>
          <p:nvSpPr>
            <p:cNvPr id="9" name="Google Shape;420;p59">
              <a:extLst>
                <a:ext uri="{FF2B5EF4-FFF2-40B4-BE49-F238E27FC236}">
                  <a16:creationId xmlns:a16="http://schemas.microsoft.com/office/drawing/2014/main" id="{EC7AD1B6-EE1E-4F0E-9274-5C4985B8CD52}"/>
                </a:ext>
              </a:extLst>
            </p:cNvPr>
            <p:cNvSpPr/>
            <p:nvPr/>
          </p:nvSpPr>
          <p:spPr>
            <a:xfrm>
              <a:off x="6897191" y="3612139"/>
              <a:ext cx="1573396" cy="480987"/>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 with Z (</a:t>
              </a:r>
              <a:r>
                <a:rPr lang="en" b="1" dirty="0">
                  <a:solidFill>
                    <a:srgbClr val="1F4E79"/>
                  </a:solidFill>
                </a:rPr>
                <a:t>S1</a:t>
              </a:r>
              <a:r>
                <a:rPr lang="en" sz="1400" dirty="0"/>
                <a:t>)</a:t>
              </a:r>
              <a:endParaRPr sz="1400" dirty="0"/>
            </a:p>
          </p:txBody>
        </p:sp>
        <p:sp>
          <p:nvSpPr>
            <p:cNvPr id="10" name="Google Shape;421;p59">
              <a:extLst>
                <a:ext uri="{FF2B5EF4-FFF2-40B4-BE49-F238E27FC236}">
                  <a16:creationId xmlns:a16="http://schemas.microsoft.com/office/drawing/2014/main" id="{1B622F6B-D288-471B-B323-F76ABD95FAF0}"/>
                </a:ext>
              </a:extLst>
            </p:cNvPr>
            <p:cNvSpPr txBox="1"/>
            <p:nvPr/>
          </p:nvSpPr>
          <p:spPr>
            <a:xfrm>
              <a:off x="3263989" y="4128826"/>
              <a:ext cx="4180187" cy="619496"/>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3200" dirty="0">
                  <a:solidFill>
                    <a:schemeClr val="dk2"/>
                  </a:solidFill>
                </a:rPr>
                <a:t>  –                         = </a:t>
              </a:r>
              <a:endParaRPr sz="3200" dirty="0">
                <a:solidFill>
                  <a:schemeClr val="dk2"/>
                </a:solidFill>
              </a:endParaRPr>
            </a:p>
          </p:txBody>
        </p:sp>
        <p:sp>
          <p:nvSpPr>
            <p:cNvPr id="14" name="Google Shape;425;p59">
              <a:extLst>
                <a:ext uri="{FF2B5EF4-FFF2-40B4-BE49-F238E27FC236}">
                  <a16:creationId xmlns:a16="http://schemas.microsoft.com/office/drawing/2014/main" id="{5397BA22-7A82-463C-A1D8-A69C37AFD026}"/>
                </a:ext>
              </a:extLst>
            </p:cNvPr>
            <p:cNvSpPr txBox="1"/>
            <p:nvPr/>
          </p:nvSpPr>
          <p:spPr>
            <a:xfrm>
              <a:off x="1082968" y="2595930"/>
              <a:ext cx="2532736" cy="817219"/>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chemeClr val="accent1">
                      <a:lumMod val="75000"/>
                    </a:schemeClr>
                  </a:solidFill>
                </a:rPr>
                <a:t>PbPb Z event: </a:t>
              </a:r>
              <a:br>
                <a:rPr lang="en-US" sz="2400" dirty="0">
                  <a:solidFill>
                    <a:schemeClr val="accent1">
                      <a:lumMod val="75000"/>
                    </a:schemeClr>
                  </a:solidFill>
                </a:rPr>
              </a:br>
              <a:r>
                <a:rPr lang="en-US" sz="2400" dirty="0">
                  <a:solidFill>
                    <a:schemeClr val="dk2"/>
                  </a:solidFill>
                </a:rPr>
                <a:t>Z-Jet + </a:t>
              </a:r>
              <a:r>
                <a:rPr lang="en-US" sz="2400" b="1" dirty="0">
                  <a:solidFill>
                    <a:schemeClr val="accent4">
                      <a:lumMod val="75000"/>
                    </a:schemeClr>
                  </a:solidFill>
                </a:rPr>
                <a:t>UE</a:t>
              </a:r>
            </a:p>
          </p:txBody>
        </p:sp>
        <p:sp>
          <p:nvSpPr>
            <p:cNvPr id="15" name="Google Shape;426;p59">
              <a:extLst>
                <a:ext uri="{FF2B5EF4-FFF2-40B4-BE49-F238E27FC236}">
                  <a16:creationId xmlns:a16="http://schemas.microsoft.com/office/drawing/2014/main" id="{5DAC2642-DA24-4D36-915C-0BEFB9303E79}"/>
                </a:ext>
              </a:extLst>
            </p:cNvPr>
            <p:cNvSpPr txBox="1"/>
            <p:nvPr/>
          </p:nvSpPr>
          <p:spPr>
            <a:xfrm>
              <a:off x="4140170" y="2580391"/>
              <a:ext cx="2118880" cy="817219"/>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rgbClr val="BF9000"/>
                  </a:solidFill>
                </a:rPr>
                <a:t>Minimum-bias</a:t>
              </a:r>
            </a:p>
            <a:p>
              <a:pPr>
                <a:spcBef>
                  <a:spcPts val="0"/>
                </a:spcBef>
                <a:spcAft>
                  <a:spcPts val="0"/>
                </a:spcAft>
              </a:pPr>
              <a:r>
                <a:rPr lang="en-US" sz="2400" dirty="0">
                  <a:solidFill>
                    <a:srgbClr val="BF9000"/>
                  </a:solidFill>
                </a:rPr>
                <a:t>PbPb Event</a:t>
              </a:r>
              <a:endParaRPr sz="2400" dirty="0">
                <a:solidFill>
                  <a:srgbClr val="BF9000"/>
                </a:solidFill>
              </a:endParaRPr>
            </a:p>
          </p:txBody>
        </p:sp>
        <p:sp>
          <p:nvSpPr>
            <p:cNvPr id="16" name="Google Shape;427;p59">
              <a:extLst>
                <a:ext uri="{FF2B5EF4-FFF2-40B4-BE49-F238E27FC236}">
                  <a16:creationId xmlns:a16="http://schemas.microsoft.com/office/drawing/2014/main" id="{64C37E2D-8A87-434F-A7C7-2BF3E3A33917}"/>
                </a:ext>
              </a:extLst>
            </p:cNvPr>
            <p:cNvSpPr txBox="1"/>
            <p:nvPr/>
          </p:nvSpPr>
          <p:spPr>
            <a:xfrm>
              <a:off x="6692776" y="2580390"/>
              <a:ext cx="4496160" cy="817219"/>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a:solidFill>
                    <a:srgbClr val="3C78D8"/>
                  </a:solidFill>
                </a:rPr>
                <a:t>MC: should reproduce pp Z event</a:t>
              </a:r>
              <a:endParaRPr sz="2400">
                <a:solidFill>
                  <a:srgbClr val="3C78D8"/>
                </a:solidFill>
              </a:endParaRPr>
            </a:p>
            <a:p>
              <a:pPr>
                <a:spcBef>
                  <a:spcPts val="0"/>
                </a:spcBef>
                <a:spcAft>
                  <a:spcPts val="0"/>
                </a:spcAft>
              </a:pPr>
              <a:r>
                <a:rPr lang="en" sz="2400">
                  <a:solidFill>
                    <a:srgbClr val="3C78D8"/>
                  </a:solidFill>
                </a:rPr>
                <a:t>Data: Subtracted event</a:t>
              </a:r>
              <a:endParaRPr sz="2400">
                <a:solidFill>
                  <a:srgbClr val="3C78D8"/>
                </a:solidFill>
              </a:endParaRPr>
            </a:p>
          </p:txBody>
        </p:sp>
        <p:sp>
          <p:nvSpPr>
            <p:cNvPr id="17" name="Google Shape;428;p59">
              <a:extLst>
                <a:ext uri="{FF2B5EF4-FFF2-40B4-BE49-F238E27FC236}">
                  <a16:creationId xmlns:a16="http://schemas.microsoft.com/office/drawing/2014/main" id="{BB31D42D-0373-485A-84A1-C03979D7DB09}"/>
                </a:ext>
              </a:extLst>
            </p:cNvPr>
            <p:cNvSpPr/>
            <p:nvPr/>
          </p:nvSpPr>
          <p:spPr>
            <a:xfrm>
              <a:off x="7669068" y="4238193"/>
              <a:ext cx="653116" cy="604733"/>
            </a:xfrm>
            <a:custGeom>
              <a:avLst/>
              <a:gdLst/>
              <a:ahLst/>
              <a:cxnLst/>
              <a:rect l="l" t="t" r="r" b="b"/>
              <a:pathLst>
                <a:path w="25165" h="15176" extrusionOk="0">
                  <a:moveTo>
                    <a:pt x="0" y="0"/>
                  </a:moveTo>
                  <a:cubicBezTo>
                    <a:pt x="897" y="1985"/>
                    <a:pt x="1185" y="9381"/>
                    <a:pt x="5379" y="11910"/>
                  </a:cubicBezTo>
                  <a:cubicBezTo>
                    <a:pt x="9573" y="14439"/>
                    <a:pt x="21867" y="14632"/>
                    <a:pt x="25165" y="15176"/>
                  </a:cubicBezTo>
                </a:path>
              </a:pathLst>
            </a:custGeom>
            <a:noFill/>
            <a:ln w="9525" cap="flat" cmpd="sng">
              <a:solidFill>
                <a:schemeClr val="dk2"/>
              </a:solidFill>
              <a:prstDash val="solid"/>
              <a:round/>
              <a:headEnd type="stealth" w="med" len="med"/>
              <a:tailEnd type="none" w="med" len="med"/>
            </a:ln>
          </p:spPr>
        </p:sp>
        <p:sp>
          <p:nvSpPr>
            <p:cNvPr id="18" name="Google Shape;429;p59">
              <a:extLst>
                <a:ext uri="{FF2B5EF4-FFF2-40B4-BE49-F238E27FC236}">
                  <a16:creationId xmlns:a16="http://schemas.microsoft.com/office/drawing/2014/main" id="{D5D223B2-9DAA-403C-90CF-2B6C01B288CA}"/>
                </a:ext>
              </a:extLst>
            </p:cNvPr>
            <p:cNvSpPr txBox="1"/>
            <p:nvPr/>
          </p:nvSpPr>
          <p:spPr>
            <a:xfrm>
              <a:off x="8322169" y="4528213"/>
              <a:ext cx="3540077" cy="817219"/>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dirty="0">
                  <a:solidFill>
                    <a:schemeClr val="dk2"/>
                  </a:solidFill>
                </a:rPr>
                <a:t>We can then compare this with pp</a:t>
              </a:r>
              <a:endParaRPr sz="2400" dirty="0">
                <a:solidFill>
                  <a:schemeClr val="dk2"/>
                </a:solidFill>
              </a:endParaRPr>
            </a:p>
          </p:txBody>
        </p:sp>
      </p:grpSp>
      <p:sp>
        <p:nvSpPr>
          <p:cNvPr id="20" name="TextBox 19">
            <a:extLst>
              <a:ext uri="{FF2B5EF4-FFF2-40B4-BE49-F238E27FC236}">
                <a16:creationId xmlns:a16="http://schemas.microsoft.com/office/drawing/2014/main" id="{BB08A657-91CD-4A31-A26E-8B671663863A}"/>
              </a:ext>
            </a:extLst>
          </p:cNvPr>
          <p:cNvSpPr txBox="1"/>
          <p:nvPr/>
        </p:nvSpPr>
        <p:spPr>
          <a:xfrm>
            <a:off x="752116" y="5455977"/>
            <a:ext cx="12313368" cy="1938992"/>
          </a:xfrm>
          <a:prstGeom prst="rect">
            <a:avLst/>
          </a:prstGeom>
          <a:noFill/>
        </p:spPr>
        <p:txBody>
          <a:bodyPr wrap="square" rtlCol="0">
            <a:spAutoFit/>
          </a:bodyPr>
          <a:lstStyle/>
          <a:p>
            <a:r>
              <a:rPr lang="en-US" sz="2400" dirty="0"/>
              <a:t>For Z-tagged Hadron Spectrum, we could calculate S1 by</a:t>
            </a:r>
          </a:p>
          <a:p>
            <a:endParaRPr lang="en-US" sz="2400" dirty="0"/>
          </a:p>
          <a:p>
            <a:r>
              <a:rPr lang="en-US" sz="2400" dirty="0"/>
              <a:t>(</a:t>
            </a:r>
            <a:r>
              <a:rPr lang="en" sz="2400" b="1" dirty="0">
                <a:solidFill>
                  <a:schemeClr val="accent1">
                    <a:lumMod val="50000"/>
                  </a:schemeClr>
                </a:solidFill>
              </a:rPr>
              <a:t>S1 </a:t>
            </a:r>
            <a:r>
              <a:rPr lang="en-US" sz="2400" dirty="0"/>
              <a:t>+</a:t>
            </a:r>
            <a:r>
              <a:rPr lang="en" sz="2400" b="1" dirty="0">
                <a:solidFill>
                  <a:schemeClr val="accent4">
                    <a:lumMod val="75000"/>
                  </a:schemeClr>
                </a:solidFill>
              </a:rPr>
              <a:t> B1</a:t>
            </a:r>
            <a:r>
              <a:rPr lang="en-US" sz="2400" dirty="0"/>
              <a:t>) – (</a:t>
            </a:r>
            <a:r>
              <a:rPr lang="en" sz="2400" b="1" dirty="0">
                <a:solidFill>
                  <a:schemeClr val="accent4">
                    <a:lumMod val="75000"/>
                  </a:schemeClr>
                </a:solidFill>
              </a:rPr>
              <a:t>B2</a:t>
            </a:r>
            <a:r>
              <a:rPr lang="en-US" sz="2400" dirty="0"/>
              <a:t>)  ~ </a:t>
            </a:r>
            <a:r>
              <a:rPr lang="en" sz="2400" b="1" dirty="0">
                <a:solidFill>
                  <a:schemeClr val="accent1">
                    <a:lumMod val="50000"/>
                  </a:schemeClr>
                </a:solidFill>
              </a:rPr>
              <a:t>S1   </a:t>
            </a:r>
            <a:r>
              <a:rPr lang="en" sz="2400" b="1" dirty="0">
                <a:solidFill>
                  <a:schemeClr val="bg1">
                    <a:lumMod val="65000"/>
                  </a:schemeClr>
                </a:solidFill>
              </a:rPr>
              <a:t>(if we do a statistical subtraction &lt;B1&gt; = &lt;B2&gt;)</a:t>
            </a:r>
          </a:p>
          <a:p>
            <a:endParaRPr lang="en" sz="2400" b="1" dirty="0">
              <a:solidFill>
                <a:schemeClr val="accent1">
                  <a:lumMod val="50000"/>
                </a:schemeClr>
              </a:solidFill>
            </a:endParaRPr>
          </a:p>
          <a:p>
            <a:endParaRPr lang="en-US" sz="2400" dirty="0"/>
          </a:p>
        </p:txBody>
      </p:sp>
    </p:spTree>
    <p:extLst>
      <p:ext uri="{BB962C8B-B14F-4D97-AF65-F5344CB8AC3E}">
        <p14:creationId xmlns:p14="http://schemas.microsoft.com/office/powerpoint/2010/main" val="3108758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06F9-34F3-422B-83F3-F29018088639}"/>
              </a:ext>
            </a:extLst>
          </p:cNvPr>
          <p:cNvSpPr>
            <a:spLocks noGrp="1"/>
          </p:cNvSpPr>
          <p:nvPr>
            <p:ph type="title"/>
          </p:nvPr>
        </p:nvSpPr>
        <p:spPr/>
        <p:txBody>
          <a:bodyPr/>
          <a:lstStyle/>
          <a:p>
            <a:r>
              <a:rPr lang="en-US" dirty="0"/>
              <a:t>Background Subtraction of Z-Tagged E2C</a:t>
            </a:r>
          </a:p>
        </p:txBody>
      </p:sp>
      <p:sp>
        <p:nvSpPr>
          <p:cNvPr id="3" name="Slide Number Placeholder 2">
            <a:extLst>
              <a:ext uri="{FF2B5EF4-FFF2-40B4-BE49-F238E27FC236}">
                <a16:creationId xmlns:a16="http://schemas.microsoft.com/office/drawing/2014/main" id="{315BA769-F431-4389-9EBB-2B2BACF56FC5}"/>
              </a:ext>
            </a:extLst>
          </p:cNvPr>
          <p:cNvSpPr>
            <a:spLocks noGrp="1"/>
          </p:cNvSpPr>
          <p:nvPr>
            <p:ph type="sldNum" idx="10"/>
          </p:nvPr>
        </p:nvSpPr>
        <p:spPr/>
        <p:txBody>
          <a:bodyPr/>
          <a:lstStyle/>
          <a:p>
            <a:pPr>
              <a:defRPr/>
            </a:pPr>
            <a:fld id="{5FAFCA32-E79B-49D5-A95D-2B1C2F2F5DAE}" type="slidenum">
              <a:rPr lang="en-US" altLang="en-US" smtClean="0"/>
              <a:pPr>
                <a:defRPr/>
              </a:pPr>
              <a:t>45</a:t>
            </a:fld>
            <a:endParaRPr lang="en-US" altLang="en-US" dirty="0"/>
          </a:p>
        </p:txBody>
      </p:sp>
      <p:sp>
        <p:nvSpPr>
          <p:cNvPr id="4" name="Footer Placeholder 3">
            <a:extLst>
              <a:ext uri="{FF2B5EF4-FFF2-40B4-BE49-F238E27FC236}">
                <a16:creationId xmlns:a16="http://schemas.microsoft.com/office/drawing/2014/main" id="{B079F4D1-3530-459F-9451-6BD8E425DAE5}"/>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
        <p:nvSpPr>
          <p:cNvPr id="5" name="Google Shape;416;p59">
            <a:extLst>
              <a:ext uri="{FF2B5EF4-FFF2-40B4-BE49-F238E27FC236}">
                <a16:creationId xmlns:a16="http://schemas.microsoft.com/office/drawing/2014/main" id="{F0E0409C-262C-4826-AB84-AD17F4DF9D1F}"/>
              </a:ext>
            </a:extLst>
          </p:cNvPr>
          <p:cNvSpPr/>
          <p:nvPr/>
        </p:nvSpPr>
        <p:spPr>
          <a:xfrm>
            <a:off x="932136" y="2130765"/>
            <a:ext cx="2216760" cy="23314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endParaRPr sz="2400"/>
          </a:p>
        </p:txBody>
      </p:sp>
      <p:sp>
        <p:nvSpPr>
          <p:cNvPr id="6" name="Google Shape;417;p59">
            <a:extLst>
              <a:ext uri="{FF2B5EF4-FFF2-40B4-BE49-F238E27FC236}">
                <a16:creationId xmlns:a16="http://schemas.microsoft.com/office/drawing/2014/main" id="{12886477-6A42-4E1F-B2E5-E1553C48C32A}"/>
              </a:ext>
            </a:extLst>
          </p:cNvPr>
          <p:cNvSpPr/>
          <p:nvPr/>
        </p:nvSpPr>
        <p:spPr>
          <a:xfrm>
            <a:off x="1029141" y="2898898"/>
            <a:ext cx="1959320" cy="1461562"/>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75000"/>
                  </a:schemeClr>
                </a:solidFill>
              </a:rPr>
              <a:t>B1</a:t>
            </a:r>
            <a:r>
              <a:rPr lang="en" sz="1400" dirty="0"/>
              <a:t>)</a:t>
            </a:r>
            <a:endParaRPr sz="1400" dirty="0"/>
          </a:p>
        </p:txBody>
      </p:sp>
      <p:sp>
        <p:nvSpPr>
          <p:cNvPr id="7" name="Google Shape;418;p59">
            <a:extLst>
              <a:ext uri="{FF2B5EF4-FFF2-40B4-BE49-F238E27FC236}">
                <a16:creationId xmlns:a16="http://schemas.microsoft.com/office/drawing/2014/main" id="{41ACE7A3-7100-4A7E-963F-CFCE9BFDF616}"/>
              </a:ext>
            </a:extLst>
          </p:cNvPr>
          <p:cNvSpPr/>
          <p:nvPr/>
        </p:nvSpPr>
        <p:spPr>
          <a:xfrm>
            <a:off x="1029141" y="2218690"/>
            <a:ext cx="1959320" cy="598964"/>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hadrons </a:t>
            </a:r>
            <a:br>
              <a:rPr lang="en" sz="1400" dirty="0"/>
            </a:br>
            <a:r>
              <a:rPr lang="en" sz="1400" dirty="0"/>
              <a:t>with Z (</a:t>
            </a:r>
            <a:r>
              <a:rPr lang="en" b="1" dirty="0">
                <a:solidFill>
                  <a:schemeClr val="accent1">
                    <a:lumMod val="50000"/>
                  </a:schemeClr>
                </a:solidFill>
              </a:rPr>
              <a:t>S1</a:t>
            </a:r>
            <a:r>
              <a:rPr lang="en" sz="1400" dirty="0"/>
              <a:t>)</a:t>
            </a:r>
            <a:endParaRPr sz="1400" dirty="0"/>
          </a:p>
        </p:txBody>
      </p:sp>
      <p:sp>
        <p:nvSpPr>
          <p:cNvPr id="8" name="Google Shape;419;p59">
            <a:extLst>
              <a:ext uri="{FF2B5EF4-FFF2-40B4-BE49-F238E27FC236}">
                <a16:creationId xmlns:a16="http://schemas.microsoft.com/office/drawing/2014/main" id="{04A67946-CE14-4E03-8802-BD731A90EDB9}"/>
              </a:ext>
            </a:extLst>
          </p:cNvPr>
          <p:cNvSpPr/>
          <p:nvPr/>
        </p:nvSpPr>
        <p:spPr>
          <a:xfrm>
            <a:off x="4072274" y="2898898"/>
            <a:ext cx="1959320" cy="1461562"/>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50000"/>
                  </a:schemeClr>
                </a:solidFill>
              </a:rPr>
              <a:t>B2</a:t>
            </a:r>
            <a:r>
              <a:rPr lang="en" sz="1400" dirty="0"/>
              <a:t>)</a:t>
            </a:r>
            <a:endParaRPr sz="1400" dirty="0"/>
          </a:p>
        </p:txBody>
      </p:sp>
      <p:sp>
        <p:nvSpPr>
          <p:cNvPr id="9" name="Google Shape;420;p59">
            <a:extLst>
              <a:ext uri="{FF2B5EF4-FFF2-40B4-BE49-F238E27FC236}">
                <a16:creationId xmlns:a16="http://schemas.microsoft.com/office/drawing/2014/main" id="{EC7AD1B6-EE1E-4F0E-9274-5C4985B8CD52}"/>
              </a:ext>
            </a:extLst>
          </p:cNvPr>
          <p:cNvSpPr/>
          <p:nvPr/>
        </p:nvSpPr>
        <p:spPr>
          <a:xfrm>
            <a:off x="7524406" y="2218690"/>
            <a:ext cx="1959320" cy="598964"/>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 with Z (</a:t>
            </a:r>
            <a:r>
              <a:rPr lang="en" b="1" dirty="0">
                <a:solidFill>
                  <a:srgbClr val="1F4E79"/>
                </a:solidFill>
              </a:rPr>
              <a:t>S1</a:t>
            </a:r>
            <a:r>
              <a:rPr lang="en" sz="1400" dirty="0"/>
              <a:t>)</a:t>
            </a:r>
            <a:endParaRPr sz="1400" dirty="0"/>
          </a:p>
        </p:txBody>
      </p:sp>
      <p:sp>
        <p:nvSpPr>
          <p:cNvPr id="10" name="Google Shape;421;p59">
            <a:extLst>
              <a:ext uri="{FF2B5EF4-FFF2-40B4-BE49-F238E27FC236}">
                <a16:creationId xmlns:a16="http://schemas.microsoft.com/office/drawing/2014/main" id="{1B622F6B-D288-471B-B323-F76ABD95FAF0}"/>
              </a:ext>
            </a:extLst>
          </p:cNvPr>
          <p:cNvSpPr txBox="1"/>
          <p:nvPr/>
        </p:nvSpPr>
        <p:spPr>
          <a:xfrm>
            <a:off x="3000048" y="2862110"/>
            <a:ext cx="5205508" cy="77144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3200" dirty="0">
                <a:solidFill>
                  <a:schemeClr val="dk2"/>
                </a:solidFill>
              </a:rPr>
              <a:t>  –                         = </a:t>
            </a:r>
            <a:endParaRPr sz="3200" dirty="0">
              <a:solidFill>
                <a:schemeClr val="dk2"/>
              </a:solidFill>
            </a:endParaRPr>
          </a:p>
        </p:txBody>
      </p:sp>
      <p:sp>
        <p:nvSpPr>
          <p:cNvPr id="14" name="Google Shape;425;p59">
            <a:extLst>
              <a:ext uri="{FF2B5EF4-FFF2-40B4-BE49-F238E27FC236}">
                <a16:creationId xmlns:a16="http://schemas.microsoft.com/office/drawing/2014/main" id="{5397BA22-7A82-463C-A1D8-A69C37AFD026}"/>
              </a:ext>
            </a:extLst>
          </p:cNvPr>
          <p:cNvSpPr txBox="1"/>
          <p:nvPr/>
        </p:nvSpPr>
        <p:spPr>
          <a:xfrm>
            <a:off x="284064" y="953224"/>
            <a:ext cx="3153968"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chemeClr val="accent1">
                    <a:lumMod val="75000"/>
                  </a:schemeClr>
                </a:solidFill>
              </a:rPr>
              <a:t>PbPb Z event: </a:t>
            </a:r>
            <a:br>
              <a:rPr lang="en-US" sz="2400" dirty="0">
                <a:solidFill>
                  <a:schemeClr val="accent1">
                    <a:lumMod val="75000"/>
                  </a:schemeClr>
                </a:solidFill>
              </a:rPr>
            </a:br>
            <a:r>
              <a:rPr lang="en-US" sz="2400" dirty="0">
                <a:solidFill>
                  <a:schemeClr val="dk2"/>
                </a:solidFill>
              </a:rPr>
              <a:t>Z-Jet + </a:t>
            </a:r>
            <a:r>
              <a:rPr lang="en-US" sz="2400" b="1" dirty="0">
                <a:solidFill>
                  <a:schemeClr val="accent4">
                    <a:lumMod val="75000"/>
                  </a:schemeClr>
                </a:solidFill>
              </a:rPr>
              <a:t>UE</a:t>
            </a:r>
          </a:p>
        </p:txBody>
      </p:sp>
      <p:sp>
        <p:nvSpPr>
          <p:cNvPr id="15" name="Google Shape;426;p59">
            <a:extLst>
              <a:ext uri="{FF2B5EF4-FFF2-40B4-BE49-F238E27FC236}">
                <a16:creationId xmlns:a16="http://schemas.microsoft.com/office/drawing/2014/main" id="{5DAC2642-DA24-4D36-915C-0BEFB9303E79}"/>
              </a:ext>
            </a:extLst>
          </p:cNvPr>
          <p:cNvSpPr txBox="1"/>
          <p:nvPr/>
        </p:nvSpPr>
        <p:spPr>
          <a:xfrm>
            <a:off x="4091140" y="933873"/>
            <a:ext cx="2638601"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rgbClr val="BF9000"/>
                </a:solidFill>
              </a:rPr>
              <a:t>Minimum-bias</a:t>
            </a:r>
          </a:p>
          <a:p>
            <a:pPr>
              <a:spcBef>
                <a:spcPts val="0"/>
              </a:spcBef>
              <a:spcAft>
                <a:spcPts val="0"/>
              </a:spcAft>
            </a:pPr>
            <a:r>
              <a:rPr lang="en-US" sz="2400" dirty="0">
                <a:solidFill>
                  <a:srgbClr val="BF9000"/>
                </a:solidFill>
              </a:rPr>
              <a:t>PbPb Event</a:t>
            </a:r>
            <a:endParaRPr sz="2400" dirty="0">
              <a:solidFill>
                <a:srgbClr val="BF9000"/>
              </a:solidFill>
            </a:endParaRPr>
          </a:p>
        </p:txBody>
      </p:sp>
      <p:sp>
        <p:nvSpPr>
          <p:cNvPr id="16" name="Google Shape;427;p59">
            <a:extLst>
              <a:ext uri="{FF2B5EF4-FFF2-40B4-BE49-F238E27FC236}">
                <a16:creationId xmlns:a16="http://schemas.microsoft.com/office/drawing/2014/main" id="{64C37E2D-8A87-434F-A7C7-2BF3E3A33917}"/>
              </a:ext>
            </a:extLst>
          </p:cNvPr>
          <p:cNvSpPr txBox="1"/>
          <p:nvPr/>
        </p:nvSpPr>
        <p:spPr>
          <a:xfrm>
            <a:off x="7269852" y="933872"/>
            <a:ext cx="5598983"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a:solidFill>
                  <a:srgbClr val="3C78D8"/>
                </a:solidFill>
              </a:rPr>
              <a:t>MC: should reproduce pp Z event</a:t>
            </a:r>
            <a:endParaRPr sz="2400">
              <a:solidFill>
                <a:srgbClr val="3C78D8"/>
              </a:solidFill>
            </a:endParaRPr>
          </a:p>
          <a:p>
            <a:pPr>
              <a:spcBef>
                <a:spcPts val="0"/>
              </a:spcBef>
              <a:spcAft>
                <a:spcPts val="0"/>
              </a:spcAft>
            </a:pPr>
            <a:r>
              <a:rPr lang="en" sz="2400">
                <a:solidFill>
                  <a:srgbClr val="3C78D8"/>
                </a:solidFill>
              </a:rPr>
              <a:t>Data: Subtracted event</a:t>
            </a:r>
            <a:endParaRPr sz="2400">
              <a:solidFill>
                <a:srgbClr val="3C78D8"/>
              </a:solidFill>
            </a:endParaRPr>
          </a:p>
        </p:txBody>
      </p:sp>
      <p:sp>
        <p:nvSpPr>
          <p:cNvPr id="18" name="Google Shape;429;p59">
            <a:extLst>
              <a:ext uri="{FF2B5EF4-FFF2-40B4-BE49-F238E27FC236}">
                <a16:creationId xmlns:a16="http://schemas.microsoft.com/office/drawing/2014/main" id="{D5D223B2-9DAA-403C-90CF-2B6C01B288CA}"/>
              </a:ext>
            </a:extLst>
          </p:cNvPr>
          <p:cNvSpPr txBox="1"/>
          <p:nvPr/>
        </p:nvSpPr>
        <p:spPr>
          <a:xfrm>
            <a:off x="8397359" y="3328432"/>
            <a:ext cx="4408391" cy="1017668"/>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dirty="0">
                <a:solidFill>
                  <a:schemeClr val="dk2"/>
                </a:solidFill>
              </a:rPr>
              <a:t>We want to measure </a:t>
            </a:r>
            <a:r>
              <a:rPr lang="en" sz="2400" b="1" dirty="0">
                <a:solidFill>
                  <a:srgbClr val="1F4E79"/>
                </a:solidFill>
              </a:rPr>
              <a:t>S1 </a:t>
            </a:r>
            <a:r>
              <a:rPr lang="en" sz="2400" dirty="0"/>
              <a:t>x</a:t>
            </a:r>
            <a:r>
              <a:rPr lang="en" sz="2400" b="1" dirty="0">
                <a:solidFill>
                  <a:srgbClr val="1F4E79"/>
                </a:solidFill>
              </a:rPr>
              <a:t> S1</a:t>
            </a:r>
            <a:r>
              <a:rPr lang="en" sz="2400" dirty="0">
                <a:solidFill>
                  <a:schemeClr val="dk2"/>
                </a:solidFill>
              </a:rPr>
              <a:t> and compare this with pp</a:t>
            </a:r>
            <a:endParaRPr sz="2400" dirty="0">
              <a:solidFill>
                <a:schemeClr val="dk2"/>
              </a:solidFill>
            </a:endParaRPr>
          </a:p>
        </p:txBody>
      </p:sp>
      <p:sp>
        <p:nvSpPr>
          <p:cNvPr id="20" name="TextBox 19">
            <a:extLst>
              <a:ext uri="{FF2B5EF4-FFF2-40B4-BE49-F238E27FC236}">
                <a16:creationId xmlns:a16="http://schemas.microsoft.com/office/drawing/2014/main" id="{BB08A657-91CD-4A31-A26E-8B671663863A}"/>
              </a:ext>
            </a:extLst>
          </p:cNvPr>
          <p:cNvSpPr txBox="1"/>
          <p:nvPr/>
        </p:nvSpPr>
        <p:spPr>
          <a:xfrm>
            <a:off x="514420" y="4729415"/>
            <a:ext cx="12313368" cy="2308324"/>
          </a:xfrm>
          <a:prstGeom prst="rect">
            <a:avLst/>
          </a:prstGeom>
          <a:noFill/>
        </p:spPr>
        <p:txBody>
          <a:bodyPr wrap="square" rtlCol="0">
            <a:spAutoFit/>
          </a:bodyPr>
          <a:lstStyle/>
          <a:p>
            <a:r>
              <a:rPr lang="en-US" sz="2400" dirty="0"/>
              <a:t>Experimentally, we could calculate (</a:t>
            </a:r>
            <a:r>
              <a:rPr lang="en-US" sz="2400" b="1" dirty="0">
                <a:solidFill>
                  <a:srgbClr val="1F4E79"/>
                </a:solidFill>
              </a:rPr>
              <a:t>S1</a:t>
            </a:r>
            <a:r>
              <a:rPr lang="en-US" sz="2400" dirty="0"/>
              <a:t> x </a:t>
            </a:r>
            <a:r>
              <a:rPr lang="en-US" sz="2400" b="1" dirty="0">
                <a:solidFill>
                  <a:srgbClr val="1F4E79"/>
                </a:solidFill>
              </a:rPr>
              <a:t>S1</a:t>
            </a:r>
            <a:r>
              <a:rPr lang="en-US" sz="2400" dirty="0"/>
              <a:t>) by …</a:t>
            </a:r>
          </a:p>
          <a:p>
            <a:endParaRPr lang="en-US" sz="2400" dirty="0"/>
          </a:p>
          <a:p>
            <a:r>
              <a:rPr lang="en-US" sz="2400" dirty="0"/>
              <a:t>[Z event]</a:t>
            </a:r>
            <a:r>
              <a:rPr lang="en-US" sz="2400" baseline="30000" dirty="0"/>
              <a:t>2</a:t>
            </a:r>
            <a:r>
              <a:rPr lang="en-US" sz="2400" dirty="0"/>
              <a:t>: (</a:t>
            </a:r>
            <a:r>
              <a:rPr lang="en-US" sz="2400" b="1" dirty="0">
                <a:solidFill>
                  <a:srgbClr val="1F4E79"/>
                </a:solidFill>
              </a:rPr>
              <a:t>S1</a:t>
            </a:r>
            <a:r>
              <a:rPr lang="en-US" sz="2400" dirty="0"/>
              <a:t> + </a:t>
            </a:r>
            <a:r>
              <a:rPr lang="en-US" sz="2400" b="1" dirty="0">
                <a:solidFill>
                  <a:srgbClr val="BF9000"/>
                </a:solidFill>
              </a:rPr>
              <a:t>B1</a:t>
            </a:r>
            <a:r>
              <a:rPr lang="en-US" sz="2400" dirty="0"/>
              <a:t>) x (</a:t>
            </a:r>
            <a:r>
              <a:rPr lang="en-US" sz="2400" b="1" dirty="0">
                <a:solidFill>
                  <a:srgbClr val="1F4E79"/>
                </a:solidFill>
              </a:rPr>
              <a:t>S1</a:t>
            </a:r>
            <a:r>
              <a:rPr lang="en-US" sz="2400" dirty="0"/>
              <a:t> +</a:t>
            </a:r>
            <a:r>
              <a:rPr lang="en-US" sz="2400" dirty="0">
                <a:solidFill>
                  <a:srgbClr val="BF9000"/>
                </a:solidFill>
              </a:rPr>
              <a:t> </a:t>
            </a:r>
            <a:r>
              <a:rPr lang="en-US" sz="2400" b="1" dirty="0">
                <a:solidFill>
                  <a:srgbClr val="BF9000"/>
                </a:solidFill>
              </a:rPr>
              <a:t>B1</a:t>
            </a:r>
            <a:r>
              <a:rPr lang="en-US" sz="2400" dirty="0"/>
              <a:t>) = </a:t>
            </a:r>
            <a:r>
              <a:rPr lang="en-US" sz="2400" b="1" dirty="0">
                <a:solidFill>
                  <a:srgbClr val="1F4E79"/>
                </a:solidFill>
              </a:rPr>
              <a:t>S1</a:t>
            </a:r>
            <a:r>
              <a:rPr lang="en-US" sz="2400" dirty="0"/>
              <a:t> x </a:t>
            </a:r>
            <a:r>
              <a:rPr lang="en-US" sz="2400" b="1" dirty="0">
                <a:solidFill>
                  <a:srgbClr val="1F4E79"/>
                </a:solidFill>
              </a:rPr>
              <a:t>S1</a:t>
            </a:r>
            <a:r>
              <a:rPr lang="en-US" sz="2400" dirty="0"/>
              <a:t> + </a:t>
            </a:r>
            <a:r>
              <a:rPr lang="en-US" sz="2400" b="1" dirty="0">
                <a:solidFill>
                  <a:srgbClr val="FF0000"/>
                </a:solidFill>
              </a:rPr>
              <a:t>2</a:t>
            </a:r>
            <a:r>
              <a:rPr lang="en-US" sz="2400" dirty="0"/>
              <a:t> </a:t>
            </a:r>
            <a:r>
              <a:rPr lang="en-US" sz="2400" b="1" dirty="0">
                <a:solidFill>
                  <a:srgbClr val="1F4E79"/>
                </a:solidFill>
              </a:rPr>
              <a:t>S1</a:t>
            </a:r>
            <a:r>
              <a:rPr lang="en-US" sz="2400" dirty="0"/>
              <a:t> x </a:t>
            </a:r>
            <a:r>
              <a:rPr lang="en-US" sz="2400" b="1" dirty="0">
                <a:solidFill>
                  <a:srgbClr val="BF9000"/>
                </a:solidFill>
              </a:rPr>
              <a:t>B1</a:t>
            </a:r>
            <a:r>
              <a:rPr lang="en-US" sz="2400" dirty="0"/>
              <a:t> + </a:t>
            </a:r>
            <a:r>
              <a:rPr lang="en-US" sz="2400" b="1" dirty="0">
                <a:solidFill>
                  <a:srgbClr val="BF9000"/>
                </a:solidFill>
              </a:rPr>
              <a:t>B1</a:t>
            </a:r>
            <a:r>
              <a:rPr lang="en-US" sz="2400" dirty="0"/>
              <a:t> x </a:t>
            </a:r>
            <a:r>
              <a:rPr lang="en-US" sz="2400" b="1" dirty="0">
                <a:solidFill>
                  <a:srgbClr val="BF9000"/>
                </a:solidFill>
              </a:rPr>
              <a:t>B1</a:t>
            </a:r>
          </a:p>
          <a:p>
            <a:r>
              <a:rPr lang="en-US" sz="2400" dirty="0"/>
              <a:t>[Z event x MB]: (</a:t>
            </a:r>
            <a:r>
              <a:rPr lang="en-US" sz="2400" b="1" dirty="0">
                <a:solidFill>
                  <a:srgbClr val="1F4E79"/>
                </a:solidFill>
              </a:rPr>
              <a:t>S1</a:t>
            </a:r>
            <a:r>
              <a:rPr lang="en-US" sz="2400" dirty="0"/>
              <a:t>+ </a:t>
            </a:r>
            <a:r>
              <a:rPr lang="en-US" sz="2400" b="1" dirty="0">
                <a:solidFill>
                  <a:srgbClr val="BF9000"/>
                </a:solidFill>
              </a:rPr>
              <a:t>B1</a:t>
            </a:r>
            <a:r>
              <a:rPr lang="en-US" sz="2400" dirty="0"/>
              <a:t>) x </a:t>
            </a:r>
            <a:r>
              <a:rPr lang="en-US" sz="2400" b="1" dirty="0">
                <a:solidFill>
                  <a:schemeClr val="accent4">
                    <a:lumMod val="50000"/>
                  </a:schemeClr>
                </a:solidFill>
              </a:rPr>
              <a:t>B2</a:t>
            </a:r>
            <a:r>
              <a:rPr lang="en-US" sz="2400" dirty="0"/>
              <a:t> = </a:t>
            </a:r>
            <a:r>
              <a:rPr lang="en-US" sz="2400" b="1" dirty="0">
                <a:solidFill>
                  <a:srgbClr val="1F4E79"/>
                </a:solidFill>
              </a:rPr>
              <a:t>S1</a:t>
            </a:r>
            <a:r>
              <a:rPr lang="en-US" sz="2400" dirty="0"/>
              <a:t> x </a:t>
            </a:r>
            <a:r>
              <a:rPr lang="en-US" sz="2400" b="1" dirty="0">
                <a:solidFill>
                  <a:schemeClr val="accent4">
                    <a:lumMod val="50000"/>
                  </a:schemeClr>
                </a:solidFill>
              </a:rPr>
              <a:t>B2</a:t>
            </a:r>
            <a:r>
              <a:rPr lang="en-US" sz="2400" dirty="0"/>
              <a:t> + </a:t>
            </a:r>
            <a:r>
              <a:rPr lang="en-US" sz="2400" b="1" dirty="0">
                <a:solidFill>
                  <a:srgbClr val="BF9000"/>
                </a:solidFill>
              </a:rPr>
              <a:t>B1</a:t>
            </a:r>
            <a:r>
              <a:rPr lang="en-US" sz="2400" dirty="0"/>
              <a:t> x </a:t>
            </a:r>
            <a:r>
              <a:rPr lang="en-US" sz="2400" b="1" dirty="0">
                <a:solidFill>
                  <a:schemeClr val="accent4">
                    <a:lumMod val="50000"/>
                  </a:schemeClr>
                </a:solidFill>
              </a:rPr>
              <a:t>B2</a:t>
            </a:r>
          </a:p>
          <a:p>
            <a:endParaRPr lang="en-US" sz="2400" b="1" dirty="0">
              <a:solidFill>
                <a:srgbClr val="7F6000"/>
              </a:solidFill>
            </a:endParaRPr>
          </a:p>
          <a:p>
            <a:r>
              <a:rPr lang="en-US" sz="2400" dirty="0"/>
              <a:t>However, cross terms </a:t>
            </a:r>
            <a:r>
              <a:rPr lang="en-US" sz="2400" b="1" dirty="0">
                <a:solidFill>
                  <a:srgbClr val="BF9000"/>
                </a:solidFill>
              </a:rPr>
              <a:t>B1</a:t>
            </a:r>
            <a:r>
              <a:rPr lang="en-US" sz="2400" dirty="0"/>
              <a:t> x </a:t>
            </a:r>
            <a:r>
              <a:rPr lang="en-US" sz="2400" b="1" dirty="0">
                <a:solidFill>
                  <a:schemeClr val="accent4">
                    <a:lumMod val="50000"/>
                  </a:schemeClr>
                </a:solidFill>
              </a:rPr>
              <a:t>B2 </a:t>
            </a:r>
            <a:r>
              <a:rPr lang="en-US" sz="2400" dirty="0"/>
              <a:t>won’t cancel </a:t>
            </a:r>
            <a:r>
              <a:rPr lang="en-US" sz="2400" b="1" dirty="0">
                <a:solidFill>
                  <a:srgbClr val="BF9000"/>
                </a:solidFill>
              </a:rPr>
              <a:t>B1</a:t>
            </a:r>
            <a:r>
              <a:rPr lang="en-US" sz="2400" b="1" dirty="0"/>
              <a:t> </a:t>
            </a:r>
            <a:r>
              <a:rPr lang="en-US" sz="2400" dirty="0"/>
              <a:t>x </a:t>
            </a:r>
            <a:r>
              <a:rPr lang="en-US" sz="2400" b="1" dirty="0">
                <a:solidFill>
                  <a:srgbClr val="BF9000"/>
                </a:solidFill>
              </a:rPr>
              <a:t>B1</a:t>
            </a:r>
            <a:r>
              <a:rPr lang="en-US" sz="2400" dirty="0"/>
              <a:t> due to correlations in UE particles</a:t>
            </a:r>
            <a:r>
              <a:rPr lang="en-US" sz="2400" b="1" dirty="0">
                <a:solidFill>
                  <a:schemeClr val="accent4">
                    <a:lumMod val="50000"/>
                  </a:schemeClr>
                </a:solidFill>
              </a:rPr>
              <a:t> </a:t>
            </a:r>
            <a:endParaRPr lang="en-US" sz="2400" dirty="0"/>
          </a:p>
        </p:txBody>
      </p:sp>
      <p:pic>
        <p:nvPicPr>
          <p:cNvPr id="17" name="Picture 16">
            <a:extLst>
              <a:ext uri="{FF2B5EF4-FFF2-40B4-BE49-F238E27FC236}">
                <a16:creationId xmlns:a16="http://schemas.microsoft.com/office/drawing/2014/main" id="{7C99FB3C-5D8F-4720-9CC3-40CB2D845C52}"/>
              </a:ext>
            </a:extLst>
          </p:cNvPr>
          <p:cNvPicPr>
            <a:picLocks noChangeAspect="1"/>
          </p:cNvPicPr>
          <p:nvPr/>
        </p:nvPicPr>
        <p:blipFill rotWithShape="1">
          <a:blip r:embed="rId2"/>
          <a:srcRect t="15363"/>
          <a:stretch/>
        </p:blipFill>
        <p:spPr>
          <a:xfrm>
            <a:off x="8564984" y="4556326"/>
            <a:ext cx="5089450" cy="630285"/>
          </a:xfrm>
          <a:prstGeom prst="rect">
            <a:avLst/>
          </a:prstGeom>
        </p:spPr>
      </p:pic>
    </p:spTree>
    <p:extLst>
      <p:ext uri="{BB962C8B-B14F-4D97-AF65-F5344CB8AC3E}">
        <p14:creationId xmlns:p14="http://schemas.microsoft.com/office/powerpoint/2010/main" val="1096440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06F9-34F3-422B-83F3-F29018088639}"/>
              </a:ext>
            </a:extLst>
          </p:cNvPr>
          <p:cNvSpPr>
            <a:spLocks noGrp="1"/>
          </p:cNvSpPr>
          <p:nvPr>
            <p:ph type="title"/>
          </p:nvPr>
        </p:nvSpPr>
        <p:spPr/>
        <p:txBody>
          <a:bodyPr/>
          <a:lstStyle/>
          <a:p>
            <a:r>
              <a:rPr lang="en-US" dirty="0"/>
              <a:t>Background Subtraction of Z-Tagged E2C</a:t>
            </a:r>
          </a:p>
        </p:txBody>
      </p:sp>
      <p:sp>
        <p:nvSpPr>
          <p:cNvPr id="3" name="Slide Number Placeholder 2">
            <a:extLst>
              <a:ext uri="{FF2B5EF4-FFF2-40B4-BE49-F238E27FC236}">
                <a16:creationId xmlns:a16="http://schemas.microsoft.com/office/drawing/2014/main" id="{315BA769-F431-4389-9EBB-2B2BACF56FC5}"/>
              </a:ext>
            </a:extLst>
          </p:cNvPr>
          <p:cNvSpPr>
            <a:spLocks noGrp="1"/>
          </p:cNvSpPr>
          <p:nvPr>
            <p:ph type="sldNum" idx="10"/>
          </p:nvPr>
        </p:nvSpPr>
        <p:spPr/>
        <p:txBody>
          <a:bodyPr/>
          <a:lstStyle/>
          <a:p>
            <a:pPr>
              <a:defRPr/>
            </a:pPr>
            <a:fld id="{5FAFCA32-E79B-49D5-A95D-2B1C2F2F5DAE}" type="slidenum">
              <a:rPr lang="en-US" altLang="en-US" smtClean="0"/>
              <a:pPr>
                <a:defRPr/>
              </a:pPr>
              <a:t>46</a:t>
            </a:fld>
            <a:endParaRPr lang="en-US" altLang="en-US" dirty="0"/>
          </a:p>
        </p:txBody>
      </p:sp>
      <p:sp>
        <p:nvSpPr>
          <p:cNvPr id="4" name="Footer Placeholder 3">
            <a:extLst>
              <a:ext uri="{FF2B5EF4-FFF2-40B4-BE49-F238E27FC236}">
                <a16:creationId xmlns:a16="http://schemas.microsoft.com/office/drawing/2014/main" id="{B079F4D1-3530-459F-9451-6BD8E425DAE5}"/>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
        <p:nvSpPr>
          <p:cNvPr id="5" name="Google Shape;416;p59">
            <a:extLst>
              <a:ext uri="{FF2B5EF4-FFF2-40B4-BE49-F238E27FC236}">
                <a16:creationId xmlns:a16="http://schemas.microsoft.com/office/drawing/2014/main" id="{F0E0409C-262C-4826-AB84-AD17F4DF9D1F}"/>
              </a:ext>
            </a:extLst>
          </p:cNvPr>
          <p:cNvSpPr/>
          <p:nvPr/>
        </p:nvSpPr>
        <p:spPr>
          <a:xfrm>
            <a:off x="932136" y="2130765"/>
            <a:ext cx="2216760" cy="23314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endParaRPr sz="2400"/>
          </a:p>
        </p:txBody>
      </p:sp>
      <p:sp>
        <p:nvSpPr>
          <p:cNvPr id="6" name="Google Shape;417;p59">
            <a:extLst>
              <a:ext uri="{FF2B5EF4-FFF2-40B4-BE49-F238E27FC236}">
                <a16:creationId xmlns:a16="http://schemas.microsoft.com/office/drawing/2014/main" id="{12886477-6A42-4E1F-B2E5-E1553C48C32A}"/>
              </a:ext>
            </a:extLst>
          </p:cNvPr>
          <p:cNvSpPr/>
          <p:nvPr/>
        </p:nvSpPr>
        <p:spPr>
          <a:xfrm>
            <a:off x="1029141" y="2898898"/>
            <a:ext cx="1959320" cy="1461562"/>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75000"/>
                  </a:schemeClr>
                </a:solidFill>
              </a:rPr>
              <a:t>B1</a:t>
            </a:r>
            <a:r>
              <a:rPr lang="en" sz="1400" dirty="0"/>
              <a:t>)</a:t>
            </a:r>
            <a:endParaRPr sz="1400" dirty="0"/>
          </a:p>
        </p:txBody>
      </p:sp>
      <p:sp>
        <p:nvSpPr>
          <p:cNvPr id="7" name="Google Shape;418;p59">
            <a:extLst>
              <a:ext uri="{FF2B5EF4-FFF2-40B4-BE49-F238E27FC236}">
                <a16:creationId xmlns:a16="http://schemas.microsoft.com/office/drawing/2014/main" id="{41ACE7A3-7100-4A7E-963F-CFCE9BFDF616}"/>
              </a:ext>
            </a:extLst>
          </p:cNvPr>
          <p:cNvSpPr/>
          <p:nvPr/>
        </p:nvSpPr>
        <p:spPr>
          <a:xfrm>
            <a:off x="1029141" y="2218690"/>
            <a:ext cx="1959320" cy="598964"/>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hadrons </a:t>
            </a:r>
            <a:br>
              <a:rPr lang="en" sz="1400" dirty="0"/>
            </a:br>
            <a:r>
              <a:rPr lang="en" sz="1400" dirty="0"/>
              <a:t>with Z (</a:t>
            </a:r>
            <a:r>
              <a:rPr lang="en" b="1" dirty="0">
                <a:solidFill>
                  <a:schemeClr val="accent1">
                    <a:lumMod val="50000"/>
                  </a:schemeClr>
                </a:solidFill>
              </a:rPr>
              <a:t>S1</a:t>
            </a:r>
            <a:r>
              <a:rPr lang="en" sz="1400" dirty="0"/>
              <a:t>)</a:t>
            </a:r>
            <a:endParaRPr sz="1400" dirty="0"/>
          </a:p>
        </p:txBody>
      </p:sp>
      <p:sp>
        <p:nvSpPr>
          <p:cNvPr id="8" name="Google Shape;419;p59">
            <a:extLst>
              <a:ext uri="{FF2B5EF4-FFF2-40B4-BE49-F238E27FC236}">
                <a16:creationId xmlns:a16="http://schemas.microsoft.com/office/drawing/2014/main" id="{04A67946-CE14-4E03-8802-BD731A90EDB9}"/>
              </a:ext>
            </a:extLst>
          </p:cNvPr>
          <p:cNvSpPr/>
          <p:nvPr/>
        </p:nvSpPr>
        <p:spPr>
          <a:xfrm>
            <a:off x="4072274" y="2898898"/>
            <a:ext cx="1959320" cy="1461562"/>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50000"/>
                  </a:schemeClr>
                </a:solidFill>
              </a:rPr>
              <a:t>B2</a:t>
            </a:r>
            <a:r>
              <a:rPr lang="en" sz="1400" dirty="0"/>
              <a:t>)</a:t>
            </a:r>
            <a:endParaRPr sz="1400" dirty="0"/>
          </a:p>
        </p:txBody>
      </p:sp>
      <p:sp>
        <p:nvSpPr>
          <p:cNvPr id="9" name="Google Shape;420;p59">
            <a:extLst>
              <a:ext uri="{FF2B5EF4-FFF2-40B4-BE49-F238E27FC236}">
                <a16:creationId xmlns:a16="http://schemas.microsoft.com/office/drawing/2014/main" id="{EC7AD1B6-EE1E-4F0E-9274-5C4985B8CD52}"/>
              </a:ext>
            </a:extLst>
          </p:cNvPr>
          <p:cNvSpPr/>
          <p:nvPr/>
        </p:nvSpPr>
        <p:spPr>
          <a:xfrm>
            <a:off x="7524406" y="2218690"/>
            <a:ext cx="1959320" cy="598964"/>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 with Z (</a:t>
            </a:r>
            <a:r>
              <a:rPr lang="en" b="1" dirty="0">
                <a:solidFill>
                  <a:srgbClr val="1F4E79"/>
                </a:solidFill>
              </a:rPr>
              <a:t>S1</a:t>
            </a:r>
            <a:r>
              <a:rPr lang="en" sz="1400" dirty="0"/>
              <a:t>)</a:t>
            </a:r>
            <a:endParaRPr sz="1400" dirty="0"/>
          </a:p>
        </p:txBody>
      </p:sp>
      <p:sp>
        <p:nvSpPr>
          <p:cNvPr id="10" name="Google Shape;421;p59">
            <a:extLst>
              <a:ext uri="{FF2B5EF4-FFF2-40B4-BE49-F238E27FC236}">
                <a16:creationId xmlns:a16="http://schemas.microsoft.com/office/drawing/2014/main" id="{1B622F6B-D288-471B-B323-F76ABD95FAF0}"/>
              </a:ext>
            </a:extLst>
          </p:cNvPr>
          <p:cNvSpPr txBox="1"/>
          <p:nvPr/>
        </p:nvSpPr>
        <p:spPr>
          <a:xfrm>
            <a:off x="3000048" y="2862110"/>
            <a:ext cx="5205508" cy="77144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3200" dirty="0">
                <a:solidFill>
                  <a:schemeClr val="dk2"/>
                </a:solidFill>
              </a:rPr>
              <a:t>  –                         = </a:t>
            </a:r>
            <a:endParaRPr sz="3200" dirty="0">
              <a:solidFill>
                <a:schemeClr val="dk2"/>
              </a:solidFill>
            </a:endParaRPr>
          </a:p>
        </p:txBody>
      </p:sp>
      <p:sp>
        <p:nvSpPr>
          <p:cNvPr id="14" name="Google Shape;425;p59">
            <a:extLst>
              <a:ext uri="{FF2B5EF4-FFF2-40B4-BE49-F238E27FC236}">
                <a16:creationId xmlns:a16="http://schemas.microsoft.com/office/drawing/2014/main" id="{5397BA22-7A82-463C-A1D8-A69C37AFD026}"/>
              </a:ext>
            </a:extLst>
          </p:cNvPr>
          <p:cNvSpPr txBox="1"/>
          <p:nvPr/>
        </p:nvSpPr>
        <p:spPr>
          <a:xfrm>
            <a:off x="284064" y="953224"/>
            <a:ext cx="3153968"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chemeClr val="accent1">
                    <a:lumMod val="75000"/>
                  </a:schemeClr>
                </a:solidFill>
              </a:rPr>
              <a:t>PbPb Z event: </a:t>
            </a:r>
            <a:br>
              <a:rPr lang="en-US" sz="2400" dirty="0">
                <a:solidFill>
                  <a:schemeClr val="accent1">
                    <a:lumMod val="75000"/>
                  </a:schemeClr>
                </a:solidFill>
              </a:rPr>
            </a:br>
            <a:r>
              <a:rPr lang="en-US" sz="2400" dirty="0">
                <a:solidFill>
                  <a:schemeClr val="dk2"/>
                </a:solidFill>
              </a:rPr>
              <a:t>Z-Jet + </a:t>
            </a:r>
            <a:r>
              <a:rPr lang="en-US" sz="2400" b="1" dirty="0">
                <a:solidFill>
                  <a:schemeClr val="accent4">
                    <a:lumMod val="75000"/>
                  </a:schemeClr>
                </a:solidFill>
              </a:rPr>
              <a:t>UE</a:t>
            </a:r>
          </a:p>
        </p:txBody>
      </p:sp>
      <p:sp>
        <p:nvSpPr>
          <p:cNvPr id="15" name="Google Shape;426;p59">
            <a:extLst>
              <a:ext uri="{FF2B5EF4-FFF2-40B4-BE49-F238E27FC236}">
                <a16:creationId xmlns:a16="http://schemas.microsoft.com/office/drawing/2014/main" id="{5DAC2642-DA24-4D36-915C-0BEFB9303E79}"/>
              </a:ext>
            </a:extLst>
          </p:cNvPr>
          <p:cNvSpPr txBox="1"/>
          <p:nvPr/>
        </p:nvSpPr>
        <p:spPr>
          <a:xfrm>
            <a:off x="4091140" y="933873"/>
            <a:ext cx="2638601"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rgbClr val="BF9000"/>
                </a:solidFill>
              </a:rPr>
              <a:t>Minimum-bias</a:t>
            </a:r>
          </a:p>
          <a:p>
            <a:pPr>
              <a:spcBef>
                <a:spcPts val="0"/>
              </a:spcBef>
              <a:spcAft>
                <a:spcPts val="0"/>
              </a:spcAft>
            </a:pPr>
            <a:r>
              <a:rPr lang="en-US" sz="2400" dirty="0">
                <a:solidFill>
                  <a:srgbClr val="BF9000"/>
                </a:solidFill>
              </a:rPr>
              <a:t>PbPb Event</a:t>
            </a:r>
            <a:endParaRPr sz="2400" dirty="0">
              <a:solidFill>
                <a:srgbClr val="BF9000"/>
              </a:solidFill>
            </a:endParaRPr>
          </a:p>
        </p:txBody>
      </p:sp>
      <p:sp>
        <p:nvSpPr>
          <p:cNvPr id="16" name="Google Shape;427;p59">
            <a:extLst>
              <a:ext uri="{FF2B5EF4-FFF2-40B4-BE49-F238E27FC236}">
                <a16:creationId xmlns:a16="http://schemas.microsoft.com/office/drawing/2014/main" id="{64C37E2D-8A87-434F-A7C7-2BF3E3A33917}"/>
              </a:ext>
            </a:extLst>
          </p:cNvPr>
          <p:cNvSpPr txBox="1"/>
          <p:nvPr/>
        </p:nvSpPr>
        <p:spPr>
          <a:xfrm>
            <a:off x="7269852" y="933872"/>
            <a:ext cx="5598983"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a:solidFill>
                  <a:srgbClr val="3C78D8"/>
                </a:solidFill>
              </a:rPr>
              <a:t>MC: should reproduce pp Z event</a:t>
            </a:r>
            <a:endParaRPr sz="2400">
              <a:solidFill>
                <a:srgbClr val="3C78D8"/>
              </a:solidFill>
            </a:endParaRPr>
          </a:p>
          <a:p>
            <a:pPr>
              <a:spcBef>
                <a:spcPts val="0"/>
              </a:spcBef>
              <a:spcAft>
                <a:spcPts val="0"/>
              </a:spcAft>
            </a:pPr>
            <a:r>
              <a:rPr lang="en" sz="2400">
                <a:solidFill>
                  <a:srgbClr val="3C78D8"/>
                </a:solidFill>
              </a:rPr>
              <a:t>Data: Subtracted event</a:t>
            </a:r>
            <a:endParaRPr sz="2400">
              <a:solidFill>
                <a:srgbClr val="3C78D8"/>
              </a:solidFill>
            </a:endParaRPr>
          </a:p>
        </p:txBody>
      </p:sp>
      <p:sp>
        <p:nvSpPr>
          <p:cNvPr id="18" name="Google Shape;429;p59">
            <a:extLst>
              <a:ext uri="{FF2B5EF4-FFF2-40B4-BE49-F238E27FC236}">
                <a16:creationId xmlns:a16="http://schemas.microsoft.com/office/drawing/2014/main" id="{D5D223B2-9DAA-403C-90CF-2B6C01B288CA}"/>
              </a:ext>
            </a:extLst>
          </p:cNvPr>
          <p:cNvSpPr txBox="1"/>
          <p:nvPr/>
        </p:nvSpPr>
        <p:spPr>
          <a:xfrm>
            <a:off x="8397359" y="3328432"/>
            <a:ext cx="4408391" cy="1017668"/>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dirty="0">
                <a:solidFill>
                  <a:schemeClr val="dk2"/>
                </a:solidFill>
              </a:rPr>
              <a:t>We want to measure </a:t>
            </a:r>
            <a:r>
              <a:rPr lang="en" sz="2400" b="1" dirty="0">
                <a:solidFill>
                  <a:srgbClr val="1F4E79"/>
                </a:solidFill>
              </a:rPr>
              <a:t>S1 </a:t>
            </a:r>
            <a:r>
              <a:rPr lang="en" sz="2400" dirty="0"/>
              <a:t>x</a:t>
            </a:r>
            <a:r>
              <a:rPr lang="en" sz="2400" b="1" dirty="0">
                <a:solidFill>
                  <a:srgbClr val="1F4E79"/>
                </a:solidFill>
              </a:rPr>
              <a:t> S1</a:t>
            </a:r>
            <a:r>
              <a:rPr lang="en" sz="2400" dirty="0">
                <a:solidFill>
                  <a:schemeClr val="dk2"/>
                </a:solidFill>
              </a:rPr>
              <a:t> and compare this with pp</a:t>
            </a:r>
            <a:endParaRPr sz="2400" dirty="0">
              <a:solidFill>
                <a:schemeClr val="dk2"/>
              </a:solidFill>
            </a:endParaRPr>
          </a:p>
        </p:txBody>
      </p:sp>
      <p:sp>
        <p:nvSpPr>
          <p:cNvPr id="20" name="TextBox 19">
            <a:extLst>
              <a:ext uri="{FF2B5EF4-FFF2-40B4-BE49-F238E27FC236}">
                <a16:creationId xmlns:a16="http://schemas.microsoft.com/office/drawing/2014/main" id="{BB08A657-91CD-4A31-A26E-8B671663863A}"/>
              </a:ext>
            </a:extLst>
          </p:cNvPr>
          <p:cNvSpPr txBox="1"/>
          <p:nvPr/>
        </p:nvSpPr>
        <p:spPr>
          <a:xfrm>
            <a:off x="514420" y="4729415"/>
            <a:ext cx="12313368" cy="2308324"/>
          </a:xfrm>
          <a:prstGeom prst="rect">
            <a:avLst/>
          </a:prstGeom>
          <a:noFill/>
        </p:spPr>
        <p:txBody>
          <a:bodyPr wrap="square" rtlCol="0">
            <a:spAutoFit/>
          </a:bodyPr>
          <a:lstStyle/>
          <a:p>
            <a:r>
              <a:rPr lang="en-US" sz="2400" dirty="0"/>
              <a:t>Experimentally, we could calculate (</a:t>
            </a:r>
            <a:r>
              <a:rPr lang="en-US" sz="2400" b="1" dirty="0">
                <a:solidFill>
                  <a:srgbClr val="1F4E79"/>
                </a:solidFill>
              </a:rPr>
              <a:t>S1</a:t>
            </a:r>
            <a:r>
              <a:rPr lang="en-US" sz="2400" dirty="0"/>
              <a:t> x </a:t>
            </a:r>
            <a:r>
              <a:rPr lang="en-US" sz="2400" b="1" dirty="0">
                <a:solidFill>
                  <a:srgbClr val="1F4E79"/>
                </a:solidFill>
              </a:rPr>
              <a:t>S1</a:t>
            </a:r>
            <a:r>
              <a:rPr lang="en-US" sz="2400" dirty="0"/>
              <a:t>) by all the following mixed-event pairs:</a:t>
            </a:r>
          </a:p>
          <a:p>
            <a:endParaRPr lang="en-US" sz="2400" dirty="0"/>
          </a:p>
          <a:p>
            <a:r>
              <a:rPr lang="en-US" sz="2400" dirty="0"/>
              <a:t>[Z event]</a:t>
            </a:r>
            <a:r>
              <a:rPr lang="en-US" sz="2400" baseline="30000" dirty="0"/>
              <a:t>2</a:t>
            </a:r>
            <a:r>
              <a:rPr lang="en-US" sz="2400" dirty="0"/>
              <a:t>: (</a:t>
            </a:r>
            <a:r>
              <a:rPr lang="en-US" sz="2400" b="1" dirty="0">
                <a:solidFill>
                  <a:srgbClr val="1F4E79"/>
                </a:solidFill>
              </a:rPr>
              <a:t>S1</a:t>
            </a:r>
            <a:r>
              <a:rPr lang="en-US" sz="2400" dirty="0"/>
              <a:t> + </a:t>
            </a:r>
            <a:r>
              <a:rPr lang="en-US" sz="2400" b="1" dirty="0">
                <a:solidFill>
                  <a:srgbClr val="BF9000"/>
                </a:solidFill>
              </a:rPr>
              <a:t>B1</a:t>
            </a:r>
            <a:r>
              <a:rPr lang="en-US" sz="2400" dirty="0"/>
              <a:t>) x (</a:t>
            </a:r>
            <a:r>
              <a:rPr lang="en-US" sz="2400" b="1" dirty="0">
                <a:solidFill>
                  <a:srgbClr val="1F4E79"/>
                </a:solidFill>
              </a:rPr>
              <a:t>S1</a:t>
            </a:r>
            <a:r>
              <a:rPr lang="en-US" sz="2400" dirty="0"/>
              <a:t> +</a:t>
            </a:r>
            <a:r>
              <a:rPr lang="en-US" sz="2400" dirty="0">
                <a:solidFill>
                  <a:srgbClr val="BF9000"/>
                </a:solidFill>
              </a:rPr>
              <a:t> </a:t>
            </a:r>
            <a:r>
              <a:rPr lang="en-US" sz="2400" b="1" dirty="0">
                <a:solidFill>
                  <a:srgbClr val="BF9000"/>
                </a:solidFill>
              </a:rPr>
              <a:t>B1</a:t>
            </a:r>
            <a:r>
              <a:rPr lang="en-US" sz="2400" dirty="0"/>
              <a:t>) = </a:t>
            </a:r>
            <a:r>
              <a:rPr lang="en-US" sz="2400" b="1" dirty="0">
                <a:solidFill>
                  <a:srgbClr val="1F4E79"/>
                </a:solidFill>
              </a:rPr>
              <a:t>S1</a:t>
            </a:r>
            <a:r>
              <a:rPr lang="en-US" sz="2400" dirty="0"/>
              <a:t> x </a:t>
            </a:r>
            <a:r>
              <a:rPr lang="en-US" sz="2400" b="1" dirty="0">
                <a:solidFill>
                  <a:srgbClr val="1F4E79"/>
                </a:solidFill>
              </a:rPr>
              <a:t>S1</a:t>
            </a:r>
            <a:r>
              <a:rPr lang="en-US" sz="2400" dirty="0"/>
              <a:t> + </a:t>
            </a:r>
            <a:r>
              <a:rPr lang="en-US" sz="2400" b="1" dirty="0">
                <a:solidFill>
                  <a:srgbClr val="FF0000"/>
                </a:solidFill>
              </a:rPr>
              <a:t>2</a:t>
            </a:r>
            <a:r>
              <a:rPr lang="en-US" sz="2400" dirty="0"/>
              <a:t> </a:t>
            </a:r>
            <a:r>
              <a:rPr lang="en-US" sz="2400" b="1" dirty="0">
                <a:solidFill>
                  <a:srgbClr val="1F4E79"/>
                </a:solidFill>
              </a:rPr>
              <a:t>S1</a:t>
            </a:r>
            <a:r>
              <a:rPr lang="en-US" sz="2400" dirty="0"/>
              <a:t> x </a:t>
            </a:r>
            <a:r>
              <a:rPr lang="en-US" sz="2400" b="1" dirty="0">
                <a:solidFill>
                  <a:srgbClr val="BF9000"/>
                </a:solidFill>
              </a:rPr>
              <a:t>B1</a:t>
            </a:r>
            <a:r>
              <a:rPr lang="en-US" sz="2400" dirty="0"/>
              <a:t> + </a:t>
            </a:r>
            <a:r>
              <a:rPr lang="en-US" sz="2400" b="1" dirty="0">
                <a:solidFill>
                  <a:srgbClr val="BF9000"/>
                </a:solidFill>
              </a:rPr>
              <a:t>B1</a:t>
            </a:r>
            <a:r>
              <a:rPr lang="en-US" sz="2400" dirty="0"/>
              <a:t> x </a:t>
            </a:r>
            <a:r>
              <a:rPr lang="en-US" sz="2400" b="1" dirty="0">
                <a:solidFill>
                  <a:srgbClr val="BF9000"/>
                </a:solidFill>
              </a:rPr>
              <a:t>B1</a:t>
            </a:r>
          </a:p>
          <a:p>
            <a:r>
              <a:rPr lang="en-US" sz="2400" dirty="0"/>
              <a:t>[Z event x MB]: (</a:t>
            </a:r>
            <a:r>
              <a:rPr lang="en-US" sz="2400" b="1" dirty="0">
                <a:solidFill>
                  <a:srgbClr val="1F4E79"/>
                </a:solidFill>
              </a:rPr>
              <a:t>S1</a:t>
            </a:r>
            <a:r>
              <a:rPr lang="en-US" sz="2400" dirty="0"/>
              <a:t>+ </a:t>
            </a:r>
            <a:r>
              <a:rPr lang="en-US" sz="2400" b="1" dirty="0">
                <a:solidFill>
                  <a:srgbClr val="BF9000"/>
                </a:solidFill>
              </a:rPr>
              <a:t>B1</a:t>
            </a:r>
            <a:r>
              <a:rPr lang="en-US" sz="2400" dirty="0"/>
              <a:t>) x </a:t>
            </a:r>
            <a:r>
              <a:rPr lang="en-US" sz="2400" b="1" dirty="0">
                <a:solidFill>
                  <a:schemeClr val="accent4">
                    <a:lumMod val="50000"/>
                  </a:schemeClr>
                </a:solidFill>
              </a:rPr>
              <a:t>B2</a:t>
            </a:r>
            <a:r>
              <a:rPr lang="en-US" sz="2400" dirty="0"/>
              <a:t> = </a:t>
            </a:r>
            <a:r>
              <a:rPr lang="en-US" sz="2400" b="1" dirty="0">
                <a:solidFill>
                  <a:srgbClr val="1F4E79"/>
                </a:solidFill>
              </a:rPr>
              <a:t>S1</a:t>
            </a:r>
            <a:r>
              <a:rPr lang="en-US" sz="2400" dirty="0"/>
              <a:t> x </a:t>
            </a:r>
            <a:r>
              <a:rPr lang="en-US" sz="2400" b="1" dirty="0">
                <a:solidFill>
                  <a:schemeClr val="accent4">
                    <a:lumMod val="50000"/>
                  </a:schemeClr>
                </a:solidFill>
              </a:rPr>
              <a:t>B2</a:t>
            </a:r>
            <a:r>
              <a:rPr lang="en-US" sz="2400" dirty="0"/>
              <a:t> + </a:t>
            </a:r>
            <a:r>
              <a:rPr lang="en-US" sz="2400" b="1" dirty="0">
                <a:solidFill>
                  <a:srgbClr val="BF9000"/>
                </a:solidFill>
              </a:rPr>
              <a:t>B1</a:t>
            </a:r>
            <a:r>
              <a:rPr lang="en-US" sz="2400" dirty="0"/>
              <a:t> x </a:t>
            </a:r>
            <a:r>
              <a:rPr lang="en-US" sz="2400" b="1" dirty="0">
                <a:solidFill>
                  <a:schemeClr val="accent4">
                    <a:lumMod val="50000"/>
                  </a:schemeClr>
                </a:solidFill>
              </a:rPr>
              <a:t>B2</a:t>
            </a:r>
          </a:p>
          <a:p>
            <a:r>
              <a:rPr lang="en-US" sz="2400" dirty="0"/>
              <a:t>[MB]</a:t>
            </a:r>
            <a:r>
              <a:rPr lang="en-US" sz="2400" baseline="30000" dirty="0"/>
              <a:t>2</a:t>
            </a:r>
            <a:r>
              <a:rPr lang="en-US" sz="2400" dirty="0"/>
              <a:t>: </a:t>
            </a:r>
            <a:r>
              <a:rPr lang="en-US" sz="2400" b="1" dirty="0">
                <a:solidFill>
                  <a:srgbClr val="BF9000"/>
                </a:solidFill>
              </a:rPr>
              <a:t>B1</a:t>
            </a:r>
            <a:r>
              <a:rPr lang="en-US" sz="2400" dirty="0"/>
              <a:t> x </a:t>
            </a:r>
            <a:r>
              <a:rPr lang="en-US" sz="2400" b="1" dirty="0">
                <a:solidFill>
                  <a:srgbClr val="BF9000"/>
                </a:solidFill>
              </a:rPr>
              <a:t>B1</a:t>
            </a:r>
          </a:p>
          <a:p>
            <a:r>
              <a:rPr lang="en-US" sz="2400" dirty="0"/>
              <a:t>[MB1 x MB2]: </a:t>
            </a:r>
            <a:r>
              <a:rPr lang="en-US" sz="2400" b="1" dirty="0">
                <a:solidFill>
                  <a:srgbClr val="BF9000"/>
                </a:solidFill>
              </a:rPr>
              <a:t>B1</a:t>
            </a:r>
            <a:r>
              <a:rPr lang="en-US" sz="2400" dirty="0"/>
              <a:t> x </a:t>
            </a:r>
            <a:r>
              <a:rPr lang="en-US" sz="2400" b="1" dirty="0">
                <a:solidFill>
                  <a:srgbClr val="7F6000"/>
                </a:solidFill>
              </a:rPr>
              <a:t>B2</a:t>
            </a:r>
          </a:p>
        </p:txBody>
      </p:sp>
    </p:spTree>
    <p:extLst>
      <p:ext uri="{BB962C8B-B14F-4D97-AF65-F5344CB8AC3E}">
        <p14:creationId xmlns:p14="http://schemas.microsoft.com/office/powerpoint/2010/main" val="2324134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06F9-34F3-422B-83F3-F29018088639}"/>
              </a:ext>
            </a:extLst>
          </p:cNvPr>
          <p:cNvSpPr>
            <a:spLocks noGrp="1"/>
          </p:cNvSpPr>
          <p:nvPr>
            <p:ph type="title"/>
          </p:nvPr>
        </p:nvSpPr>
        <p:spPr/>
        <p:txBody>
          <a:bodyPr/>
          <a:lstStyle/>
          <a:p>
            <a:r>
              <a:rPr lang="en-US" dirty="0"/>
              <a:t>Background Subtraction of Z-Tagged E2C</a:t>
            </a:r>
          </a:p>
        </p:txBody>
      </p:sp>
      <p:sp>
        <p:nvSpPr>
          <p:cNvPr id="3" name="Slide Number Placeholder 2">
            <a:extLst>
              <a:ext uri="{FF2B5EF4-FFF2-40B4-BE49-F238E27FC236}">
                <a16:creationId xmlns:a16="http://schemas.microsoft.com/office/drawing/2014/main" id="{315BA769-F431-4389-9EBB-2B2BACF56FC5}"/>
              </a:ext>
            </a:extLst>
          </p:cNvPr>
          <p:cNvSpPr>
            <a:spLocks noGrp="1"/>
          </p:cNvSpPr>
          <p:nvPr>
            <p:ph type="sldNum" idx="10"/>
          </p:nvPr>
        </p:nvSpPr>
        <p:spPr/>
        <p:txBody>
          <a:bodyPr/>
          <a:lstStyle/>
          <a:p>
            <a:pPr>
              <a:defRPr/>
            </a:pPr>
            <a:fld id="{5FAFCA32-E79B-49D5-A95D-2B1C2F2F5DAE}" type="slidenum">
              <a:rPr lang="en-US" altLang="en-US" smtClean="0"/>
              <a:pPr>
                <a:defRPr/>
              </a:pPr>
              <a:t>47</a:t>
            </a:fld>
            <a:endParaRPr lang="en-US" altLang="en-US" dirty="0"/>
          </a:p>
        </p:txBody>
      </p:sp>
      <p:sp>
        <p:nvSpPr>
          <p:cNvPr id="4" name="Footer Placeholder 3">
            <a:extLst>
              <a:ext uri="{FF2B5EF4-FFF2-40B4-BE49-F238E27FC236}">
                <a16:creationId xmlns:a16="http://schemas.microsoft.com/office/drawing/2014/main" id="{B079F4D1-3530-459F-9451-6BD8E425DAE5}"/>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sp>
        <p:nvSpPr>
          <p:cNvPr id="5" name="Google Shape;416;p59">
            <a:extLst>
              <a:ext uri="{FF2B5EF4-FFF2-40B4-BE49-F238E27FC236}">
                <a16:creationId xmlns:a16="http://schemas.microsoft.com/office/drawing/2014/main" id="{F0E0409C-262C-4826-AB84-AD17F4DF9D1F}"/>
              </a:ext>
            </a:extLst>
          </p:cNvPr>
          <p:cNvSpPr/>
          <p:nvPr/>
        </p:nvSpPr>
        <p:spPr>
          <a:xfrm>
            <a:off x="932136" y="2130765"/>
            <a:ext cx="2216760" cy="233149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endParaRPr sz="2400"/>
          </a:p>
        </p:txBody>
      </p:sp>
      <p:sp>
        <p:nvSpPr>
          <p:cNvPr id="6" name="Google Shape;417;p59">
            <a:extLst>
              <a:ext uri="{FF2B5EF4-FFF2-40B4-BE49-F238E27FC236}">
                <a16:creationId xmlns:a16="http://schemas.microsoft.com/office/drawing/2014/main" id="{12886477-6A42-4E1F-B2E5-E1553C48C32A}"/>
              </a:ext>
            </a:extLst>
          </p:cNvPr>
          <p:cNvSpPr/>
          <p:nvPr/>
        </p:nvSpPr>
        <p:spPr>
          <a:xfrm>
            <a:off x="1029141" y="2898898"/>
            <a:ext cx="1959320" cy="1461562"/>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75000"/>
                  </a:schemeClr>
                </a:solidFill>
              </a:rPr>
              <a:t>B1</a:t>
            </a:r>
            <a:r>
              <a:rPr lang="en" sz="1400" dirty="0"/>
              <a:t>)</a:t>
            </a:r>
            <a:endParaRPr sz="1400" dirty="0"/>
          </a:p>
        </p:txBody>
      </p:sp>
      <p:sp>
        <p:nvSpPr>
          <p:cNvPr id="7" name="Google Shape;418;p59">
            <a:extLst>
              <a:ext uri="{FF2B5EF4-FFF2-40B4-BE49-F238E27FC236}">
                <a16:creationId xmlns:a16="http://schemas.microsoft.com/office/drawing/2014/main" id="{41ACE7A3-7100-4A7E-963F-CFCE9BFDF616}"/>
              </a:ext>
            </a:extLst>
          </p:cNvPr>
          <p:cNvSpPr/>
          <p:nvPr/>
        </p:nvSpPr>
        <p:spPr>
          <a:xfrm>
            <a:off x="1029141" y="2218690"/>
            <a:ext cx="1959320" cy="598964"/>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hadrons </a:t>
            </a:r>
            <a:br>
              <a:rPr lang="en" sz="1400" dirty="0"/>
            </a:br>
            <a:r>
              <a:rPr lang="en" sz="1400" dirty="0"/>
              <a:t>with Z (</a:t>
            </a:r>
            <a:r>
              <a:rPr lang="en" b="1" dirty="0">
                <a:solidFill>
                  <a:schemeClr val="accent1">
                    <a:lumMod val="50000"/>
                  </a:schemeClr>
                </a:solidFill>
              </a:rPr>
              <a:t>S1</a:t>
            </a:r>
            <a:r>
              <a:rPr lang="en" sz="1400" dirty="0"/>
              <a:t>)</a:t>
            </a:r>
            <a:endParaRPr sz="1400" dirty="0"/>
          </a:p>
        </p:txBody>
      </p:sp>
      <p:sp>
        <p:nvSpPr>
          <p:cNvPr id="8" name="Google Shape;419;p59">
            <a:extLst>
              <a:ext uri="{FF2B5EF4-FFF2-40B4-BE49-F238E27FC236}">
                <a16:creationId xmlns:a16="http://schemas.microsoft.com/office/drawing/2014/main" id="{04A67946-CE14-4E03-8802-BD731A90EDB9}"/>
              </a:ext>
            </a:extLst>
          </p:cNvPr>
          <p:cNvSpPr/>
          <p:nvPr/>
        </p:nvSpPr>
        <p:spPr>
          <a:xfrm>
            <a:off x="4072274" y="2898898"/>
            <a:ext cx="1959320" cy="1461562"/>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Uncorrelated hadrons with Z (</a:t>
            </a:r>
            <a:r>
              <a:rPr lang="en" b="1" dirty="0">
                <a:solidFill>
                  <a:schemeClr val="accent4">
                    <a:lumMod val="50000"/>
                  </a:schemeClr>
                </a:solidFill>
              </a:rPr>
              <a:t>B2</a:t>
            </a:r>
            <a:r>
              <a:rPr lang="en" sz="1400" dirty="0"/>
              <a:t>)</a:t>
            </a:r>
            <a:endParaRPr sz="1400" dirty="0"/>
          </a:p>
        </p:txBody>
      </p:sp>
      <p:sp>
        <p:nvSpPr>
          <p:cNvPr id="9" name="Google Shape;420;p59">
            <a:extLst>
              <a:ext uri="{FF2B5EF4-FFF2-40B4-BE49-F238E27FC236}">
                <a16:creationId xmlns:a16="http://schemas.microsoft.com/office/drawing/2014/main" id="{EC7AD1B6-EE1E-4F0E-9274-5C4985B8CD52}"/>
              </a:ext>
            </a:extLst>
          </p:cNvPr>
          <p:cNvSpPr/>
          <p:nvPr/>
        </p:nvSpPr>
        <p:spPr>
          <a:xfrm>
            <a:off x="7524406" y="2218690"/>
            <a:ext cx="1959320" cy="598964"/>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38153" tIns="138153" rIns="138153" bIns="138153" anchor="ctr" anchorCtr="0">
            <a:noAutofit/>
          </a:bodyPr>
          <a:lstStyle/>
          <a:p>
            <a:pPr algn="ctr">
              <a:spcBef>
                <a:spcPts val="0"/>
              </a:spcBef>
              <a:spcAft>
                <a:spcPts val="0"/>
              </a:spcAft>
            </a:pPr>
            <a:r>
              <a:rPr lang="en" sz="1400" dirty="0"/>
              <a:t>Correlated hadron with Z (</a:t>
            </a:r>
            <a:r>
              <a:rPr lang="en" b="1" dirty="0">
                <a:solidFill>
                  <a:srgbClr val="1F4E79"/>
                </a:solidFill>
              </a:rPr>
              <a:t>S1</a:t>
            </a:r>
            <a:r>
              <a:rPr lang="en" sz="1400" dirty="0"/>
              <a:t>)</a:t>
            </a:r>
            <a:endParaRPr sz="1400" dirty="0"/>
          </a:p>
        </p:txBody>
      </p:sp>
      <p:sp>
        <p:nvSpPr>
          <p:cNvPr id="10" name="Google Shape;421;p59">
            <a:extLst>
              <a:ext uri="{FF2B5EF4-FFF2-40B4-BE49-F238E27FC236}">
                <a16:creationId xmlns:a16="http://schemas.microsoft.com/office/drawing/2014/main" id="{1B622F6B-D288-471B-B323-F76ABD95FAF0}"/>
              </a:ext>
            </a:extLst>
          </p:cNvPr>
          <p:cNvSpPr txBox="1"/>
          <p:nvPr/>
        </p:nvSpPr>
        <p:spPr>
          <a:xfrm>
            <a:off x="3000048" y="2862110"/>
            <a:ext cx="5205508" cy="77144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3200" dirty="0">
                <a:solidFill>
                  <a:schemeClr val="dk2"/>
                </a:solidFill>
              </a:rPr>
              <a:t>  –                         = </a:t>
            </a:r>
            <a:endParaRPr sz="3200" dirty="0">
              <a:solidFill>
                <a:schemeClr val="dk2"/>
              </a:solidFill>
            </a:endParaRPr>
          </a:p>
        </p:txBody>
      </p:sp>
      <p:sp>
        <p:nvSpPr>
          <p:cNvPr id="14" name="Google Shape;425;p59">
            <a:extLst>
              <a:ext uri="{FF2B5EF4-FFF2-40B4-BE49-F238E27FC236}">
                <a16:creationId xmlns:a16="http://schemas.microsoft.com/office/drawing/2014/main" id="{5397BA22-7A82-463C-A1D8-A69C37AFD026}"/>
              </a:ext>
            </a:extLst>
          </p:cNvPr>
          <p:cNvSpPr txBox="1"/>
          <p:nvPr/>
        </p:nvSpPr>
        <p:spPr>
          <a:xfrm>
            <a:off x="284064" y="953224"/>
            <a:ext cx="3153968"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chemeClr val="accent1">
                    <a:lumMod val="75000"/>
                  </a:schemeClr>
                </a:solidFill>
              </a:rPr>
              <a:t>PbPb Z event: </a:t>
            </a:r>
            <a:br>
              <a:rPr lang="en-US" sz="2400" dirty="0">
                <a:solidFill>
                  <a:schemeClr val="accent1">
                    <a:lumMod val="75000"/>
                  </a:schemeClr>
                </a:solidFill>
              </a:rPr>
            </a:br>
            <a:r>
              <a:rPr lang="en-US" sz="2400" dirty="0">
                <a:solidFill>
                  <a:schemeClr val="dk2"/>
                </a:solidFill>
              </a:rPr>
              <a:t>Z-Jet + </a:t>
            </a:r>
            <a:r>
              <a:rPr lang="en-US" sz="2400" b="1" dirty="0">
                <a:solidFill>
                  <a:schemeClr val="accent4">
                    <a:lumMod val="75000"/>
                  </a:schemeClr>
                </a:solidFill>
              </a:rPr>
              <a:t>UE</a:t>
            </a:r>
          </a:p>
        </p:txBody>
      </p:sp>
      <p:sp>
        <p:nvSpPr>
          <p:cNvPr id="15" name="Google Shape;426;p59">
            <a:extLst>
              <a:ext uri="{FF2B5EF4-FFF2-40B4-BE49-F238E27FC236}">
                <a16:creationId xmlns:a16="http://schemas.microsoft.com/office/drawing/2014/main" id="{5DAC2642-DA24-4D36-915C-0BEFB9303E79}"/>
              </a:ext>
            </a:extLst>
          </p:cNvPr>
          <p:cNvSpPr txBox="1"/>
          <p:nvPr/>
        </p:nvSpPr>
        <p:spPr>
          <a:xfrm>
            <a:off x="4091140" y="933873"/>
            <a:ext cx="2638601"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US" sz="2400" dirty="0">
                <a:solidFill>
                  <a:srgbClr val="BF9000"/>
                </a:solidFill>
              </a:rPr>
              <a:t>Minimum-bias</a:t>
            </a:r>
          </a:p>
          <a:p>
            <a:pPr>
              <a:spcBef>
                <a:spcPts val="0"/>
              </a:spcBef>
              <a:spcAft>
                <a:spcPts val="0"/>
              </a:spcAft>
            </a:pPr>
            <a:r>
              <a:rPr lang="en-US" sz="2400" dirty="0">
                <a:solidFill>
                  <a:srgbClr val="BF9000"/>
                </a:solidFill>
              </a:rPr>
              <a:t>PbPb Event</a:t>
            </a:r>
            <a:endParaRPr sz="2400" dirty="0">
              <a:solidFill>
                <a:srgbClr val="BF9000"/>
              </a:solidFill>
            </a:endParaRPr>
          </a:p>
        </p:txBody>
      </p:sp>
      <p:sp>
        <p:nvSpPr>
          <p:cNvPr id="16" name="Google Shape;427;p59">
            <a:extLst>
              <a:ext uri="{FF2B5EF4-FFF2-40B4-BE49-F238E27FC236}">
                <a16:creationId xmlns:a16="http://schemas.microsoft.com/office/drawing/2014/main" id="{64C37E2D-8A87-434F-A7C7-2BF3E3A33917}"/>
              </a:ext>
            </a:extLst>
          </p:cNvPr>
          <p:cNvSpPr txBox="1"/>
          <p:nvPr/>
        </p:nvSpPr>
        <p:spPr>
          <a:xfrm>
            <a:off x="7269852" y="933872"/>
            <a:ext cx="5598983" cy="1017667"/>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a:solidFill>
                  <a:srgbClr val="3C78D8"/>
                </a:solidFill>
              </a:rPr>
              <a:t>MC: should reproduce pp Z event</a:t>
            </a:r>
            <a:endParaRPr sz="2400">
              <a:solidFill>
                <a:srgbClr val="3C78D8"/>
              </a:solidFill>
            </a:endParaRPr>
          </a:p>
          <a:p>
            <a:pPr>
              <a:spcBef>
                <a:spcPts val="0"/>
              </a:spcBef>
              <a:spcAft>
                <a:spcPts val="0"/>
              </a:spcAft>
            </a:pPr>
            <a:r>
              <a:rPr lang="en" sz="2400">
                <a:solidFill>
                  <a:srgbClr val="3C78D8"/>
                </a:solidFill>
              </a:rPr>
              <a:t>Data: Subtracted event</a:t>
            </a:r>
            <a:endParaRPr sz="2400">
              <a:solidFill>
                <a:srgbClr val="3C78D8"/>
              </a:solidFill>
            </a:endParaRPr>
          </a:p>
        </p:txBody>
      </p:sp>
      <p:sp>
        <p:nvSpPr>
          <p:cNvPr id="18" name="Google Shape;429;p59">
            <a:extLst>
              <a:ext uri="{FF2B5EF4-FFF2-40B4-BE49-F238E27FC236}">
                <a16:creationId xmlns:a16="http://schemas.microsoft.com/office/drawing/2014/main" id="{D5D223B2-9DAA-403C-90CF-2B6C01B288CA}"/>
              </a:ext>
            </a:extLst>
          </p:cNvPr>
          <p:cNvSpPr txBox="1"/>
          <p:nvPr/>
        </p:nvSpPr>
        <p:spPr>
          <a:xfrm>
            <a:off x="8397359" y="3328432"/>
            <a:ext cx="4408391" cy="1017668"/>
          </a:xfrm>
          <a:prstGeom prst="rect">
            <a:avLst/>
          </a:prstGeom>
          <a:noFill/>
          <a:ln>
            <a:noFill/>
          </a:ln>
        </p:spPr>
        <p:txBody>
          <a:bodyPr spcFirstLastPara="1" wrap="square" lIns="138153" tIns="138153" rIns="138153" bIns="138153" anchor="t" anchorCtr="0">
            <a:spAutoFit/>
          </a:bodyPr>
          <a:lstStyle/>
          <a:p>
            <a:pPr>
              <a:spcBef>
                <a:spcPts val="0"/>
              </a:spcBef>
              <a:spcAft>
                <a:spcPts val="0"/>
              </a:spcAft>
            </a:pPr>
            <a:r>
              <a:rPr lang="en" sz="2400" dirty="0">
                <a:solidFill>
                  <a:schemeClr val="dk2"/>
                </a:solidFill>
              </a:rPr>
              <a:t>We want to measure </a:t>
            </a:r>
            <a:r>
              <a:rPr lang="en" sz="2400" b="1" dirty="0">
                <a:solidFill>
                  <a:srgbClr val="1F4E79"/>
                </a:solidFill>
              </a:rPr>
              <a:t>S1 </a:t>
            </a:r>
            <a:r>
              <a:rPr lang="en" sz="2400" dirty="0"/>
              <a:t>x</a:t>
            </a:r>
            <a:r>
              <a:rPr lang="en" sz="2400" b="1" dirty="0">
                <a:solidFill>
                  <a:srgbClr val="1F4E79"/>
                </a:solidFill>
              </a:rPr>
              <a:t> S1</a:t>
            </a:r>
            <a:r>
              <a:rPr lang="en" sz="2400" dirty="0">
                <a:solidFill>
                  <a:schemeClr val="dk2"/>
                </a:solidFill>
              </a:rPr>
              <a:t> and compare this with pp</a:t>
            </a:r>
            <a:endParaRPr sz="2400" dirty="0">
              <a:solidFill>
                <a:schemeClr val="dk2"/>
              </a:solidFill>
            </a:endParaRPr>
          </a:p>
        </p:txBody>
      </p:sp>
      <p:sp>
        <p:nvSpPr>
          <p:cNvPr id="20" name="TextBox 19">
            <a:extLst>
              <a:ext uri="{FF2B5EF4-FFF2-40B4-BE49-F238E27FC236}">
                <a16:creationId xmlns:a16="http://schemas.microsoft.com/office/drawing/2014/main" id="{BB08A657-91CD-4A31-A26E-8B671663863A}"/>
              </a:ext>
            </a:extLst>
          </p:cNvPr>
          <p:cNvSpPr txBox="1"/>
          <p:nvPr/>
        </p:nvSpPr>
        <p:spPr>
          <a:xfrm>
            <a:off x="514420" y="4729415"/>
            <a:ext cx="12313368" cy="2308324"/>
          </a:xfrm>
          <a:prstGeom prst="rect">
            <a:avLst/>
          </a:prstGeom>
          <a:noFill/>
        </p:spPr>
        <p:txBody>
          <a:bodyPr wrap="square" rtlCol="0">
            <a:spAutoFit/>
          </a:bodyPr>
          <a:lstStyle/>
          <a:p>
            <a:r>
              <a:rPr lang="en-US" sz="2400" dirty="0"/>
              <a:t>Experimentally, we could calculate (</a:t>
            </a:r>
            <a:r>
              <a:rPr lang="en-US" sz="2400" b="1" dirty="0">
                <a:solidFill>
                  <a:srgbClr val="1F4E79"/>
                </a:solidFill>
              </a:rPr>
              <a:t>S1</a:t>
            </a:r>
            <a:r>
              <a:rPr lang="en-US" sz="2400" dirty="0"/>
              <a:t> x </a:t>
            </a:r>
            <a:r>
              <a:rPr lang="en-US" sz="2400" b="1" dirty="0">
                <a:solidFill>
                  <a:srgbClr val="1F4E79"/>
                </a:solidFill>
              </a:rPr>
              <a:t>S1</a:t>
            </a:r>
            <a:r>
              <a:rPr lang="en-US" sz="2400" dirty="0"/>
              <a:t>) by all the following mixed-event pairs:</a:t>
            </a:r>
          </a:p>
          <a:p>
            <a:endParaRPr lang="en-US" sz="2400" dirty="0"/>
          </a:p>
          <a:p>
            <a:r>
              <a:rPr lang="en-US" sz="2400" dirty="0">
                <a:solidFill>
                  <a:schemeClr val="accent1">
                    <a:lumMod val="75000"/>
                  </a:schemeClr>
                </a:solidFill>
              </a:rPr>
              <a:t>[Z event]</a:t>
            </a:r>
            <a:r>
              <a:rPr lang="en-US" sz="2400" baseline="30000" dirty="0">
                <a:solidFill>
                  <a:schemeClr val="accent1">
                    <a:lumMod val="75000"/>
                  </a:schemeClr>
                </a:solidFill>
              </a:rPr>
              <a:t>2</a:t>
            </a:r>
            <a:r>
              <a:rPr lang="en-US" sz="2400" dirty="0"/>
              <a:t>: (</a:t>
            </a:r>
            <a:r>
              <a:rPr lang="en-US" sz="2400" b="1" dirty="0">
                <a:solidFill>
                  <a:srgbClr val="1F4E79"/>
                </a:solidFill>
              </a:rPr>
              <a:t>S1</a:t>
            </a:r>
            <a:r>
              <a:rPr lang="en-US" sz="2400" dirty="0"/>
              <a:t> + </a:t>
            </a:r>
            <a:r>
              <a:rPr lang="en-US" sz="2400" b="1" dirty="0">
                <a:solidFill>
                  <a:srgbClr val="BF9000"/>
                </a:solidFill>
              </a:rPr>
              <a:t>B1</a:t>
            </a:r>
            <a:r>
              <a:rPr lang="en-US" sz="2400" dirty="0"/>
              <a:t>) x (</a:t>
            </a:r>
            <a:r>
              <a:rPr lang="en-US" sz="2400" b="1" dirty="0">
                <a:solidFill>
                  <a:srgbClr val="1F4E79"/>
                </a:solidFill>
              </a:rPr>
              <a:t>S1</a:t>
            </a:r>
            <a:r>
              <a:rPr lang="en-US" sz="2400" dirty="0"/>
              <a:t> +</a:t>
            </a:r>
            <a:r>
              <a:rPr lang="en-US" sz="2400" dirty="0">
                <a:solidFill>
                  <a:srgbClr val="BF9000"/>
                </a:solidFill>
              </a:rPr>
              <a:t> </a:t>
            </a:r>
            <a:r>
              <a:rPr lang="en-US" sz="2400" b="1" dirty="0">
                <a:solidFill>
                  <a:srgbClr val="BF9000"/>
                </a:solidFill>
              </a:rPr>
              <a:t>B1</a:t>
            </a:r>
            <a:r>
              <a:rPr lang="en-US" sz="2400" dirty="0"/>
              <a:t>) = </a:t>
            </a:r>
            <a:r>
              <a:rPr lang="en-US" sz="2400" b="1" dirty="0">
                <a:solidFill>
                  <a:srgbClr val="1F4E79"/>
                </a:solidFill>
              </a:rPr>
              <a:t>S1</a:t>
            </a:r>
            <a:r>
              <a:rPr lang="en-US" sz="2400" dirty="0"/>
              <a:t> x </a:t>
            </a:r>
            <a:r>
              <a:rPr lang="en-US" sz="2400" b="1" dirty="0">
                <a:solidFill>
                  <a:srgbClr val="1F4E79"/>
                </a:solidFill>
              </a:rPr>
              <a:t>S1</a:t>
            </a:r>
            <a:r>
              <a:rPr lang="en-US" sz="2400" dirty="0"/>
              <a:t> + </a:t>
            </a:r>
            <a:r>
              <a:rPr lang="en-US" sz="2400" b="1" dirty="0">
                <a:solidFill>
                  <a:srgbClr val="FF0000"/>
                </a:solidFill>
              </a:rPr>
              <a:t>2</a:t>
            </a:r>
            <a:r>
              <a:rPr lang="en-US" sz="2400" dirty="0"/>
              <a:t> </a:t>
            </a:r>
            <a:r>
              <a:rPr lang="en-US" sz="2400" b="1" dirty="0">
                <a:solidFill>
                  <a:srgbClr val="1F4E79"/>
                </a:solidFill>
              </a:rPr>
              <a:t>S1</a:t>
            </a:r>
            <a:r>
              <a:rPr lang="en-US" sz="2400" dirty="0"/>
              <a:t> x </a:t>
            </a:r>
            <a:r>
              <a:rPr lang="en-US" sz="2400" b="1" dirty="0">
                <a:solidFill>
                  <a:srgbClr val="BF9000"/>
                </a:solidFill>
              </a:rPr>
              <a:t>B1</a:t>
            </a:r>
            <a:r>
              <a:rPr lang="en-US" sz="2400" dirty="0"/>
              <a:t> + </a:t>
            </a:r>
            <a:r>
              <a:rPr lang="en-US" sz="2400" b="1" dirty="0">
                <a:solidFill>
                  <a:srgbClr val="BF9000"/>
                </a:solidFill>
              </a:rPr>
              <a:t>B1</a:t>
            </a:r>
            <a:r>
              <a:rPr lang="en-US" sz="2400" dirty="0"/>
              <a:t> x </a:t>
            </a:r>
            <a:r>
              <a:rPr lang="en-US" sz="2400" b="1" dirty="0">
                <a:solidFill>
                  <a:srgbClr val="BF9000"/>
                </a:solidFill>
              </a:rPr>
              <a:t>B1</a:t>
            </a:r>
          </a:p>
          <a:p>
            <a:r>
              <a:rPr lang="en-US" sz="2400" dirty="0">
                <a:solidFill>
                  <a:schemeClr val="accent1">
                    <a:lumMod val="75000"/>
                  </a:schemeClr>
                </a:solidFill>
              </a:rPr>
              <a:t>[Z event</a:t>
            </a:r>
            <a:r>
              <a:rPr lang="en-US" sz="2400" dirty="0"/>
              <a:t> x </a:t>
            </a:r>
            <a:r>
              <a:rPr lang="en-US" sz="2400" dirty="0">
                <a:solidFill>
                  <a:srgbClr val="BF9000"/>
                </a:solidFill>
              </a:rPr>
              <a:t>MB]</a:t>
            </a:r>
            <a:r>
              <a:rPr lang="en-US" sz="2400" dirty="0"/>
              <a:t>: (</a:t>
            </a:r>
            <a:r>
              <a:rPr lang="en-US" sz="2400" b="1" dirty="0">
                <a:solidFill>
                  <a:srgbClr val="1F4E79"/>
                </a:solidFill>
              </a:rPr>
              <a:t>S1</a:t>
            </a:r>
            <a:r>
              <a:rPr lang="en-US" sz="2400" dirty="0"/>
              <a:t>+ </a:t>
            </a:r>
            <a:r>
              <a:rPr lang="en-US" sz="2400" b="1" dirty="0">
                <a:solidFill>
                  <a:srgbClr val="BF9000"/>
                </a:solidFill>
              </a:rPr>
              <a:t>B1</a:t>
            </a:r>
            <a:r>
              <a:rPr lang="en-US" sz="2400" dirty="0"/>
              <a:t>) x </a:t>
            </a:r>
            <a:r>
              <a:rPr lang="en-US" sz="2400" b="1" dirty="0">
                <a:solidFill>
                  <a:schemeClr val="accent4">
                    <a:lumMod val="50000"/>
                  </a:schemeClr>
                </a:solidFill>
              </a:rPr>
              <a:t>B2</a:t>
            </a:r>
            <a:r>
              <a:rPr lang="en-US" sz="2400" dirty="0"/>
              <a:t> = </a:t>
            </a:r>
            <a:r>
              <a:rPr lang="en-US" sz="2400" b="1" dirty="0">
                <a:solidFill>
                  <a:srgbClr val="1F4E79"/>
                </a:solidFill>
              </a:rPr>
              <a:t>S1</a:t>
            </a:r>
            <a:r>
              <a:rPr lang="en-US" sz="2400" dirty="0"/>
              <a:t> x </a:t>
            </a:r>
            <a:r>
              <a:rPr lang="en-US" sz="2400" b="1" dirty="0">
                <a:solidFill>
                  <a:schemeClr val="accent4">
                    <a:lumMod val="50000"/>
                  </a:schemeClr>
                </a:solidFill>
              </a:rPr>
              <a:t>B2</a:t>
            </a:r>
            <a:r>
              <a:rPr lang="en-US" sz="2400" dirty="0"/>
              <a:t> + </a:t>
            </a:r>
            <a:r>
              <a:rPr lang="en-US" sz="2400" b="1" dirty="0">
                <a:solidFill>
                  <a:srgbClr val="BF9000"/>
                </a:solidFill>
              </a:rPr>
              <a:t>B1</a:t>
            </a:r>
            <a:r>
              <a:rPr lang="en-US" sz="2400" dirty="0"/>
              <a:t> x </a:t>
            </a:r>
            <a:r>
              <a:rPr lang="en-US" sz="2400" b="1" dirty="0">
                <a:solidFill>
                  <a:schemeClr val="accent4">
                    <a:lumMod val="50000"/>
                  </a:schemeClr>
                </a:solidFill>
              </a:rPr>
              <a:t>B2</a:t>
            </a:r>
          </a:p>
          <a:p>
            <a:r>
              <a:rPr lang="en-US" sz="2400" dirty="0">
                <a:solidFill>
                  <a:schemeClr val="accent4">
                    <a:lumMod val="50000"/>
                  </a:schemeClr>
                </a:solidFill>
              </a:rPr>
              <a:t>[MB]</a:t>
            </a:r>
            <a:r>
              <a:rPr lang="en-US" sz="2400" baseline="30000" dirty="0">
                <a:solidFill>
                  <a:schemeClr val="accent4">
                    <a:lumMod val="50000"/>
                  </a:schemeClr>
                </a:solidFill>
              </a:rPr>
              <a:t>2</a:t>
            </a:r>
            <a:r>
              <a:rPr lang="en-US" sz="2400" dirty="0"/>
              <a:t>: </a:t>
            </a:r>
            <a:r>
              <a:rPr lang="en-US" sz="2400" b="1" dirty="0">
                <a:solidFill>
                  <a:srgbClr val="BF9000"/>
                </a:solidFill>
              </a:rPr>
              <a:t>B1</a:t>
            </a:r>
            <a:r>
              <a:rPr lang="en-US" sz="2400" dirty="0"/>
              <a:t> x </a:t>
            </a:r>
            <a:r>
              <a:rPr lang="en-US" sz="2400" b="1" dirty="0">
                <a:solidFill>
                  <a:srgbClr val="BF9000"/>
                </a:solidFill>
              </a:rPr>
              <a:t>B1</a:t>
            </a:r>
          </a:p>
          <a:p>
            <a:r>
              <a:rPr lang="en-US" sz="2400" dirty="0">
                <a:solidFill>
                  <a:schemeClr val="accent4">
                    <a:lumMod val="50000"/>
                  </a:schemeClr>
                </a:solidFill>
              </a:rPr>
              <a:t>[MB1 x </a:t>
            </a:r>
            <a:r>
              <a:rPr lang="en-US" sz="2400" dirty="0">
                <a:solidFill>
                  <a:schemeClr val="accent4">
                    <a:lumMod val="75000"/>
                  </a:schemeClr>
                </a:solidFill>
              </a:rPr>
              <a:t>MB2</a:t>
            </a:r>
            <a:r>
              <a:rPr lang="en-US" sz="2400" dirty="0">
                <a:solidFill>
                  <a:schemeClr val="accent4">
                    <a:lumMod val="50000"/>
                  </a:schemeClr>
                </a:solidFill>
              </a:rPr>
              <a:t>]</a:t>
            </a:r>
            <a:r>
              <a:rPr lang="en-US" sz="2400" dirty="0"/>
              <a:t>: </a:t>
            </a:r>
            <a:r>
              <a:rPr lang="en-US" sz="2400" b="1" dirty="0">
                <a:solidFill>
                  <a:srgbClr val="BF9000"/>
                </a:solidFill>
              </a:rPr>
              <a:t>B1</a:t>
            </a:r>
            <a:r>
              <a:rPr lang="en-US" sz="2400" dirty="0"/>
              <a:t> x </a:t>
            </a:r>
            <a:r>
              <a:rPr lang="en-US" sz="2400" b="1" dirty="0">
                <a:solidFill>
                  <a:srgbClr val="7F6000"/>
                </a:solidFill>
              </a:rPr>
              <a:t>B2</a:t>
            </a:r>
          </a:p>
        </p:txBody>
      </p:sp>
      <p:sp>
        <p:nvSpPr>
          <p:cNvPr id="11" name="Arrow: Right 10">
            <a:extLst>
              <a:ext uri="{FF2B5EF4-FFF2-40B4-BE49-F238E27FC236}">
                <a16:creationId xmlns:a16="http://schemas.microsoft.com/office/drawing/2014/main" id="{BEBF77AD-5B45-41FC-9D91-1B575A7DBE96}"/>
              </a:ext>
            </a:extLst>
          </p:cNvPr>
          <p:cNvSpPr/>
          <p:nvPr/>
        </p:nvSpPr>
        <p:spPr>
          <a:xfrm>
            <a:off x="3956472" y="6622505"/>
            <a:ext cx="1080120" cy="360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E56CF1-6AAC-4F09-8235-9C4C4250FF3B}"/>
              </a:ext>
            </a:extLst>
          </p:cNvPr>
          <p:cNvSpPr txBox="1"/>
          <p:nvPr/>
        </p:nvSpPr>
        <p:spPr>
          <a:xfrm>
            <a:off x="5036592" y="6406480"/>
            <a:ext cx="8750583" cy="830997"/>
          </a:xfrm>
          <a:prstGeom prst="rect">
            <a:avLst/>
          </a:prstGeom>
          <a:noFill/>
        </p:spPr>
        <p:txBody>
          <a:bodyPr wrap="square" rtlCol="0">
            <a:spAutoFit/>
          </a:bodyPr>
          <a:lstStyle/>
          <a:p>
            <a:r>
              <a:rPr lang="en-US" sz="2400" dirty="0"/>
              <a:t>Signal =</a:t>
            </a:r>
            <a:r>
              <a:rPr lang="en-US" sz="2400" b="1" dirty="0">
                <a:solidFill>
                  <a:srgbClr val="1F4E79"/>
                </a:solidFill>
              </a:rPr>
              <a:t> S1</a:t>
            </a:r>
            <a:r>
              <a:rPr lang="en-US" sz="2400" dirty="0"/>
              <a:t> x </a:t>
            </a:r>
            <a:r>
              <a:rPr lang="en-US" sz="2400" b="1" dirty="0">
                <a:solidFill>
                  <a:srgbClr val="1F4E79"/>
                </a:solidFill>
              </a:rPr>
              <a:t>S1</a:t>
            </a:r>
            <a:br>
              <a:rPr lang="en-US" sz="2400" dirty="0"/>
            </a:br>
            <a:r>
              <a:rPr lang="en-US" sz="2400" dirty="0"/>
              <a:t>            = </a:t>
            </a:r>
            <a:r>
              <a:rPr lang="en-US" sz="2400" dirty="0">
                <a:solidFill>
                  <a:schemeClr val="accent1">
                    <a:lumMod val="75000"/>
                  </a:schemeClr>
                </a:solidFill>
              </a:rPr>
              <a:t>[Z event]</a:t>
            </a:r>
            <a:r>
              <a:rPr lang="en-US" sz="2400" baseline="30000" dirty="0">
                <a:solidFill>
                  <a:schemeClr val="accent1">
                    <a:lumMod val="75000"/>
                  </a:schemeClr>
                </a:solidFill>
              </a:rPr>
              <a:t>2</a:t>
            </a:r>
            <a:r>
              <a:rPr lang="en-US" sz="2400" baseline="30000" dirty="0"/>
              <a:t> </a:t>
            </a:r>
            <a:r>
              <a:rPr lang="en-US" sz="2400" baseline="-25000" dirty="0"/>
              <a:t> </a:t>
            </a:r>
            <a:r>
              <a:rPr lang="en-US" sz="2400" dirty="0"/>
              <a:t>- </a:t>
            </a:r>
            <a:r>
              <a:rPr lang="en-US" sz="2400" b="1" dirty="0">
                <a:solidFill>
                  <a:srgbClr val="FF0000"/>
                </a:solidFill>
              </a:rPr>
              <a:t>2</a:t>
            </a:r>
            <a:r>
              <a:rPr lang="en-US" sz="2400" dirty="0"/>
              <a:t> </a:t>
            </a:r>
            <a:r>
              <a:rPr lang="en-US" sz="2400" dirty="0">
                <a:solidFill>
                  <a:schemeClr val="accent1">
                    <a:lumMod val="75000"/>
                  </a:schemeClr>
                </a:solidFill>
              </a:rPr>
              <a:t>[Z event</a:t>
            </a:r>
            <a:r>
              <a:rPr lang="en-US" sz="2400" dirty="0"/>
              <a:t> x </a:t>
            </a:r>
            <a:r>
              <a:rPr lang="en-US" sz="2400" dirty="0">
                <a:solidFill>
                  <a:srgbClr val="BF9000"/>
                </a:solidFill>
              </a:rPr>
              <a:t>MB]</a:t>
            </a:r>
            <a:r>
              <a:rPr lang="en-US" sz="2400" dirty="0"/>
              <a:t> – </a:t>
            </a:r>
            <a:r>
              <a:rPr lang="en-US" sz="2400" dirty="0">
                <a:solidFill>
                  <a:schemeClr val="accent4">
                    <a:lumMod val="50000"/>
                  </a:schemeClr>
                </a:solidFill>
              </a:rPr>
              <a:t>[MB]</a:t>
            </a:r>
            <a:r>
              <a:rPr lang="en-US" sz="2400" baseline="30000" dirty="0">
                <a:solidFill>
                  <a:schemeClr val="accent4">
                    <a:lumMod val="50000"/>
                  </a:schemeClr>
                </a:solidFill>
              </a:rPr>
              <a:t>2</a:t>
            </a:r>
            <a:r>
              <a:rPr lang="en-US" sz="2400" baseline="-25000" dirty="0"/>
              <a:t> </a:t>
            </a:r>
            <a:r>
              <a:rPr lang="en-US" sz="2400" dirty="0"/>
              <a:t>+ </a:t>
            </a:r>
            <a:r>
              <a:rPr lang="en-US" sz="2400" b="1" dirty="0">
                <a:solidFill>
                  <a:srgbClr val="FF0000"/>
                </a:solidFill>
              </a:rPr>
              <a:t>2</a:t>
            </a:r>
            <a:r>
              <a:rPr lang="en-US" sz="2400" dirty="0"/>
              <a:t> </a:t>
            </a:r>
            <a:r>
              <a:rPr lang="en-US" sz="2400" dirty="0">
                <a:solidFill>
                  <a:schemeClr val="accent4">
                    <a:lumMod val="50000"/>
                  </a:schemeClr>
                </a:solidFill>
              </a:rPr>
              <a:t>[MB1 x </a:t>
            </a:r>
            <a:r>
              <a:rPr lang="en-US" sz="2400" dirty="0">
                <a:solidFill>
                  <a:schemeClr val="accent4">
                    <a:lumMod val="75000"/>
                  </a:schemeClr>
                </a:solidFill>
              </a:rPr>
              <a:t>MB2</a:t>
            </a:r>
            <a:r>
              <a:rPr lang="en-US" sz="2400" dirty="0">
                <a:solidFill>
                  <a:schemeClr val="accent4">
                    <a:lumMod val="50000"/>
                  </a:schemeClr>
                </a:solidFill>
              </a:rPr>
              <a:t>]</a:t>
            </a:r>
            <a:endParaRPr lang="en-US" sz="2400" dirty="0"/>
          </a:p>
        </p:txBody>
      </p:sp>
    </p:spTree>
    <p:extLst>
      <p:ext uri="{BB962C8B-B14F-4D97-AF65-F5344CB8AC3E}">
        <p14:creationId xmlns:p14="http://schemas.microsoft.com/office/powerpoint/2010/main" val="1206944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B3F8-49F2-4301-B845-83DF21BE705F}"/>
              </a:ext>
            </a:extLst>
          </p:cNvPr>
          <p:cNvSpPr>
            <a:spLocks noGrp="1"/>
          </p:cNvSpPr>
          <p:nvPr>
            <p:ph type="title"/>
          </p:nvPr>
        </p:nvSpPr>
        <p:spPr/>
        <p:txBody>
          <a:bodyPr/>
          <a:lstStyle/>
          <a:p>
            <a:r>
              <a:rPr lang="en-US" dirty="0"/>
              <a:t>Background Subtraction Closure Test</a:t>
            </a:r>
          </a:p>
        </p:txBody>
      </p:sp>
      <p:sp>
        <p:nvSpPr>
          <p:cNvPr id="4" name="Slide Number Placeholder 3">
            <a:extLst>
              <a:ext uri="{FF2B5EF4-FFF2-40B4-BE49-F238E27FC236}">
                <a16:creationId xmlns:a16="http://schemas.microsoft.com/office/drawing/2014/main" id="{62F3AF90-2510-42A3-BE21-CA242D20406E}"/>
              </a:ext>
            </a:extLst>
          </p:cNvPr>
          <p:cNvSpPr>
            <a:spLocks noGrp="1"/>
          </p:cNvSpPr>
          <p:nvPr>
            <p:ph type="sldNum" idx="10"/>
          </p:nvPr>
        </p:nvSpPr>
        <p:spPr/>
        <p:txBody>
          <a:bodyPr/>
          <a:lstStyle/>
          <a:p>
            <a:pPr>
              <a:defRPr/>
            </a:pPr>
            <a:fld id="{CE073F8C-D60B-48F1-9268-A8D1323DD3CB}" type="slidenum">
              <a:rPr lang="en-US" altLang="en-US" smtClean="0"/>
              <a:pPr>
                <a:defRPr/>
              </a:pPr>
              <a:t>48</a:t>
            </a:fld>
            <a:endParaRPr lang="en-US" altLang="en-US"/>
          </a:p>
        </p:txBody>
      </p:sp>
      <p:sp>
        <p:nvSpPr>
          <p:cNvPr id="5" name="Footer Placeholder 4">
            <a:extLst>
              <a:ext uri="{FF2B5EF4-FFF2-40B4-BE49-F238E27FC236}">
                <a16:creationId xmlns:a16="http://schemas.microsoft.com/office/drawing/2014/main" id="{F3AD61E5-8ECF-4654-B969-E68D7C2F7509}"/>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7" name="Picture 6">
            <a:extLst>
              <a:ext uri="{FF2B5EF4-FFF2-40B4-BE49-F238E27FC236}">
                <a16:creationId xmlns:a16="http://schemas.microsoft.com/office/drawing/2014/main" id="{0E05648E-219A-4E91-B59A-F71B6DAFD2AD}"/>
              </a:ext>
            </a:extLst>
          </p:cNvPr>
          <p:cNvPicPr>
            <a:picLocks noChangeAspect="1"/>
          </p:cNvPicPr>
          <p:nvPr/>
        </p:nvPicPr>
        <p:blipFill>
          <a:blip r:embed="rId2"/>
          <a:stretch>
            <a:fillRect/>
          </a:stretch>
        </p:blipFill>
        <p:spPr>
          <a:xfrm>
            <a:off x="392511" y="819087"/>
            <a:ext cx="6048672" cy="6134225"/>
          </a:xfrm>
          <a:prstGeom prst="rect">
            <a:avLst/>
          </a:prstGeom>
        </p:spPr>
      </p:pic>
      <p:sp>
        <p:nvSpPr>
          <p:cNvPr id="3" name="TextBox 2">
            <a:extLst>
              <a:ext uri="{FF2B5EF4-FFF2-40B4-BE49-F238E27FC236}">
                <a16:creationId xmlns:a16="http://schemas.microsoft.com/office/drawing/2014/main" id="{7AE1835E-AB13-4B79-AED6-87B89C8C8D07}"/>
              </a:ext>
            </a:extLst>
          </p:cNvPr>
          <p:cNvSpPr txBox="1"/>
          <p:nvPr/>
        </p:nvSpPr>
        <p:spPr>
          <a:xfrm>
            <a:off x="6692776" y="1149896"/>
            <a:ext cx="6696744" cy="6001643"/>
          </a:xfrm>
          <a:prstGeom prst="rect">
            <a:avLst/>
          </a:prstGeom>
          <a:noFill/>
        </p:spPr>
        <p:txBody>
          <a:bodyPr wrap="square" rtlCol="0">
            <a:spAutoFit/>
          </a:bodyPr>
          <a:lstStyle/>
          <a:p>
            <a:pPr marL="342900" indent="-342900">
              <a:buFont typeface="Arial" panose="020B0604020202020204" pitchFamily="34" charset="0"/>
              <a:buChar char="•"/>
            </a:pPr>
            <a:r>
              <a:rPr lang="en-US" sz="2400" dirty="0"/>
              <a:t>Closure test with Embedded </a:t>
            </a:r>
            <a:br>
              <a:rPr lang="en-US" sz="2400" dirty="0"/>
            </a:br>
            <a:r>
              <a:rPr lang="en-US" sz="2400" dirty="0"/>
              <a:t>(PYTHIA + HYDJET) for E2C</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Following the event-mixing and subtraction scheme: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Reproduce the </a:t>
            </a:r>
            <a:r>
              <a:rPr lang="en-US" sz="2400" dirty="0">
                <a:solidFill>
                  <a:srgbClr val="558FFC"/>
                </a:solidFill>
              </a:rPr>
              <a:t>embedded pp signal</a:t>
            </a:r>
            <a:r>
              <a:rPr lang="en-US" sz="2400" dirty="0"/>
              <a:t> with the proposed fully data-driven method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Used in inclusive jet and Z-tagged EEC in CMS PbPb analyses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Extension to </a:t>
            </a:r>
            <a:r>
              <a:rPr lang="en-US" sz="2400" b="1" dirty="0" err="1"/>
              <a:t>EnC</a:t>
            </a:r>
            <a:r>
              <a:rPr lang="en-US" sz="2400" dirty="0"/>
              <a:t> with similar ideas</a:t>
            </a:r>
          </a:p>
        </p:txBody>
      </p:sp>
      <p:sp>
        <p:nvSpPr>
          <p:cNvPr id="8" name="TextBox 7">
            <a:extLst>
              <a:ext uri="{FF2B5EF4-FFF2-40B4-BE49-F238E27FC236}">
                <a16:creationId xmlns:a16="http://schemas.microsoft.com/office/drawing/2014/main" id="{D26927BC-5130-48C8-BC4D-917C9F758EEE}"/>
              </a:ext>
            </a:extLst>
          </p:cNvPr>
          <p:cNvSpPr txBox="1"/>
          <p:nvPr/>
        </p:nvSpPr>
        <p:spPr>
          <a:xfrm>
            <a:off x="6711853" y="3290092"/>
            <a:ext cx="7105747" cy="830997"/>
          </a:xfrm>
          <a:prstGeom prst="rect">
            <a:avLst/>
          </a:prstGeom>
          <a:noFill/>
        </p:spPr>
        <p:txBody>
          <a:bodyPr wrap="square" rtlCol="0">
            <a:spAutoFit/>
          </a:bodyPr>
          <a:lstStyle/>
          <a:p>
            <a:r>
              <a:rPr lang="en-US" sz="2400" dirty="0"/>
              <a:t>Combined = </a:t>
            </a:r>
            <a:r>
              <a:rPr lang="en-US" sz="2400" dirty="0">
                <a:solidFill>
                  <a:schemeClr val="accent1">
                    <a:lumMod val="75000"/>
                  </a:schemeClr>
                </a:solidFill>
              </a:rPr>
              <a:t>[Z event]</a:t>
            </a:r>
            <a:r>
              <a:rPr lang="en-US" sz="2400" baseline="30000" dirty="0">
                <a:solidFill>
                  <a:schemeClr val="accent1">
                    <a:lumMod val="75000"/>
                  </a:schemeClr>
                </a:solidFill>
              </a:rPr>
              <a:t>2</a:t>
            </a:r>
            <a:r>
              <a:rPr lang="en-US" sz="2400" baseline="30000" dirty="0"/>
              <a:t> </a:t>
            </a:r>
            <a:r>
              <a:rPr lang="en-US" sz="2400" baseline="-25000" dirty="0"/>
              <a:t> </a:t>
            </a:r>
            <a:r>
              <a:rPr lang="en-US" sz="2400" dirty="0"/>
              <a:t>- </a:t>
            </a:r>
            <a:r>
              <a:rPr lang="en-US" sz="2400" b="1" dirty="0">
                <a:solidFill>
                  <a:srgbClr val="FF0000"/>
                </a:solidFill>
              </a:rPr>
              <a:t>2</a:t>
            </a:r>
            <a:r>
              <a:rPr lang="en-US" sz="2400" dirty="0"/>
              <a:t> </a:t>
            </a:r>
            <a:r>
              <a:rPr lang="en-US" sz="2400" dirty="0">
                <a:solidFill>
                  <a:schemeClr val="accent1">
                    <a:lumMod val="75000"/>
                  </a:schemeClr>
                </a:solidFill>
              </a:rPr>
              <a:t>[Z event</a:t>
            </a:r>
            <a:r>
              <a:rPr lang="en-US" sz="2400" dirty="0"/>
              <a:t> x </a:t>
            </a:r>
            <a:r>
              <a:rPr lang="en-US" sz="2400" dirty="0">
                <a:solidFill>
                  <a:srgbClr val="BF9000"/>
                </a:solidFill>
              </a:rPr>
              <a:t>MB]</a:t>
            </a:r>
            <a:r>
              <a:rPr lang="en-US" sz="2400" dirty="0"/>
              <a:t> – </a:t>
            </a:r>
            <a:r>
              <a:rPr lang="en-US" sz="2400" dirty="0">
                <a:solidFill>
                  <a:schemeClr val="accent4">
                    <a:lumMod val="50000"/>
                  </a:schemeClr>
                </a:solidFill>
              </a:rPr>
              <a:t>[MB]</a:t>
            </a:r>
            <a:r>
              <a:rPr lang="en-US" sz="2400" baseline="30000" dirty="0">
                <a:solidFill>
                  <a:schemeClr val="accent4">
                    <a:lumMod val="50000"/>
                  </a:schemeClr>
                </a:solidFill>
              </a:rPr>
              <a:t>2</a:t>
            </a:r>
            <a:r>
              <a:rPr lang="en-US" sz="2400" baseline="-25000" dirty="0"/>
              <a:t> </a:t>
            </a:r>
            <a:r>
              <a:rPr lang="en-US" sz="2400" dirty="0"/>
              <a:t>+ </a:t>
            </a:r>
            <a:br>
              <a:rPr lang="en-US" sz="2400" dirty="0"/>
            </a:br>
            <a:r>
              <a:rPr lang="en-US" sz="2400" dirty="0"/>
              <a:t>               </a:t>
            </a:r>
            <a:r>
              <a:rPr lang="en-US" sz="2400" b="1" dirty="0">
                <a:solidFill>
                  <a:srgbClr val="FF0000"/>
                </a:solidFill>
              </a:rPr>
              <a:t>2</a:t>
            </a:r>
            <a:r>
              <a:rPr lang="en-US" sz="2400" dirty="0"/>
              <a:t> </a:t>
            </a:r>
            <a:r>
              <a:rPr lang="en-US" sz="2400" dirty="0">
                <a:solidFill>
                  <a:schemeClr val="accent4">
                    <a:lumMod val="50000"/>
                  </a:schemeClr>
                </a:solidFill>
              </a:rPr>
              <a:t>[MB1 x </a:t>
            </a:r>
            <a:r>
              <a:rPr lang="en-US" sz="2400" dirty="0">
                <a:solidFill>
                  <a:schemeClr val="accent4">
                    <a:lumMod val="75000"/>
                  </a:schemeClr>
                </a:solidFill>
              </a:rPr>
              <a:t>MB2</a:t>
            </a:r>
            <a:r>
              <a:rPr lang="en-US" sz="2400" dirty="0">
                <a:solidFill>
                  <a:schemeClr val="accent4">
                    <a:lumMod val="50000"/>
                  </a:schemeClr>
                </a:solidFill>
              </a:rPr>
              <a:t>]</a:t>
            </a:r>
            <a:endParaRPr lang="en-US" sz="2400" dirty="0"/>
          </a:p>
        </p:txBody>
      </p:sp>
      <p:sp>
        <p:nvSpPr>
          <p:cNvPr id="9" name="TextBox 8">
            <a:extLst>
              <a:ext uri="{FF2B5EF4-FFF2-40B4-BE49-F238E27FC236}">
                <a16:creationId xmlns:a16="http://schemas.microsoft.com/office/drawing/2014/main" id="{785DBD9C-4205-4CB4-B5C4-36D99741A6A5}"/>
              </a:ext>
            </a:extLst>
          </p:cNvPr>
          <p:cNvSpPr txBox="1"/>
          <p:nvPr/>
        </p:nvSpPr>
        <p:spPr>
          <a:xfrm>
            <a:off x="171326" y="6888703"/>
            <a:ext cx="6909758" cy="369332"/>
          </a:xfrm>
          <a:prstGeom prst="rect">
            <a:avLst/>
          </a:prstGeom>
          <a:noFill/>
        </p:spPr>
        <p:txBody>
          <a:bodyPr wrap="square">
            <a:spAutoFit/>
          </a:bodyPr>
          <a:lstStyle/>
          <a:p>
            <a:r>
              <a:rPr lang="en-US" sz="1800" dirty="0"/>
              <a:t>Yi Chen, YJL</a:t>
            </a:r>
          </a:p>
        </p:txBody>
      </p:sp>
      <p:pic>
        <p:nvPicPr>
          <p:cNvPr id="10" name="Picture 9">
            <a:extLst>
              <a:ext uri="{FF2B5EF4-FFF2-40B4-BE49-F238E27FC236}">
                <a16:creationId xmlns:a16="http://schemas.microsoft.com/office/drawing/2014/main" id="{291449D3-3B96-4447-AE7F-7C3FFD61CBDD}"/>
              </a:ext>
            </a:extLst>
          </p:cNvPr>
          <p:cNvPicPr>
            <a:picLocks noChangeAspect="1"/>
          </p:cNvPicPr>
          <p:nvPr/>
        </p:nvPicPr>
        <p:blipFill rotWithShape="1">
          <a:blip r:embed="rId3"/>
          <a:srcRect t="15363" r="82872" b="29979"/>
          <a:stretch/>
        </p:blipFill>
        <p:spPr>
          <a:xfrm rot="16200000">
            <a:off x="-246617" y="1396513"/>
            <a:ext cx="925283" cy="432049"/>
          </a:xfrm>
          <a:prstGeom prst="rect">
            <a:avLst/>
          </a:prstGeom>
        </p:spPr>
      </p:pic>
    </p:spTree>
    <p:extLst>
      <p:ext uri="{BB962C8B-B14F-4D97-AF65-F5344CB8AC3E}">
        <p14:creationId xmlns:p14="http://schemas.microsoft.com/office/powerpoint/2010/main" val="783501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D7F4-A2E2-462F-A4CA-8A1945DC2C68}"/>
              </a:ext>
            </a:extLst>
          </p:cNvPr>
          <p:cNvSpPr>
            <a:spLocks noGrp="1"/>
          </p:cNvSpPr>
          <p:nvPr>
            <p:ph type="title"/>
          </p:nvPr>
        </p:nvSpPr>
        <p:spPr/>
        <p:txBody>
          <a:bodyPr/>
          <a:lstStyle/>
          <a:p>
            <a:r>
              <a:rPr lang="en-US" dirty="0"/>
              <a:t>Teaser: Inclusive Jet EEC in PbPb Collisions</a:t>
            </a:r>
          </a:p>
        </p:txBody>
      </p:sp>
      <p:sp>
        <p:nvSpPr>
          <p:cNvPr id="4" name="Slide Number Placeholder 3">
            <a:extLst>
              <a:ext uri="{FF2B5EF4-FFF2-40B4-BE49-F238E27FC236}">
                <a16:creationId xmlns:a16="http://schemas.microsoft.com/office/drawing/2014/main" id="{54594619-378D-4F7C-96D3-EEA2AB960DB3}"/>
              </a:ext>
            </a:extLst>
          </p:cNvPr>
          <p:cNvSpPr>
            <a:spLocks noGrp="1"/>
          </p:cNvSpPr>
          <p:nvPr>
            <p:ph type="sldNum" idx="10"/>
          </p:nvPr>
        </p:nvSpPr>
        <p:spPr/>
        <p:txBody>
          <a:bodyPr/>
          <a:lstStyle/>
          <a:p>
            <a:pPr>
              <a:defRPr/>
            </a:pPr>
            <a:fld id="{CE073F8C-D60B-48F1-9268-A8D1323DD3CB}" type="slidenum">
              <a:rPr lang="en-US" altLang="en-US" smtClean="0"/>
              <a:pPr>
                <a:defRPr/>
              </a:pPr>
              <a:t>49</a:t>
            </a:fld>
            <a:endParaRPr lang="en-US" altLang="en-US"/>
          </a:p>
        </p:txBody>
      </p:sp>
      <p:sp>
        <p:nvSpPr>
          <p:cNvPr id="5" name="Footer Placeholder 4">
            <a:extLst>
              <a:ext uri="{FF2B5EF4-FFF2-40B4-BE49-F238E27FC236}">
                <a16:creationId xmlns:a16="http://schemas.microsoft.com/office/drawing/2014/main" id="{10A7F6AC-FFB9-42B5-99BA-FE3F372727A2}"/>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4098" name="Picture 2" descr="Profile photo of Jussi Viinikainen">
            <a:extLst>
              <a:ext uri="{FF2B5EF4-FFF2-40B4-BE49-F238E27FC236}">
                <a16:creationId xmlns:a16="http://schemas.microsoft.com/office/drawing/2014/main" id="{FFA5F250-038B-41F0-980F-8BBE524195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2461" y="2878088"/>
            <a:ext cx="1628668" cy="16286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33188D2-7219-4752-A25D-3A61FFE53A78}"/>
              </a:ext>
            </a:extLst>
          </p:cNvPr>
          <p:cNvSpPr txBox="1"/>
          <p:nvPr/>
        </p:nvSpPr>
        <p:spPr>
          <a:xfrm>
            <a:off x="11877352" y="4506756"/>
            <a:ext cx="2003897" cy="246221"/>
          </a:xfrm>
          <a:prstGeom prst="rect">
            <a:avLst/>
          </a:prstGeom>
          <a:noFill/>
        </p:spPr>
        <p:txBody>
          <a:bodyPr wrap="square">
            <a:spAutoFit/>
          </a:bodyPr>
          <a:lstStyle/>
          <a:p>
            <a:r>
              <a:rPr lang="en-US" sz="1000" dirty="0" err="1"/>
              <a:t>Jussi</a:t>
            </a:r>
            <a:r>
              <a:rPr lang="en-US" sz="1000" dirty="0"/>
              <a:t> </a:t>
            </a:r>
            <a:r>
              <a:rPr lang="en-US" sz="1000" dirty="0" err="1"/>
              <a:t>Viinikainen</a:t>
            </a:r>
            <a:r>
              <a:rPr lang="en-US" sz="1000" dirty="0"/>
              <a:t> (Vanderbilt U.)</a:t>
            </a:r>
          </a:p>
        </p:txBody>
      </p:sp>
      <p:sp>
        <p:nvSpPr>
          <p:cNvPr id="3" name="TextBox 2">
            <a:extLst>
              <a:ext uri="{FF2B5EF4-FFF2-40B4-BE49-F238E27FC236}">
                <a16:creationId xmlns:a16="http://schemas.microsoft.com/office/drawing/2014/main" id="{6868D26C-5CFC-44CA-9D4B-548E274BCE68}"/>
              </a:ext>
            </a:extLst>
          </p:cNvPr>
          <p:cNvSpPr txBox="1"/>
          <p:nvPr/>
        </p:nvSpPr>
        <p:spPr>
          <a:xfrm>
            <a:off x="12042461" y="2158008"/>
            <a:ext cx="1628668" cy="646331"/>
          </a:xfrm>
          <a:prstGeom prst="rect">
            <a:avLst/>
          </a:prstGeom>
          <a:noFill/>
        </p:spPr>
        <p:txBody>
          <a:bodyPr wrap="square" rtlCol="0">
            <a:spAutoFit/>
          </a:bodyPr>
          <a:lstStyle/>
          <a:p>
            <a:r>
              <a:rPr lang="en-US" dirty="0"/>
              <a:t>See </a:t>
            </a:r>
            <a:r>
              <a:rPr lang="en-US" dirty="0" err="1"/>
              <a:t>Jussi’s</a:t>
            </a:r>
            <a:r>
              <a:rPr lang="en-US" dirty="0"/>
              <a:t> talk on Friday</a:t>
            </a:r>
          </a:p>
        </p:txBody>
      </p:sp>
      <p:sp>
        <p:nvSpPr>
          <p:cNvPr id="6" name="TextBox 5">
            <a:extLst>
              <a:ext uri="{FF2B5EF4-FFF2-40B4-BE49-F238E27FC236}">
                <a16:creationId xmlns:a16="http://schemas.microsoft.com/office/drawing/2014/main" id="{9FB9D9AD-193F-481F-B4DB-26608F11E829}"/>
              </a:ext>
            </a:extLst>
          </p:cNvPr>
          <p:cNvSpPr txBox="1"/>
          <p:nvPr/>
        </p:nvSpPr>
        <p:spPr>
          <a:xfrm>
            <a:off x="140048" y="1059669"/>
            <a:ext cx="5472608" cy="501675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5">
                    <a:lumMod val="75000"/>
                  </a:schemeClr>
                </a:solidFill>
              </a:rPr>
              <a:t>CMS is releasing the PbPb results </a:t>
            </a:r>
            <a:br>
              <a:rPr lang="en-US" sz="2000" b="1" dirty="0">
                <a:solidFill>
                  <a:schemeClr val="accent5">
                    <a:lumMod val="75000"/>
                  </a:schemeClr>
                </a:solidFill>
              </a:rPr>
            </a:br>
            <a:r>
              <a:rPr lang="en-US" sz="2000" b="1" dirty="0">
                <a:solidFill>
                  <a:schemeClr val="accent5">
                    <a:lumMod val="75000"/>
                  </a:schemeClr>
                </a:solidFill>
              </a:rPr>
              <a:t>at this workshop!</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Background subtraction method: Identical to Z-tagged EEC, with jet replacing the role of Z boson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Technical details are in </a:t>
            </a:r>
            <a:r>
              <a:rPr lang="en-US" sz="2000" dirty="0" err="1"/>
              <a:t>Jussi’s</a:t>
            </a:r>
            <a:r>
              <a:rPr lang="en-US" sz="2000" dirty="0"/>
              <a:t> talk on Friday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Peak at around </a:t>
            </a:r>
            <a:r>
              <a:rPr lang="el-GR" sz="2000" dirty="0"/>
              <a:t>Δ</a:t>
            </a:r>
            <a:r>
              <a:rPr lang="en-US" sz="2000" dirty="0"/>
              <a:t>r =0.02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Exciting to see the “</a:t>
            </a:r>
            <a:r>
              <a:rPr lang="en-US" sz="2000" b="1" dirty="0">
                <a:solidFill>
                  <a:srgbClr val="0070C0"/>
                </a:solidFill>
              </a:rPr>
              <a:t>Free Hadron</a:t>
            </a:r>
            <a:r>
              <a:rPr lang="en-US" sz="2000" dirty="0"/>
              <a:t>” “</a:t>
            </a:r>
            <a:r>
              <a:rPr lang="en-US" sz="2000" b="1" dirty="0">
                <a:solidFill>
                  <a:schemeClr val="accent2">
                    <a:lumMod val="75000"/>
                  </a:schemeClr>
                </a:solidFill>
              </a:rPr>
              <a:t>Confinement</a:t>
            </a:r>
            <a:r>
              <a:rPr lang="en-US" sz="2000" dirty="0"/>
              <a:t>” and “</a:t>
            </a:r>
            <a:r>
              <a:rPr lang="en-US" sz="2000" b="1" dirty="0">
                <a:solidFill>
                  <a:srgbClr val="FF0000"/>
                </a:solidFill>
              </a:rPr>
              <a:t>Perturbative</a:t>
            </a:r>
            <a:r>
              <a:rPr lang="en-US" sz="2000" dirty="0"/>
              <a:t>” regions in PbPb 0-10% results!</a:t>
            </a:r>
          </a:p>
          <a:p>
            <a:endParaRPr lang="en-US" sz="2000" dirty="0"/>
          </a:p>
        </p:txBody>
      </p:sp>
      <p:pic>
        <p:nvPicPr>
          <p:cNvPr id="12" name="Picture 11">
            <a:extLst>
              <a:ext uri="{FF2B5EF4-FFF2-40B4-BE49-F238E27FC236}">
                <a16:creationId xmlns:a16="http://schemas.microsoft.com/office/drawing/2014/main" id="{AB8032AC-1436-4486-B5B5-70FF291C260A}"/>
              </a:ext>
            </a:extLst>
          </p:cNvPr>
          <p:cNvPicPr>
            <a:picLocks noChangeAspect="1"/>
          </p:cNvPicPr>
          <p:nvPr/>
        </p:nvPicPr>
        <p:blipFill rotWithShape="1">
          <a:blip r:embed="rId4"/>
          <a:srcRect r="13604"/>
          <a:stretch/>
        </p:blipFill>
        <p:spPr>
          <a:xfrm>
            <a:off x="401537" y="6104049"/>
            <a:ext cx="4995096" cy="819150"/>
          </a:xfrm>
          <a:prstGeom prst="rect">
            <a:avLst/>
          </a:prstGeom>
        </p:spPr>
      </p:pic>
      <p:pic>
        <p:nvPicPr>
          <p:cNvPr id="1026" name="Picture 2" descr="Party PNG Transparent Images | PNG All">
            <a:extLst>
              <a:ext uri="{FF2B5EF4-FFF2-40B4-BE49-F238E27FC236}">
                <a16:creationId xmlns:a16="http://schemas.microsoft.com/office/drawing/2014/main" id="{5D4D5495-7D01-488C-8261-55921167F4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7712">
            <a:off x="4325248" y="701220"/>
            <a:ext cx="1766019" cy="1797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07C153-3F2B-442A-9510-DFD0583AADFF}"/>
              </a:ext>
            </a:extLst>
          </p:cNvPr>
          <p:cNvPicPr>
            <a:picLocks noChangeAspect="1"/>
          </p:cNvPicPr>
          <p:nvPr/>
        </p:nvPicPr>
        <p:blipFill>
          <a:blip r:embed="rId6"/>
          <a:stretch>
            <a:fillRect/>
          </a:stretch>
        </p:blipFill>
        <p:spPr>
          <a:xfrm>
            <a:off x="5900688" y="861864"/>
            <a:ext cx="6126195" cy="5968021"/>
          </a:xfrm>
          <a:prstGeom prst="rect">
            <a:avLst/>
          </a:prstGeom>
        </p:spPr>
      </p:pic>
      <p:sp>
        <p:nvSpPr>
          <p:cNvPr id="14" name="TextBox 13">
            <a:extLst>
              <a:ext uri="{FF2B5EF4-FFF2-40B4-BE49-F238E27FC236}">
                <a16:creationId xmlns:a16="http://schemas.microsoft.com/office/drawing/2014/main" id="{202D6FD3-6E2D-4DFB-8EE4-FAF5381EE491}"/>
              </a:ext>
            </a:extLst>
          </p:cNvPr>
          <p:cNvSpPr txBox="1"/>
          <p:nvPr/>
        </p:nvSpPr>
        <p:spPr>
          <a:xfrm>
            <a:off x="11279937" y="6860521"/>
            <a:ext cx="2502002" cy="369332"/>
          </a:xfrm>
          <a:prstGeom prst="rect">
            <a:avLst/>
          </a:prstGeom>
          <a:noFill/>
          <a:ln>
            <a:solidFill>
              <a:schemeClr val="bg1">
                <a:lumMod val="65000"/>
              </a:schemeClr>
            </a:solidFill>
          </a:ln>
        </p:spPr>
        <p:txBody>
          <a:bodyPr wrap="square">
            <a:spAutoFit/>
          </a:bodyPr>
          <a:lstStyle/>
          <a:p>
            <a:pPr algn="l"/>
            <a:r>
              <a:rPr lang="en-US" i="0" dirty="0">
                <a:solidFill>
                  <a:srgbClr val="222222"/>
                </a:solidFill>
                <a:effectLst/>
                <a:latin typeface="Arial" panose="020B0604020202020204" pitchFamily="34" charset="0"/>
              </a:rPr>
              <a:t>CMS-PAS-HIN-23-004</a:t>
            </a:r>
          </a:p>
        </p:txBody>
      </p:sp>
    </p:spTree>
    <p:extLst>
      <p:ext uri="{BB962C8B-B14F-4D97-AF65-F5344CB8AC3E}">
        <p14:creationId xmlns:p14="http://schemas.microsoft.com/office/powerpoint/2010/main" val="3368080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ERN's Large Hadron Collider fires up for third time to uncover more  secrets of the cosmos | CNN">
            <a:extLst>
              <a:ext uri="{FF2B5EF4-FFF2-40B4-BE49-F238E27FC236}">
                <a16:creationId xmlns:a16="http://schemas.microsoft.com/office/drawing/2014/main" id="{3B543D73-7939-45DD-9798-F910D36D0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 t="33796" r="219" b="30116"/>
          <a:stretch/>
        </p:blipFill>
        <p:spPr bwMode="auto">
          <a:xfrm>
            <a:off x="-31315" y="4079358"/>
            <a:ext cx="13840185" cy="31878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D9DB35A-2A0B-4B23-B1A2-5AEA36F6995A}"/>
              </a:ext>
            </a:extLst>
          </p:cNvPr>
          <p:cNvSpPr/>
          <p:nvPr/>
        </p:nvSpPr>
        <p:spPr>
          <a:xfrm>
            <a:off x="-3968" y="4072880"/>
            <a:ext cx="138162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D19199-57E3-4A7B-9D55-22E7789C0D17}"/>
              </a:ext>
            </a:extLst>
          </p:cNvPr>
          <p:cNvSpPr>
            <a:spLocks noGrp="1"/>
          </p:cNvSpPr>
          <p:nvPr>
            <p:ph type="title"/>
          </p:nvPr>
        </p:nvSpPr>
        <p:spPr/>
        <p:txBody>
          <a:bodyPr/>
          <a:lstStyle/>
          <a:p>
            <a:pPr marL="227965" indent="-227965" defTabSz="914400"/>
            <a:r>
              <a:rPr lang="en-US" dirty="0">
                <a:latin typeface="Arial"/>
                <a:cs typeface="Arial"/>
              </a:rPr>
              <a:t>Motivation</a:t>
            </a:r>
            <a:endParaRPr lang="zh-TW" altLang="en-US" dirty="0"/>
          </a:p>
        </p:txBody>
      </p:sp>
      <p:sp>
        <p:nvSpPr>
          <p:cNvPr id="3" name="Slide Number Placeholder 2">
            <a:extLst>
              <a:ext uri="{FF2B5EF4-FFF2-40B4-BE49-F238E27FC236}">
                <a16:creationId xmlns:a16="http://schemas.microsoft.com/office/drawing/2014/main" id="{35ED9645-1C12-49A3-A13A-5A4898479ABF}"/>
              </a:ext>
            </a:extLst>
          </p:cNvPr>
          <p:cNvSpPr>
            <a:spLocks noGrp="1"/>
          </p:cNvSpPr>
          <p:nvPr>
            <p:ph type="sldNum" idx="10"/>
          </p:nvPr>
        </p:nvSpPr>
        <p:spPr/>
        <p:txBody>
          <a:bodyPr/>
          <a:lstStyle/>
          <a:p>
            <a:pPr>
              <a:defRPr/>
            </a:pPr>
            <a:fld id="{5FAFCA32-E79B-49D5-A95D-2B1C2F2F5DAE}" type="slidenum">
              <a:rPr lang="en-US" altLang="en-US" smtClean="0"/>
              <a:pPr>
                <a:defRPr/>
              </a:pPr>
              <a:t>5</a:t>
            </a:fld>
            <a:endParaRPr lang="en-US" altLang="en-US"/>
          </a:p>
        </p:txBody>
      </p:sp>
      <p:sp>
        <p:nvSpPr>
          <p:cNvPr id="4" name="Footer Placeholder 3">
            <a:extLst>
              <a:ext uri="{FF2B5EF4-FFF2-40B4-BE49-F238E27FC236}">
                <a16:creationId xmlns:a16="http://schemas.microsoft.com/office/drawing/2014/main" id="{47FA1551-E174-482C-B6BB-A8C1C1A95026}"/>
              </a:ext>
            </a:extLst>
          </p:cNvPr>
          <p:cNvSpPr>
            <a:spLocks noGrp="1"/>
          </p:cNvSpPr>
          <p:nvPr>
            <p:ph type="ftr" idx="11"/>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63" rtl="0" eaLnBrk="0" fontAlgn="base" hangingPunct="0">
              <a:spcBef>
                <a:spcPct val="0"/>
              </a:spcBef>
              <a:spcAft>
                <a:spcPct val="0"/>
              </a:spcAft>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kern="1200">
                <a:solidFill>
                  <a:schemeClr val="tx1"/>
                </a:solidFill>
                <a:latin typeface="Arial" panose="020B0604020202020204" pitchFamily="34" charset="0"/>
                <a:ea typeface="新細明體" panose="02020500000000000000" pitchFamily="18" charset="-120"/>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grpSp>
        <p:nvGrpSpPr>
          <p:cNvPr id="19" name="Group 18">
            <a:extLst>
              <a:ext uri="{FF2B5EF4-FFF2-40B4-BE49-F238E27FC236}">
                <a16:creationId xmlns:a16="http://schemas.microsoft.com/office/drawing/2014/main" id="{9C218402-0881-4197-AF37-3115037E4DA6}"/>
              </a:ext>
            </a:extLst>
          </p:cNvPr>
          <p:cNvGrpSpPr/>
          <p:nvPr/>
        </p:nvGrpSpPr>
        <p:grpSpPr>
          <a:xfrm>
            <a:off x="-22584" y="789856"/>
            <a:ext cx="13677553" cy="3271933"/>
            <a:chOff x="1580208" y="1984905"/>
            <a:chExt cx="10657034" cy="2549367"/>
          </a:xfrm>
        </p:grpSpPr>
        <p:pic>
          <p:nvPicPr>
            <p:cNvPr id="5" name="Picture 4" descr="EnergyCut_ge_100_thrust_genLvl_dNdphi_data2D_5.pdf">
              <a:extLst>
                <a:ext uri="{FF2B5EF4-FFF2-40B4-BE49-F238E27FC236}">
                  <a16:creationId xmlns:a16="http://schemas.microsoft.com/office/drawing/2014/main" id="{856F83EA-40A3-4DE8-900D-B8F4863D5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41"/>
            <a:stretch/>
          </p:blipFill>
          <p:spPr bwMode="auto">
            <a:xfrm>
              <a:off x="1580208" y="1984905"/>
              <a:ext cx="2835109" cy="25340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1C4F89C-E5E5-438F-9C6C-B80232EF0B1B}"/>
                </a:ext>
              </a:extLst>
            </p:cNvPr>
            <p:cNvGrpSpPr/>
            <p:nvPr/>
          </p:nvGrpSpPr>
          <p:grpSpPr>
            <a:xfrm>
              <a:off x="4041171" y="2013992"/>
              <a:ext cx="8196071" cy="2520280"/>
              <a:chOff x="4449301" y="1005881"/>
              <a:chExt cx="7001352" cy="2152905"/>
            </a:xfrm>
          </p:grpSpPr>
          <p:grpSp>
            <p:nvGrpSpPr>
              <p:cNvPr id="7" name="Group 6">
                <a:extLst>
                  <a:ext uri="{FF2B5EF4-FFF2-40B4-BE49-F238E27FC236}">
                    <a16:creationId xmlns:a16="http://schemas.microsoft.com/office/drawing/2014/main" id="{3F872C73-43D6-4B28-AFAA-5E1609EC5213}"/>
                  </a:ext>
                </a:extLst>
              </p:cNvPr>
              <p:cNvGrpSpPr/>
              <p:nvPr/>
            </p:nvGrpSpPr>
            <p:grpSpPr>
              <a:xfrm>
                <a:off x="4577144" y="1005881"/>
                <a:ext cx="6873509" cy="2152905"/>
                <a:chOff x="729061" y="1005879"/>
                <a:chExt cx="8729908" cy="2820064"/>
              </a:xfrm>
            </p:grpSpPr>
            <p:grpSp>
              <p:nvGrpSpPr>
                <p:cNvPr id="11" name="组 6">
                  <a:extLst>
                    <a:ext uri="{FF2B5EF4-FFF2-40B4-BE49-F238E27FC236}">
                      <a16:creationId xmlns:a16="http://schemas.microsoft.com/office/drawing/2014/main" id="{8AE96C83-5076-426F-AA28-532CB514D5AA}"/>
                    </a:ext>
                  </a:extLst>
                </p:cNvPr>
                <p:cNvGrpSpPr/>
                <p:nvPr/>
              </p:nvGrpSpPr>
              <p:grpSpPr>
                <a:xfrm>
                  <a:off x="729061" y="1005879"/>
                  <a:ext cx="8686799" cy="2820064"/>
                  <a:chOff x="349431" y="922484"/>
                  <a:chExt cx="8686799" cy="2820064"/>
                </a:xfrm>
              </p:grpSpPr>
              <p:pic>
                <p:nvPicPr>
                  <p:cNvPr id="15" name="图片 7">
                    <a:extLst>
                      <a:ext uri="{FF2B5EF4-FFF2-40B4-BE49-F238E27FC236}">
                        <a16:creationId xmlns:a16="http://schemas.microsoft.com/office/drawing/2014/main" id="{EA289DA8-BDAC-414A-A9C8-476BD3292818}"/>
                      </a:ext>
                    </a:extLst>
                  </p:cNvPr>
                  <p:cNvPicPr>
                    <a:picLocks noChangeAspect="1"/>
                  </p:cNvPicPr>
                  <p:nvPr/>
                </p:nvPicPr>
                <p:blipFill>
                  <a:blip r:embed="rId5"/>
                  <a:stretch>
                    <a:fillRect/>
                  </a:stretch>
                </p:blipFill>
                <p:spPr>
                  <a:xfrm>
                    <a:off x="349431" y="922484"/>
                    <a:ext cx="8686799" cy="2820064"/>
                  </a:xfrm>
                  <a:prstGeom prst="rect">
                    <a:avLst/>
                  </a:prstGeom>
                </p:spPr>
              </p:pic>
              <p:sp>
                <p:nvSpPr>
                  <p:cNvPr id="16" name="椭圆 8">
                    <a:extLst>
                      <a:ext uri="{FF2B5EF4-FFF2-40B4-BE49-F238E27FC236}">
                        <a16:creationId xmlns:a16="http://schemas.microsoft.com/office/drawing/2014/main" id="{7DC10398-D6C8-4B2C-97FE-3EDC40008DB9}"/>
                      </a:ext>
                    </a:extLst>
                  </p:cNvPr>
                  <p:cNvSpPr/>
                  <p:nvPr/>
                </p:nvSpPr>
                <p:spPr>
                  <a:xfrm>
                    <a:off x="2404005"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7" name="椭圆 9">
                    <a:extLst>
                      <a:ext uri="{FF2B5EF4-FFF2-40B4-BE49-F238E27FC236}">
                        <a16:creationId xmlns:a16="http://schemas.microsoft.com/office/drawing/2014/main" id="{4B3FF4DB-33AE-4B50-B5A7-1D559B1872E7}"/>
                      </a:ext>
                    </a:extLst>
                  </p:cNvPr>
                  <p:cNvSpPr/>
                  <p:nvPr/>
                </p:nvSpPr>
                <p:spPr>
                  <a:xfrm>
                    <a:off x="5357296"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18" name="椭圆 10">
                    <a:extLst>
                      <a:ext uri="{FF2B5EF4-FFF2-40B4-BE49-F238E27FC236}">
                        <a16:creationId xmlns:a16="http://schemas.microsoft.com/office/drawing/2014/main" id="{05792EB1-B205-4534-9E70-96A846617700}"/>
                      </a:ext>
                    </a:extLst>
                  </p:cNvPr>
                  <p:cNvSpPr/>
                  <p:nvPr/>
                </p:nvSpPr>
                <p:spPr>
                  <a:xfrm>
                    <a:off x="8260881" y="2290728"/>
                    <a:ext cx="691716" cy="453609"/>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grpSp>
            <p:sp>
              <p:nvSpPr>
                <p:cNvPr id="12" name="TextBox 11">
                  <a:extLst>
                    <a:ext uri="{FF2B5EF4-FFF2-40B4-BE49-F238E27FC236}">
                      <a16:creationId xmlns:a16="http://schemas.microsoft.com/office/drawing/2014/main" id="{0B7AFFA0-596E-49DB-827C-4B52198979B6}"/>
                    </a:ext>
                  </a:extLst>
                </p:cNvPr>
                <p:cNvSpPr txBox="1"/>
                <p:nvPr/>
              </p:nvSpPr>
              <p:spPr>
                <a:xfrm>
                  <a:off x="2674955" y="1179926"/>
                  <a:ext cx="670233" cy="561223"/>
                </a:xfrm>
                <a:prstGeom prst="rect">
                  <a:avLst/>
                </a:prstGeom>
                <a:noFill/>
              </p:spPr>
              <p:txBody>
                <a:bodyPr wrap="none" rtlCol="0">
                  <a:spAutoFit/>
                </a:bodyPr>
                <a:lstStyle/>
                <a:p>
                  <a:r>
                    <a:rPr lang="en-US" sz="2184" b="1" dirty="0">
                      <a:solidFill>
                        <a:schemeClr val="accent5"/>
                      </a:solidFill>
                    </a:rPr>
                    <a:t>pp</a:t>
                  </a:r>
                </a:p>
              </p:txBody>
            </p:sp>
            <p:sp>
              <p:nvSpPr>
                <p:cNvPr id="13" name="Rectangle 12">
                  <a:extLst>
                    <a:ext uri="{FF2B5EF4-FFF2-40B4-BE49-F238E27FC236}">
                      <a16:creationId xmlns:a16="http://schemas.microsoft.com/office/drawing/2014/main" id="{5A7C18EE-0CF4-474C-9A4F-5192C76330BD}"/>
                    </a:ext>
                  </a:extLst>
                </p:cNvPr>
                <p:cNvSpPr/>
                <p:nvPr/>
              </p:nvSpPr>
              <p:spPr>
                <a:xfrm>
                  <a:off x="5750430" y="1237611"/>
                  <a:ext cx="908437" cy="561223"/>
                </a:xfrm>
                <a:prstGeom prst="rect">
                  <a:avLst/>
                </a:prstGeom>
              </p:spPr>
              <p:txBody>
                <a:bodyPr wrap="none">
                  <a:spAutoFit/>
                </a:bodyPr>
                <a:lstStyle/>
                <a:p>
                  <a:r>
                    <a:rPr lang="en-US" sz="2184" b="1" dirty="0">
                      <a:solidFill>
                        <a:schemeClr val="accent6">
                          <a:lumMod val="75000"/>
                        </a:schemeClr>
                      </a:solidFill>
                    </a:rPr>
                    <a:t>pPb</a:t>
                  </a:r>
                </a:p>
              </p:txBody>
            </p:sp>
            <p:sp>
              <p:nvSpPr>
                <p:cNvPr id="14" name="Rectangle 13">
                  <a:extLst>
                    <a:ext uri="{FF2B5EF4-FFF2-40B4-BE49-F238E27FC236}">
                      <a16:creationId xmlns:a16="http://schemas.microsoft.com/office/drawing/2014/main" id="{5F5B3EF4-4FA0-4504-B4B8-84336302C391}"/>
                    </a:ext>
                  </a:extLst>
                </p:cNvPr>
                <p:cNvSpPr/>
                <p:nvPr/>
              </p:nvSpPr>
              <p:spPr>
                <a:xfrm>
                  <a:off x="8563293" y="1291455"/>
                  <a:ext cx="895676" cy="373542"/>
                </a:xfrm>
                <a:prstGeom prst="rect">
                  <a:avLst/>
                </a:prstGeom>
              </p:spPr>
              <p:txBody>
                <a:bodyPr wrap="square">
                  <a:spAutoFit/>
                </a:bodyPr>
                <a:lstStyle/>
                <a:p>
                  <a:r>
                    <a:rPr lang="en-US" sz="2184" b="1" dirty="0">
                      <a:solidFill>
                        <a:schemeClr val="accent3">
                          <a:lumMod val="50000"/>
                        </a:schemeClr>
                      </a:solidFill>
                    </a:rPr>
                    <a:t>PbPb</a:t>
                  </a:r>
                </a:p>
              </p:txBody>
            </p:sp>
          </p:grpSp>
          <p:sp>
            <p:nvSpPr>
              <p:cNvPr id="8" name="Rectangle 7">
                <a:extLst>
                  <a:ext uri="{FF2B5EF4-FFF2-40B4-BE49-F238E27FC236}">
                    <a16:creationId xmlns:a16="http://schemas.microsoft.com/office/drawing/2014/main" id="{D2AB4CED-90A1-4285-B26D-5FA3528519AA}"/>
                  </a:ext>
                </a:extLst>
              </p:cNvPr>
              <p:cNvSpPr/>
              <p:nvPr/>
            </p:nvSpPr>
            <p:spPr>
              <a:xfrm>
                <a:off x="4449301"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9" name="Rectangle 8">
                <a:extLst>
                  <a:ext uri="{FF2B5EF4-FFF2-40B4-BE49-F238E27FC236}">
                    <a16:creationId xmlns:a16="http://schemas.microsoft.com/office/drawing/2014/main" id="{CB696F48-A684-4452-8DA0-E83D221AF802}"/>
                  </a:ext>
                </a:extLst>
              </p:cNvPr>
              <p:cNvSpPr/>
              <p:nvPr/>
            </p:nvSpPr>
            <p:spPr>
              <a:xfrm>
                <a:off x="6750465"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sp>
            <p:nvSpPr>
              <p:cNvPr id="10" name="Rectangle 9">
                <a:extLst>
                  <a:ext uri="{FF2B5EF4-FFF2-40B4-BE49-F238E27FC236}">
                    <a16:creationId xmlns:a16="http://schemas.microsoft.com/office/drawing/2014/main" id="{A0558836-FCD6-41C9-80AD-3F32AF0AD52E}"/>
                  </a:ext>
                </a:extLst>
              </p:cNvPr>
              <p:cNvSpPr/>
              <p:nvPr/>
            </p:nvSpPr>
            <p:spPr>
              <a:xfrm>
                <a:off x="9051629" y="1032540"/>
                <a:ext cx="383527" cy="309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4"/>
              </a:p>
            </p:txBody>
          </p:sp>
        </p:grpSp>
      </p:grpSp>
      <p:sp>
        <p:nvSpPr>
          <p:cNvPr id="20" name="椭圆 8">
            <a:extLst>
              <a:ext uri="{FF2B5EF4-FFF2-40B4-BE49-F238E27FC236}">
                <a16:creationId xmlns:a16="http://schemas.microsoft.com/office/drawing/2014/main" id="{087ED66A-AC65-4581-8E24-B8EEE15866EC}"/>
              </a:ext>
            </a:extLst>
          </p:cNvPr>
          <p:cNvSpPr/>
          <p:nvPr/>
        </p:nvSpPr>
        <p:spPr>
          <a:xfrm>
            <a:off x="2490137" y="2573824"/>
            <a:ext cx="818263" cy="520288"/>
          </a:xfrm>
          <a:prstGeom prst="ellipse">
            <a:avLst/>
          </a:prstGeom>
          <a:noFill/>
          <a:ln w="38100" cmpd="sng">
            <a:solidFill>
              <a:srgbClr val="F54DE1"/>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kumimoji="1" lang="zh-CN" altLang="en-US" sz="2184">
              <a:solidFill>
                <a:srgbClr val="7030A0"/>
              </a:solidFill>
            </a:endParaRPr>
          </a:p>
        </p:txBody>
      </p:sp>
      <p:sp>
        <p:nvSpPr>
          <p:cNvPr id="22" name="TextBox 21">
            <a:extLst>
              <a:ext uri="{FF2B5EF4-FFF2-40B4-BE49-F238E27FC236}">
                <a16:creationId xmlns:a16="http://schemas.microsoft.com/office/drawing/2014/main" id="{832EA29F-A179-4DC2-8887-DF4386AF721E}"/>
              </a:ext>
            </a:extLst>
          </p:cNvPr>
          <p:cNvSpPr txBox="1"/>
          <p:nvPr/>
        </p:nvSpPr>
        <p:spPr>
          <a:xfrm>
            <a:off x="2322153" y="1172349"/>
            <a:ext cx="971381" cy="461665"/>
          </a:xfrm>
          <a:prstGeom prst="rect">
            <a:avLst/>
          </a:prstGeom>
          <a:noFill/>
        </p:spPr>
        <p:txBody>
          <a:bodyPr wrap="square" rtlCol="0">
            <a:spAutoFit/>
          </a:bodyPr>
          <a:lstStyle/>
          <a:p>
            <a:r>
              <a:rPr lang="en-US" sz="2400" b="1" dirty="0">
                <a:solidFill>
                  <a:srgbClr val="FF0000"/>
                </a:solidFill>
              </a:rPr>
              <a:t>e</a:t>
            </a:r>
            <a:r>
              <a:rPr lang="en-US" sz="2400" b="1" baseline="30000" dirty="0">
                <a:solidFill>
                  <a:srgbClr val="FF0000"/>
                </a:solidFill>
              </a:rPr>
              <a:t>+</a:t>
            </a:r>
            <a:r>
              <a:rPr lang="en-US" sz="2400" b="1" dirty="0">
                <a:solidFill>
                  <a:srgbClr val="FF0000"/>
                </a:solidFill>
              </a:rPr>
              <a:t>e</a:t>
            </a:r>
            <a:r>
              <a:rPr lang="en-US" sz="2400" b="1" baseline="30000" dirty="0">
                <a:solidFill>
                  <a:srgbClr val="FF0000"/>
                </a:solidFill>
              </a:rPr>
              <a:t>-</a:t>
            </a:r>
            <a:endParaRPr lang="en-US" sz="1600" b="1" baseline="30000" dirty="0">
              <a:solidFill>
                <a:srgbClr val="FF0000"/>
              </a:solidFill>
            </a:endParaRPr>
          </a:p>
        </p:txBody>
      </p:sp>
      <p:sp>
        <p:nvSpPr>
          <p:cNvPr id="29" name="文字方塊 7">
            <a:extLst>
              <a:ext uri="{FF2B5EF4-FFF2-40B4-BE49-F238E27FC236}">
                <a16:creationId xmlns:a16="http://schemas.microsoft.com/office/drawing/2014/main" id="{BB8E33EC-9D5C-46D0-962B-A5E505D17C68}"/>
              </a:ext>
            </a:extLst>
          </p:cNvPr>
          <p:cNvSpPr txBox="1"/>
          <p:nvPr/>
        </p:nvSpPr>
        <p:spPr>
          <a:xfrm>
            <a:off x="-96036" y="4020395"/>
            <a:ext cx="1808620" cy="646331"/>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latin typeface="Arial"/>
                <a:ea typeface="ＭＳ Ｐゴシック"/>
                <a:cs typeface="Arial"/>
              </a:rPr>
              <a:t>MIT-MOD-23-001</a:t>
            </a:r>
          </a:p>
          <a:p>
            <a:pPr algn="ctr"/>
            <a:r>
              <a:rPr lang="en-US" altLang="zh-TW" sz="1200" dirty="0" err="1">
                <a:latin typeface="Arial"/>
                <a:ea typeface="ＭＳ Ｐゴシック"/>
                <a:cs typeface="Arial"/>
              </a:rPr>
              <a:t>arXiv</a:t>
            </a:r>
            <a:r>
              <a:rPr lang="en-US" altLang="zh-TW" sz="1200" dirty="0">
                <a:latin typeface="Arial"/>
                <a:ea typeface="ＭＳ Ｐゴシック"/>
                <a:cs typeface="Arial"/>
              </a:rPr>
              <a:t>: 2312.05084</a:t>
            </a:r>
            <a:endParaRPr lang="zh-TW" altLang="en-US" dirty="0">
              <a:cs typeface="Arial"/>
            </a:endParaRPr>
          </a:p>
          <a:p>
            <a:pPr algn="ctr"/>
            <a:r>
              <a:rPr lang="en-US" altLang="zh-TW" sz="1200" dirty="0">
                <a:latin typeface="Arial"/>
                <a:ea typeface="ＭＳ Ｐゴシック"/>
                <a:cs typeface="Arial"/>
              </a:rPr>
              <a:t>Submitted to PLB</a:t>
            </a:r>
            <a:endParaRPr lang="en-US" altLang="zh-TW" sz="1200" dirty="0">
              <a:cs typeface="Arial"/>
            </a:endParaRPr>
          </a:p>
        </p:txBody>
      </p:sp>
      <p:sp>
        <p:nvSpPr>
          <p:cNvPr id="33" name="Rectangle 32">
            <a:extLst>
              <a:ext uri="{FF2B5EF4-FFF2-40B4-BE49-F238E27FC236}">
                <a16:creationId xmlns:a16="http://schemas.microsoft.com/office/drawing/2014/main" id="{F568DD14-FBA9-4C70-9571-8C6DB6038805}"/>
              </a:ext>
            </a:extLst>
          </p:cNvPr>
          <p:cNvSpPr/>
          <p:nvPr/>
        </p:nvSpPr>
        <p:spPr>
          <a:xfrm>
            <a:off x="-3968" y="816096"/>
            <a:ext cx="10276008" cy="3197695"/>
          </a:xfrm>
          <a:prstGeom prst="rect">
            <a:avLst/>
          </a:prstGeom>
          <a:gradFill>
            <a:gsLst>
              <a:gs pos="27000">
                <a:schemeClr val="bg1">
                  <a:alpha val="90000"/>
                </a:schemeClr>
              </a:gs>
              <a:gs pos="200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1A06429-AD9B-4848-AC94-672231393621}"/>
              </a:ext>
            </a:extLst>
          </p:cNvPr>
          <p:cNvSpPr txBox="1"/>
          <p:nvPr/>
        </p:nvSpPr>
        <p:spPr>
          <a:xfrm>
            <a:off x="428080" y="4663767"/>
            <a:ext cx="12673408" cy="2677656"/>
          </a:xfrm>
          <a:prstGeom prst="rect">
            <a:avLst/>
          </a:prstGeom>
          <a:noFill/>
        </p:spPr>
        <p:txBody>
          <a:bodyPr wrap="square">
            <a:spAutoFit/>
          </a:bodyPr>
          <a:lstStyle/>
          <a:p>
            <a:pPr marL="342900" indent="-342900">
              <a:buFont typeface="Arial" panose="020B0604020202020204" pitchFamily="34" charset="0"/>
              <a:buChar char="•"/>
            </a:pPr>
            <a:r>
              <a:rPr lang="en-US" sz="2800" b="1" dirty="0">
                <a:latin typeface="Arial"/>
                <a:ea typeface="ＭＳ Ｐゴシック"/>
                <a:cs typeface="Arial"/>
              </a:rPr>
              <a:t>EEC in PbPb:</a:t>
            </a:r>
            <a:endParaRPr lang="en-US" sz="2800" b="1" dirty="0">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Inclusive jet: reveal medium induced modification of EEC in jet</a:t>
            </a:r>
          </a:p>
          <a:p>
            <a:pPr marL="1485900" lvl="2" indent="-342900">
              <a:buFont typeface="Arial" panose="020B0604020202020204" pitchFamily="34" charset="0"/>
              <a:buChar char="•"/>
            </a:pPr>
            <a:r>
              <a:rPr lang="en-US" sz="2800" dirty="0">
                <a:latin typeface="Arial"/>
                <a:ea typeface="ＭＳ Ｐゴシック"/>
                <a:cs typeface="Arial"/>
              </a:rPr>
              <a:t>Jet quenching, medium induced momentum broadening, induced radiation and medium response</a:t>
            </a:r>
          </a:p>
          <a:p>
            <a:pPr marL="1485900" lvl="2" indent="-342900">
              <a:buFont typeface="Arial" panose="020B0604020202020204" pitchFamily="34" charset="0"/>
              <a:buChar char="•"/>
            </a:pPr>
            <a:r>
              <a:rPr lang="en-US" sz="2800" dirty="0">
                <a:solidFill>
                  <a:srgbClr val="0070C0"/>
                </a:solidFill>
                <a:latin typeface="Arial"/>
                <a:ea typeface="ＭＳ Ｐゴシック"/>
                <a:cs typeface="Arial"/>
              </a:rPr>
              <a:t>CMS: </a:t>
            </a:r>
            <a:r>
              <a:rPr lang="en-US" sz="2800" b="1" dirty="0">
                <a:solidFill>
                  <a:srgbClr val="0070C0"/>
                </a:solidFill>
                <a:latin typeface="Arial"/>
                <a:ea typeface="ＭＳ Ｐゴシック"/>
                <a:cs typeface="Arial"/>
              </a:rPr>
              <a:t>First inclusive jet E2C in AA</a:t>
            </a:r>
            <a:r>
              <a:rPr lang="en-US" sz="2800" dirty="0">
                <a:solidFill>
                  <a:srgbClr val="0070C0"/>
                </a:solidFill>
                <a:latin typeface="Arial"/>
                <a:ea typeface="ＭＳ Ｐゴシック"/>
                <a:cs typeface="Arial"/>
              </a:rPr>
              <a:t> will be shown by </a:t>
            </a:r>
            <a:r>
              <a:rPr lang="en-US" sz="2800" dirty="0" err="1">
                <a:solidFill>
                  <a:srgbClr val="0070C0"/>
                </a:solidFill>
                <a:latin typeface="Arial"/>
                <a:ea typeface="ＭＳ Ｐゴシック"/>
                <a:cs typeface="Arial"/>
              </a:rPr>
              <a:t>Jussi</a:t>
            </a:r>
            <a:r>
              <a:rPr lang="en-US" sz="2800" dirty="0">
                <a:solidFill>
                  <a:srgbClr val="0070C0"/>
                </a:solidFill>
                <a:latin typeface="Arial"/>
                <a:ea typeface="ＭＳ Ｐゴシック"/>
                <a:cs typeface="Arial"/>
              </a:rPr>
              <a:t> on Friday</a:t>
            </a:r>
          </a:p>
          <a:p>
            <a:pPr marL="1085850" lvl="1" indent="-342900">
              <a:buFont typeface="Arial" panose="020B0604020202020204" pitchFamily="34" charset="0"/>
              <a:buChar char="•"/>
            </a:pPr>
            <a:r>
              <a:rPr lang="en-US" sz="2800" dirty="0">
                <a:latin typeface="Arial"/>
                <a:ea typeface="ＭＳ Ｐゴシック"/>
                <a:cs typeface="Arial"/>
              </a:rPr>
              <a:t>Z-tagged EEC: access to full event, without jet selection bias</a:t>
            </a:r>
          </a:p>
        </p:txBody>
      </p:sp>
    </p:spTree>
    <p:extLst>
      <p:ext uri="{BB962C8B-B14F-4D97-AF65-F5344CB8AC3E}">
        <p14:creationId xmlns:p14="http://schemas.microsoft.com/office/powerpoint/2010/main" val="3294182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8A0683-4911-4C45-042D-9E49588C2E8B}"/>
              </a:ext>
            </a:extLst>
          </p:cNvPr>
          <p:cNvSpPr>
            <a:spLocks noGrp="1"/>
          </p:cNvSpPr>
          <p:nvPr>
            <p:ph type="title"/>
          </p:nvPr>
        </p:nvSpPr>
        <p:spPr/>
        <p:txBody>
          <a:bodyPr/>
          <a:lstStyle/>
          <a:p>
            <a:r>
              <a:rPr lang="zh-TW" altLang="en-US" sz="4350">
                <a:latin typeface="Arial"/>
                <a:ea typeface="新細明體"/>
                <a:cs typeface="Arial"/>
              </a:rPr>
              <a:t>Summary</a:t>
            </a:r>
            <a:endParaRPr lang="zh-TW" altLang="en-US"/>
          </a:p>
        </p:txBody>
      </p:sp>
      <p:sp>
        <p:nvSpPr>
          <p:cNvPr id="6" name="Content Placeholder 5">
            <a:extLst>
              <a:ext uri="{FF2B5EF4-FFF2-40B4-BE49-F238E27FC236}">
                <a16:creationId xmlns:a16="http://schemas.microsoft.com/office/drawing/2014/main" id="{AE5F6762-BE6E-7B4E-7811-37FE0BFB0594}"/>
              </a:ext>
            </a:extLst>
          </p:cNvPr>
          <p:cNvSpPr>
            <a:spLocks noGrp="1"/>
          </p:cNvSpPr>
          <p:nvPr>
            <p:ph idx="1"/>
          </p:nvPr>
        </p:nvSpPr>
        <p:spPr>
          <a:xfrm>
            <a:off x="178946" y="799760"/>
            <a:ext cx="13459707" cy="5893542"/>
          </a:xfrm>
        </p:spPr>
        <p:txBody>
          <a:bodyPr/>
          <a:lstStyle/>
          <a:p>
            <a:pPr marL="227965" indent="-227965"/>
            <a:r>
              <a:rPr lang="en-US" dirty="0">
                <a:solidFill>
                  <a:schemeClr val="accent5"/>
                </a:solidFill>
                <a:latin typeface="Arial"/>
                <a:cs typeface="Arial"/>
              </a:rPr>
              <a:t>CMS pp EEC</a:t>
            </a:r>
          </a:p>
          <a:p>
            <a:pPr marL="685165" lvl="1" indent="-227965"/>
            <a:r>
              <a:rPr lang="en-US" dirty="0">
                <a:latin typeface="Arial"/>
                <a:cs typeface="Arial"/>
              </a:rPr>
              <a:t>Widest </a:t>
            </a:r>
            <a:r>
              <a:rPr lang="en-US" dirty="0" err="1">
                <a:latin typeface="Arial"/>
                <a:ea typeface="Cambria Math"/>
                <a:cs typeface="Arial"/>
              </a:rPr>
              <a:t>p</a:t>
            </a:r>
            <a:r>
              <a:rPr lang="en-US" baseline="-25000" dirty="0" err="1">
                <a:latin typeface="Arial"/>
                <a:ea typeface="Cambria Math"/>
                <a:cs typeface="Arial"/>
              </a:rPr>
              <a:t>T</a:t>
            </a:r>
            <a:r>
              <a:rPr lang="en-US" baseline="30000" dirty="0" err="1">
                <a:latin typeface="Arial"/>
                <a:ea typeface="Cambria Math"/>
                <a:cs typeface="Arial"/>
              </a:rPr>
              <a:t>jet</a:t>
            </a:r>
            <a:r>
              <a:rPr lang="en-US" dirty="0">
                <a:latin typeface="Arial"/>
                <a:cs typeface="Arial"/>
              </a:rPr>
              <a:t> range measurement of E2C, the first measurement on E3C</a:t>
            </a:r>
            <a:endParaRPr lang="en-US" dirty="0"/>
          </a:p>
          <a:p>
            <a:pPr marL="685165" lvl="1" indent="-227965"/>
            <a:r>
              <a:rPr lang="en-US" dirty="0">
                <a:latin typeface="Arial"/>
                <a:cs typeface="Arial"/>
              </a:rPr>
              <a:t>Multi-dimensional unfolding: accounts for correlation between variables </a:t>
            </a:r>
            <a:endParaRPr lang="en-US" dirty="0"/>
          </a:p>
          <a:p>
            <a:pPr marL="685165" lvl="1" indent="-227965"/>
            <a:r>
              <a:rPr lang="en-US" dirty="0">
                <a:latin typeface="Arial"/>
                <a:cs typeface="Arial"/>
              </a:rPr>
              <a:t>Features of QCD observed: </a:t>
            </a:r>
            <a:r>
              <a:rPr lang="en-US" dirty="0">
                <a:solidFill>
                  <a:srgbClr val="D31876"/>
                </a:solidFill>
                <a:latin typeface="Arial"/>
                <a:cs typeface="Arial"/>
              </a:rPr>
              <a:t>color confinement, </a:t>
            </a:r>
            <a:r>
              <a:rPr lang="en-US" dirty="0">
                <a:solidFill>
                  <a:schemeClr val="accent2">
                    <a:lumMod val="75000"/>
                  </a:schemeClr>
                </a:solidFill>
                <a:latin typeface="Arial"/>
                <a:cs typeface="Arial"/>
              </a:rPr>
              <a:t>asymptotic freedom</a:t>
            </a:r>
          </a:p>
          <a:p>
            <a:pPr marL="685165" lvl="1" indent="-227965"/>
            <a:r>
              <a:rPr lang="en-US" dirty="0">
                <a:latin typeface="Arial"/>
                <a:cs typeface="Arial"/>
              </a:rPr>
              <a:t>α</a:t>
            </a:r>
            <a:r>
              <a:rPr lang="en-US" baseline="-25000" dirty="0">
                <a:latin typeface="Arial"/>
                <a:cs typeface="Arial"/>
              </a:rPr>
              <a:t>s</a:t>
            </a:r>
            <a:r>
              <a:rPr lang="en-US" dirty="0">
                <a:latin typeface="Arial"/>
                <a:cs typeface="Arial"/>
              </a:rPr>
              <a:t> Uncertainty ~ 4%, “</a:t>
            </a:r>
            <a:r>
              <a:rPr lang="en-US" dirty="0">
                <a:solidFill>
                  <a:srgbClr val="FF0000"/>
                </a:solidFill>
                <a:latin typeface="Arial"/>
                <a:cs typeface="Arial"/>
              </a:rPr>
              <a:t>most precise extraction from jet-substructure</a:t>
            </a:r>
            <a:r>
              <a:rPr lang="en-US" dirty="0">
                <a:latin typeface="Arial"/>
                <a:cs typeface="Arial"/>
              </a:rPr>
              <a:t>”</a:t>
            </a:r>
          </a:p>
          <a:p>
            <a:pPr marL="227965" indent="-227965"/>
            <a:r>
              <a:rPr lang="en-US" dirty="0" err="1">
                <a:solidFill>
                  <a:schemeClr val="accent6"/>
                </a:solidFill>
                <a:latin typeface="Arial"/>
                <a:cs typeface="Arial"/>
              </a:rPr>
              <a:t>e</a:t>
            </a:r>
            <a:r>
              <a:rPr lang="en-US" baseline="30000" dirty="0" err="1">
                <a:solidFill>
                  <a:schemeClr val="accent6"/>
                </a:solidFill>
                <a:latin typeface="Arial"/>
                <a:cs typeface="Arial"/>
              </a:rPr>
              <a:t>+</a:t>
            </a:r>
            <a:r>
              <a:rPr lang="en-US" dirty="0" err="1">
                <a:solidFill>
                  <a:schemeClr val="accent6"/>
                </a:solidFill>
                <a:latin typeface="Arial"/>
                <a:cs typeface="Arial"/>
              </a:rPr>
              <a:t>e</a:t>
            </a:r>
            <a:r>
              <a:rPr lang="en-US" baseline="30000" dirty="0">
                <a:solidFill>
                  <a:schemeClr val="accent6"/>
                </a:solidFill>
                <a:latin typeface="Arial"/>
                <a:cs typeface="Arial"/>
              </a:rPr>
              <a:t>-</a:t>
            </a:r>
            <a:r>
              <a:rPr lang="en-US" dirty="0">
                <a:solidFill>
                  <a:schemeClr val="accent6"/>
                </a:solidFill>
                <a:latin typeface="Arial"/>
                <a:cs typeface="Arial"/>
              </a:rPr>
              <a:t> EEC with archived ALEPH data</a:t>
            </a:r>
            <a:endParaRPr lang="en-US" dirty="0">
              <a:solidFill>
                <a:schemeClr val="accent6"/>
              </a:solidFill>
            </a:endParaRPr>
          </a:p>
          <a:p>
            <a:pPr marL="685165" lvl="1" indent="-227965"/>
            <a:r>
              <a:rPr lang="en-US" dirty="0">
                <a:solidFill>
                  <a:schemeClr val="accent6">
                    <a:lumMod val="75000"/>
                  </a:schemeClr>
                </a:solidFill>
                <a:latin typeface="Arial"/>
                <a:cs typeface="Arial"/>
              </a:rPr>
              <a:t>Progress on data MC comparison and unfolding</a:t>
            </a:r>
          </a:p>
          <a:p>
            <a:pPr marL="685165" lvl="1" indent="-227965"/>
            <a:r>
              <a:rPr lang="en-US" dirty="0">
                <a:latin typeface="Arial"/>
                <a:cs typeface="Arial"/>
              </a:rPr>
              <a:t>Full event analysis without jet: exploration of the back-to-back region</a:t>
            </a:r>
            <a:endParaRPr lang="en-US" dirty="0">
              <a:solidFill>
                <a:srgbClr val="808080"/>
              </a:solidFill>
              <a:latin typeface="Arial"/>
              <a:cs typeface="Arial"/>
            </a:endParaRPr>
          </a:p>
          <a:p>
            <a:pPr marL="685165" lvl="1" indent="-227965"/>
            <a:r>
              <a:rPr lang="en-US" dirty="0">
                <a:latin typeface="Arial"/>
                <a:cs typeface="Arial"/>
              </a:rPr>
              <a:t>Up to 20% spread across MC generators</a:t>
            </a:r>
            <a:endParaRPr lang="en-US" dirty="0"/>
          </a:p>
          <a:p>
            <a:pPr marL="1142365" lvl="2" indent="-227965"/>
            <a:r>
              <a:rPr lang="en-US" dirty="0">
                <a:latin typeface="Arial"/>
                <a:cs typeface="Arial"/>
              </a:rPr>
              <a:t>Identify interesting length scales related to Z mass, 2 and 3 jet event</a:t>
            </a:r>
            <a:endParaRPr lang="en-US" dirty="0"/>
          </a:p>
          <a:p>
            <a:pPr marL="1142365" lvl="2" indent="-227965"/>
            <a:r>
              <a:rPr lang="en-US" dirty="0">
                <a:latin typeface="Arial"/>
                <a:cs typeface="Arial"/>
              </a:rPr>
              <a:t>Collinear regions are consistent with our understanding in pp</a:t>
            </a:r>
            <a:endParaRPr lang="en-US" dirty="0"/>
          </a:p>
          <a:p>
            <a:pPr marL="228004" indent="-227965"/>
            <a:r>
              <a:rPr lang="en-US" dirty="0">
                <a:solidFill>
                  <a:schemeClr val="accent2">
                    <a:lumMod val="75000"/>
                  </a:schemeClr>
                </a:solidFill>
                <a:latin typeface="Arial"/>
                <a:cs typeface="Arial"/>
              </a:rPr>
              <a:t>CMS PbPb EEC:</a:t>
            </a:r>
          </a:p>
          <a:p>
            <a:pPr marL="685165" lvl="1" indent="-227965"/>
            <a:r>
              <a:rPr lang="en-US" dirty="0">
                <a:latin typeface="Arial"/>
                <a:cs typeface="Arial"/>
              </a:rPr>
              <a:t>Studies with JEWEL, HYBRID and PYQUEN show new insights</a:t>
            </a:r>
            <a:br>
              <a:rPr lang="en-US" dirty="0">
                <a:latin typeface="Arial"/>
                <a:cs typeface="Arial"/>
              </a:rPr>
            </a:br>
            <a:r>
              <a:rPr lang="en-US" dirty="0">
                <a:latin typeface="Arial"/>
                <a:cs typeface="Arial"/>
              </a:rPr>
              <a:t>into jet quenching and medium response could be extracted</a:t>
            </a:r>
          </a:p>
          <a:p>
            <a:pPr marL="685165" lvl="1" indent="-227965"/>
            <a:r>
              <a:rPr lang="en-US" dirty="0">
                <a:latin typeface="Arial"/>
                <a:cs typeface="Arial"/>
              </a:rPr>
              <a:t>Background subtraction strategy for Z-tagged Full event EEC</a:t>
            </a:r>
          </a:p>
          <a:p>
            <a:pPr marL="685165" lvl="1" indent="-227965"/>
            <a:r>
              <a:rPr lang="en-US" dirty="0">
                <a:solidFill>
                  <a:schemeClr val="accent2">
                    <a:lumMod val="75000"/>
                  </a:schemeClr>
                </a:solidFill>
                <a:latin typeface="Arial"/>
                <a:cs typeface="Arial"/>
              </a:rPr>
              <a:t>First measurement of PbPb E2C!  </a:t>
            </a:r>
            <a:r>
              <a:rPr lang="en-US" dirty="0">
                <a:solidFill>
                  <a:schemeClr val="accent2">
                    <a:lumMod val="75000"/>
                  </a:schemeClr>
                </a:solidFill>
                <a:latin typeface="Arial"/>
                <a:cs typeface="Arial"/>
                <a:sym typeface="Wingdings" panose="05000000000000000000" pitchFamily="2" charset="2"/>
              </a:rPr>
              <a:t> </a:t>
            </a:r>
            <a:r>
              <a:rPr lang="en-US" dirty="0" err="1">
                <a:solidFill>
                  <a:schemeClr val="accent2">
                    <a:lumMod val="75000"/>
                  </a:schemeClr>
                </a:solidFill>
                <a:latin typeface="Arial"/>
                <a:cs typeface="Arial"/>
                <a:sym typeface="Wingdings" panose="05000000000000000000" pitchFamily="2" charset="2"/>
              </a:rPr>
              <a:t>Jussi’s</a:t>
            </a:r>
            <a:r>
              <a:rPr lang="en-US" dirty="0">
                <a:solidFill>
                  <a:schemeClr val="accent2">
                    <a:lumMod val="75000"/>
                  </a:schemeClr>
                </a:solidFill>
                <a:latin typeface="Arial"/>
                <a:cs typeface="Arial"/>
                <a:sym typeface="Wingdings" panose="05000000000000000000" pitchFamily="2" charset="2"/>
              </a:rPr>
              <a:t> talk on Friday</a:t>
            </a:r>
            <a:endParaRPr lang="en-US" dirty="0">
              <a:solidFill>
                <a:schemeClr val="accent2">
                  <a:lumMod val="75000"/>
                </a:schemeClr>
              </a:solidFill>
              <a:latin typeface="Arial"/>
              <a:cs typeface="Arial"/>
            </a:endParaRPr>
          </a:p>
        </p:txBody>
      </p:sp>
      <p:sp>
        <p:nvSpPr>
          <p:cNvPr id="3" name="投影片編號版面配置區 2">
            <a:extLst>
              <a:ext uri="{FF2B5EF4-FFF2-40B4-BE49-F238E27FC236}">
                <a16:creationId xmlns:a16="http://schemas.microsoft.com/office/drawing/2014/main" id="{27103154-E5E2-7399-66A7-4F3C6F604E52}"/>
              </a:ext>
            </a:extLst>
          </p:cNvPr>
          <p:cNvSpPr>
            <a:spLocks noGrp="1"/>
          </p:cNvSpPr>
          <p:nvPr>
            <p:ph type="sldNum" idx="10"/>
          </p:nvPr>
        </p:nvSpPr>
        <p:spPr/>
        <p:txBody>
          <a:bodyPr/>
          <a:lstStyle/>
          <a:p>
            <a:pPr>
              <a:defRPr/>
            </a:pPr>
            <a:fld id="{5FAFCA32-E79B-49D5-A95D-2B1C2F2F5DAE}" type="slidenum">
              <a:rPr lang="en-US" altLang="en-US"/>
              <a:pPr>
                <a:defRPr/>
              </a:pPr>
              <a:t>50</a:t>
            </a:fld>
            <a:endParaRPr lang="en-US" altLang="en-US"/>
          </a:p>
        </p:txBody>
      </p:sp>
      <p:sp>
        <p:nvSpPr>
          <p:cNvPr id="4" name="頁尾版面配置區 3">
            <a:extLst>
              <a:ext uri="{FF2B5EF4-FFF2-40B4-BE49-F238E27FC236}">
                <a16:creationId xmlns:a16="http://schemas.microsoft.com/office/drawing/2014/main" id="{2F460C41-726F-D4DB-30B7-D44113E99925}"/>
              </a:ext>
            </a:extLst>
          </p:cNvPr>
          <p:cNvSpPr>
            <a:spLocks noGrp="1"/>
          </p:cNvSpPr>
          <p:nvPr>
            <p:ph type="ftr" idx="3"/>
          </p:nvPr>
        </p:nvSpPr>
        <p:spPr/>
        <p:txBody>
          <a:bodyPr/>
          <a:lstStyle/>
          <a:p>
            <a:pPr>
              <a:defRPr/>
            </a:pPr>
            <a:r>
              <a:rPr lang="en-US" dirty="0">
                <a:cs typeface="Arial"/>
              </a:rPr>
              <a:t>EEC in </a:t>
            </a:r>
            <a:r>
              <a:rPr lang="en-US" dirty="0" err="1">
                <a:cs typeface="Arial"/>
              </a:rPr>
              <a:t>e+e</a:t>
            </a:r>
            <a:r>
              <a:rPr lang="en-US" dirty="0">
                <a:cs typeface="Arial"/>
              </a:rPr>
              <a:t>-, pp and PbPb with ALEPH and CMS</a:t>
            </a:r>
            <a:endParaRPr lang="en-US" dirty="0">
              <a:solidFill>
                <a:srgbClr val="808080"/>
              </a:solidFill>
              <a:cs typeface="Arial"/>
            </a:endParaRPr>
          </a:p>
        </p:txBody>
      </p:sp>
      <p:pic>
        <p:nvPicPr>
          <p:cNvPr id="8" name="图片 2" descr="一張含有 文字, 螢幕擷取畫面, 圖表, 行 的圖片&#10;&#10;自動產生的描述">
            <a:extLst>
              <a:ext uri="{FF2B5EF4-FFF2-40B4-BE49-F238E27FC236}">
                <a16:creationId xmlns:a16="http://schemas.microsoft.com/office/drawing/2014/main" id="{63C39345-7B89-7FE6-3256-5EF84BC8B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1248" y="799478"/>
            <a:ext cx="2844225" cy="1934594"/>
          </a:xfrm>
          <a:prstGeom prst="rect">
            <a:avLst/>
          </a:prstGeom>
        </p:spPr>
      </p:pic>
      <p:pic>
        <p:nvPicPr>
          <p:cNvPr id="9" name="RecoDataEEC3EEC2.pdf" descr="RecoDataEEC3EEC2.pdf">
            <a:extLst>
              <a:ext uri="{FF2B5EF4-FFF2-40B4-BE49-F238E27FC236}">
                <a16:creationId xmlns:a16="http://schemas.microsoft.com/office/drawing/2014/main" id="{4610ABE7-5EDE-42AC-98D8-089B80C7661E}"/>
              </a:ext>
            </a:extLst>
          </p:cNvPr>
          <p:cNvPicPr>
            <a:picLocks noChangeAspect="1"/>
          </p:cNvPicPr>
          <p:nvPr/>
        </p:nvPicPr>
        <p:blipFill>
          <a:blip r:embed="rId3"/>
          <a:stretch>
            <a:fillRect/>
          </a:stretch>
        </p:blipFill>
        <p:spPr>
          <a:xfrm rot="21202619">
            <a:off x="10257930" y="2812263"/>
            <a:ext cx="2668891" cy="1934594"/>
          </a:xfrm>
          <a:prstGeom prst="rect">
            <a:avLst/>
          </a:prstGeom>
          <a:ln w="25400">
            <a:solidFill>
              <a:srgbClr val="F3F7F5"/>
            </a:solidFill>
            <a:miter lim="400000"/>
          </a:ln>
          <a:effectLst/>
        </p:spPr>
      </p:pic>
      <p:pic>
        <p:nvPicPr>
          <p:cNvPr id="11" name="Picture 10">
            <a:extLst>
              <a:ext uri="{FF2B5EF4-FFF2-40B4-BE49-F238E27FC236}">
                <a16:creationId xmlns:a16="http://schemas.microsoft.com/office/drawing/2014/main" id="{4B5C697F-CA47-472C-82B6-95FAF4D951A2}"/>
              </a:ext>
            </a:extLst>
          </p:cNvPr>
          <p:cNvPicPr>
            <a:picLocks noChangeAspect="1"/>
          </p:cNvPicPr>
          <p:nvPr/>
        </p:nvPicPr>
        <p:blipFill>
          <a:blip r:embed="rId4"/>
          <a:stretch>
            <a:fillRect/>
          </a:stretch>
        </p:blipFill>
        <p:spPr>
          <a:xfrm rot="165175">
            <a:off x="11357426" y="4879296"/>
            <a:ext cx="2232248" cy="2391280"/>
          </a:xfrm>
          <a:prstGeom prst="rect">
            <a:avLst/>
          </a:prstGeom>
        </p:spPr>
      </p:pic>
      <p:pic>
        <p:nvPicPr>
          <p:cNvPr id="12" name="Picture 2" descr="Party PNG Transparent Images | PNG All">
            <a:extLst>
              <a:ext uri="{FF2B5EF4-FFF2-40B4-BE49-F238E27FC236}">
                <a16:creationId xmlns:a16="http://schemas.microsoft.com/office/drawing/2014/main" id="{E5CCB047-6C1E-420E-A49E-2FC9DA6CB0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43206">
            <a:off x="9365808" y="5336588"/>
            <a:ext cx="1766019" cy="17979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ogress GIF - Find &amp; Share on GIPHY">
            <a:extLst>
              <a:ext uri="{FF2B5EF4-FFF2-40B4-BE49-F238E27FC236}">
                <a16:creationId xmlns:a16="http://schemas.microsoft.com/office/drawing/2014/main" id="{71349A6A-0979-4A65-8B21-DF8B31F16C8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896" y="3238128"/>
            <a:ext cx="397119" cy="43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77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a:t>
            </a:r>
          </a:p>
        </p:txBody>
      </p:sp>
      <p:sp>
        <p:nvSpPr>
          <p:cNvPr id="3" name="Slide Number Placeholder 2"/>
          <p:cNvSpPr>
            <a:spLocks noGrp="1"/>
          </p:cNvSpPr>
          <p:nvPr>
            <p:ph type="sldNum" idx="10"/>
          </p:nvPr>
        </p:nvSpPr>
        <p:spPr/>
        <p:txBody>
          <a:bodyPr/>
          <a:lstStyle/>
          <a:p>
            <a:pPr>
              <a:defRPr/>
            </a:pPr>
            <a:fld id="{5FAFCA32-E79B-49D5-A95D-2B1C2F2F5DAE}" type="slidenum">
              <a:rPr lang="en-US" altLang="en-US" smtClean="0"/>
              <a:pPr>
                <a:defRPr/>
              </a:pPr>
              <a:t>51</a:t>
            </a:fld>
            <a:endParaRPr lang="en-US" altLang="en-US"/>
          </a:p>
        </p:txBody>
      </p:sp>
      <p:sp>
        <p:nvSpPr>
          <p:cNvPr id="5" name="TextBox 4"/>
          <p:cNvSpPr txBox="1"/>
          <p:nvPr/>
        </p:nvSpPr>
        <p:spPr>
          <a:xfrm>
            <a:off x="284064" y="1581944"/>
            <a:ext cx="13461528" cy="3539430"/>
          </a:xfrm>
          <a:prstGeom prst="rect">
            <a:avLst/>
          </a:prstGeom>
          <a:noFill/>
        </p:spPr>
        <p:txBody>
          <a:bodyPr wrap="square" lIns="91440" tIns="45720" rIns="91440" bIns="45720" rtlCol="0" anchor="t">
            <a:spAutoFit/>
          </a:bodyPr>
          <a:lstStyle/>
          <a:p>
            <a:r>
              <a:rPr lang="en-US" sz="2800" dirty="0"/>
              <a:t>We would like to thank </a:t>
            </a:r>
            <a:r>
              <a:rPr lang="en-US" sz="2800" b="1" dirty="0"/>
              <a:t>Roberto </a:t>
            </a:r>
            <a:r>
              <a:rPr lang="en-US" sz="2800" b="1" dirty="0" err="1"/>
              <a:t>Tenchini</a:t>
            </a:r>
            <a:r>
              <a:rPr lang="en-US" sz="2800" b="1" dirty="0"/>
              <a:t> </a:t>
            </a:r>
            <a:r>
              <a:rPr lang="en-US" sz="2800" dirty="0"/>
              <a:t>and </a:t>
            </a:r>
            <a:r>
              <a:rPr lang="en-US" sz="2800" b="1" dirty="0"/>
              <a:t>Guenther </a:t>
            </a:r>
            <a:r>
              <a:rPr lang="en-US" sz="2800" b="1" dirty="0" err="1"/>
              <a:t>Dissertori</a:t>
            </a:r>
            <a:r>
              <a:rPr lang="en-US" sz="2800" b="1" dirty="0"/>
              <a:t> </a:t>
            </a:r>
            <a:r>
              <a:rPr lang="en-US" sz="2800" dirty="0"/>
              <a:t>from the ALEPH collaboration for the useful comments and suggestions on the use of ALEPH archived data.</a:t>
            </a:r>
          </a:p>
          <a:p>
            <a:endParaRPr lang="en-US" sz="2800" dirty="0"/>
          </a:p>
          <a:p>
            <a:r>
              <a:rPr lang="en-US" sz="2800" dirty="0">
                <a:latin typeface="Arial"/>
                <a:ea typeface="ＭＳ Ｐゴシック"/>
                <a:cs typeface="Arial"/>
              </a:rPr>
              <a:t>We would like to thank </a:t>
            </a:r>
            <a:r>
              <a:rPr lang="en-US" sz="2800" b="1" dirty="0">
                <a:latin typeface="Arial"/>
                <a:ea typeface="ＭＳ Ｐゴシック"/>
                <a:cs typeface="Arial"/>
              </a:rPr>
              <a:t>Ian </a:t>
            </a:r>
            <a:r>
              <a:rPr lang="en-US" sz="2800" b="1" dirty="0" err="1">
                <a:latin typeface="Arial"/>
                <a:ea typeface="ＭＳ Ｐゴシック"/>
                <a:cs typeface="Arial"/>
              </a:rPr>
              <a:t>Moult</a:t>
            </a:r>
            <a:r>
              <a:rPr lang="en-US" sz="2800" b="1" dirty="0">
                <a:latin typeface="Arial"/>
                <a:ea typeface="ＭＳ Ｐゴシック"/>
                <a:cs typeface="Arial"/>
              </a:rPr>
              <a:t>,</a:t>
            </a:r>
            <a:r>
              <a:rPr lang="en-US" sz="2800" dirty="0">
                <a:latin typeface="Arial"/>
                <a:ea typeface="ＭＳ Ｐゴシック"/>
                <a:cs typeface="Arial"/>
              </a:rPr>
              <a:t> </a:t>
            </a:r>
            <a:r>
              <a:rPr lang="en-US" sz="2800" b="1" dirty="0">
                <a:latin typeface="Arial"/>
                <a:ea typeface="ＭＳ Ｐゴシック"/>
                <a:cs typeface="Arial"/>
              </a:rPr>
              <a:t>Felix Ringer</a:t>
            </a:r>
            <a:r>
              <a:rPr lang="en-US" sz="2800" dirty="0">
                <a:latin typeface="Arial"/>
                <a:ea typeface="ＭＳ Ｐゴシック"/>
                <a:cs typeface="Arial"/>
              </a:rPr>
              <a:t>, </a:t>
            </a:r>
            <a:r>
              <a:rPr lang="en-US" sz="2800" b="1" dirty="0">
                <a:latin typeface="Arial"/>
                <a:ea typeface="ＭＳ Ｐゴシック"/>
                <a:cs typeface="Arial"/>
              </a:rPr>
              <a:t>Jesse Thaler, Andrew </a:t>
            </a:r>
            <a:r>
              <a:rPr lang="en-US" sz="2800" b="1" dirty="0" err="1">
                <a:latin typeface="Arial"/>
                <a:ea typeface="ＭＳ Ｐゴシック"/>
                <a:cs typeface="Arial"/>
              </a:rPr>
              <a:t>Lakoski</a:t>
            </a:r>
            <a:r>
              <a:rPr lang="en-US" sz="2800" b="1" dirty="0">
                <a:latin typeface="Arial"/>
                <a:ea typeface="ＭＳ Ｐゴシック"/>
                <a:cs typeface="Arial"/>
              </a:rPr>
              <a:t>, </a:t>
            </a:r>
            <a:br>
              <a:rPr lang="en-US" sz="2800" b="1" dirty="0"/>
            </a:br>
            <a:r>
              <a:rPr lang="en-US" sz="2800" b="1" dirty="0">
                <a:latin typeface="Arial"/>
                <a:ea typeface="ＭＳ Ｐゴシック"/>
                <a:cs typeface="Arial"/>
              </a:rPr>
              <a:t>Liliana Apolinário, Ben Nachman, Camelia Mironov, Jing Wang, Ian </a:t>
            </a:r>
            <a:r>
              <a:rPr lang="en-US" sz="2800" b="1" dirty="0" err="1">
                <a:latin typeface="Arial"/>
                <a:ea typeface="ＭＳ Ｐゴシック"/>
                <a:cs typeface="Arial"/>
              </a:rPr>
              <a:t>Moult</a:t>
            </a:r>
            <a:r>
              <a:rPr lang="en-US" sz="2800" b="1" dirty="0">
                <a:latin typeface="Arial"/>
                <a:ea typeface="ＭＳ Ｐゴシック"/>
                <a:cs typeface="Arial"/>
              </a:rPr>
              <a:t>, Krishna Rajagopal, Daniel </a:t>
            </a:r>
            <a:r>
              <a:rPr lang="en-US" sz="2800" b="1" dirty="0" err="1">
                <a:latin typeface="Arial"/>
                <a:ea typeface="ＭＳ Ｐゴシック"/>
                <a:cs typeface="Arial"/>
              </a:rPr>
              <a:t>Pablos</a:t>
            </a:r>
            <a:r>
              <a:rPr lang="en-US" sz="2800" b="1" dirty="0">
                <a:latin typeface="Arial"/>
                <a:ea typeface="ＭＳ Ｐゴシック"/>
                <a:cs typeface="Arial"/>
              </a:rPr>
              <a:t> Alfonso, </a:t>
            </a:r>
            <a:r>
              <a:rPr lang="en-US" sz="2800" b="1" dirty="0" err="1">
                <a:latin typeface="Arial"/>
                <a:ea typeface="ＭＳ Ｐゴシック"/>
                <a:cs typeface="Arial"/>
              </a:rPr>
              <a:t>Jussi</a:t>
            </a:r>
            <a:r>
              <a:rPr lang="en-US" sz="2800" b="1" dirty="0">
                <a:latin typeface="Arial"/>
                <a:ea typeface="ＭＳ Ｐゴシック"/>
                <a:cs typeface="Arial"/>
              </a:rPr>
              <a:t> </a:t>
            </a:r>
            <a:r>
              <a:rPr lang="en-US" sz="2800" b="1" dirty="0" err="1">
                <a:latin typeface="Arial"/>
                <a:ea typeface="ＭＳ Ｐゴシック"/>
                <a:cs typeface="Arial"/>
              </a:rPr>
              <a:t>Viinikainan</a:t>
            </a:r>
            <a:r>
              <a:rPr lang="en-US" sz="2800" b="1" dirty="0">
                <a:latin typeface="Arial"/>
                <a:ea typeface="ＭＳ Ｐゴシック"/>
                <a:cs typeface="Arial"/>
              </a:rPr>
              <a:t> </a:t>
            </a:r>
            <a:r>
              <a:rPr lang="en-US" sz="2800" dirty="0">
                <a:latin typeface="Arial"/>
                <a:ea typeface="ＭＳ Ｐゴシック"/>
                <a:cs typeface="Arial"/>
              </a:rPr>
              <a:t>for the useful discussions on the analysis and presentation.</a:t>
            </a:r>
          </a:p>
        </p:txBody>
      </p:sp>
      <p:sp>
        <p:nvSpPr>
          <p:cNvPr id="6" name="TextBox 5"/>
          <p:cNvSpPr txBox="1"/>
          <p:nvPr/>
        </p:nvSpPr>
        <p:spPr>
          <a:xfrm>
            <a:off x="1076152" y="6694512"/>
            <a:ext cx="6480720" cy="400110"/>
          </a:xfrm>
          <a:prstGeom prst="rect">
            <a:avLst/>
          </a:prstGeom>
          <a:noFill/>
        </p:spPr>
        <p:txBody>
          <a:bodyPr wrap="square" rtlCol="0">
            <a:spAutoFit/>
          </a:bodyPr>
          <a:lstStyle/>
          <a:p>
            <a:r>
              <a:rPr lang="en-US" sz="2000" dirty="0"/>
              <a:t>The MIT group's work was supported by US DOE-NP</a:t>
            </a:r>
          </a:p>
        </p:txBody>
      </p:sp>
      <p:pic>
        <p:nvPicPr>
          <p:cNvPr id="2050" name="Picture 2" descr="File:Seal of the United States Department of Energy.svg - Wikipedia">
            <a:extLst>
              <a:ext uri="{FF2B5EF4-FFF2-40B4-BE49-F238E27FC236}">
                <a16:creationId xmlns:a16="http://schemas.microsoft.com/office/drawing/2014/main" id="{94474EE4-DDF5-41E0-B2EE-628604C142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725" y="6406480"/>
            <a:ext cx="789856" cy="789856"/>
          </a:xfrm>
          <a:prstGeom prst="rect">
            <a:avLst/>
          </a:prstGeom>
          <a:noFill/>
          <a:extLst>
            <a:ext uri="{909E8E84-426E-40DD-AFC4-6F175D3DCCD1}">
              <a14:hiddenFill xmlns:a14="http://schemas.microsoft.com/office/drawing/2010/main">
                <a:solidFill>
                  <a:srgbClr val="FFFFFF"/>
                </a:solidFill>
              </a14:hiddenFill>
            </a:ext>
          </a:extLst>
        </p:spPr>
      </p:pic>
      <p:sp>
        <p:nvSpPr>
          <p:cNvPr id="7" name="頁尾版面配置區 3">
            <a:extLst>
              <a:ext uri="{FF2B5EF4-FFF2-40B4-BE49-F238E27FC236}">
                <a16:creationId xmlns:a16="http://schemas.microsoft.com/office/drawing/2014/main" id="{E5658ACA-701C-4E14-878A-A416D4DEB9C5}"/>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636031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A38CBC-E2CE-C94F-EC1B-FB154906D8FC}"/>
              </a:ext>
            </a:extLst>
          </p:cNvPr>
          <p:cNvSpPr>
            <a:spLocks noGrp="1"/>
          </p:cNvSpPr>
          <p:nvPr>
            <p:ph type="title"/>
          </p:nvPr>
        </p:nvSpPr>
        <p:spPr/>
        <p:txBody>
          <a:bodyPr/>
          <a:lstStyle/>
          <a:p>
            <a:r>
              <a:rPr lang="zh-TW" altLang="en-US" sz="4350">
                <a:latin typeface="Arial"/>
                <a:ea typeface="新細明體"/>
                <a:cs typeface="Arial"/>
              </a:rPr>
              <a:t>Backup slides</a:t>
            </a:r>
            <a:endParaRPr lang="zh-TW" altLang="en-US"/>
          </a:p>
        </p:txBody>
      </p:sp>
      <p:sp>
        <p:nvSpPr>
          <p:cNvPr id="3" name="投影片編號版面配置區 2">
            <a:extLst>
              <a:ext uri="{FF2B5EF4-FFF2-40B4-BE49-F238E27FC236}">
                <a16:creationId xmlns:a16="http://schemas.microsoft.com/office/drawing/2014/main" id="{28BC8AD6-1ED9-7C1F-E50E-CF818FB2F4E4}"/>
              </a:ext>
            </a:extLst>
          </p:cNvPr>
          <p:cNvSpPr>
            <a:spLocks noGrp="1"/>
          </p:cNvSpPr>
          <p:nvPr>
            <p:ph type="sldNum" idx="10"/>
          </p:nvPr>
        </p:nvSpPr>
        <p:spPr/>
        <p:txBody>
          <a:bodyPr/>
          <a:lstStyle/>
          <a:p>
            <a:pPr>
              <a:defRPr/>
            </a:pPr>
            <a:fld id="{5FAFCA32-E79B-49D5-A95D-2B1C2F2F5DAE}" type="slidenum">
              <a:rPr lang="en-US" altLang="en-US"/>
              <a:pPr>
                <a:defRPr/>
              </a:pPr>
              <a:t>52</a:t>
            </a:fld>
            <a:endParaRPr lang="en-US" altLang="en-US"/>
          </a:p>
        </p:txBody>
      </p:sp>
      <p:sp>
        <p:nvSpPr>
          <p:cNvPr id="4" name="頁尾版面配置區 3">
            <a:extLst>
              <a:ext uri="{FF2B5EF4-FFF2-40B4-BE49-F238E27FC236}">
                <a16:creationId xmlns:a16="http://schemas.microsoft.com/office/drawing/2014/main" id="{493F4922-83A5-C99E-5791-B363E8AFAC10}"/>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829395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9B7C-4FFC-DFA8-C9B8-FEB2CBB1FFA3}"/>
              </a:ext>
            </a:extLst>
          </p:cNvPr>
          <p:cNvSpPr>
            <a:spLocks noGrp="1"/>
          </p:cNvSpPr>
          <p:nvPr>
            <p:ph type="title"/>
          </p:nvPr>
        </p:nvSpPr>
        <p:spPr/>
        <p:txBody>
          <a:bodyPr/>
          <a:lstStyle/>
          <a:p>
            <a:r>
              <a:rPr lang="en-US" sz="4350">
                <a:latin typeface="Arial"/>
                <a:cs typeface="Arial"/>
              </a:rPr>
              <a:t>Observable Wishlist in </a:t>
            </a:r>
            <a:r>
              <a:rPr lang="en-US" sz="4350" dirty="0" err="1">
                <a:latin typeface="Arial"/>
                <a:cs typeface="Arial"/>
              </a:rPr>
              <a:t>e</a:t>
            </a:r>
            <a:r>
              <a:rPr lang="en-US" sz="4350" baseline="30000" err="1">
                <a:latin typeface="Arial"/>
                <a:cs typeface="Arial"/>
              </a:rPr>
              <a:t>+</a:t>
            </a:r>
            <a:r>
              <a:rPr lang="en-US" sz="4350" dirty="0" err="1">
                <a:latin typeface="Arial"/>
                <a:cs typeface="Arial"/>
              </a:rPr>
              <a:t>e</a:t>
            </a:r>
            <a:r>
              <a:rPr lang="en-US" sz="4350" baseline="30000" dirty="0">
                <a:latin typeface="Arial"/>
                <a:cs typeface="Arial"/>
              </a:rPr>
              <a:t>-</a:t>
            </a:r>
            <a:endParaRPr lang="en-US" baseline="30000" dirty="0"/>
          </a:p>
        </p:txBody>
      </p:sp>
      <p:sp>
        <p:nvSpPr>
          <p:cNvPr id="3" name="Slide Number Placeholder 2">
            <a:extLst>
              <a:ext uri="{FF2B5EF4-FFF2-40B4-BE49-F238E27FC236}">
                <a16:creationId xmlns:a16="http://schemas.microsoft.com/office/drawing/2014/main" id="{B65DE896-3555-BCE2-7329-73C58C43C9B6}"/>
              </a:ext>
            </a:extLst>
          </p:cNvPr>
          <p:cNvSpPr>
            <a:spLocks noGrp="1"/>
          </p:cNvSpPr>
          <p:nvPr>
            <p:ph type="sldNum" idx="10"/>
          </p:nvPr>
        </p:nvSpPr>
        <p:spPr/>
        <p:txBody>
          <a:bodyPr/>
          <a:lstStyle/>
          <a:p>
            <a:pPr>
              <a:defRPr/>
            </a:pPr>
            <a:fld id="{5FAFCA32-E79B-49D5-A95D-2B1C2F2F5DAE}" type="slidenum">
              <a:rPr lang="en-US" altLang="en-US"/>
              <a:pPr>
                <a:defRPr/>
              </a:pPr>
              <a:t>53</a:t>
            </a:fld>
            <a:endParaRPr lang="en-US" altLang="en-US"/>
          </a:p>
        </p:txBody>
      </p:sp>
      <p:sp>
        <p:nvSpPr>
          <p:cNvPr id="4" name="Footer Placeholder 3">
            <a:extLst>
              <a:ext uri="{FF2B5EF4-FFF2-40B4-BE49-F238E27FC236}">
                <a16:creationId xmlns:a16="http://schemas.microsoft.com/office/drawing/2014/main" id="{73E1CEA6-F6F1-9D0C-6458-089E2231E0B2}"/>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sp>
        <p:nvSpPr>
          <p:cNvPr id="6" name="Content Placeholder 6">
            <a:extLst>
              <a:ext uri="{FF2B5EF4-FFF2-40B4-BE49-F238E27FC236}">
                <a16:creationId xmlns:a16="http://schemas.microsoft.com/office/drawing/2014/main" id="{5C6D47F8-034D-3884-6B4B-520DEC85DBB7}"/>
              </a:ext>
            </a:extLst>
          </p:cNvPr>
          <p:cNvSpPr txBox="1">
            <a:spLocks/>
          </p:cNvSpPr>
          <p:nvPr/>
        </p:nvSpPr>
        <p:spPr>
          <a:xfrm>
            <a:off x="281327" y="1006475"/>
            <a:ext cx="13453404" cy="5994400"/>
          </a:xfrm>
          <a:prstGeom prst="rect">
            <a:avLst/>
          </a:prstGeom>
        </p:spPr>
        <p:txBody>
          <a:bodyPr lIns="91440" tIns="45720" rIns="91440" bIns="45720" anchor="t"/>
          <a:lstStyle>
            <a:lvl1pPr marL="228581" indent="-228581"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42" indent="-228581"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04" indent="-228581"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066"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227" indent="-22858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389"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400"/>
            <a:r>
              <a:rPr lang="en-US" dirty="0">
                <a:solidFill>
                  <a:schemeClr val="accent2">
                    <a:lumMod val="75000"/>
                  </a:schemeClr>
                </a:solidFill>
                <a:latin typeface="Arial"/>
                <a:cs typeface="Arial"/>
              </a:rPr>
              <a:t>Two point and higher particle correlator (</a:t>
            </a:r>
            <a:r>
              <a:rPr lang="en-US" dirty="0" err="1">
                <a:solidFill>
                  <a:schemeClr val="accent2">
                    <a:lumMod val="75000"/>
                  </a:schemeClr>
                </a:solidFill>
                <a:latin typeface="Arial"/>
                <a:cs typeface="Arial"/>
              </a:rPr>
              <a:t>EnC</a:t>
            </a:r>
            <a:r>
              <a:rPr lang="en-US" dirty="0">
                <a:solidFill>
                  <a:schemeClr val="accent2">
                    <a:lumMod val="75000"/>
                  </a:schemeClr>
                </a:solidFill>
                <a:latin typeface="Arial"/>
                <a:cs typeface="Arial"/>
              </a:rPr>
              <a:t>) and their ratios</a:t>
            </a:r>
            <a:endParaRPr lang="en-US" dirty="0">
              <a:solidFill>
                <a:schemeClr val="accent2">
                  <a:lumMod val="75000"/>
                </a:schemeClr>
              </a:solidFill>
            </a:endParaRPr>
          </a:p>
          <a:p>
            <a:pPr marL="685165" lvl="1" indent="-227965" defTabSz="914400"/>
            <a:r>
              <a:rPr lang="en-US" dirty="0">
                <a:latin typeface="Arial"/>
                <a:cs typeface="Arial"/>
              </a:rPr>
              <a:t>How high can we go??</a:t>
            </a:r>
            <a:endParaRPr lang="en-US" dirty="0"/>
          </a:p>
          <a:p>
            <a:pPr marL="227965" indent="-227965" defTabSz="914400"/>
            <a:endParaRPr lang="en-US" dirty="0">
              <a:latin typeface="Arial"/>
              <a:cs typeface="Arial"/>
            </a:endParaRPr>
          </a:p>
          <a:p>
            <a:pPr marL="227965" indent="-227965" defTabSz="914400"/>
            <a:r>
              <a:rPr lang="en-US" dirty="0">
                <a:solidFill>
                  <a:schemeClr val="accent6">
                    <a:lumMod val="75000"/>
                  </a:schemeClr>
                </a:solidFill>
                <a:latin typeface="Arial"/>
                <a:cs typeface="Arial"/>
              </a:rPr>
              <a:t>Charged Correlators (plus/minus) and Charge-Weighted Correlators </a:t>
            </a:r>
            <a:endParaRPr lang="en-US" dirty="0">
              <a:solidFill>
                <a:schemeClr val="accent6">
                  <a:lumMod val="75000"/>
                </a:schemeClr>
              </a:solidFill>
            </a:endParaRPr>
          </a:p>
          <a:p>
            <a:pPr marL="685165" lvl="1" indent="-227965" defTabSz="914400"/>
            <a:r>
              <a:rPr lang="en-US" dirty="0">
                <a:latin typeface="Arial"/>
                <a:cs typeface="Arial"/>
              </a:rPr>
              <a:t>Probes correlations between charges, modification of scaling behavior, and changes in hadronization transitions</a:t>
            </a:r>
          </a:p>
          <a:p>
            <a:pPr marL="227965" indent="-227965" defTabSz="914400"/>
            <a:endParaRPr lang="en-US" dirty="0">
              <a:latin typeface="Arial"/>
              <a:cs typeface="Arial"/>
            </a:endParaRPr>
          </a:p>
          <a:p>
            <a:pPr marL="227965" indent="-227965" defTabSz="914400"/>
            <a:r>
              <a:rPr lang="en-US" dirty="0" err="1">
                <a:solidFill>
                  <a:schemeClr val="accent5">
                    <a:lumMod val="75000"/>
                  </a:schemeClr>
                </a:solidFill>
                <a:latin typeface="Arial"/>
                <a:cs typeface="Arial"/>
              </a:rPr>
              <a:t>E</a:t>
            </a:r>
            <a:r>
              <a:rPr lang="en-US" baseline="30000" dirty="0" err="1">
                <a:solidFill>
                  <a:schemeClr val="accent5">
                    <a:lumMod val="75000"/>
                  </a:schemeClr>
                </a:solidFill>
                <a:latin typeface="Arial"/>
                <a:cs typeface="Arial"/>
              </a:rPr>
              <a:t>n</a:t>
            </a:r>
            <a:r>
              <a:rPr lang="en-US" dirty="0" err="1">
                <a:solidFill>
                  <a:schemeClr val="accent5">
                    <a:lumMod val="75000"/>
                  </a:schemeClr>
                </a:solidFill>
                <a:latin typeface="Arial"/>
                <a:cs typeface="Arial"/>
              </a:rPr>
              <a:t>E</a:t>
            </a:r>
            <a:r>
              <a:rPr lang="en-US" baseline="30000" dirty="0" err="1">
                <a:solidFill>
                  <a:schemeClr val="accent5">
                    <a:lumMod val="75000"/>
                  </a:schemeClr>
                </a:solidFill>
                <a:latin typeface="Arial"/>
                <a:cs typeface="Arial"/>
              </a:rPr>
              <a:t>m</a:t>
            </a:r>
            <a:r>
              <a:rPr lang="en-US" baseline="30000" dirty="0">
                <a:solidFill>
                  <a:schemeClr val="accent5">
                    <a:lumMod val="75000"/>
                  </a:schemeClr>
                </a:solidFill>
                <a:latin typeface="Arial"/>
                <a:cs typeface="Arial"/>
              </a:rPr>
              <a:t> </a:t>
            </a:r>
            <a:r>
              <a:rPr lang="en-US" dirty="0">
                <a:solidFill>
                  <a:schemeClr val="accent5">
                    <a:lumMod val="75000"/>
                  </a:schemeClr>
                </a:solidFill>
                <a:latin typeface="Arial"/>
                <a:cs typeface="Arial"/>
              </a:rPr>
              <a:t>Correlators</a:t>
            </a:r>
            <a:endParaRPr lang="en-US" dirty="0">
              <a:solidFill>
                <a:schemeClr val="accent5">
                  <a:lumMod val="75000"/>
                </a:schemeClr>
              </a:solidFill>
            </a:endParaRPr>
          </a:p>
          <a:p>
            <a:pPr marL="685165" lvl="1" indent="-227965" defTabSz="914400"/>
            <a:r>
              <a:rPr lang="en-US" dirty="0">
                <a:latin typeface="Arial"/>
                <a:cs typeface="Arial"/>
              </a:rPr>
              <a:t>Potentially useful for suppressing soft radiation &amp; studying transition region</a:t>
            </a:r>
          </a:p>
          <a:p>
            <a:pPr marL="227965" indent="-227965" defTabSz="914400"/>
            <a:endParaRPr lang="en-US" dirty="0">
              <a:latin typeface="Arial"/>
              <a:cs typeface="Arial"/>
            </a:endParaRPr>
          </a:p>
          <a:p>
            <a:pPr marL="227965" indent="-227965" defTabSz="914400"/>
            <a:r>
              <a:rPr lang="en-US" dirty="0">
                <a:solidFill>
                  <a:schemeClr val="accent1">
                    <a:lumMod val="75000"/>
                  </a:schemeClr>
                </a:solidFill>
                <a:latin typeface="Arial"/>
                <a:cs typeface="Arial"/>
              </a:rPr>
              <a:t>… also a lot of other possibilities</a:t>
            </a:r>
          </a:p>
          <a:p>
            <a:pPr marL="685165" lvl="1" indent="-227965" defTabSz="914400"/>
            <a:r>
              <a:rPr lang="en-US" dirty="0">
                <a:solidFill>
                  <a:schemeClr val="bg1">
                    <a:lumMod val="85000"/>
                  </a:schemeClr>
                </a:solidFill>
                <a:latin typeface="Arial"/>
                <a:cs typeface="Arial"/>
              </a:rPr>
              <a:t>(As usual we have way too many interesting observables to measure)</a:t>
            </a:r>
          </a:p>
          <a:p>
            <a:pPr marL="227965" indent="-227965" defTabSz="914400"/>
            <a:endParaRPr lang="en-US" dirty="0">
              <a:latin typeface="Arial"/>
              <a:cs typeface="Arial"/>
            </a:endParaRPr>
          </a:p>
        </p:txBody>
      </p:sp>
    </p:spTree>
    <p:extLst>
      <p:ext uri="{BB962C8B-B14F-4D97-AF65-F5344CB8AC3E}">
        <p14:creationId xmlns:p14="http://schemas.microsoft.com/office/powerpoint/2010/main" val="3942161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73B31-0104-4BA8-90D7-93179457467C}"/>
              </a:ext>
            </a:extLst>
          </p:cNvPr>
          <p:cNvSpPr/>
          <p:nvPr/>
        </p:nvSpPr>
        <p:spPr>
          <a:xfrm>
            <a:off x="0" y="773112"/>
            <a:ext cx="13801724" cy="6497638"/>
          </a:xfrm>
          <a:prstGeom prst="rect">
            <a:avLst/>
          </a:prstGeom>
          <a:solidFill>
            <a:schemeClr val="tx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B9DF29-21BF-47E5-851D-2464E4DD1635}"/>
              </a:ext>
            </a:extLst>
          </p:cNvPr>
          <p:cNvSpPr>
            <a:spLocks noGrp="1"/>
          </p:cNvSpPr>
          <p:nvPr>
            <p:ph type="title"/>
          </p:nvPr>
        </p:nvSpPr>
        <p:spPr/>
        <p:txBody>
          <a:bodyPr/>
          <a:lstStyle/>
          <a:p>
            <a:r>
              <a:rPr lang="en-US" dirty="0"/>
              <a:t>The Highest Multiplicity Events in Archived LEP2 Data</a:t>
            </a:r>
          </a:p>
        </p:txBody>
      </p:sp>
      <p:sp>
        <p:nvSpPr>
          <p:cNvPr id="3" name="Slide Number Placeholder 2">
            <a:extLst>
              <a:ext uri="{FF2B5EF4-FFF2-40B4-BE49-F238E27FC236}">
                <a16:creationId xmlns:a16="http://schemas.microsoft.com/office/drawing/2014/main" id="{42231BB3-BEDE-412C-85A8-8F37BED33629}"/>
              </a:ext>
            </a:extLst>
          </p:cNvPr>
          <p:cNvSpPr>
            <a:spLocks noGrp="1"/>
          </p:cNvSpPr>
          <p:nvPr>
            <p:ph type="sldNum" idx="10"/>
          </p:nvPr>
        </p:nvSpPr>
        <p:spPr/>
        <p:txBody>
          <a:bodyPr/>
          <a:lstStyle/>
          <a:p>
            <a:pPr>
              <a:defRPr/>
            </a:pPr>
            <a:fld id="{5FAFCA32-E79B-49D5-A95D-2B1C2F2F5DAE}" type="slidenum">
              <a:rPr lang="en-US" altLang="en-US" smtClean="0"/>
              <a:pPr>
                <a:defRPr/>
              </a:pPr>
              <a:t>54</a:t>
            </a:fld>
            <a:endParaRPr lang="en-US" altLang="en-US"/>
          </a:p>
        </p:txBody>
      </p:sp>
      <p:sp>
        <p:nvSpPr>
          <p:cNvPr id="4" name="Footer Placeholder 3">
            <a:extLst>
              <a:ext uri="{FF2B5EF4-FFF2-40B4-BE49-F238E27FC236}">
                <a16:creationId xmlns:a16="http://schemas.microsoft.com/office/drawing/2014/main" id="{A1E43FB9-8483-4217-A99A-C8E53E17C04F}"/>
              </a:ext>
            </a:extLst>
          </p:cNvPr>
          <p:cNvSpPr>
            <a:spLocks noGrp="1"/>
          </p:cNvSpPr>
          <p:nvPr>
            <p:ph type="ftr" idx="11"/>
          </p:nvPr>
        </p:nvSpPr>
        <p:spPr bwMode="auto">
          <a:xfrm>
            <a:off x="3460943" y="7288216"/>
            <a:ext cx="724028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68" tIns="51114" rIns="101868" bIns="51114" numCol="1" anchor="ctr" anchorCtr="0" compatLnSpc="1">
            <a:prstTxWarp prst="textNoShape">
              <a:avLst/>
            </a:prstTxWarp>
          </a:bodyPr>
          <a:lstStyle>
            <a:defPPr>
              <a:defRPr lang="en-GB"/>
            </a:defPPr>
            <a:lvl1pPr algn="ctr" defTabSz="449263" rtl="0" eaLnBrk="0" fontAlgn="base" hangingPunct="0">
              <a:spcBef>
                <a:spcPct val="0"/>
              </a:spcBef>
              <a:spcAft>
                <a:spcPct val="0"/>
              </a:spcAft>
              <a:buSzPct val="100000"/>
              <a:tabLst>
                <a:tab pos="0" algn="l"/>
                <a:tab pos="447637" algn="l"/>
                <a:tab pos="896863" algn="l"/>
                <a:tab pos="1346087" algn="l"/>
                <a:tab pos="1795313" algn="l"/>
                <a:tab pos="2244537" algn="l"/>
                <a:tab pos="2693762" algn="l"/>
                <a:tab pos="3142987" algn="l"/>
                <a:tab pos="3592212" algn="l"/>
                <a:tab pos="4041436" algn="l"/>
                <a:tab pos="4490662" algn="l"/>
                <a:tab pos="4939886" algn="l"/>
                <a:tab pos="5389112" algn="l"/>
                <a:tab pos="5838336" algn="l"/>
                <a:tab pos="6287561" algn="l"/>
                <a:tab pos="6736786" algn="l"/>
                <a:tab pos="7186011" algn="l"/>
                <a:tab pos="7633648" algn="l"/>
                <a:tab pos="8082873" algn="l"/>
                <a:tab pos="8532098" algn="l"/>
                <a:tab pos="8981322" algn="l"/>
              </a:tabLst>
              <a:defRPr sz="1400" kern="1200">
                <a:solidFill>
                  <a:schemeClr val="tx1"/>
                </a:solidFill>
                <a:latin typeface="Arial" panose="020B0604020202020204" pitchFamily="34" charset="0"/>
                <a:ea typeface="新細明體" panose="02020500000000000000" pitchFamily="18" charset="-120"/>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6" name="Picture 5">
            <a:extLst>
              <a:ext uri="{FF2B5EF4-FFF2-40B4-BE49-F238E27FC236}">
                <a16:creationId xmlns:a16="http://schemas.microsoft.com/office/drawing/2014/main" id="{95D91F1B-AB7C-4E5B-8B3C-A7D7BE195E0A}"/>
              </a:ext>
            </a:extLst>
          </p:cNvPr>
          <p:cNvPicPr>
            <a:picLocks noChangeAspect="1"/>
          </p:cNvPicPr>
          <p:nvPr/>
        </p:nvPicPr>
        <p:blipFill>
          <a:blip r:embed="rId2"/>
          <a:stretch>
            <a:fillRect/>
          </a:stretch>
        </p:blipFill>
        <p:spPr>
          <a:xfrm>
            <a:off x="140048" y="806464"/>
            <a:ext cx="6552728" cy="6416977"/>
          </a:xfrm>
          <a:prstGeom prst="rect">
            <a:avLst/>
          </a:prstGeom>
        </p:spPr>
      </p:pic>
      <p:sp>
        <p:nvSpPr>
          <p:cNvPr id="9" name="TextBox 8">
            <a:extLst>
              <a:ext uri="{FF2B5EF4-FFF2-40B4-BE49-F238E27FC236}">
                <a16:creationId xmlns:a16="http://schemas.microsoft.com/office/drawing/2014/main" id="{E14E5484-7EAE-491C-BE57-A966E16F902E}"/>
              </a:ext>
            </a:extLst>
          </p:cNvPr>
          <p:cNvSpPr txBox="1"/>
          <p:nvPr/>
        </p:nvSpPr>
        <p:spPr>
          <a:xfrm>
            <a:off x="3865466" y="6461669"/>
            <a:ext cx="2978545" cy="719556"/>
          </a:xfrm>
          <a:prstGeom prst="rect">
            <a:avLst/>
          </a:prstGeom>
          <a:noFill/>
        </p:spPr>
        <p:txBody>
          <a:bodyPr wrap="square" rtlCol="0">
            <a:spAutoFit/>
          </a:bodyPr>
          <a:lstStyle/>
          <a:p>
            <a:pPr algn="ctr"/>
            <a:r>
              <a:rPr lang="en-US" sz="2038" dirty="0">
                <a:solidFill>
                  <a:srgbClr val="FFFFFF"/>
                </a:solidFill>
              </a:rPr>
              <a:t>64 </a:t>
            </a:r>
            <a:r>
              <a:rPr lang="en-US" altLang="zh-TW" sz="2038" dirty="0">
                <a:solidFill>
                  <a:srgbClr val="FFFFFF"/>
                </a:solidFill>
              </a:rPr>
              <a:t>Charged </a:t>
            </a:r>
            <a:r>
              <a:rPr lang="en-US" sz="2038" dirty="0">
                <a:solidFill>
                  <a:srgbClr val="FFFFFF"/>
                </a:solidFill>
              </a:rPr>
              <a:t>Particles</a:t>
            </a:r>
          </a:p>
          <a:p>
            <a:pPr algn="ctr"/>
            <a:r>
              <a:rPr lang="en-US" sz="2038" dirty="0">
                <a:solidFill>
                  <a:srgbClr val="FFFFFF"/>
                </a:solidFill>
              </a:rPr>
              <a:t>Thrust T=0.71</a:t>
            </a:r>
          </a:p>
        </p:txBody>
      </p:sp>
      <p:pic>
        <p:nvPicPr>
          <p:cNvPr id="11" name="Picture 10">
            <a:extLst>
              <a:ext uri="{FF2B5EF4-FFF2-40B4-BE49-F238E27FC236}">
                <a16:creationId xmlns:a16="http://schemas.microsoft.com/office/drawing/2014/main" id="{94ABD160-EA7B-4B4E-8F6F-7DE38C64CFE7}"/>
              </a:ext>
            </a:extLst>
          </p:cNvPr>
          <p:cNvPicPr>
            <a:picLocks noChangeAspect="1"/>
          </p:cNvPicPr>
          <p:nvPr/>
        </p:nvPicPr>
        <p:blipFill>
          <a:blip r:embed="rId3"/>
          <a:stretch>
            <a:fillRect/>
          </a:stretch>
        </p:blipFill>
        <p:spPr>
          <a:xfrm>
            <a:off x="7142340" y="824981"/>
            <a:ext cx="6566146" cy="6419088"/>
          </a:xfrm>
          <a:prstGeom prst="rect">
            <a:avLst/>
          </a:prstGeom>
        </p:spPr>
      </p:pic>
      <p:sp>
        <p:nvSpPr>
          <p:cNvPr id="12" name="TextBox 11">
            <a:extLst>
              <a:ext uri="{FF2B5EF4-FFF2-40B4-BE49-F238E27FC236}">
                <a16:creationId xmlns:a16="http://schemas.microsoft.com/office/drawing/2014/main" id="{37344725-C550-4FB9-8143-912E3160D1AE}"/>
              </a:ext>
            </a:extLst>
          </p:cNvPr>
          <p:cNvSpPr txBox="1"/>
          <p:nvPr/>
        </p:nvSpPr>
        <p:spPr>
          <a:xfrm>
            <a:off x="10869798" y="6461669"/>
            <a:ext cx="2978545" cy="719556"/>
          </a:xfrm>
          <a:prstGeom prst="rect">
            <a:avLst/>
          </a:prstGeom>
          <a:noFill/>
        </p:spPr>
        <p:txBody>
          <a:bodyPr wrap="square" rtlCol="0">
            <a:spAutoFit/>
          </a:bodyPr>
          <a:lstStyle/>
          <a:p>
            <a:pPr algn="ctr"/>
            <a:r>
              <a:rPr lang="en-US" sz="2038" dirty="0">
                <a:solidFill>
                  <a:srgbClr val="FFFFFF"/>
                </a:solidFill>
              </a:rPr>
              <a:t>64 </a:t>
            </a:r>
            <a:r>
              <a:rPr lang="en-US" altLang="zh-TW" sz="2038" dirty="0">
                <a:solidFill>
                  <a:srgbClr val="FFFFFF"/>
                </a:solidFill>
              </a:rPr>
              <a:t>Charged </a:t>
            </a:r>
            <a:r>
              <a:rPr lang="en-US" sz="2038" dirty="0">
                <a:solidFill>
                  <a:srgbClr val="FFFFFF"/>
                </a:solidFill>
              </a:rPr>
              <a:t>Particles</a:t>
            </a:r>
          </a:p>
          <a:p>
            <a:pPr algn="ctr"/>
            <a:r>
              <a:rPr lang="en-US" sz="2038" dirty="0">
                <a:solidFill>
                  <a:srgbClr val="FFFFFF"/>
                </a:solidFill>
              </a:rPr>
              <a:t>Thrust T=0.80</a:t>
            </a:r>
          </a:p>
        </p:txBody>
      </p:sp>
    </p:spTree>
    <p:extLst>
      <p:ext uri="{BB962C8B-B14F-4D97-AF65-F5344CB8AC3E}">
        <p14:creationId xmlns:p14="http://schemas.microsoft.com/office/powerpoint/2010/main" val="1497920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B197-0D14-70B0-DFF2-84896801010B}"/>
              </a:ext>
            </a:extLst>
          </p:cNvPr>
          <p:cNvSpPr>
            <a:spLocks noGrp="1"/>
          </p:cNvSpPr>
          <p:nvPr>
            <p:ph type="title"/>
          </p:nvPr>
        </p:nvSpPr>
        <p:spPr/>
        <p:txBody>
          <a:bodyPr/>
          <a:lstStyle/>
          <a:p>
            <a:r>
              <a:rPr lang="en-US" sz="4350" dirty="0">
                <a:latin typeface="Arial"/>
                <a:cs typeface="Arial"/>
              </a:rPr>
              <a:t>Comparison with ALICE pp</a:t>
            </a:r>
            <a:endParaRPr lang="en-US" dirty="0"/>
          </a:p>
        </p:txBody>
      </p:sp>
      <p:sp>
        <p:nvSpPr>
          <p:cNvPr id="3" name="Content Placeholder 2">
            <a:extLst>
              <a:ext uri="{FF2B5EF4-FFF2-40B4-BE49-F238E27FC236}">
                <a16:creationId xmlns:a16="http://schemas.microsoft.com/office/drawing/2014/main" id="{048DF3DF-3DAE-627A-0929-F6640E177FCC}"/>
              </a:ext>
            </a:extLst>
          </p:cNvPr>
          <p:cNvSpPr>
            <a:spLocks noGrp="1"/>
          </p:cNvSpPr>
          <p:nvPr>
            <p:ph idx="1"/>
          </p:nvPr>
        </p:nvSpPr>
        <p:spPr/>
        <p:txBody>
          <a:bodyPr/>
          <a:lstStyle/>
          <a:p>
            <a:pPr marL="227965" indent="-227965"/>
            <a:r>
              <a:rPr lang="en-US" dirty="0">
                <a:latin typeface="Arial"/>
                <a:cs typeface="Arial"/>
              </a:rPr>
              <a:t>Mostly similar story from MC comparisons</a:t>
            </a:r>
            <a:endParaRPr lang="en-US" dirty="0"/>
          </a:p>
          <a:p>
            <a:pPr marL="227965" indent="-227965"/>
            <a:endParaRPr lang="en-US" dirty="0"/>
          </a:p>
        </p:txBody>
      </p:sp>
      <p:sp>
        <p:nvSpPr>
          <p:cNvPr id="4" name="Slide Number Placeholder 3">
            <a:extLst>
              <a:ext uri="{FF2B5EF4-FFF2-40B4-BE49-F238E27FC236}">
                <a16:creationId xmlns:a16="http://schemas.microsoft.com/office/drawing/2014/main" id="{D6C9F199-96F4-A044-02F6-DC25B2D08AF2}"/>
              </a:ext>
            </a:extLst>
          </p:cNvPr>
          <p:cNvSpPr>
            <a:spLocks noGrp="1"/>
          </p:cNvSpPr>
          <p:nvPr>
            <p:ph type="sldNum" idx="10"/>
          </p:nvPr>
        </p:nvSpPr>
        <p:spPr/>
        <p:txBody>
          <a:bodyPr/>
          <a:lstStyle/>
          <a:p>
            <a:pPr>
              <a:defRPr/>
            </a:pPr>
            <a:fld id="{CE073F8C-D60B-48F1-9268-A8D1323DD3CB}" type="slidenum">
              <a:rPr lang="en-US" altLang="en-US"/>
              <a:pPr>
                <a:defRPr/>
              </a:pPr>
              <a:t>55</a:t>
            </a:fld>
            <a:endParaRPr lang="en-US" altLang="en-US"/>
          </a:p>
        </p:txBody>
      </p:sp>
      <p:sp>
        <p:nvSpPr>
          <p:cNvPr id="5" name="Footer Placeholder 4">
            <a:extLst>
              <a:ext uri="{FF2B5EF4-FFF2-40B4-BE49-F238E27FC236}">
                <a16:creationId xmlns:a16="http://schemas.microsoft.com/office/drawing/2014/main" id="{930BA7C8-BDA5-E63E-B161-AD3C285712FB}"/>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pic>
        <p:nvPicPr>
          <p:cNvPr id="7" name="Picture 6">
            <a:extLst>
              <a:ext uri="{FF2B5EF4-FFF2-40B4-BE49-F238E27FC236}">
                <a16:creationId xmlns:a16="http://schemas.microsoft.com/office/drawing/2014/main" id="{6FC0659A-83E1-CD66-E0FA-47FD2A762C23}"/>
              </a:ext>
            </a:extLst>
          </p:cNvPr>
          <p:cNvPicPr>
            <a:picLocks noChangeAspect="1"/>
          </p:cNvPicPr>
          <p:nvPr/>
        </p:nvPicPr>
        <p:blipFill>
          <a:blip r:embed="rId2"/>
          <a:stretch>
            <a:fillRect/>
          </a:stretch>
        </p:blipFill>
        <p:spPr>
          <a:xfrm>
            <a:off x="6827338" y="1833656"/>
            <a:ext cx="6292653" cy="4577080"/>
          </a:xfrm>
          <a:prstGeom prst="rect">
            <a:avLst/>
          </a:prstGeom>
        </p:spPr>
      </p:pic>
      <p:pic>
        <p:nvPicPr>
          <p:cNvPr id="6" name="Picture 5" descr="A graph of data and data&#10;&#10;Description automatically generated">
            <a:extLst>
              <a:ext uri="{FF2B5EF4-FFF2-40B4-BE49-F238E27FC236}">
                <a16:creationId xmlns:a16="http://schemas.microsoft.com/office/drawing/2014/main" id="{B5D12811-93FA-BC34-E39F-7F001D0120B3}"/>
              </a:ext>
            </a:extLst>
          </p:cNvPr>
          <p:cNvPicPr>
            <a:picLocks noChangeAspect="1"/>
          </p:cNvPicPr>
          <p:nvPr/>
        </p:nvPicPr>
        <p:blipFill>
          <a:blip r:embed="rId3"/>
          <a:stretch>
            <a:fillRect/>
          </a:stretch>
        </p:blipFill>
        <p:spPr>
          <a:xfrm>
            <a:off x="1633053" y="1458368"/>
            <a:ext cx="3665452" cy="5548630"/>
          </a:xfrm>
          <a:prstGeom prst="rect">
            <a:avLst/>
          </a:prstGeom>
        </p:spPr>
      </p:pic>
    </p:spTree>
    <p:extLst>
      <p:ext uri="{BB962C8B-B14F-4D97-AF65-F5344CB8AC3E}">
        <p14:creationId xmlns:p14="http://schemas.microsoft.com/office/powerpoint/2010/main" val="319612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A58C-9F6F-CA9D-7746-F5FEE00818AA}"/>
              </a:ext>
            </a:extLst>
          </p:cNvPr>
          <p:cNvSpPr>
            <a:spLocks noGrp="1"/>
          </p:cNvSpPr>
          <p:nvPr>
            <p:ph type="title"/>
          </p:nvPr>
        </p:nvSpPr>
        <p:spPr/>
        <p:txBody>
          <a:bodyPr/>
          <a:lstStyle/>
          <a:p>
            <a:r>
              <a:rPr lang="en-US" sz="4350" dirty="0">
                <a:latin typeface="Arial"/>
                <a:cs typeface="Arial"/>
              </a:rPr>
              <a:t>Rejecting 3-jet events in EEC's</a:t>
            </a:r>
            <a:endParaRPr lang="en-US" dirty="0"/>
          </a:p>
        </p:txBody>
      </p:sp>
      <p:pic>
        <p:nvPicPr>
          <p:cNvPr id="6" name="Content Placeholder 5">
            <a:extLst>
              <a:ext uri="{FF2B5EF4-FFF2-40B4-BE49-F238E27FC236}">
                <a16:creationId xmlns:a16="http://schemas.microsoft.com/office/drawing/2014/main" id="{12EEC6A2-309D-A1A2-4595-942F3EAA8CA5}"/>
              </a:ext>
            </a:extLst>
          </p:cNvPr>
          <p:cNvPicPr>
            <a:picLocks noGrp="1" noChangeAspect="1"/>
          </p:cNvPicPr>
          <p:nvPr>
            <p:ph idx="1"/>
          </p:nvPr>
        </p:nvPicPr>
        <p:blipFill>
          <a:blip r:embed="rId2"/>
          <a:stretch>
            <a:fillRect/>
          </a:stretch>
        </p:blipFill>
        <p:spPr>
          <a:xfrm>
            <a:off x="6907003" y="4101584"/>
            <a:ext cx="3690026" cy="2709545"/>
          </a:xfrm>
        </p:spPr>
      </p:pic>
      <p:sp>
        <p:nvSpPr>
          <p:cNvPr id="4" name="Slide Number Placeholder 3">
            <a:extLst>
              <a:ext uri="{FF2B5EF4-FFF2-40B4-BE49-F238E27FC236}">
                <a16:creationId xmlns:a16="http://schemas.microsoft.com/office/drawing/2014/main" id="{2A84A0AF-C5CC-A673-807C-D5C2E463025C}"/>
              </a:ext>
            </a:extLst>
          </p:cNvPr>
          <p:cNvSpPr>
            <a:spLocks noGrp="1"/>
          </p:cNvSpPr>
          <p:nvPr>
            <p:ph type="sldNum" idx="10"/>
          </p:nvPr>
        </p:nvSpPr>
        <p:spPr/>
        <p:txBody>
          <a:bodyPr/>
          <a:lstStyle/>
          <a:p>
            <a:pPr>
              <a:defRPr/>
            </a:pPr>
            <a:fld id="{CE073F8C-D60B-48F1-9268-A8D1323DD3CB}" type="slidenum">
              <a:rPr lang="en-US" altLang="en-US"/>
              <a:pPr>
                <a:defRPr/>
              </a:pPr>
              <a:t>56</a:t>
            </a:fld>
            <a:endParaRPr lang="en-US" altLang="en-US"/>
          </a:p>
        </p:txBody>
      </p:sp>
      <p:sp>
        <p:nvSpPr>
          <p:cNvPr id="5" name="Footer Placeholder 4">
            <a:extLst>
              <a:ext uri="{FF2B5EF4-FFF2-40B4-BE49-F238E27FC236}">
                <a16:creationId xmlns:a16="http://schemas.microsoft.com/office/drawing/2014/main" id="{80AAA8D0-F397-8B82-868D-508209A96A9A}"/>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pic>
        <p:nvPicPr>
          <p:cNvPr id="7" name="Picture 6">
            <a:extLst>
              <a:ext uri="{FF2B5EF4-FFF2-40B4-BE49-F238E27FC236}">
                <a16:creationId xmlns:a16="http://schemas.microsoft.com/office/drawing/2014/main" id="{8A7EF865-7858-BF78-DD10-AD625178E6E4}"/>
              </a:ext>
            </a:extLst>
          </p:cNvPr>
          <p:cNvPicPr>
            <a:picLocks noChangeAspect="1"/>
          </p:cNvPicPr>
          <p:nvPr/>
        </p:nvPicPr>
        <p:blipFill>
          <a:blip r:embed="rId3"/>
          <a:stretch>
            <a:fillRect/>
          </a:stretch>
        </p:blipFill>
        <p:spPr>
          <a:xfrm>
            <a:off x="9147653" y="1260314"/>
            <a:ext cx="3506511" cy="2547620"/>
          </a:xfrm>
          <a:prstGeom prst="rect">
            <a:avLst/>
          </a:prstGeom>
        </p:spPr>
      </p:pic>
      <p:pic>
        <p:nvPicPr>
          <p:cNvPr id="8" name="Picture 7">
            <a:extLst>
              <a:ext uri="{FF2B5EF4-FFF2-40B4-BE49-F238E27FC236}">
                <a16:creationId xmlns:a16="http://schemas.microsoft.com/office/drawing/2014/main" id="{1E702C0E-C624-318F-6624-D43C5D3E0637}"/>
              </a:ext>
            </a:extLst>
          </p:cNvPr>
          <p:cNvPicPr>
            <a:picLocks noChangeAspect="1"/>
          </p:cNvPicPr>
          <p:nvPr/>
        </p:nvPicPr>
        <p:blipFill>
          <a:blip r:embed="rId4"/>
          <a:stretch>
            <a:fillRect/>
          </a:stretch>
        </p:blipFill>
        <p:spPr>
          <a:xfrm>
            <a:off x="2982689" y="4104929"/>
            <a:ext cx="3690026" cy="2698750"/>
          </a:xfrm>
          <a:prstGeom prst="rect">
            <a:avLst/>
          </a:prstGeom>
        </p:spPr>
      </p:pic>
      <p:pic>
        <p:nvPicPr>
          <p:cNvPr id="9" name="Picture 8">
            <a:extLst>
              <a:ext uri="{FF2B5EF4-FFF2-40B4-BE49-F238E27FC236}">
                <a16:creationId xmlns:a16="http://schemas.microsoft.com/office/drawing/2014/main" id="{E2520F15-D711-12DF-7F4B-5541A8985245}"/>
              </a:ext>
            </a:extLst>
          </p:cNvPr>
          <p:cNvPicPr>
            <a:picLocks noChangeAspect="1"/>
          </p:cNvPicPr>
          <p:nvPr/>
        </p:nvPicPr>
        <p:blipFill>
          <a:blip r:embed="rId5"/>
          <a:stretch>
            <a:fillRect/>
          </a:stretch>
        </p:blipFill>
        <p:spPr>
          <a:xfrm>
            <a:off x="5190968" y="1262504"/>
            <a:ext cx="3700821" cy="2666365"/>
          </a:xfrm>
          <a:prstGeom prst="rect">
            <a:avLst/>
          </a:prstGeom>
        </p:spPr>
      </p:pic>
      <p:pic>
        <p:nvPicPr>
          <p:cNvPr id="10" name="Picture 9">
            <a:extLst>
              <a:ext uri="{FF2B5EF4-FFF2-40B4-BE49-F238E27FC236}">
                <a16:creationId xmlns:a16="http://schemas.microsoft.com/office/drawing/2014/main" id="{9EA33140-CBAE-AE29-C3E0-5977021D4654}"/>
              </a:ext>
            </a:extLst>
          </p:cNvPr>
          <p:cNvPicPr>
            <a:picLocks noChangeAspect="1"/>
          </p:cNvPicPr>
          <p:nvPr/>
        </p:nvPicPr>
        <p:blipFill>
          <a:blip r:embed="rId6"/>
          <a:stretch>
            <a:fillRect/>
          </a:stretch>
        </p:blipFill>
        <p:spPr>
          <a:xfrm>
            <a:off x="1119315" y="1183247"/>
            <a:ext cx="3797976" cy="2752725"/>
          </a:xfrm>
          <a:prstGeom prst="rect">
            <a:avLst/>
          </a:prstGeom>
        </p:spPr>
      </p:pic>
    </p:spTree>
    <p:extLst>
      <p:ext uri="{BB962C8B-B14F-4D97-AF65-F5344CB8AC3E}">
        <p14:creationId xmlns:p14="http://schemas.microsoft.com/office/powerpoint/2010/main" val="2424445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2-particle"/>
          <p:cNvSpPr txBox="1">
            <a:spLocks noGrp="1"/>
          </p:cNvSpPr>
          <p:nvPr>
            <p:ph type="title"/>
          </p:nvPr>
        </p:nvSpPr>
        <p:spPr>
          <a:prstGeom prst="rect">
            <a:avLst/>
          </a:prstGeom>
        </p:spPr>
        <p:txBody>
          <a:bodyPr/>
          <a:lstStyle>
            <a:lvl1pPr defTabSz="560831">
              <a:defRPr sz="7679"/>
            </a:lvl1pPr>
          </a:lstStyle>
          <a:p>
            <a:r>
              <a:rPr lang="en-US" dirty="0"/>
              <a:t>E2C</a:t>
            </a:r>
            <a:endParaRPr dirty="0"/>
          </a:p>
        </p:txBody>
      </p:sp>
      <p:sp>
        <p:nvSpPr>
          <p:cNvPr id="279" name="Slide Number"/>
          <p:cNvSpPr txBox="1">
            <a:spLocks noGrp="1"/>
          </p:cNvSpPr>
          <p:nvPr>
            <p:ph type="sldNum"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pic>
        <p:nvPicPr>
          <p:cNvPr id="6" name="RecoDataEEC2.pdf" descr="RecoDataEEC2.pdf">
            <a:extLst>
              <a:ext uri="{FF2B5EF4-FFF2-40B4-BE49-F238E27FC236}">
                <a16:creationId xmlns:a16="http://schemas.microsoft.com/office/drawing/2014/main" id="{FA55BCCB-9645-4226-B26A-D45A70172F1E}"/>
              </a:ext>
            </a:extLst>
          </p:cNvPr>
          <p:cNvPicPr>
            <a:picLocks noChangeAspect="1"/>
          </p:cNvPicPr>
          <p:nvPr/>
        </p:nvPicPr>
        <p:blipFill>
          <a:blip r:embed="rId2"/>
          <a:stretch>
            <a:fillRect/>
          </a:stretch>
        </p:blipFill>
        <p:spPr>
          <a:xfrm>
            <a:off x="1004144" y="1077888"/>
            <a:ext cx="7322393" cy="5307767"/>
          </a:xfrm>
          <a:prstGeom prst="rect">
            <a:avLst/>
          </a:prstGeom>
          <a:ln w="25400">
            <a:solidFill>
              <a:srgbClr val="F3F7F5"/>
            </a:solidFill>
            <a:miter lim="400000"/>
          </a:ln>
          <a:effectLst/>
        </p:spPr>
      </p:pic>
      <p:sp>
        <p:nvSpPr>
          <p:cNvPr id="5" name="頁尾版面配置區 3">
            <a:extLst>
              <a:ext uri="{FF2B5EF4-FFF2-40B4-BE49-F238E27FC236}">
                <a16:creationId xmlns:a16="http://schemas.microsoft.com/office/drawing/2014/main" id="{09C29D3A-826C-43CC-B4CD-77AA1BD90667}"/>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105113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3-particle"/>
          <p:cNvSpPr txBox="1">
            <a:spLocks noGrp="1"/>
          </p:cNvSpPr>
          <p:nvPr>
            <p:ph type="title"/>
          </p:nvPr>
        </p:nvSpPr>
        <p:spPr>
          <a:prstGeom prst="rect">
            <a:avLst/>
          </a:prstGeom>
        </p:spPr>
        <p:txBody>
          <a:bodyPr/>
          <a:lstStyle>
            <a:lvl1pPr defTabSz="560831">
              <a:defRPr sz="7679"/>
            </a:lvl1pPr>
          </a:lstStyle>
          <a:p>
            <a:r>
              <a:rPr lang="en-US" dirty="0"/>
              <a:t>E3C</a:t>
            </a:r>
            <a:endParaRPr dirty="0"/>
          </a:p>
        </p:txBody>
      </p:sp>
      <p:sp>
        <p:nvSpPr>
          <p:cNvPr id="283" name="Slide Number"/>
          <p:cNvSpPr txBox="1">
            <a:spLocks noGrp="1"/>
          </p:cNvSpPr>
          <p:nvPr>
            <p:ph type="sldNum"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pic>
        <p:nvPicPr>
          <p:cNvPr id="284" name="RecoDataEEC3.pdf" descr="RecoDataEEC3.pdf"/>
          <p:cNvPicPr>
            <a:picLocks noChangeAspect="1"/>
          </p:cNvPicPr>
          <p:nvPr/>
        </p:nvPicPr>
        <p:blipFill>
          <a:blip r:embed="rId2"/>
          <a:stretch>
            <a:fillRect/>
          </a:stretch>
        </p:blipFill>
        <p:spPr>
          <a:xfrm>
            <a:off x="4039692" y="2285372"/>
            <a:ext cx="5738217" cy="4159449"/>
          </a:xfrm>
          <a:prstGeom prst="rect">
            <a:avLst/>
          </a:prstGeom>
          <a:ln w="25400">
            <a:solidFill>
              <a:srgbClr val="F3F7F5"/>
            </a:solidFill>
            <a:miter lim="400000"/>
          </a:ln>
          <a:effectLst/>
        </p:spPr>
      </p:pic>
      <p:sp>
        <p:nvSpPr>
          <p:cNvPr id="5" name="頁尾版面配置區 3">
            <a:extLst>
              <a:ext uri="{FF2B5EF4-FFF2-40B4-BE49-F238E27FC236}">
                <a16:creationId xmlns:a16="http://schemas.microsoft.com/office/drawing/2014/main" id="{6141BFE8-243E-4352-8446-54B94FBCB177}"/>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818814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atio 3/2"/>
          <p:cNvSpPr txBox="1">
            <a:spLocks noGrp="1"/>
          </p:cNvSpPr>
          <p:nvPr>
            <p:ph type="title"/>
          </p:nvPr>
        </p:nvSpPr>
        <p:spPr>
          <a:prstGeom prst="rect">
            <a:avLst/>
          </a:prstGeom>
        </p:spPr>
        <p:txBody>
          <a:bodyPr/>
          <a:lstStyle>
            <a:lvl1pPr defTabSz="560831">
              <a:defRPr sz="7679"/>
            </a:lvl1pPr>
          </a:lstStyle>
          <a:p>
            <a:r>
              <a:rPr lang="en-US" dirty="0"/>
              <a:t>E3C/E2C</a:t>
            </a:r>
            <a:endParaRPr dirty="0"/>
          </a:p>
        </p:txBody>
      </p:sp>
      <p:sp>
        <p:nvSpPr>
          <p:cNvPr id="287" name="Slide Number"/>
          <p:cNvSpPr txBox="1">
            <a:spLocks noGrp="1"/>
          </p:cNvSpPr>
          <p:nvPr>
            <p:ph type="sldNum"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pic>
        <p:nvPicPr>
          <p:cNvPr id="288" name="RecoDataEEC3EEC2.pdf" descr="RecoDataEEC3EEC2.pdf"/>
          <p:cNvPicPr>
            <a:picLocks noChangeAspect="1"/>
          </p:cNvPicPr>
          <p:nvPr/>
        </p:nvPicPr>
        <p:blipFill>
          <a:blip r:embed="rId2"/>
          <a:stretch>
            <a:fillRect/>
          </a:stretch>
        </p:blipFill>
        <p:spPr>
          <a:xfrm>
            <a:off x="4039691" y="2230016"/>
            <a:ext cx="5738217" cy="4159449"/>
          </a:xfrm>
          <a:prstGeom prst="rect">
            <a:avLst/>
          </a:prstGeom>
          <a:ln w="25400">
            <a:solidFill>
              <a:srgbClr val="F3F7F5"/>
            </a:solidFill>
            <a:miter lim="400000"/>
          </a:ln>
          <a:effectLst/>
        </p:spPr>
      </p:pic>
      <p:sp>
        <p:nvSpPr>
          <p:cNvPr id="5" name="頁尾版面配置區 3">
            <a:extLst>
              <a:ext uri="{FF2B5EF4-FFF2-40B4-BE49-F238E27FC236}">
                <a16:creationId xmlns:a16="http://schemas.microsoft.com/office/drawing/2014/main" id="{0671197C-5A35-4994-BAEF-12FB69C37FFD}"/>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364839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DCC28A-1F37-407D-3829-316E500D59B7}"/>
              </a:ext>
            </a:extLst>
          </p:cNvPr>
          <p:cNvSpPr>
            <a:spLocks noGrp="1"/>
          </p:cNvSpPr>
          <p:nvPr>
            <p:ph type="title"/>
          </p:nvPr>
        </p:nvSpPr>
        <p:spPr>
          <a:xfrm>
            <a:off x="-43124" y="894821"/>
            <a:ext cx="13817600" cy="790575"/>
          </a:xfrm>
        </p:spPr>
        <p:txBody>
          <a:bodyPr/>
          <a:lstStyle/>
          <a:p>
            <a:r>
              <a:rPr lang="zh-TW" altLang="en-US" sz="4350">
                <a:latin typeface="Arial"/>
                <a:ea typeface="新細明體"/>
                <a:cs typeface="Arial"/>
              </a:rPr>
              <a:t>EEC in pp with CMS</a:t>
            </a:r>
            <a:endParaRPr lang="zh-TW" altLang="en-US"/>
          </a:p>
        </p:txBody>
      </p:sp>
      <p:sp>
        <p:nvSpPr>
          <p:cNvPr id="3" name="投影片編號版面配置區 2">
            <a:extLst>
              <a:ext uri="{FF2B5EF4-FFF2-40B4-BE49-F238E27FC236}">
                <a16:creationId xmlns:a16="http://schemas.microsoft.com/office/drawing/2014/main" id="{C62467E1-A445-2A94-25E7-897AA397F247}"/>
              </a:ext>
            </a:extLst>
          </p:cNvPr>
          <p:cNvSpPr>
            <a:spLocks noGrp="1"/>
          </p:cNvSpPr>
          <p:nvPr>
            <p:ph type="sldNum" idx="10"/>
          </p:nvPr>
        </p:nvSpPr>
        <p:spPr/>
        <p:txBody>
          <a:bodyPr/>
          <a:lstStyle/>
          <a:p>
            <a:pPr>
              <a:defRPr/>
            </a:pPr>
            <a:fld id="{5FAFCA32-E79B-49D5-A95D-2B1C2F2F5DAE}" type="slidenum">
              <a:rPr lang="en-US" altLang="en-US"/>
              <a:pPr>
                <a:defRPr/>
              </a:pPr>
              <a:t>6</a:t>
            </a:fld>
            <a:endParaRPr lang="en-US" altLang="en-US"/>
          </a:p>
        </p:txBody>
      </p:sp>
      <p:sp>
        <p:nvSpPr>
          <p:cNvPr id="4" name="頁尾版面配置區 3">
            <a:extLst>
              <a:ext uri="{FF2B5EF4-FFF2-40B4-BE49-F238E27FC236}">
                <a16:creationId xmlns:a16="http://schemas.microsoft.com/office/drawing/2014/main" id="{DF3C9E59-6F54-9861-BD9E-98A9EE3DFB71}"/>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pic>
        <p:nvPicPr>
          <p:cNvPr id="6" name="Picture 23">
            <a:extLst>
              <a:ext uri="{FF2B5EF4-FFF2-40B4-BE49-F238E27FC236}">
                <a16:creationId xmlns:a16="http://schemas.microsoft.com/office/drawing/2014/main" id="{7EB80DA4-9DD3-20E0-3C63-1917AF7E2F38}"/>
              </a:ext>
            </a:extLst>
          </p:cNvPr>
          <p:cNvPicPr>
            <a:picLocks noChangeAspect="1"/>
          </p:cNvPicPr>
          <p:nvPr/>
        </p:nvPicPr>
        <p:blipFill>
          <a:blip r:embed="rId3"/>
          <a:stretch>
            <a:fillRect/>
          </a:stretch>
        </p:blipFill>
        <p:spPr>
          <a:xfrm>
            <a:off x="8142933" y="2845812"/>
            <a:ext cx="4454448" cy="4046101"/>
          </a:xfrm>
          <a:prstGeom prst="rect">
            <a:avLst/>
          </a:prstGeom>
        </p:spPr>
      </p:pic>
      <p:sp>
        <p:nvSpPr>
          <p:cNvPr id="8" name="TextBox 24">
            <a:extLst>
              <a:ext uri="{FF2B5EF4-FFF2-40B4-BE49-F238E27FC236}">
                <a16:creationId xmlns:a16="http://schemas.microsoft.com/office/drawing/2014/main" id="{52741743-A114-14E0-F9F3-5164C888E322}"/>
              </a:ext>
            </a:extLst>
          </p:cNvPr>
          <p:cNvSpPr txBox="1"/>
          <p:nvPr/>
        </p:nvSpPr>
        <p:spPr>
          <a:xfrm>
            <a:off x="11680739" y="5589862"/>
            <a:ext cx="1836415" cy="523220"/>
          </a:xfrm>
          <a:prstGeom prst="rect">
            <a:avLst/>
          </a:prstGeom>
          <a:noFill/>
        </p:spPr>
        <p:txBody>
          <a:bodyPr wrap="square" rtlCol="0">
            <a:spAutoFit/>
          </a:bodyPr>
          <a:lstStyle/>
          <a:p>
            <a:r>
              <a:rPr lang="en-US" sz="2800" b="1" dirty="0">
                <a:solidFill>
                  <a:schemeClr val="accent5">
                    <a:lumMod val="75000"/>
                  </a:schemeClr>
                </a:solidFill>
              </a:rPr>
              <a:t>pp</a:t>
            </a:r>
            <a:endParaRPr lang="en-US" b="1" dirty="0">
              <a:solidFill>
                <a:schemeClr val="accent5">
                  <a:lumMod val="75000"/>
                </a:schemeClr>
              </a:solidFill>
            </a:endParaRPr>
          </a:p>
        </p:txBody>
      </p:sp>
      <p:pic>
        <p:nvPicPr>
          <p:cNvPr id="7" name="圖片 6" descr="一張含有 螢幕擷取畫面, 黑暗, 黑色, 設計 的圖片&#10;&#10;自動產生的描述">
            <a:extLst>
              <a:ext uri="{FF2B5EF4-FFF2-40B4-BE49-F238E27FC236}">
                <a16:creationId xmlns:a16="http://schemas.microsoft.com/office/drawing/2014/main" id="{5A261DD6-E253-A721-A318-4D7328947F34}"/>
              </a:ext>
            </a:extLst>
          </p:cNvPr>
          <p:cNvPicPr>
            <a:picLocks noChangeAspect="1"/>
          </p:cNvPicPr>
          <p:nvPr/>
        </p:nvPicPr>
        <p:blipFill>
          <a:blip r:embed="rId4"/>
          <a:stretch>
            <a:fillRect/>
          </a:stretch>
        </p:blipFill>
        <p:spPr>
          <a:xfrm>
            <a:off x="392086" y="4126737"/>
            <a:ext cx="4330700" cy="750330"/>
          </a:xfrm>
          <a:prstGeom prst="rect">
            <a:avLst/>
          </a:prstGeom>
        </p:spPr>
      </p:pic>
      <p:pic>
        <p:nvPicPr>
          <p:cNvPr id="9" name="圖片 8" descr="一張含有 黑色, 黑暗 的圖片&#10;&#10;自動產生的描述">
            <a:extLst>
              <a:ext uri="{FF2B5EF4-FFF2-40B4-BE49-F238E27FC236}">
                <a16:creationId xmlns:a16="http://schemas.microsoft.com/office/drawing/2014/main" id="{F7354C67-4ABA-61C9-E2F2-C06C381B4032}"/>
              </a:ext>
            </a:extLst>
          </p:cNvPr>
          <p:cNvPicPr>
            <a:picLocks noChangeAspect="1"/>
          </p:cNvPicPr>
          <p:nvPr/>
        </p:nvPicPr>
        <p:blipFill>
          <a:blip r:embed="rId5"/>
          <a:stretch>
            <a:fillRect/>
          </a:stretch>
        </p:blipFill>
        <p:spPr>
          <a:xfrm>
            <a:off x="205122" y="5288733"/>
            <a:ext cx="6628199" cy="717250"/>
          </a:xfrm>
          <a:prstGeom prst="rect">
            <a:avLst/>
          </a:prstGeom>
        </p:spPr>
      </p:pic>
      <p:sp>
        <p:nvSpPr>
          <p:cNvPr id="11" name="文字方塊 10">
            <a:extLst>
              <a:ext uri="{FF2B5EF4-FFF2-40B4-BE49-F238E27FC236}">
                <a16:creationId xmlns:a16="http://schemas.microsoft.com/office/drawing/2014/main" id="{6B0E23D6-E03F-7C26-0168-502A35008A9B}"/>
              </a:ext>
            </a:extLst>
          </p:cNvPr>
          <p:cNvSpPr txBox="1"/>
          <p:nvPr/>
        </p:nvSpPr>
        <p:spPr>
          <a:xfrm>
            <a:off x="-21562" y="-21562"/>
            <a:ext cx="13857663" cy="92333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zh-TW" altLang="en-US"/>
          </a:p>
          <a:p>
            <a:endParaRPr lang="zh-TW" altLang="en-US" dirty="0">
              <a:cs typeface="Arial"/>
            </a:endParaRPr>
          </a:p>
          <a:p>
            <a:endParaRPr lang="zh-TW" altLang="en-US" dirty="0">
              <a:cs typeface="Arial"/>
            </a:endParaRPr>
          </a:p>
        </p:txBody>
      </p:sp>
      <p:sp>
        <p:nvSpPr>
          <p:cNvPr id="10" name="Text Box 1">
            <a:extLst>
              <a:ext uri="{FF2B5EF4-FFF2-40B4-BE49-F238E27FC236}">
                <a16:creationId xmlns:a16="http://schemas.microsoft.com/office/drawing/2014/main" id="{1EA10258-009D-6452-31F1-79AFD3176422}"/>
              </a:ext>
            </a:extLst>
          </p:cNvPr>
          <p:cNvSpPr txBox="1">
            <a:spLocks noChangeArrowheads="1"/>
          </p:cNvSpPr>
          <p:nvPr/>
        </p:nvSpPr>
        <p:spPr bwMode="auto">
          <a:xfrm>
            <a:off x="1436192" y="1681469"/>
            <a:ext cx="11216725" cy="982980"/>
          </a:xfrm>
          <a:prstGeom prst="rect">
            <a:avLst/>
          </a:prstGeom>
          <a:solidFill>
            <a:srgbClr val="29474B"/>
          </a:solidFill>
          <a:ln>
            <a:noFill/>
          </a:ln>
          <a:effectLst/>
        </p:spPr>
        <p:txBody>
          <a:bodyPr lIns="101868" tIns="51114" rIns="101868" bIns="51114"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1pPr>
            <a:lvl2pPr indent="-2873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4288" algn="l"/>
                <a:tab pos="8083550" algn="l"/>
                <a:tab pos="8532813" algn="l"/>
                <a:tab pos="8982075" algn="l"/>
              </a:tabLst>
              <a:defRPr>
                <a:solidFill>
                  <a:schemeClr val="tx1"/>
                </a:solidFill>
                <a:latin typeface="Arial" panose="020B0604020202020204" pitchFamily="34" charset="0"/>
                <a:ea typeface="ＭＳ Ｐゴシック" panose="020B0600070205080204" pitchFamily="34" charset="-128"/>
              </a:defRPr>
            </a:lvl9pPr>
          </a:lstStyle>
          <a:p>
            <a:pPr algn="ctr" fontAlgn="ctr">
              <a:buSzPct val="100000"/>
            </a:pPr>
            <a:r>
              <a:rPr lang="en-US" altLang="en-US" sz="4400" dirty="0">
                <a:solidFill>
                  <a:schemeClr val="bg1"/>
                </a:solidFill>
                <a:latin typeface="Arial"/>
                <a:ea typeface="ＭＳ Ｐゴシック"/>
                <a:cs typeface="Arial"/>
              </a:rPr>
              <a:t>(1) Energy-energy correlators in CMS pp </a:t>
            </a:r>
          </a:p>
        </p:txBody>
      </p:sp>
      <p:sp>
        <p:nvSpPr>
          <p:cNvPr id="12" name="Oval 7">
            <a:extLst>
              <a:ext uri="{FF2B5EF4-FFF2-40B4-BE49-F238E27FC236}">
                <a16:creationId xmlns:a16="http://schemas.microsoft.com/office/drawing/2014/main" id="{F2211F35-1AC1-B2BC-DA73-B63991F8AB79}"/>
              </a:ext>
            </a:extLst>
          </p:cNvPr>
          <p:cNvSpPr/>
          <p:nvPr/>
        </p:nvSpPr>
        <p:spPr>
          <a:xfrm>
            <a:off x="6852868" y="5878665"/>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8">
            <a:extLst>
              <a:ext uri="{FF2B5EF4-FFF2-40B4-BE49-F238E27FC236}">
                <a16:creationId xmlns:a16="http://schemas.microsoft.com/office/drawing/2014/main" id="{DE9FC4B7-7B10-556C-1A28-5C5D47D05D5A}"/>
              </a:ext>
            </a:extLst>
          </p:cNvPr>
          <p:cNvSpPr/>
          <p:nvPr/>
        </p:nvSpPr>
        <p:spPr>
          <a:xfrm>
            <a:off x="7230206" y="5212503"/>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9">
            <a:extLst>
              <a:ext uri="{FF2B5EF4-FFF2-40B4-BE49-F238E27FC236}">
                <a16:creationId xmlns:a16="http://schemas.microsoft.com/office/drawing/2014/main" id="{28E23700-AB05-4BEE-154C-C1166B806734}"/>
              </a:ext>
            </a:extLst>
          </p:cNvPr>
          <p:cNvSpPr/>
          <p:nvPr/>
        </p:nvSpPr>
        <p:spPr>
          <a:xfrm>
            <a:off x="7627928" y="5149059"/>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1">
            <a:extLst>
              <a:ext uri="{FF2B5EF4-FFF2-40B4-BE49-F238E27FC236}">
                <a16:creationId xmlns:a16="http://schemas.microsoft.com/office/drawing/2014/main" id="{A565A62E-868C-FF4A-D35D-19DB594481F6}"/>
              </a:ext>
            </a:extLst>
          </p:cNvPr>
          <p:cNvCxnSpPr/>
          <p:nvPr/>
        </p:nvCxnSpPr>
        <p:spPr>
          <a:xfrm flipH="1">
            <a:off x="7029786" y="5341389"/>
            <a:ext cx="823596" cy="75247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4">
            <a:extLst>
              <a:ext uri="{FF2B5EF4-FFF2-40B4-BE49-F238E27FC236}">
                <a16:creationId xmlns:a16="http://schemas.microsoft.com/office/drawing/2014/main" id="{4FC6D4FC-E7D8-1762-8067-FF1F9DDAB015}"/>
              </a:ext>
            </a:extLst>
          </p:cNvPr>
          <p:cNvSpPr txBox="1"/>
          <p:nvPr/>
        </p:nvSpPr>
        <p:spPr>
          <a:xfrm>
            <a:off x="7404196" y="5657101"/>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R</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22" name="直線單箭頭接點 21">
            <a:extLst>
              <a:ext uri="{FF2B5EF4-FFF2-40B4-BE49-F238E27FC236}">
                <a16:creationId xmlns:a16="http://schemas.microsoft.com/office/drawing/2014/main" id="{5401037C-1CD1-E98A-4FF4-BEBE851DBFC3}"/>
              </a:ext>
            </a:extLst>
          </p:cNvPr>
          <p:cNvCxnSpPr/>
          <p:nvPr/>
        </p:nvCxnSpPr>
        <p:spPr>
          <a:xfrm flipH="1">
            <a:off x="6948158" y="5231385"/>
            <a:ext cx="737236" cy="70929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97B44D06-99B2-393C-8B31-668A24721295}"/>
              </a:ext>
            </a:extLst>
          </p:cNvPr>
          <p:cNvCxnSpPr/>
          <p:nvPr/>
        </p:nvCxnSpPr>
        <p:spPr>
          <a:xfrm flipV="1">
            <a:off x="7364647" y="5209299"/>
            <a:ext cx="245109" cy="463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333785C8-2656-3788-A017-A06F6A804523}"/>
              </a:ext>
            </a:extLst>
          </p:cNvPr>
          <p:cNvCxnSpPr/>
          <p:nvPr/>
        </p:nvCxnSpPr>
        <p:spPr>
          <a:xfrm flipV="1">
            <a:off x="6946970" y="5308389"/>
            <a:ext cx="309879" cy="58610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8" name="Oval 8">
            <a:extLst>
              <a:ext uri="{FF2B5EF4-FFF2-40B4-BE49-F238E27FC236}">
                <a16:creationId xmlns:a16="http://schemas.microsoft.com/office/drawing/2014/main" id="{3D9FA63A-72BA-A93E-106C-E2D78161A3ED}"/>
              </a:ext>
            </a:extLst>
          </p:cNvPr>
          <p:cNvSpPr/>
          <p:nvPr/>
        </p:nvSpPr>
        <p:spPr>
          <a:xfrm>
            <a:off x="7178398" y="453842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9">
            <a:extLst>
              <a:ext uri="{FF2B5EF4-FFF2-40B4-BE49-F238E27FC236}">
                <a16:creationId xmlns:a16="http://schemas.microsoft.com/office/drawing/2014/main" id="{252716ED-B2E1-0082-0D61-DB0C17D8D9F6}"/>
              </a:ext>
            </a:extLst>
          </p:cNvPr>
          <p:cNvSpPr/>
          <p:nvPr/>
        </p:nvSpPr>
        <p:spPr>
          <a:xfrm>
            <a:off x="7500912" y="4485724"/>
            <a:ext cx="118223" cy="118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14">
            <a:extLst>
              <a:ext uri="{FF2B5EF4-FFF2-40B4-BE49-F238E27FC236}">
                <a16:creationId xmlns:a16="http://schemas.microsoft.com/office/drawing/2014/main" id="{08DC58EB-C6D9-AE8C-8B9E-FAA21B46A080}"/>
              </a:ext>
            </a:extLst>
          </p:cNvPr>
          <p:cNvSpPr txBox="1"/>
          <p:nvPr/>
        </p:nvSpPr>
        <p:spPr>
          <a:xfrm>
            <a:off x="7114400" y="4036516"/>
            <a:ext cx="45466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ea typeface="ＭＳ Ｐゴシック"/>
                <a:cs typeface="Arial"/>
              </a:rPr>
              <a:t>R</a:t>
            </a:r>
            <a:r>
              <a:rPr lang="en-US" baseline="-25000" dirty="0">
                <a:latin typeface="Arial"/>
                <a:ea typeface="ＭＳ Ｐゴシック"/>
                <a:cs typeface="Arial"/>
              </a:rPr>
              <a:t>L</a:t>
            </a:r>
            <a:endParaRPr lang="en-US" baseline="-25000" dirty="0">
              <a:latin typeface="Arial"/>
              <a:ea typeface="ＭＳ Ｐゴシック"/>
            </a:endParaRPr>
          </a:p>
        </p:txBody>
      </p:sp>
      <p:cxnSp>
        <p:nvCxnSpPr>
          <p:cNvPr id="34" name="直線單箭頭接點 33">
            <a:extLst>
              <a:ext uri="{FF2B5EF4-FFF2-40B4-BE49-F238E27FC236}">
                <a16:creationId xmlns:a16="http://schemas.microsoft.com/office/drawing/2014/main" id="{AF688CC6-3FDA-1FBA-53EB-28FB89E7D545}"/>
              </a:ext>
            </a:extLst>
          </p:cNvPr>
          <p:cNvCxnSpPr/>
          <p:nvPr/>
        </p:nvCxnSpPr>
        <p:spPr>
          <a:xfrm flipV="1">
            <a:off x="7302146" y="4535220"/>
            <a:ext cx="191134" cy="46356"/>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87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4 particle"/>
          <p:cNvSpPr txBox="1">
            <a:spLocks noGrp="1"/>
          </p:cNvSpPr>
          <p:nvPr>
            <p:ph type="title"/>
          </p:nvPr>
        </p:nvSpPr>
        <p:spPr>
          <a:prstGeom prst="rect">
            <a:avLst/>
          </a:prstGeom>
        </p:spPr>
        <p:txBody>
          <a:bodyPr/>
          <a:lstStyle>
            <a:lvl1pPr defTabSz="560831">
              <a:defRPr sz="7679"/>
            </a:lvl1pPr>
          </a:lstStyle>
          <a:p>
            <a:r>
              <a:rPr lang="en-US" dirty="0"/>
              <a:t>E4C</a:t>
            </a:r>
            <a:endParaRPr dirty="0"/>
          </a:p>
        </p:txBody>
      </p:sp>
      <p:sp>
        <p:nvSpPr>
          <p:cNvPr id="291" name="Slide Number"/>
          <p:cNvSpPr txBox="1">
            <a:spLocks noGrp="1"/>
          </p:cNvSpPr>
          <p:nvPr>
            <p:ph type="sldNum"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292" name="RecoDataEEC4.pdf" descr="RecoDataEEC4.pdf"/>
          <p:cNvPicPr>
            <a:picLocks noChangeAspect="1"/>
          </p:cNvPicPr>
          <p:nvPr/>
        </p:nvPicPr>
        <p:blipFill>
          <a:blip r:embed="rId2"/>
          <a:stretch>
            <a:fillRect/>
          </a:stretch>
        </p:blipFill>
        <p:spPr>
          <a:xfrm>
            <a:off x="4039692" y="2285372"/>
            <a:ext cx="5738217" cy="4159449"/>
          </a:xfrm>
          <a:prstGeom prst="rect">
            <a:avLst/>
          </a:prstGeom>
          <a:ln w="25400">
            <a:solidFill>
              <a:srgbClr val="F3F7F5"/>
            </a:solidFill>
            <a:miter lim="400000"/>
          </a:ln>
          <a:effectLst/>
        </p:spPr>
      </p:pic>
      <p:sp>
        <p:nvSpPr>
          <p:cNvPr id="5" name="頁尾版面配置區 3">
            <a:extLst>
              <a:ext uri="{FF2B5EF4-FFF2-40B4-BE49-F238E27FC236}">
                <a16:creationId xmlns:a16="http://schemas.microsoft.com/office/drawing/2014/main" id="{48CA5158-1C86-4556-A4C3-42F80E179603}"/>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3260503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atio 4/2"/>
          <p:cNvSpPr txBox="1">
            <a:spLocks noGrp="1"/>
          </p:cNvSpPr>
          <p:nvPr>
            <p:ph type="title"/>
          </p:nvPr>
        </p:nvSpPr>
        <p:spPr>
          <a:prstGeom prst="rect">
            <a:avLst/>
          </a:prstGeom>
        </p:spPr>
        <p:txBody>
          <a:bodyPr/>
          <a:lstStyle>
            <a:lvl1pPr defTabSz="560831">
              <a:defRPr sz="7679"/>
            </a:lvl1pPr>
          </a:lstStyle>
          <a:p>
            <a:r>
              <a:rPr lang="en-US" dirty="0"/>
              <a:t>E4C/E2C</a:t>
            </a:r>
            <a:endParaRPr dirty="0"/>
          </a:p>
        </p:txBody>
      </p:sp>
      <p:sp>
        <p:nvSpPr>
          <p:cNvPr id="295" name="Slide Number"/>
          <p:cNvSpPr txBox="1">
            <a:spLocks noGrp="1"/>
          </p:cNvSpPr>
          <p:nvPr>
            <p:ph type="sldNum"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pic>
        <p:nvPicPr>
          <p:cNvPr id="296" name="RecoDataEEC4EEC2.pdf" descr="RecoDataEEC4EEC2.pdf"/>
          <p:cNvPicPr>
            <a:picLocks noChangeAspect="1"/>
          </p:cNvPicPr>
          <p:nvPr/>
        </p:nvPicPr>
        <p:blipFill>
          <a:blip r:embed="rId2"/>
          <a:stretch>
            <a:fillRect/>
          </a:stretch>
        </p:blipFill>
        <p:spPr>
          <a:xfrm>
            <a:off x="4039692" y="2285372"/>
            <a:ext cx="5738217" cy="4159449"/>
          </a:xfrm>
          <a:prstGeom prst="rect">
            <a:avLst/>
          </a:prstGeom>
          <a:ln w="25400">
            <a:solidFill>
              <a:srgbClr val="F3F7F5"/>
            </a:solidFill>
            <a:miter lim="400000"/>
          </a:ln>
          <a:effectLst/>
        </p:spPr>
      </p:pic>
      <p:sp>
        <p:nvSpPr>
          <p:cNvPr id="5" name="頁尾版面配置區 3">
            <a:extLst>
              <a:ext uri="{FF2B5EF4-FFF2-40B4-BE49-F238E27FC236}">
                <a16:creationId xmlns:a16="http://schemas.microsoft.com/office/drawing/2014/main" id="{0E804B64-3AFC-4535-9779-748CA7F2F293}"/>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2671318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041F-10C3-8702-788B-C9EFA56B2CFF}"/>
              </a:ext>
            </a:extLst>
          </p:cNvPr>
          <p:cNvSpPr>
            <a:spLocks noGrp="1"/>
          </p:cNvSpPr>
          <p:nvPr>
            <p:ph type="title"/>
          </p:nvPr>
        </p:nvSpPr>
        <p:spPr/>
        <p:txBody>
          <a:bodyPr/>
          <a:lstStyle/>
          <a:p>
            <a:r>
              <a:rPr lang="en-US" sz="4350">
                <a:latin typeface="Arial"/>
                <a:cs typeface="Arial"/>
              </a:rPr>
              <a:t>E4C and E4C/E2C ratio in </a:t>
            </a:r>
            <a:r>
              <a:rPr lang="en-US" sz="4350" err="1">
                <a:latin typeface="Arial"/>
                <a:cs typeface="Arial"/>
              </a:rPr>
              <a:t>e</a:t>
            </a:r>
            <a:r>
              <a:rPr lang="en-US" sz="4350" baseline="30000" err="1">
                <a:latin typeface="Arial"/>
                <a:cs typeface="Arial"/>
              </a:rPr>
              <a:t>+</a:t>
            </a:r>
            <a:r>
              <a:rPr lang="en-US" sz="4350" err="1">
                <a:latin typeface="Arial"/>
                <a:cs typeface="Arial"/>
              </a:rPr>
              <a:t>e</a:t>
            </a:r>
            <a:r>
              <a:rPr lang="en-US" sz="4350" baseline="30000">
                <a:latin typeface="Arial"/>
                <a:cs typeface="Arial"/>
              </a:rPr>
              <a:t>-</a:t>
            </a:r>
            <a:endParaRPr lang="zh-TW" altLang="en-US" baseline="30000"/>
          </a:p>
        </p:txBody>
      </p:sp>
      <p:sp>
        <p:nvSpPr>
          <p:cNvPr id="7" name="Content Placeholder 6">
            <a:extLst>
              <a:ext uri="{FF2B5EF4-FFF2-40B4-BE49-F238E27FC236}">
                <a16:creationId xmlns:a16="http://schemas.microsoft.com/office/drawing/2014/main" id="{5598F989-EADD-E9AD-4D77-A649E4A9B49E}"/>
              </a:ext>
            </a:extLst>
          </p:cNvPr>
          <p:cNvSpPr>
            <a:spLocks noGrp="1"/>
          </p:cNvSpPr>
          <p:nvPr>
            <p:ph idx="1"/>
          </p:nvPr>
        </p:nvSpPr>
        <p:spPr>
          <a:xfrm>
            <a:off x="431744" y="1070939"/>
            <a:ext cx="13453404" cy="575310"/>
          </a:xfrm>
        </p:spPr>
        <p:txBody>
          <a:bodyPr/>
          <a:lstStyle/>
          <a:p>
            <a:pPr marL="227965" indent="-227965"/>
            <a:r>
              <a:rPr lang="en-US" dirty="0">
                <a:latin typeface="Arial"/>
                <a:cs typeface="Arial"/>
              </a:rPr>
              <a:t>Predictions of E4C and E4C/E2C from event generators</a:t>
            </a:r>
            <a:endParaRPr lang="en-US" dirty="0"/>
          </a:p>
        </p:txBody>
      </p:sp>
      <p:sp>
        <p:nvSpPr>
          <p:cNvPr id="3" name="Slide Number Placeholder 2">
            <a:extLst>
              <a:ext uri="{FF2B5EF4-FFF2-40B4-BE49-F238E27FC236}">
                <a16:creationId xmlns:a16="http://schemas.microsoft.com/office/drawing/2014/main" id="{69D7E4EA-D303-C132-9B34-E694A859E9EC}"/>
              </a:ext>
            </a:extLst>
          </p:cNvPr>
          <p:cNvSpPr>
            <a:spLocks noGrp="1"/>
          </p:cNvSpPr>
          <p:nvPr>
            <p:ph type="sldNum" idx="10"/>
          </p:nvPr>
        </p:nvSpPr>
        <p:spPr/>
        <p:txBody>
          <a:bodyPr/>
          <a:lstStyle/>
          <a:p>
            <a:pPr>
              <a:defRPr/>
            </a:pPr>
            <a:fld id="{5FAFCA32-E79B-49D5-A95D-2B1C2F2F5DAE}" type="slidenum">
              <a:rPr lang="en-US" altLang="en-US"/>
              <a:pPr>
                <a:defRPr/>
              </a:pPr>
              <a:t>62</a:t>
            </a:fld>
            <a:endParaRPr lang="en-US" altLang="en-US"/>
          </a:p>
        </p:txBody>
      </p:sp>
      <p:sp>
        <p:nvSpPr>
          <p:cNvPr id="4" name="Footer Placeholder 3">
            <a:extLst>
              <a:ext uri="{FF2B5EF4-FFF2-40B4-BE49-F238E27FC236}">
                <a16:creationId xmlns:a16="http://schemas.microsoft.com/office/drawing/2014/main" id="{7F66803C-6BD5-BAD7-C9C3-E39E09E6BF1B}"/>
              </a:ext>
            </a:extLst>
          </p:cNvPr>
          <p:cNvSpPr>
            <a:spLocks noGrp="1"/>
          </p:cNvSpPr>
          <p:nvPr>
            <p:ph type="ftr" idx="3"/>
          </p:nvPr>
        </p:nvSpPr>
        <p:spPr/>
        <p:txBody>
          <a:bodyPr/>
          <a:lstStyle/>
          <a:p>
            <a:pPr>
              <a:defRPr/>
            </a:pPr>
            <a:r>
              <a:rPr lang="en-US" dirty="0">
                <a:latin typeface="Arial"/>
                <a:cs typeface="Arial"/>
              </a:rPr>
              <a:t>EEC in </a:t>
            </a:r>
            <a:r>
              <a:rPr lang="en-US" dirty="0" err="1">
                <a:latin typeface="Arial"/>
                <a:cs typeface="Arial"/>
              </a:rPr>
              <a:t>e+e</a:t>
            </a:r>
            <a:r>
              <a:rPr lang="en-US" dirty="0">
                <a:latin typeface="Arial"/>
                <a:cs typeface="Arial"/>
              </a:rPr>
              <a:t>-, pp and PbPb with ALEPH and CMS</a:t>
            </a:r>
            <a:endParaRPr lang="en-US" dirty="0">
              <a:solidFill>
                <a:srgbClr val="808080"/>
              </a:solidFill>
              <a:latin typeface="Arial"/>
              <a:cs typeface="Arial"/>
            </a:endParaRPr>
          </a:p>
        </p:txBody>
      </p:sp>
      <p:pic>
        <p:nvPicPr>
          <p:cNvPr id="9" name="Picture 8">
            <a:extLst>
              <a:ext uri="{FF2B5EF4-FFF2-40B4-BE49-F238E27FC236}">
                <a16:creationId xmlns:a16="http://schemas.microsoft.com/office/drawing/2014/main" id="{7089A21E-3D28-BB2E-328C-9E0ADC963A38}"/>
              </a:ext>
            </a:extLst>
          </p:cNvPr>
          <p:cNvPicPr>
            <a:picLocks noChangeAspect="1"/>
          </p:cNvPicPr>
          <p:nvPr/>
        </p:nvPicPr>
        <p:blipFill>
          <a:blip r:embed="rId2"/>
          <a:stretch>
            <a:fillRect/>
          </a:stretch>
        </p:blipFill>
        <p:spPr>
          <a:xfrm>
            <a:off x="388961" y="1760561"/>
            <a:ext cx="6432988" cy="4663440"/>
          </a:xfrm>
          <a:prstGeom prst="rect">
            <a:avLst/>
          </a:prstGeom>
        </p:spPr>
      </p:pic>
      <p:pic>
        <p:nvPicPr>
          <p:cNvPr id="12" name="Picture 11">
            <a:extLst>
              <a:ext uri="{FF2B5EF4-FFF2-40B4-BE49-F238E27FC236}">
                <a16:creationId xmlns:a16="http://schemas.microsoft.com/office/drawing/2014/main" id="{F68E34FD-C9DC-0A15-9FCC-35BEFA807449}"/>
              </a:ext>
            </a:extLst>
          </p:cNvPr>
          <p:cNvPicPr>
            <a:picLocks noChangeAspect="1"/>
          </p:cNvPicPr>
          <p:nvPr/>
        </p:nvPicPr>
        <p:blipFill>
          <a:blip r:embed="rId3"/>
          <a:stretch>
            <a:fillRect/>
          </a:stretch>
        </p:blipFill>
        <p:spPr>
          <a:xfrm>
            <a:off x="6980260" y="1759992"/>
            <a:ext cx="6432988" cy="4663440"/>
          </a:xfrm>
          <a:prstGeom prst="rect">
            <a:avLst/>
          </a:prstGeom>
        </p:spPr>
      </p:pic>
    </p:spTree>
    <p:extLst>
      <p:ext uri="{BB962C8B-B14F-4D97-AF65-F5344CB8AC3E}">
        <p14:creationId xmlns:p14="http://schemas.microsoft.com/office/powerpoint/2010/main" val="1115338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F5C3-83AD-4B14-B73B-A3F7B7DA313E}"/>
              </a:ext>
            </a:extLst>
          </p:cNvPr>
          <p:cNvSpPr>
            <a:spLocks noGrp="1"/>
          </p:cNvSpPr>
          <p:nvPr>
            <p:ph type="title"/>
          </p:nvPr>
        </p:nvSpPr>
        <p:spPr/>
        <p:txBody>
          <a:bodyPr/>
          <a:lstStyle/>
          <a:p>
            <a:r>
              <a:rPr lang="en-US" sz="4350" dirty="0">
                <a:latin typeface="Arial"/>
                <a:cs typeface="Arial"/>
              </a:rPr>
              <a:t>Motivation</a:t>
            </a:r>
            <a:endParaRPr lang="zh-TW" dirty="0"/>
          </a:p>
        </p:txBody>
      </p:sp>
      <p:sp>
        <p:nvSpPr>
          <p:cNvPr id="3" name="Slide Number Placeholder 2">
            <a:extLst>
              <a:ext uri="{FF2B5EF4-FFF2-40B4-BE49-F238E27FC236}">
                <a16:creationId xmlns:a16="http://schemas.microsoft.com/office/drawing/2014/main" id="{107708FF-4589-4790-A2D3-E72386384A5F}"/>
              </a:ext>
            </a:extLst>
          </p:cNvPr>
          <p:cNvSpPr>
            <a:spLocks noGrp="1"/>
          </p:cNvSpPr>
          <p:nvPr>
            <p:ph type="sldNum" idx="10"/>
          </p:nvPr>
        </p:nvSpPr>
        <p:spPr/>
        <p:txBody>
          <a:bodyPr/>
          <a:lstStyle/>
          <a:p>
            <a:pPr>
              <a:defRPr/>
            </a:pPr>
            <a:fld id="{5FAFCA32-E79B-49D5-A95D-2B1C2F2F5DAE}" type="slidenum">
              <a:rPr lang="en-US" altLang="en-US" smtClean="0"/>
              <a:pPr>
                <a:defRPr/>
              </a:pPr>
              <a:t>63</a:t>
            </a:fld>
            <a:endParaRPr lang="en-US" altLang="en-US"/>
          </a:p>
        </p:txBody>
      </p:sp>
      <p:sp>
        <p:nvSpPr>
          <p:cNvPr id="5" name="TextBox 4">
            <a:extLst>
              <a:ext uri="{FF2B5EF4-FFF2-40B4-BE49-F238E27FC236}">
                <a16:creationId xmlns:a16="http://schemas.microsoft.com/office/drawing/2014/main" id="{0A8CB651-CF81-491B-8ADB-4300D3A86FF5}"/>
              </a:ext>
            </a:extLst>
          </p:cNvPr>
          <p:cNvSpPr txBox="1"/>
          <p:nvPr/>
        </p:nvSpPr>
        <p:spPr>
          <a:xfrm>
            <a:off x="0" y="880211"/>
            <a:ext cx="13893576" cy="581697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dirty="0">
                <a:latin typeface="Arial"/>
                <a:ea typeface="ＭＳ Ｐゴシック"/>
                <a:cs typeface="Arial"/>
              </a:rPr>
              <a:t>Monte Carlo generators such as </a:t>
            </a:r>
            <a:r>
              <a:rPr lang="en-US" sz="2800" dirty="0">
                <a:solidFill>
                  <a:srgbClr val="FF0000"/>
                </a:solidFill>
                <a:latin typeface="Arial"/>
                <a:ea typeface="ＭＳ Ｐゴシック"/>
                <a:cs typeface="Arial"/>
              </a:rPr>
              <a:t>PYTHIA 6</a:t>
            </a:r>
            <a:r>
              <a:rPr lang="en-US" sz="2800" dirty="0">
                <a:latin typeface="Arial"/>
                <a:ea typeface="ＭＳ Ｐゴシック"/>
                <a:cs typeface="Arial"/>
              </a:rPr>
              <a:t>, </a:t>
            </a:r>
            <a:r>
              <a:rPr lang="en-US" sz="2800" dirty="0">
                <a:solidFill>
                  <a:schemeClr val="accent5"/>
                </a:solidFill>
                <a:latin typeface="Arial"/>
                <a:ea typeface="ＭＳ Ｐゴシック"/>
                <a:cs typeface="Arial"/>
              </a:rPr>
              <a:t>PYTHIA 8</a:t>
            </a:r>
            <a:r>
              <a:rPr lang="en-US" sz="2800" dirty="0">
                <a:latin typeface="Arial"/>
                <a:ea typeface="ＭＳ Ｐゴシック"/>
                <a:cs typeface="Arial"/>
              </a:rPr>
              <a:t>, </a:t>
            </a:r>
            <a:r>
              <a:rPr lang="en-US" sz="2800" dirty="0">
                <a:solidFill>
                  <a:schemeClr val="accent2">
                    <a:lumMod val="75000"/>
                  </a:schemeClr>
                </a:solidFill>
                <a:latin typeface="Arial"/>
                <a:ea typeface="ＭＳ Ｐゴシック"/>
                <a:cs typeface="Arial"/>
              </a:rPr>
              <a:t>SHERPA</a:t>
            </a:r>
            <a:r>
              <a:rPr lang="en-US" sz="2800" dirty="0">
                <a:latin typeface="Arial"/>
                <a:ea typeface="ＭＳ Ｐゴシック"/>
                <a:cs typeface="Arial"/>
              </a:rPr>
              <a:t> and </a:t>
            </a:r>
            <a:r>
              <a:rPr lang="en-US" sz="2800" dirty="0">
                <a:solidFill>
                  <a:schemeClr val="accent6">
                    <a:lumMod val="75000"/>
                  </a:schemeClr>
                </a:solidFill>
                <a:latin typeface="Arial"/>
                <a:ea typeface="ＭＳ Ｐゴシック"/>
                <a:cs typeface="Arial"/>
              </a:rPr>
              <a:t>HERWIG</a:t>
            </a:r>
            <a:r>
              <a:rPr lang="en-US" sz="2800" dirty="0">
                <a:latin typeface="Arial"/>
                <a:ea typeface="ＭＳ Ｐゴシック"/>
                <a:cs typeface="Arial"/>
              </a:rPr>
              <a:t> are tuned with hadronic event shape observables and hadron spectra in e</a:t>
            </a:r>
            <a:r>
              <a:rPr lang="en-US" sz="2800" baseline="30000" dirty="0">
                <a:latin typeface="Arial"/>
                <a:ea typeface="ＭＳ Ｐゴシック"/>
                <a:cs typeface="Arial"/>
              </a:rPr>
              <a:t>+</a:t>
            </a:r>
            <a:r>
              <a:rPr lang="en-US" sz="2800" dirty="0">
                <a:latin typeface="Arial"/>
                <a:ea typeface="ＭＳ Ｐゴシック"/>
                <a:cs typeface="Arial"/>
              </a:rPr>
              <a:t> e</a:t>
            </a:r>
            <a:r>
              <a:rPr lang="en-US" sz="2800" baseline="30000" dirty="0">
                <a:latin typeface="Arial"/>
                <a:ea typeface="ＭＳ Ｐゴシック"/>
                <a:cs typeface="Arial"/>
              </a:rPr>
              <a:t>-</a:t>
            </a:r>
            <a:r>
              <a:rPr lang="en-US" sz="2800" dirty="0">
                <a:latin typeface="Arial"/>
                <a:ea typeface="ＭＳ Ｐゴシック"/>
                <a:cs typeface="Arial"/>
              </a:rPr>
              <a:t> </a:t>
            </a:r>
            <a:endParaRPr lang="en-US" altLang="zh-TW" sz="2800" dirty="0"/>
          </a:p>
          <a:p>
            <a:pPr marL="1085850" lvl="1" indent="-342900">
              <a:buFont typeface="Arial" panose="020B0604020202020204" pitchFamily="34" charset="0"/>
              <a:buChar char="•"/>
            </a:pPr>
            <a:r>
              <a:rPr lang="en-US" sz="2400" dirty="0"/>
              <a:t>Then used to predict the jet spectra and substructure in more complicated hadron collisions</a:t>
            </a:r>
            <a:endParaRPr lang="en-US" sz="2800" dirty="0"/>
          </a:p>
          <a:p>
            <a:endParaRPr lang="en-US" sz="2000" dirty="0">
              <a:cs typeface="Arial" panose="020B0604020202020204" pitchFamily="34" charset="0"/>
            </a:endParaRPr>
          </a:p>
          <a:p>
            <a:pPr marL="342900" indent="-342900">
              <a:buFont typeface="Arial" panose="020B0604020202020204" pitchFamily="34" charset="0"/>
              <a:buChar char="•"/>
            </a:pPr>
            <a:r>
              <a:rPr lang="en-US" sz="2800" b="1" dirty="0">
                <a:solidFill>
                  <a:srgbClr val="000000"/>
                </a:solidFill>
                <a:latin typeface="Arial"/>
                <a:ea typeface="ＭＳ Ｐゴシック"/>
                <a:cs typeface="Arial"/>
              </a:rPr>
              <a:t>EEC in pp: </a:t>
            </a:r>
          </a:p>
          <a:p>
            <a:pPr marL="1085850" lvl="1" indent="-342900">
              <a:buFont typeface="Arial" panose="020B0604020202020204" pitchFamily="34" charset="0"/>
              <a:buChar char="•"/>
            </a:pPr>
            <a:r>
              <a:rPr lang="en-US" sz="2800" dirty="0">
                <a:solidFill>
                  <a:schemeClr val="accent5">
                    <a:lumMod val="75000"/>
                  </a:schemeClr>
                </a:solidFill>
                <a:latin typeface="Arial"/>
                <a:ea typeface="ＭＳ Ｐゴシック"/>
                <a:cs typeface="Arial"/>
              </a:rPr>
              <a:t>New tool for α</a:t>
            </a:r>
            <a:r>
              <a:rPr lang="en-US" sz="2800" baseline="-25000" dirty="0">
                <a:solidFill>
                  <a:schemeClr val="accent5">
                    <a:lumMod val="75000"/>
                  </a:schemeClr>
                </a:solidFill>
                <a:latin typeface="Arial"/>
                <a:ea typeface="ＭＳ Ｐゴシック"/>
                <a:cs typeface="Arial"/>
              </a:rPr>
              <a:t>s</a:t>
            </a:r>
            <a:r>
              <a:rPr lang="en-US" sz="2800" dirty="0">
                <a:solidFill>
                  <a:schemeClr val="accent5">
                    <a:lumMod val="75000"/>
                  </a:schemeClr>
                </a:solidFill>
                <a:latin typeface="Arial"/>
                <a:ea typeface="ＭＳ Ｐゴシック"/>
                <a:cs typeface="Arial"/>
              </a:rPr>
              <a:t> extraction</a:t>
            </a:r>
            <a:endParaRPr lang="en-US" dirty="0">
              <a:solidFill>
                <a:schemeClr val="accent5">
                  <a:lumMod val="75000"/>
                </a:schemeClr>
              </a:solidFill>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Test on pQCD and compared to event generators. </a:t>
            </a:r>
            <a:endParaRPr lang="en-US" dirty="0">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Reference for AA </a:t>
            </a:r>
            <a:endParaRPr lang="en-US" sz="2000" dirty="0">
              <a:latin typeface="Arial"/>
              <a:ea typeface="ＭＳ Ｐゴシック"/>
              <a:cs typeface="Arial"/>
            </a:endParaRPr>
          </a:p>
          <a:p>
            <a:endParaRPr lang="en-US" sz="2000" dirty="0">
              <a:cs typeface="Arial" panose="020B0604020202020204" pitchFamily="34" charset="0"/>
            </a:endParaRPr>
          </a:p>
          <a:p>
            <a:pPr marL="342900" indent="-342900">
              <a:buFont typeface="Arial" panose="020B0604020202020204" pitchFamily="34" charset="0"/>
              <a:buChar char="•"/>
            </a:pPr>
            <a:r>
              <a:rPr lang="en-US" sz="2800" b="1" dirty="0">
                <a:latin typeface="Arial"/>
                <a:ea typeface="ＭＳ Ｐゴシック"/>
                <a:cs typeface="Arial"/>
              </a:rPr>
              <a:t>Jet substructure and EEC in </a:t>
            </a:r>
            <a:r>
              <a:rPr lang="en-US" sz="2800" b="1" dirty="0" err="1">
                <a:latin typeface="Arial"/>
                <a:ea typeface="ＭＳ Ｐゴシック"/>
                <a:cs typeface="Arial"/>
              </a:rPr>
              <a:t>e</a:t>
            </a:r>
            <a:r>
              <a:rPr lang="en-US" sz="2800" b="1" baseline="30000" dirty="0" err="1">
                <a:latin typeface="Arial"/>
                <a:ea typeface="ＭＳ Ｐゴシック"/>
                <a:cs typeface="Arial"/>
              </a:rPr>
              <a:t>+</a:t>
            </a:r>
            <a:r>
              <a:rPr lang="en-US" sz="2800" b="1" dirty="0" err="1">
                <a:latin typeface="Arial"/>
                <a:ea typeface="ＭＳ Ｐゴシック"/>
                <a:cs typeface="Arial"/>
              </a:rPr>
              <a:t>e</a:t>
            </a:r>
            <a:r>
              <a:rPr lang="en-US" sz="2800" b="1" baseline="30000" dirty="0">
                <a:latin typeface="Arial"/>
                <a:ea typeface="ＭＳ Ｐゴシック"/>
                <a:cs typeface="Arial"/>
              </a:rPr>
              <a:t>-</a:t>
            </a:r>
            <a:r>
              <a:rPr lang="en-US" sz="2800" b="1" dirty="0">
                <a:latin typeface="Arial"/>
                <a:ea typeface="ＭＳ Ｐゴシック"/>
                <a:cs typeface="Arial"/>
              </a:rPr>
              <a:t>:</a:t>
            </a:r>
            <a:endParaRPr lang="en-US" sz="2800" b="1" dirty="0">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Utilize the new jet clustering tools developed after LEP operation</a:t>
            </a:r>
            <a:endParaRPr lang="en-US" sz="2800" dirty="0">
              <a:cs typeface="Arial" panose="020B0604020202020204" pitchFamily="34" charset="0"/>
            </a:endParaRPr>
          </a:p>
          <a:p>
            <a:pPr marL="1085850" lvl="1" indent="-342900">
              <a:buFont typeface="Arial" panose="020B0604020202020204" pitchFamily="34" charset="0"/>
              <a:buChar char="•"/>
            </a:pPr>
            <a:r>
              <a:rPr lang="en-US" sz="2800" dirty="0">
                <a:solidFill>
                  <a:schemeClr val="tx2">
                    <a:lumMod val="75000"/>
                  </a:schemeClr>
                </a:solidFill>
                <a:latin typeface="Arial"/>
                <a:ea typeface="ＭＳ Ｐゴシック"/>
                <a:cs typeface="Arial"/>
              </a:rPr>
              <a:t>Revisit EEC with fine binning and extended it to full event.</a:t>
            </a:r>
            <a:endParaRPr lang="en-US" sz="2800" dirty="0">
              <a:solidFill>
                <a:schemeClr val="tx2">
                  <a:lumMod val="75000"/>
                </a:schemeClr>
              </a:solidFill>
              <a:cs typeface="Arial" panose="020B0604020202020204" pitchFamily="34" charset="0"/>
            </a:endParaRPr>
          </a:p>
          <a:p>
            <a:pPr marL="1085850" lvl="1" indent="-342900">
              <a:buFont typeface="Arial" panose="020B0604020202020204" pitchFamily="34" charset="0"/>
              <a:buChar char="•"/>
            </a:pPr>
            <a:r>
              <a:rPr lang="en-US" sz="2800" dirty="0">
                <a:latin typeface="Arial"/>
                <a:ea typeface="ＭＳ Ｐゴシック"/>
                <a:cs typeface="Arial"/>
              </a:rPr>
              <a:t>Further test of event generators, reference of pp</a:t>
            </a:r>
          </a:p>
          <a:p>
            <a:pPr marL="342900" indent="-342900">
              <a:buFont typeface="Arial" panose="020B0604020202020204" pitchFamily="34" charset="0"/>
              <a:buChar char="•"/>
            </a:pPr>
            <a:endParaRPr lang="en-US" sz="2800" dirty="0">
              <a:cs typeface="Arial" panose="020B0604020202020204" pitchFamily="34" charset="0"/>
            </a:endParaRPr>
          </a:p>
        </p:txBody>
      </p:sp>
      <p:grpSp>
        <p:nvGrpSpPr>
          <p:cNvPr id="66" name="Group 119">
            <a:extLst>
              <a:ext uri="{FF2B5EF4-FFF2-40B4-BE49-F238E27FC236}">
                <a16:creationId xmlns:a16="http://schemas.microsoft.com/office/drawing/2014/main" id="{500C5513-81B0-4B80-B251-E7A4D0BBBFC1}"/>
              </a:ext>
            </a:extLst>
          </p:cNvPr>
          <p:cNvGrpSpPr>
            <a:grpSpLocks/>
          </p:cNvGrpSpPr>
          <p:nvPr/>
        </p:nvGrpSpPr>
        <p:grpSpPr bwMode="auto">
          <a:xfrm>
            <a:off x="11661427" y="5885193"/>
            <a:ext cx="2016125" cy="1344612"/>
            <a:chOff x="6317422" y="806844"/>
            <a:chExt cx="1998019" cy="1270879"/>
          </a:xfrm>
        </p:grpSpPr>
        <p:pic>
          <p:nvPicPr>
            <p:cNvPr id="67" name="Picture 120" descr="Untitled.png">
              <a:extLst>
                <a:ext uri="{FF2B5EF4-FFF2-40B4-BE49-F238E27FC236}">
                  <a16:creationId xmlns:a16="http://schemas.microsoft.com/office/drawing/2014/main" id="{00E35FFB-9C29-4F99-8A69-99BB9F8B8166}"/>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9316" y="1163323"/>
              <a:ext cx="22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 121">
              <a:extLst>
                <a:ext uri="{FF2B5EF4-FFF2-40B4-BE49-F238E27FC236}">
                  <a16:creationId xmlns:a16="http://schemas.microsoft.com/office/drawing/2014/main" id="{4B9F56AE-16C5-4654-8A98-3AA239940D58}"/>
                </a:ext>
              </a:extLst>
            </p:cNvPr>
            <p:cNvGrpSpPr>
              <a:grpSpLocks/>
            </p:cNvGrpSpPr>
            <p:nvPr/>
          </p:nvGrpSpPr>
          <p:grpSpPr bwMode="auto">
            <a:xfrm>
              <a:off x="6317422" y="1636602"/>
              <a:ext cx="1998019" cy="3"/>
              <a:chOff x="1130635" y="1812282"/>
              <a:chExt cx="1998019" cy="3"/>
            </a:xfrm>
          </p:grpSpPr>
          <p:cxnSp>
            <p:nvCxnSpPr>
              <p:cNvPr id="72" name="Straight Arrow Connector 71">
                <a:extLst>
                  <a:ext uri="{FF2B5EF4-FFF2-40B4-BE49-F238E27FC236}">
                    <a16:creationId xmlns:a16="http://schemas.microsoft.com/office/drawing/2014/main" id="{9D9F3971-5926-4A33-93E0-8B84837758AD}"/>
                  </a:ext>
                </a:extLst>
              </p:cNvPr>
              <p:cNvCxnSpPr/>
              <p:nvPr/>
            </p:nvCxnSpPr>
            <p:spPr>
              <a:xfrm>
                <a:off x="1130635" y="1812271"/>
                <a:ext cx="54276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425829C2-3EC7-41FF-93C9-8C2526DE9A2F}"/>
                  </a:ext>
                </a:extLst>
              </p:cNvPr>
              <p:cNvCxnSpPr/>
              <p:nvPr/>
            </p:nvCxnSpPr>
            <p:spPr>
              <a:xfrm flipH="1">
                <a:off x="2491491" y="1812271"/>
                <a:ext cx="6371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69" name="TextBox 122">
              <a:extLst>
                <a:ext uri="{FF2B5EF4-FFF2-40B4-BE49-F238E27FC236}">
                  <a16:creationId xmlns:a16="http://schemas.microsoft.com/office/drawing/2014/main" id="{E528DD05-D75B-45EE-B473-3F71E3A06891}"/>
                </a:ext>
              </a:extLst>
            </p:cNvPr>
            <p:cNvSpPr txBox="1">
              <a:spLocks noChangeArrowheads="1"/>
            </p:cNvSpPr>
            <p:nvPr/>
          </p:nvSpPr>
          <p:spPr bwMode="auto">
            <a:xfrm>
              <a:off x="6795615" y="806844"/>
              <a:ext cx="356388" cy="35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A</a:t>
              </a:r>
            </a:p>
          </p:txBody>
        </p:sp>
        <p:sp>
          <p:nvSpPr>
            <p:cNvPr id="70" name="TextBox 123">
              <a:extLst>
                <a:ext uri="{FF2B5EF4-FFF2-40B4-BE49-F238E27FC236}">
                  <a16:creationId xmlns:a16="http://schemas.microsoft.com/office/drawing/2014/main" id="{04135680-BC1D-4F1E-947D-D752D3F559D9}"/>
                </a:ext>
              </a:extLst>
            </p:cNvPr>
            <p:cNvSpPr txBox="1">
              <a:spLocks noChangeArrowheads="1"/>
            </p:cNvSpPr>
            <p:nvPr/>
          </p:nvSpPr>
          <p:spPr bwMode="auto">
            <a:xfrm>
              <a:off x="7388162" y="806844"/>
              <a:ext cx="356388" cy="35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A</a:t>
              </a:r>
            </a:p>
          </p:txBody>
        </p:sp>
        <p:pic>
          <p:nvPicPr>
            <p:cNvPr id="71" name="Picture 124" descr="Untitled.png">
              <a:extLst>
                <a:ext uri="{FF2B5EF4-FFF2-40B4-BE49-F238E27FC236}">
                  <a16:creationId xmlns:a16="http://schemas.microsoft.com/office/drawing/2014/main" id="{124FDBB1-19F1-4D55-8C7B-7427521680E7}"/>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563" y="1163323"/>
              <a:ext cx="22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95">
            <a:extLst>
              <a:ext uri="{FF2B5EF4-FFF2-40B4-BE49-F238E27FC236}">
                <a16:creationId xmlns:a16="http://schemas.microsoft.com/office/drawing/2014/main" id="{84850C3B-DE45-4E2E-8B83-5B06B2BFF0CC}"/>
              </a:ext>
            </a:extLst>
          </p:cNvPr>
          <p:cNvGrpSpPr>
            <a:grpSpLocks/>
          </p:cNvGrpSpPr>
          <p:nvPr/>
        </p:nvGrpSpPr>
        <p:grpSpPr bwMode="auto">
          <a:xfrm>
            <a:off x="6260728" y="6286036"/>
            <a:ext cx="1473200" cy="542925"/>
            <a:chOff x="1130636" y="1019377"/>
            <a:chExt cx="1998019" cy="694676"/>
          </a:xfrm>
        </p:grpSpPr>
        <p:grpSp>
          <p:nvGrpSpPr>
            <p:cNvPr id="75" name="Group 96">
              <a:extLst>
                <a:ext uri="{FF2B5EF4-FFF2-40B4-BE49-F238E27FC236}">
                  <a16:creationId xmlns:a16="http://schemas.microsoft.com/office/drawing/2014/main" id="{F9D2620B-5D94-4357-AB26-E03C0A380D6E}"/>
                </a:ext>
              </a:extLst>
            </p:cNvPr>
            <p:cNvGrpSpPr>
              <a:grpSpLocks/>
            </p:cNvGrpSpPr>
            <p:nvPr/>
          </p:nvGrpSpPr>
          <p:grpSpPr bwMode="auto">
            <a:xfrm>
              <a:off x="1130636" y="1528179"/>
              <a:ext cx="1998019" cy="185874"/>
              <a:chOff x="1130635" y="1719348"/>
              <a:chExt cx="1998019" cy="185874"/>
            </a:xfrm>
          </p:grpSpPr>
          <p:sp>
            <p:nvSpPr>
              <p:cNvPr id="78" name="Oval 77">
                <a:extLst>
                  <a:ext uri="{FF2B5EF4-FFF2-40B4-BE49-F238E27FC236}">
                    <a16:creationId xmlns:a16="http://schemas.microsoft.com/office/drawing/2014/main" id="{96ED6F74-A96C-4470-B8B4-FE02617B3819}"/>
                  </a:ext>
                </a:extLst>
              </p:cNvPr>
              <p:cNvSpPr>
                <a:spLocks noChangeArrowheads="1"/>
              </p:cNvSpPr>
              <p:nvPr/>
            </p:nvSpPr>
            <p:spPr bwMode="auto">
              <a:xfrm>
                <a:off x="1688223" y="1719348"/>
                <a:ext cx="170373" cy="185874"/>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sp>
            <p:nvSpPr>
              <p:cNvPr id="79" name="Oval 78">
                <a:extLst>
                  <a:ext uri="{FF2B5EF4-FFF2-40B4-BE49-F238E27FC236}">
                    <a16:creationId xmlns:a16="http://schemas.microsoft.com/office/drawing/2014/main" id="{1CC5B26F-18C1-4861-A3BA-B7B97C507282}"/>
                  </a:ext>
                </a:extLst>
              </p:cNvPr>
              <p:cNvSpPr>
                <a:spLocks noChangeArrowheads="1"/>
              </p:cNvSpPr>
              <p:nvPr/>
            </p:nvSpPr>
            <p:spPr bwMode="auto">
              <a:xfrm>
                <a:off x="2305263" y="1719348"/>
                <a:ext cx="170373" cy="185874"/>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cxnSp>
            <p:nvCxnSpPr>
              <p:cNvPr id="80" name="Straight Arrow Connector 79">
                <a:extLst>
                  <a:ext uri="{FF2B5EF4-FFF2-40B4-BE49-F238E27FC236}">
                    <a16:creationId xmlns:a16="http://schemas.microsoft.com/office/drawing/2014/main" id="{BD4B0625-9EFC-4230-B9F5-61CA618E0727}"/>
                  </a:ext>
                </a:extLst>
              </p:cNvPr>
              <p:cNvCxnSpPr/>
              <p:nvPr/>
            </p:nvCxnSpPr>
            <p:spPr>
              <a:xfrm>
                <a:off x="1130635" y="1811786"/>
                <a:ext cx="54256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78315EC8-F084-4AFE-8005-A65B0D6B53E3}"/>
                  </a:ext>
                </a:extLst>
              </p:cNvPr>
              <p:cNvCxnSpPr/>
              <p:nvPr/>
            </p:nvCxnSpPr>
            <p:spPr>
              <a:xfrm flipH="1">
                <a:off x="2491355" y="1811786"/>
                <a:ext cx="6372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76" name="TextBox 97">
              <a:extLst>
                <a:ext uri="{FF2B5EF4-FFF2-40B4-BE49-F238E27FC236}">
                  <a16:creationId xmlns:a16="http://schemas.microsoft.com/office/drawing/2014/main" id="{A8D163CC-A275-4BE0-98BA-2D5AF27850DD}"/>
                </a:ext>
              </a:extLst>
            </p:cNvPr>
            <p:cNvSpPr txBox="1">
              <a:spLocks noChangeArrowheads="1"/>
            </p:cNvSpPr>
            <p:nvPr/>
          </p:nvSpPr>
          <p:spPr bwMode="auto">
            <a:xfrm>
              <a:off x="1599998" y="1019377"/>
              <a:ext cx="447832" cy="48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p</a:t>
              </a:r>
            </a:p>
          </p:txBody>
        </p:sp>
        <p:sp>
          <p:nvSpPr>
            <p:cNvPr id="77" name="TextBox 98">
              <a:extLst>
                <a:ext uri="{FF2B5EF4-FFF2-40B4-BE49-F238E27FC236}">
                  <a16:creationId xmlns:a16="http://schemas.microsoft.com/office/drawing/2014/main" id="{B906C1C2-F0DB-4C53-8189-D87F8C80787F}"/>
                </a:ext>
              </a:extLst>
            </p:cNvPr>
            <p:cNvSpPr txBox="1">
              <a:spLocks noChangeArrowheads="1"/>
            </p:cNvSpPr>
            <p:nvPr/>
          </p:nvSpPr>
          <p:spPr bwMode="auto">
            <a:xfrm>
              <a:off x="2215767" y="1019377"/>
              <a:ext cx="342333" cy="48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a:solidFill>
                    <a:schemeClr val="tx1"/>
                  </a:solidFill>
                  <a:ea typeface="新細明體" panose="02020500000000000000" pitchFamily="18" charset="-120"/>
                  <a:cs typeface="Arial" panose="020B0604020202020204" pitchFamily="34" charset="0"/>
                </a:rPr>
                <a:t>p</a:t>
              </a:r>
            </a:p>
          </p:txBody>
        </p:sp>
      </p:grpSp>
      <p:sp>
        <p:nvSpPr>
          <p:cNvPr id="82" name="TextBox 97">
            <a:extLst>
              <a:ext uri="{FF2B5EF4-FFF2-40B4-BE49-F238E27FC236}">
                <a16:creationId xmlns:a16="http://schemas.microsoft.com/office/drawing/2014/main" id="{7900E780-CD8A-4501-AB73-B41B8652C89C}"/>
              </a:ext>
            </a:extLst>
          </p:cNvPr>
          <p:cNvSpPr txBox="1">
            <a:spLocks noChangeArrowheads="1"/>
          </p:cNvSpPr>
          <p:nvPr/>
        </p:nvSpPr>
        <p:spPr bwMode="auto">
          <a:xfrm>
            <a:off x="1380864" y="6325270"/>
            <a:ext cx="385266"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e</a:t>
            </a:r>
            <a:r>
              <a:rPr lang="en-US" altLang="zh-TW" sz="1800" baseline="30000" dirty="0">
                <a:solidFill>
                  <a:schemeClr val="tx1"/>
                </a:solidFill>
                <a:ea typeface="新細明體" panose="02020500000000000000" pitchFamily="18" charset="-120"/>
                <a:cs typeface="Arial" panose="020B0604020202020204" pitchFamily="34" charset="0"/>
              </a:rPr>
              <a:t>-</a:t>
            </a:r>
          </a:p>
        </p:txBody>
      </p:sp>
      <p:sp>
        <p:nvSpPr>
          <p:cNvPr id="83" name="TextBox 97">
            <a:extLst>
              <a:ext uri="{FF2B5EF4-FFF2-40B4-BE49-F238E27FC236}">
                <a16:creationId xmlns:a16="http://schemas.microsoft.com/office/drawing/2014/main" id="{73F32B64-3997-44A0-ABBC-4BC0EF1E85BE}"/>
              </a:ext>
            </a:extLst>
          </p:cNvPr>
          <p:cNvSpPr txBox="1">
            <a:spLocks noChangeArrowheads="1"/>
          </p:cNvSpPr>
          <p:nvPr/>
        </p:nvSpPr>
        <p:spPr bwMode="auto">
          <a:xfrm>
            <a:off x="1859489" y="6325270"/>
            <a:ext cx="423738"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eaLnBrk="1" hangingPunct="1">
              <a:buClrTx/>
              <a:buSzTx/>
              <a:buFontTx/>
              <a:buNone/>
            </a:pPr>
            <a:r>
              <a:rPr lang="en-US" altLang="zh-TW" sz="1800" dirty="0">
                <a:solidFill>
                  <a:schemeClr val="tx1"/>
                </a:solidFill>
                <a:ea typeface="新細明體" panose="02020500000000000000" pitchFamily="18" charset="-120"/>
                <a:cs typeface="Arial" panose="020B0604020202020204" pitchFamily="34" charset="0"/>
              </a:rPr>
              <a:t>e</a:t>
            </a:r>
            <a:r>
              <a:rPr lang="en-US" altLang="zh-TW" sz="1800" baseline="30000" dirty="0">
                <a:solidFill>
                  <a:schemeClr val="tx1"/>
                </a:solidFill>
                <a:ea typeface="新細明體" panose="02020500000000000000" pitchFamily="18" charset="-120"/>
                <a:cs typeface="Arial" panose="020B0604020202020204" pitchFamily="34" charset="0"/>
              </a:rPr>
              <a:t>+</a:t>
            </a:r>
          </a:p>
        </p:txBody>
      </p:sp>
      <p:grpSp>
        <p:nvGrpSpPr>
          <p:cNvPr id="92" name="Group 96">
            <a:extLst>
              <a:ext uri="{FF2B5EF4-FFF2-40B4-BE49-F238E27FC236}">
                <a16:creationId xmlns:a16="http://schemas.microsoft.com/office/drawing/2014/main" id="{DFB92459-7DF6-4D74-AE8C-D9C52D970907}"/>
              </a:ext>
            </a:extLst>
          </p:cNvPr>
          <p:cNvGrpSpPr>
            <a:grpSpLocks/>
          </p:cNvGrpSpPr>
          <p:nvPr/>
        </p:nvGrpSpPr>
        <p:grpSpPr bwMode="auto">
          <a:xfrm>
            <a:off x="1076152" y="6774174"/>
            <a:ext cx="1473200" cy="52871"/>
            <a:chOff x="1130635" y="1784900"/>
            <a:chExt cx="1998019" cy="67648"/>
          </a:xfrm>
        </p:grpSpPr>
        <p:sp>
          <p:nvSpPr>
            <p:cNvPr id="93" name="Oval 92">
              <a:extLst>
                <a:ext uri="{FF2B5EF4-FFF2-40B4-BE49-F238E27FC236}">
                  <a16:creationId xmlns:a16="http://schemas.microsoft.com/office/drawing/2014/main" id="{54669BDA-A171-4758-98D0-E573BE0A906D}"/>
                </a:ext>
              </a:extLst>
            </p:cNvPr>
            <p:cNvSpPr>
              <a:spLocks noChangeArrowheads="1"/>
            </p:cNvSpPr>
            <p:nvPr/>
          </p:nvSpPr>
          <p:spPr bwMode="auto">
            <a:xfrm>
              <a:off x="1730335" y="1784900"/>
              <a:ext cx="62006" cy="67648"/>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cxnSp>
          <p:nvCxnSpPr>
            <p:cNvPr id="94" name="Straight Arrow Connector 93">
              <a:extLst>
                <a:ext uri="{FF2B5EF4-FFF2-40B4-BE49-F238E27FC236}">
                  <a16:creationId xmlns:a16="http://schemas.microsoft.com/office/drawing/2014/main" id="{B699214E-41D9-4439-A8B4-1D6F6AEBA200}"/>
                </a:ext>
              </a:extLst>
            </p:cNvPr>
            <p:cNvCxnSpPr/>
            <p:nvPr/>
          </p:nvCxnSpPr>
          <p:spPr>
            <a:xfrm>
              <a:off x="1130635" y="1811786"/>
              <a:ext cx="54256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A5B5758C-9AF4-4F7A-B46D-8993FDBB2501}"/>
                </a:ext>
              </a:extLst>
            </p:cNvPr>
            <p:cNvCxnSpPr/>
            <p:nvPr/>
          </p:nvCxnSpPr>
          <p:spPr>
            <a:xfrm flipH="1">
              <a:off x="2491355" y="1811786"/>
              <a:ext cx="6372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96" name="Oval 95">
            <a:extLst>
              <a:ext uri="{FF2B5EF4-FFF2-40B4-BE49-F238E27FC236}">
                <a16:creationId xmlns:a16="http://schemas.microsoft.com/office/drawing/2014/main" id="{4B0B0BA6-A1E6-409E-9D78-9999DCEAF0E5}"/>
              </a:ext>
            </a:extLst>
          </p:cNvPr>
          <p:cNvSpPr>
            <a:spLocks noChangeArrowheads="1"/>
          </p:cNvSpPr>
          <p:nvPr/>
        </p:nvSpPr>
        <p:spPr bwMode="auto">
          <a:xfrm>
            <a:off x="2002556" y="6767294"/>
            <a:ext cx="45719" cy="52870"/>
          </a:xfrm>
          <a:prstGeom prst="ellipse">
            <a:avLst/>
          </a:prstGeom>
          <a:gradFill rotWithShape="1">
            <a:gsLst>
              <a:gs pos="0">
                <a:srgbClr val="2C5D98"/>
              </a:gs>
              <a:gs pos="80000">
                <a:srgbClr val="3C7BC7"/>
              </a:gs>
              <a:gs pos="100000">
                <a:srgbClr val="3A7CCB"/>
              </a:gs>
            </a:gsLst>
            <a:lin ang="16200000"/>
          </a:gradFill>
          <a:ln w="9525" algn="ctr">
            <a:solidFill>
              <a:srgbClr val="4A7EBB"/>
            </a:solidFill>
            <a:round/>
            <a:headEnd/>
            <a:tailEnd/>
          </a:ln>
          <a:effectLst>
            <a:outerShdw blurRad="40000" dist="23000" dir="5400000" rotWithShape="0">
              <a:srgbClr val="000000">
                <a:alpha val="34999"/>
              </a:srgbClr>
            </a:outerShdw>
          </a:effectLst>
        </p:spPr>
        <p:txBody>
          <a:bodyPr lIns="101882" tIns="50941" rIns="101882" bIns="50941" anchor="ctr"/>
          <a:lstStyle>
            <a:lvl1pPr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1pPr>
            <a:lvl2pPr marL="827088" indent="-3175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2pPr>
            <a:lvl3pPr marL="1273175"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782763"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4pPr>
            <a:lvl5pPr marL="2292350" indent="-254000" defTabSz="1019175">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5pPr>
            <a:lvl6pPr marL="27495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6pPr>
            <a:lvl7pPr marL="32067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7pPr>
            <a:lvl8pPr marL="36639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8pPr>
            <a:lvl9pPr marL="4121150" indent="-254000" defTabSz="1019175"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9pPr>
          </a:lstStyle>
          <a:p>
            <a:pPr algn="ctr" eaLnBrk="1" hangingPunct="1">
              <a:buClrTx/>
              <a:buSzTx/>
              <a:buFontTx/>
              <a:buNone/>
            </a:pPr>
            <a:endParaRPr lang="zh-TW" altLang="en-US" sz="2000">
              <a:solidFill>
                <a:srgbClr val="FFFFFF"/>
              </a:solidFill>
              <a:latin typeface="Calibri" panose="020F0502020204030204" pitchFamily="34" charset="0"/>
              <a:ea typeface="新細明體" panose="02020500000000000000" pitchFamily="18" charset="-120"/>
            </a:endParaRPr>
          </a:p>
        </p:txBody>
      </p:sp>
      <p:sp>
        <p:nvSpPr>
          <p:cNvPr id="8" name="Footer Placeholder 3">
            <a:extLst>
              <a:ext uri="{FF2B5EF4-FFF2-40B4-BE49-F238E27FC236}">
                <a16:creationId xmlns:a16="http://schemas.microsoft.com/office/drawing/2014/main" id="{75C03C06-E0AA-059A-F54B-759058048CE9}"/>
              </a:ext>
            </a:extLst>
          </p:cNvPr>
          <p:cNvSpPr>
            <a:spLocks noGrp="1"/>
          </p:cNvSpPr>
          <p:nvPr>
            <p:ph type="ftr" idx="3"/>
          </p:nvPr>
        </p:nvSpPr>
        <p:spPr>
          <a:xfrm>
            <a:off x="3460943" y="7288216"/>
            <a:ext cx="7240283" cy="466725"/>
          </a:xfrm>
        </p:spPr>
        <p:txBody>
          <a:bodyPr/>
          <a:lstStyle/>
          <a:p>
            <a:pPr>
              <a:defRPr/>
            </a:pPr>
            <a:r>
              <a:rPr lang="en-US" altLang="en-US" dirty="0"/>
              <a:t>EEC in </a:t>
            </a:r>
            <a:r>
              <a:rPr lang="en-US" altLang="en-US" dirty="0" err="1"/>
              <a:t>e+e</a:t>
            </a:r>
            <a:r>
              <a:rPr lang="en-US" altLang="en-US" dirty="0"/>
              <a:t>-, pp and PbPb with ALEPH and CMS</a:t>
            </a:r>
          </a:p>
        </p:txBody>
      </p:sp>
    </p:spTree>
    <p:extLst>
      <p:ext uri="{BB962C8B-B14F-4D97-AF65-F5344CB8AC3E}">
        <p14:creationId xmlns:p14="http://schemas.microsoft.com/office/powerpoint/2010/main" val="1965957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260-AB5C-449F-A1CD-60422343F0D0}"/>
              </a:ext>
            </a:extLst>
          </p:cNvPr>
          <p:cNvSpPr>
            <a:spLocks noGrp="1"/>
          </p:cNvSpPr>
          <p:nvPr>
            <p:ph type="title"/>
          </p:nvPr>
        </p:nvSpPr>
        <p:spPr/>
        <p:txBody>
          <a:bodyPr/>
          <a:lstStyle/>
          <a:p>
            <a:r>
              <a:rPr lang="en-US" dirty="0"/>
              <a:t>JEWEL vs HYBRID (All Hadrons) </a:t>
            </a:r>
          </a:p>
        </p:txBody>
      </p:sp>
      <p:sp>
        <p:nvSpPr>
          <p:cNvPr id="4" name="Slide Number Placeholder 3">
            <a:extLst>
              <a:ext uri="{FF2B5EF4-FFF2-40B4-BE49-F238E27FC236}">
                <a16:creationId xmlns:a16="http://schemas.microsoft.com/office/drawing/2014/main" id="{91162A37-7481-4BDE-B116-123215324944}"/>
              </a:ext>
            </a:extLst>
          </p:cNvPr>
          <p:cNvSpPr>
            <a:spLocks noGrp="1"/>
          </p:cNvSpPr>
          <p:nvPr>
            <p:ph type="sldNum" idx="10"/>
          </p:nvPr>
        </p:nvSpPr>
        <p:spPr/>
        <p:txBody>
          <a:bodyPr/>
          <a:lstStyle/>
          <a:p>
            <a:pPr>
              <a:defRPr/>
            </a:pPr>
            <a:fld id="{CE073F8C-D60B-48F1-9268-A8D1323DD3CB}" type="slidenum">
              <a:rPr lang="en-US" altLang="en-US" smtClean="0"/>
              <a:pPr>
                <a:defRPr/>
              </a:pPr>
              <a:t>64</a:t>
            </a:fld>
            <a:endParaRPr lang="en-US" altLang="en-US"/>
          </a:p>
        </p:txBody>
      </p:sp>
      <p:sp>
        <p:nvSpPr>
          <p:cNvPr id="5" name="Footer Placeholder 4">
            <a:extLst>
              <a:ext uri="{FF2B5EF4-FFF2-40B4-BE49-F238E27FC236}">
                <a16:creationId xmlns:a16="http://schemas.microsoft.com/office/drawing/2014/main" id="{51ECCBC0-D7D0-4601-AAC1-53C85858156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pic>
        <p:nvPicPr>
          <p:cNvPr id="11" name="Picture 10">
            <a:extLst>
              <a:ext uri="{FF2B5EF4-FFF2-40B4-BE49-F238E27FC236}">
                <a16:creationId xmlns:a16="http://schemas.microsoft.com/office/drawing/2014/main" id="{961EAAFE-C55C-4E6C-BEA6-2260F8A9F974}"/>
              </a:ext>
            </a:extLst>
          </p:cNvPr>
          <p:cNvPicPr>
            <a:picLocks noChangeAspect="1"/>
          </p:cNvPicPr>
          <p:nvPr/>
        </p:nvPicPr>
        <p:blipFill>
          <a:blip r:embed="rId2"/>
          <a:stretch>
            <a:fillRect/>
          </a:stretch>
        </p:blipFill>
        <p:spPr>
          <a:xfrm>
            <a:off x="356072" y="1077888"/>
            <a:ext cx="5760448" cy="5767069"/>
          </a:xfrm>
          <a:prstGeom prst="rect">
            <a:avLst/>
          </a:prstGeom>
        </p:spPr>
      </p:pic>
      <p:pic>
        <p:nvPicPr>
          <p:cNvPr id="7" name="Picture 6">
            <a:extLst>
              <a:ext uri="{FF2B5EF4-FFF2-40B4-BE49-F238E27FC236}">
                <a16:creationId xmlns:a16="http://schemas.microsoft.com/office/drawing/2014/main" id="{AE31EE83-4224-4F22-805E-1BB72A716935}"/>
              </a:ext>
            </a:extLst>
          </p:cNvPr>
          <p:cNvPicPr>
            <a:picLocks noChangeAspect="1"/>
          </p:cNvPicPr>
          <p:nvPr/>
        </p:nvPicPr>
        <p:blipFill>
          <a:blip r:embed="rId3"/>
          <a:stretch>
            <a:fillRect/>
          </a:stretch>
        </p:blipFill>
        <p:spPr>
          <a:xfrm>
            <a:off x="6332736" y="1026228"/>
            <a:ext cx="5943600" cy="5870387"/>
          </a:xfrm>
          <a:prstGeom prst="rect">
            <a:avLst/>
          </a:prstGeom>
        </p:spPr>
      </p:pic>
      <p:sp>
        <p:nvSpPr>
          <p:cNvPr id="3" name="Oval 2">
            <a:extLst>
              <a:ext uri="{FF2B5EF4-FFF2-40B4-BE49-F238E27FC236}">
                <a16:creationId xmlns:a16="http://schemas.microsoft.com/office/drawing/2014/main" id="{D098AB86-A90A-4A5C-962A-8EB15E61E521}"/>
              </a:ext>
            </a:extLst>
          </p:cNvPr>
          <p:cNvSpPr/>
          <p:nvPr/>
        </p:nvSpPr>
        <p:spPr>
          <a:xfrm>
            <a:off x="284064" y="3094112"/>
            <a:ext cx="1440160" cy="2088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34E5B7-55CB-4B85-8956-E4493935CD96}"/>
              </a:ext>
            </a:extLst>
          </p:cNvPr>
          <p:cNvSpPr/>
          <p:nvPr/>
        </p:nvSpPr>
        <p:spPr>
          <a:xfrm>
            <a:off x="6260922" y="3166120"/>
            <a:ext cx="1440160" cy="2088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867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260-AB5C-449F-A1CD-60422343F0D0}"/>
              </a:ext>
            </a:extLst>
          </p:cNvPr>
          <p:cNvSpPr>
            <a:spLocks noGrp="1"/>
          </p:cNvSpPr>
          <p:nvPr>
            <p:ph type="title"/>
          </p:nvPr>
        </p:nvSpPr>
        <p:spPr/>
        <p:txBody>
          <a:bodyPr/>
          <a:lstStyle/>
          <a:p>
            <a:r>
              <a:rPr lang="en-US" dirty="0"/>
              <a:t>Z-Tagged E2C in HYBRID Model (All Hadrons)</a:t>
            </a:r>
          </a:p>
        </p:txBody>
      </p:sp>
      <p:sp>
        <p:nvSpPr>
          <p:cNvPr id="4" name="Slide Number Placeholder 3">
            <a:extLst>
              <a:ext uri="{FF2B5EF4-FFF2-40B4-BE49-F238E27FC236}">
                <a16:creationId xmlns:a16="http://schemas.microsoft.com/office/drawing/2014/main" id="{91162A37-7481-4BDE-B116-123215324944}"/>
              </a:ext>
            </a:extLst>
          </p:cNvPr>
          <p:cNvSpPr>
            <a:spLocks noGrp="1"/>
          </p:cNvSpPr>
          <p:nvPr>
            <p:ph type="sldNum" idx="10"/>
          </p:nvPr>
        </p:nvSpPr>
        <p:spPr/>
        <p:txBody>
          <a:bodyPr/>
          <a:lstStyle/>
          <a:p>
            <a:pPr>
              <a:defRPr/>
            </a:pPr>
            <a:fld id="{CE073F8C-D60B-48F1-9268-A8D1323DD3CB}" type="slidenum">
              <a:rPr lang="en-US" altLang="en-US" smtClean="0"/>
              <a:pPr>
                <a:defRPr/>
              </a:pPr>
              <a:t>65</a:t>
            </a:fld>
            <a:endParaRPr lang="en-US" altLang="en-US"/>
          </a:p>
        </p:txBody>
      </p:sp>
      <p:sp>
        <p:nvSpPr>
          <p:cNvPr id="5" name="Footer Placeholder 4">
            <a:extLst>
              <a:ext uri="{FF2B5EF4-FFF2-40B4-BE49-F238E27FC236}">
                <a16:creationId xmlns:a16="http://schemas.microsoft.com/office/drawing/2014/main" id="{51ECCBC0-D7D0-4601-AAC1-53C85858156F}"/>
              </a:ext>
            </a:extLst>
          </p:cNvPr>
          <p:cNvSpPr>
            <a:spLocks noGrp="1"/>
          </p:cNvSpPr>
          <p:nvPr>
            <p:ph type="ftr" idx="3"/>
          </p:nvPr>
        </p:nvSpPr>
        <p:spPr/>
        <p:txBody>
          <a:bodyPr/>
          <a:lstStyle/>
          <a:p>
            <a:pPr>
              <a:defRPr/>
            </a:pPr>
            <a:r>
              <a:rPr lang="en-US" dirty="0">
                <a:latin typeface="Arial"/>
                <a:ea typeface="新細明體"/>
                <a:cs typeface="Arial"/>
              </a:rPr>
              <a:t>EEC in </a:t>
            </a:r>
            <a:r>
              <a:rPr lang="en-US" dirty="0" err="1">
                <a:latin typeface="Arial"/>
                <a:ea typeface="新細明體"/>
                <a:cs typeface="Arial"/>
              </a:rPr>
              <a:t>e+e</a:t>
            </a:r>
            <a:r>
              <a:rPr lang="en-US" dirty="0">
                <a:latin typeface="Arial"/>
                <a:ea typeface="新細明體"/>
                <a:cs typeface="Arial"/>
              </a:rPr>
              <a:t>-, pp and PbPb with ALEPH and CMS</a:t>
            </a:r>
            <a:endParaRPr lang="en-US" dirty="0">
              <a:solidFill>
                <a:srgbClr val="808080"/>
              </a:solidFill>
              <a:latin typeface="Arial"/>
              <a:cs typeface="Arial"/>
            </a:endParaRPr>
          </a:p>
        </p:txBody>
      </p:sp>
      <p:sp>
        <p:nvSpPr>
          <p:cNvPr id="10" name="TextBox 9">
            <a:extLst>
              <a:ext uri="{FF2B5EF4-FFF2-40B4-BE49-F238E27FC236}">
                <a16:creationId xmlns:a16="http://schemas.microsoft.com/office/drawing/2014/main" id="{1DCDACF4-3AAB-46BB-BDB5-57106FF4B46B}"/>
              </a:ext>
            </a:extLst>
          </p:cNvPr>
          <p:cNvSpPr txBox="1"/>
          <p:nvPr/>
        </p:nvSpPr>
        <p:spPr>
          <a:xfrm>
            <a:off x="6836792" y="1365920"/>
            <a:ext cx="4824536" cy="369332"/>
          </a:xfrm>
          <a:prstGeom prst="rect">
            <a:avLst/>
          </a:prstGeom>
          <a:noFill/>
        </p:spPr>
        <p:txBody>
          <a:bodyPr wrap="square" rtlCol="0">
            <a:spAutoFit/>
          </a:bodyPr>
          <a:lstStyle/>
          <a:p>
            <a:r>
              <a:rPr lang="en-US" dirty="0"/>
              <a:t>Description</a:t>
            </a:r>
          </a:p>
        </p:txBody>
      </p:sp>
      <p:pic>
        <p:nvPicPr>
          <p:cNvPr id="6" name="Picture 5">
            <a:extLst>
              <a:ext uri="{FF2B5EF4-FFF2-40B4-BE49-F238E27FC236}">
                <a16:creationId xmlns:a16="http://schemas.microsoft.com/office/drawing/2014/main" id="{381C8229-6E69-4D4F-9891-3B627DA92275}"/>
              </a:ext>
            </a:extLst>
          </p:cNvPr>
          <p:cNvPicPr>
            <a:picLocks noChangeAspect="1"/>
          </p:cNvPicPr>
          <p:nvPr/>
        </p:nvPicPr>
        <p:blipFill>
          <a:blip r:embed="rId2"/>
          <a:stretch>
            <a:fillRect/>
          </a:stretch>
        </p:blipFill>
        <p:spPr>
          <a:xfrm>
            <a:off x="373325" y="1018316"/>
            <a:ext cx="5943600" cy="5870387"/>
          </a:xfrm>
          <a:prstGeom prst="rect">
            <a:avLst/>
          </a:prstGeom>
        </p:spPr>
      </p:pic>
      <p:pic>
        <p:nvPicPr>
          <p:cNvPr id="12" name="Picture 11">
            <a:extLst>
              <a:ext uri="{FF2B5EF4-FFF2-40B4-BE49-F238E27FC236}">
                <a16:creationId xmlns:a16="http://schemas.microsoft.com/office/drawing/2014/main" id="{1AA601A6-2D5E-4B4D-8828-A7A4E0CAD2BB}"/>
              </a:ext>
            </a:extLst>
          </p:cNvPr>
          <p:cNvPicPr>
            <a:picLocks noChangeAspect="1"/>
          </p:cNvPicPr>
          <p:nvPr/>
        </p:nvPicPr>
        <p:blipFill>
          <a:blip r:embed="rId3"/>
          <a:stretch>
            <a:fillRect/>
          </a:stretch>
        </p:blipFill>
        <p:spPr>
          <a:xfrm>
            <a:off x="6260728" y="1064095"/>
            <a:ext cx="5832648" cy="5839849"/>
          </a:xfrm>
          <a:prstGeom prst="rect">
            <a:avLst/>
          </a:prstGeom>
        </p:spPr>
      </p:pic>
      <p:sp>
        <p:nvSpPr>
          <p:cNvPr id="13" name="TextBox 12">
            <a:extLst>
              <a:ext uri="{FF2B5EF4-FFF2-40B4-BE49-F238E27FC236}">
                <a16:creationId xmlns:a16="http://schemas.microsoft.com/office/drawing/2014/main" id="{ED1D9BC9-60E8-4142-A5B6-487CE02FFFF9}"/>
              </a:ext>
            </a:extLst>
          </p:cNvPr>
          <p:cNvSpPr txBox="1"/>
          <p:nvPr/>
        </p:nvSpPr>
        <p:spPr>
          <a:xfrm>
            <a:off x="171326" y="6888703"/>
            <a:ext cx="6909758" cy="369332"/>
          </a:xfrm>
          <a:prstGeom prst="rect">
            <a:avLst/>
          </a:prstGeom>
          <a:noFill/>
        </p:spPr>
        <p:txBody>
          <a:bodyPr wrap="square">
            <a:spAutoFit/>
          </a:bodyPr>
          <a:lstStyle/>
          <a:p>
            <a:r>
              <a:rPr lang="en-US" sz="1800" dirty="0"/>
              <a:t>Daniel Pablo, Krishna Rajagopal, Yi Chen, YJL</a:t>
            </a:r>
          </a:p>
        </p:txBody>
      </p:sp>
      <p:sp>
        <p:nvSpPr>
          <p:cNvPr id="14" name="TextBox 13">
            <a:extLst>
              <a:ext uri="{FF2B5EF4-FFF2-40B4-BE49-F238E27FC236}">
                <a16:creationId xmlns:a16="http://schemas.microsoft.com/office/drawing/2014/main" id="{DC6B13F4-01D3-4F5C-9B39-4D9C1749C143}"/>
              </a:ext>
            </a:extLst>
          </p:cNvPr>
          <p:cNvSpPr txBox="1"/>
          <p:nvPr/>
        </p:nvSpPr>
        <p:spPr>
          <a:xfrm>
            <a:off x="9429080" y="3434519"/>
            <a:ext cx="2088232" cy="584775"/>
          </a:xfrm>
          <a:prstGeom prst="rect">
            <a:avLst/>
          </a:prstGeom>
          <a:noFill/>
        </p:spPr>
        <p:txBody>
          <a:bodyPr wrap="square" rtlCol="0">
            <a:spAutoFit/>
          </a:bodyPr>
          <a:lstStyle/>
          <a:p>
            <a:r>
              <a:rPr lang="en-US" sz="3200" dirty="0"/>
              <a:t>Zoom</a:t>
            </a:r>
          </a:p>
        </p:txBody>
      </p:sp>
    </p:spTree>
    <p:extLst>
      <p:ext uri="{BB962C8B-B14F-4D97-AF65-F5344CB8AC3E}">
        <p14:creationId xmlns:p14="http://schemas.microsoft.com/office/powerpoint/2010/main" val="1490640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8CE7-EB15-4A21-BBB0-1F9F1CAA3C8D}"/>
              </a:ext>
            </a:extLst>
          </p:cNvPr>
          <p:cNvSpPr>
            <a:spLocks noGrp="1"/>
          </p:cNvSpPr>
          <p:nvPr>
            <p:ph type="title"/>
          </p:nvPr>
        </p:nvSpPr>
        <p:spPr/>
        <p:txBody>
          <a:bodyPr/>
          <a:lstStyle/>
          <a:p>
            <a:r>
              <a:rPr lang="en-US" dirty="0"/>
              <a:t>Track-based EEC in </a:t>
            </a:r>
            <a:r>
              <a:rPr lang="en-US" dirty="0" err="1"/>
              <a:t>e</a:t>
            </a:r>
            <a:r>
              <a:rPr lang="en-US" baseline="30000" dirty="0" err="1"/>
              <a:t>+</a:t>
            </a:r>
            <a:r>
              <a:rPr lang="en-US" dirty="0" err="1"/>
              <a:t>e</a:t>
            </a:r>
            <a:r>
              <a:rPr lang="en-US" baseline="30000" dirty="0"/>
              <a:t>-</a:t>
            </a:r>
            <a:r>
              <a:rPr lang="en-US" dirty="0"/>
              <a:t> Collisions</a:t>
            </a:r>
          </a:p>
        </p:txBody>
      </p:sp>
      <p:sp>
        <p:nvSpPr>
          <p:cNvPr id="3" name="Slide Number Placeholder 2">
            <a:extLst>
              <a:ext uri="{FF2B5EF4-FFF2-40B4-BE49-F238E27FC236}">
                <a16:creationId xmlns:a16="http://schemas.microsoft.com/office/drawing/2014/main" id="{D29DF04C-CCD0-46CC-A96C-C7B6980646DF}"/>
              </a:ext>
            </a:extLst>
          </p:cNvPr>
          <p:cNvSpPr>
            <a:spLocks noGrp="1"/>
          </p:cNvSpPr>
          <p:nvPr>
            <p:ph type="sldNum" idx="10"/>
          </p:nvPr>
        </p:nvSpPr>
        <p:spPr/>
        <p:txBody>
          <a:bodyPr/>
          <a:lstStyle/>
          <a:p>
            <a:pPr>
              <a:defRPr/>
            </a:pPr>
            <a:fld id="{5FAFCA32-E79B-49D5-A95D-2B1C2F2F5DAE}" type="slidenum">
              <a:rPr lang="en-US" altLang="en-US" smtClean="0"/>
              <a:pPr>
                <a:defRPr/>
              </a:pPr>
              <a:t>66</a:t>
            </a:fld>
            <a:endParaRPr lang="en-US" altLang="en-US"/>
          </a:p>
        </p:txBody>
      </p:sp>
      <p:sp>
        <p:nvSpPr>
          <p:cNvPr id="4" name="Footer Placeholder 3">
            <a:extLst>
              <a:ext uri="{FF2B5EF4-FFF2-40B4-BE49-F238E27FC236}">
                <a16:creationId xmlns:a16="http://schemas.microsoft.com/office/drawing/2014/main" id="{9EE5C73E-AA7D-4FC3-9012-045AAED9699D}"/>
              </a:ext>
            </a:extLst>
          </p:cNvPr>
          <p:cNvSpPr>
            <a:spLocks noGrp="1"/>
          </p:cNvSpPr>
          <p:nvPr>
            <p:ph type="ftr" idx="3"/>
          </p:nvPr>
        </p:nvSpPr>
        <p:spPr/>
        <p:txBody>
          <a:bodyPr/>
          <a:lstStyle/>
          <a:p>
            <a:pPr>
              <a:defRPr/>
            </a:pPr>
            <a:r>
              <a:rPr lang="en-US" altLang="en-US"/>
              <a:t>Unraveling the Hard Probe-Induced Medium Response with Jet Data</a:t>
            </a:r>
            <a:endParaRPr lang="en-US" altLang="en-US" dirty="0"/>
          </a:p>
        </p:txBody>
      </p:sp>
      <p:pic>
        <p:nvPicPr>
          <p:cNvPr id="6" name="Picture 5">
            <a:extLst>
              <a:ext uri="{FF2B5EF4-FFF2-40B4-BE49-F238E27FC236}">
                <a16:creationId xmlns:a16="http://schemas.microsoft.com/office/drawing/2014/main" id="{2DF0DE39-408E-44C8-88DE-EB1AA67459F5}"/>
              </a:ext>
            </a:extLst>
          </p:cNvPr>
          <p:cNvPicPr>
            <a:picLocks noChangeAspect="1"/>
          </p:cNvPicPr>
          <p:nvPr/>
        </p:nvPicPr>
        <p:blipFill>
          <a:blip r:embed="rId2"/>
          <a:stretch>
            <a:fillRect/>
          </a:stretch>
        </p:blipFill>
        <p:spPr>
          <a:xfrm>
            <a:off x="500088" y="1149896"/>
            <a:ext cx="10799258" cy="5183854"/>
          </a:xfrm>
          <a:prstGeom prst="rect">
            <a:avLst/>
          </a:prstGeom>
        </p:spPr>
      </p:pic>
      <p:pic>
        <p:nvPicPr>
          <p:cNvPr id="7" name="圖片 20" descr="Hannah Bossi (@HannahBossi) / X">
            <a:extLst>
              <a:ext uri="{FF2B5EF4-FFF2-40B4-BE49-F238E27FC236}">
                <a16:creationId xmlns:a16="http://schemas.microsoft.com/office/drawing/2014/main" id="{C7D0A88B-AE61-49D3-87F3-866EF70AF320}"/>
              </a:ext>
            </a:extLst>
          </p:cNvPr>
          <p:cNvPicPr>
            <a:picLocks noChangeAspect="1"/>
          </p:cNvPicPr>
          <p:nvPr/>
        </p:nvPicPr>
        <p:blipFill>
          <a:blip r:embed="rId3"/>
          <a:stretch>
            <a:fillRect/>
          </a:stretch>
        </p:blipFill>
        <p:spPr>
          <a:xfrm>
            <a:off x="11923680" y="1941984"/>
            <a:ext cx="1109363" cy="1109364"/>
          </a:xfrm>
          <a:prstGeom prst="rect">
            <a:avLst/>
          </a:prstGeom>
        </p:spPr>
      </p:pic>
      <p:sp>
        <p:nvSpPr>
          <p:cNvPr id="8" name="文字方塊 5">
            <a:extLst>
              <a:ext uri="{FF2B5EF4-FFF2-40B4-BE49-F238E27FC236}">
                <a16:creationId xmlns:a16="http://schemas.microsoft.com/office/drawing/2014/main" id="{9CE9ECE8-A895-4E25-AD7C-FFA1754607AB}"/>
              </a:ext>
            </a:extLst>
          </p:cNvPr>
          <p:cNvSpPr txBox="1"/>
          <p:nvPr/>
        </p:nvSpPr>
        <p:spPr>
          <a:xfrm>
            <a:off x="11526127" y="3118735"/>
            <a:ext cx="186061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r>
              <a:rPr lang="zh-TW" altLang="en-US" sz="1200">
                <a:latin typeface="Arial"/>
                <a:ea typeface="ＭＳ Ｐゴシック"/>
                <a:cs typeface="Arial"/>
              </a:rPr>
              <a:t>Hannah Bossi (MIT)</a:t>
            </a:r>
            <a:endParaRPr lang="zh-TW"/>
          </a:p>
        </p:txBody>
      </p:sp>
    </p:spTree>
    <p:extLst>
      <p:ext uri="{BB962C8B-B14F-4D97-AF65-F5344CB8AC3E}">
        <p14:creationId xmlns:p14="http://schemas.microsoft.com/office/powerpoint/2010/main" val="53324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7A1A-ED7B-4534-8A8D-D4E1D938DF2E}"/>
              </a:ext>
            </a:extLst>
          </p:cNvPr>
          <p:cNvSpPr>
            <a:spLocks noGrp="1"/>
          </p:cNvSpPr>
          <p:nvPr>
            <p:ph type="title"/>
          </p:nvPr>
        </p:nvSpPr>
        <p:spPr/>
        <p:txBody>
          <a:bodyPr/>
          <a:lstStyle/>
          <a:p>
            <a:r>
              <a:rPr lang="en-US" sz="4350" dirty="0">
                <a:latin typeface="Arial"/>
                <a:cs typeface="Arial"/>
              </a:rPr>
              <a:t>First Measurement of E3C and E3C/E2C in pp</a:t>
            </a:r>
          </a:p>
        </p:txBody>
      </p:sp>
      <p:sp>
        <p:nvSpPr>
          <p:cNvPr id="3" name="Slide Number Placeholder 2">
            <a:extLst>
              <a:ext uri="{FF2B5EF4-FFF2-40B4-BE49-F238E27FC236}">
                <a16:creationId xmlns:a16="http://schemas.microsoft.com/office/drawing/2014/main" id="{8FD7C21B-BC2E-4B83-83C4-8E7D49EB88B9}"/>
              </a:ext>
            </a:extLst>
          </p:cNvPr>
          <p:cNvSpPr>
            <a:spLocks noGrp="1"/>
          </p:cNvSpPr>
          <p:nvPr>
            <p:ph type="sldNum" idx="10"/>
          </p:nvPr>
        </p:nvSpPr>
        <p:spPr/>
        <p:txBody>
          <a:bodyPr/>
          <a:lstStyle/>
          <a:p>
            <a:pPr>
              <a:defRPr/>
            </a:pPr>
            <a:fld id="{5FAFCA32-E79B-49D5-A95D-2B1C2F2F5DAE}" type="slidenum">
              <a:rPr lang="en-US" altLang="en-US" smtClean="0"/>
              <a:pPr>
                <a:defRPr/>
              </a:pPr>
              <a:t>7</a:t>
            </a:fld>
            <a:endParaRPr lang="en-US" altLang="en-US"/>
          </a:p>
        </p:txBody>
      </p:sp>
      <p:sp>
        <p:nvSpPr>
          <p:cNvPr id="4" name="Footer Placeholder 3">
            <a:extLst>
              <a:ext uri="{FF2B5EF4-FFF2-40B4-BE49-F238E27FC236}">
                <a16:creationId xmlns:a16="http://schemas.microsoft.com/office/drawing/2014/main" id="{3702BE5B-8FB5-43A9-AB28-FACBA7FBCE24}"/>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grpSp>
        <p:nvGrpSpPr>
          <p:cNvPr id="13" name="Group">
            <a:extLst>
              <a:ext uri="{FF2B5EF4-FFF2-40B4-BE49-F238E27FC236}">
                <a16:creationId xmlns:a16="http://schemas.microsoft.com/office/drawing/2014/main" id="{E2E85C74-E873-49BC-A6EB-75541543429D}"/>
              </a:ext>
            </a:extLst>
          </p:cNvPr>
          <p:cNvGrpSpPr/>
          <p:nvPr/>
        </p:nvGrpSpPr>
        <p:grpSpPr>
          <a:xfrm>
            <a:off x="1795713" y="2109940"/>
            <a:ext cx="4712637" cy="800776"/>
            <a:chOff x="0" y="0"/>
            <a:chExt cx="8316417" cy="1413132"/>
          </a:xfrm>
        </p:grpSpPr>
        <p:pic>
          <p:nvPicPr>
            <p:cNvPr id="14" name="Image" descr="Image">
              <a:extLst>
                <a:ext uri="{FF2B5EF4-FFF2-40B4-BE49-F238E27FC236}">
                  <a16:creationId xmlns:a16="http://schemas.microsoft.com/office/drawing/2014/main" id="{6E65A741-BDAE-4D5B-B7D7-1C95DF7FE6FA}"/>
                </a:ext>
              </a:extLst>
            </p:cNvPr>
            <p:cNvPicPr>
              <a:picLocks noChangeAspect="1"/>
            </p:cNvPicPr>
            <p:nvPr/>
          </p:nvPicPr>
          <p:blipFill>
            <a:blip r:embed="rId3"/>
            <a:srcRect r="22712"/>
            <a:stretch>
              <a:fillRect/>
            </a:stretch>
          </p:blipFill>
          <p:spPr>
            <a:xfrm>
              <a:off x="0" y="0"/>
              <a:ext cx="1724196" cy="1413132"/>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15" name="Equation">
                  <a:extLst>
                    <a:ext uri="{FF2B5EF4-FFF2-40B4-BE49-F238E27FC236}">
                      <a16:creationId xmlns:a16="http://schemas.microsoft.com/office/drawing/2014/main" id="{FC363315-C16C-44D7-A604-105D806D9749}"/>
                    </a:ext>
                  </a:extLst>
                </p:cNvPr>
                <p:cNvSpPr txBox="1"/>
                <p:nvPr/>
              </p:nvSpPr>
              <p:spPr>
                <a:xfrm>
                  <a:off x="2367617" y="361822"/>
                  <a:ext cx="5948800" cy="754165"/>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r>
                          <a:rPr sz="2777" i="1" kern="0">
                            <a:solidFill>
                              <a:srgbClr val="000000"/>
                            </a:solidFill>
                            <a:latin typeface="Cambria Math" panose="02040503050406030204" pitchFamily="18" charset="0"/>
                            <a:sym typeface="Helvetica Neue"/>
                          </a:rPr>
                          <m:t>∝</m:t>
                        </m:r>
                        <m:sSub>
                          <m:sSubPr>
                            <m:ctrlPr>
                              <a:rPr sz="2777" i="1" kern="0">
                                <a:solidFill>
                                  <a:srgbClr val="000000"/>
                                </a:solidFill>
                                <a:latin typeface="Cambria Math" panose="02040503050406030204" pitchFamily="18" charset="0"/>
                                <a:sym typeface="Helvetica Neue"/>
                              </a:rPr>
                            </m:ctrlPr>
                          </m:sSubPr>
                          <m:e>
                            <m:r>
                              <a:rPr sz="2777" i="1" kern="0">
                                <a:solidFill>
                                  <a:srgbClr val="000000"/>
                                </a:solidFill>
                                <a:latin typeface="Cambria Math" panose="02040503050406030204" pitchFamily="18" charset="0"/>
                                <a:sym typeface="Helvetica Neue"/>
                              </a:rPr>
                              <m:t>𝛼</m:t>
                            </m:r>
                          </m:e>
                          <m:sub>
                            <m:r>
                              <a:rPr sz="2777" i="1" kern="0">
                                <a:solidFill>
                                  <a:srgbClr val="000000"/>
                                </a:solidFill>
                                <a:latin typeface="Cambria Math" panose="02040503050406030204" pitchFamily="18" charset="0"/>
                                <a:sym typeface="Helvetica Neue"/>
                              </a:rPr>
                              <m:t>𝑆</m:t>
                            </m:r>
                          </m:sub>
                        </m:sSub>
                        <m:r>
                          <a:rPr sz="2777" i="1" kern="0">
                            <a:solidFill>
                              <a:srgbClr val="000000"/>
                            </a:solidFill>
                            <a:latin typeface="Cambria Math" panose="02040503050406030204" pitchFamily="18" charset="0"/>
                            <a:sym typeface="Helvetica Neue"/>
                          </a:rPr>
                          <m:t>(</m:t>
                        </m:r>
                        <m:r>
                          <a:rPr sz="2777" i="1" kern="0">
                            <a:solidFill>
                              <a:srgbClr val="000000"/>
                            </a:solidFill>
                            <a:latin typeface="Cambria Math" panose="02040503050406030204" pitchFamily="18" charset="0"/>
                            <a:sym typeface="Helvetica Neue"/>
                          </a:rPr>
                          <m:t>𝑄</m:t>
                        </m:r>
                        <m:r>
                          <a:rPr sz="2777" i="1" kern="0">
                            <a:solidFill>
                              <a:srgbClr val="000000"/>
                            </a:solidFill>
                            <a:latin typeface="Cambria Math" panose="02040503050406030204" pitchFamily="18" charset="0"/>
                            <a:sym typeface="Helvetica Neue"/>
                          </a:rPr>
                          <m:t>)</m:t>
                        </m:r>
                        <m:r>
                          <m:rPr>
                            <m:sty m:val="p"/>
                          </m:rPr>
                          <a:rPr sz="2777" i="1" kern="0">
                            <a:solidFill>
                              <a:srgbClr val="000000"/>
                            </a:solidFill>
                            <a:latin typeface="Cambria Math" panose="02040503050406030204" pitchFamily="18" charset="0"/>
                            <a:sym typeface="Helvetica Neue"/>
                          </a:rPr>
                          <m:t>ln</m:t>
                        </m:r>
                        <m:sSub>
                          <m:sSubPr>
                            <m:ctrlPr>
                              <a:rPr sz="2777" i="1" kern="0">
                                <a:solidFill>
                                  <a:srgbClr val="000000"/>
                                </a:solidFill>
                                <a:latin typeface="Cambria Math" panose="02040503050406030204" pitchFamily="18" charset="0"/>
                                <a:sym typeface="Helvetica Neue"/>
                              </a:rPr>
                            </m:ctrlPr>
                          </m:sSubPr>
                          <m:e>
                            <m:r>
                              <a:rPr sz="2777" i="1" kern="0">
                                <a:solidFill>
                                  <a:srgbClr val="000000"/>
                                </a:solidFill>
                                <a:latin typeface="Cambria Math" panose="02040503050406030204" pitchFamily="18" charset="0"/>
                                <a:sym typeface="Helvetica Neue"/>
                              </a:rPr>
                              <m:t>𝑥</m:t>
                            </m:r>
                          </m:e>
                          <m:sub>
                            <m:r>
                              <a:rPr sz="2777" i="1" kern="0">
                                <a:solidFill>
                                  <a:srgbClr val="000000"/>
                                </a:solidFill>
                                <a:latin typeface="Cambria Math" panose="02040503050406030204" pitchFamily="18" charset="0"/>
                                <a:sym typeface="Helvetica Neue"/>
                              </a:rPr>
                              <m:t>𝐿</m:t>
                            </m:r>
                          </m:sub>
                        </m:sSub>
                        <m:r>
                          <a:rPr sz="2777" i="1" kern="0">
                            <a:solidFill>
                              <a:srgbClr val="000000"/>
                            </a:solidFill>
                            <a:latin typeface="Cambria Math" panose="02040503050406030204" pitchFamily="18" charset="0"/>
                            <a:sym typeface="Helvetica Neue"/>
                          </a:rPr>
                          <m:t>+</m:t>
                        </m:r>
                        <m:r>
                          <a:rPr sz="2777" i="1" kern="0">
                            <a:solidFill>
                              <a:srgbClr val="000000"/>
                            </a:solidFill>
                            <a:latin typeface="Cambria Math" panose="02040503050406030204" pitchFamily="18" charset="0"/>
                            <a:sym typeface="Helvetica Neue"/>
                          </a:rPr>
                          <m:t>𝑂</m:t>
                        </m:r>
                        <m:r>
                          <a:rPr sz="2777" i="1" kern="0">
                            <a:solidFill>
                              <a:srgbClr val="000000"/>
                            </a:solidFill>
                            <a:latin typeface="Cambria Math" panose="02040503050406030204" pitchFamily="18" charset="0"/>
                            <a:sym typeface="Helvetica Neue"/>
                          </a:rPr>
                          <m:t>(</m:t>
                        </m:r>
                        <m:sSubSup>
                          <m:sSubSupPr>
                            <m:ctrlPr>
                              <a:rPr sz="2777" i="1" kern="0">
                                <a:solidFill>
                                  <a:srgbClr val="000000"/>
                                </a:solidFill>
                                <a:latin typeface="Cambria Math" panose="02040503050406030204" pitchFamily="18" charset="0"/>
                                <a:sym typeface="Helvetica Neue"/>
                              </a:rPr>
                            </m:ctrlPr>
                          </m:sSubSupPr>
                          <m:e>
                            <m:r>
                              <a:rPr sz="2777" i="1" kern="0">
                                <a:solidFill>
                                  <a:srgbClr val="000000"/>
                                </a:solidFill>
                                <a:latin typeface="Cambria Math" panose="02040503050406030204" pitchFamily="18" charset="0"/>
                                <a:sym typeface="Helvetica Neue"/>
                              </a:rPr>
                              <m:t>𝛼</m:t>
                            </m:r>
                          </m:e>
                          <m:sub>
                            <m:r>
                              <a:rPr sz="2777" i="1" kern="0">
                                <a:solidFill>
                                  <a:srgbClr val="000000"/>
                                </a:solidFill>
                                <a:latin typeface="Cambria Math" panose="02040503050406030204" pitchFamily="18" charset="0"/>
                                <a:sym typeface="Helvetica Neue"/>
                              </a:rPr>
                              <m:t>𝑠</m:t>
                            </m:r>
                          </m:sub>
                          <m:sup>
                            <m:r>
                              <a:rPr sz="2777" i="1" kern="0">
                                <a:solidFill>
                                  <a:srgbClr val="000000"/>
                                </a:solidFill>
                                <a:latin typeface="Cambria Math" panose="02040503050406030204" pitchFamily="18" charset="0"/>
                                <a:sym typeface="Helvetica Neue"/>
                              </a:rPr>
                              <m:t>2</m:t>
                            </m:r>
                          </m:sup>
                        </m:sSubSup>
                        <m:r>
                          <a:rPr sz="2777" i="1" kern="0">
                            <a:solidFill>
                              <a:srgbClr val="000000"/>
                            </a:solidFill>
                            <a:latin typeface="Cambria Math" panose="02040503050406030204" pitchFamily="18" charset="0"/>
                            <a:sym typeface="Helvetica Neue"/>
                          </a:rPr>
                          <m:t>)</m:t>
                        </m:r>
                      </m:oMath>
                    </m:oMathPara>
                  </a14:m>
                  <a:endParaRPr sz="2777" kern="0">
                    <a:solidFill>
                      <a:srgbClr val="000000"/>
                    </a:solidFill>
                    <a:latin typeface="Helvetica Neue"/>
                    <a:sym typeface="Helvetica Neue"/>
                  </a:endParaRPr>
                </a:p>
              </p:txBody>
            </p:sp>
          </mc:Choice>
          <mc:Fallback xmlns="">
            <p:sp>
              <p:nvSpPr>
                <p:cNvPr id="15" name="Equation">
                  <a:extLst>
                    <a:ext uri="{FF2B5EF4-FFF2-40B4-BE49-F238E27FC236}">
                      <a16:creationId xmlns:a16="http://schemas.microsoft.com/office/drawing/2014/main" id="{FC363315-C16C-44D7-A604-105D806D9749}"/>
                    </a:ext>
                  </a:extLst>
                </p:cNvPr>
                <p:cNvSpPr txBox="1">
                  <a:spLocks noRot="1" noChangeAspect="1" noMove="1" noResize="1" noEditPoints="1" noAdjustHandles="1" noChangeArrowheads="1" noChangeShapeType="1" noTextEdit="1"/>
                </p:cNvSpPr>
                <p:nvPr/>
              </p:nvSpPr>
              <p:spPr>
                <a:xfrm>
                  <a:off x="2367617" y="361822"/>
                  <a:ext cx="5948800" cy="754165"/>
                </a:xfrm>
                <a:prstGeom prst="rect">
                  <a:avLst/>
                </a:prstGeom>
                <a:blipFill>
                  <a:blip r:embed="rId4"/>
                  <a:stretch>
                    <a:fillRect/>
                  </a:stretch>
                </a:blipFill>
                <a:ln w="12700" cap="flat">
                  <a:noFill/>
                  <a:miter lim="400000"/>
                </a:ln>
                <a:effectLst/>
              </p:spPr>
              <p:txBody>
                <a:bodyPr/>
                <a:lstStyle/>
                <a:p>
                  <a:r>
                    <a:rPr lang="zh-TW" altLang="en-US">
                      <a:noFill/>
                    </a:rPr>
                    <a:t> </a:t>
                  </a:r>
                </a:p>
              </p:txBody>
            </p:sp>
          </mc:Fallback>
        </mc:AlternateContent>
      </p:grpSp>
      <p:pic>
        <p:nvPicPr>
          <p:cNvPr id="16" name="已粘贴的图像.png" descr="已粘贴的图像.png">
            <a:extLst>
              <a:ext uri="{FF2B5EF4-FFF2-40B4-BE49-F238E27FC236}">
                <a16:creationId xmlns:a16="http://schemas.microsoft.com/office/drawing/2014/main" id="{01DF1B3B-30F6-4E2A-AEF0-8E74AD73CEDF}"/>
              </a:ext>
            </a:extLst>
          </p:cNvPr>
          <p:cNvPicPr>
            <a:picLocks noChangeAspect="1"/>
          </p:cNvPicPr>
          <p:nvPr/>
        </p:nvPicPr>
        <p:blipFill>
          <a:blip r:embed="rId5"/>
          <a:stretch>
            <a:fillRect/>
          </a:stretch>
        </p:blipFill>
        <p:spPr>
          <a:xfrm>
            <a:off x="8254622" y="1782491"/>
            <a:ext cx="5148631" cy="4883628"/>
          </a:xfrm>
          <a:prstGeom prst="rect">
            <a:avLst/>
          </a:prstGeom>
          <a:ln w="12700">
            <a:miter lim="400000"/>
          </a:ln>
        </p:spPr>
      </p:pic>
      <p:sp>
        <p:nvSpPr>
          <p:cNvPr id="17" name="Chen, Gao, Li, Xu, Zhang, and Zhu, arXiv:2307.07510">
            <a:extLst>
              <a:ext uri="{FF2B5EF4-FFF2-40B4-BE49-F238E27FC236}">
                <a16:creationId xmlns:a16="http://schemas.microsoft.com/office/drawing/2014/main" id="{EC3FDBA6-6F85-4910-BE17-36D4BDA587CF}"/>
              </a:ext>
            </a:extLst>
          </p:cNvPr>
          <p:cNvSpPr txBox="1"/>
          <p:nvPr/>
        </p:nvSpPr>
        <p:spPr>
          <a:xfrm>
            <a:off x="8986520" y="1014415"/>
            <a:ext cx="4169956" cy="895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2720" tIns="172720" rIns="172720" bIns="172720">
            <a:normAutofit/>
          </a:bodyPr>
          <a:lstStyle/>
          <a:p>
            <a:pPr defTabSz="1381841" eaLnBrk="1" fontAlgn="auto">
              <a:lnSpc>
                <a:spcPct val="80000"/>
              </a:lnSpc>
              <a:spcBef>
                <a:spcPts val="2267"/>
              </a:spcBef>
              <a:spcAft>
                <a:spcPts val="0"/>
              </a:spcAft>
              <a:defRPr sz="2800">
                <a:solidFill>
                  <a:srgbClr val="000000"/>
                </a:solidFill>
                <a:latin typeface="PT Sans"/>
                <a:ea typeface="PT Sans"/>
                <a:cs typeface="PT Sans"/>
                <a:sym typeface="PT Sans"/>
              </a:defRPr>
            </a:pPr>
            <a:r>
              <a:rPr sz="1587" kern="0" dirty="0">
                <a:solidFill>
                  <a:srgbClr val="000000"/>
                </a:solidFill>
                <a:latin typeface="PT Sans"/>
                <a:ea typeface="PT Sans"/>
                <a:cs typeface="PT Sans"/>
                <a:sym typeface="PT Sans"/>
              </a:rPr>
              <a:t>Chen, Gao, Li, Xu, Zhang, and Zhu, </a:t>
            </a:r>
            <a:r>
              <a:rPr sz="1587" i="1" u="sng" kern="0" dirty="0">
                <a:solidFill>
                  <a:srgbClr val="000000"/>
                </a:solidFill>
                <a:latin typeface="PT Sans"/>
                <a:ea typeface="PT Sans"/>
                <a:cs typeface="PT Sans"/>
                <a:sym typeface="PT Sans"/>
                <a:hlinkClick r:id="rId6"/>
              </a:rPr>
              <a:t>arXiv:2307.07510</a:t>
            </a:r>
          </a:p>
        </p:txBody>
      </p:sp>
      <mc:AlternateContent xmlns:mc="http://schemas.openxmlformats.org/markup-compatibility/2006" xmlns:a14="http://schemas.microsoft.com/office/drawing/2010/main">
        <mc:Choice Requires="a14">
          <p:sp>
            <p:nvSpPr>
              <p:cNvPr id="18" name="Slope">
                <a:extLst>
                  <a:ext uri="{FF2B5EF4-FFF2-40B4-BE49-F238E27FC236}">
                    <a16:creationId xmlns:a16="http://schemas.microsoft.com/office/drawing/2014/main" id="{47018257-E707-4882-BDD4-F5F6A70B2E4E}"/>
                  </a:ext>
                </a:extLst>
              </p:cNvPr>
              <p:cNvSpPr txBox="1"/>
              <p:nvPr/>
            </p:nvSpPr>
            <p:spPr>
              <a:xfrm>
                <a:off x="9989188" y="6814708"/>
                <a:ext cx="2552730" cy="31384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28787" tIns="28787" rIns="28787" bIns="28787" anchor="ctr">
                <a:spAutoFit/>
              </a:bodyPr>
              <a:lstStyle/>
              <a:p>
                <a:pPr marL="0" lvl="1" indent="259095" defTabSz="1381841" eaLnBrk="1" fontAlgn="auto">
                  <a:lnSpc>
                    <a:spcPct val="70000"/>
                  </a:lnSpc>
                  <a:spcBef>
                    <a:spcPts val="2267"/>
                  </a:spcBef>
                  <a:spcAft>
                    <a:spcPts val="0"/>
                  </a:spcAft>
                  <a:defRPr sz="3600">
                    <a:solidFill>
                      <a:srgbClr val="000000"/>
                    </a:solidFill>
                    <a:latin typeface="PT Sans"/>
                    <a:ea typeface="PT Sans"/>
                    <a:cs typeface="PT Sans"/>
                    <a:sym typeface="PT Sans"/>
                  </a:defRPr>
                </a:pPr>
                <a14:m>
                  <m:oMath xmlns:m="http://schemas.openxmlformats.org/officeDocument/2006/math">
                    <m:sSub>
                      <m:sSubPr>
                        <m:ctrlPr>
                          <a:rPr sz="2380" i="1" kern="0">
                            <a:solidFill>
                              <a:srgbClr val="000000"/>
                            </a:solidFill>
                            <a:latin typeface="Cambria Math" panose="02040503050406030204" pitchFamily="18" charset="0"/>
                            <a:ea typeface="PT Sans"/>
                            <a:cs typeface="PT Sans"/>
                            <a:sym typeface="PT Sans"/>
                          </a:rPr>
                        </m:ctrlPr>
                      </m:sSubPr>
                      <m:e>
                        <m:r>
                          <a:rPr sz="2380" i="1" kern="0">
                            <a:solidFill>
                              <a:srgbClr val="000000"/>
                            </a:solidFill>
                            <a:latin typeface="Cambria Math" panose="02040503050406030204" pitchFamily="18" charset="0"/>
                            <a:ea typeface="PT Sans"/>
                            <a:cs typeface="PT Sans"/>
                            <a:sym typeface="PT Sans"/>
                          </a:rPr>
                          <m:t>𝛼</m:t>
                        </m:r>
                      </m:e>
                      <m:sub>
                        <m:r>
                          <a:rPr sz="2380" i="1" kern="0">
                            <a:solidFill>
                              <a:srgbClr val="000000"/>
                            </a:solidFill>
                            <a:latin typeface="Cambria Math" panose="02040503050406030204" pitchFamily="18" charset="0"/>
                            <a:ea typeface="PT Sans"/>
                            <a:cs typeface="PT Sans"/>
                            <a:sym typeface="PT Sans"/>
                          </a:rPr>
                          <m:t>𝑆</m:t>
                        </m:r>
                      </m:sub>
                    </m:sSub>
                    <m:r>
                      <a:rPr sz="2380" i="1" kern="0">
                        <a:solidFill>
                          <a:srgbClr val="000000"/>
                        </a:solidFill>
                        <a:latin typeface="Cambria Math" panose="02040503050406030204" pitchFamily="18" charset="0"/>
                        <a:ea typeface="PT Sans"/>
                        <a:cs typeface="PT Sans"/>
                        <a:sym typeface="PT Sans"/>
                      </a:rPr>
                      <m:t>(</m:t>
                    </m:r>
                    <m:sSub>
                      <m:sSubPr>
                        <m:ctrlPr>
                          <a:rPr sz="2380" i="1" kern="0">
                            <a:solidFill>
                              <a:srgbClr val="000000"/>
                            </a:solidFill>
                            <a:latin typeface="Cambria Math" panose="02040503050406030204" pitchFamily="18" charset="0"/>
                            <a:ea typeface="PT Sans"/>
                            <a:cs typeface="PT Sans"/>
                            <a:sym typeface="PT Sans"/>
                          </a:rPr>
                        </m:ctrlPr>
                      </m:sSubPr>
                      <m:e>
                        <m:r>
                          <a:rPr sz="2380" i="1" kern="0">
                            <a:solidFill>
                              <a:srgbClr val="000000"/>
                            </a:solidFill>
                            <a:latin typeface="Cambria Math" panose="02040503050406030204" pitchFamily="18" charset="0"/>
                            <a:ea typeface="PT Sans"/>
                            <a:cs typeface="PT Sans"/>
                            <a:sym typeface="PT Sans"/>
                          </a:rPr>
                          <m:t>𝑀</m:t>
                        </m:r>
                      </m:e>
                      <m:sub>
                        <m:r>
                          <a:rPr sz="2380" i="1" kern="0">
                            <a:solidFill>
                              <a:srgbClr val="000000"/>
                            </a:solidFill>
                            <a:latin typeface="Cambria Math" panose="02040503050406030204" pitchFamily="18" charset="0"/>
                            <a:ea typeface="PT Sans"/>
                            <a:cs typeface="PT Sans"/>
                            <a:sym typeface="PT Sans"/>
                          </a:rPr>
                          <m:t>𝑍</m:t>
                        </m:r>
                      </m:sub>
                    </m:sSub>
                    <m:r>
                      <a:rPr sz="2380" i="1" kern="0">
                        <a:solidFill>
                          <a:srgbClr val="000000"/>
                        </a:solidFill>
                        <a:latin typeface="Cambria Math" panose="02040503050406030204" pitchFamily="18" charset="0"/>
                        <a:ea typeface="PT Sans"/>
                        <a:cs typeface="PT Sans"/>
                        <a:sym typeface="PT Sans"/>
                      </a:rPr>
                      <m:t>)</m:t>
                    </m:r>
                  </m:oMath>
                </a14:m>
                <a:r>
                  <a:rPr sz="2040" kern="0">
                    <a:solidFill>
                      <a:srgbClr val="000000"/>
                    </a:solidFill>
                    <a:latin typeface="PT Sans"/>
                    <a:ea typeface="PT Sans"/>
                    <a:cs typeface="PT Sans"/>
                    <a:sym typeface="PT Sans"/>
                  </a:rPr>
                  <a:t> </a:t>
                </a:r>
                <a14:m>
                  <m:oMath xmlns:m="http://schemas.openxmlformats.org/officeDocument/2006/math">
                    <m:r>
                      <a:rPr sz="2380" i="1" kern="0">
                        <a:solidFill>
                          <a:srgbClr val="000000"/>
                        </a:solidFill>
                        <a:latin typeface="Cambria Math" panose="02040503050406030204" pitchFamily="18" charset="0"/>
                        <a:ea typeface="PT Sans"/>
                        <a:cs typeface="PT Sans"/>
                        <a:sym typeface="PT Sans"/>
                      </a:rPr>
                      <m:t>↑</m:t>
                    </m:r>
                  </m:oMath>
                </a14:m>
                <a:r>
                  <a:rPr sz="2040" kern="0">
                    <a:solidFill>
                      <a:srgbClr val="000000"/>
                    </a:solidFill>
                    <a:latin typeface="PT Sans"/>
                    <a:ea typeface="PT Sans"/>
                    <a:cs typeface="PT Sans"/>
                    <a:sym typeface="PT Sans"/>
                  </a:rPr>
                  <a:t>  Slope </a:t>
                </a:r>
                <a14:m>
                  <m:oMath xmlns:m="http://schemas.openxmlformats.org/officeDocument/2006/math">
                    <m:r>
                      <a:rPr sz="2380" i="1" kern="0">
                        <a:solidFill>
                          <a:srgbClr val="000000"/>
                        </a:solidFill>
                        <a:latin typeface="Cambria Math" panose="02040503050406030204" pitchFamily="18" charset="0"/>
                        <a:ea typeface="PT Sans"/>
                        <a:cs typeface="PT Sans"/>
                        <a:sym typeface="PT Sans"/>
                      </a:rPr>
                      <m:t>↑</m:t>
                    </m:r>
                  </m:oMath>
                </a14:m>
                <a:r>
                  <a:rPr sz="2040" kern="0">
                    <a:solidFill>
                      <a:srgbClr val="000000"/>
                    </a:solidFill>
                    <a:latin typeface="PT Sans"/>
                    <a:ea typeface="PT Sans"/>
                    <a:cs typeface="PT Sans"/>
                    <a:sym typeface="PT Sans"/>
                  </a:rPr>
                  <a:t> </a:t>
                </a:r>
              </a:p>
            </p:txBody>
          </p:sp>
        </mc:Choice>
        <mc:Fallback xmlns="">
          <p:sp>
            <p:nvSpPr>
              <p:cNvPr id="18" name="Slope">
                <a:extLst>
                  <a:ext uri="{FF2B5EF4-FFF2-40B4-BE49-F238E27FC236}">
                    <a16:creationId xmlns:a16="http://schemas.microsoft.com/office/drawing/2014/main" id="{47018257-E707-4882-BDD4-F5F6A70B2E4E}"/>
                  </a:ext>
                </a:extLst>
              </p:cNvPr>
              <p:cNvSpPr txBox="1">
                <a:spLocks noRot="1" noChangeAspect="1" noMove="1" noResize="1" noEditPoints="1" noAdjustHandles="1" noChangeArrowheads="1" noChangeShapeType="1" noTextEdit="1"/>
              </p:cNvSpPr>
              <p:nvPr/>
            </p:nvSpPr>
            <p:spPr>
              <a:xfrm>
                <a:off x="9989188" y="6814708"/>
                <a:ext cx="2552730" cy="313847"/>
              </a:xfrm>
              <a:prstGeom prst="rect">
                <a:avLst/>
              </a:prstGeom>
              <a:blipFill>
                <a:blip r:embed="rId7"/>
                <a:stretch>
                  <a:fillRect t="-31373" b="-41176"/>
                </a:stretch>
              </a:blipFill>
              <a:ln w="12700">
                <a:miter lim="400000"/>
              </a:ln>
              <a:extLst>
                <a:ext uri="{C572A759-6A51-4108-AA02-DFA0A04FC94B}">
                  <ma14:wrappingTextBoxFlag xmlns:a14="http://schemas.microsoft.com/office/drawing/2010/main" xmlns="" xmlns:m="http://schemas.openxmlformats.org/officeDocument/2006/math" xmlns:ma14="http://schemas.microsoft.com/office/mac/drawingml/2011/main" val="1"/>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5FE5B68-05CA-4733-A50B-3041798FD64E}"/>
                  </a:ext>
                </a:extLst>
              </p:cNvPr>
              <p:cNvSpPr txBox="1"/>
              <p:nvPr/>
            </p:nvSpPr>
            <p:spPr>
              <a:xfrm>
                <a:off x="691444" y="1594523"/>
                <a:ext cx="7153459" cy="4705391"/>
              </a:xfrm>
              <a:prstGeom prst="rect">
                <a:avLst/>
              </a:prstGeom>
              <a:noFill/>
            </p:spPr>
            <p:txBody>
              <a:bodyPr wrap="square">
                <a:spAutoFit/>
              </a:bodyPr>
              <a:lstStyle/>
              <a:p>
                <a:pPr marL="0" marR="0" lvl="0" indent="0" algn="l" defTabSz="1381841" eaLnBrk="1" fontAlgn="auto" latinLnBrk="0" hangingPunct="1">
                  <a:lnSpc>
                    <a:spcPct val="70000"/>
                  </a:lnSpc>
                  <a:spcBef>
                    <a:spcPts val="2267"/>
                  </a:spcBef>
                  <a:spcAft>
                    <a:spcPts val="0"/>
                  </a:spcAft>
                  <a:buClrTx/>
                  <a:buSzTx/>
                  <a:buFontTx/>
                  <a:buNone/>
                  <a:tabLst/>
                  <a:defRPr sz="4000">
                    <a:solidFill>
                      <a:srgbClr val="000000"/>
                    </a:solidFill>
                  </a:defRPr>
                </a:pP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In QFT at LL, E3C/E2C is a linear function of </a:t>
                </a:r>
                <a14:m>
                  <m:oMath xmlns:m="http://schemas.openxmlformats.org/officeDocument/2006/math">
                    <m:sSub>
                      <m:sSubPr>
                        <m:ctrlP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ctrlPr>
                      </m:sSubPr>
                      <m:e>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𝛼</m:t>
                        </m:r>
                      </m:e>
                      <m: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𝑠</m:t>
                        </m:r>
                      </m:sub>
                    </m:sSub>
                  </m:oMath>
                </a14:m>
                <a:r>
                  <a:rPr kumimoji="0" lang="ar-AE" sz="2400" b="0" i="0" u="none" strike="noStrike" kern="0" cap="none" spc="0" normalizeH="0" baseline="0" noProof="0" dirty="0">
                    <a:ln>
                      <a:noFill/>
                    </a:ln>
                    <a:solidFill>
                      <a:srgbClr val="000000"/>
                    </a:solidFill>
                    <a:effectLst/>
                    <a:uLnTx/>
                    <a:uFillTx/>
                    <a:cs typeface="Arial" panose="020B0604020202020204" pitchFamily="34" charset="0"/>
                    <a:sym typeface="PT Sans"/>
                  </a:rPr>
                  <a:t> </a:t>
                </a:r>
              </a:p>
              <a:p>
                <a:pPr marL="0" marR="0" lvl="1" indent="259095" algn="l" defTabSz="1381841" eaLnBrk="1" fontAlgn="auto" latinLnBrk="0" hangingPunct="1">
                  <a:lnSpc>
                    <a:spcPct val="70000"/>
                  </a:lnSpc>
                  <a:spcBef>
                    <a:spcPts val="2267"/>
                  </a:spcBef>
                  <a:spcAft>
                    <a:spcPts val="0"/>
                  </a:spcAft>
                  <a:buClrTx/>
                  <a:buSzTx/>
                  <a:buFontTx/>
                  <a:buNone/>
                  <a:tabLst/>
                  <a:defRPr sz="3600">
                    <a:solidFill>
                      <a:srgbClr val="000000"/>
                    </a:solidFill>
                  </a:defRPr>
                </a:pPr>
                <a:endParaRPr kumimoji="0" lang="ar-AE" sz="2400" b="0" i="0" u="none" strike="noStrike" kern="0" cap="none" spc="0" normalizeH="0" baseline="0" noProof="0" dirty="0">
                  <a:ln>
                    <a:noFill/>
                  </a:ln>
                  <a:solidFill>
                    <a:srgbClr val="000000"/>
                  </a:solidFill>
                  <a:effectLst/>
                  <a:uLnTx/>
                  <a:uFillTx/>
                  <a:cs typeface="Arial" panose="020B0604020202020204" pitchFamily="34" charset="0"/>
                  <a:sym typeface="PT Sans"/>
                </a:endParaRPr>
              </a:p>
              <a:p>
                <a:pPr marL="0" marR="0" lvl="1" indent="259095" algn="l" defTabSz="1381841" eaLnBrk="1" fontAlgn="auto" latinLnBrk="0" hangingPunct="1">
                  <a:lnSpc>
                    <a:spcPct val="70000"/>
                  </a:lnSpc>
                  <a:spcBef>
                    <a:spcPts val="2267"/>
                  </a:spcBef>
                  <a:spcAft>
                    <a:spcPts val="0"/>
                  </a:spcAft>
                  <a:buClrTx/>
                  <a:buSzTx/>
                  <a:buFontTx/>
                  <a:buNone/>
                  <a:tabLst/>
                  <a:defRPr sz="4000">
                    <a:solidFill>
                      <a:srgbClr val="000000"/>
                    </a:solidFill>
                  </a:defRPr>
                </a:pPr>
                <a:endParaRPr kumimoji="0" lang="ar-AE" sz="2400" b="0" i="0" u="none" strike="noStrike" kern="0" cap="none" spc="0" normalizeH="0" baseline="0" noProof="0" dirty="0">
                  <a:ln>
                    <a:noFill/>
                  </a:ln>
                  <a:solidFill>
                    <a:srgbClr val="000000"/>
                  </a:solidFill>
                  <a:effectLst/>
                  <a:uLnTx/>
                  <a:uFillTx/>
                  <a:cs typeface="Arial" panose="020B0604020202020204" pitchFamily="34" charset="0"/>
                  <a:sym typeface="PT Sans"/>
                </a:endParaRPr>
              </a:p>
              <a:p>
                <a:pPr marL="0" marR="0" lvl="0" indent="0" algn="l" defTabSz="1381841" eaLnBrk="1" fontAlgn="auto" latinLnBrk="0" hangingPunct="1">
                  <a:lnSpc>
                    <a:spcPct val="70000"/>
                  </a:lnSpc>
                  <a:spcBef>
                    <a:spcPts val="2267"/>
                  </a:spcBef>
                  <a:spcAft>
                    <a:spcPts val="0"/>
                  </a:spcAft>
                  <a:buClrTx/>
                  <a:buSzTx/>
                  <a:buFontTx/>
                  <a:buNone/>
                  <a:tabLst/>
                  <a:defRPr sz="4000">
                    <a:solidFill>
                      <a:srgbClr val="000000"/>
                    </a:solidFill>
                  </a:defRPr>
                </a:pPr>
                <a:r>
                  <a:rPr kumimoji="0" lang="en-US" sz="2400" b="0" i="0" u="none" strike="noStrike" kern="0" cap="none" spc="0" normalizeH="0" baseline="0" noProof="0" dirty="0">
                    <a:ln>
                      <a:noFill/>
                    </a:ln>
                    <a:solidFill>
                      <a:srgbClr val="00A2FF">
                        <a:lumOff val="-13575"/>
                      </a:srgbClr>
                    </a:solidFill>
                    <a:effectLst/>
                    <a:uLnTx/>
                    <a:uFillTx/>
                    <a:cs typeface="Arial" panose="020B0604020202020204" pitchFamily="34" charset="0"/>
                    <a:sym typeface="PT Sans"/>
                  </a:rPr>
                  <a:t>Difficulties</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 in extracting </a:t>
                </a:r>
                <a14:m>
                  <m:oMath xmlns:m="http://schemas.openxmlformats.org/officeDocument/2006/math">
                    <m:sSub>
                      <m:sSubPr>
                        <m:ctrlP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ctrlPr>
                      </m:sSubPr>
                      <m:e>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𝛼</m:t>
                        </m:r>
                      </m:e>
                      <m: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𝑆</m:t>
                        </m:r>
                      </m:sub>
                    </m:sSub>
                  </m:oMath>
                </a14:m>
                <a:r>
                  <a:rPr kumimoji="0" lang="ar-AE" sz="2400" b="0" i="0" u="none" strike="noStrike" kern="0" cap="none" spc="0" normalizeH="0" baseline="0" noProof="0" dirty="0">
                    <a:ln>
                      <a:noFill/>
                    </a:ln>
                    <a:solidFill>
                      <a:srgbClr val="000000"/>
                    </a:solidFill>
                    <a:effectLst/>
                    <a:uLnTx/>
                    <a:uFillTx/>
                    <a:cs typeface="Arial" panose="020B0604020202020204" pitchFamily="34" charset="0"/>
                    <a:sym typeface="PT Sans"/>
                  </a:rPr>
                  <a:t> </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from jet substructure:  </a:t>
                </a:r>
              </a:p>
              <a:p>
                <a:pPr marL="0" marR="0" lvl="1" indent="259095" algn="l" defTabSz="1381841" eaLnBrk="1" fontAlgn="auto" latinLnBrk="0" hangingPunct="1">
                  <a:lnSpc>
                    <a:spcPct val="70000"/>
                  </a:lnSpc>
                  <a:spcBef>
                    <a:spcPts val="2267"/>
                  </a:spcBef>
                  <a:spcAft>
                    <a:spcPts val="0"/>
                  </a:spcAft>
                  <a:buClrTx/>
                  <a:buSzTx/>
                  <a:buFontTx/>
                  <a:buNone/>
                  <a:tabLst/>
                  <a:defRPr sz="4000">
                    <a:solidFill>
                      <a:srgbClr val="000000"/>
                    </a:solidFill>
                  </a:defRPr>
                </a:pP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Degeneracy between q/g fraction and </a:t>
                </a:r>
                <a14:m>
                  <m:oMath xmlns:m="http://schemas.openxmlformats.org/officeDocument/2006/math">
                    <m:sSub>
                      <m:sSubPr>
                        <m:ctrlP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ctrlPr>
                      </m:sSubPr>
                      <m:e>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𝛼</m:t>
                        </m:r>
                      </m:e>
                      <m: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𝑆</m:t>
                        </m:r>
                      </m:sub>
                    </m:s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PT Sans"/>
                      </a:rPr>
                      <m:t>: </m:t>
                    </m:r>
                    <m:sSub>
                      <m:sSubPr>
                        <m:ctrlP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ctrlPr>
                      </m:sSubPr>
                      <m:e>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𝛼</m:t>
                        </m:r>
                      </m:e>
                      <m: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𝑆</m:t>
                        </m:r>
                      </m:sub>
                    </m:s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m:t>
                    </m:r>
                    <m:sSub>
                      <m:sSubPr>
                        <m:ctrlP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ctrlPr>
                      </m:sSubPr>
                      <m:e>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𝐶</m:t>
                        </m:r>
                      </m:e>
                      <m: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𝑖</m:t>
                        </m:r>
                      </m:sub>
                    </m:sSub>
                  </m:oMath>
                </a14:m>
                <a:endPar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endParaRPr>
              </a:p>
              <a:p>
                <a:pPr marL="0" marR="0" lvl="1" indent="259095" algn="l" defTabSz="1381841" eaLnBrk="1" fontAlgn="auto" latinLnBrk="0" hangingPunct="1">
                  <a:lnSpc>
                    <a:spcPct val="70000"/>
                  </a:lnSpc>
                  <a:spcBef>
                    <a:spcPts val="2267"/>
                  </a:spcBef>
                  <a:spcAft>
                    <a:spcPts val="0"/>
                  </a:spcAft>
                  <a:buClrTx/>
                  <a:buSzTx/>
                  <a:buFontTx/>
                  <a:buNone/>
                  <a:tabLst/>
                  <a:defRPr sz="4000">
                    <a:solidFill>
                      <a:srgbClr val="000000"/>
                    </a:solidFill>
                  </a:defRPr>
                </a:pPr>
                <a:endParaRPr kumimoji="0" lang="ar-AE" sz="2400" b="0" i="0" u="none" strike="noStrike" kern="0" cap="none" spc="0" normalizeH="0" baseline="0" noProof="0" dirty="0">
                  <a:ln>
                    <a:noFill/>
                  </a:ln>
                  <a:solidFill>
                    <a:srgbClr val="000000"/>
                  </a:solidFill>
                  <a:effectLst/>
                  <a:uLnTx/>
                  <a:uFillTx/>
                  <a:cs typeface="Arial" panose="020B0604020202020204" pitchFamily="34" charset="0"/>
                  <a:sym typeface="PT Sans"/>
                </a:endParaRPr>
              </a:p>
              <a:p>
                <a:pPr marL="0" marR="0" lvl="0" indent="0" algn="l" defTabSz="1381841" eaLnBrk="1" fontAlgn="auto" latinLnBrk="0" hangingPunct="1">
                  <a:lnSpc>
                    <a:spcPct val="70000"/>
                  </a:lnSpc>
                  <a:spcBef>
                    <a:spcPts val="2267"/>
                  </a:spcBef>
                  <a:spcAft>
                    <a:spcPts val="0"/>
                  </a:spcAft>
                  <a:buClrTx/>
                  <a:buSzTx/>
                  <a:buFontTx/>
                  <a:buNone/>
                  <a:tabLst/>
                  <a:defRPr sz="4000">
                    <a:solidFill>
                      <a:srgbClr val="000000"/>
                    </a:solidFill>
                  </a:defRPr>
                </a:pPr>
                <a:r>
                  <a:rPr kumimoji="0" lang="en-US" sz="2400" b="0" i="0" u="none" strike="noStrike" kern="0" cap="none" spc="0" normalizeH="0" baseline="0" noProof="0" dirty="0">
                    <a:ln>
                      <a:noFill/>
                    </a:ln>
                    <a:solidFill>
                      <a:srgbClr val="00A2FF">
                        <a:lumOff val="-13575"/>
                      </a:srgbClr>
                    </a:solidFill>
                    <a:effectLst/>
                    <a:uLnTx/>
                    <a:uFillTx/>
                    <a:cs typeface="Arial" panose="020B0604020202020204" pitchFamily="34" charset="0"/>
                    <a:sym typeface="PT Sans"/>
                  </a:rPr>
                  <a:t>Solution</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 E3C/E2C ratio mitigates the degeneracy</a:t>
                </a:r>
              </a:p>
              <a:p>
                <a:pPr marL="0" marR="0" lvl="0" indent="0" algn="l" defTabSz="1381841" eaLnBrk="1" fontAlgn="auto" latinLnBrk="0" hangingPunct="1">
                  <a:lnSpc>
                    <a:spcPct val="100000"/>
                  </a:lnSpc>
                  <a:spcBef>
                    <a:spcPts val="2267"/>
                  </a:spcBef>
                  <a:spcAft>
                    <a:spcPts val="0"/>
                  </a:spcAft>
                  <a:buClrTx/>
                  <a:buSzTx/>
                  <a:buFontTx/>
                  <a:buNone/>
                  <a:tabLst/>
                  <a:defRPr sz="4000">
                    <a:solidFill>
                      <a:srgbClr val="000000"/>
                    </a:solidFill>
                  </a:defRPr>
                </a:pP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Former jet substructure </a:t>
                </a:r>
                <a14:m>
                  <m:oMath xmlns:m="http://schemas.openxmlformats.org/officeDocument/2006/math">
                    <m:sSub>
                      <m:sSubPr>
                        <m:ctrlP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ctrlPr>
                      </m:sSubPr>
                      <m:e>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𝛼</m:t>
                        </m:r>
                      </m:e>
                      <m:sub>
                        <m:r>
                          <a:rPr kumimoji="0" lang="ar-AE" sz="1600" b="0" i="1" u="none" strike="noStrike" kern="0" cap="none" spc="0" normalizeH="0" baseline="0" noProof="0">
                            <a:ln>
                              <a:noFill/>
                            </a:ln>
                            <a:solidFill>
                              <a:srgbClr val="000000"/>
                            </a:solidFill>
                            <a:effectLst/>
                            <a:uLnTx/>
                            <a:uFillTx/>
                            <a:latin typeface="Cambria Math" panose="02040503050406030204" pitchFamily="18" charset="0"/>
                            <a:sym typeface="PT Sans"/>
                          </a:rPr>
                          <m:t>𝑆</m:t>
                        </m:r>
                      </m:sub>
                    </m:sSub>
                  </m:oMath>
                </a14:m>
                <a:r>
                  <a:rPr kumimoji="0" lang="ar-AE" sz="2400" b="0" i="0" u="none" strike="noStrike" kern="0" cap="none" spc="0" normalizeH="0" baseline="0" noProof="0" dirty="0">
                    <a:ln>
                      <a:noFill/>
                    </a:ln>
                    <a:solidFill>
                      <a:srgbClr val="000000"/>
                    </a:solidFill>
                    <a:effectLst/>
                    <a:uLnTx/>
                    <a:uFillTx/>
                    <a:cs typeface="Arial" panose="020B0604020202020204" pitchFamily="34" charset="0"/>
                    <a:sym typeface="PT Sans"/>
                  </a:rPr>
                  <a:t> </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PT Sans"/>
                  </a:rPr>
                  <a:t>extraction:   ~ 10%, </a:t>
                </a:r>
                <a:r>
                  <a:rPr kumimoji="0" lang="en-US" sz="2400" b="0" i="1" u="sng" strike="noStrike" kern="0" cap="none" spc="0" normalizeH="0" baseline="0" noProof="0" dirty="0">
                    <a:ln>
                      <a:noFill/>
                    </a:ln>
                    <a:solidFill>
                      <a:srgbClr val="000000"/>
                    </a:solidFill>
                    <a:effectLst/>
                    <a:uLnTx/>
                    <a:uFillTx/>
                    <a:cs typeface="Arial" panose="020B0604020202020204" pitchFamily="34" charset="0"/>
                    <a:sym typeface="PT Sans"/>
                    <a:hlinkClick r:id="rId8"/>
                  </a:rPr>
                  <a:t>arXiv:1808.07340</a:t>
                </a:r>
              </a:p>
            </p:txBody>
          </p:sp>
        </mc:Choice>
        <mc:Fallback xmlns="">
          <p:sp>
            <p:nvSpPr>
              <p:cNvPr id="20" name="TextBox 19">
                <a:extLst>
                  <a:ext uri="{FF2B5EF4-FFF2-40B4-BE49-F238E27FC236}">
                    <a16:creationId xmlns:a16="http://schemas.microsoft.com/office/drawing/2014/main" id="{45FE5B68-05CA-4733-A50B-3041798FD64E}"/>
                  </a:ext>
                </a:extLst>
              </p:cNvPr>
              <p:cNvSpPr txBox="1">
                <a:spLocks noRot="1" noChangeAspect="1" noMove="1" noResize="1" noEditPoints="1" noAdjustHandles="1" noChangeArrowheads="1" noChangeShapeType="1" noTextEdit="1"/>
              </p:cNvSpPr>
              <p:nvPr/>
            </p:nvSpPr>
            <p:spPr>
              <a:xfrm>
                <a:off x="691444" y="1594523"/>
                <a:ext cx="7153459" cy="4705391"/>
              </a:xfrm>
              <a:prstGeom prst="rect">
                <a:avLst/>
              </a:prstGeom>
              <a:blipFill>
                <a:blip r:embed="rId9"/>
                <a:stretch>
                  <a:fillRect l="-1278" t="-3113" b="-220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82634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029B-0ECD-495D-B6CA-E924259D7B9C}"/>
              </a:ext>
            </a:extLst>
          </p:cNvPr>
          <p:cNvSpPr>
            <a:spLocks noGrp="1"/>
          </p:cNvSpPr>
          <p:nvPr>
            <p:ph type="title"/>
          </p:nvPr>
        </p:nvSpPr>
        <p:spPr/>
        <p:txBody>
          <a:bodyPr/>
          <a:lstStyle/>
          <a:p>
            <a:r>
              <a:rPr lang="en-US" dirty="0"/>
              <a:t>Analysis Procedure (13 TeV)</a:t>
            </a:r>
          </a:p>
        </p:txBody>
      </p:sp>
      <p:sp>
        <p:nvSpPr>
          <p:cNvPr id="3" name="Slide Number Placeholder 2">
            <a:extLst>
              <a:ext uri="{FF2B5EF4-FFF2-40B4-BE49-F238E27FC236}">
                <a16:creationId xmlns:a16="http://schemas.microsoft.com/office/drawing/2014/main" id="{57FDDF90-8B5A-4524-91CB-F482D83CCA79}"/>
              </a:ext>
            </a:extLst>
          </p:cNvPr>
          <p:cNvSpPr>
            <a:spLocks noGrp="1"/>
          </p:cNvSpPr>
          <p:nvPr>
            <p:ph type="sldNum" idx="10"/>
          </p:nvPr>
        </p:nvSpPr>
        <p:spPr/>
        <p:txBody>
          <a:bodyPr/>
          <a:lstStyle/>
          <a:p>
            <a:pPr>
              <a:defRPr/>
            </a:pPr>
            <a:fld id="{5FAFCA32-E79B-49D5-A95D-2B1C2F2F5DAE}" type="slidenum">
              <a:rPr lang="en-US" altLang="en-US" smtClean="0"/>
              <a:pPr>
                <a:defRPr/>
              </a:pPr>
              <a:t>8</a:t>
            </a:fld>
            <a:endParaRPr lang="en-US" altLang="en-US"/>
          </a:p>
        </p:txBody>
      </p:sp>
      <p:sp>
        <p:nvSpPr>
          <p:cNvPr id="4" name="Footer Placeholder 3">
            <a:extLst>
              <a:ext uri="{FF2B5EF4-FFF2-40B4-BE49-F238E27FC236}">
                <a16:creationId xmlns:a16="http://schemas.microsoft.com/office/drawing/2014/main" id="{BD79CB41-6993-4D39-840A-9612375D316A}"/>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mc:AlternateContent xmlns:mc="http://schemas.openxmlformats.org/markup-compatibility/2006" xmlns:a14="http://schemas.microsoft.com/office/drawing/2010/main">
        <mc:Choice Requires="a14">
          <p:sp>
            <p:nvSpPr>
              <p:cNvPr id="6" name="8   regions in 97 ~ 1784 GeV…">
                <a:extLst>
                  <a:ext uri="{FF2B5EF4-FFF2-40B4-BE49-F238E27FC236}">
                    <a16:creationId xmlns:a16="http://schemas.microsoft.com/office/drawing/2014/main" id="{D7640B23-FC90-4184-BECA-FD764144EB08}"/>
                  </a:ext>
                </a:extLst>
              </p:cNvPr>
              <p:cNvSpPr txBox="1"/>
              <p:nvPr/>
            </p:nvSpPr>
            <p:spPr>
              <a:xfrm>
                <a:off x="644104" y="4102224"/>
                <a:ext cx="6071936" cy="2879421"/>
              </a:xfrm>
              <a:prstGeom prst="rect">
                <a:avLst/>
              </a:prstGeom>
              <a:ln w="50800">
                <a:noFill/>
                <a:custDash>
                  <a:ds d="200000" sp="200000"/>
                </a:custDash>
                <a:miter lim="400000"/>
              </a:ln>
              <a:extLst>
                <a:ext uri="{C572A759-6A51-4108-AA02-DFA0A04FC94B}">
                  <ma14:wrappingTextBoxFlag xmlns:ma14="http://schemas.microsoft.com/office/mac/drawingml/2011/main" xmlns:m="http://schemas.openxmlformats.org/officeDocument/2006/math" xmlns="" val="1"/>
                </a:ext>
              </a:extLst>
            </p:spPr>
            <p:txBody>
              <a:bodyPr lIns="28787" tIns="28787" rIns="28787" bIns="28787" anchor="ctr">
                <a:spAutoFit/>
              </a:bodyPr>
              <a:lstStyle/>
              <a:p>
                <a:pPr defTabSz="1381841" eaLnBrk="1" fontAlgn="auto">
                  <a:spcBef>
                    <a:spcPts val="2267"/>
                  </a:spcBef>
                  <a:spcAft>
                    <a:spcPts val="0"/>
                  </a:spcAft>
                  <a:defRPr sz="4000">
                    <a:solidFill>
                      <a:srgbClr val="000000"/>
                    </a:solidFill>
                    <a:latin typeface="PT Sans"/>
                    <a:ea typeface="PT Sans"/>
                    <a:cs typeface="PT Sans"/>
                    <a:sym typeface="PT Sans"/>
                  </a:defRPr>
                </a:pPr>
                <a:r>
                  <a:rPr sz="2267" kern="0" dirty="0">
                    <a:solidFill>
                      <a:srgbClr val="000000"/>
                    </a:solidFill>
                    <a:latin typeface="PT Sans"/>
                    <a:sym typeface="PT Sans"/>
                  </a:rPr>
                  <a:t>8 </a:t>
                </a:r>
                <a14:m>
                  <m:oMath xmlns:m="http://schemas.openxmlformats.org/officeDocument/2006/math">
                    <m:sSubSup>
                      <m:sSubSupPr>
                        <m:ctrlPr>
                          <a:rPr sz="2635" i="1" kern="0">
                            <a:solidFill>
                              <a:srgbClr val="000000"/>
                            </a:solidFill>
                            <a:latin typeface="Cambria Math" panose="02040503050406030204" pitchFamily="18" charset="0"/>
                            <a:sym typeface="PT Sans"/>
                          </a:rPr>
                        </m:ctrlPr>
                      </m:sSubSupPr>
                      <m:e>
                        <m:r>
                          <a:rPr sz="2635" i="1" kern="0">
                            <a:solidFill>
                              <a:srgbClr val="000000"/>
                            </a:solidFill>
                            <a:latin typeface="Cambria Math" panose="02040503050406030204" pitchFamily="18" charset="0"/>
                            <a:sym typeface="PT Sans"/>
                          </a:rPr>
                          <m:t>𝑝</m:t>
                        </m:r>
                      </m:e>
                      <m:sub>
                        <m:r>
                          <a:rPr sz="2635" i="1" kern="0">
                            <a:solidFill>
                              <a:srgbClr val="000000"/>
                            </a:solidFill>
                            <a:latin typeface="Cambria Math" panose="02040503050406030204" pitchFamily="18" charset="0"/>
                            <a:sym typeface="PT Sans"/>
                          </a:rPr>
                          <m:t>𝑇</m:t>
                        </m:r>
                      </m:sub>
                      <m:sup>
                        <m:r>
                          <a:rPr sz="2635" i="1" kern="0">
                            <a:solidFill>
                              <a:srgbClr val="000000"/>
                            </a:solidFill>
                            <a:latin typeface="Cambria Math" panose="02040503050406030204" pitchFamily="18" charset="0"/>
                            <a:sym typeface="PT Sans"/>
                          </a:rPr>
                          <m:t>𝑗𝑒𝑡</m:t>
                        </m:r>
                      </m:sup>
                    </m:sSubSup>
                  </m:oMath>
                </a14:m>
                <a:r>
                  <a:rPr sz="2267" kern="0" dirty="0">
                    <a:solidFill>
                      <a:srgbClr val="000000"/>
                    </a:solidFill>
                    <a:latin typeface="PT Sans"/>
                    <a:sym typeface="PT Sans"/>
                  </a:rPr>
                  <a:t> regions in </a:t>
                </a:r>
                <a:r>
                  <a:rPr sz="2267" kern="0" dirty="0">
                    <a:solidFill>
                      <a:srgbClr val="FF42A1">
                        <a:satOff val="-20754"/>
                        <a:lumOff val="-16738"/>
                      </a:srgbClr>
                    </a:solidFill>
                    <a:latin typeface="PT Sans"/>
                    <a:sym typeface="PT Sans"/>
                  </a:rPr>
                  <a:t>97 ~ 1784</a:t>
                </a:r>
                <a:r>
                  <a:rPr sz="2267" kern="0" dirty="0">
                    <a:solidFill>
                      <a:srgbClr val="000000"/>
                    </a:solidFill>
                    <a:latin typeface="PT Sans"/>
                    <a:sym typeface="PT Sans"/>
                  </a:rPr>
                  <a:t> GeV</a:t>
                </a:r>
              </a:p>
              <a:p>
                <a:pPr marL="604556" lvl="1" indent="-259095" defTabSz="1381841" eaLnBrk="1" fontAlgn="auto">
                  <a:spcBef>
                    <a:spcPts val="2267"/>
                  </a:spcBef>
                  <a:spcAft>
                    <a:spcPts val="0"/>
                  </a:spcAft>
                  <a:buClr>
                    <a:srgbClr val="5E5E5E"/>
                  </a:buClr>
                  <a:buSzPct val="123000"/>
                  <a:buFontTx/>
                  <a:buChar char="•"/>
                  <a:defRPr sz="4000">
                    <a:solidFill>
                      <a:srgbClr val="000000"/>
                    </a:solidFill>
                    <a:latin typeface="PT Sans"/>
                    <a:ea typeface="PT Sans"/>
                    <a:cs typeface="PT Sans"/>
                    <a:sym typeface="PT Sans"/>
                  </a:defRPr>
                </a:pPr>
                <a:r>
                  <a:rPr sz="2267" kern="0" dirty="0">
                    <a:solidFill>
                      <a:srgbClr val="000000"/>
                    </a:solidFill>
                    <a:latin typeface="PT Sans"/>
                    <a:sym typeface="PT Sans"/>
                  </a:rPr>
                  <a:t>Probe energy scale dependency </a:t>
                </a:r>
              </a:p>
              <a:p>
                <a:pPr defTabSz="1381841" eaLnBrk="1" fontAlgn="auto">
                  <a:spcBef>
                    <a:spcPts val="2267"/>
                  </a:spcBef>
                  <a:spcAft>
                    <a:spcPts val="0"/>
                  </a:spcAft>
                  <a:defRPr sz="4000">
                    <a:solidFill>
                      <a:srgbClr val="000000"/>
                    </a:solidFill>
                    <a:latin typeface="PT Sans"/>
                    <a:ea typeface="PT Sans"/>
                    <a:cs typeface="PT Sans"/>
                    <a:sym typeface="PT Sans"/>
                  </a:defRPr>
                </a:pPr>
                <a:r>
                  <a:rPr sz="2267" kern="0" dirty="0">
                    <a:solidFill>
                      <a:srgbClr val="FF42A1">
                        <a:satOff val="-20754"/>
                        <a:lumOff val="-16738"/>
                      </a:srgbClr>
                    </a:solidFill>
                    <a:latin typeface="PT Sans"/>
                    <a:sym typeface="PT Sans"/>
                  </a:rPr>
                  <a:t>Neutral &amp; charged</a:t>
                </a:r>
                <a:r>
                  <a:rPr sz="2267" kern="0" dirty="0">
                    <a:solidFill>
                      <a:srgbClr val="000000"/>
                    </a:solidFill>
                    <a:latin typeface="PT Sans"/>
                    <a:sym typeface="PT Sans"/>
                  </a:rPr>
                  <a:t> particles with </a:t>
                </a:r>
                <a14:m>
                  <m:oMath xmlns:m="http://schemas.openxmlformats.org/officeDocument/2006/math">
                    <m:sSub>
                      <m:sSubPr>
                        <m:ctrlPr>
                          <a:rPr sz="2635" i="1" kern="0">
                            <a:solidFill>
                              <a:srgbClr val="000000"/>
                            </a:solidFill>
                            <a:latin typeface="Cambria Math" panose="02040503050406030204" pitchFamily="18" charset="0"/>
                            <a:sym typeface="PT Sans"/>
                          </a:rPr>
                        </m:ctrlPr>
                      </m:sSubPr>
                      <m:e>
                        <m:r>
                          <a:rPr sz="2635" i="1" kern="0">
                            <a:solidFill>
                              <a:srgbClr val="000000"/>
                            </a:solidFill>
                            <a:latin typeface="Cambria Math" panose="02040503050406030204" pitchFamily="18" charset="0"/>
                            <a:sym typeface="PT Sans"/>
                          </a:rPr>
                          <m:t>𝑝</m:t>
                        </m:r>
                      </m:e>
                      <m:sub>
                        <m:r>
                          <a:rPr sz="2635" i="1" kern="0">
                            <a:solidFill>
                              <a:srgbClr val="000000"/>
                            </a:solidFill>
                            <a:latin typeface="Cambria Math" panose="02040503050406030204" pitchFamily="18" charset="0"/>
                            <a:sym typeface="PT Sans"/>
                          </a:rPr>
                          <m:t>𝑇</m:t>
                        </m:r>
                      </m:sub>
                    </m:sSub>
                  </m:oMath>
                </a14:m>
                <a:r>
                  <a:rPr sz="2267" kern="0" dirty="0">
                    <a:solidFill>
                      <a:srgbClr val="000000"/>
                    </a:solidFill>
                    <a:latin typeface="PT Sans"/>
                    <a:sym typeface="PT Sans"/>
                  </a:rPr>
                  <a:t> &gt; 1 GeV</a:t>
                </a:r>
              </a:p>
              <a:p>
                <a:pPr marL="604556" lvl="1" indent="-259095" defTabSz="1381841" eaLnBrk="1" fontAlgn="auto">
                  <a:spcBef>
                    <a:spcPts val="2267"/>
                  </a:spcBef>
                  <a:spcAft>
                    <a:spcPts val="0"/>
                  </a:spcAft>
                  <a:buClr>
                    <a:srgbClr val="5E5E5E"/>
                  </a:buClr>
                  <a:buSzPct val="123000"/>
                  <a:buFontTx/>
                  <a:buChar char="•"/>
                  <a:defRPr sz="4000">
                    <a:solidFill>
                      <a:srgbClr val="000000"/>
                    </a:solidFill>
                    <a:latin typeface="PT Sans"/>
                    <a:ea typeface="PT Sans"/>
                    <a:cs typeface="PT Sans"/>
                    <a:sym typeface="PT Sans"/>
                  </a:defRPr>
                </a:pPr>
                <a:r>
                  <a:rPr sz="2267" kern="0" dirty="0">
                    <a:solidFill>
                      <a:srgbClr val="000000"/>
                    </a:solidFill>
                    <a:latin typeface="PT Sans"/>
                    <a:sym typeface="PT Sans"/>
                  </a:rPr>
                  <a:t>All particles included, direct comparison with theoretical calculation</a:t>
                </a:r>
              </a:p>
            </p:txBody>
          </p:sp>
        </mc:Choice>
        <mc:Fallback xmlns="">
          <p:sp>
            <p:nvSpPr>
              <p:cNvPr id="6" name="8   regions in 97 ~ 1784 GeV…">
                <a:extLst>
                  <a:ext uri="{FF2B5EF4-FFF2-40B4-BE49-F238E27FC236}">
                    <a16:creationId xmlns:a16="http://schemas.microsoft.com/office/drawing/2014/main" id="{D7640B23-FC90-4184-BECA-FD764144EB08}"/>
                  </a:ext>
                </a:extLst>
              </p:cNvPr>
              <p:cNvSpPr txBox="1">
                <a:spLocks noRot="1" noChangeAspect="1" noMove="1" noResize="1" noEditPoints="1" noAdjustHandles="1" noChangeArrowheads="1" noChangeShapeType="1" noTextEdit="1"/>
              </p:cNvSpPr>
              <p:nvPr/>
            </p:nvSpPr>
            <p:spPr>
              <a:xfrm>
                <a:off x="644104" y="4102224"/>
                <a:ext cx="6071936" cy="2879421"/>
              </a:xfrm>
              <a:prstGeom prst="rect">
                <a:avLst/>
              </a:prstGeom>
              <a:blipFill>
                <a:blip r:embed="rId2"/>
                <a:stretch>
                  <a:fillRect l="-2410" b="-4449"/>
                </a:stretch>
              </a:blipFill>
              <a:ln w="50800">
                <a:noFill/>
                <a:custDash>
                  <a:ds d="200000" sp="200000"/>
                </a:custDash>
                <a:miter lim="400000"/>
              </a:ln>
              <a:extLst>
                <a:ext uri="{C572A759-6A51-4108-AA02-DFA0A04FC94B}">
                  <ma14:wrappingTextBoxFlag xmlns:a14="http://schemas.microsoft.com/office/drawing/2010/main" xmlns="" xmlns:m="http://schemas.openxmlformats.org/officeDocument/2006/math" xmlns:ma14="http://schemas.microsoft.com/office/mac/drawingml/2011/main" val="1"/>
                </a:ext>
              </a:extLst>
            </p:spPr>
            <p:txBody>
              <a:bodyPr/>
              <a:lstStyle/>
              <a:p>
                <a:r>
                  <a:rPr lang="zh-TW" altLang="en-US">
                    <a:noFill/>
                  </a:rPr>
                  <a:t> </a:t>
                </a:r>
              </a:p>
            </p:txBody>
          </p:sp>
        </mc:Fallback>
      </mc:AlternateContent>
      <p:sp>
        <p:nvSpPr>
          <p:cNvPr id="7" name="Object selection:">
            <a:extLst>
              <a:ext uri="{FF2B5EF4-FFF2-40B4-BE49-F238E27FC236}">
                <a16:creationId xmlns:a16="http://schemas.microsoft.com/office/drawing/2014/main" id="{8E5D30BA-123D-42EF-B7F3-97B8F6DF8159}"/>
              </a:ext>
            </a:extLst>
          </p:cNvPr>
          <p:cNvSpPr txBox="1"/>
          <p:nvPr/>
        </p:nvSpPr>
        <p:spPr>
          <a:xfrm>
            <a:off x="646913" y="3509483"/>
            <a:ext cx="2632560" cy="47671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787" tIns="28787" rIns="28787" bIns="28787" anchor="ctr">
            <a:spAutoFit/>
          </a:bodyPr>
          <a:lstStyle>
            <a:lvl1pPr>
              <a:defRPr sz="4800">
                <a:solidFill>
                  <a:schemeClr val="accent1">
                    <a:lumOff val="-13575"/>
                  </a:schemeClr>
                </a:solidFill>
              </a:defRPr>
            </a:lvl1pPr>
          </a:lstStyle>
          <a:p>
            <a:pPr algn="ctr" defTabSz="1381806" eaLnBrk="1" fontAlgn="auto">
              <a:spcBef>
                <a:spcPts val="0"/>
              </a:spcBef>
              <a:spcAft>
                <a:spcPts val="0"/>
              </a:spcAft>
            </a:pPr>
            <a:r>
              <a:rPr sz="2720" kern="0" dirty="0">
                <a:solidFill>
                  <a:srgbClr val="00A2FF">
                    <a:lumOff val="-13575"/>
                  </a:srgbClr>
                </a:solidFill>
                <a:latin typeface="Helvetica Neue"/>
                <a:sym typeface="Helvetica Neue"/>
              </a:rPr>
              <a:t>Object selection:</a:t>
            </a:r>
          </a:p>
        </p:txBody>
      </p:sp>
      <p:sp>
        <p:nvSpPr>
          <p:cNvPr id="8" name="Event selection:">
            <a:extLst>
              <a:ext uri="{FF2B5EF4-FFF2-40B4-BE49-F238E27FC236}">
                <a16:creationId xmlns:a16="http://schemas.microsoft.com/office/drawing/2014/main" id="{1F43A54F-F1A1-44CC-88DD-3F83D395FEB1}"/>
              </a:ext>
            </a:extLst>
          </p:cNvPr>
          <p:cNvSpPr txBox="1"/>
          <p:nvPr/>
        </p:nvSpPr>
        <p:spPr>
          <a:xfrm>
            <a:off x="704621" y="898553"/>
            <a:ext cx="2517143" cy="47671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787" tIns="28787" rIns="28787" bIns="28787" anchor="ctr">
            <a:spAutoFit/>
          </a:bodyPr>
          <a:lstStyle>
            <a:lvl1pPr>
              <a:defRPr sz="4800">
                <a:solidFill>
                  <a:schemeClr val="accent1">
                    <a:lumOff val="-13575"/>
                  </a:schemeClr>
                </a:solidFill>
              </a:defRPr>
            </a:lvl1pPr>
          </a:lstStyle>
          <a:p>
            <a:pPr algn="ctr" defTabSz="1381806" eaLnBrk="1" fontAlgn="auto">
              <a:spcBef>
                <a:spcPts val="0"/>
              </a:spcBef>
              <a:spcAft>
                <a:spcPts val="0"/>
              </a:spcAft>
            </a:pPr>
            <a:r>
              <a:rPr sz="2720" kern="0" dirty="0">
                <a:solidFill>
                  <a:srgbClr val="00A2FF">
                    <a:lumOff val="-13575"/>
                  </a:srgbClr>
                </a:solidFill>
                <a:latin typeface="Helvetica Neue"/>
                <a:sym typeface="Helvetica Neue"/>
              </a:rPr>
              <a:t>Event selection:</a:t>
            </a:r>
          </a:p>
        </p:txBody>
      </p:sp>
      <mc:AlternateContent xmlns:mc="http://schemas.openxmlformats.org/markup-compatibility/2006" xmlns:a14="http://schemas.microsoft.com/office/drawing/2010/main">
        <mc:Choice Requires="a14">
          <p:sp>
            <p:nvSpPr>
              <p:cNvPr id="9" name="Dijet events:  large cross section…">
                <a:extLst>
                  <a:ext uri="{FF2B5EF4-FFF2-40B4-BE49-F238E27FC236}">
                    <a16:creationId xmlns:a16="http://schemas.microsoft.com/office/drawing/2014/main" id="{EDB4E725-2C93-41F1-985F-5F6F1A648769}"/>
                  </a:ext>
                </a:extLst>
              </p:cNvPr>
              <p:cNvSpPr txBox="1"/>
              <p:nvPr/>
            </p:nvSpPr>
            <p:spPr>
              <a:xfrm>
                <a:off x="650814" y="1440371"/>
                <a:ext cx="6058516" cy="2004004"/>
              </a:xfrm>
              <a:prstGeom prst="rect">
                <a:avLst/>
              </a:prstGeom>
              <a:ln w="50800">
                <a:noFill/>
                <a:custDash>
                  <a:ds d="200000" sp="200000"/>
                </a:custDash>
                <a:miter lim="400000"/>
              </a:ln>
              <a:extLst>
                <a:ext uri="{C572A759-6A51-4108-AA02-DFA0A04FC94B}">
                  <ma14:wrappingTextBoxFlag xmlns:ma14="http://schemas.microsoft.com/office/mac/drawingml/2011/main" xmlns:m="http://schemas.openxmlformats.org/officeDocument/2006/math" xmlns="" val="1"/>
                </a:ext>
              </a:extLst>
            </p:spPr>
            <p:txBody>
              <a:bodyPr lIns="172720" tIns="172720" rIns="172720" bIns="172720">
                <a:normAutofit/>
              </a:bodyPr>
              <a:lstStyle/>
              <a:p>
                <a:pPr defTabSz="1298930" eaLnBrk="1" fontAlgn="auto">
                  <a:spcBef>
                    <a:spcPts val="2097"/>
                  </a:spcBef>
                  <a:spcAft>
                    <a:spcPts val="0"/>
                  </a:spcAft>
                  <a:defRPr sz="3759">
                    <a:solidFill>
                      <a:srgbClr val="000000"/>
                    </a:solidFill>
                    <a:latin typeface="PT Sans"/>
                    <a:ea typeface="PT Sans"/>
                    <a:cs typeface="PT Sans"/>
                    <a:sym typeface="PT Sans"/>
                  </a:defRPr>
                </a:pPr>
                <a:r>
                  <a:rPr sz="2130" kern="0">
                    <a:solidFill>
                      <a:srgbClr val="000000"/>
                    </a:solidFill>
                    <a:latin typeface="PT Sans"/>
                    <a:sym typeface="PT Sans"/>
                  </a:rPr>
                  <a:t>Dijet events:  large cross section</a:t>
                </a:r>
              </a:p>
              <a:p>
                <a:pPr defTabSz="1298930" eaLnBrk="1" fontAlgn="auto">
                  <a:spcBef>
                    <a:spcPts val="2097"/>
                  </a:spcBef>
                  <a:spcAft>
                    <a:spcPts val="0"/>
                  </a:spcAft>
                  <a:defRPr sz="3759">
                    <a:solidFill>
                      <a:srgbClr val="000000"/>
                    </a:solidFill>
                    <a:latin typeface="PT Sans"/>
                    <a:ea typeface="PT Sans"/>
                    <a:cs typeface="PT Sans"/>
                    <a:sym typeface="PT Sans"/>
                  </a:defRPr>
                </a:pPr>
                <a:r>
                  <a:rPr sz="2130" kern="0">
                    <a:solidFill>
                      <a:srgbClr val="000000"/>
                    </a:solidFill>
                    <a:latin typeface="PT Sans"/>
                    <a:sym typeface="PT Sans"/>
                  </a:rPr>
                  <a:t>PF jet, </a:t>
                </a:r>
                <a14:m>
                  <m:oMath xmlns:m="http://schemas.openxmlformats.org/officeDocument/2006/math">
                    <m:r>
                      <a:rPr sz="2465" i="1" kern="0">
                        <a:solidFill>
                          <a:srgbClr val="000000"/>
                        </a:solidFill>
                        <a:latin typeface="Cambria Math" panose="02040503050406030204" pitchFamily="18" charset="0"/>
                        <a:sym typeface="PT Sans"/>
                      </a:rPr>
                      <m:t>|</m:t>
                    </m:r>
                    <m:r>
                      <a:rPr sz="2465" i="1" kern="0">
                        <a:solidFill>
                          <a:srgbClr val="000000"/>
                        </a:solidFill>
                        <a:latin typeface="Cambria Math" panose="02040503050406030204" pitchFamily="18" charset="0"/>
                        <a:sym typeface="PT Sans"/>
                      </a:rPr>
                      <m:t>𝜂</m:t>
                    </m:r>
                    <m:r>
                      <a:rPr sz="2465" i="1" kern="0">
                        <a:solidFill>
                          <a:srgbClr val="000000"/>
                        </a:solidFill>
                        <a:latin typeface="Cambria Math" panose="02040503050406030204" pitchFamily="18" charset="0"/>
                        <a:sym typeface="PT Sans"/>
                      </a:rPr>
                      <m:t>|&lt;</m:t>
                    </m:r>
                    <m:r>
                      <a:rPr sz="2465" i="1" kern="0">
                        <a:solidFill>
                          <a:srgbClr val="000000"/>
                        </a:solidFill>
                        <a:latin typeface="Cambria Math" panose="02040503050406030204" pitchFamily="18" charset="0"/>
                        <a:sym typeface="PT Sans"/>
                      </a:rPr>
                      <m:t>2</m:t>
                    </m:r>
                    <m:r>
                      <a:rPr sz="2465" i="1" kern="0">
                        <a:solidFill>
                          <a:srgbClr val="000000"/>
                        </a:solidFill>
                        <a:latin typeface="Cambria Math" panose="02040503050406030204" pitchFamily="18" charset="0"/>
                        <a:sym typeface="PT Sans"/>
                      </a:rPr>
                      <m:t>.</m:t>
                    </m:r>
                    <m:r>
                      <a:rPr sz="2465" i="1" kern="0">
                        <a:solidFill>
                          <a:srgbClr val="000000"/>
                        </a:solidFill>
                        <a:latin typeface="Cambria Math" panose="02040503050406030204" pitchFamily="18" charset="0"/>
                        <a:sym typeface="PT Sans"/>
                      </a:rPr>
                      <m:t>1</m:t>
                    </m:r>
                  </m:oMath>
                </a14:m>
                <a:r>
                  <a:rPr sz="2130" kern="0">
                    <a:solidFill>
                      <a:srgbClr val="000000"/>
                    </a:solidFill>
                    <a:latin typeface="PT Sans"/>
                    <a:sym typeface="PT Sans"/>
                  </a:rPr>
                  <a:t>, anti-kT with R = 0.4,  </a:t>
                </a:r>
              </a:p>
              <a:p>
                <a:pPr defTabSz="1298930" eaLnBrk="1" fontAlgn="auto">
                  <a:spcBef>
                    <a:spcPts val="2097"/>
                  </a:spcBef>
                  <a:spcAft>
                    <a:spcPts val="0"/>
                  </a:spcAft>
                  <a:defRPr sz="3759">
                    <a:solidFill>
                      <a:srgbClr val="000000"/>
                    </a:solidFill>
                    <a:latin typeface="PT Sans"/>
                    <a:ea typeface="PT Sans"/>
                    <a:cs typeface="PT Sans"/>
                    <a:sym typeface="PT Sans"/>
                  </a:defRPr>
                </a:pPr>
                <a:r>
                  <a:rPr sz="2130" kern="0">
                    <a:solidFill>
                      <a:srgbClr val="000000"/>
                    </a:solidFill>
                    <a:latin typeface="PT Sans"/>
                    <a:sym typeface="PT Sans"/>
                  </a:rPr>
                  <a:t>CHS (PU charged hadron subtraction)</a:t>
                </a:r>
              </a:p>
            </p:txBody>
          </p:sp>
        </mc:Choice>
        <mc:Fallback xmlns="">
          <p:sp>
            <p:nvSpPr>
              <p:cNvPr id="9" name="Dijet events:  large cross section…">
                <a:extLst>
                  <a:ext uri="{FF2B5EF4-FFF2-40B4-BE49-F238E27FC236}">
                    <a16:creationId xmlns:a16="http://schemas.microsoft.com/office/drawing/2014/main" id="{EDB4E725-2C93-41F1-985F-5F6F1A648769}"/>
                  </a:ext>
                </a:extLst>
              </p:cNvPr>
              <p:cNvSpPr txBox="1">
                <a:spLocks noRot="1" noChangeAspect="1" noMove="1" noResize="1" noEditPoints="1" noAdjustHandles="1" noChangeArrowheads="1" noChangeShapeType="1" noTextEdit="1"/>
              </p:cNvSpPr>
              <p:nvPr/>
            </p:nvSpPr>
            <p:spPr>
              <a:xfrm>
                <a:off x="650814" y="1440371"/>
                <a:ext cx="6058516" cy="2004004"/>
              </a:xfrm>
              <a:prstGeom prst="rect">
                <a:avLst/>
              </a:prstGeom>
              <a:blipFill>
                <a:blip r:embed="rId3"/>
                <a:stretch>
                  <a:fillRect/>
                </a:stretch>
              </a:blipFill>
              <a:ln w="50800">
                <a:noFill/>
                <a:custDash>
                  <a:ds d="200000" sp="200000"/>
                </a:custDash>
                <a:miter lim="400000"/>
              </a:ln>
              <a:extLst>
                <a:ext uri="{C572A759-6A51-4108-AA02-DFA0A04FC94B}">
                  <ma14:wrappingTextBoxFlag xmlns:a14="http://schemas.microsoft.com/office/drawing/2010/main" xmlns="" xmlns:m="http://schemas.openxmlformats.org/officeDocument/2006/math" xmlns:ma14="http://schemas.microsoft.com/office/mac/drawingml/2011/main" val="1"/>
                </a:ext>
              </a:extLst>
            </p:spPr>
            <p:txBody>
              <a:bodyPr/>
              <a:lstStyle/>
              <a:p>
                <a:r>
                  <a:rPr lang="zh-TW" altLang="en-US">
                    <a:noFill/>
                  </a:rPr>
                  <a:t> </a:t>
                </a:r>
              </a:p>
            </p:txBody>
          </p:sp>
        </mc:Fallback>
      </mc:AlternateContent>
      <p:grpSp>
        <p:nvGrpSpPr>
          <p:cNvPr id="11" name="Group">
            <a:extLst>
              <a:ext uri="{FF2B5EF4-FFF2-40B4-BE49-F238E27FC236}">
                <a16:creationId xmlns:a16="http://schemas.microsoft.com/office/drawing/2014/main" id="{0C9F7A86-BEDC-422C-AA79-DCFA59D6BFE7}"/>
              </a:ext>
            </a:extLst>
          </p:cNvPr>
          <p:cNvGrpSpPr/>
          <p:nvPr/>
        </p:nvGrpSpPr>
        <p:grpSpPr>
          <a:xfrm>
            <a:off x="9221729" y="898553"/>
            <a:ext cx="4671817" cy="3004039"/>
            <a:chOff x="-3" y="0"/>
            <a:chExt cx="11805377" cy="7591012"/>
          </a:xfrm>
        </p:grpSpPr>
        <p:sp>
          <p:nvSpPr>
            <p:cNvPr id="12" name="Oval">
              <a:extLst>
                <a:ext uri="{FF2B5EF4-FFF2-40B4-BE49-F238E27FC236}">
                  <a16:creationId xmlns:a16="http://schemas.microsoft.com/office/drawing/2014/main" id="{408CDC69-2BC2-444F-BFA4-99D323517FBE}"/>
                </a:ext>
              </a:extLst>
            </p:cNvPr>
            <p:cNvSpPr/>
            <p:nvPr/>
          </p:nvSpPr>
          <p:spPr>
            <a:xfrm>
              <a:off x="6439041" y="0"/>
              <a:ext cx="3673858" cy="6641997"/>
            </a:xfrm>
            <a:prstGeom prst="ellipse">
              <a:avLst/>
            </a:prstGeom>
            <a:solidFill>
              <a:schemeClr val="accent2">
                <a:alpha val="60000"/>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3" name="Line">
              <a:extLst>
                <a:ext uri="{FF2B5EF4-FFF2-40B4-BE49-F238E27FC236}">
                  <a16:creationId xmlns:a16="http://schemas.microsoft.com/office/drawing/2014/main" id="{53FA2FF0-C697-4B0F-AA59-82922E695099}"/>
                </a:ext>
              </a:extLst>
            </p:cNvPr>
            <p:cNvSpPr/>
            <p:nvPr/>
          </p:nvSpPr>
          <p:spPr>
            <a:xfrm flipV="1">
              <a:off x="8540485" y="1749854"/>
              <a:ext cx="854885" cy="1504724"/>
            </a:xfrm>
            <a:prstGeom prst="line">
              <a:avLst/>
            </a:prstGeom>
            <a:noFill/>
            <a:ln w="38100" cap="flat">
              <a:solidFill>
                <a:srgbClr val="000000"/>
              </a:solidFill>
              <a:custDash>
                <a:ds d="200000" sp="200000"/>
              </a:custDash>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grpSp>
          <p:nvGrpSpPr>
            <p:cNvPr id="14" name="Group">
              <a:extLst>
                <a:ext uri="{FF2B5EF4-FFF2-40B4-BE49-F238E27FC236}">
                  <a16:creationId xmlns:a16="http://schemas.microsoft.com/office/drawing/2014/main" id="{F70A9CCA-E9BB-415A-B605-BC010A275C24}"/>
                </a:ext>
              </a:extLst>
            </p:cNvPr>
            <p:cNvGrpSpPr/>
            <p:nvPr/>
          </p:nvGrpSpPr>
          <p:grpSpPr>
            <a:xfrm>
              <a:off x="8171226" y="3208364"/>
              <a:ext cx="465931" cy="472729"/>
              <a:chOff x="0" y="0"/>
              <a:chExt cx="465929" cy="472727"/>
            </a:xfrm>
          </p:grpSpPr>
          <p:sp>
            <p:nvSpPr>
              <p:cNvPr id="232" name="Oval">
                <a:extLst>
                  <a:ext uri="{FF2B5EF4-FFF2-40B4-BE49-F238E27FC236}">
                    <a16:creationId xmlns:a16="http://schemas.microsoft.com/office/drawing/2014/main" id="{0E88174A-8459-4E74-994F-EB3A853C6034}"/>
                  </a:ext>
                </a:extLst>
              </p:cNvPr>
              <p:cNvSpPr/>
              <p:nvPr/>
            </p:nvSpPr>
            <p:spPr>
              <a:xfrm>
                <a:off x="3320" y="0"/>
                <a:ext cx="462609" cy="472727"/>
              </a:xfrm>
              <a:prstGeom prst="ellipse">
                <a:avLst/>
              </a:prstGeom>
              <a:noFill/>
              <a:ln w="10160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233" name="Circle">
                <a:extLst>
                  <a:ext uri="{FF2B5EF4-FFF2-40B4-BE49-F238E27FC236}">
                    <a16:creationId xmlns:a16="http://schemas.microsoft.com/office/drawing/2014/main" id="{619EE02F-E87B-48EB-93CB-342E3640B620}"/>
                  </a:ext>
                </a:extLst>
              </p:cNvPr>
              <p:cNvSpPr/>
              <p:nvPr/>
            </p:nvSpPr>
            <p:spPr>
              <a:xfrm>
                <a:off x="188345" y="99051"/>
                <a:ext cx="92559" cy="89876"/>
              </a:xfrm>
              <a:prstGeom prst="ellipse">
                <a:avLst/>
              </a:prstGeom>
              <a:solidFill>
                <a:schemeClr val="accent5">
                  <a:hueOff val="-82419"/>
                  <a:satOff val="-9513"/>
                  <a:lumOff val="-16343"/>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234" name="Circle">
                <a:extLst>
                  <a:ext uri="{FF2B5EF4-FFF2-40B4-BE49-F238E27FC236}">
                    <a16:creationId xmlns:a16="http://schemas.microsoft.com/office/drawing/2014/main" id="{48BCB14E-AB28-41BD-846D-D9793D3B686C}"/>
                  </a:ext>
                </a:extLst>
              </p:cNvPr>
              <p:cNvSpPr/>
              <p:nvPr/>
            </p:nvSpPr>
            <p:spPr>
              <a:xfrm>
                <a:off x="188345" y="260762"/>
                <a:ext cx="92559" cy="89876"/>
              </a:xfrm>
              <a:prstGeom prst="ellipse">
                <a:avLst/>
              </a:prstGeom>
              <a:solidFill>
                <a:schemeClr val="accent1">
                  <a:lumOff val="-13575"/>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p:sp>
            <p:nvSpPr>
              <p:cNvPr id="235" name="Connection Line">
                <a:extLst>
                  <a:ext uri="{FF2B5EF4-FFF2-40B4-BE49-F238E27FC236}">
                    <a16:creationId xmlns:a16="http://schemas.microsoft.com/office/drawing/2014/main" id="{4EE52A30-7ABB-4D60-BACF-FFA6733CB557}"/>
                  </a:ext>
                </a:extLst>
              </p:cNvPr>
              <p:cNvSpPr/>
              <p:nvPr/>
            </p:nvSpPr>
            <p:spPr>
              <a:xfrm>
                <a:off x="280385" y="117984"/>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36" name="Connection Line">
                <a:extLst>
                  <a:ext uri="{FF2B5EF4-FFF2-40B4-BE49-F238E27FC236}">
                    <a16:creationId xmlns:a16="http://schemas.microsoft.com/office/drawing/2014/main" id="{2CE337AD-A0CB-4F1C-8602-CDE30315820F}"/>
                  </a:ext>
                </a:extLst>
              </p:cNvPr>
              <p:cNvSpPr/>
              <p:nvPr/>
            </p:nvSpPr>
            <p:spPr>
              <a:xfrm>
                <a:off x="289376" y="105562"/>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37" name="Connection Line">
                <a:extLst>
                  <a:ext uri="{FF2B5EF4-FFF2-40B4-BE49-F238E27FC236}">
                    <a16:creationId xmlns:a16="http://schemas.microsoft.com/office/drawing/2014/main" id="{3B669027-8BEA-4672-9376-3E52B535C62C}"/>
                  </a:ext>
                </a:extLst>
              </p:cNvPr>
              <p:cNvSpPr/>
              <p:nvPr/>
            </p:nvSpPr>
            <p:spPr>
              <a:xfrm>
                <a:off x="293465" y="93334"/>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38" name="Connection Line">
                <a:extLst>
                  <a:ext uri="{FF2B5EF4-FFF2-40B4-BE49-F238E27FC236}">
                    <a16:creationId xmlns:a16="http://schemas.microsoft.com/office/drawing/2014/main" id="{69BA48CF-B429-4B00-9B55-4D8518FCF60B}"/>
                  </a:ext>
                </a:extLst>
              </p:cNvPr>
              <p:cNvSpPr/>
              <p:nvPr/>
            </p:nvSpPr>
            <p:spPr>
              <a:xfrm>
                <a:off x="302455" y="80912"/>
                <a:ext cx="9045" cy="1241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39" name="Connection Line">
                <a:extLst>
                  <a:ext uri="{FF2B5EF4-FFF2-40B4-BE49-F238E27FC236}">
                    <a16:creationId xmlns:a16="http://schemas.microsoft.com/office/drawing/2014/main" id="{DAD1ED62-566A-4B13-86DC-8507EF66C097}"/>
                  </a:ext>
                </a:extLst>
              </p:cNvPr>
              <p:cNvSpPr/>
              <p:nvPr/>
            </p:nvSpPr>
            <p:spPr>
              <a:xfrm>
                <a:off x="306502" y="68768"/>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0" name="Connection Line">
                <a:extLst>
                  <a:ext uri="{FF2B5EF4-FFF2-40B4-BE49-F238E27FC236}">
                    <a16:creationId xmlns:a16="http://schemas.microsoft.com/office/drawing/2014/main" id="{BFF096C0-AC09-42B4-BB9E-C5055A13D22D}"/>
                  </a:ext>
                </a:extLst>
              </p:cNvPr>
              <p:cNvSpPr/>
              <p:nvPr/>
            </p:nvSpPr>
            <p:spPr>
              <a:xfrm>
                <a:off x="315490" y="56346"/>
                <a:ext cx="9045"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1" name="Connection Line">
                <a:extLst>
                  <a:ext uri="{FF2B5EF4-FFF2-40B4-BE49-F238E27FC236}">
                    <a16:creationId xmlns:a16="http://schemas.microsoft.com/office/drawing/2014/main" id="{CC51B937-A18D-46C3-88E5-EC4C954BC7E4}"/>
                  </a:ext>
                </a:extLst>
              </p:cNvPr>
              <p:cNvSpPr/>
              <p:nvPr/>
            </p:nvSpPr>
            <p:spPr>
              <a:xfrm>
                <a:off x="319582" y="44119"/>
                <a:ext cx="9026" cy="12272"/>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2" name="Connection Line">
                <a:extLst>
                  <a:ext uri="{FF2B5EF4-FFF2-40B4-BE49-F238E27FC236}">
                    <a16:creationId xmlns:a16="http://schemas.microsoft.com/office/drawing/2014/main" id="{2BB66DBC-6431-4D31-972B-E4C286ED3971}"/>
                  </a:ext>
                </a:extLst>
              </p:cNvPr>
              <p:cNvSpPr/>
              <p:nvPr/>
            </p:nvSpPr>
            <p:spPr>
              <a:xfrm>
                <a:off x="328572" y="31697"/>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3" name="Connection Line">
                <a:extLst>
                  <a:ext uri="{FF2B5EF4-FFF2-40B4-BE49-F238E27FC236}">
                    <a16:creationId xmlns:a16="http://schemas.microsoft.com/office/drawing/2014/main" id="{7084E944-E24A-4275-ABD1-EBDF1E9F26C1}"/>
                  </a:ext>
                </a:extLst>
              </p:cNvPr>
              <p:cNvSpPr/>
              <p:nvPr/>
            </p:nvSpPr>
            <p:spPr>
              <a:xfrm>
                <a:off x="229506" y="250195"/>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4" name="Connection Line">
                <a:extLst>
                  <a:ext uri="{FF2B5EF4-FFF2-40B4-BE49-F238E27FC236}">
                    <a16:creationId xmlns:a16="http://schemas.microsoft.com/office/drawing/2014/main" id="{B2C7D856-46E1-44BC-BFC9-B6390CE34B47}"/>
                  </a:ext>
                </a:extLst>
              </p:cNvPr>
              <p:cNvSpPr/>
              <p:nvPr/>
            </p:nvSpPr>
            <p:spPr>
              <a:xfrm>
                <a:off x="233322" y="241713"/>
                <a:ext cx="3806" cy="8488"/>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5" name="Connection Line">
                <a:extLst>
                  <a:ext uri="{FF2B5EF4-FFF2-40B4-BE49-F238E27FC236}">
                    <a16:creationId xmlns:a16="http://schemas.microsoft.com/office/drawing/2014/main" id="{A31322DA-F2F1-4C1C-85A9-EF4E3A815BF4}"/>
                  </a:ext>
                </a:extLst>
              </p:cNvPr>
              <p:cNvSpPr/>
              <p:nvPr/>
            </p:nvSpPr>
            <p:spPr>
              <a:xfrm>
                <a:off x="230378" y="233302"/>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6" name="Connection Line">
                <a:extLst>
                  <a:ext uri="{FF2B5EF4-FFF2-40B4-BE49-F238E27FC236}">
                    <a16:creationId xmlns:a16="http://schemas.microsoft.com/office/drawing/2014/main" id="{AC27276C-B62D-4575-9EBA-D5B74AE8EF2A}"/>
                  </a:ext>
                </a:extLst>
              </p:cNvPr>
              <p:cNvSpPr/>
              <p:nvPr/>
            </p:nvSpPr>
            <p:spPr>
              <a:xfrm>
                <a:off x="234193" y="224819"/>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7" name="Connection Line">
                <a:extLst>
                  <a:ext uri="{FF2B5EF4-FFF2-40B4-BE49-F238E27FC236}">
                    <a16:creationId xmlns:a16="http://schemas.microsoft.com/office/drawing/2014/main" id="{C64BCFA0-6D5A-4E4A-A1B2-F858FA797ADE}"/>
                  </a:ext>
                </a:extLst>
              </p:cNvPr>
              <p:cNvSpPr/>
              <p:nvPr/>
            </p:nvSpPr>
            <p:spPr>
              <a:xfrm>
                <a:off x="231246" y="216465"/>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8" name="Connection Line">
                <a:extLst>
                  <a:ext uri="{FF2B5EF4-FFF2-40B4-BE49-F238E27FC236}">
                    <a16:creationId xmlns:a16="http://schemas.microsoft.com/office/drawing/2014/main" id="{7EB3B86F-2856-405C-AB96-3F5E92523236}"/>
                  </a:ext>
                </a:extLst>
              </p:cNvPr>
              <p:cNvSpPr/>
              <p:nvPr/>
            </p:nvSpPr>
            <p:spPr>
              <a:xfrm>
                <a:off x="235061" y="207982"/>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49" name="Connection Line">
                <a:extLst>
                  <a:ext uri="{FF2B5EF4-FFF2-40B4-BE49-F238E27FC236}">
                    <a16:creationId xmlns:a16="http://schemas.microsoft.com/office/drawing/2014/main" id="{C7DC89DE-FF76-445E-8281-4F79EF615275}"/>
                  </a:ext>
                </a:extLst>
              </p:cNvPr>
              <p:cNvSpPr/>
              <p:nvPr/>
            </p:nvSpPr>
            <p:spPr>
              <a:xfrm>
                <a:off x="232117" y="199570"/>
                <a:ext cx="3837" cy="8424"/>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0" name="Connection Line">
                <a:extLst>
                  <a:ext uri="{FF2B5EF4-FFF2-40B4-BE49-F238E27FC236}">
                    <a16:creationId xmlns:a16="http://schemas.microsoft.com/office/drawing/2014/main" id="{BEA9DEF5-8994-437E-9686-71AEC5B05A2B}"/>
                  </a:ext>
                </a:extLst>
              </p:cNvPr>
              <p:cNvSpPr/>
              <p:nvPr/>
            </p:nvSpPr>
            <p:spPr>
              <a:xfrm>
                <a:off x="235932" y="191088"/>
                <a:ext cx="3807" cy="8488"/>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1" name="Connection Line">
                <a:extLst>
                  <a:ext uri="{FF2B5EF4-FFF2-40B4-BE49-F238E27FC236}">
                    <a16:creationId xmlns:a16="http://schemas.microsoft.com/office/drawing/2014/main" id="{90B68FCA-F6A9-4AF9-B6EA-E4DADAD599B0}"/>
                  </a:ext>
                </a:extLst>
              </p:cNvPr>
              <p:cNvSpPr/>
              <p:nvPr/>
            </p:nvSpPr>
            <p:spPr>
              <a:xfrm>
                <a:off x="5126" y="237235"/>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2" name="Connection Line">
                <a:extLst>
                  <a:ext uri="{FF2B5EF4-FFF2-40B4-BE49-F238E27FC236}">
                    <a16:creationId xmlns:a16="http://schemas.microsoft.com/office/drawing/2014/main" id="{95EAFFF8-1EEE-413B-A0E4-4DA74535A349}"/>
                  </a:ext>
                </a:extLst>
              </p:cNvPr>
              <p:cNvSpPr/>
              <p:nvPr/>
            </p:nvSpPr>
            <p:spPr>
              <a:xfrm>
                <a:off x="29195" y="231734"/>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3" name="Connection Line">
                <a:extLst>
                  <a:ext uri="{FF2B5EF4-FFF2-40B4-BE49-F238E27FC236}">
                    <a16:creationId xmlns:a16="http://schemas.microsoft.com/office/drawing/2014/main" id="{58844475-90F3-41F2-9941-95F0C9404B26}"/>
                  </a:ext>
                </a:extLst>
              </p:cNvPr>
              <p:cNvSpPr/>
              <p:nvPr/>
            </p:nvSpPr>
            <p:spPr>
              <a:xfrm>
                <a:off x="53427" y="215668"/>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4" name="Connection Line">
                <a:extLst>
                  <a:ext uri="{FF2B5EF4-FFF2-40B4-BE49-F238E27FC236}">
                    <a16:creationId xmlns:a16="http://schemas.microsoft.com/office/drawing/2014/main" id="{72E33C19-DF34-4112-9A0B-57246608E445}"/>
                  </a:ext>
                </a:extLst>
              </p:cNvPr>
              <p:cNvSpPr/>
              <p:nvPr/>
            </p:nvSpPr>
            <p:spPr>
              <a:xfrm>
                <a:off x="77497" y="210167"/>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5" name="Connection Line">
                <a:extLst>
                  <a:ext uri="{FF2B5EF4-FFF2-40B4-BE49-F238E27FC236}">
                    <a16:creationId xmlns:a16="http://schemas.microsoft.com/office/drawing/2014/main" id="{FDD8C0D4-C9AC-489B-AE17-AC6FEE698238}"/>
                  </a:ext>
                </a:extLst>
              </p:cNvPr>
              <p:cNvSpPr/>
              <p:nvPr/>
            </p:nvSpPr>
            <p:spPr>
              <a:xfrm>
                <a:off x="101567" y="194173"/>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6" name="Connection Line">
                <a:extLst>
                  <a:ext uri="{FF2B5EF4-FFF2-40B4-BE49-F238E27FC236}">
                    <a16:creationId xmlns:a16="http://schemas.microsoft.com/office/drawing/2014/main" id="{BC7AAC31-855F-4314-A796-C6CD3CF82695}"/>
                  </a:ext>
                </a:extLst>
              </p:cNvPr>
              <p:cNvSpPr/>
              <p:nvPr/>
            </p:nvSpPr>
            <p:spPr>
              <a:xfrm>
                <a:off x="125637" y="188673"/>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7" name="Connection Line">
                <a:extLst>
                  <a:ext uri="{FF2B5EF4-FFF2-40B4-BE49-F238E27FC236}">
                    <a16:creationId xmlns:a16="http://schemas.microsoft.com/office/drawing/2014/main" id="{4133C5E0-3389-42C5-A9E1-EB9390348D99}"/>
                  </a:ext>
                </a:extLst>
              </p:cNvPr>
              <p:cNvSpPr/>
              <p:nvPr/>
            </p:nvSpPr>
            <p:spPr>
              <a:xfrm>
                <a:off x="149869" y="172606"/>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8" name="Connection Line">
                <a:extLst>
                  <a:ext uri="{FF2B5EF4-FFF2-40B4-BE49-F238E27FC236}">
                    <a16:creationId xmlns:a16="http://schemas.microsoft.com/office/drawing/2014/main" id="{E27FACD7-DF41-4311-B4A2-2E6A834DFA5E}"/>
                  </a:ext>
                </a:extLst>
              </p:cNvPr>
              <p:cNvSpPr/>
              <p:nvPr/>
            </p:nvSpPr>
            <p:spPr>
              <a:xfrm>
                <a:off x="173939" y="167106"/>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59" name="Connection Line">
                <a:extLst>
                  <a:ext uri="{FF2B5EF4-FFF2-40B4-BE49-F238E27FC236}">
                    <a16:creationId xmlns:a16="http://schemas.microsoft.com/office/drawing/2014/main" id="{B0C1C1FB-FC6D-447E-839A-9FFF702CE27F}"/>
                  </a:ext>
                </a:extLst>
              </p:cNvPr>
              <p:cNvSpPr/>
              <p:nvPr/>
            </p:nvSpPr>
            <p:spPr>
              <a:xfrm>
                <a:off x="0" y="260287"/>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0" name="Connection Line">
                <a:extLst>
                  <a:ext uri="{FF2B5EF4-FFF2-40B4-BE49-F238E27FC236}">
                    <a16:creationId xmlns:a16="http://schemas.microsoft.com/office/drawing/2014/main" id="{6ACF62B6-ED80-4A6A-8677-58E38E04AC8C}"/>
                  </a:ext>
                </a:extLst>
              </p:cNvPr>
              <p:cNvSpPr/>
              <p:nvPr/>
            </p:nvSpPr>
            <p:spPr>
              <a:xfrm>
                <a:off x="25339" y="274279"/>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1" name="Connection Line">
                <a:extLst>
                  <a:ext uri="{FF2B5EF4-FFF2-40B4-BE49-F238E27FC236}">
                    <a16:creationId xmlns:a16="http://schemas.microsoft.com/office/drawing/2014/main" id="{8F4DD989-F1D4-428F-BD14-B88597D7C9C2}"/>
                  </a:ext>
                </a:extLst>
              </p:cNvPr>
              <p:cNvSpPr/>
              <p:nvPr/>
            </p:nvSpPr>
            <p:spPr>
              <a:xfrm>
                <a:off x="50863" y="274814"/>
                <a:ext cx="25338" cy="1405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2" name="Connection Line">
                <a:extLst>
                  <a:ext uri="{FF2B5EF4-FFF2-40B4-BE49-F238E27FC236}">
                    <a16:creationId xmlns:a16="http://schemas.microsoft.com/office/drawing/2014/main" id="{337C84CA-0766-43AE-9463-32A614C39146}"/>
                  </a:ext>
                </a:extLst>
              </p:cNvPr>
              <p:cNvSpPr/>
              <p:nvPr/>
            </p:nvSpPr>
            <p:spPr>
              <a:xfrm>
                <a:off x="76203" y="288806"/>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3" name="Connection Line">
                <a:extLst>
                  <a:ext uri="{FF2B5EF4-FFF2-40B4-BE49-F238E27FC236}">
                    <a16:creationId xmlns:a16="http://schemas.microsoft.com/office/drawing/2014/main" id="{D820B6CE-C3F0-4005-A2EC-F4DB177C91A1}"/>
                  </a:ext>
                </a:extLst>
              </p:cNvPr>
              <p:cNvSpPr/>
              <p:nvPr/>
            </p:nvSpPr>
            <p:spPr>
              <a:xfrm>
                <a:off x="101558" y="289292"/>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4" name="Connection Line">
                <a:extLst>
                  <a:ext uri="{FF2B5EF4-FFF2-40B4-BE49-F238E27FC236}">
                    <a16:creationId xmlns:a16="http://schemas.microsoft.com/office/drawing/2014/main" id="{9B26BCFC-0051-4AF9-A509-9F136FC0848A}"/>
                  </a:ext>
                </a:extLst>
              </p:cNvPr>
              <p:cNvSpPr/>
              <p:nvPr/>
            </p:nvSpPr>
            <p:spPr>
              <a:xfrm>
                <a:off x="126896" y="303283"/>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5" name="Connection Line">
                <a:extLst>
                  <a:ext uri="{FF2B5EF4-FFF2-40B4-BE49-F238E27FC236}">
                    <a16:creationId xmlns:a16="http://schemas.microsoft.com/office/drawing/2014/main" id="{6C2A7481-BF60-49FF-BAF8-8535D9DCCFA2}"/>
                  </a:ext>
                </a:extLst>
              </p:cNvPr>
              <p:cNvSpPr/>
              <p:nvPr/>
            </p:nvSpPr>
            <p:spPr>
              <a:xfrm>
                <a:off x="152421" y="303819"/>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6" name="Connection Line">
                <a:extLst>
                  <a:ext uri="{FF2B5EF4-FFF2-40B4-BE49-F238E27FC236}">
                    <a16:creationId xmlns:a16="http://schemas.microsoft.com/office/drawing/2014/main" id="{1892F2B7-8516-4D1A-B1B8-94634CC774B9}"/>
                  </a:ext>
                </a:extLst>
              </p:cNvPr>
              <p:cNvSpPr/>
              <p:nvPr/>
            </p:nvSpPr>
            <p:spPr>
              <a:xfrm>
                <a:off x="177761" y="317810"/>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7" name="Connection Line">
                <a:extLst>
                  <a:ext uri="{FF2B5EF4-FFF2-40B4-BE49-F238E27FC236}">
                    <a16:creationId xmlns:a16="http://schemas.microsoft.com/office/drawing/2014/main" id="{E996DC66-C241-4B3C-ABD9-C272EA694528}"/>
                  </a:ext>
                </a:extLst>
              </p:cNvPr>
              <p:cNvSpPr/>
              <p:nvPr/>
            </p:nvSpPr>
            <p:spPr>
              <a:xfrm>
                <a:off x="192299" y="103145"/>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8" name="Connection Line">
                <a:extLst>
                  <a:ext uri="{FF2B5EF4-FFF2-40B4-BE49-F238E27FC236}">
                    <a16:creationId xmlns:a16="http://schemas.microsoft.com/office/drawing/2014/main" id="{4F153D69-48F5-46D8-BD7D-27C8F2020E9D}"/>
                  </a:ext>
                </a:extLst>
              </p:cNvPr>
              <p:cNvSpPr/>
              <p:nvPr/>
            </p:nvSpPr>
            <p:spPr>
              <a:xfrm>
                <a:off x="178241" y="92951"/>
                <a:ext cx="14052" cy="10236"/>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69" name="Connection Line">
                <a:extLst>
                  <a:ext uri="{FF2B5EF4-FFF2-40B4-BE49-F238E27FC236}">
                    <a16:creationId xmlns:a16="http://schemas.microsoft.com/office/drawing/2014/main" id="{9430764D-FB0D-473B-9D76-4F6551912837}"/>
                  </a:ext>
                </a:extLst>
              </p:cNvPr>
              <p:cNvSpPr/>
              <p:nvPr/>
            </p:nvSpPr>
            <p:spPr>
              <a:xfrm>
                <a:off x="164403" y="88342"/>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0" name="Connection Line">
                <a:extLst>
                  <a:ext uri="{FF2B5EF4-FFF2-40B4-BE49-F238E27FC236}">
                    <a16:creationId xmlns:a16="http://schemas.microsoft.com/office/drawing/2014/main" id="{6BD1905B-F91D-4CF1-8A84-9729A5C19115}"/>
                  </a:ext>
                </a:extLst>
              </p:cNvPr>
              <p:cNvSpPr/>
              <p:nvPr/>
            </p:nvSpPr>
            <p:spPr>
              <a:xfrm>
                <a:off x="150345" y="78148"/>
                <a:ext cx="14052" cy="10236"/>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1" name="Connection Line">
                <a:extLst>
                  <a:ext uri="{FF2B5EF4-FFF2-40B4-BE49-F238E27FC236}">
                    <a16:creationId xmlns:a16="http://schemas.microsoft.com/office/drawing/2014/main" id="{9DF92B21-F0DA-428D-9471-521439DF55D4}"/>
                  </a:ext>
                </a:extLst>
              </p:cNvPr>
              <p:cNvSpPr/>
              <p:nvPr/>
            </p:nvSpPr>
            <p:spPr>
              <a:xfrm>
                <a:off x="136602" y="73590"/>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2" name="Connection Line">
                <a:extLst>
                  <a:ext uri="{FF2B5EF4-FFF2-40B4-BE49-F238E27FC236}">
                    <a16:creationId xmlns:a16="http://schemas.microsoft.com/office/drawing/2014/main" id="{E8ECA02B-3B63-4009-BC4D-13F4D5EB1EB2}"/>
                  </a:ext>
                </a:extLst>
              </p:cNvPr>
              <p:cNvSpPr/>
              <p:nvPr/>
            </p:nvSpPr>
            <p:spPr>
              <a:xfrm>
                <a:off x="122544" y="63396"/>
                <a:ext cx="14051"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3" name="Connection Line">
                <a:extLst>
                  <a:ext uri="{FF2B5EF4-FFF2-40B4-BE49-F238E27FC236}">
                    <a16:creationId xmlns:a16="http://schemas.microsoft.com/office/drawing/2014/main" id="{9DFEEB1A-6E65-44D0-BE4A-0BA9999B036A}"/>
                  </a:ext>
                </a:extLst>
              </p:cNvPr>
              <p:cNvSpPr/>
              <p:nvPr/>
            </p:nvSpPr>
            <p:spPr>
              <a:xfrm>
                <a:off x="108706" y="58787"/>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4" name="Connection Line">
                <a:extLst>
                  <a:ext uri="{FF2B5EF4-FFF2-40B4-BE49-F238E27FC236}">
                    <a16:creationId xmlns:a16="http://schemas.microsoft.com/office/drawing/2014/main" id="{800ADF11-A67F-46AD-BD75-D0EAA3CE6C0A}"/>
                  </a:ext>
                </a:extLst>
              </p:cNvPr>
              <p:cNvSpPr/>
              <p:nvPr/>
            </p:nvSpPr>
            <p:spPr>
              <a:xfrm>
                <a:off x="94648" y="48593"/>
                <a:ext cx="14051"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5" name="Connection Line">
                <a:extLst>
                  <a:ext uri="{FF2B5EF4-FFF2-40B4-BE49-F238E27FC236}">
                    <a16:creationId xmlns:a16="http://schemas.microsoft.com/office/drawing/2014/main" id="{061E686D-DF1C-4AE9-90B8-E259481EADE7}"/>
                  </a:ext>
                </a:extLst>
              </p:cNvPr>
              <p:cNvSpPr/>
              <p:nvPr/>
            </p:nvSpPr>
            <p:spPr>
              <a:xfrm>
                <a:off x="150911" y="442832"/>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6" name="Connection Line">
                <a:extLst>
                  <a:ext uri="{FF2B5EF4-FFF2-40B4-BE49-F238E27FC236}">
                    <a16:creationId xmlns:a16="http://schemas.microsoft.com/office/drawing/2014/main" id="{7B175280-C205-4966-AFF2-7FB7A49C8548}"/>
                  </a:ext>
                </a:extLst>
              </p:cNvPr>
              <p:cNvSpPr/>
              <p:nvPr/>
            </p:nvSpPr>
            <p:spPr>
              <a:xfrm>
                <a:off x="161951" y="427578"/>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7" name="Connection Line">
                <a:extLst>
                  <a:ext uri="{FF2B5EF4-FFF2-40B4-BE49-F238E27FC236}">
                    <a16:creationId xmlns:a16="http://schemas.microsoft.com/office/drawing/2014/main" id="{0C01F2BD-CF5F-4D61-8ACC-85AF23CEECC5}"/>
                  </a:ext>
                </a:extLst>
              </p:cNvPr>
              <p:cNvSpPr/>
              <p:nvPr/>
            </p:nvSpPr>
            <p:spPr>
              <a:xfrm>
                <a:off x="166974" y="412563"/>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8" name="Connection Line">
                <a:extLst>
                  <a:ext uri="{FF2B5EF4-FFF2-40B4-BE49-F238E27FC236}">
                    <a16:creationId xmlns:a16="http://schemas.microsoft.com/office/drawing/2014/main" id="{EBBB08F8-AFF0-4D07-9623-17515EC3B513}"/>
                  </a:ext>
                </a:extLst>
              </p:cNvPr>
              <p:cNvSpPr/>
              <p:nvPr/>
            </p:nvSpPr>
            <p:spPr>
              <a:xfrm>
                <a:off x="178013" y="397309"/>
                <a:ext cx="11107"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79" name="Connection Line">
                <a:extLst>
                  <a:ext uri="{FF2B5EF4-FFF2-40B4-BE49-F238E27FC236}">
                    <a16:creationId xmlns:a16="http://schemas.microsoft.com/office/drawing/2014/main" id="{C77E3248-3AD4-4CE9-86F4-33CD753D7EB6}"/>
                  </a:ext>
                </a:extLst>
              </p:cNvPr>
              <p:cNvSpPr/>
              <p:nvPr/>
            </p:nvSpPr>
            <p:spPr>
              <a:xfrm>
                <a:off x="182982" y="382396"/>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0" name="Connection Line">
                <a:extLst>
                  <a:ext uri="{FF2B5EF4-FFF2-40B4-BE49-F238E27FC236}">
                    <a16:creationId xmlns:a16="http://schemas.microsoft.com/office/drawing/2014/main" id="{F1F7032F-FB32-4412-9CA3-457B3D88B11A}"/>
                  </a:ext>
                </a:extLst>
              </p:cNvPr>
              <p:cNvSpPr/>
              <p:nvPr/>
            </p:nvSpPr>
            <p:spPr>
              <a:xfrm>
                <a:off x="194022" y="367142"/>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1" name="Connection Line">
                <a:extLst>
                  <a:ext uri="{FF2B5EF4-FFF2-40B4-BE49-F238E27FC236}">
                    <a16:creationId xmlns:a16="http://schemas.microsoft.com/office/drawing/2014/main" id="{63A65BE0-07C9-4F8B-BCB0-D8CE773FDED3}"/>
                  </a:ext>
                </a:extLst>
              </p:cNvPr>
              <p:cNvSpPr/>
              <p:nvPr/>
            </p:nvSpPr>
            <p:spPr>
              <a:xfrm>
                <a:off x="199043" y="352127"/>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2" name="Connection Line">
                <a:extLst>
                  <a:ext uri="{FF2B5EF4-FFF2-40B4-BE49-F238E27FC236}">
                    <a16:creationId xmlns:a16="http://schemas.microsoft.com/office/drawing/2014/main" id="{8F923D98-C96C-4B1F-83CF-A9EA39CE6A2A}"/>
                  </a:ext>
                </a:extLst>
              </p:cNvPr>
              <p:cNvSpPr/>
              <p:nvPr/>
            </p:nvSpPr>
            <p:spPr>
              <a:xfrm>
                <a:off x="210083" y="336873"/>
                <a:ext cx="11106" cy="1524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3" name="Connection Line">
                <a:extLst>
                  <a:ext uri="{FF2B5EF4-FFF2-40B4-BE49-F238E27FC236}">
                    <a16:creationId xmlns:a16="http://schemas.microsoft.com/office/drawing/2014/main" id="{1B20A2CB-B2CF-499B-A1D5-9A955EA7185A}"/>
                  </a:ext>
                </a:extLst>
              </p:cNvPr>
              <p:cNvSpPr/>
              <p:nvPr/>
            </p:nvSpPr>
            <p:spPr>
              <a:xfrm>
                <a:off x="265397" y="263290"/>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4" name="Connection Line">
                <a:extLst>
                  <a:ext uri="{FF2B5EF4-FFF2-40B4-BE49-F238E27FC236}">
                    <a16:creationId xmlns:a16="http://schemas.microsoft.com/office/drawing/2014/main" id="{057B832F-0B4D-48E1-B87B-459001534FEF}"/>
                  </a:ext>
                </a:extLst>
              </p:cNvPr>
              <p:cNvSpPr/>
              <p:nvPr/>
            </p:nvSpPr>
            <p:spPr>
              <a:xfrm>
                <a:off x="289467" y="257789"/>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5" name="Connection Line">
                <a:extLst>
                  <a:ext uri="{FF2B5EF4-FFF2-40B4-BE49-F238E27FC236}">
                    <a16:creationId xmlns:a16="http://schemas.microsoft.com/office/drawing/2014/main" id="{925DDC40-B2E0-4074-BD22-DAE0FE0B9F95}"/>
                  </a:ext>
                </a:extLst>
              </p:cNvPr>
              <p:cNvSpPr/>
              <p:nvPr/>
            </p:nvSpPr>
            <p:spPr>
              <a:xfrm>
                <a:off x="313700" y="241723"/>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6" name="Connection Line">
                <a:extLst>
                  <a:ext uri="{FF2B5EF4-FFF2-40B4-BE49-F238E27FC236}">
                    <a16:creationId xmlns:a16="http://schemas.microsoft.com/office/drawing/2014/main" id="{1513CF6F-F793-4F0B-BF54-546EF5476B8D}"/>
                  </a:ext>
                </a:extLst>
              </p:cNvPr>
              <p:cNvSpPr/>
              <p:nvPr/>
            </p:nvSpPr>
            <p:spPr>
              <a:xfrm>
                <a:off x="337768" y="236222"/>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7" name="Connection Line">
                <a:extLst>
                  <a:ext uri="{FF2B5EF4-FFF2-40B4-BE49-F238E27FC236}">
                    <a16:creationId xmlns:a16="http://schemas.microsoft.com/office/drawing/2014/main" id="{33951E13-A33E-4069-888F-280AACC87EAD}"/>
                  </a:ext>
                </a:extLst>
              </p:cNvPr>
              <p:cNvSpPr/>
              <p:nvPr/>
            </p:nvSpPr>
            <p:spPr>
              <a:xfrm>
                <a:off x="361839" y="220229"/>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8" name="Connection Line">
                <a:extLst>
                  <a:ext uri="{FF2B5EF4-FFF2-40B4-BE49-F238E27FC236}">
                    <a16:creationId xmlns:a16="http://schemas.microsoft.com/office/drawing/2014/main" id="{B05F8B4E-7CBF-4C7C-BC94-72A98BB1D48F}"/>
                  </a:ext>
                </a:extLst>
              </p:cNvPr>
              <p:cNvSpPr/>
              <p:nvPr/>
            </p:nvSpPr>
            <p:spPr>
              <a:xfrm>
                <a:off x="385908" y="214728"/>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89" name="Connection Line">
                <a:extLst>
                  <a:ext uri="{FF2B5EF4-FFF2-40B4-BE49-F238E27FC236}">
                    <a16:creationId xmlns:a16="http://schemas.microsoft.com/office/drawing/2014/main" id="{B5074870-25C6-4BD0-802A-52A901FC1D5F}"/>
                  </a:ext>
                </a:extLst>
              </p:cNvPr>
              <p:cNvSpPr/>
              <p:nvPr/>
            </p:nvSpPr>
            <p:spPr>
              <a:xfrm>
                <a:off x="410142" y="198662"/>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0" name="Connection Line">
                <a:extLst>
                  <a:ext uri="{FF2B5EF4-FFF2-40B4-BE49-F238E27FC236}">
                    <a16:creationId xmlns:a16="http://schemas.microsoft.com/office/drawing/2014/main" id="{ED5FCFF0-85B3-42C2-BAB3-A52BA9CA416C}"/>
                  </a:ext>
                </a:extLst>
              </p:cNvPr>
              <p:cNvSpPr/>
              <p:nvPr/>
            </p:nvSpPr>
            <p:spPr>
              <a:xfrm>
                <a:off x="434210" y="193161"/>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1" name="Connection Line">
                <a:extLst>
                  <a:ext uri="{FF2B5EF4-FFF2-40B4-BE49-F238E27FC236}">
                    <a16:creationId xmlns:a16="http://schemas.microsoft.com/office/drawing/2014/main" id="{EB7FC2AF-09DB-4A59-800A-5FE27930388D}"/>
                  </a:ext>
                </a:extLst>
              </p:cNvPr>
              <p:cNvSpPr/>
              <p:nvPr/>
            </p:nvSpPr>
            <p:spPr>
              <a:xfrm>
                <a:off x="436812" y="313726"/>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2" name="Connection Line">
                <a:extLst>
                  <a:ext uri="{FF2B5EF4-FFF2-40B4-BE49-F238E27FC236}">
                    <a16:creationId xmlns:a16="http://schemas.microsoft.com/office/drawing/2014/main" id="{1EB38E1B-D2D9-4E67-828F-B9FA2D60E347}"/>
                  </a:ext>
                </a:extLst>
              </p:cNvPr>
              <p:cNvSpPr/>
              <p:nvPr/>
            </p:nvSpPr>
            <p:spPr>
              <a:xfrm>
                <a:off x="425270" y="303148"/>
                <a:ext cx="12001"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3" name="Connection Line">
                <a:extLst>
                  <a:ext uri="{FF2B5EF4-FFF2-40B4-BE49-F238E27FC236}">
                    <a16:creationId xmlns:a16="http://schemas.microsoft.com/office/drawing/2014/main" id="{E612A2A8-8B39-48F7-A994-5A283DA6CB1F}"/>
                  </a:ext>
                </a:extLst>
              </p:cNvPr>
              <p:cNvSpPr/>
              <p:nvPr/>
            </p:nvSpPr>
            <p:spPr>
              <a:xfrm>
                <a:off x="413422" y="295483"/>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4" name="Connection Line">
                <a:extLst>
                  <a:ext uri="{FF2B5EF4-FFF2-40B4-BE49-F238E27FC236}">
                    <a16:creationId xmlns:a16="http://schemas.microsoft.com/office/drawing/2014/main" id="{A8BAE162-0BF7-4A3F-9340-6FCBF95C476B}"/>
                  </a:ext>
                </a:extLst>
              </p:cNvPr>
              <p:cNvSpPr/>
              <p:nvPr/>
            </p:nvSpPr>
            <p:spPr>
              <a:xfrm>
                <a:off x="401880" y="284906"/>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5" name="Connection Line">
                <a:extLst>
                  <a:ext uri="{FF2B5EF4-FFF2-40B4-BE49-F238E27FC236}">
                    <a16:creationId xmlns:a16="http://schemas.microsoft.com/office/drawing/2014/main" id="{8AE1A09E-B30F-4AF1-A855-C2803817594B}"/>
                  </a:ext>
                </a:extLst>
              </p:cNvPr>
              <p:cNvSpPr/>
              <p:nvPr/>
            </p:nvSpPr>
            <p:spPr>
              <a:xfrm>
                <a:off x="390111" y="277303"/>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6" name="Connection Line">
                <a:extLst>
                  <a:ext uri="{FF2B5EF4-FFF2-40B4-BE49-F238E27FC236}">
                    <a16:creationId xmlns:a16="http://schemas.microsoft.com/office/drawing/2014/main" id="{BAAF6761-2BFA-4421-A5CA-9F05A26CF81C}"/>
                  </a:ext>
                </a:extLst>
              </p:cNvPr>
              <p:cNvSpPr/>
              <p:nvPr/>
            </p:nvSpPr>
            <p:spPr>
              <a:xfrm>
                <a:off x="378570" y="266725"/>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7" name="Connection Line">
                <a:extLst>
                  <a:ext uri="{FF2B5EF4-FFF2-40B4-BE49-F238E27FC236}">
                    <a16:creationId xmlns:a16="http://schemas.microsoft.com/office/drawing/2014/main" id="{A1046B0C-0B5E-4F4A-BCDF-4EC99D088BF2}"/>
                  </a:ext>
                </a:extLst>
              </p:cNvPr>
              <p:cNvSpPr/>
              <p:nvPr/>
            </p:nvSpPr>
            <p:spPr>
              <a:xfrm>
                <a:off x="366721" y="259060"/>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98" name="Connection Line">
                <a:extLst>
                  <a:ext uri="{FF2B5EF4-FFF2-40B4-BE49-F238E27FC236}">
                    <a16:creationId xmlns:a16="http://schemas.microsoft.com/office/drawing/2014/main" id="{F06844FA-2F55-4B16-97AA-C3298CCACC2A}"/>
                  </a:ext>
                </a:extLst>
              </p:cNvPr>
              <p:cNvSpPr/>
              <p:nvPr/>
            </p:nvSpPr>
            <p:spPr>
              <a:xfrm>
                <a:off x="355181" y="248483"/>
                <a:ext cx="12001" cy="10614"/>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grpSp>
        <p:sp>
          <p:nvSpPr>
            <p:cNvPr id="15" name="Oval">
              <a:extLst>
                <a:ext uri="{FF2B5EF4-FFF2-40B4-BE49-F238E27FC236}">
                  <a16:creationId xmlns:a16="http://schemas.microsoft.com/office/drawing/2014/main" id="{2E3E1D82-D6D0-4021-842D-091FF88FE939}"/>
                </a:ext>
              </a:extLst>
            </p:cNvPr>
            <p:cNvSpPr/>
            <p:nvPr/>
          </p:nvSpPr>
          <p:spPr>
            <a:xfrm>
              <a:off x="151367" y="0"/>
              <a:ext cx="3673859" cy="6641997"/>
            </a:xfrm>
            <a:prstGeom prst="ellipse">
              <a:avLst/>
            </a:prstGeom>
            <a:solidFill>
              <a:schemeClr val="accent1">
                <a:alpha val="40000"/>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6" name="Line">
              <a:extLst>
                <a:ext uri="{FF2B5EF4-FFF2-40B4-BE49-F238E27FC236}">
                  <a16:creationId xmlns:a16="http://schemas.microsoft.com/office/drawing/2014/main" id="{6DA30316-3CC6-4ED3-849A-C4724CDEF46D}"/>
                </a:ext>
              </a:extLst>
            </p:cNvPr>
            <p:cNvSpPr/>
            <p:nvPr/>
          </p:nvSpPr>
          <p:spPr>
            <a:xfrm flipV="1">
              <a:off x="2059367" y="1749854"/>
              <a:ext cx="1268466" cy="1223306"/>
            </a:xfrm>
            <a:prstGeom prst="line">
              <a:avLst/>
            </a:prstGeom>
            <a:noFill/>
            <a:ln w="38100" cap="flat">
              <a:solidFill>
                <a:srgbClr val="000000"/>
              </a:solidFill>
              <a:custDash>
                <a:ds d="200000" sp="200000"/>
              </a:custDash>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mc:AlternateContent xmlns:mc="http://schemas.openxmlformats.org/markup-compatibility/2006" xmlns:a14="http://schemas.microsoft.com/office/drawing/2010/main">
          <mc:Choice Requires="a14">
            <p:sp>
              <p:nvSpPr>
                <p:cNvPr id="17" name="Equation">
                  <a:extLst>
                    <a:ext uri="{FF2B5EF4-FFF2-40B4-BE49-F238E27FC236}">
                      <a16:creationId xmlns:a16="http://schemas.microsoft.com/office/drawing/2014/main" id="{98B37820-E34F-4AD0-8127-AC12F8600260}"/>
                    </a:ext>
                  </a:extLst>
                </p:cNvPr>
                <p:cNvSpPr txBox="1"/>
                <p:nvPr/>
              </p:nvSpPr>
              <p:spPr>
                <a:xfrm>
                  <a:off x="2594236" y="2602574"/>
                  <a:ext cx="734633" cy="699959"/>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i="1" kern="0">
                                <a:solidFill>
                                  <a:srgbClr val="000000"/>
                                </a:solidFill>
                                <a:latin typeface="Cambria Math" panose="02040503050406030204" pitchFamily="18" charset="0"/>
                                <a:sym typeface="Helvetica Neue"/>
                              </a:rPr>
                            </m:ctrlPr>
                          </m:sSubPr>
                          <m:e>
                            <m:r>
                              <a:rPr i="1" kern="0">
                                <a:solidFill>
                                  <a:srgbClr val="000000"/>
                                </a:solidFill>
                                <a:latin typeface="Cambria Math" panose="02040503050406030204" pitchFamily="18" charset="0"/>
                                <a:sym typeface="Helvetica Neue"/>
                              </a:rPr>
                              <m:t>𝑥</m:t>
                            </m:r>
                          </m:e>
                          <m:sub>
                            <m:r>
                              <a:rPr i="1" kern="0">
                                <a:solidFill>
                                  <a:srgbClr val="000000"/>
                                </a:solidFill>
                                <a:latin typeface="Cambria Math" panose="02040503050406030204" pitchFamily="18" charset="0"/>
                                <a:sym typeface="Helvetica Neue"/>
                              </a:rPr>
                              <m:t>𝐿</m:t>
                            </m:r>
                          </m:sub>
                        </m:sSub>
                      </m:oMath>
                    </m:oMathPara>
                  </a14:m>
                  <a:endParaRPr kern="0">
                    <a:solidFill>
                      <a:srgbClr val="000000"/>
                    </a:solidFill>
                    <a:latin typeface="Helvetica Neue"/>
                    <a:sym typeface="Helvetica Neue"/>
                  </a:endParaRPr>
                </a:p>
              </p:txBody>
            </p:sp>
          </mc:Choice>
          <mc:Fallback xmlns="">
            <p:sp>
              <p:nvSpPr>
                <p:cNvPr id="17" name="Equation">
                  <a:extLst>
                    <a:ext uri="{FF2B5EF4-FFF2-40B4-BE49-F238E27FC236}">
                      <a16:creationId xmlns:a16="http://schemas.microsoft.com/office/drawing/2014/main" id="{98B37820-E34F-4AD0-8127-AC12F8600260}"/>
                    </a:ext>
                  </a:extLst>
                </p:cNvPr>
                <p:cNvSpPr txBox="1">
                  <a:spLocks noRot="1" noChangeAspect="1" noMove="1" noResize="1" noEditPoints="1" noAdjustHandles="1" noChangeArrowheads="1" noChangeShapeType="1" noTextEdit="1"/>
                </p:cNvSpPr>
                <p:nvPr/>
              </p:nvSpPr>
              <p:spPr>
                <a:xfrm>
                  <a:off x="2594236" y="2602574"/>
                  <a:ext cx="734633" cy="699959"/>
                </a:xfrm>
                <a:prstGeom prst="rect">
                  <a:avLst/>
                </a:prstGeom>
                <a:blipFill>
                  <a:blip r:embed="rId4"/>
                  <a:stretch>
                    <a:fillRect l="-10417" r="-4167" b="-17391"/>
                  </a:stretch>
                </a:blipFill>
                <a:ln w="12700" cap="flat">
                  <a:noFill/>
                  <a:miter lim="4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Equation">
                  <a:extLst>
                    <a:ext uri="{FF2B5EF4-FFF2-40B4-BE49-F238E27FC236}">
                      <a16:creationId xmlns:a16="http://schemas.microsoft.com/office/drawing/2014/main" id="{4970EBDB-842B-4729-89EF-E39281249C3E}"/>
                    </a:ext>
                  </a:extLst>
                </p:cNvPr>
                <p:cNvSpPr txBox="1"/>
                <p:nvPr/>
              </p:nvSpPr>
              <p:spPr>
                <a:xfrm>
                  <a:off x="1250148" y="777505"/>
                  <a:ext cx="1688327" cy="1257656"/>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f>
                          <m:fPr>
                            <m:ctrlPr>
                              <a:rPr sz="1600" i="1" kern="0">
                                <a:solidFill>
                                  <a:srgbClr val="000000"/>
                                </a:solidFill>
                                <a:latin typeface="Cambria Math" panose="02040503050406030204" pitchFamily="18" charset="0"/>
                                <a:sym typeface="Helvetica Neue"/>
                              </a:rPr>
                            </m:ctrlPr>
                          </m:fPr>
                          <m:num>
                            <m:sSub>
                              <m:sSubPr>
                                <m:ctrlPr>
                                  <a:rPr sz="1600" i="1" kern="0">
                                    <a:solidFill>
                                      <a:srgbClr val="000000"/>
                                    </a:solidFill>
                                    <a:latin typeface="Cambria Math" panose="02040503050406030204" pitchFamily="18" charset="0"/>
                                    <a:sym typeface="Helvetica Neue"/>
                                  </a:rPr>
                                </m:ctrlPr>
                              </m:sSubPr>
                              <m:e>
                                <m:r>
                                  <a:rPr sz="1600" i="1" kern="0">
                                    <a:solidFill>
                                      <a:srgbClr val="000000"/>
                                    </a:solidFill>
                                    <a:latin typeface="Cambria Math" panose="02040503050406030204" pitchFamily="18" charset="0"/>
                                    <a:sym typeface="Helvetica Neue"/>
                                  </a:rPr>
                                  <m:t>𝐸</m:t>
                                </m:r>
                              </m:e>
                              <m:sub>
                                <m:r>
                                  <a:rPr sz="1600" i="1" kern="0">
                                    <a:solidFill>
                                      <a:srgbClr val="000000"/>
                                    </a:solidFill>
                                    <a:latin typeface="Cambria Math" panose="02040503050406030204" pitchFamily="18" charset="0"/>
                                    <a:sym typeface="Helvetica Neue"/>
                                  </a:rPr>
                                  <m:t>1</m:t>
                                </m:r>
                              </m:sub>
                            </m:sSub>
                            <m:r>
                              <a:rPr sz="1600" i="1" kern="0">
                                <a:solidFill>
                                  <a:srgbClr val="000000"/>
                                </a:solidFill>
                                <a:latin typeface="Cambria Math" panose="02040503050406030204" pitchFamily="18" charset="0"/>
                                <a:sym typeface="Helvetica Neue"/>
                              </a:rPr>
                              <m:t>∗</m:t>
                            </m:r>
                            <m:sSub>
                              <m:sSubPr>
                                <m:ctrlPr>
                                  <a:rPr sz="1600" i="1" kern="0">
                                    <a:solidFill>
                                      <a:srgbClr val="000000"/>
                                    </a:solidFill>
                                    <a:latin typeface="Cambria Math" panose="02040503050406030204" pitchFamily="18" charset="0"/>
                                    <a:sym typeface="Helvetica Neue"/>
                                  </a:rPr>
                                </m:ctrlPr>
                              </m:sSubPr>
                              <m:e>
                                <m:r>
                                  <a:rPr sz="1600" i="1" kern="0">
                                    <a:solidFill>
                                      <a:srgbClr val="000000"/>
                                    </a:solidFill>
                                    <a:latin typeface="Cambria Math" panose="02040503050406030204" pitchFamily="18" charset="0"/>
                                    <a:sym typeface="Helvetica Neue"/>
                                  </a:rPr>
                                  <m:t>𝐸</m:t>
                                </m:r>
                              </m:e>
                              <m:sub>
                                <m:r>
                                  <a:rPr sz="1600" i="1" kern="0">
                                    <a:solidFill>
                                      <a:srgbClr val="000000"/>
                                    </a:solidFill>
                                    <a:latin typeface="Cambria Math" panose="02040503050406030204" pitchFamily="18" charset="0"/>
                                    <a:sym typeface="Helvetica Neue"/>
                                  </a:rPr>
                                  <m:t>2</m:t>
                                </m:r>
                              </m:sub>
                            </m:sSub>
                          </m:num>
                          <m:den>
                            <m:sSup>
                              <m:sSupPr>
                                <m:ctrlPr>
                                  <a:rPr sz="1600" i="1" kern="0">
                                    <a:solidFill>
                                      <a:srgbClr val="000000"/>
                                    </a:solidFill>
                                    <a:latin typeface="Cambria Math" panose="02040503050406030204" pitchFamily="18" charset="0"/>
                                    <a:sym typeface="Helvetica Neue"/>
                                  </a:rPr>
                                </m:ctrlPr>
                              </m:sSupPr>
                              <m:e>
                                <m:r>
                                  <a:rPr sz="1600" i="1" kern="0">
                                    <a:solidFill>
                                      <a:srgbClr val="000000"/>
                                    </a:solidFill>
                                    <a:latin typeface="Cambria Math" panose="02040503050406030204" pitchFamily="18" charset="0"/>
                                    <a:sym typeface="Helvetica Neue"/>
                                  </a:rPr>
                                  <m:t>𝑄</m:t>
                                </m:r>
                              </m:e>
                              <m:sup>
                                <m:r>
                                  <a:rPr sz="1600" i="1" kern="0">
                                    <a:solidFill>
                                      <a:srgbClr val="000000"/>
                                    </a:solidFill>
                                    <a:latin typeface="Cambria Math" panose="02040503050406030204" pitchFamily="18" charset="0"/>
                                    <a:sym typeface="Helvetica Neue"/>
                                  </a:rPr>
                                  <m:t>2</m:t>
                                </m:r>
                              </m:sup>
                            </m:sSup>
                          </m:den>
                        </m:f>
                      </m:oMath>
                    </m:oMathPara>
                  </a14:m>
                  <a:endParaRPr sz="1600" kern="0" dirty="0">
                    <a:solidFill>
                      <a:srgbClr val="000000"/>
                    </a:solidFill>
                    <a:latin typeface="Helvetica Neue"/>
                    <a:sym typeface="Helvetica Neue"/>
                  </a:endParaRPr>
                </a:p>
              </p:txBody>
            </p:sp>
          </mc:Choice>
          <mc:Fallback xmlns="">
            <p:sp>
              <p:nvSpPr>
                <p:cNvPr id="18" name="Equation">
                  <a:extLst>
                    <a:ext uri="{FF2B5EF4-FFF2-40B4-BE49-F238E27FC236}">
                      <a16:creationId xmlns:a16="http://schemas.microsoft.com/office/drawing/2014/main" id="{4970EBDB-842B-4729-89EF-E39281249C3E}"/>
                    </a:ext>
                  </a:extLst>
                </p:cNvPr>
                <p:cNvSpPr txBox="1">
                  <a:spLocks noRot="1" noChangeAspect="1" noMove="1" noResize="1" noEditPoints="1" noAdjustHandles="1" noChangeArrowheads="1" noChangeShapeType="1" noTextEdit="1"/>
                </p:cNvSpPr>
                <p:nvPr/>
              </p:nvSpPr>
              <p:spPr>
                <a:xfrm>
                  <a:off x="1250148" y="777505"/>
                  <a:ext cx="1688327" cy="1257656"/>
                </a:xfrm>
                <a:prstGeom prst="rect">
                  <a:avLst/>
                </a:prstGeom>
                <a:blipFill>
                  <a:blip r:embed="rId5"/>
                  <a:stretch>
                    <a:fillRect/>
                  </a:stretch>
                </a:blipFill>
                <a:ln w="12700" cap="flat">
                  <a:noFill/>
                  <a:miter lim="400000"/>
                </a:ln>
                <a:effectLst/>
              </p:spPr>
              <p:txBody>
                <a:bodyPr/>
                <a:lstStyle/>
                <a:p>
                  <a:r>
                    <a:rPr lang="zh-TW" altLang="en-US">
                      <a:noFill/>
                    </a:rPr>
                    <a:t> </a:t>
                  </a:r>
                </a:p>
              </p:txBody>
            </p:sp>
          </mc:Fallback>
        </mc:AlternateContent>
        <p:grpSp>
          <p:nvGrpSpPr>
            <p:cNvPr id="19" name="Group">
              <a:extLst>
                <a:ext uri="{FF2B5EF4-FFF2-40B4-BE49-F238E27FC236}">
                  <a16:creationId xmlns:a16="http://schemas.microsoft.com/office/drawing/2014/main" id="{F55AD885-6720-41CE-83CB-CD68AFD90BE8}"/>
                </a:ext>
              </a:extLst>
            </p:cNvPr>
            <p:cNvGrpSpPr/>
            <p:nvPr/>
          </p:nvGrpSpPr>
          <p:grpSpPr>
            <a:xfrm>
              <a:off x="1920180" y="2732249"/>
              <a:ext cx="465930" cy="472729"/>
              <a:chOff x="0" y="0"/>
              <a:chExt cx="465929" cy="472727"/>
            </a:xfrm>
          </p:grpSpPr>
          <p:sp>
            <p:nvSpPr>
              <p:cNvPr id="165" name="Oval">
                <a:extLst>
                  <a:ext uri="{FF2B5EF4-FFF2-40B4-BE49-F238E27FC236}">
                    <a16:creationId xmlns:a16="http://schemas.microsoft.com/office/drawing/2014/main" id="{1D561C22-9209-4D28-A9D1-54F0150CD91A}"/>
                  </a:ext>
                </a:extLst>
              </p:cNvPr>
              <p:cNvSpPr/>
              <p:nvPr/>
            </p:nvSpPr>
            <p:spPr>
              <a:xfrm>
                <a:off x="3320" y="0"/>
                <a:ext cx="462609" cy="472727"/>
              </a:xfrm>
              <a:prstGeom prst="ellipse">
                <a:avLst/>
              </a:prstGeom>
              <a:noFill/>
              <a:ln w="6350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66" name="Circle">
                <a:extLst>
                  <a:ext uri="{FF2B5EF4-FFF2-40B4-BE49-F238E27FC236}">
                    <a16:creationId xmlns:a16="http://schemas.microsoft.com/office/drawing/2014/main" id="{3F6B463C-45B8-46B8-9A2C-3DA4EE2F9EEC}"/>
                  </a:ext>
                </a:extLst>
              </p:cNvPr>
              <p:cNvSpPr/>
              <p:nvPr/>
            </p:nvSpPr>
            <p:spPr>
              <a:xfrm>
                <a:off x="188344" y="99051"/>
                <a:ext cx="92560" cy="89876"/>
              </a:xfrm>
              <a:prstGeom prst="ellipse">
                <a:avLst/>
              </a:prstGeom>
              <a:solidFill>
                <a:schemeClr val="accent5">
                  <a:hueOff val="-82419"/>
                  <a:satOff val="-9513"/>
                  <a:lumOff val="-16343"/>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67" name="Circle">
                <a:extLst>
                  <a:ext uri="{FF2B5EF4-FFF2-40B4-BE49-F238E27FC236}">
                    <a16:creationId xmlns:a16="http://schemas.microsoft.com/office/drawing/2014/main" id="{ED978D5C-F0AF-4D78-9BDF-FDDC0A12795B}"/>
                  </a:ext>
                </a:extLst>
              </p:cNvPr>
              <p:cNvSpPr/>
              <p:nvPr/>
            </p:nvSpPr>
            <p:spPr>
              <a:xfrm>
                <a:off x="188344" y="260762"/>
                <a:ext cx="92560" cy="89876"/>
              </a:xfrm>
              <a:prstGeom prst="ellipse">
                <a:avLst/>
              </a:prstGeom>
              <a:solidFill>
                <a:schemeClr val="accent1">
                  <a:lumOff val="-13575"/>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p:sp>
            <p:nvSpPr>
              <p:cNvPr id="168" name="Connection Line">
                <a:extLst>
                  <a:ext uri="{FF2B5EF4-FFF2-40B4-BE49-F238E27FC236}">
                    <a16:creationId xmlns:a16="http://schemas.microsoft.com/office/drawing/2014/main" id="{90130627-2757-47C1-8DAB-DF5376BA5684}"/>
                  </a:ext>
                </a:extLst>
              </p:cNvPr>
              <p:cNvSpPr/>
              <p:nvPr/>
            </p:nvSpPr>
            <p:spPr>
              <a:xfrm>
                <a:off x="280386" y="117984"/>
                <a:ext cx="9026"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69" name="Connection Line">
                <a:extLst>
                  <a:ext uri="{FF2B5EF4-FFF2-40B4-BE49-F238E27FC236}">
                    <a16:creationId xmlns:a16="http://schemas.microsoft.com/office/drawing/2014/main" id="{3956D9ED-BEA4-49EE-A3E8-F2CD220446CE}"/>
                  </a:ext>
                </a:extLst>
              </p:cNvPr>
              <p:cNvSpPr/>
              <p:nvPr/>
            </p:nvSpPr>
            <p:spPr>
              <a:xfrm>
                <a:off x="289375" y="105562"/>
                <a:ext cx="9045"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0" name="Connection Line">
                <a:extLst>
                  <a:ext uri="{FF2B5EF4-FFF2-40B4-BE49-F238E27FC236}">
                    <a16:creationId xmlns:a16="http://schemas.microsoft.com/office/drawing/2014/main" id="{99C42753-7F3A-4AFF-888E-F9AD1B6AF6C3}"/>
                  </a:ext>
                </a:extLst>
              </p:cNvPr>
              <p:cNvSpPr/>
              <p:nvPr/>
            </p:nvSpPr>
            <p:spPr>
              <a:xfrm>
                <a:off x="293466" y="93335"/>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1" name="Connection Line">
                <a:extLst>
                  <a:ext uri="{FF2B5EF4-FFF2-40B4-BE49-F238E27FC236}">
                    <a16:creationId xmlns:a16="http://schemas.microsoft.com/office/drawing/2014/main" id="{9B50610B-36A3-4385-8E6C-D03391580D1F}"/>
                  </a:ext>
                </a:extLst>
              </p:cNvPr>
              <p:cNvSpPr/>
              <p:nvPr/>
            </p:nvSpPr>
            <p:spPr>
              <a:xfrm>
                <a:off x="302456" y="80913"/>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2" name="Connection Line">
                <a:extLst>
                  <a:ext uri="{FF2B5EF4-FFF2-40B4-BE49-F238E27FC236}">
                    <a16:creationId xmlns:a16="http://schemas.microsoft.com/office/drawing/2014/main" id="{873EC681-9C40-4E9E-939A-2EB0617B3A59}"/>
                  </a:ext>
                </a:extLst>
              </p:cNvPr>
              <p:cNvSpPr/>
              <p:nvPr/>
            </p:nvSpPr>
            <p:spPr>
              <a:xfrm>
                <a:off x="306501" y="68768"/>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3" name="Connection Line">
                <a:extLst>
                  <a:ext uri="{FF2B5EF4-FFF2-40B4-BE49-F238E27FC236}">
                    <a16:creationId xmlns:a16="http://schemas.microsoft.com/office/drawing/2014/main" id="{DD0B20D3-FE45-406C-ABC9-021F0F68C792}"/>
                  </a:ext>
                </a:extLst>
              </p:cNvPr>
              <p:cNvSpPr/>
              <p:nvPr/>
            </p:nvSpPr>
            <p:spPr>
              <a:xfrm>
                <a:off x="315491" y="56346"/>
                <a:ext cx="9045"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4" name="Connection Line">
                <a:extLst>
                  <a:ext uri="{FF2B5EF4-FFF2-40B4-BE49-F238E27FC236}">
                    <a16:creationId xmlns:a16="http://schemas.microsoft.com/office/drawing/2014/main" id="{E5F9907E-A9AE-4289-A14A-7CA3FEE9F3EB}"/>
                  </a:ext>
                </a:extLst>
              </p:cNvPr>
              <p:cNvSpPr/>
              <p:nvPr/>
            </p:nvSpPr>
            <p:spPr>
              <a:xfrm>
                <a:off x="319582" y="44119"/>
                <a:ext cx="9026"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5" name="Connection Line">
                <a:extLst>
                  <a:ext uri="{FF2B5EF4-FFF2-40B4-BE49-F238E27FC236}">
                    <a16:creationId xmlns:a16="http://schemas.microsoft.com/office/drawing/2014/main" id="{492EF0B7-A11A-40C8-9023-614EEE8A6D33}"/>
                  </a:ext>
                </a:extLst>
              </p:cNvPr>
              <p:cNvSpPr/>
              <p:nvPr/>
            </p:nvSpPr>
            <p:spPr>
              <a:xfrm>
                <a:off x="328572" y="31697"/>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6" name="Connection Line">
                <a:extLst>
                  <a:ext uri="{FF2B5EF4-FFF2-40B4-BE49-F238E27FC236}">
                    <a16:creationId xmlns:a16="http://schemas.microsoft.com/office/drawing/2014/main" id="{2F88AD87-B344-4D70-9395-A3004491CEDC}"/>
                  </a:ext>
                </a:extLst>
              </p:cNvPr>
              <p:cNvSpPr/>
              <p:nvPr/>
            </p:nvSpPr>
            <p:spPr>
              <a:xfrm>
                <a:off x="229507" y="250195"/>
                <a:ext cx="3837" cy="8424"/>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7" name="Connection Line">
                <a:extLst>
                  <a:ext uri="{FF2B5EF4-FFF2-40B4-BE49-F238E27FC236}">
                    <a16:creationId xmlns:a16="http://schemas.microsoft.com/office/drawing/2014/main" id="{2ACA57E5-F251-44B3-8909-987136AC07A0}"/>
                  </a:ext>
                </a:extLst>
              </p:cNvPr>
              <p:cNvSpPr/>
              <p:nvPr/>
            </p:nvSpPr>
            <p:spPr>
              <a:xfrm>
                <a:off x="233321" y="241713"/>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8" name="Connection Line">
                <a:extLst>
                  <a:ext uri="{FF2B5EF4-FFF2-40B4-BE49-F238E27FC236}">
                    <a16:creationId xmlns:a16="http://schemas.microsoft.com/office/drawing/2014/main" id="{DD0783EA-DB2A-4EFA-9E8E-2F95886337C5}"/>
                  </a:ext>
                </a:extLst>
              </p:cNvPr>
              <p:cNvSpPr/>
              <p:nvPr/>
            </p:nvSpPr>
            <p:spPr>
              <a:xfrm>
                <a:off x="230378" y="233302"/>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79" name="Connection Line">
                <a:extLst>
                  <a:ext uri="{FF2B5EF4-FFF2-40B4-BE49-F238E27FC236}">
                    <a16:creationId xmlns:a16="http://schemas.microsoft.com/office/drawing/2014/main" id="{AC547A56-5C13-4A69-BF2F-62366E8DAC73}"/>
                  </a:ext>
                </a:extLst>
              </p:cNvPr>
              <p:cNvSpPr/>
              <p:nvPr/>
            </p:nvSpPr>
            <p:spPr>
              <a:xfrm>
                <a:off x="234193" y="224819"/>
                <a:ext cx="3806"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0" name="Connection Line">
                <a:extLst>
                  <a:ext uri="{FF2B5EF4-FFF2-40B4-BE49-F238E27FC236}">
                    <a16:creationId xmlns:a16="http://schemas.microsoft.com/office/drawing/2014/main" id="{A22DDCD4-AFA7-4BC7-AC0B-3F98A9B8AAAE}"/>
                  </a:ext>
                </a:extLst>
              </p:cNvPr>
              <p:cNvSpPr/>
              <p:nvPr/>
            </p:nvSpPr>
            <p:spPr>
              <a:xfrm>
                <a:off x="231247" y="216465"/>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1" name="Connection Line">
                <a:extLst>
                  <a:ext uri="{FF2B5EF4-FFF2-40B4-BE49-F238E27FC236}">
                    <a16:creationId xmlns:a16="http://schemas.microsoft.com/office/drawing/2014/main" id="{C1F205A2-480F-4D3D-86EF-5A0A9B8F5CD1}"/>
                  </a:ext>
                </a:extLst>
              </p:cNvPr>
              <p:cNvSpPr/>
              <p:nvPr/>
            </p:nvSpPr>
            <p:spPr>
              <a:xfrm>
                <a:off x="235061" y="207982"/>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2" name="Connection Line">
                <a:extLst>
                  <a:ext uri="{FF2B5EF4-FFF2-40B4-BE49-F238E27FC236}">
                    <a16:creationId xmlns:a16="http://schemas.microsoft.com/office/drawing/2014/main" id="{6854CB6E-343E-479F-AA1D-BA522A5B0A56}"/>
                  </a:ext>
                </a:extLst>
              </p:cNvPr>
              <p:cNvSpPr/>
              <p:nvPr/>
            </p:nvSpPr>
            <p:spPr>
              <a:xfrm>
                <a:off x="232118" y="199571"/>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3" name="Connection Line">
                <a:extLst>
                  <a:ext uri="{FF2B5EF4-FFF2-40B4-BE49-F238E27FC236}">
                    <a16:creationId xmlns:a16="http://schemas.microsoft.com/office/drawing/2014/main" id="{63522761-4259-4392-8E7D-CCAE7C054948}"/>
                  </a:ext>
                </a:extLst>
              </p:cNvPr>
              <p:cNvSpPr/>
              <p:nvPr/>
            </p:nvSpPr>
            <p:spPr>
              <a:xfrm>
                <a:off x="235932" y="191089"/>
                <a:ext cx="3807" cy="8488"/>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4" name="Connection Line">
                <a:extLst>
                  <a:ext uri="{FF2B5EF4-FFF2-40B4-BE49-F238E27FC236}">
                    <a16:creationId xmlns:a16="http://schemas.microsoft.com/office/drawing/2014/main" id="{522630CB-65F0-40E5-AF80-D7216ACD5ACA}"/>
                  </a:ext>
                </a:extLst>
              </p:cNvPr>
              <p:cNvSpPr/>
              <p:nvPr/>
            </p:nvSpPr>
            <p:spPr>
              <a:xfrm>
                <a:off x="5126" y="237235"/>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5" name="Connection Line">
                <a:extLst>
                  <a:ext uri="{FF2B5EF4-FFF2-40B4-BE49-F238E27FC236}">
                    <a16:creationId xmlns:a16="http://schemas.microsoft.com/office/drawing/2014/main" id="{AB1EA3C7-A496-4EE1-A436-915EE6E397EF}"/>
                  </a:ext>
                </a:extLst>
              </p:cNvPr>
              <p:cNvSpPr/>
              <p:nvPr/>
            </p:nvSpPr>
            <p:spPr>
              <a:xfrm>
                <a:off x="29195" y="231734"/>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6" name="Connection Line">
                <a:extLst>
                  <a:ext uri="{FF2B5EF4-FFF2-40B4-BE49-F238E27FC236}">
                    <a16:creationId xmlns:a16="http://schemas.microsoft.com/office/drawing/2014/main" id="{8DCE1812-59D0-4A11-BB60-F2A41BC51E46}"/>
                  </a:ext>
                </a:extLst>
              </p:cNvPr>
              <p:cNvSpPr/>
              <p:nvPr/>
            </p:nvSpPr>
            <p:spPr>
              <a:xfrm>
                <a:off x="53428" y="215668"/>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7" name="Connection Line">
                <a:extLst>
                  <a:ext uri="{FF2B5EF4-FFF2-40B4-BE49-F238E27FC236}">
                    <a16:creationId xmlns:a16="http://schemas.microsoft.com/office/drawing/2014/main" id="{88F753A2-C551-466E-8835-6421D6175BE1}"/>
                  </a:ext>
                </a:extLst>
              </p:cNvPr>
              <p:cNvSpPr/>
              <p:nvPr/>
            </p:nvSpPr>
            <p:spPr>
              <a:xfrm>
                <a:off x="77497" y="210168"/>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8" name="Connection Line">
                <a:extLst>
                  <a:ext uri="{FF2B5EF4-FFF2-40B4-BE49-F238E27FC236}">
                    <a16:creationId xmlns:a16="http://schemas.microsoft.com/office/drawing/2014/main" id="{7CCDDB2E-0D61-42E6-8071-59D2373FB61E}"/>
                  </a:ext>
                </a:extLst>
              </p:cNvPr>
              <p:cNvSpPr/>
              <p:nvPr/>
            </p:nvSpPr>
            <p:spPr>
              <a:xfrm>
                <a:off x="101568" y="194174"/>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89" name="Connection Line">
                <a:extLst>
                  <a:ext uri="{FF2B5EF4-FFF2-40B4-BE49-F238E27FC236}">
                    <a16:creationId xmlns:a16="http://schemas.microsoft.com/office/drawing/2014/main" id="{27AF3214-4338-4830-A05F-E27911986D95}"/>
                  </a:ext>
                </a:extLst>
              </p:cNvPr>
              <p:cNvSpPr/>
              <p:nvPr/>
            </p:nvSpPr>
            <p:spPr>
              <a:xfrm>
                <a:off x="125637" y="188673"/>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0" name="Connection Line">
                <a:extLst>
                  <a:ext uri="{FF2B5EF4-FFF2-40B4-BE49-F238E27FC236}">
                    <a16:creationId xmlns:a16="http://schemas.microsoft.com/office/drawing/2014/main" id="{CA3F720D-491D-4005-863A-E3B8FEBD2E5C}"/>
                  </a:ext>
                </a:extLst>
              </p:cNvPr>
              <p:cNvSpPr/>
              <p:nvPr/>
            </p:nvSpPr>
            <p:spPr>
              <a:xfrm>
                <a:off x="149870" y="172607"/>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1" name="Connection Line">
                <a:extLst>
                  <a:ext uri="{FF2B5EF4-FFF2-40B4-BE49-F238E27FC236}">
                    <a16:creationId xmlns:a16="http://schemas.microsoft.com/office/drawing/2014/main" id="{71BDB2A3-B81E-4C09-BBE2-2AA3E7736A33}"/>
                  </a:ext>
                </a:extLst>
              </p:cNvPr>
              <p:cNvSpPr/>
              <p:nvPr/>
            </p:nvSpPr>
            <p:spPr>
              <a:xfrm>
                <a:off x="173939" y="167106"/>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2" name="Connection Line">
                <a:extLst>
                  <a:ext uri="{FF2B5EF4-FFF2-40B4-BE49-F238E27FC236}">
                    <a16:creationId xmlns:a16="http://schemas.microsoft.com/office/drawing/2014/main" id="{23976A61-D697-4A7B-8A59-1F29E5125F86}"/>
                  </a:ext>
                </a:extLst>
              </p:cNvPr>
              <p:cNvSpPr/>
              <p:nvPr/>
            </p:nvSpPr>
            <p:spPr>
              <a:xfrm>
                <a:off x="0" y="260287"/>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3" name="Connection Line">
                <a:extLst>
                  <a:ext uri="{FF2B5EF4-FFF2-40B4-BE49-F238E27FC236}">
                    <a16:creationId xmlns:a16="http://schemas.microsoft.com/office/drawing/2014/main" id="{B93B9EAD-2EE3-4087-90BE-64A89AC475B0}"/>
                  </a:ext>
                </a:extLst>
              </p:cNvPr>
              <p:cNvSpPr/>
              <p:nvPr/>
            </p:nvSpPr>
            <p:spPr>
              <a:xfrm>
                <a:off x="25339" y="274279"/>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4" name="Connection Line">
                <a:extLst>
                  <a:ext uri="{FF2B5EF4-FFF2-40B4-BE49-F238E27FC236}">
                    <a16:creationId xmlns:a16="http://schemas.microsoft.com/office/drawing/2014/main" id="{6D7B46B3-1C46-4753-A1B6-8E6AC7E41D6C}"/>
                  </a:ext>
                </a:extLst>
              </p:cNvPr>
              <p:cNvSpPr/>
              <p:nvPr/>
            </p:nvSpPr>
            <p:spPr>
              <a:xfrm>
                <a:off x="50864" y="274814"/>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5" name="Connection Line">
                <a:extLst>
                  <a:ext uri="{FF2B5EF4-FFF2-40B4-BE49-F238E27FC236}">
                    <a16:creationId xmlns:a16="http://schemas.microsoft.com/office/drawing/2014/main" id="{DD2290E1-1E42-4F6B-BE6C-365DC7047DAA}"/>
                  </a:ext>
                </a:extLst>
              </p:cNvPr>
              <p:cNvSpPr/>
              <p:nvPr/>
            </p:nvSpPr>
            <p:spPr>
              <a:xfrm>
                <a:off x="76203" y="288806"/>
                <a:ext cx="25595"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6" name="Connection Line">
                <a:extLst>
                  <a:ext uri="{FF2B5EF4-FFF2-40B4-BE49-F238E27FC236}">
                    <a16:creationId xmlns:a16="http://schemas.microsoft.com/office/drawing/2014/main" id="{60B69D80-B506-4D8E-B574-5EE3A34AAE3C}"/>
                  </a:ext>
                </a:extLst>
              </p:cNvPr>
              <p:cNvSpPr/>
              <p:nvPr/>
            </p:nvSpPr>
            <p:spPr>
              <a:xfrm>
                <a:off x="101557" y="289292"/>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7" name="Connection Line">
                <a:extLst>
                  <a:ext uri="{FF2B5EF4-FFF2-40B4-BE49-F238E27FC236}">
                    <a16:creationId xmlns:a16="http://schemas.microsoft.com/office/drawing/2014/main" id="{77F76E48-048B-440C-B33B-4AF3AB89E16F}"/>
                  </a:ext>
                </a:extLst>
              </p:cNvPr>
              <p:cNvSpPr/>
              <p:nvPr/>
            </p:nvSpPr>
            <p:spPr>
              <a:xfrm>
                <a:off x="126897" y="303284"/>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8" name="Connection Line">
                <a:extLst>
                  <a:ext uri="{FF2B5EF4-FFF2-40B4-BE49-F238E27FC236}">
                    <a16:creationId xmlns:a16="http://schemas.microsoft.com/office/drawing/2014/main" id="{84991D43-52A4-448B-9AEF-9D2D9D9E9582}"/>
                  </a:ext>
                </a:extLst>
              </p:cNvPr>
              <p:cNvSpPr/>
              <p:nvPr/>
            </p:nvSpPr>
            <p:spPr>
              <a:xfrm>
                <a:off x="152422" y="303819"/>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99" name="Connection Line">
                <a:extLst>
                  <a:ext uri="{FF2B5EF4-FFF2-40B4-BE49-F238E27FC236}">
                    <a16:creationId xmlns:a16="http://schemas.microsoft.com/office/drawing/2014/main" id="{A7B3593F-46F4-4B4E-A5B5-004BF4296947}"/>
                  </a:ext>
                </a:extLst>
              </p:cNvPr>
              <p:cNvSpPr/>
              <p:nvPr/>
            </p:nvSpPr>
            <p:spPr>
              <a:xfrm>
                <a:off x="177761" y="317811"/>
                <a:ext cx="25595"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0" name="Connection Line">
                <a:extLst>
                  <a:ext uri="{FF2B5EF4-FFF2-40B4-BE49-F238E27FC236}">
                    <a16:creationId xmlns:a16="http://schemas.microsoft.com/office/drawing/2014/main" id="{71F9DFC8-163C-488A-AE0D-1A3BC032A265}"/>
                  </a:ext>
                </a:extLst>
              </p:cNvPr>
              <p:cNvSpPr/>
              <p:nvPr/>
            </p:nvSpPr>
            <p:spPr>
              <a:xfrm>
                <a:off x="192299" y="103145"/>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1" name="Connection Line">
                <a:extLst>
                  <a:ext uri="{FF2B5EF4-FFF2-40B4-BE49-F238E27FC236}">
                    <a16:creationId xmlns:a16="http://schemas.microsoft.com/office/drawing/2014/main" id="{DADB8444-9990-47D6-B5FB-D92556E02630}"/>
                  </a:ext>
                </a:extLst>
              </p:cNvPr>
              <p:cNvSpPr/>
              <p:nvPr/>
            </p:nvSpPr>
            <p:spPr>
              <a:xfrm>
                <a:off x="178241" y="92952"/>
                <a:ext cx="14052"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2" name="Connection Line">
                <a:extLst>
                  <a:ext uri="{FF2B5EF4-FFF2-40B4-BE49-F238E27FC236}">
                    <a16:creationId xmlns:a16="http://schemas.microsoft.com/office/drawing/2014/main" id="{01CC7A74-6F44-415F-B4C5-DAFD9EA5EC25}"/>
                  </a:ext>
                </a:extLst>
              </p:cNvPr>
              <p:cNvSpPr/>
              <p:nvPr/>
            </p:nvSpPr>
            <p:spPr>
              <a:xfrm>
                <a:off x="164404" y="88342"/>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3" name="Connection Line">
                <a:extLst>
                  <a:ext uri="{FF2B5EF4-FFF2-40B4-BE49-F238E27FC236}">
                    <a16:creationId xmlns:a16="http://schemas.microsoft.com/office/drawing/2014/main" id="{13A43E3C-40F1-414F-92BB-4E165C19283C}"/>
                  </a:ext>
                </a:extLst>
              </p:cNvPr>
              <p:cNvSpPr/>
              <p:nvPr/>
            </p:nvSpPr>
            <p:spPr>
              <a:xfrm>
                <a:off x="150345" y="78149"/>
                <a:ext cx="14052"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4" name="Connection Line">
                <a:extLst>
                  <a:ext uri="{FF2B5EF4-FFF2-40B4-BE49-F238E27FC236}">
                    <a16:creationId xmlns:a16="http://schemas.microsoft.com/office/drawing/2014/main" id="{EE4C30B4-BD86-4A2B-9BBA-3C5543E12D27}"/>
                  </a:ext>
                </a:extLst>
              </p:cNvPr>
              <p:cNvSpPr/>
              <p:nvPr/>
            </p:nvSpPr>
            <p:spPr>
              <a:xfrm>
                <a:off x="136602" y="73590"/>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5" name="Connection Line">
                <a:extLst>
                  <a:ext uri="{FF2B5EF4-FFF2-40B4-BE49-F238E27FC236}">
                    <a16:creationId xmlns:a16="http://schemas.microsoft.com/office/drawing/2014/main" id="{C8166A4F-D870-429D-AFCC-1088F093BE6D}"/>
                  </a:ext>
                </a:extLst>
              </p:cNvPr>
              <p:cNvSpPr/>
              <p:nvPr/>
            </p:nvSpPr>
            <p:spPr>
              <a:xfrm>
                <a:off x="122544" y="63396"/>
                <a:ext cx="14051"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6" name="Connection Line">
                <a:extLst>
                  <a:ext uri="{FF2B5EF4-FFF2-40B4-BE49-F238E27FC236}">
                    <a16:creationId xmlns:a16="http://schemas.microsoft.com/office/drawing/2014/main" id="{C4A68B1E-2512-4EEF-BBFF-338C90C8B80D}"/>
                  </a:ext>
                </a:extLst>
              </p:cNvPr>
              <p:cNvSpPr/>
              <p:nvPr/>
            </p:nvSpPr>
            <p:spPr>
              <a:xfrm>
                <a:off x="108706" y="58787"/>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7" name="Connection Line">
                <a:extLst>
                  <a:ext uri="{FF2B5EF4-FFF2-40B4-BE49-F238E27FC236}">
                    <a16:creationId xmlns:a16="http://schemas.microsoft.com/office/drawing/2014/main" id="{44491441-9586-4BD6-8D5B-F552D2100800}"/>
                  </a:ext>
                </a:extLst>
              </p:cNvPr>
              <p:cNvSpPr/>
              <p:nvPr/>
            </p:nvSpPr>
            <p:spPr>
              <a:xfrm>
                <a:off x="94648" y="48593"/>
                <a:ext cx="14051" cy="10236"/>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8" name="Connection Line">
                <a:extLst>
                  <a:ext uri="{FF2B5EF4-FFF2-40B4-BE49-F238E27FC236}">
                    <a16:creationId xmlns:a16="http://schemas.microsoft.com/office/drawing/2014/main" id="{D1185199-9786-4846-82DA-70EB800A57BA}"/>
                  </a:ext>
                </a:extLst>
              </p:cNvPr>
              <p:cNvSpPr/>
              <p:nvPr/>
            </p:nvSpPr>
            <p:spPr>
              <a:xfrm>
                <a:off x="150912" y="442833"/>
                <a:ext cx="11084"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09" name="Connection Line">
                <a:extLst>
                  <a:ext uri="{FF2B5EF4-FFF2-40B4-BE49-F238E27FC236}">
                    <a16:creationId xmlns:a16="http://schemas.microsoft.com/office/drawing/2014/main" id="{2C9D4D68-B5D3-4CDF-987D-51B3BB4888BD}"/>
                  </a:ext>
                </a:extLst>
              </p:cNvPr>
              <p:cNvSpPr/>
              <p:nvPr/>
            </p:nvSpPr>
            <p:spPr>
              <a:xfrm>
                <a:off x="161951" y="427579"/>
                <a:ext cx="11107" cy="1524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0" name="Connection Line">
                <a:extLst>
                  <a:ext uri="{FF2B5EF4-FFF2-40B4-BE49-F238E27FC236}">
                    <a16:creationId xmlns:a16="http://schemas.microsoft.com/office/drawing/2014/main" id="{F6214F8C-4F73-4D52-A084-00F3093FD623}"/>
                  </a:ext>
                </a:extLst>
              </p:cNvPr>
              <p:cNvSpPr/>
              <p:nvPr/>
            </p:nvSpPr>
            <p:spPr>
              <a:xfrm>
                <a:off x="166974" y="412564"/>
                <a:ext cx="11085" cy="15070"/>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1" name="Connection Line">
                <a:extLst>
                  <a:ext uri="{FF2B5EF4-FFF2-40B4-BE49-F238E27FC236}">
                    <a16:creationId xmlns:a16="http://schemas.microsoft.com/office/drawing/2014/main" id="{164B0786-7134-4BDC-8C43-B22485EB5699}"/>
                  </a:ext>
                </a:extLst>
              </p:cNvPr>
              <p:cNvSpPr/>
              <p:nvPr/>
            </p:nvSpPr>
            <p:spPr>
              <a:xfrm>
                <a:off x="178013" y="397309"/>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2" name="Connection Line">
                <a:extLst>
                  <a:ext uri="{FF2B5EF4-FFF2-40B4-BE49-F238E27FC236}">
                    <a16:creationId xmlns:a16="http://schemas.microsoft.com/office/drawing/2014/main" id="{7FB835BC-766B-4332-AB77-915EE5EE5BBA}"/>
                  </a:ext>
                </a:extLst>
              </p:cNvPr>
              <p:cNvSpPr/>
              <p:nvPr/>
            </p:nvSpPr>
            <p:spPr>
              <a:xfrm>
                <a:off x="182982" y="382396"/>
                <a:ext cx="11084"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3" name="Connection Line">
                <a:extLst>
                  <a:ext uri="{FF2B5EF4-FFF2-40B4-BE49-F238E27FC236}">
                    <a16:creationId xmlns:a16="http://schemas.microsoft.com/office/drawing/2014/main" id="{5E16CAD5-D1D4-4EFB-B2C8-DCF90952824E}"/>
                  </a:ext>
                </a:extLst>
              </p:cNvPr>
              <p:cNvSpPr/>
              <p:nvPr/>
            </p:nvSpPr>
            <p:spPr>
              <a:xfrm>
                <a:off x="194022" y="367142"/>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4" name="Connection Line">
                <a:extLst>
                  <a:ext uri="{FF2B5EF4-FFF2-40B4-BE49-F238E27FC236}">
                    <a16:creationId xmlns:a16="http://schemas.microsoft.com/office/drawing/2014/main" id="{1289C753-7F2A-4B04-83C2-D322A42BDE2E}"/>
                  </a:ext>
                </a:extLst>
              </p:cNvPr>
              <p:cNvSpPr/>
              <p:nvPr/>
            </p:nvSpPr>
            <p:spPr>
              <a:xfrm>
                <a:off x="199044" y="352127"/>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5" name="Connection Line">
                <a:extLst>
                  <a:ext uri="{FF2B5EF4-FFF2-40B4-BE49-F238E27FC236}">
                    <a16:creationId xmlns:a16="http://schemas.microsoft.com/office/drawing/2014/main" id="{A7984DA5-BC7A-4F03-AE52-A9379F91260A}"/>
                  </a:ext>
                </a:extLst>
              </p:cNvPr>
              <p:cNvSpPr/>
              <p:nvPr/>
            </p:nvSpPr>
            <p:spPr>
              <a:xfrm>
                <a:off x="210083" y="336873"/>
                <a:ext cx="11107"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6" name="Connection Line">
                <a:extLst>
                  <a:ext uri="{FF2B5EF4-FFF2-40B4-BE49-F238E27FC236}">
                    <a16:creationId xmlns:a16="http://schemas.microsoft.com/office/drawing/2014/main" id="{46A7205B-8694-4CCB-883A-DC63C0D3673D}"/>
                  </a:ext>
                </a:extLst>
              </p:cNvPr>
              <p:cNvSpPr/>
              <p:nvPr/>
            </p:nvSpPr>
            <p:spPr>
              <a:xfrm>
                <a:off x="265398" y="263290"/>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7" name="Connection Line">
                <a:extLst>
                  <a:ext uri="{FF2B5EF4-FFF2-40B4-BE49-F238E27FC236}">
                    <a16:creationId xmlns:a16="http://schemas.microsoft.com/office/drawing/2014/main" id="{B69A5F7B-A93E-4D0A-B893-96D5B1422F39}"/>
                  </a:ext>
                </a:extLst>
              </p:cNvPr>
              <p:cNvSpPr/>
              <p:nvPr/>
            </p:nvSpPr>
            <p:spPr>
              <a:xfrm>
                <a:off x="289467" y="257790"/>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8" name="Connection Line">
                <a:extLst>
                  <a:ext uri="{FF2B5EF4-FFF2-40B4-BE49-F238E27FC236}">
                    <a16:creationId xmlns:a16="http://schemas.microsoft.com/office/drawing/2014/main" id="{02130403-72DA-4147-B1E0-3B88AB5A34C6}"/>
                  </a:ext>
                </a:extLst>
              </p:cNvPr>
              <p:cNvSpPr/>
              <p:nvPr/>
            </p:nvSpPr>
            <p:spPr>
              <a:xfrm>
                <a:off x="313700" y="241723"/>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19" name="Connection Line">
                <a:extLst>
                  <a:ext uri="{FF2B5EF4-FFF2-40B4-BE49-F238E27FC236}">
                    <a16:creationId xmlns:a16="http://schemas.microsoft.com/office/drawing/2014/main" id="{82E9066C-D046-4393-9D2D-61E3CCB441A7}"/>
                  </a:ext>
                </a:extLst>
              </p:cNvPr>
              <p:cNvSpPr/>
              <p:nvPr/>
            </p:nvSpPr>
            <p:spPr>
              <a:xfrm>
                <a:off x="337769" y="236223"/>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0" name="Connection Line">
                <a:extLst>
                  <a:ext uri="{FF2B5EF4-FFF2-40B4-BE49-F238E27FC236}">
                    <a16:creationId xmlns:a16="http://schemas.microsoft.com/office/drawing/2014/main" id="{136FEB61-2ED6-4336-B86E-53C31DAABC81}"/>
                  </a:ext>
                </a:extLst>
              </p:cNvPr>
              <p:cNvSpPr/>
              <p:nvPr/>
            </p:nvSpPr>
            <p:spPr>
              <a:xfrm>
                <a:off x="361839" y="220229"/>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1" name="Connection Line">
                <a:extLst>
                  <a:ext uri="{FF2B5EF4-FFF2-40B4-BE49-F238E27FC236}">
                    <a16:creationId xmlns:a16="http://schemas.microsoft.com/office/drawing/2014/main" id="{3A4B55A6-4C72-4C7A-8C62-9F9550B21B28}"/>
                  </a:ext>
                </a:extLst>
              </p:cNvPr>
              <p:cNvSpPr/>
              <p:nvPr/>
            </p:nvSpPr>
            <p:spPr>
              <a:xfrm>
                <a:off x="385909" y="214728"/>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2" name="Connection Line">
                <a:extLst>
                  <a:ext uri="{FF2B5EF4-FFF2-40B4-BE49-F238E27FC236}">
                    <a16:creationId xmlns:a16="http://schemas.microsoft.com/office/drawing/2014/main" id="{8B409F41-C727-40EE-8329-866E2D846E3E}"/>
                  </a:ext>
                </a:extLst>
              </p:cNvPr>
              <p:cNvSpPr/>
              <p:nvPr/>
            </p:nvSpPr>
            <p:spPr>
              <a:xfrm>
                <a:off x="410142" y="198662"/>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3" name="Connection Line">
                <a:extLst>
                  <a:ext uri="{FF2B5EF4-FFF2-40B4-BE49-F238E27FC236}">
                    <a16:creationId xmlns:a16="http://schemas.microsoft.com/office/drawing/2014/main" id="{575CA6A1-7916-403D-A002-0B1370517DDE}"/>
                  </a:ext>
                </a:extLst>
              </p:cNvPr>
              <p:cNvSpPr/>
              <p:nvPr/>
            </p:nvSpPr>
            <p:spPr>
              <a:xfrm>
                <a:off x="434211" y="193162"/>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4" name="Connection Line">
                <a:extLst>
                  <a:ext uri="{FF2B5EF4-FFF2-40B4-BE49-F238E27FC236}">
                    <a16:creationId xmlns:a16="http://schemas.microsoft.com/office/drawing/2014/main" id="{891CA087-00D9-46AF-BC5C-3104EFE26D35}"/>
                  </a:ext>
                </a:extLst>
              </p:cNvPr>
              <p:cNvSpPr/>
              <p:nvPr/>
            </p:nvSpPr>
            <p:spPr>
              <a:xfrm>
                <a:off x="436811" y="313726"/>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5" name="Connection Line">
                <a:extLst>
                  <a:ext uri="{FF2B5EF4-FFF2-40B4-BE49-F238E27FC236}">
                    <a16:creationId xmlns:a16="http://schemas.microsoft.com/office/drawing/2014/main" id="{3059BE6C-C189-47C0-A2B3-8086ED30967C}"/>
                  </a:ext>
                </a:extLst>
              </p:cNvPr>
              <p:cNvSpPr/>
              <p:nvPr/>
            </p:nvSpPr>
            <p:spPr>
              <a:xfrm>
                <a:off x="425270" y="303149"/>
                <a:ext cx="12002" cy="10614"/>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6" name="Connection Line">
                <a:extLst>
                  <a:ext uri="{FF2B5EF4-FFF2-40B4-BE49-F238E27FC236}">
                    <a16:creationId xmlns:a16="http://schemas.microsoft.com/office/drawing/2014/main" id="{DCFD2255-9C50-49FE-B4D1-B98BD2C1AA26}"/>
                  </a:ext>
                </a:extLst>
              </p:cNvPr>
              <p:cNvSpPr/>
              <p:nvPr/>
            </p:nvSpPr>
            <p:spPr>
              <a:xfrm>
                <a:off x="413422" y="295484"/>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7" name="Connection Line">
                <a:extLst>
                  <a:ext uri="{FF2B5EF4-FFF2-40B4-BE49-F238E27FC236}">
                    <a16:creationId xmlns:a16="http://schemas.microsoft.com/office/drawing/2014/main" id="{00E70980-E223-4A1C-AAA5-181527EFFA69}"/>
                  </a:ext>
                </a:extLst>
              </p:cNvPr>
              <p:cNvSpPr/>
              <p:nvPr/>
            </p:nvSpPr>
            <p:spPr>
              <a:xfrm>
                <a:off x="401881" y="284906"/>
                <a:ext cx="12001"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8" name="Connection Line">
                <a:extLst>
                  <a:ext uri="{FF2B5EF4-FFF2-40B4-BE49-F238E27FC236}">
                    <a16:creationId xmlns:a16="http://schemas.microsoft.com/office/drawing/2014/main" id="{9E4F9832-F027-431B-980A-5270159261E0}"/>
                  </a:ext>
                </a:extLst>
              </p:cNvPr>
              <p:cNvSpPr/>
              <p:nvPr/>
            </p:nvSpPr>
            <p:spPr>
              <a:xfrm>
                <a:off x="390112" y="277303"/>
                <a:ext cx="11905"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29" name="Connection Line">
                <a:extLst>
                  <a:ext uri="{FF2B5EF4-FFF2-40B4-BE49-F238E27FC236}">
                    <a16:creationId xmlns:a16="http://schemas.microsoft.com/office/drawing/2014/main" id="{440B48C0-F4E7-44E0-81F1-77F96885C71D}"/>
                  </a:ext>
                </a:extLst>
              </p:cNvPr>
              <p:cNvSpPr/>
              <p:nvPr/>
            </p:nvSpPr>
            <p:spPr>
              <a:xfrm>
                <a:off x="378570" y="266725"/>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30" name="Connection Line">
                <a:extLst>
                  <a:ext uri="{FF2B5EF4-FFF2-40B4-BE49-F238E27FC236}">
                    <a16:creationId xmlns:a16="http://schemas.microsoft.com/office/drawing/2014/main" id="{29D2193F-4028-474C-8223-FD29CC496D3A}"/>
                  </a:ext>
                </a:extLst>
              </p:cNvPr>
              <p:cNvSpPr/>
              <p:nvPr/>
            </p:nvSpPr>
            <p:spPr>
              <a:xfrm>
                <a:off x="366722" y="259060"/>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231" name="Connection Line">
                <a:extLst>
                  <a:ext uri="{FF2B5EF4-FFF2-40B4-BE49-F238E27FC236}">
                    <a16:creationId xmlns:a16="http://schemas.microsoft.com/office/drawing/2014/main" id="{21C3C9E8-3984-4629-A0F6-B0833E1F4DA9}"/>
                  </a:ext>
                </a:extLst>
              </p:cNvPr>
              <p:cNvSpPr/>
              <p:nvPr/>
            </p:nvSpPr>
            <p:spPr>
              <a:xfrm>
                <a:off x="355181" y="248483"/>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grpSp>
        <mc:AlternateContent xmlns:mc="http://schemas.openxmlformats.org/markup-compatibility/2006" xmlns:a14="http://schemas.microsoft.com/office/drawing/2010/main">
          <mc:Choice Requires="a14">
            <p:sp>
              <p:nvSpPr>
                <p:cNvPr id="20" name="Equation">
                  <a:extLst>
                    <a:ext uri="{FF2B5EF4-FFF2-40B4-BE49-F238E27FC236}">
                      <a16:creationId xmlns:a16="http://schemas.microsoft.com/office/drawing/2014/main" id="{9F122073-49AD-471F-BF94-F2BAD2D8EA4C}"/>
                    </a:ext>
                  </a:extLst>
                </p:cNvPr>
                <p:cNvSpPr txBox="1"/>
                <p:nvPr/>
              </p:nvSpPr>
              <p:spPr>
                <a:xfrm>
                  <a:off x="7673579" y="777025"/>
                  <a:ext cx="1688327" cy="1307560"/>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f>
                          <m:fPr>
                            <m:ctrlPr>
                              <a:rPr sz="1600" i="1" kern="0">
                                <a:solidFill>
                                  <a:srgbClr val="000000"/>
                                </a:solidFill>
                                <a:latin typeface="Cambria Math" panose="02040503050406030204" pitchFamily="18" charset="0"/>
                                <a:sym typeface="Helvetica Neue"/>
                              </a:rPr>
                            </m:ctrlPr>
                          </m:fPr>
                          <m:num>
                            <m:sSubSup>
                              <m:sSubSupPr>
                                <m:ctrlPr>
                                  <a:rPr sz="1600" i="1" kern="0">
                                    <a:solidFill>
                                      <a:srgbClr val="000000"/>
                                    </a:solidFill>
                                    <a:latin typeface="Cambria Math" panose="02040503050406030204" pitchFamily="18" charset="0"/>
                                    <a:sym typeface="Helvetica Neue"/>
                                  </a:rPr>
                                </m:ctrlPr>
                              </m:sSubSupPr>
                              <m:e>
                                <m:r>
                                  <a:rPr sz="1600" i="1" kern="0">
                                    <a:solidFill>
                                      <a:srgbClr val="000000"/>
                                    </a:solidFill>
                                    <a:latin typeface="Cambria Math" panose="02040503050406030204" pitchFamily="18" charset="0"/>
                                    <a:sym typeface="Helvetica Neue"/>
                                  </a:rPr>
                                  <m:t>𝐸</m:t>
                                </m:r>
                              </m:e>
                              <m:sub>
                                <m:r>
                                  <a:rPr sz="1600" i="1" kern="0">
                                    <a:solidFill>
                                      <a:srgbClr val="000000"/>
                                    </a:solidFill>
                                    <a:latin typeface="Cambria Math" panose="02040503050406030204" pitchFamily="18" charset="0"/>
                                    <a:sym typeface="Helvetica Neue"/>
                                  </a:rPr>
                                  <m:t>1</m:t>
                                </m:r>
                              </m:sub>
                              <m:sup>
                                <m:r>
                                  <a:rPr sz="1600" i="1" kern="0">
                                    <a:solidFill>
                                      <a:srgbClr val="000000"/>
                                    </a:solidFill>
                                    <a:latin typeface="Cambria Math" panose="02040503050406030204" pitchFamily="18" charset="0"/>
                                    <a:sym typeface="Helvetica Neue"/>
                                  </a:rPr>
                                  <m:t>′</m:t>
                                </m:r>
                              </m:sup>
                            </m:sSubSup>
                            <m:r>
                              <a:rPr sz="1600" i="1" kern="0">
                                <a:solidFill>
                                  <a:srgbClr val="000000"/>
                                </a:solidFill>
                                <a:latin typeface="Cambria Math" panose="02040503050406030204" pitchFamily="18" charset="0"/>
                                <a:sym typeface="Helvetica Neue"/>
                              </a:rPr>
                              <m:t>∗</m:t>
                            </m:r>
                            <m:sSubSup>
                              <m:sSubSupPr>
                                <m:ctrlPr>
                                  <a:rPr sz="1600" i="1" kern="0">
                                    <a:solidFill>
                                      <a:srgbClr val="000000"/>
                                    </a:solidFill>
                                    <a:latin typeface="Cambria Math" panose="02040503050406030204" pitchFamily="18" charset="0"/>
                                    <a:sym typeface="Helvetica Neue"/>
                                  </a:rPr>
                                </m:ctrlPr>
                              </m:sSubSupPr>
                              <m:e>
                                <m:r>
                                  <a:rPr sz="1600" i="1" kern="0">
                                    <a:solidFill>
                                      <a:srgbClr val="000000"/>
                                    </a:solidFill>
                                    <a:latin typeface="Cambria Math" panose="02040503050406030204" pitchFamily="18" charset="0"/>
                                    <a:sym typeface="Helvetica Neue"/>
                                  </a:rPr>
                                  <m:t>𝐸</m:t>
                                </m:r>
                              </m:e>
                              <m:sub>
                                <m:r>
                                  <a:rPr sz="1600" i="1" kern="0">
                                    <a:solidFill>
                                      <a:srgbClr val="000000"/>
                                    </a:solidFill>
                                    <a:latin typeface="Cambria Math" panose="02040503050406030204" pitchFamily="18" charset="0"/>
                                    <a:sym typeface="Helvetica Neue"/>
                                  </a:rPr>
                                  <m:t>2</m:t>
                                </m:r>
                              </m:sub>
                              <m:sup>
                                <m:r>
                                  <a:rPr sz="1600" i="1" kern="0">
                                    <a:solidFill>
                                      <a:srgbClr val="000000"/>
                                    </a:solidFill>
                                    <a:latin typeface="Cambria Math" panose="02040503050406030204" pitchFamily="18" charset="0"/>
                                    <a:sym typeface="Helvetica Neue"/>
                                  </a:rPr>
                                  <m:t>′</m:t>
                                </m:r>
                              </m:sup>
                            </m:sSubSup>
                          </m:num>
                          <m:den>
                            <m:sSup>
                              <m:sSupPr>
                                <m:ctrlPr>
                                  <a:rPr sz="1600" i="1" kern="0">
                                    <a:solidFill>
                                      <a:srgbClr val="000000"/>
                                    </a:solidFill>
                                    <a:latin typeface="Cambria Math" panose="02040503050406030204" pitchFamily="18" charset="0"/>
                                    <a:sym typeface="Helvetica Neue"/>
                                  </a:rPr>
                                </m:ctrlPr>
                              </m:sSupPr>
                              <m:e>
                                <m:r>
                                  <a:rPr sz="1600" i="1" kern="0">
                                    <a:solidFill>
                                      <a:srgbClr val="000000"/>
                                    </a:solidFill>
                                    <a:latin typeface="Cambria Math" panose="02040503050406030204" pitchFamily="18" charset="0"/>
                                    <a:sym typeface="Helvetica Neue"/>
                                  </a:rPr>
                                  <m:t>𝑄</m:t>
                                </m:r>
                              </m:e>
                              <m:sup>
                                <m:r>
                                  <a:rPr sz="1600" i="1" kern="0">
                                    <a:solidFill>
                                      <a:srgbClr val="000000"/>
                                    </a:solidFill>
                                    <a:latin typeface="Cambria Math" panose="02040503050406030204" pitchFamily="18" charset="0"/>
                                    <a:sym typeface="Helvetica Neue"/>
                                  </a:rPr>
                                  <m:t>′</m:t>
                                </m:r>
                                <m:r>
                                  <a:rPr sz="1600" i="1" kern="0">
                                    <a:solidFill>
                                      <a:srgbClr val="000000"/>
                                    </a:solidFill>
                                    <a:latin typeface="Cambria Math" panose="02040503050406030204" pitchFamily="18" charset="0"/>
                                    <a:sym typeface="Helvetica Neue"/>
                                  </a:rPr>
                                  <m:t>2</m:t>
                                </m:r>
                              </m:sup>
                            </m:sSup>
                          </m:den>
                        </m:f>
                      </m:oMath>
                    </m:oMathPara>
                  </a14:m>
                  <a:endParaRPr sz="1600" kern="0">
                    <a:solidFill>
                      <a:srgbClr val="000000"/>
                    </a:solidFill>
                    <a:latin typeface="Helvetica Neue"/>
                    <a:sym typeface="Helvetica Neue"/>
                  </a:endParaRPr>
                </a:p>
              </p:txBody>
            </p:sp>
          </mc:Choice>
          <mc:Fallback xmlns="">
            <p:sp>
              <p:nvSpPr>
                <p:cNvPr id="20" name="Equation">
                  <a:extLst>
                    <a:ext uri="{FF2B5EF4-FFF2-40B4-BE49-F238E27FC236}">
                      <a16:creationId xmlns:a16="http://schemas.microsoft.com/office/drawing/2014/main" id="{9F122073-49AD-471F-BF94-F2BAD2D8EA4C}"/>
                    </a:ext>
                  </a:extLst>
                </p:cNvPr>
                <p:cNvSpPr txBox="1">
                  <a:spLocks noRot="1" noChangeAspect="1" noMove="1" noResize="1" noEditPoints="1" noAdjustHandles="1" noChangeArrowheads="1" noChangeShapeType="1" noTextEdit="1"/>
                </p:cNvSpPr>
                <p:nvPr/>
              </p:nvSpPr>
              <p:spPr>
                <a:xfrm>
                  <a:off x="7673579" y="777025"/>
                  <a:ext cx="1688327" cy="1307560"/>
                </a:xfrm>
                <a:prstGeom prst="rect">
                  <a:avLst/>
                </a:prstGeom>
                <a:blipFill>
                  <a:blip r:embed="rId6"/>
                  <a:stretch>
                    <a:fillRect/>
                  </a:stretch>
                </a:blipFill>
                <a:ln w="12700" cap="flat">
                  <a:noFill/>
                  <a:miter lim="4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Equation">
                  <a:extLst>
                    <a:ext uri="{FF2B5EF4-FFF2-40B4-BE49-F238E27FC236}">
                      <a16:creationId xmlns:a16="http://schemas.microsoft.com/office/drawing/2014/main" id="{F2098032-316D-46C6-8C87-8B5D2724DBC0}"/>
                    </a:ext>
                  </a:extLst>
                </p:cNvPr>
                <p:cNvSpPr txBox="1"/>
                <p:nvPr/>
              </p:nvSpPr>
              <p:spPr>
                <a:xfrm>
                  <a:off x="7847962" y="4548941"/>
                  <a:ext cx="2416317" cy="1644577"/>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sSubSup>
                          <m:sSubSupPr>
                            <m:ctrlPr>
                              <a:rPr sz="3200" i="1" kern="0">
                                <a:solidFill>
                                  <a:srgbClr val="000000"/>
                                </a:solidFill>
                                <a:latin typeface="Cambria Math" panose="02040503050406030204" pitchFamily="18" charset="0"/>
                                <a:sym typeface="Helvetica Neue"/>
                              </a:rPr>
                            </m:ctrlPr>
                          </m:sSubSupPr>
                          <m:e>
                            <m:r>
                              <a:rPr sz="3200" i="1" kern="0">
                                <a:solidFill>
                                  <a:srgbClr val="000000"/>
                                </a:solidFill>
                                <a:latin typeface="Cambria Math" panose="02040503050406030204" pitchFamily="18" charset="0"/>
                                <a:sym typeface="Helvetica Neue"/>
                              </a:rPr>
                              <m:t>𝑝</m:t>
                            </m:r>
                          </m:e>
                          <m:sub>
                            <m:r>
                              <a:rPr sz="3200" i="1" kern="0">
                                <a:solidFill>
                                  <a:srgbClr val="000000"/>
                                </a:solidFill>
                                <a:latin typeface="Cambria Math" panose="02040503050406030204" pitchFamily="18" charset="0"/>
                                <a:sym typeface="Helvetica Neue"/>
                              </a:rPr>
                              <m:t>𝑇</m:t>
                            </m:r>
                          </m:sub>
                          <m:sup>
                            <m:r>
                              <a:rPr sz="3200" i="1" kern="0">
                                <a:solidFill>
                                  <a:srgbClr val="000000"/>
                                </a:solidFill>
                                <a:latin typeface="Cambria Math" panose="02040503050406030204" pitchFamily="18" charset="0"/>
                                <a:sym typeface="Helvetica Neue"/>
                              </a:rPr>
                              <m:t>𝑗𝑒</m:t>
                            </m:r>
                            <m:sSup>
                              <m:sSupPr>
                                <m:ctrlPr>
                                  <a:rPr sz="3200" i="1" kern="0">
                                    <a:solidFill>
                                      <a:srgbClr val="000000"/>
                                    </a:solidFill>
                                    <a:latin typeface="Cambria Math" panose="02040503050406030204" pitchFamily="18" charset="0"/>
                                    <a:sym typeface="Helvetica Neue"/>
                                  </a:rPr>
                                </m:ctrlPr>
                              </m:sSupPr>
                              <m:e>
                                <m:r>
                                  <a:rPr sz="3200" i="1" kern="0">
                                    <a:solidFill>
                                      <a:srgbClr val="000000"/>
                                    </a:solidFill>
                                    <a:latin typeface="Cambria Math" panose="02040503050406030204" pitchFamily="18" charset="0"/>
                                    <a:sym typeface="Helvetica Neue"/>
                                  </a:rPr>
                                  <m:t>𝑡</m:t>
                                </m:r>
                              </m:e>
                              <m:sup>
                                <m:r>
                                  <a:rPr sz="3200" i="1" kern="0">
                                    <a:solidFill>
                                      <a:srgbClr val="000000"/>
                                    </a:solidFill>
                                    <a:latin typeface="Cambria Math" panose="02040503050406030204" pitchFamily="18" charset="0"/>
                                    <a:sym typeface="Helvetica Neue"/>
                                  </a:rPr>
                                  <m:t>′</m:t>
                                </m:r>
                              </m:sup>
                            </m:sSup>
                          </m:sup>
                        </m:sSubSup>
                      </m:oMath>
                    </m:oMathPara>
                  </a14:m>
                  <a:endParaRPr sz="3200" kern="0">
                    <a:solidFill>
                      <a:srgbClr val="000000"/>
                    </a:solidFill>
                    <a:latin typeface="Helvetica Neue"/>
                    <a:sym typeface="Helvetica Neue"/>
                  </a:endParaRPr>
                </a:p>
              </p:txBody>
            </p:sp>
          </mc:Choice>
          <mc:Fallback xmlns="">
            <p:sp>
              <p:nvSpPr>
                <p:cNvPr id="21" name="Equation">
                  <a:extLst>
                    <a:ext uri="{FF2B5EF4-FFF2-40B4-BE49-F238E27FC236}">
                      <a16:creationId xmlns:a16="http://schemas.microsoft.com/office/drawing/2014/main" id="{F2098032-316D-46C6-8C87-8B5D2724DBC0}"/>
                    </a:ext>
                  </a:extLst>
                </p:cNvPr>
                <p:cNvSpPr txBox="1">
                  <a:spLocks noRot="1" noChangeAspect="1" noMove="1" noResize="1" noEditPoints="1" noAdjustHandles="1" noChangeArrowheads="1" noChangeShapeType="1" noTextEdit="1"/>
                </p:cNvSpPr>
                <p:nvPr/>
              </p:nvSpPr>
              <p:spPr>
                <a:xfrm>
                  <a:off x="7847962" y="4548941"/>
                  <a:ext cx="2416317" cy="1644577"/>
                </a:xfrm>
                <a:prstGeom prst="rect">
                  <a:avLst/>
                </a:prstGeom>
                <a:blipFill>
                  <a:blip r:embed="rId7"/>
                  <a:stretch>
                    <a:fillRect/>
                  </a:stretch>
                </a:blipFill>
                <a:ln w="12700" cap="flat">
                  <a:noFill/>
                  <a:miter lim="4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Equation">
                  <a:extLst>
                    <a:ext uri="{FF2B5EF4-FFF2-40B4-BE49-F238E27FC236}">
                      <a16:creationId xmlns:a16="http://schemas.microsoft.com/office/drawing/2014/main" id="{4521E9A2-E49D-4FFE-B1E7-FCAC1EDFA013}"/>
                    </a:ext>
                  </a:extLst>
                </p:cNvPr>
                <p:cNvSpPr txBox="1"/>
                <p:nvPr/>
              </p:nvSpPr>
              <p:spPr>
                <a:xfrm>
                  <a:off x="1482912" y="4548941"/>
                  <a:ext cx="2074763" cy="1514956"/>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sSubSup>
                          <m:sSubSupPr>
                            <m:ctrlPr>
                              <a:rPr sz="3200" i="1" kern="0">
                                <a:solidFill>
                                  <a:srgbClr val="000000"/>
                                </a:solidFill>
                                <a:latin typeface="Cambria Math" panose="02040503050406030204" pitchFamily="18" charset="0"/>
                                <a:sym typeface="Helvetica Neue"/>
                              </a:rPr>
                            </m:ctrlPr>
                          </m:sSubSupPr>
                          <m:e>
                            <m:r>
                              <a:rPr sz="3200" i="1" kern="0">
                                <a:solidFill>
                                  <a:srgbClr val="000000"/>
                                </a:solidFill>
                                <a:latin typeface="Cambria Math" panose="02040503050406030204" pitchFamily="18" charset="0"/>
                                <a:sym typeface="Helvetica Neue"/>
                              </a:rPr>
                              <m:t>𝑝</m:t>
                            </m:r>
                          </m:e>
                          <m:sub>
                            <m:r>
                              <a:rPr sz="3200" i="1" kern="0">
                                <a:solidFill>
                                  <a:srgbClr val="000000"/>
                                </a:solidFill>
                                <a:latin typeface="Cambria Math" panose="02040503050406030204" pitchFamily="18" charset="0"/>
                                <a:sym typeface="Helvetica Neue"/>
                              </a:rPr>
                              <m:t>𝑇</m:t>
                            </m:r>
                          </m:sub>
                          <m:sup>
                            <m:r>
                              <a:rPr sz="3200" i="1" kern="0">
                                <a:solidFill>
                                  <a:srgbClr val="000000"/>
                                </a:solidFill>
                                <a:latin typeface="Cambria Math" panose="02040503050406030204" pitchFamily="18" charset="0"/>
                                <a:sym typeface="Helvetica Neue"/>
                              </a:rPr>
                              <m:t>𝑗𝑒𝑡</m:t>
                            </m:r>
                          </m:sup>
                        </m:sSubSup>
                      </m:oMath>
                    </m:oMathPara>
                  </a14:m>
                  <a:endParaRPr sz="3200" kern="0">
                    <a:solidFill>
                      <a:srgbClr val="000000"/>
                    </a:solidFill>
                    <a:latin typeface="Helvetica Neue"/>
                    <a:sym typeface="Helvetica Neue"/>
                  </a:endParaRPr>
                </a:p>
              </p:txBody>
            </p:sp>
          </mc:Choice>
          <mc:Fallback xmlns="">
            <p:sp>
              <p:nvSpPr>
                <p:cNvPr id="22" name="Equation">
                  <a:extLst>
                    <a:ext uri="{FF2B5EF4-FFF2-40B4-BE49-F238E27FC236}">
                      <a16:creationId xmlns:a16="http://schemas.microsoft.com/office/drawing/2014/main" id="{4521E9A2-E49D-4FFE-B1E7-FCAC1EDFA013}"/>
                    </a:ext>
                  </a:extLst>
                </p:cNvPr>
                <p:cNvSpPr txBox="1">
                  <a:spLocks noRot="1" noChangeAspect="1" noMove="1" noResize="1" noEditPoints="1" noAdjustHandles="1" noChangeArrowheads="1" noChangeShapeType="1" noTextEdit="1"/>
                </p:cNvSpPr>
                <p:nvPr/>
              </p:nvSpPr>
              <p:spPr>
                <a:xfrm>
                  <a:off x="1482912" y="4548941"/>
                  <a:ext cx="2074763" cy="1514956"/>
                </a:xfrm>
                <a:prstGeom prst="rect">
                  <a:avLst/>
                </a:prstGeom>
                <a:blipFill>
                  <a:blip r:embed="rId8"/>
                  <a:stretch>
                    <a:fillRect/>
                  </a:stretch>
                </a:blipFill>
                <a:ln w="12700" cap="flat">
                  <a:noFill/>
                  <a:miter lim="400000"/>
                </a:ln>
                <a:effectLst/>
              </p:spPr>
              <p:txBody>
                <a:bodyPr/>
                <a:lstStyle/>
                <a:p>
                  <a:r>
                    <a:rPr lang="zh-TW" altLang="en-US">
                      <a:noFill/>
                    </a:rPr>
                    <a:t> </a:t>
                  </a:r>
                </a:p>
              </p:txBody>
            </p:sp>
          </mc:Fallback>
        </mc:AlternateContent>
        <p:sp>
          <p:nvSpPr>
            <p:cNvPr id="23" name="Arrow">
              <a:extLst>
                <a:ext uri="{FF2B5EF4-FFF2-40B4-BE49-F238E27FC236}">
                  <a16:creationId xmlns:a16="http://schemas.microsoft.com/office/drawing/2014/main" id="{FDFCC689-2033-4B18-A07A-90FF9FC170B8}"/>
                </a:ext>
              </a:extLst>
            </p:cNvPr>
            <p:cNvSpPr/>
            <p:nvPr/>
          </p:nvSpPr>
          <p:spPr>
            <a:xfrm flipH="1">
              <a:off x="3490751" y="2273719"/>
              <a:ext cx="4027695" cy="696977"/>
            </a:xfrm>
            <a:prstGeom prst="rightArrow">
              <a:avLst>
                <a:gd name="adj1" fmla="val 44548"/>
                <a:gd name="adj2" fmla="val 133151"/>
              </a:avLst>
            </a:prstGeom>
            <a:solidFill>
              <a:srgbClr val="000000">
                <a:alpha val="50000"/>
              </a:srgb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p:sp>
          <p:nvSpPr>
            <p:cNvPr id="24" name="Detector level">
              <a:extLst>
                <a:ext uri="{FF2B5EF4-FFF2-40B4-BE49-F238E27FC236}">
                  <a16:creationId xmlns:a16="http://schemas.microsoft.com/office/drawing/2014/main" id="{CA5317C4-8B91-45EF-A0C7-48EDB46014C3}"/>
                </a:ext>
              </a:extLst>
            </p:cNvPr>
            <p:cNvSpPr txBox="1"/>
            <p:nvPr/>
          </p:nvSpPr>
          <p:spPr>
            <a:xfrm>
              <a:off x="6748806" y="6811551"/>
              <a:ext cx="5056568" cy="77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787" tIns="28787" rIns="28787" bIns="28787" numCol="1" anchor="ctr">
              <a:spAutoFit/>
            </a:bodyPr>
            <a:lstStyle/>
            <a:p>
              <a:pPr marL="0" lvl="1" indent="259095" defTabSz="1381841" eaLnBrk="1" fontAlgn="auto">
                <a:lnSpc>
                  <a:spcPct val="80000"/>
                </a:lnSpc>
                <a:spcBef>
                  <a:spcPts val="2267"/>
                </a:spcBef>
                <a:spcAft>
                  <a:spcPts val="0"/>
                </a:spcAft>
                <a:defRPr sz="4000">
                  <a:solidFill>
                    <a:srgbClr val="000000"/>
                  </a:solidFill>
                  <a:latin typeface="PT Sans"/>
                  <a:ea typeface="PT Sans"/>
                  <a:cs typeface="PT Sans"/>
                  <a:sym typeface="PT Sans"/>
                </a:defRPr>
              </a:pPr>
              <a:r>
                <a:rPr sz="2000" kern="0" dirty="0">
                  <a:solidFill>
                    <a:srgbClr val="000000"/>
                  </a:solidFill>
                  <a:latin typeface="PT Sans"/>
                  <a:sym typeface="PT Sans"/>
                </a:rPr>
                <a:t>Detector level </a:t>
              </a:r>
            </a:p>
          </p:txBody>
        </p:sp>
        <p:sp>
          <p:nvSpPr>
            <p:cNvPr id="25" name="Particle level">
              <a:extLst>
                <a:ext uri="{FF2B5EF4-FFF2-40B4-BE49-F238E27FC236}">
                  <a16:creationId xmlns:a16="http://schemas.microsoft.com/office/drawing/2014/main" id="{FC9EE45D-6F61-4486-8957-EDE6E6B52828}"/>
                </a:ext>
              </a:extLst>
            </p:cNvPr>
            <p:cNvSpPr txBox="1"/>
            <p:nvPr/>
          </p:nvSpPr>
          <p:spPr>
            <a:xfrm>
              <a:off x="-3" y="6811551"/>
              <a:ext cx="5056568" cy="779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787" tIns="28787" rIns="28787" bIns="28787" numCol="1" anchor="ctr">
              <a:spAutoFit/>
            </a:bodyPr>
            <a:lstStyle/>
            <a:p>
              <a:pPr marL="0" lvl="1" indent="259095" defTabSz="1381841" eaLnBrk="1" fontAlgn="auto">
                <a:lnSpc>
                  <a:spcPct val="80000"/>
                </a:lnSpc>
                <a:spcBef>
                  <a:spcPts val="2267"/>
                </a:spcBef>
                <a:spcAft>
                  <a:spcPts val="0"/>
                </a:spcAft>
                <a:defRPr sz="4000">
                  <a:solidFill>
                    <a:srgbClr val="000000"/>
                  </a:solidFill>
                  <a:latin typeface="PT Sans"/>
                  <a:ea typeface="PT Sans"/>
                  <a:cs typeface="PT Sans"/>
                  <a:sym typeface="PT Sans"/>
                </a:defRPr>
              </a:pPr>
              <a:r>
                <a:rPr sz="2000" kern="0" dirty="0">
                  <a:solidFill>
                    <a:srgbClr val="000000"/>
                  </a:solidFill>
                  <a:latin typeface="PT Sans"/>
                  <a:sym typeface="PT Sans"/>
                </a:rPr>
                <a:t>Particle level </a:t>
              </a:r>
            </a:p>
          </p:txBody>
        </p:sp>
        <p:grpSp>
          <p:nvGrpSpPr>
            <p:cNvPr id="26" name="Group">
              <a:extLst>
                <a:ext uri="{FF2B5EF4-FFF2-40B4-BE49-F238E27FC236}">
                  <a16:creationId xmlns:a16="http://schemas.microsoft.com/office/drawing/2014/main" id="{AC95E9DA-2DBF-4021-9DF8-9A7D935D56B7}"/>
                </a:ext>
              </a:extLst>
            </p:cNvPr>
            <p:cNvGrpSpPr/>
            <p:nvPr/>
          </p:nvGrpSpPr>
          <p:grpSpPr>
            <a:xfrm>
              <a:off x="3008752" y="1555506"/>
              <a:ext cx="465931" cy="472729"/>
              <a:chOff x="0" y="0"/>
              <a:chExt cx="465929" cy="472727"/>
            </a:xfrm>
          </p:grpSpPr>
          <p:sp>
            <p:nvSpPr>
              <p:cNvPr id="98" name="Oval">
                <a:extLst>
                  <a:ext uri="{FF2B5EF4-FFF2-40B4-BE49-F238E27FC236}">
                    <a16:creationId xmlns:a16="http://schemas.microsoft.com/office/drawing/2014/main" id="{C53B4228-2959-4670-9899-B749F4E1E06D}"/>
                  </a:ext>
                </a:extLst>
              </p:cNvPr>
              <p:cNvSpPr/>
              <p:nvPr/>
            </p:nvSpPr>
            <p:spPr>
              <a:xfrm>
                <a:off x="3320" y="0"/>
                <a:ext cx="462609" cy="472727"/>
              </a:xfrm>
              <a:prstGeom prst="ellipse">
                <a:avLst/>
              </a:prstGeom>
              <a:noFill/>
              <a:ln w="3810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99" name="Circle">
                <a:extLst>
                  <a:ext uri="{FF2B5EF4-FFF2-40B4-BE49-F238E27FC236}">
                    <a16:creationId xmlns:a16="http://schemas.microsoft.com/office/drawing/2014/main" id="{0BBA8506-9E20-4471-9B73-24650C191902}"/>
                  </a:ext>
                </a:extLst>
              </p:cNvPr>
              <p:cNvSpPr/>
              <p:nvPr/>
            </p:nvSpPr>
            <p:spPr>
              <a:xfrm>
                <a:off x="188345" y="99051"/>
                <a:ext cx="92559" cy="89876"/>
              </a:xfrm>
              <a:prstGeom prst="ellipse">
                <a:avLst/>
              </a:prstGeom>
              <a:solidFill>
                <a:schemeClr val="accent5">
                  <a:hueOff val="-82419"/>
                  <a:satOff val="-9513"/>
                  <a:lumOff val="-16343"/>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00" name="Circle">
                <a:extLst>
                  <a:ext uri="{FF2B5EF4-FFF2-40B4-BE49-F238E27FC236}">
                    <a16:creationId xmlns:a16="http://schemas.microsoft.com/office/drawing/2014/main" id="{83494318-76A1-4CAD-8D89-38156E3947FF}"/>
                  </a:ext>
                </a:extLst>
              </p:cNvPr>
              <p:cNvSpPr/>
              <p:nvPr/>
            </p:nvSpPr>
            <p:spPr>
              <a:xfrm>
                <a:off x="188345" y="260762"/>
                <a:ext cx="92559" cy="89876"/>
              </a:xfrm>
              <a:prstGeom prst="ellipse">
                <a:avLst/>
              </a:prstGeom>
              <a:solidFill>
                <a:schemeClr val="accent1">
                  <a:lumOff val="-13575"/>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p:sp>
            <p:nvSpPr>
              <p:cNvPr id="101" name="Connection Line">
                <a:extLst>
                  <a:ext uri="{FF2B5EF4-FFF2-40B4-BE49-F238E27FC236}">
                    <a16:creationId xmlns:a16="http://schemas.microsoft.com/office/drawing/2014/main" id="{A941DA67-5DFE-423B-8390-2080C4527541}"/>
                  </a:ext>
                </a:extLst>
              </p:cNvPr>
              <p:cNvSpPr/>
              <p:nvPr/>
            </p:nvSpPr>
            <p:spPr>
              <a:xfrm>
                <a:off x="280385" y="117984"/>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2" name="Connection Line">
                <a:extLst>
                  <a:ext uri="{FF2B5EF4-FFF2-40B4-BE49-F238E27FC236}">
                    <a16:creationId xmlns:a16="http://schemas.microsoft.com/office/drawing/2014/main" id="{9B950D47-54DF-41CC-A11B-0E396CFAE195}"/>
                  </a:ext>
                </a:extLst>
              </p:cNvPr>
              <p:cNvSpPr/>
              <p:nvPr/>
            </p:nvSpPr>
            <p:spPr>
              <a:xfrm>
                <a:off x="289376" y="105562"/>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3" name="Connection Line">
                <a:extLst>
                  <a:ext uri="{FF2B5EF4-FFF2-40B4-BE49-F238E27FC236}">
                    <a16:creationId xmlns:a16="http://schemas.microsoft.com/office/drawing/2014/main" id="{57BCCBC8-0632-4E17-A4B0-7BB93AF163F5}"/>
                  </a:ext>
                </a:extLst>
              </p:cNvPr>
              <p:cNvSpPr/>
              <p:nvPr/>
            </p:nvSpPr>
            <p:spPr>
              <a:xfrm>
                <a:off x="293465" y="93335"/>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4" name="Connection Line">
                <a:extLst>
                  <a:ext uri="{FF2B5EF4-FFF2-40B4-BE49-F238E27FC236}">
                    <a16:creationId xmlns:a16="http://schemas.microsoft.com/office/drawing/2014/main" id="{EB4EED31-6DD6-4F7E-9F42-A072B0D3DDCC}"/>
                  </a:ext>
                </a:extLst>
              </p:cNvPr>
              <p:cNvSpPr/>
              <p:nvPr/>
            </p:nvSpPr>
            <p:spPr>
              <a:xfrm>
                <a:off x="302455" y="80913"/>
                <a:ext cx="9045"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5" name="Connection Line">
                <a:extLst>
                  <a:ext uri="{FF2B5EF4-FFF2-40B4-BE49-F238E27FC236}">
                    <a16:creationId xmlns:a16="http://schemas.microsoft.com/office/drawing/2014/main" id="{AF64BF39-249E-4127-B079-133EE7FE0A79}"/>
                  </a:ext>
                </a:extLst>
              </p:cNvPr>
              <p:cNvSpPr/>
              <p:nvPr/>
            </p:nvSpPr>
            <p:spPr>
              <a:xfrm>
                <a:off x="306502" y="68768"/>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6" name="Connection Line">
                <a:extLst>
                  <a:ext uri="{FF2B5EF4-FFF2-40B4-BE49-F238E27FC236}">
                    <a16:creationId xmlns:a16="http://schemas.microsoft.com/office/drawing/2014/main" id="{B13FE094-8D78-4042-9FD3-A7C7140B0DBF}"/>
                  </a:ext>
                </a:extLst>
              </p:cNvPr>
              <p:cNvSpPr/>
              <p:nvPr/>
            </p:nvSpPr>
            <p:spPr>
              <a:xfrm>
                <a:off x="315492" y="56346"/>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7" name="Connection Line">
                <a:extLst>
                  <a:ext uri="{FF2B5EF4-FFF2-40B4-BE49-F238E27FC236}">
                    <a16:creationId xmlns:a16="http://schemas.microsoft.com/office/drawing/2014/main" id="{3E05B3CA-7D15-41BD-AE0C-0D20EE6F4792}"/>
                  </a:ext>
                </a:extLst>
              </p:cNvPr>
              <p:cNvSpPr/>
              <p:nvPr/>
            </p:nvSpPr>
            <p:spPr>
              <a:xfrm>
                <a:off x="319582" y="44119"/>
                <a:ext cx="9026"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8" name="Connection Line">
                <a:extLst>
                  <a:ext uri="{FF2B5EF4-FFF2-40B4-BE49-F238E27FC236}">
                    <a16:creationId xmlns:a16="http://schemas.microsoft.com/office/drawing/2014/main" id="{74CDB7D9-C86B-4E4D-B4B4-8CD13A8B303D}"/>
                  </a:ext>
                </a:extLst>
              </p:cNvPr>
              <p:cNvSpPr/>
              <p:nvPr/>
            </p:nvSpPr>
            <p:spPr>
              <a:xfrm>
                <a:off x="328572" y="31697"/>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09" name="Connection Line">
                <a:extLst>
                  <a:ext uri="{FF2B5EF4-FFF2-40B4-BE49-F238E27FC236}">
                    <a16:creationId xmlns:a16="http://schemas.microsoft.com/office/drawing/2014/main" id="{D66092EA-8931-4DC7-A5FE-91308BA856A4}"/>
                  </a:ext>
                </a:extLst>
              </p:cNvPr>
              <p:cNvSpPr/>
              <p:nvPr/>
            </p:nvSpPr>
            <p:spPr>
              <a:xfrm>
                <a:off x="229508" y="250195"/>
                <a:ext cx="3837" cy="8424"/>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0" name="Connection Line">
                <a:extLst>
                  <a:ext uri="{FF2B5EF4-FFF2-40B4-BE49-F238E27FC236}">
                    <a16:creationId xmlns:a16="http://schemas.microsoft.com/office/drawing/2014/main" id="{F2D00540-FA16-402C-91FF-15AF52346CBC}"/>
                  </a:ext>
                </a:extLst>
              </p:cNvPr>
              <p:cNvSpPr/>
              <p:nvPr/>
            </p:nvSpPr>
            <p:spPr>
              <a:xfrm>
                <a:off x="233322" y="241713"/>
                <a:ext cx="3806"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1" name="Connection Line">
                <a:extLst>
                  <a:ext uri="{FF2B5EF4-FFF2-40B4-BE49-F238E27FC236}">
                    <a16:creationId xmlns:a16="http://schemas.microsoft.com/office/drawing/2014/main" id="{E198F232-2B9A-49B7-AD5C-E2B3F934ED87}"/>
                  </a:ext>
                </a:extLst>
              </p:cNvPr>
              <p:cNvSpPr/>
              <p:nvPr/>
            </p:nvSpPr>
            <p:spPr>
              <a:xfrm>
                <a:off x="230379" y="233302"/>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2" name="Connection Line">
                <a:extLst>
                  <a:ext uri="{FF2B5EF4-FFF2-40B4-BE49-F238E27FC236}">
                    <a16:creationId xmlns:a16="http://schemas.microsoft.com/office/drawing/2014/main" id="{25246E17-E1BD-4F76-9F6B-6463E6735717}"/>
                  </a:ext>
                </a:extLst>
              </p:cNvPr>
              <p:cNvSpPr/>
              <p:nvPr/>
            </p:nvSpPr>
            <p:spPr>
              <a:xfrm>
                <a:off x="234193" y="224819"/>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3" name="Connection Line">
                <a:extLst>
                  <a:ext uri="{FF2B5EF4-FFF2-40B4-BE49-F238E27FC236}">
                    <a16:creationId xmlns:a16="http://schemas.microsoft.com/office/drawing/2014/main" id="{8D97184C-A1CF-448D-9A85-DABCFE57BEE7}"/>
                  </a:ext>
                </a:extLst>
              </p:cNvPr>
              <p:cNvSpPr/>
              <p:nvPr/>
            </p:nvSpPr>
            <p:spPr>
              <a:xfrm>
                <a:off x="231247" y="216465"/>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4" name="Connection Line">
                <a:extLst>
                  <a:ext uri="{FF2B5EF4-FFF2-40B4-BE49-F238E27FC236}">
                    <a16:creationId xmlns:a16="http://schemas.microsoft.com/office/drawing/2014/main" id="{8A18168E-DD59-433C-80D5-57BD4F6487BC}"/>
                  </a:ext>
                </a:extLst>
              </p:cNvPr>
              <p:cNvSpPr/>
              <p:nvPr/>
            </p:nvSpPr>
            <p:spPr>
              <a:xfrm>
                <a:off x="235061" y="207982"/>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5" name="Connection Line">
                <a:extLst>
                  <a:ext uri="{FF2B5EF4-FFF2-40B4-BE49-F238E27FC236}">
                    <a16:creationId xmlns:a16="http://schemas.microsoft.com/office/drawing/2014/main" id="{65A96EE2-6043-484A-A511-C7916622B364}"/>
                  </a:ext>
                </a:extLst>
              </p:cNvPr>
              <p:cNvSpPr/>
              <p:nvPr/>
            </p:nvSpPr>
            <p:spPr>
              <a:xfrm>
                <a:off x="232119" y="199571"/>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6" name="Connection Line">
                <a:extLst>
                  <a:ext uri="{FF2B5EF4-FFF2-40B4-BE49-F238E27FC236}">
                    <a16:creationId xmlns:a16="http://schemas.microsoft.com/office/drawing/2014/main" id="{261A0F2E-1118-4753-ABC4-9C96CC131798}"/>
                  </a:ext>
                </a:extLst>
              </p:cNvPr>
              <p:cNvSpPr/>
              <p:nvPr/>
            </p:nvSpPr>
            <p:spPr>
              <a:xfrm>
                <a:off x="235932" y="191088"/>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7" name="Connection Line">
                <a:extLst>
                  <a:ext uri="{FF2B5EF4-FFF2-40B4-BE49-F238E27FC236}">
                    <a16:creationId xmlns:a16="http://schemas.microsoft.com/office/drawing/2014/main" id="{70E76B68-26C7-4C4E-B506-876002C8F778}"/>
                  </a:ext>
                </a:extLst>
              </p:cNvPr>
              <p:cNvSpPr/>
              <p:nvPr/>
            </p:nvSpPr>
            <p:spPr>
              <a:xfrm>
                <a:off x="5126" y="237235"/>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8" name="Connection Line">
                <a:extLst>
                  <a:ext uri="{FF2B5EF4-FFF2-40B4-BE49-F238E27FC236}">
                    <a16:creationId xmlns:a16="http://schemas.microsoft.com/office/drawing/2014/main" id="{1E97C8AC-D0FE-40B7-96F6-C8ABED2DE562}"/>
                  </a:ext>
                </a:extLst>
              </p:cNvPr>
              <p:cNvSpPr/>
              <p:nvPr/>
            </p:nvSpPr>
            <p:spPr>
              <a:xfrm>
                <a:off x="29195" y="231734"/>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19" name="Connection Line">
                <a:extLst>
                  <a:ext uri="{FF2B5EF4-FFF2-40B4-BE49-F238E27FC236}">
                    <a16:creationId xmlns:a16="http://schemas.microsoft.com/office/drawing/2014/main" id="{87C779CB-3291-40F3-BA22-28F24706FED3}"/>
                  </a:ext>
                </a:extLst>
              </p:cNvPr>
              <p:cNvSpPr/>
              <p:nvPr/>
            </p:nvSpPr>
            <p:spPr>
              <a:xfrm>
                <a:off x="53429" y="215668"/>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0" name="Connection Line">
                <a:extLst>
                  <a:ext uri="{FF2B5EF4-FFF2-40B4-BE49-F238E27FC236}">
                    <a16:creationId xmlns:a16="http://schemas.microsoft.com/office/drawing/2014/main" id="{63568D97-04DB-48D2-B69C-23267DB8CF44}"/>
                  </a:ext>
                </a:extLst>
              </p:cNvPr>
              <p:cNvSpPr/>
              <p:nvPr/>
            </p:nvSpPr>
            <p:spPr>
              <a:xfrm>
                <a:off x="77497" y="210167"/>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1" name="Connection Line">
                <a:extLst>
                  <a:ext uri="{FF2B5EF4-FFF2-40B4-BE49-F238E27FC236}">
                    <a16:creationId xmlns:a16="http://schemas.microsoft.com/office/drawing/2014/main" id="{EEEA5D86-8381-4976-BC7C-6FD1A3B35EB6}"/>
                  </a:ext>
                </a:extLst>
              </p:cNvPr>
              <p:cNvSpPr/>
              <p:nvPr/>
            </p:nvSpPr>
            <p:spPr>
              <a:xfrm>
                <a:off x="101568" y="194173"/>
                <a:ext cx="24111" cy="16196"/>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2" name="Connection Line">
                <a:extLst>
                  <a:ext uri="{FF2B5EF4-FFF2-40B4-BE49-F238E27FC236}">
                    <a16:creationId xmlns:a16="http://schemas.microsoft.com/office/drawing/2014/main" id="{351D706C-A96B-4E26-B7A5-990EE86D1C80}"/>
                  </a:ext>
                </a:extLst>
              </p:cNvPr>
              <p:cNvSpPr/>
              <p:nvPr/>
            </p:nvSpPr>
            <p:spPr>
              <a:xfrm>
                <a:off x="125637" y="188673"/>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3" name="Connection Line">
                <a:extLst>
                  <a:ext uri="{FF2B5EF4-FFF2-40B4-BE49-F238E27FC236}">
                    <a16:creationId xmlns:a16="http://schemas.microsoft.com/office/drawing/2014/main" id="{2B5ADA73-8840-430F-A072-D23069B0007E}"/>
                  </a:ext>
                </a:extLst>
              </p:cNvPr>
              <p:cNvSpPr/>
              <p:nvPr/>
            </p:nvSpPr>
            <p:spPr>
              <a:xfrm>
                <a:off x="149869" y="172607"/>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4" name="Connection Line">
                <a:extLst>
                  <a:ext uri="{FF2B5EF4-FFF2-40B4-BE49-F238E27FC236}">
                    <a16:creationId xmlns:a16="http://schemas.microsoft.com/office/drawing/2014/main" id="{A1609C9B-117D-4EFA-ACC3-6E6A1CC7CF98}"/>
                  </a:ext>
                </a:extLst>
              </p:cNvPr>
              <p:cNvSpPr/>
              <p:nvPr/>
            </p:nvSpPr>
            <p:spPr>
              <a:xfrm>
                <a:off x="173939" y="167106"/>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5" name="Connection Line">
                <a:extLst>
                  <a:ext uri="{FF2B5EF4-FFF2-40B4-BE49-F238E27FC236}">
                    <a16:creationId xmlns:a16="http://schemas.microsoft.com/office/drawing/2014/main" id="{19323794-B3F1-4E9E-A41F-4B73E8CBB776}"/>
                  </a:ext>
                </a:extLst>
              </p:cNvPr>
              <p:cNvSpPr/>
              <p:nvPr/>
            </p:nvSpPr>
            <p:spPr>
              <a:xfrm>
                <a:off x="0" y="260287"/>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6" name="Connection Line">
                <a:extLst>
                  <a:ext uri="{FF2B5EF4-FFF2-40B4-BE49-F238E27FC236}">
                    <a16:creationId xmlns:a16="http://schemas.microsoft.com/office/drawing/2014/main" id="{00AB9F6A-6BAE-4C8C-B5C0-0272078BD991}"/>
                  </a:ext>
                </a:extLst>
              </p:cNvPr>
              <p:cNvSpPr/>
              <p:nvPr/>
            </p:nvSpPr>
            <p:spPr>
              <a:xfrm>
                <a:off x="25339" y="274279"/>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7" name="Connection Line">
                <a:extLst>
                  <a:ext uri="{FF2B5EF4-FFF2-40B4-BE49-F238E27FC236}">
                    <a16:creationId xmlns:a16="http://schemas.microsoft.com/office/drawing/2014/main" id="{1C58E558-AB96-4310-A009-3D2035BE8621}"/>
                  </a:ext>
                </a:extLst>
              </p:cNvPr>
              <p:cNvSpPr/>
              <p:nvPr/>
            </p:nvSpPr>
            <p:spPr>
              <a:xfrm>
                <a:off x="50865" y="274814"/>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8" name="Connection Line">
                <a:extLst>
                  <a:ext uri="{FF2B5EF4-FFF2-40B4-BE49-F238E27FC236}">
                    <a16:creationId xmlns:a16="http://schemas.microsoft.com/office/drawing/2014/main" id="{1BF9ECC1-0F07-43F1-B98E-3A85136FED29}"/>
                  </a:ext>
                </a:extLst>
              </p:cNvPr>
              <p:cNvSpPr/>
              <p:nvPr/>
            </p:nvSpPr>
            <p:spPr>
              <a:xfrm>
                <a:off x="76204" y="288806"/>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29" name="Connection Line">
                <a:extLst>
                  <a:ext uri="{FF2B5EF4-FFF2-40B4-BE49-F238E27FC236}">
                    <a16:creationId xmlns:a16="http://schemas.microsoft.com/office/drawing/2014/main" id="{2EAB5195-380E-4121-93CD-6067B3D4276D}"/>
                  </a:ext>
                </a:extLst>
              </p:cNvPr>
              <p:cNvSpPr/>
              <p:nvPr/>
            </p:nvSpPr>
            <p:spPr>
              <a:xfrm>
                <a:off x="101558" y="289292"/>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0" name="Connection Line">
                <a:extLst>
                  <a:ext uri="{FF2B5EF4-FFF2-40B4-BE49-F238E27FC236}">
                    <a16:creationId xmlns:a16="http://schemas.microsoft.com/office/drawing/2014/main" id="{54DBA1BF-5497-425D-9FFC-E93499157D5C}"/>
                  </a:ext>
                </a:extLst>
              </p:cNvPr>
              <p:cNvSpPr/>
              <p:nvPr/>
            </p:nvSpPr>
            <p:spPr>
              <a:xfrm>
                <a:off x="126897" y="303284"/>
                <a:ext cx="25595"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1" name="Connection Line">
                <a:extLst>
                  <a:ext uri="{FF2B5EF4-FFF2-40B4-BE49-F238E27FC236}">
                    <a16:creationId xmlns:a16="http://schemas.microsoft.com/office/drawing/2014/main" id="{D1DA1F7F-A58B-4FE0-9576-034D2B24801E}"/>
                  </a:ext>
                </a:extLst>
              </p:cNvPr>
              <p:cNvSpPr/>
              <p:nvPr/>
            </p:nvSpPr>
            <p:spPr>
              <a:xfrm>
                <a:off x="152423" y="303819"/>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2" name="Connection Line">
                <a:extLst>
                  <a:ext uri="{FF2B5EF4-FFF2-40B4-BE49-F238E27FC236}">
                    <a16:creationId xmlns:a16="http://schemas.microsoft.com/office/drawing/2014/main" id="{65135213-758C-4061-8BA7-8B09E3E85E34}"/>
                  </a:ext>
                </a:extLst>
              </p:cNvPr>
              <p:cNvSpPr/>
              <p:nvPr/>
            </p:nvSpPr>
            <p:spPr>
              <a:xfrm>
                <a:off x="177761" y="317811"/>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3" name="Connection Line">
                <a:extLst>
                  <a:ext uri="{FF2B5EF4-FFF2-40B4-BE49-F238E27FC236}">
                    <a16:creationId xmlns:a16="http://schemas.microsoft.com/office/drawing/2014/main" id="{35D0B5CC-7702-4E98-8322-C452D078931F}"/>
                  </a:ext>
                </a:extLst>
              </p:cNvPr>
              <p:cNvSpPr/>
              <p:nvPr/>
            </p:nvSpPr>
            <p:spPr>
              <a:xfrm>
                <a:off x="192299" y="103145"/>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4" name="Connection Line">
                <a:extLst>
                  <a:ext uri="{FF2B5EF4-FFF2-40B4-BE49-F238E27FC236}">
                    <a16:creationId xmlns:a16="http://schemas.microsoft.com/office/drawing/2014/main" id="{290B773C-DD79-46B1-8100-B6C320233E64}"/>
                  </a:ext>
                </a:extLst>
              </p:cNvPr>
              <p:cNvSpPr/>
              <p:nvPr/>
            </p:nvSpPr>
            <p:spPr>
              <a:xfrm>
                <a:off x="178241" y="92952"/>
                <a:ext cx="14052"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5" name="Connection Line">
                <a:extLst>
                  <a:ext uri="{FF2B5EF4-FFF2-40B4-BE49-F238E27FC236}">
                    <a16:creationId xmlns:a16="http://schemas.microsoft.com/office/drawing/2014/main" id="{611D7BBE-E10C-490A-9DF8-845B73F00D9E}"/>
                  </a:ext>
                </a:extLst>
              </p:cNvPr>
              <p:cNvSpPr/>
              <p:nvPr/>
            </p:nvSpPr>
            <p:spPr>
              <a:xfrm>
                <a:off x="164403" y="88342"/>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6" name="Connection Line">
                <a:extLst>
                  <a:ext uri="{FF2B5EF4-FFF2-40B4-BE49-F238E27FC236}">
                    <a16:creationId xmlns:a16="http://schemas.microsoft.com/office/drawing/2014/main" id="{D7D2CF13-B41B-4399-A0D0-6ABEBF5B356A}"/>
                  </a:ext>
                </a:extLst>
              </p:cNvPr>
              <p:cNvSpPr/>
              <p:nvPr/>
            </p:nvSpPr>
            <p:spPr>
              <a:xfrm>
                <a:off x="150345" y="78149"/>
                <a:ext cx="14052"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7" name="Connection Line">
                <a:extLst>
                  <a:ext uri="{FF2B5EF4-FFF2-40B4-BE49-F238E27FC236}">
                    <a16:creationId xmlns:a16="http://schemas.microsoft.com/office/drawing/2014/main" id="{14C8A382-1B8A-44D9-8F43-13F846CD7D0D}"/>
                  </a:ext>
                </a:extLst>
              </p:cNvPr>
              <p:cNvSpPr/>
              <p:nvPr/>
            </p:nvSpPr>
            <p:spPr>
              <a:xfrm>
                <a:off x="136602" y="73590"/>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8" name="Connection Line">
                <a:extLst>
                  <a:ext uri="{FF2B5EF4-FFF2-40B4-BE49-F238E27FC236}">
                    <a16:creationId xmlns:a16="http://schemas.microsoft.com/office/drawing/2014/main" id="{5076E262-A1D5-43CF-AE6B-1E24D3A0B510}"/>
                  </a:ext>
                </a:extLst>
              </p:cNvPr>
              <p:cNvSpPr/>
              <p:nvPr/>
            </p:nvSpPr>
            <p:spPr>
              <a:xfrm>
                <a:off x="122544" y="63396"/>
                <a:ext cx="14051"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39" name="Connection Line">
                <a:extLst>
                  <a:ext uri="{FF2B5EF4-FFF2-40B4-BE49-F238E27FC236}">
                    <a16:creationId xmlns:a16="http://schemas.microsoft.com/office/drawing/2014/main" id="{DB96E850-A3A1-4B56-9CF3-02908CA5F0F7}"/>
                  </a:ext>
                </a:extLst>
              </p:cNvPr>
              <p:cNvSpPr/>
              <p:nvPr/>
            </p:nvSpPr>
            <p:spPr>
              <a:xfrm>
                <a:off x="108706" y="58787"/>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0" name="Connection Line">
                <a:extLst>
                  <a:ext uri="{FF2B5EF4-FFF2-40B4-BE49-F238E27FC236}">
                    <a16:creationId xmlns:a16="http://schemas.microsoft.com/office/drawing/2014/main" id="{427D44CD-31AD-42F5-BD0C-FBC489794805}"/>
                  </a:ext>
                </a:extLst>
              </p:cNvPr>
              <p:cNvSpPr/>
              <p:nvPr/>
            </p:nvSpPr>
            <p:spPr>
              <a:xfrm>
                <a:off x="94648" y="48593"/>
                <a:ext cx="14051" cy="10236"/>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1" name="Connection Line">
                <a:extLst>
                  <a:ext uri="{FF2B5EF4-FFF2-40B4-BE49-F238E27FC236}">
                    <a16:creationId xmlns:a16="http://schemas.microsoft.com/office/drawing/2014/main" id="{C728FD4F-2C79-4067-88E1-5AC5449B6250}"/>
                  </a:ext>
                </a:extLst>
              </p:cNvPr>
              <p:cNvSpPr/>
              <p:nvPr/>
            </p:nvSpPr>
            <p:spPr>
              <a:xfrm>
                <a:off x="150911" y="442833"/>
                <a:ext cx="11085" cy="15070"/>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2" name="Connection Line">
                <a:extLst>
                  <a:ext uri="{FF2B5EF4-FFF2-40B4-BE49-F238E27FC236}">
                    <a16:creationId xmlns:a16="http://schemas.microsoft.com/office/drawing/2014/main" id="{F4CC3D37-F71F-48A2-8338-DE6BA956C816}"/>
                  </a:ext>
                </a:extLst>
              </p:cNvPr>
              <p:cNvSpPr/>
              <p:nvPr/>
            </p:nvSpPr>
            <p:spPr>
              <a:xfrm>
                <a:off x="161951" y="427578"/>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3" name="Connection Line">
                <a:extLst>
                  <a:ext uri="{FF2B5EF4-FFF2-40B4-BE49-F238E27FC236}">
                    <a16:creationId xmlns:a16="http://schemas.microsoft.com/office/drawing/2014/main" id="{3ED9D183-31F7-4FFC-B16F-110386C2036F}"/>
                  </a:ext>
                </a:extLst>
              </p:cNvPr>
              <p:cNvSpPr/>
              <p:nvPr/>
            </p:nvSpPr>
            <p:spPr>
              <a:xfrm>
                <a:off x="166974" y="412563"/>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4" name="Connection Line">
                <a:extLst>
                  <a:ext uri="{FF2B5EF4-FFF2-40B4-BE49-F238E27FC236}">
                    <a16:creationId xmlns:a16="http://schemas.microsoft.com/office/drawing/2014/main" id="{8910E151-B0E5-4CED-8D32-1D2263799928}"/>
                  </a:ext>
                </a:extLst>
              </p:cNvPr>
              <p:cNvSpPr/>
              <p:nvPr/>
            </p:nvSpPr>
            <p:spPr>
              <a:xfrm>
                <a:off x="178013" y="397309"/>
                <a:ext cx="11107"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5" name="Connection Line">
                <a:extLst>
                  <a:ext uri="{FF2B5EF4-FFF2-40B4-BE49-F238E27FC236}">
                    <a16:creationId xmlns:a16="http://schemas.microsoft.com/office/drawing/2014/main" id="{B9DC49A5-6EA7-4335-9621-E735EE2A7B9E}"/>
                  </a:ext>
                </a:extLst>
              </p:cNvPr>
              <p:cNvSpPr/>
              <p:nvPr/>
            </p:nvSpPr>
            <p:spPr>
              <a:xfrm>
                <a:off x="182982" y="382396"/>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6" name="Connection Line">
                <a:extLst>
                  <a:ext uri="{FF2B5EF4-FFF2-40B4-BE49-F238E27FC236}">
                    <a16:creationId xmlns:a16="http://schemas.microsoft.com/office/drawing/2014/main" id="{BBF11DE4-D405-40AF-BB83-C717C436085D}"/>
                  </a:ext>
                </a:extLst>
              </p:cNvPr>
              <p:cNvSpPr/>
              <p:nvPr/>
            </p:nvSpPr>
            <p:spPr>
              <a:xfrm>
                <a:off x="194022" y="367142"/>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7" name="Connection Line">
                <a:extLst>
                  <a:ext uri="{FF2B5EF4-FFF2-40B4-BE49-F238E27FC236}">
                    <a16:creationId xmlns:a16="http://schemas.microsoft.com/office/drawing/2014/main" id="{0D2E1642-B128-41A5-BA19-CD46EB23A0D0}"/>
                  </a:ext>
                </a:extLst>
              </p:cNvPr>
              <p:cNvSpPr/>
              <p:nvPr/>
            </p:nvSpPr>
            <p:spPr>
              <a:xfrm>
                <a:off x="199045" y="352127"/>
                <a:ext cx="11084"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8" name="Connection Line">
                <a:extLst>
                  <a:ext uri="{FF2B5EF4-FFF2-40B4-BE49-F238E27FC236}">
                    <a16:creationId xmlns:a16="http://schemas.microsoft.com/office/drawing/2014/main" id="{811FFC8B-F7C1-447D-A700-9439F98DD5E3}"/>
                  </a:ext>
                </a:extLst>
              </p:cNvPr>
              <p:cNvSpPr/>
              <p:nvPr/>
            </p:nvSpPr>
            <p:spPr>
              <a:xfrm>
                <a:off x="210083" y="336873"/>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49" name="Connection Line">
                <a:extLst>
                  <a:ext uri="{FF2B5EF4-FFF2-40B4-BE49-F238E27FC236}">
                    <a16:creationId xmlns:a16="http://schemas.microsoft.com/office/drawing/2014/main" id="{672A286F-2D15-4559-AE4C-3CE56E1E7619}"/>
                  </a:ext>
                </a:extLst>
              </p:cNvPr>
              <p:cNvSpPr/>
              <p:nvPr/>
            </p:nvSpPr>
            <p:spPr>
              <a:xfrm>
                <a:off x="265397" y="263290"/>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0" name="Connection Line">
                <a:extLst>
                  <a:ext uri="{FF2B5EF4-FFF2-40B4-BE49-F238E27FC236}">
                    <a16:creationId xmlns:a16="http://schemas.microsoft.com/office/drawing/2014/main" id="{B4B5CAAB-D8F3-4BA1-B52A-79EB45650F0E}"/>
                  </a:ext>
                </a:extLst>
              </p:cNvPr>
              <p:cNvSpPr/>
              <p:nvPr/>
            </p:nvSpPr>
            <p:spPr>
              <a:xfrm>
                <a:off x="289467" y="257790"/>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1" name="Connection Line">
                <a:extLst>
                  <a:ext uri="{FF2B5EF4-FFF2-40B4-BE49-F238E27FC236}">
                    <a16:creationId xmlns:a16="http://schemas.microsoft.com/office/drawing/2014/main" id="{F38F54CF-C6DF-4026-9383-95FB2257FC3C}"/>
                  </a:ext>
                </a:extLst>
              </p:cNvPr>
              <p:cNvSpPr/>
              <p:nvPr/>
            </p:nvSpPr>
            <p:spPr>
              <a:xfrm>
                <a:off x="313700" y="241723"/>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2" name="Connection Line">
                <a:extLst>
                  <a:ext uri="{FF2B5EF4-FFF2-40B4-BE49-F238E27FC236}">
                    <a16:creationId xmlns:a16="http://schemas.microsoft.com/office/drawing/2014/main" id="{6F2E3B23-EEB6-475B-960A-9D52B4521CDD}"/>
                  </a:ext>
                </a:extLst>
              </p:cNvPr>
              <p:cNvSpPr/>
              <p:nvPr/>
            </p:nvSpPr>
            <p:spPr>
              <a:xfrm>
                <a:off x="337770" y="236223"/>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3" name="Connection Line">
                <a:extLst>
                  <a:ext uri="{FF2B5EF4-FFF2-40B4-BE49-F238E27FC236}">
                    <a16:creationId xmlns:a16="http://schemas.microsoft.com/office/drawing/2014/main" id="{1A5D7A62-BFF6-4572-98C9-AB98D1B411E7}"/>
                  </a:ext>
                </a:extLst>
              </p:cNvPr>
              <p:cNvSpPr/>
              <p:nvPr/>
            </p:nvSpPr>
            <p:spPr>
              <a:xfrm>
                <a:off x="361839" y="220229"/>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4" name="Connection Line">
                <a:extLst>
                  <a:ext uri="{FF2B5EF4-FFF2-40B4-BE49-F238E27FC236}">
                    <a16:creationId xmlns:a16="http://schemas.microsoft.com/office/drawing/2014/main" id="{1852878B-75B6-4869-A5BF-9FB13EA9B78E}"/>
                  </a:ext>
                </a:extLst>
              </p:cNvPr>
              <p:cNvSpPr/>
              <p:nvPr/>
            </p:nvSpPr>
            <p:spPr>
              <a:xfrm>
                <a:off x="385909" y="214728"/>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5" name="Connection Line">
                <a:extLst>
                  <a:ext uri="{FF2B5EF4-FFF2-40B4-BE49-F238E27FC236}">
                    <a16:creationId xmlns:a16="http://schemas.microsoft.com/office/drawing/2014/main" id="{0C5DBB31-2493-43B2-8B7B-F8017A5678D5}"/>
                  </a:ext>
                </a:extLst>
              </p:cNvPr>
              <p:cNvSpPr/>
              <p:nvPr/>
            </p:nvSpPr>
            <p:spPr>
              <a:xfrm>
                <a:off x="410142" y="198662"/>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6" name="Connection Line">
                <a:extLst>
                  <a:ext uri="{FF2B5EF4-FFF2-40B4-BE49-F238E27FC236}">
                    <a16:creationId xmlns:a16="http://schemas.microsoft.com/office/drawing/2014/main" id="{D85BDDCF-81F5-457F-99D3-D642C19ADD01}"/>
                  </a:ext>
                </a:extLst>
              </p:cNvPr>
              <p:cNvSpPr/>
              <p:nvPr/>
            </p:nvSpPr>
            <p:spPr>
              <a:xfrm>
                <a:off x="434210" y="193162"/>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7" name="Connection Line">
                <a:extLst>
                  <a:ext uri="{FF2B5EF4-FFF2-40B4-BE49-F238E27FC236}">
                    <a16:creationId xmlns:a16="http://schemas.microsoft.com/office/drawing/2014/main" id="{2E1162B0-2947-44CD-9FEE-511FB6EBA1DF}"/>
                  </a:ext>
                </a:extLst>
              </p:cNvPr>
              <p:cNvSpPr/>
              <p:nvPr/>
            </p:nvSpPr>
            <p:spPr>
              <a:xfrm>
                <a:off x="436812" y="313726"/>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8" name="Connection Line">
                <a:extLst>
                  <a:ext uri="{FF2B5EF4-FFF2-40B4-BE49-F238E27FC236}">
                    <a16:creationId xmlns:a16="http://schemas.microsoft.com/office/drawing/2014/main" id="{B5E4872F-BCE9-4DEB-B110-D787211BE384}"/>
                  </a:ext>
                </a:extLst>
              </p:cNvPr>
              <p:cNvSpPr/>
              <p:nvPr/>
            </p:nvSpPr>
            <p:spPr>
              <a:xfrm>
                <a:off x="425271" y="303149"/>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59" name="Connection Line">
                <a:extLst>
                  <a:ext uri="{FF2B5EF4-FFF2-40B4-BE49-F238E27FC236}">
                    <a16:creationId xmlns:a16="http://schemas.microsoft.com/office/drawing/2014/main" id="{9A36552F-0BFD-4B80-B013-4255A3EA3F7C}"/>
                  </a:ext>
                </a:extLst>
              </p:cNvPr>
              <p:cNvSpPr/>
              <p:nvPr/>
            </p:nvSpPr>
            <p:spPr>
              <a:xfrm>
                <a:off x="413422" y="295484"/>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60" name="Connection Line">
                <a:extLst>
                  <a:ext uri="{FF2B5EF4-FFF2-40B4-BE49-F238E27FC236}">
                    <a16:creationId xmlns:a16="http://schemas.microsoft.com/office/drawing/2014/main" id="{2C318ACB-A970-4C41-95F0-17EB2F0F7B2F}"/>
                  </a:ext>
                </a:extLst>
              </p:cNvPr>
              <p:cNvSpPr/>
              <p:nvPr/>
            </p:nvSpPr>
            <p:spPr>
              <a:xfrm>
                <a:off x="401880" y="284906"/>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61" name="Connection Line">
                <a:extLst>
                  <a:ext uri="{FF2B5EF4-FFF2-40B4-BE49-F238E27FC236}">
                    <a16:creationId xmlns:a16="http://schemas.microsoft.com/office/drawing/2014/main" id="{0CBFE1BC-7B25-4CDC-9284-CAE55F0114A8}"/>
                  </a:ext>
                </a:extLst>
              </p:cNvPr>
              <p:cNvSpPr/>
              <p:nvPr/>
            </p:nvSpPr>
            <p:spPr>
              <a:xfrm>
                <a:off x="390112" y="277303"/>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62" name="Connection Line">
                <a:extLst>
                  <a:ext uri="{FF2B5EF4-FFF2-40B4-BE49-F238E27FC236}">
                    <a16:creationId xmlns:a16="http://schemas.microsoft.com/office/drawing/2014/main" id="{BAEF4118-4DAD-4760-BF93-C9817A9955AD}"/>
                  </a:ext>
                </a:extLst>
              </p:cNvPr>
              <p:cNvSpPr/>
              <p:nvPr/>
            </p:nvSpPr>
            <p:spPr>
              <a:xfrm>
                <a:off x="378570" y="266725"/>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63" name="Connection Line">
                <a:extLst>
                  <a:ext uri="{FF2B5EF4-FFF2-40B4-BE49-F238E27FC236}">
                    <a16:creationId xmlns:a16="http://schemas.microsoft.com/office/drawing/2014/main" id="{6DFB888B-8193-4EB6-9AE9-328D6F810621}"/>
                  </a:ext>
                </a:extLst>
              </p:cNvPr>
              <p:cNvSpPr/>
              <p:nvPr/>
            </p:nvSpPr>
            <p:spPr>
              <a:xfrm>
                <a:off x="366723" y="259060"/>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164" name="Connection Line">
                <a:extLst>
                  <a:ext uri="{FF2B5EF4-FFF2-40B4-BE49-F238E27FC236}">
                    <a16:creationId xmlns:a16="http://schemas.microsoft.com/office/drawing/2014/main" id="{7E813E0F-B4D0-4AC9-A514-A789885C304F}"/>
                  </a:ext>
                </a:extLst>
              </p:cNvPr>
              <p:cNvSpPr/>
              <p:nvPr/>
            </p:nvSpPr>
            <p:spPr>
              <a:xfrm>
                <a:off x="355181" y="248483"/>
                <a:ext cx="12001"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grpSp>
        <p:grpSp>
          <p:nvGrpSpPr>
            <p:cNvPr id="27" name="Group">
              <a:extLst>
                <a:ext uri="{FF2B5EF4-FFF2-40B4-BE49-F238E27FC236}">
                  <a16:creationId xmlns:a16="http://schemas.microsoft.com/office/drawing/2014/main" id="{C64B327B-AC2F-4931-9FA3-3AF3F69E2554}"/>
                </a:ext>
              </a:extLst>
            </p:cNvPr>
            <p:cNvGrpSpPr/>
            <p:nvPr/>
          </p:nvGrpSpPr>
          <p:grpSpPr>
            <a:xfrm>
              <a:off x="9116724" y="1648784"/>
              <a:ext cx="465930" cy="472729"/>
              <a:chOff x="0" y="0"/>
              <a:chExt cx="465929" cy="472727"/>
            </a:xfrm>
          </p:grpSpPr>
          <p:sp>
            <p:nvSpPr>
              <p:cNvPr id="31" name="Oval">
                <a:extLst>
                  <a:ext uri="{FF2B5EF4-FFF2-40B4-BE49-F238E27FC236}">
                    <a16:creationId xmlns:a16="http://schemas.microsoft.com/office/drawing/2014/main" id="{F494557F-AF07-4382-8A24-43701F4BCECB}"/>
                  </a:ext>
                </a:extLst>
              </p:cNvPr>
              <p:cNvSpPr/>
              <p:nvPr/>
            </p:nvSpPr>
            <p:spPr>
              <a:xfrm>
                <a:off x="3320" y="0"/>
                <a:ext cx="462609" cy="472727"/>
              </a:xfrm>
              <a:prstGeom prst="ellipse">
                <a:avLst/>
              </a:prstGeom>
              <a:noFill/>
              <a:ln w="3810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32" name="Circle">
                <a:extLst>
                  <a:ext uri="{FF2B5EF4-FFF2-40B4-BE49-F238E27FC236}">
                    <a16:creationId xmlns:a16="http://schemas.microsoft.com/office/drawing/2014/main" id="{36AA9BA3-AD2D-4E52-9E5D-955EBD8866DD}"/>
                  </a:ext>
                </a:extLst>
              </p:cNvPr>
              <p:cNvSpPr/>
              <p:nvPr/>
            </p:nvSpPr>
            <p:spPr>
              <a:xfrm>
                <a:off x="188345" y="99051"/>
                <a:ext cx="92559" cy="89876"/>
              </a:xfrm>
              <a:prstGeom prst="ellipse">
                <a:avLst/>
              </a:prstGeom>
              <a:solidFill>
                <a:schemeClr val="accent5">
                  <a:hueOff val="-82419"/>
                  <a:satOff val="-9513"/>
                  <a:lumOff val="-16343"/>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33" name="Circle">
                <a:extLst>
                  <a:ext uri="{FF2B5EF4-FFF2-40B4-BE49-F238E27FC236}">
                    <a16:creationId xmlns:a16="http://schemas.microsoft.com/office/drawing/2014/main" id="{379F0873-7656-4611-8900-31A995F0DB1E}"/>
                  </a:ext>
                </a:extLst>
              </p:cNvPr>
              <p:cNvSpPr/>
              <p:nvPr/>
            </p:nvSpPr>
            <p:spPr>
              <a:xfrm>
                <a:off x="188345" y="260762"/>
                <a:ext cx="92559" cy="89876"/>
              </a:xfrm>
              <a:prstGeom prst="ellipse">
                <a:avLst/>
              </a:prstGeom>
              <a:solidFill>
                <a:schemeClr val="accent1">
                  <a:lumOff val="-13575"/>
                </a:scheme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p:sp>
            <p:nvSpPr>
              <p:cNvPr id="34" name="Connection Line">
                <a:extLst>
                  <a:ext uri="{FF2B5EF4-FFF2-40B4-BE49-F238E27FC236}">
                    <a16:creationId xmlns:a16="http://schemas.microsoft.com/office/drawing/2014/main" id="{EDA0D78B-CFD1-42D1-BFD3-A37B884D2809}"/>
                  </a:ext>
                </a:extLst>
              </p:cNvPr>
              <p:cNvSpPr/>
              <p:nvPr/>
            </p:nvSpPr>
            <p:spPr>
              <a:xfrm>
                <a:off x="280385" y="117984"/>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35" name="Connection Line">
                <a:extLst>
                  <a:ext uri="{FF2B5EF4-FFF2-40B4-BE49-F238E27FC236}">
                    <a16:creationId xmlns:a16="http://schemas.microsoft.com/office/drawing/2014/main" id="{E8B16913-F487-4312-A55D-F17FDC99F108}"/>
                  </a:ext>
                </a:extLst>
              </p:cNvPr>
              <p:cNvSpPr/>
              <p:nvPr/>
            </p:nvSpPr>
            <p:spPr>
              <a:xfrm>
                <a:off x="289376" y="105562"/>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36" name="Connection Line">
                <a:extLst>
                  <a:ext uri="{FF2B5EF4-FFF2-40B4-BE49-F238E27FC236}">
                    <a16:creationId xmlns:a16="http://schemas.microsoft.com/office/drawing/2014/main" id="{96D4E667-6BC8-498D-AF7F-93D7F3921246}"/>
                  </a:ext>
                </a:extLst>
              </p:cNvPr>
              <p:cNvSpPr/>
              <p:nvPr/>
            </p:nvSpPr>
            <p:spPr>
              <a:xfrm>
                <a:off x="293465" y="93335"/>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37" name="Connection Line">
                <a:extLst>
                  <a:ext uri="{FF2B5EF4-FFF2-40B4-BE49-F238E27FC236}">
                    <a16:creationId xmlns:a16="http://schemas.microsoft.com/office/drawing/2014/main" id="{95FC39F6-92C6-4AAF-BB10-68B04FA78F82}"/>
                  </a:ext>
                </a:extLst>
              </p:cNvPr>
              <p:cNvSpPr/>
              <p:nvPr/>
            </p:nvSpPr>
            <p:spPr>
              <a:xfrm>
                <a:off x="302455" y="80913"/>
                <a:ext cx="9045"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38" name="Connection Line">
                <a:extLst>
                  <a:ext uri="{FF2B5EF4-FFF2-40B4-BE49-F238E27FC236}">
                    <a16:creationId xmlns:a16="http://schemas.microsoft.com/office/drawing/2014/main" id="{B60DBD7B-7122-4965-BA3A-F8CADC961FDC}"/>
                  </a:ext>
                </a:extLst>
              </p:cNvPr>
              <p:cNvSpPr/>
              <p:nvPr/>
            </p:nvSpPr>
            <p:spPr>
              <a:xfrm>
                <a:off x="306502" y="68768"/>
                <a:ext cx="9027"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39" name="Connection Line">
                <a:extLst>
                  <a:ext uri="{FF2B5EF4-FFF2-40B4-BE49-F238E27FC236}">
                    <a16:creationId xmlns:a16="http://schemas.microsoft.com/office/drawing/2014/main" id="{AC2A9A9E-082E-4A8F-884A-656C3ABA8F92}"/>
                  </a:ext>
                </a:extLst>
              </p:cNvPr>
              <p:cNvSpPr/>
              <p:nvPr/>
            </p:nvSpPr>
            <p:spPr>
              <a:xfrm>
                <a:off x="315492" y="56346"/>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0" name="Connection Line">
                <a:extLst>
                  <a:ext uri="{FF2B5EF4-FFF2-40B4-BE49-F238E27FC236}">
                    <a16:creationId xmlns:a16="http://schemas.microsoft.com/office/drawing/2014/main" id="{810CCD96-6CA2-414D-AD70-D58B725D6086}"/>
                  </a:ext>
                </a:extLst>
              </p:cNvPr>
              <p:cNvSpPr/>
              <p:nvPr/>
            </p:nvSpPr>
            <p:spPr>
              <a:xfrm>
                <a:off x="319582" y="44119"/>
                <a:ext cx="9026" cy="12273"/>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1" name="Connection Line">
                <a:extLst>
                  <a:ext uri="{FF2B5EF4-FFF2-40B4-BE49-F238E27FC236}">
                    <a16:creationId xmlns:a16="http://schemas.microsoft.com/office/drawing/2014/main" id="{4FB7ECFD-9105-4095-952A-AF9658F93EF0}"/>
                  </a:ext>
                </a:extLst>
              </p:cNvPr>
              <p:cNvSpPr/>
              <p:nvPr/>
            </p:nvSpPr>
            <p:spPr>
              <a:xfrm>
                <a:off x="328572" y="31697"/>
                <a:ext cx="9044" cy="1241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2" name="Connection Line">
                <a:extLst>
                  <a:ext uri="{FF2B5EF4-FFF2-40B4-BE49-F238E27FC236}">
                    <a16:creationId xmlns:a16="http://schemas.microsoft.com/office/drawing/2014/main" id="{CEE14802-13C4-4E24-915B-1945B85BD000}"/>
                  </a:ext>
                </a:extLst>
              </p:cNvPr>
              <p:cNvSpPr/>
              <p:nvPr/>
            </p:nvSpPr>
            <p:spPr>
              <a:xfrm>
                <a:off x="229508" y="250195"/>
                <a:ext cx="3837" cy="8424"/>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3" name="Connection Line">
                <a:extLst>
                  <a:ext uri="{FF2B5EF4-FFF2-40B4-BE49-F238E27FC236}">
                    <a16:creationId xmlns:a16="http://schemas.microsoft.com/office/drawing/2014/main" id="{6F288968-E7DB-4552-8385-5373E779A215}"/>
                  </a:ext>
                </a:extLst>
              </p:cNvPr>
              <p:cNvSpPr/>
              <p:nvPr/>
            </p:nvSpPr>
            <p:spPr>
              <a:xfrm>
                <a:off x="233322" y="241713"/>
                <a:ext cx="3806"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4" name="Connection Line">
                <a:extLst>
                  <a:ext uri="{FF2B5EF4-FFF2-40B4-BE49-F238E27FC236}">
                    <a16:creationId xmlns:a16="http://schemas.microsoft.com/office/drawing/2014/main" id="{BD06DAA3-AAAC-4AC6-9D85-3F482AA42EB0}"/>
                  </a:ext>
                </a:extLst>
              </p:cNvPr>
              <p:cNvSpPr/>
              <p:nvPr/>
            </p:nvSpPr>
            <p:spPr>
              <a:xfrm>
                <a:off x="230379" y="233302"/>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5" name="Connection Line">
                <a:extLst>
                  <a:ext uri="{FF2B5EF4-FFF2-40B4-BE49-F238E27FC236}">
                    <a16:creationId xmlns:a16="http://schemas.microsoft.com/office/drawing/2014/main" id="{8629DBBB-8289-4C9E-9B6F-BE8D0283D6FE}"/>
                  </a:ext>
                </a:extLst>
              </p:cNvPr>
              <p:cNvSpPr/>
              <p:nvPr/>
            </p:nvSpPr>
            <p:spPr>
              <a:xfrm>
                <a:off x="234193" y="224819"/>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6" name="Connection Line">
                <a:extLst>
                  <a:ext uri="{FF2B5EF4-FFF2-40B4-BE49-F238E27FC236}">
                    <a16:creationId xmlns:a16="http://schemas.microsoft.com/office/drawing/2014/main" id="{09A7E4B2-640A-4001-9FA1-1524E0D47847}"/>
                  </a:ext>
                </a:extLst>
              </p:cNvPr>
              <p:cNvSpPr/>
              <p:nvPr/>
            </p:nvSpPr>
            <p:spPr>
              <a:xfrm>
                <a:off x="231247" y="216465"/>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7" name="Connection Line">
                <a:extLst>
                  <a:ext uri="{FF2B5EF4-FFF2-40B4-BE49-F238E27FC236}">
                    <a16:creationId xmlns:a16="http://schemas.microsoft.com/office/drawing/2014/main" id="{3332E2EC-B92F-4702-A258-9094614DCC1E}"/>
                  </a:ext>
                </a:extLst>
              </p:cNvPr>
              <p:cNvSpPr/>
              <p:nvPr/>
            </p:nvSpPr>
            <p:spPr>
              <a:xfrm>
                <a:off x="235061" y="207982"/>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8" name="Connection Line">
                <a:extLst>
                  <a:ext uri="{FF2B5EF4-FFF2-40B4-BE49-F238E27FC236}">
                    <a16:creationId xmlns:a16="http://schemas.microsoft.com/office/drawing/2014/main" id="{238752F1-8DF6-4C97-A63C-E7B58EAA33A4}"/>
                  </a:ext>
                </a:extLst>
              </p:cNvPr>
              <p:cNvSpPr/>
              <p:nvPr/>
            </p:nvSpPr>
            <p:spPr>
              <a:xfrm>
                <a:off x="232119" y="199571"/>
                <a:ext cx="3837" cy="8423"/>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49" name="Connection Line">
                <a:extLst>
                  <a:ext uri="{FF2B5EF4-FFF2-40B4-BE49-F238E27FC236}">
                    <a16:creationId xmlns:a16="http://schemas.microsoft.com/office/drawing/2014/main" id="{AC2CA9E4-E83B-40AD-94EF-975E31CE00A1}"/>
                  </a:ext>
                </a:extLst>
              </p:cNvPr>
              <p:cNvSpPr/>
              <p:nvPr/>
            </p:nvSpPr>
            <p:spPr>
              <a:xfrm>
                <a:off x="235932" y="191088"/>
                <a:ext cx="3807" cy="848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0" name="Connection Line">
                <a:extLst>
                  <a:ext uri="{FF2B5EF4-FFF2-40B4-BE49-F238E27FC236}">
                    <a16:creationId xmlns:a16="http://schemas.microsoft.com/office/drawing/2014/main" id="{16EEC9A4-CEDA-409C-BA16-C7FDEF63EAEF}"/>
                  </a:ext>
                </a:extLst>
              </p:cNvPr>
              <p:cNvSpPr/>
              <p:nvPr/>
            </p:nvSpPr>
            <p:spPr>
              <a:xfrm>
                <a:off x="5126" y="237235"/>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1" name="Connection Line">
                <a:extLst>
                  <a:ext uri="{FF2B5EF4-FFF2-40B4-BE49-F238E27FC236}">
                    <a16:creationId xmlns:a16="http://schemas.microsoft.com/office/drawing/2014/main" id="{4FDF5DF3-4254-4FFB-8161-9F3770943A31}"/>
                  </a:ext>
                </a:extLst>
              </p:cNvPr>
              <p:cNvSpPr/>
              <p:nvPr/>
            </p:nvSpPr>
            <p:spPr>
              <a:xfrm>
                <a:off x="29195" y="231734"/>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2" name="Connection Line">
                <a:extLst>
                  <a:ext uri="{FF2B5EF4-FFF2-40B4-BE49-F238E27FC236}">
                    <a16:creationId xmlns:a16="http://schemas.microsoft.com/office/drawing/2014/main" id="{016B6E0D-A1B5-4A93-82E8-A5CAF59EADCA}"/>
                  </a:ext>
                </a:extLst>
              </p:cNvPr>
              <p:cNvSpPr/>
              <p:nvPr/>
            </p:nvSpPr>
            <p:spPr>
              <a:xfrm>
                <a:off x="53429" y="215668"/>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3" name="Connection Line">
                <a:extLst>
                  <a:ext uri="{FF2B5EF4-FFF2-40B4-BE49-F238E27FC236}">
                    <a16:creationId xmlns:a16="http://schemas.microsoft.com/office/drawing/2014/main" id="{55C6C06B-5292-4651-BD0D-379D6B30C09C}"/>
                  </a:ext>
                </a:extLst>
              </p:cNvPr>
              <p:cNvSpPr/>
              <p:nvPr/>
            </p:nvSpPr>
            <p:spPr>
              <a:xfrm>
                <a:off x="77497" y="210167"/>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4" name="Connection Line">
                <a:extLst>
                  <a:ext uri="{FF2B5EF4-FFF2-40B4-BE49-F238E27FC236}">
                    <a16:creationId xmlns:a16="http://schemas.microsoft.com/office/drawing/2014/main" id="{99CCD73B-6B71-4C51-9482-8AE70E5ED7E3}"/>
                  </a:ext>
                </a:extLst>
              </p:cNvPr>
              <p:cNvSpPr/>
              <p:nvPr/>
            </p:nvSpPr>
            <p:spPr>
              <a:xfrm>
                <a:off x="101568" y="194173"/>
                <a:ext cx="24111" cy="16196"/>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5" name="Connection Line">
                <a:extLst>
                  <a:ext uri="{FF2B5EF4-FFF2-40B4-BE49-F238E27FC236}">
                    <a16:creationId xmlns:a16="http://schemas.microsoft.com/office/drawing/2014/main" id="{E904100A-CB2A-4E65-B7C3-FEFD27BB8B58}"/>
                  </a:ext>
                </a:extLst>
              </p:cNvPr>
              <p:cNvSpPr/>
              <p:nvPr/>
            </p:nvSpPr>
            <p:spPr>
              <a:xfrm>
                <a:off x="125637" y="188673"/>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6" name="Connection Line">
                <a:extLst>
                  <a:ext uri="{FF2B5EF4-FFF2-40B4-BE49-F238E27FC236}">
                    <a16:creationId xmlns:a16="http://schemas.microsoft.com/office/drawing/2014/main" id="{FA0C0818-87AB-4A60-950A-46E38959F881}"/>
                  </a:ext>
                </a:extLst>
              </p:cNvPr>
              <p:cNvSpPr/>
              <p:nvPr/>
            </p:nvSpPr>
            <p:spPr>
              <a:xfrm>
                <a:off x="149869" y="172607"/>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7" name="Connection Line">
                <a:extLst>
                  <a:ext uri="{FF2B5EF4-FFF2-40B4-BE49-F238E27FC236}">
                    <a16:creationId xmlns:a16="http://schemas.microsoft.com/office/drawing/2014/main" id="{7BD31352-4AD1-48FE-84EF-54A1D6BDD634}"/>
                  </a:ext>
                </a:extLst>
              </p:cNvPr>
              <p:cNvSpPr/>
              <p:nvPr/>
            </p:nvSpPr>
            <p:spPr>
              <a:xfrm>
                <a:off x="173939" y="167106"/>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8" name="Connection Line">
                <a:extLst>
                  <a:ext uri="{FF2B5EF4-FFF2-40B4-BE49-F238E27FC236}">
                    <a16:creationId xmlns:a16="http://schemas.microsoft.com/office/drawing/2014/main" id="{B88607AA-0172-4C99-8B4C-2680CBD839ED}"/>
                  </a:ext>
                </a:extLst>
              </p:cNvPr>
              <p:cNvSpPr/>
              <p:nvPr/>
            </p:nvSpPr>
            <p:spPr>
              <a:xfrm>
                <a:off x="0" y="260287"/>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59" name="Connection Line">
                <a:extLst>
                  <a:ext uri="{FF2B5EF4-FFF2-40B4-BE49-F238E27FC236}">
                    <a16:creationId xmlns:a16="http://schemas.microsoft.com/office/drawing/2014/main" id="{0562FBBF-2844-4040-84AE-B2ACF1BEDDAD}"/>
                  </a:ext>
                </a:extLst>
              </p:cNvPr>
              <p:cNvSpPr/>
              <p:nvPr/>
            </p:nvSpPr>
            <p:spPr>
              <a:xfrm>
                <a:off x="25339" y="274279"/>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0" name="Connection Line">
                <a:extLst>
                  <a:ext uri="{FF2B5EF4-FFF2-40B4-BE49-F238E27FC236}">
                    <a16:creationId xmlns:a16="http://schemas.microsoft.com/office/drawing/2014/main" id="{00858615-9683-42B7-B310-89BCF9D3A94F}"/>
                  </a:ext>
                </a:extLst>
              </p:cNvPr>
              <p:cNvSpPr/>
              <p:nvPr/>
            </p:nvSpPr>
            <p:spPr>
              <a:xfrm>
                <a:off x="50865" y="274814"/>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1" name="Connection Line">
                <a:extLst>
                  <a:ext uri="{FF2B5EF4-FFF2-40B4-BE49-F238E27FC236}">
                    <a16:creationId xmlns:a16="http://schemas.microsoft.com/office/drawing/2014/main" id="{2FAFFB60-C298-41D1-B0D4-EDF24ECDBC80}"/>
                  </a:ext>
                </a:extLst>
              </p:cNvPr>
              <p:cNvSpPr/>
              <p:nvPr/>
            </p:nvSpPr>
            <p:spPr>
              <a:xfrm>
                <a:off x="76204" y="288806"/>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2" name="Connection Line">
                <a:extLst>
                  <a:ext uri="{FF2B5EF4-FFF2-40B4-BE49-F238E27FC236}">
                    <a16:creationId xmlns:a16="http://schemas.microsoft.com/office/drawing/2014/main" id="{83477B9C-A9AC-4016-B5BC-E19992BA748D}"/>
                  </a:ext>
                </a:extLst>
              </p:cNvPr>
              <p:cNvSpPr/>
              <p:nvPr/>
            </p:nvSpPr>
            <p:spPr>
              <a:xfrm>
                <a:off x="101558" y="289292"/>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3" name="Connection Line">
                <a:extLst>
                  <a:ext uri="{FF2B5EF4-FFF2-40B4-BE49-F238E27FC236}">
                    <a16:creationId xmlns:a16="http://schemas.microsoft.com/office/drawing/2014/main" id="{D1277DDF-DFFF-4DB9-9592-A9041EC92BB5}"/>
                  </a:ext>
                </a:extLst>
              </p:cNvPr>
              <p:cNvSpPr/>
              <p:nvPr/>
            </p:nvSpPr>
            <p:spPr>
              <a:xfrm>
                <a:off x="126897" y="303284"/>
                <a:ext cx="25595"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4" name="Connection Line">
                <a:extLst>
                  <a:ext uri="{FF2B5EF4-FFF2-40B4-BE49-F238E27FC236}">
                    <a16:creationId xmlns:a16="http://schemas.microsoft.com/office/drawing/2014/main" id="{9A8E8574-4F23-4608-9039-8B81BA7B1A36}"/>
                  </a:ext>
                </a:extLst>
              </p:cNvPr>
              <p:cNvSpPr/>
              <p:nvPr/>
            </p:nvSpPr>
            <p:spPr>
              <a:xfrm>
                <a:off x="152423" y="303819"/>
                <a:ext cx="25338" cy="14058"/>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5" name="Connection Line">
                <a:extLst>
                  <a:ext uri="{FF2B5EF4-FFF2-40B4-BE49-F238E27FC236}">
                    <a16:creationId xmlns:a16="http://schemas.microsoft.com/office/drawing/2014/main" id="{87F91C17-CD9F-4DC0-8693-9B19B783F218}"/>
                  </a:ext>
                </a:extLst>
              </p:cNvPr>
              <p:cNvSpPr/>
              <p:nvPr/>
            </p:nvSpPr>
            <p:spPr>
              <a:xfrm>
                <a:off x="177761" y="317811"/>
                <a:ext cx="25594" cy="14037"/>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6" name="Connection Line">
                <a:extLst>
                  <a:ext uri="{FF2B5EF4-FFF2-40B4-BE49-F238E27FC236}">
                    <a16:creationId xmlns:a16="http://schemas.microsoft.com/office/drawing/2014/main" id="{A3A7AAE0-7F45-4A04-B6BE-611197C295A6}"/>
                  </a:ext>
                </a:extLst>
              </p:cNvPr>
              <p:cNvSpPr/>
              <p:nvPr/>
            </p:nvSpPr>
            <p:spPr>
              <a:xfrm>
                <a:off x="192299" y="103145"/>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7" name="Connection Line">
                <a:extLst>
                  <a:ext uri="{FF2B5EF4-FFF2-40B4-BE49-F238E27FC236}">
                    <a16:creationId xmlns:a16="http://schemas.microsoft.com/office/drawing/2014/main" id="{63F060F9-9502-4C46-B9A8-828A52931EBD}"/>
                  </a:ext>
                </a:extLst>
              </p:cNvPr>
              <p:cNvSpPr/>
              <p:nvPr/>
            </p:nvSpPr>
            <p:spPr>
              <a:xfrm>
                <a:off x="178241" y="92952"/>
                <a:ext cx="14052"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8" name="Connection Line">
                <a:extLst>
                  <a:ext uri="{FF2B5EF4-FFF2-40B4-BE49-F238E27FC236}">
                    <a16:creationId xmlns:a16="http://schemas.microsoft.com/office/drawing/2014/main" id="{DD5FF543-EC9A-4B9F-9709-A18E965EB0E0}"/>
                  </a:ext>
                </a:extLst>
              </p:cNvPr>
              <p:cNvSpPr/>
              <p:nvPr/>
            </p:nvSpPr>
            <p:spPr>
              <a:xfrm>
                <a:off x="164403" y="88342"/>
                <a:ext cx="13889" cy="10216"/>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69" name="Connection Line">
                <a:extLst>
                  <a:ext uri="{FF2B5EF4-FFF2-40B4-BE49-F238E27FC236}">
                    <a16:creationId xmlns:a16="http://schemas.microsoft.com/office/drawing/2014/main" id="{BFF24C50-0FD2-4B30-A6E4-265AB922F1D2}"/>
                  </a:ext>
                </a:extLst>
              </p:cNvPr>
              <p:cNvSpPr/>
              <p:nvPr/>
            </p:nvSpPr>
            <p:spPr>
              <a:xfrm>
                <a:off x="150345" y="78149"/>
                <a:ext cx="14052"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0" name="Connection Line">
                <a:extLst>
                  <a:ext uri="{FF2B5EF4-FFF2-40B4-BE49-F238E27FC236}">
                    <a16:creationId xmlns:a16="http://schemas.microsoft.com/office/drawing/2014/main" id="{B5230554-02A5-4FFF-BD39-2E20FBAA38ED}"/>
                  </a:ext>
                </a:extLst>
              </p:cNvPr>
              <p:cNvSpPr/>
              <p:nvPr/>
            </p:nvSpPr>
            <p:spPr>
              <a:xfrm>
                <a:off x="136602" y="73590"/>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1" name="Connection Line">
                <a:extLst>
                  <a:ext uri="{FF2B5EF4-FFF2-40B4-BE49-F238E27FC236}">
                    <a16:creationId xmlns:a16="http://schemas.microsoft.com/office/drawing/2014/main" id="{FAADE00A-AC91-4AC4-A0A8-59169234EC27}"/>
                  </a:ext>
                </a:extLst>
              </p:cNvPr>
              <p:cNvSpPr/>
              <p:nvPr/>
            </p:nvSpPr>
            <p:spPr>
              <a:xfrm>
                <a:off x="122544" y="63396"/>
                <a:ext cx="14051" cy="10235"/>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2" name="Connection Line">
                <a:extLst>
                  <a:ext uri="{FF2B5EF4-FFF2-40B4-BE49-F238E27FC236}">
                    <a16:creationId xmlns:a16="http://schemas.microsoft.com/office/drawing/2014/main" id="{BA99E7A0-DD95-42F5-8CC4-BAE699D42C0D}"/>
                  </a:ext>
                </a:extLst>
              </p:cNvPr>
              <p:cNvSpPr/>
              <p:nvPr/>
            </p:nvSpPr>
            <p:spPr>
              <a:xfrm>
                <a:off x="108706" y="58787"/>
                <a:ext cx="13889" cy="10215"/>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3" name="Connection Line">
                <a:extLst>
                  <a:ext uri="{FF2B5EF4-FFF2-40B4-BE49-F238E27FC236}">
                    <a16:creationId xmlns:a16="http://schemas.microsoft.com/office/drawing/2014/main" id="{32B98BBC-74A3-4EA1-A60A-BA7388907E2B}"/>
                  </a:ext>
                </a:extLst>
              </p:cNvPr>
              <p:cNvSpPr/>
              <p:nvPr/>
            </p:nvSpPr>
            <p:spPr>
              <a:xfrm>
                <a:off x="94648" y="48593"/>
                <a:ext cx="14051" cy="10236"/>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4" name="Connection Line">
                <a:extLst>
                  <a:ext uri="{FF2B5EF4-FFF2-40B4-BE49-F238E27FC236}">
                    <a16:creationId xmlns:a16="http://schemas.microsoft.com/office/drawing/2014/main" id="{AAC5048C-3479-4D69-B3EF-8AC7DEB20391}"/>
                  </a:ext>
                </a:extLst>
              </p:cNvPr>
              <p:cNvSpPr/>
              <p:nvPr/>
            </p:nvSpPr>
            <p:spPr>
              <a:xfrm>
                <a:off x="150911" y="442833"/>
                <a:ext cx="11085" cy="15070"/>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5" name="Connection Line">
                <a:extLst>
                  <a:ext uri="{FF2B5EF4-FFF2-40B4-BE49-F238E27FC236}">
                    <a16:creationId xmlns:a16="http://schemas.microsoft.com/office/drawing/2014/main" id="{45964148-E8EC-4DDD-9A42-3421C66A8714}"/>
                  </a:ext>
                </a:extLst>
              </p:cNvPr>
              <p:cNvSpPr/>
              <p:nvPr/>
            </p:nvSpPr>
            <p:spPr>
              <a:xfrm>
                <a:off x="161951" y="427578"/>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6" name="Connection Line">
                <a:extLst>
                  <a:ext uri="{FF2B5EF4-FFF2-40B4-BE49-F238E27FC236}">
                    <a16:creationId xmlns:a16="http://schemas.microsoft.com/office/drawing/2014/main" id="{7BCAC290-4CC7-4922-9339-2AA47F539822}"/>
                  </a:ext>
                </a:extLst>
              </p:cNvPr>
              <p:cNvSpPr/>
              <p:nvPr/>
            </p:nvSpPr>
            <p:spPr>
              <a:xfrm>
                <a:off x="166974" y="412563"/>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7" name="Connection Line">
                <a:extLst>
                  <a:ext uri="{FF2B5EF4-FFF2-40B4-BE49-F238E27FC236}">
                    <a16:creationId xmlns:a16="http://schemas.microsoft.com/office/drawing/2014/main" id="{889F6907-CF94-4F30-9EC9-F12864872621}"/>
                  </a:ext>
                </a:extLst>
              </p:cNvPr>
              <p:cNvSpPr/>
              <p:nvPr/>
            </p:nvSpPr>
            <p:spPr>
              <a:xfrm>
                <a:off x="178013" y="397309"/>
                <a:ext cx="11107"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8" name="Connection Line">
                <a:extLst>
                  <a:ext uri="{FF2B5EF4-FFF2-40B4-BE49-F238E27FC236}">
                    <a16:creationId xmlns:a16="http://schemas.microsoft.com/office/drawing/2014/main" id="{247E4A55-D2AD-4D6C-B7C0-2F021EE8BAF3}"/>
                  </a:ext>
                </a:extLst>
              </p:cNvPr>
              <p:cNvSpPr/>
              <p:nvPr/>
            </p:nvSpPr>
            <p:spPr>
              <a:xfrm>
                <a:off x="182982" y="382396"/>
                <a:ext cx="11085"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79" name="Connection Line">
                <a:extLst>
                  <a:ext uri="{FF2B5EF4-FFF2-40B4-BE49-F238E27FC236}">
                    <a16:creationId xmlns:a16="http://schemas.microsoft.com/office/drawing/2014/main" id="{C3BA04F0-3A99-456D-8C35-10F8CB1F1986}"/>
                  </a:ext>
                </a:extLst>
              </p:cNvPr>
              <p:cNvSpPr/>
              <p:nvPr/>
            </p:nvSpPr>
            <p:spPr>
              <a:xfrm>
                <a:off x="194022" y="367142"/>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0" name="Connection Line">
                <a:extLst>
                  <a:ext uri="{FF2B5EF4-FFF2-40B4-BE49-F238E27FC236}">
                    <a16:creationId xmlns:a16="http://schemas.microsoft.com/office/drawing/2014/main" id="{0872F21A-7469-4EA5-97E7-FBC21E7D40C1}"/>
                  </a:ext>
                </a:extLst>
              </p:cNvPr>
              <p:cNvSpPr/>
              <p:nvPr/>
            </p:nvSpPr>
            <p:spPr>
              <a:xfrm>
                <a:off x="199045" y="352127"/>
                <a:ext cx="11084" cy="1507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1" name="Connection Line">
                <a:extLst>
                  <a:ext uri="{FF2B5EF4-FFF2-40B4-BE49-F238E27FC236}">
                    <a16:creationId xmlns:a16="http://schemas.microsoft.com/office/drawing/2014/main" id="{56CF79B0-BE51-42AE-AC86-1D844DE6AE9D}"/>
                  </a:ext>
                </a:extLst>
              </p:cNvPr>
              <p:cNvSpPr/>
              <p:nvPr/>
            </p:nvSpPr>
            <p:spPr>
              <a:xfrm>
                <a:off x="210083" y="336873"/>
                <a:ext cx="11106" cy="15247"/>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2" name="Connection Line">
                <a:extLst>
                  <a:ext uri="{FF2B5EF4-FFF2-40B4-BE49-F238E27FC236}">
                    <a16:creationId xmlns:a16="http://schemas.microsoft.com/office/drawing/2014/main" id="{0D342054-95B2-4C54-9541-C754C53F5564}"/>
                  </a:ext>
                </a:extLst>
              </p:cNvPr>
              <p:cNvSpPr/>
              <p:nvPr/>
            </p:nvSpPr>
            <p:spPr>
              <a:xfrm>
                <a:off x="265397" y="263290"/>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3" name="Connection Line">
                <a:extLst>
                  <a:ext uri="{FF2B5EF4-FFF2-40B4-BE49-F238E27FC236}">
                    <a16:creationId xmlns:a16="http://schemas.microsoft.com/office/drawing/2014/main" id="{1C13333F-8178-4236-A720-A0D8DA842E78}"/>
                  </a:ext>
                </a:extLst>
              </p:cNvPr>
              <p:cNvSpPr/>
              <p:nvPr/>
            </p:nvSpPr>
            <p:spPr>
              <a:xfrm>
                <a:off x="289467" y="257790"/>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4" name="Connection Line">
                <a:extLst>
                  <a:ext uri="{FF2B5EF4-FFF2-40B4-BE49-F238E27FC236}">
                    <a16:creationId xmlns:a16="http://schemas.microsoft.com/office/drawing/2014/main" id="{CAA15881-B481-43A1-9017-D079E21EAD57}"/>
                  </a:ext>
                </a:extLst>
              </p:cNvPr>
              <p:cNvSpPr/>
              <p:nvPr/>
            </p:nvSpPr>
            <p:spPr>
              <a:xfrm>
                <a:off x="313700" y="241723"/>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5" name="Connection Line">
                <a:extLst>
                  <a:ext uri="{FF2B5EF4-FFF2-40B4-BE49-F238E27FC236}">
                    <a16:creationId xmlns:a16="http://schemas.microsoft.com/office/drawing/2014/main" id="{017FFAC1-0F06-4B1D-A309-569D82D4D7CC}"/>
                  </a:ext>
                </a:extLst>
              </p:cNvPr>
              <p:cNvSpPr/>
              <p:nvPr/>
            </p:nvSpPr>
            <p:spPr>
              <a:xfrm>
                <a:off x="337770" y="236223"/>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6" name="Connection Line">
                <a:extLst>
                  <a:ext uri="{FF2B5EF4-FFF2-40B4-BE49-F238E27FC236}">
                    <a16:creationId xmlns:a16="http://schemas.microsoft.com/office/drawing/2014/main" id="{BBDF9931-54D9-400F-BCC9-7E1F080120FF}"/>
                  </a:ext>
                </a:extLst>
              </p:cNvPr>
              <p:cNvSpPr/>
              <p:nvPr/>
            </p:nvSpPr>
            <p:spPr>
              <a:xfrm>
                <a:off x="361839" y="220229"/>
                <a:ext cx="24111"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7" name="Connection Line">
                <a:extLst>
                  <a:ext uri="{FF2B5EF4-FFF2-40B4-BE49-F238E27FC236}">
                    <a16:creationId xmlns:a16="http://schemas.microsoft.com/office/drawing/2014/main" id="{96E8BCF3-68FD-4906-BBD1-FB488A2B72AE}"/>
                  </a:ext>
                </a:extLst>
              </p:cNvPr>
              <p:cNvSpPr/>
              <p:nvPr/>
            </p:nvSpPr>
            <p:spPr>
              <a:xfrm>
                <a:off x="385909" y="214728"/>
                <a:ext cx="24216" cy="16279"/>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8" name="Connection Line">
                <a:extLst>
                  <a:ext uri="{FF2B5EF4-FFF2-40B4-BE49-F238E27FC236}">
                    <a16:creationId xmlns:a16="http://schemas.microsoft.com/office/drawing/2014/main" id="{6D1A6BED-6D74-4467-B486-55C6AF5FA6C3}"/>
                  </a:ext>
                </a:extLst>
              </p:cNvPr>
              <p:cNvSpPr/>
              <p:nvPr/>
            </p:nvSpPr>
            <p:spPr>
              <a:xfrm>
                <a:off x="410142" y="198662"/>
                <a:ext cx="24110" cy="16195"/>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89" name="Connection Line">
                <a:extLst>
                  <a:ext uri="{FF2B5EF4-FFF2-40B4-BE49-F238E27FC236}">
                    <a16:creationId xmlns:a16="http://schemas.microsoft.com/office/drawing/2014/main" id="{8FCF31D9-460A-4CDC-B802-6B17FF98E6FC}"/>
                  </a:ext>
                </a:extLst>
              </p:cNvPr>
              <p:cNvSpPr/>
              <p:nvPr/>
            </p:nvSpPr>
            <p:spPr>
              <a:xfrm>
                <a:off x="434210" y="193162"/>
                <a:ext cx="24216" cy="16278"/>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0" name="Connection Line">
                <a:extLst>
                  <a:ext uri="{FF2B5EF4-FFF2-40B4-BE49-F238E27FC236}">
                    <a16:creationId xmlns:a16="http://schemas.microsoft.com/office/drawing/2014/main" id="{39F2A720-D5A6-40CF-9BF6-52B9BA0BA510}"/>
                  </a:ext>
                </a:extLst>
              </p:cNvPr>
              <p:cNvSpPr/>
              <p:nvPr/>
            </p:nvSpPr>
            <p:spPr>
              <a:xfrm>
                <a:off x="436812" y="313726"/>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1" name="Connection Line">
                <a:extLst>
                  <a:ext uri="{FF2B5EF4-FFF2-40B4-BE49-F238E27FC236}">
                    <a16:creationId xmlns:a16="http://schemas.microsoft.com/office/drawing/2014/main" id="{741E3A41-29E2-4735-A210-A90CF2F86EC5}"/>
                  </a:ext>
                </a:extLst>
              </p:cNvPr>
              <p:cNvSpPr/>
              <p:nvPr/>
            </p:nvSpPr>
            <p:spPr>
              <a:xfrm>
                <a:off x="425271" y="303149"/>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2" name="Connection Line">
                <a:extLst>
                  <a:ext uri="{FF2B5EF4-FFF2-40B4-BE49-F238E27FC236}">
                    <a16:creationId xmlns:a16="http://schemas.microsoft.com/office/drawing/2014/main" id="{001FF313-1DCA-40ED-8B46-6D2B016AA565}"/>
                  </a:ext>
                </a:extLst>
              </p:cNvPr>
              <p:cNvSpPr/>
              <p:nvPr/>
            </p:nvSpPr>
            <p:spPr>
              <a:xfrm>
                <a:off x="413422" y="295484"/>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3" name="Connection Line">
                <a:extLst>
                  <a:ext uri="{FF2B5EF4-FFF2-40B4-BE49-F238E27FC236}">
                    <a16:creationId xmlns:a16="http://schemas.microsoft.com/office/drawing/2014/main" id="{33301F2D-BF8F-4E16-8B35-CB0A8406FEC4}"/>
                  </a:ext>
                </a:extLst>
              </p:cNvPr>
              <p:cNvSpPr/>
              <p:nvPr/>
            </p:nvSpPr>
            <p:spPr>
              <a:xfrm>
                <a:off x="401880" y="284906"/>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4" name="Connection Line">
                <a:extLst>
                  <a:ext uri="{FF2B5EF4-FFF2-40B4-BE49-F238E27FC236}">
                    <a16:creationId xmlns:a16="http://schemas.microsoft.com/office/drawing/2014/main" id="{B1B74400-DD76-45CD-8390-A72F6B890677}"/>
                  </a:ext>
                </a:extLst>
              </p:cNvPr>
              <p:cNvSpPr/>
              <p:nvPr/>
            </p:nvSpPr>
            <p:spPr>
              <a:xfrm>
                <a:off x="390112" y="277303"/>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5" name="Connection Line">
                <a:extLst>
                  <a:ext uri="{FF2B5EF4-FFF2-40B4-BE49-F238E27FC236}">
                    <a16:creationId xmlns:a16="http://schemas.microsoft.com/office/drawing/2014/main" id="{FD5554E3-94C9-495A-8C24-9F68FA1142AA}"/>
                  </a:ext>
                </a:extLst>
              </p:cNvPr>
              <p:cNvSpPr/>
              <p:nvPr/>
            </p:nvSpPr>
            <p:spPr>
              <a:xfrm>
                <a:off x="378570" y="266725"/>
                <a:ext cx="12002"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6" name="Connection Line">
                <a:extLst>
                  <a:ext uri="{FF2B5EF4-FFF2-40B4-BE49-F238E27FC236}">
                    <a16:creationId xmlns:a16="http://schemas.microsoft.com/office/drawing/2014/main" id="{20800A98-E43C-418D-8BAF-0AABC01F58A4}"/>
                  </a:ext>
                </a:extLst>
              </p:cNvPr>
              <p:cNvSpPr/>
              <p:nvPr/>
            </p:nvSpPr>
            <p:spPr>
              <a:xfrm>
                <a:off x="366723" y="259060"/>
                <a:ext cx="11906" cy="10572"/>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sp>
            <p:nvSpPr>
              <p:cNvPr id="97" name="Connection Line">
                <a:extLst>
                  <a:ext uri="{FF2B5EF4-FFF2-40B4-BE49-F238E27FC236}">
                    <a16:creationId xmlns:a16="http://schemas.microsoft.com/office/drawing/2014/main" id="{2CBA27C4-5248-497F-8692-D227A63D7F18}"/>
                  </a:ext>
                </a:extLst>
              </p:cNvPr>
              <p:cNvSpPr/>
              <p:nvPr/>
            </p:nvSpPr>
            <p:spPr>
              <a:xfrm>
                <a:off x="355181" y="248483"/>
                <a:ext cx="12001" cy="10615"/>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2540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050" kern="0">
                  <a:solidFill>
                    <a:srgbClr val="5E5E5E"/>
                  </a:solidFill>
                  <a:latin typeface="Helvetica Neue"/>
                  <a:sym typeface="Helvetica Neue"/>
                </a:endParaRPr>
              </a:p>
            </p:txBody>
          </p:sp>
        </p:grpSp>
        <p:sp>
          <p:nvSpPr>
            <p:cNvPr id="28" name="Arrow">
              <a:extLst>
                <a:ext uri="{FF2B5EF4-FFF2-40B4-BE49-F238E27FC236}">
                  <a16:creationId xmlns:a16="http://schemas.microsoft.com/office/drawing/2014/main" id="{7353333A-619B-4394-B27A-E0D93D7F112B}"/>
                </a:ext>
              </a:extLst>
            </p:cNvPr>
            <p:cNvSpPr/>
            <p:nvPr/>
          </p:nvSpPr>
          <p:spPr>
            <a:xfrm flipH="1">
              <a:off x="2835273" y="4831190"/>
              <a:ext cx="4682017" cy="696977"/>
            </a:xfrm>
            <a:prstGeom prst="rightArrow">
              <a:avLst>
                <a:gd name="adj1" fmla="val 44548"/>
                <a:gd name="adj2" fmla="val 133151"/>
              </a:avLst>
            </a:prstGeom>
            <a:solidFill>
              <a:srgbClr val="000000">
                <a:alpha val="50000"/>
              </a:srgb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p:sp>
          <p:nvSpPr>
            <p:cNvPr id="29" name="Arrow">
              <a:extLst>
                <a:ext uri="{FF2B5EF4-FFF2-40B4-BE49-F238E27FC236}">
                  <a16:creationId xmlns:a16="http://schemas.microsoft.com/office/drawing/2014/main" id="{2B77C007-EFFF-4418-9B34-1CBB58A811E6}"/>
                </a:ext>
              </a:extLst>
            </p:cNvPr>
            <p:cNvSpPr/>
            <p:nvPr/>
          </p:nvSpPr>
          <p:spPr>
            <a:xfrm flipH="1">
              <a:off x="2835273" y="994143"/>
              <a:ext cx="4682017" cy="696977"/>
            </a:xfrm>
            <a:prstGeom prst="rightArrow">
              <a:avLst>
                <a:gd name="adj1" fmla="val 44548"/>
                <a:gd name="adj2" fmla="val 133151"/>
              </a:avLst>
            </a:prstGeom>
            <a:solidFill>
              <a:srgbClr val="000000">
                <a:alpha val="50000"/>
              </a:srgbClr>
            </a:solidFill>
            <a:ln w="1270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2400" kern="0">
                <a:solidFill>
                  <a:srgbClr val="000000"/>
                </a:solidFill>
                <a:latin typeface="Helvetica Neue Medium"/>
                <a:sym typeface="Helvetica Neue Medium"/>
              </a:endParaRPr>
            </a:p>
          </p:txBody>
        </p:sp>
        <mc:AlternateContent xmlns:mc="http://schemas.openxmlformats.org/markup-compatibility/2006" xmlns:a14="http://schemas.microsoft.com/office/drawing/2010/main">
          <mc:Choice Requires="a14">
            <p:sp>
              <p:nvSpPr>
                <p:cNvPr id="30" name="Equation">
                  <a:extLst>
                    <a:ext uri="{FF2B5EF4-FFF2-40B4-BE49-F238E27FC236}">
                      <a16:creationId xmlns:a16="http://schemas.microsoft.com/office/drawing/2014/main" id="{F9114A1E-AD6D-4814-8AD0-7EE81CD594FE}"/>
                    </a:ext>
                  </a:extLst>
                </p:cNvPr>
                <p:cNvSpPr txBox="1"/>
                <p:nvPr/>
              </p:nvSpPr>
              <p:spPr>
                <a:xfrm>
                  <a:off x="8043297" y="2429143"/>
                  <a:ext cx="734633" cy="699959"/>
                </a:xfrm>
                <a:prstGeom prst="rect">
                  <a:avLst/>
                </a:prstGeom>
                <a:noFill/>
                <a:ln w="12700" cap="flat">
                  <a:noFill/>
                  <a:miter lim="400000"/>
                </a:ln>
                <a:effectLst/>
              </p:spPr>
              <p:txBody>
                <a:bodyPr wrap="none" lIns="0" tIns="0" rIns="0" bIns="0">
                  <a:spAutoFit/>
                </a:bodyPr>
                <a:lstStyle/>
                <a:p>
                  <a:pPr defTabSz="518190" eaLnBrk="1" fontAlgn="auto" latinLnBrk="1">
                    <a:spcBef>
                      <a:spcPts val="0"/>
                    </a:spcBef>
                    <a:spcAft>
                      <a:spcPts val="0"/>
                    </a:spcAft>
                    <a:defRPr sz="1800">
                      <a:solidFill>
                        <a:srgbClr val="000000"/>
                      </a:solidFill>
                    </a:defRPr>
                  </a:pPr>
                  <a14:m>
                    <m:oMathPara xmlns:m="http://schemas.openxmlformats.org/officeDocument/2006/math">
                      <m:oMathParaPr>
                        <m:jc m:val="centerGroup"/>
                      </m:oMathParaPr>
                      <m:oMath xmlns:m="http://schemas.openxmlformats.org/officeDocument/2006/math">
                        <m:sSubSup>
                          <m:sSubSupPr>
                            <m:ctrlPr>
                              <a:rPr i="1" kern="0">
                                <a:solidFill>
                                  <a:srgbClr val="000000"/>
                                </a:solidFill>
                                <a:latin typeface="Cambria Math" panose="02040503050406030204" pitchFamily="18" charset="0"/>
                                <a:sym typeface="Helvetica Neue"/>
                              </a:rPr>
                            </m:ctrlPr>
                          </m:sSubSupPr>
                          <m:e>
                            <m:r>
                              <a:rPr i="1" kern="0">
                                <a:solidFill>
                                  <a:srgbClr val="000000"/>
                                </a:solidFill>
                                <a:latin typeface="Cambria Math" panose="02040503050406030204" pitchFamily="18" charset="0"/>
                                <a:sym typeface="Helvetica Neue"/>
                              </a:rPr>
                              <m:t>𝑥</m:t>
                            </m:r>
                          </m:e>
                          <m:sub>
                            <m:r>
                              <a:rPr i="1" kern="0">
                                <a:solidFill>
                                  <a:srgbClr val="000000"/>
                                </a:solidFill>
                                <a:latin typeface="Cambria Math" panose="02040503050406030204" pitchFamily="18" charset="0"/>
                                <a:sym typeface="Helvetica Neue"/>
                              </a:rPr>
                              <m:t>𝐿</m:t>
                            </m:r>
                          </m:sub>
                          <m:sup>
                            <m:r>
                              <a:rPr i="1" kern="0">
                                <a:solidFill>
                                  <a:srgbClr val="000000"/>
                                </a:solidFill>
                                <a:latin typeface="Cambria Math" panose="02040503050406030204" pitchFamily="18" charset="0"/>
                                <a:sym typeface="Helvetica Neue"/>
                              </a:rPr>
                              <m:t>′</m:t>
                            </m:r>
                          </m:sup>
                        </m:sSubSup>
                      </m:oMath>
                    </m:oMathPara>
                  </a14:m>
                  <a:endParaRPr kern="0" dirty="0">
                    <a:solidFill>
                      <a:srgbClr val="000000"/>
                    </a:solidFill>
                    <a:latin typeface="Helvetica Neue"/>
                    <a:sym typeface="Helvetica Neue"/>
                  </a:endParaRPr>
                </a:p>
              </p:txBody>
            </p:sp>
          </mc:Choice>
          <mc:Fallback xmlns="">
            <p:sp>
              <p:nvSpPr>
                <p:cNvPr id="30" name="Equation">
                  <a:extLst>
                    <a:ext uri="{FF2B5EF4-FFF2-40B4-BE49-F238E27FC236}">
                      <a16:creationId xmlns:a16="http://schemas.microsoft.com/office/drawing/2014/main" id="{F9114A1E-AD6D-4814-8AD0-7EE81CD594FE}"/>
                    </a:ext>
                  </a:extLst>
                </p:cNvPr>
                <p:cNvSpPr txBox="1">
                  <a:spLocks noRot="1" noChangeAspect="1" noMove="1" noResize="1" noEditPoints="1" noAdjustHandles="1" noChangeArrowheads="1" noChangeShapeType="1" noTextEdit="1"/>
                </p:cNvSpPr>
                <p:nvPr/>
              </p:nvSpPr>
              <p:spPr>
                <a:xfrm>
                  <a:off x="8043297" y="2429143"/>
                  <a:ext cx="734633" cy="699959"/>
                </a:xfrm>
                <a:prstGeom prst="rect">
                  <a:avLst/>
                </a:prstGeom>
                <a:blipFill>
                  <a:blip r:embed="rId9"/>
                  <a:stretch>
                    <a:fillRect l="-10417" r="-2083" b="-19565"/>
                  </a:stretch>
                </a:blipFill>
                <a:ln w="12700" cap="flat">
                  <a:noFill/>
                  <a:miter lim="400000"/>
                </a:ln>
                <a:effectLst/>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99" name="Unfolding: detector level  -&gt; particle level…">
                <a:extLst>
                  <a:ext uri="{FF2B5EF4-FFF2-40B4-BE49-F238E27FC236}">
                    <a16:creationId xmlns:a16="http://schemas.microsoft.com/office/drawing/2014/main" id="{C3D3010F-CFBE-42D2-91A2-B7AB750E4A0D}"/>
                  </a:ext>
                </a:extLst>
              </p:cNvPr>
              <p:cNvSpPr txBox="1"/>
              <p:nvPr/>
            </p:nvSpPr>
            <p:spPr>
              <a:xfrm>
                <a:off x="6620768" y="4147103"/>
                <a:ext cx="7703150" cy="554625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172720" tIns="172720" rIns="172720" bIns="172720">
                <a:normAutofit/>
              </a:bodyPr>
              <a:lstStyle/>
              <a:p>
                <a:pPr marL="0" lvl="1" indent="259095" defTabSz="1381841" eaLnBrk="1" fontAlgn="auto">
                  <a:lnSpc>
                    <a:spcPct val="80000"/>
                  </a:lnSpc>
                  <a:spcBef>
                    <a:spcPts val="2267"/>
                  </a:spcBef>
                  <a:spcAft>
                    <a:spcPts val="0"/>
                  </a:spcAft>
                  <a:defRPr sz="4000">
                    <a:solidFill>
                      <a:srgbClr val="000000"/>
                    </a:solidFill>
                    <a:latin typeface="PT Sans"/>
                    <a:ea typeface="PT Sans"/>
                    <a:cs typeface="PT Sans"/>
                    <a:sym typeface="PT Sans"/>
                  </a:defRPr>
                </a:pPr>
                <a:r>
                  <a:rPr sz="2267" kern="0" dirty="0">
                    <a:solidFill>
                      <a:srgbClr val="000000"/>
                    </a:solidFill>
                    <a:latin typeface="PT Sans"/>
                    <a:sym typeface="PT Sans"/>
                  </a:rPr>
                  <a:t>Unfolding: detector level  -&gt; particle level </a:t>
                </a:r>
              </a:p>
              <a:p>
                <a:pPr marL="0" lvl="1" indent="259095" defTabSz="1381841" eaLnBrk="1" fontAlgn="auto">
                  <a:lnSpc>
                    <a:spcPct val="80000"/>
                  </a:lnSpc>
                  <a:spcBef>
                    <a:spcPts val="2267"/>
                  </a:spcBef>
                  <a:spcAft>
                    <a:spcPts val="0"/>
                  </a:spcAft>
                  <a:defRPr sz="4000">
                    <a:solidFill>
                      <a:srgbClr val="000000"/>
                    </a:solidFill>
                    <a:latin typeface="PT Sans"/>
                    <a:ea typeface="PT Sans"/>
                    <a:cs typeface="PT Sans"/>
                    <a:sym typeface="PT Sans"/>
                  </a:defRPr>
                </a:pPr>
                <a:r>
                  <a:rPr sz="2267" kern="0" dirty="0">
                    <a:solidFill>
                      <a:srgbClr val="000000"/>
                    </a:solidFill>
                    <a:latin typeface="PT Sans"/>
                    <a:sym typeface="PT Sans"/>
                  </a:rPr>
                  <a:t>Unfold jet constituents instead of distribution:</a:t>
                </a:r>
              </a:p>
              <a:p>
                <a:pPr marL="647738" lvl="2" indent="-129548" defTabSz="1381841" eaLnBrk="1" fontAlgn="auto">
                  <a:lnSpc>
                    <a:spcPct val="80000"/>
                  </a:lnSpc>
                  <a:spcBef>
                    <a:spcPts val="2267"/>
                  </a:spcBef>
                  <a:spcAft>
                    <a:spcPts val="0"/>
                  </a:spcAft>
                  <a:buSzPct val="100000"/>
                  <a:buFontTx/>
                  <a:buChar char="•"/>
                  <a:defRPr sz="4000">
                    <a:solidFill>
                      <a:srgbClr val="000000"/>
                    </a:solidFill>
                    <a:latin typeface="PT Sans"/>
                    <a:ea typeface="PT Sans"/>
                    <a:cs typeface="PT Sans"/>
                    <a:sym typeface="PT Sans"/>
                  </a:defRPr>
                </a:pPr>
                <a:r>
                  <a:rPr sz="2267" kern="0" dirty="0">
                    <a:solidFill>
                      <a:srgbClr val="000000"/>
                    </a:solidFill>
                    <a:latin typeface="PT Sans"/>
                    <a:sym typeface="PT Sans"/>
                  </a:rPr>
                  <a:t> </a:t>
                </a:r>
                <a14:m>
                  <m:oMath xmlns:m="http://schemas.openxmlformats.org/officeDocument/2006/math">
                    <m:sSubSup>
                      <m:sSubSupPr>
                        <m:ctrlPr>
                          <a:rPr sz="2635" i="1" kern="0">
                            <a:solidFill>
                              <a:srgbClr val="000000"/>
                            </a:solidFill>
                            <a:latin typeface="Cambria Math" panose="02040503050406030204" pitchFamily="18" charset="0"/>
                            <a:sym typeface="PT Sans"/>
                          </a:rPr>
                        </m:ctrlPr>
                      </m:sSubSupPr>
                      <m:e>
                        <m:r>
                          <a:rPr sz="2635" i="1" kern="0">
                            <a:solidFill>
                              <a:srgbClr val="000000"/>
                            </a:solidFill>
                            <a:latin typeface="Cambria Math" panose="02040503050406030204" pitchFamily="18" charset="0"/>
                            <a:sym typeface="PT Sans"/>
                          </a:rPr>
                          <m:t>𝑝</m:t>
                        </m:r>
                      </m:e>
                      <m:sub>
                        <m:r>
                          <a:rPr sz="2635" i="1" kern="0">
                            <a:solidFill>
                              <a:srgbClr val="000000"/>
                            </a:solidFill>
                            <a:latin typeface="Cambria Math" panose="02040503050406030204" pitchFamily="18" charset="0"/>
                            <a:sym typeface="PT Sans"/>
                          </a:rPr>
                          <m:t>𝑇</m:t>
                        </m:r>
                      </m:sub>
                      <m:sup>
                        <m:r>
                          <a:rPr sz="2635" i="1" kern="0">
                            <a:solidFill>
                              <a:srgbClr val="000000"/>
                            </a:solidFill>
                            <a:latin typeface="Cambria Math" panose="02040503050406030204" pitchFamily="18" charset="0"/>
                            <a:sym typeface="PT Sans"/>
                          </a:rPr>
                          <m:t>𝑗𝑒𝑡</m:t>
                        </m:r>
                      </m:sup>
                    </m:sSubSup>
                  </m:oMath>
                </a14:m>
                <a:r>
                  <a:rPr sz="2267" kern="0" dirty="0">
                    <a:solidFill>
                      <a:srgbClr val="000000"/>
                    </a:solidFill>
                    <a:latin typeface="PT Sans"/>
                    <a:sym typeface="PT Sans"/>
                  </a:rPr>
                  <a:t>, </a:t>
                </a:r>
                <a14:m>
                  <m:oMath xmlns:m="http://schemas.openxmlformats.org/officeDocument/2006/math">
                    <m:sSub>
                      <m:sSubPr>
                        <m:ctrlPr>
                          <a:rPr sz="2635" i="1" kern="0">
                            <a:solidFill>
                              <a:srgbClr val="000000"/>
                            </a:solidFill>
                            <a:latin typeface="Cambria Math" panose="02040503050406030204" pitchFamily="18" charset="0"/>
                            <a:sym typeface="PT Sans"/>
                          </a:rPr>
                        </m:ctrlPr>
                      </m:sSubPr>
                      <m:e>
                        <m:r>
                          <a:rPr sz="2635" i="1" kern="0">
                            <a:solidFill>
                              <a:srgbClr val="000000"/>
                            </a:solidFill>
                            <a:latin typeface="Cambria Math" panose="02040503050406030204" pitchFamily="18" charset="0"/>
                            <a:sym typeface="PT Sans"/>
                          </a:rPr>
                          <m:t>𝑥</m:t>
                        </m:r>
                      </m:e>
                      <m:sub>
                        <m:r>
                          <a:rPr sz="2635" i="1" kern="0">
                            <a:solidFill>
                              <a:srgbClr val="000000"/>
                            </a:solidFill>
                            <a:latin typeface="Cambria Math" panose="02040503050406030204" pitchFamily="18" charset="0"/>
                            <a:sym typeface="PT Sans"/>
                          </a:rPr>
                          <m:t>𝐿</m:t>
                        </m:r>
                      </m:sub>
                    </m:sSub>
                  </m:oMath>
                </a14:m>
                <a:r>
                  <a:rPr sz="2267" kern="0" dirty="0">
                    <a:solidFill>
                      <a:srgbClr val="000000"/>
                    </a:solidFill>
                    <a:latin typeface="PT Sans"/>
                    <a:sym typeface="PT Sans"/>
                  </a:rPr>
                  <a:t> and energy weight, 3D unfolding</a:t>
                </a:r>
              </a:p>
              <a:p>
                <a:pPr marL="647738" lvl="2" indent="-129548" defTabSz="1381841" eaLnBrk="1" fontAlgn="auto">
                  <a:lnSpc>
                    <a:spcPct val="80000"/>
                  </a:lnSpc>
                  <a:spcBef>
                    <a:spcPts val="2267"/>
                  </a:spcBef>
                  <a:spcAft>
                    <a:spcPts val="0"/>
                  </a:spcAft>
                  <a:buSzPct val="100000"/>
                  <a:buFontTx/>
                  <a:buChar char="•"/>
                  <a:defRPr sz="4000">
                    <a:solidFill>
                      <a:srgbClr val="000000"/>
                    </a:solidFill>
                    <a:latin typeface="PT Sans"/>
                    <a:ea typeface="PT Sans"/>
                    <a:cs typeface="PT Sans"/>
                    <a:sym typeface="PT Sans"/>
                  </a:defRPr>
                </a:pPr>
                <a:r>
                  <a:rPr sz="2267" kern="0" dirty="0">
                    <a:solidFill>
                      <a:srgbClr val="000000"/>
                    </a:solidFill>
                    <a:latin typeface="PT Sans"/>
                    <a:sym typeface="PT Sans"/>
                  </a:rPr>
                  <a:t> </a:t>
                </a:r>
                <a14:m>
                  <m:oMath xmlns:m="http://schemas.openxmlformats.org/officeDocument/2006/math">
                    <m:r>
                      <a:rPr sz="2635" i="1" kern="0">
                        <a:solidFill>
                          <a:srgbClr val="000000"/>
                        </a:solidFill>
                        <a:latin typeface="Cambria Math" panose="02040503050406030204" pitchFamily="18" charset="0"/>
                        <a:sym typeface="PT Sans"/>
                      </a:rPr>
                      <m:t>10</m:t>
                    </m:r>
                    <m:r>
                      <a:rPr sz="2635" i="1" kern="0">
                        <a:solidFill>
                          <a:srgbClr val="000000"/>
                        </a:solidFill>
                        <a:latin typeface="Cambria Math" panose="02040503050406030204" pitchFamily="18" charset="0"/>
                        <a:sym typeface="PT Sans"/>
                      </a:rPr>
                      <m:t>∗</m:t>
                    </m:r>
                    <m:r>
                      <a:rPr sz="2635" i="1" kern="0">
                        <a:solidFill>
                          <a:srgbClr val="000000"/>
                        </a:solidFill>
                        <a:latin typeface="Cambria Math" panose="02040503050406030204" pitchFamily="18" charset="0"/>
                        <a:sym typeface="PT Sans"/>
                      </a:rPr>
                      <m:t>22</m:t>
                    </m:r>
                    <m:r>
                      <a:rPr sz="2635" i="1" kern="0">
                        <a:solidFill>
                          <a:srgbClr val="000000"/>
                        </a:solidFill>
                        <a:latin typeface="Cambria Math" panose="02040503050406030204" pitchFamily="18" charset="0"/>
                        <a:sym typeface="PT Sans"/>
                      </a:rPr>
                      <m:t>∗</m:t>
                    </m:r>
                    <m:r>
                      <a:rPr sz="2635" i="1" kern="0">
                        <a:solidFill>
                          <a:srgbClr val="000000"/>
                        </a:solidFill>
                        <a:latin typeface="Cambria Math" panose="02040503050406030204" pitchFamily="18" charset="0"/>
                        <a:sym typeface="PT Sans"/>
                      </a:rPr>
                      <m:t>20</m:t>
                    </m:r>
                    <m:r>
                      <a:rPr sz="2635" i="1" kern="0">
                        <a:solidFill>
                          <a:srgbClr val="000000"/>
                        </a:solidFill>
                        <a:latin typeface="Cambria Math" panose="02040503050406030204" pitchFamily="18" charset="0"/>
                        <a:sym typeface="PT Sans"/>
                      </a:rPr>
                      <m:t>=</m:t>
                    </m:r>
                    <m:r>
                      <a:rPr sz="2635" i="1" kern="0">
                        <a:solidFill>
                          <a:srgbClr val="000000"/>
                        </a:solidFill>
                        <a:latin typeface="Cambria Math" panose="02040503050406030204" pitchFamily="18" charset="0"/>
                        <a:sym typeface="PT Sans"/>
                      </a:rPr>
                      <m:t>4400</m:t>
                    </m:r>
                  </m:oMath>
                </a14:m>
                <a:r>
                  <a:rPr sz="2267" kern="0" dirty="0">
                    <a:solidFill>
                      <a:srgbClr val="000000"/>
                    </a:solidFill>
                    <a:latin typeface="PT Sans"/>
                    <a:sym typeface="PT Sans"/>
                  </a:rPr>
                  <a:t> bins</a:t>
                </a:r>
              </a:p>
              <a:p>
                <a:pPr marL="388643" lvl="1" indent="-129548" defTabSz="1381841" eaLnBrk="1" fontAlgn="auto">
                  <a:lnSpc>
                    <a:spcPct val="80000"/>
                  </a:lnSpc>
                  <a:spcBef>
                    <a:spcPts val="2267"/>
                  </a:spcBef>
                  <a:spcAft>
                    <a:spcPts val="0"/>
                  </a:spcAft>
                  <a:buSzPct val="100000"/>
                  <a:buFontTx/>
                  <a:buChar char="•"/>
                  <a:defRPr sz="4000">
                    <a:solidFill>
                      <a:srgbClr val="000000"/>
                    </a:solidFill>
                    <a:latin typeface="PT Sans"/>
                    <a:ea typeface="PT Sans"/>
                    <a:cs typeface="PT Sans"/>
                    <a:sym typeface="PT Sans"/>
                  </a:defRPr>
                </a:pPr>
                <a:r>
                  <a:rPr sz="2267" kern="0" dirty="0" err="1">
                    <a:solidFill>
                      <a:srgbClr val="000000"/>
                    </a:solidFill>
                    <a:latin typeface="PT Sans"/>
                    <a:sym typeface="PT Sans"/>
                  </a:rPr>
                  <a:t>D'Agostini</a:t>
                </a:r>
                <a:r>
                  <a:rPr sz="2267" kern="0" dirty="0">
                    <a:solidFill>
                      <a:srgbClr val="000000"/>
                    </a:solidFill>
                    <a:latin typeface="PT Sans"/>
                    <a:sym typeface="PT Sans"/>
                  </a:rPr>
                  <a:t>: iterative </a:t>
                </a:r>
                <a:r>
                  <a:rPr lang="en-US" sz="2267" kern="0" dirty="0">
                    <a:solidFill>
                      <a:srgbClr val="000000"/>
                    </a:solidFill>
                    <a:latin typeface="PT Sans"/>
                    <a:sym typeface="PT Sans"/>
                  </a:rPr>
                  <a:t>B</a:t>
                </a:r>
                <a:r>
                  <a:rPr sz="2267" kern="0" dirty="0">
                    <a:solidFill>
                      <a:srgbClr val="000000"/>
                    </a:solidFill>
                    <a:latin typeface="PT Sans"/>
                    <a:sym typeface="PT Sans"/>
                  </a:rPr>
                  <a:t>ayesian</a:t>
                </a:r>
                <a:r>
                  <a:rPr lang="en-US" sz="2267" kern="0" dirty="0">
                    <a:solidFill>
                      <a:srgbClr val="000000"/>
                    </a:solidFill>
                    <a:latin typeface="PT Sans"/>
                    <a:sym typeface="PT Sans"/>
                  </a:rPr>
                  <a:t> unfolding</a:t>
                </a:r>
                <a:endParaRPr sz="2267" kern="0" dirty="0">
                  <a:solidFill>
                    <a:srgbClr val="000000"/>
                  </a:solidFill>
                  <a:latin typeface="PT Sans"/>
                  <a:sym typeface="PT Sans"/>
                </a:endParaRPr>
              </a:p>
            </p:txBody>
          </p:sp>
        </mc:Choice>
        <mc:Fallback xmlns="">
          <p:sp>
            <p:nvSpPr>
              <p:cNvPr id="299" name="Unfolding: detector level  -&gt; particle level…">
                <a:extLst>
                  <a:ext uri="{FF2B5EF4-FFF2-40B4-BE49-F238E27FC236}">
                    <a16:creationId xmlns:a16="http://schemas.microsoft.com/office/drawing/2014/main" id="{C3D3010F-CFBE-42D2-91A2-B7AB750E4A0D}"/>
                  </a:ext>
                </a:extLst>
              </p:cNvPr>
              <p:cNvSpPr txBox="1">
                <a:spLocks noRot="1" noChangeAspect="1" noMove="1" noResize="1" noEditPoints="1" noAdjustHandles="1" noChangeArrowheads="1" noChangeShapeType="1" noTextEdit="1"/>
              </p:cNvSpPr>
              <p:nvPr/>
            </p:nvSpPr>
            <p:spPr>
              <a:xfrm>
                <a:off x="6620768" y="4147103"/>
                <a:ext cx="7703150" cy="5546253"/>
              </a:xfrm>
              <a:prstGeom prst="rect">
                <a:avLst/>
              </a:prstGeom>
              <a:blipFill>
                <a:blip r:embed="rId10"/>
                <a:stretch>
                  <a:fillRect/>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300" name="Object selection:">
            <a:extLst>
              <a:ext uri="{FF2B5EF4-FFF2-40B4-BE49-F238E27FC236}">
                <a16:creationId xmlns:a16="http://schemas.microsoft.com/office/drawing/2014/main" id="{CCB17670-7999-49A3-A5A5-72DFF7B48E01}"/>
              </a:ext>
            </a:extLst>
          </p:cNvPr>
          <p:cNvSpPr txBox="1"/>
          <p:nvPr/>
        </p:nvSpPr>
        <p:spPr>
          <a:xfrm>
            <a:off x="6492002" y="831454"/>
            <a:ext cx="1625874" cy="47671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787" tIns="28787" rIns="28787" bIns="28787" anchor="ctr">
            <a:spAutoFit/>
          </a:bodyPr>
          <a:lstStyle>
            <a:lvl1pPr>
              <a:defRPr sz="4800">
                <a:solidFill>
                  <a:schemeClr val="accent1">
                    <a:lumOff val="-13575"/>
                  </a:schemeClr>
                </a:solidFill>
              </a:defRPr>
            </a:lvl1pPr>
          </a:lstStyle>
          <a:p>
            <a:pPr algn="ctr" defTabSz="1381806" eaLnBrk="1" fontAlgn="auto">
              <a:spcBef>
                <a:spcPts val="0"/>
              </a:spcBef>
              <a:spcAft>
                <a:spcPts val="0"/>
              </a:spcAft>
            </a:pPr>
            <a:r>
              <a:rPr lang="en-US" sz="2720" kern="0" dirty="0">
                <a:solidFill>
                  <a:srgbClr val="00A2FF">
                    <a:lumOff val="-13575"/>
                  </a:srgbClr>
                </a:solidFill>
                <a:latin typeface="Helvetica Neue"/>
                <a:sym typeface="Helvetica Neue"/>
              </a:rPr>
              <a:t>Unfolding:</a:t>
            </a:r>
            <a:endParaRPr sz="2720" kern="0" dirty="0">
              <a:solidFill>
                <a:srgbClr val="00A2FF">
                  <a:lumOff val="-13575"/>
                </a:srgbClr>
              </a:solidFill>
              <a:latin typeface="Helvetica Neue"/>
              <a:sym typeface="Helvetica Neue"/>
            </a:endParaRPr>
          </a:p>
        </p:txBody>
      </p:sp>
      <p:grpSp>
        <p:nvGrpSpPr>
          <p:cNvPr id="301" name="Group">
            <a:extLst>
              <a:ext uri="{FF2B5EF4-FFF2-40B4-BE49-F238E27FC236}">
                <a16:creationId xmlns:a16="http://schemas.microsoft.com/office/drawing/2014/main" id="{1B617C53-59DC-496E-A4CC-F699464A8CA5}"/>
              </a:ext>
            </a:extLst>
          </p:cNvPr>
          <p:cNvGrpSpPr/>
          <p:nvPr/>
        </p:nvGrpSpPr>
        <p:grpSpPr>
          <a:xfrm>
            <a:off x="6674147" y="1805232"/>
            <a:ext cx="2288005" cy="0"/>
            <a:chOff x="0" y="0"/>
            <a:chExt cx="5588043" cy="4505606"/>
          </a:xfrm>
        </p:grpSpPr>
        <p:sp>
          <p:nvSpPr>
            <p:cNvPr id="302" name="Line">
              <a:extLst>
                <a:ext uri="{FF2B5EF4-FFF2-40B4-BE49-F238E27FC236}">
                  <a16:creationId xmlns:a16="http://schemas.microsoft.com/office/drawing/2014/main" id="{4E325E0E-D867-4551-BAFA-163E886903C0}"/>
                </a:ext>
              </a:extLst>
            </p:cNvPr>
            <p:cNvSpPr/>
            <p:nvPr/>
          </p:nvSpPr>
          <p:spPr>
            <a:xfrm>
              <a:off x="0" y="3814311"/>
              <a:ext cx="5588043" cy="1"/>
            </a:xfrm>
            <a:prstGeom prst="line">
              <a:avLst/>
            </a:prstGeom>
            <a:noFill/>
            <a:ln w="38100" cap="flat">
              <a:solidFill>
                <a:srgbClr val="000000"/>
              </a:solidFill>
              <a:prstDash val="solid"/>
              <a:miter lim="400000"/>
              <a:tailEnd type="triangle" w="med" len="med"/>
            </a:ln>
            <a:effectLst/>
          </p:spPr>
          <p:txBody>
            <a:bodyPr wrap="square" lIns="28787" tIns="28787" rIns="28787" bIns="28787" numCol="1" anchor="ctr">
              <a:noAutofit/>
            </a:bodyPr>
            <a:lstStyle/>
            <a:p>
              <a:pPr algn="ctr" defTabSz="1381806" eaLnBrk="1" fontAlgn="auto">
                <a:spcBef>
                  <a:spcPts val="0"/>
                </a:spcBef>
                <a:spcAft>
                  <a:spcPts val="0"/>
                </a:spcAft>
              </a:pPr>
              <a:endParaRPr sz="1000" kern="0">
                <a:solidFill>
                  <a:srgbClr val="5E5E5E"/>
                </a:solidFill>
                <a:latin typeface="Helvetica Neue"/>
                <a:sym typeface="Helvetica Neue"/>
              </a:endParaRPr>
            </a:p>
          </p:txBody>
        </p:sp>
        <p:sp>
          <p:nvSpPr>
            <p:cNvPr id="303" name="Line">
              <a:extLst>
                <a:ext uri="{FF2B5EF4-FFF2-40B4-BE49-F238E27FC236}">
                  <a16:creationId xmlns:a16="http://schemas.microsoft.com/office/drawing/2014/main" id="{F982A192-5137-41ED-9075-81A529A12EC0}"/>
                </a:ext>
              </a:extLst>
            </p:cNvPr>
            <p:cNvSpPr/>
            <p:nvPr/>
          </p:nvSpPr>
          <p:spPr>
            <a:xfrm flipV="1">
              <a:off x="31982" y="0"/>
              <a:ext cx="1" cy="3823675"/>
            </a:xfrm>
            <a:prstGeom prst="line">
              <a:avLst/>
            </a:prstGeom>
            <a:noFill/>
            <a:ln w="38100" cap="flat">
              <a:solidFill>
                <a:srgbClr val="000000"/>
              </a:solidFill>
              <a:prstDash val="solid"/>
              <a:miter lim="400000"/>
              <a:tailEnd type="triangle" w="med" len="med"/>
            </a:ln>
            <a:effectLst/>
          </p:spPr>
          <p:txBody>
            <a:bodyPr wrap="square" lIns="28787" tIns="28787" rIns="28787" bIns="28787" numCol="1" anchor="ctr">
              <a:noAutofit/>
            </a:bodyPr>
            <a:lstStyle/>
            <a:p>
              <a:pPr algn="ctr" defTabSz="1381806" eaLnBrk="1" fontAlgn="auto">
                <a:spcBef>
                  <a:spcPts val="0"/>
                </a:spcBef>
                <a:spcAft>
                  <a:spcPts val="0"/>
                </a:spcAft>
              </a:pPr>
              <a:endParaRPr sz="1000" kern="0">
                <a:solidFill>
                  <a:srgbClr val="5E5E5E"/>
                </a:solidFill>
                <a:latin typeface="Helvetica Neue"/>
                <a:sym typeface="Helvetica Neue"/>
              </a:endParaRPr>
            </a:p>
          </p:txBody>
        </p:sp>
        <p:sp>
          <p:nvSpPr>
            <p:cNvPr id="304" name="Connection Line">
              <a:extLst>
                <a:ext uri="{FF2B5EF4-FFF2-40B4-BE49-F238E27FC236}">
                  <a16:creationId xmlns:a16="http://schemas.microsoft.com/office/drawing/2014/main" id="{59770237-A069-4F30-9F61-790009086FC3}"/>
                </a:ext>
              </a:extLst>
            </p:cNvPr>
            <p:cNvSpPr/>
            <p:nvPr/>
          </p:nvSpPr>
          <p:spPr>
            <a:xfrm>
              <a:off x="414324" y="1750614"/>
              <a:ext cx="3277279" cy="2024278"/>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3383" y="-5400"/>
                    <a:pt x="10583" y="-5400"/>
                    <a:pt x="21600" y="16200"/>
                  </a:cubicBezTo>
                </a:path>
              </a:pathLst>
            </a:custGeom>
            <a:noFill/>
            <a:ln w="25400" cap="flat">
              <a:solidFill>
                <a:srgbClr val="FF0000"/>
              </a:solidFill>
              <a:prstDash val="solid"/>
              <a:miter lim="400000"/>
            </a:ln>
            <a:effectLst/>
          </p:spPr>
          <p:txBody>
            <a:bodyPr/>
            <a:lstStyle/>
            <a:p>
              <a:pPr algn="ctr" defTabSz="1381806" eaLnBrk="1" fontAlgn="auto">
                <a:spcBef>
                  <a:spcPts val="0"/>
                </a:spcBef>
                <a:spcAft>
                  <a:spcPts val="0"/>
                </a:spcAft>
              </a:pPr>
              <a:endParaRPr sz="1000" kern="0">
                <a:solidFill>
                  <a:srgbClr val="5E5E5E"/>
                </a:solidFill>
                <a:latin typeface="Helvetica Neue"/>
                <a:sym typeface="Helvetica Neue"/>
              </a:endParaRPr>
            </a:p>
          </p:txBody>
        </p:sp>
        <p:sp>
          <p:nvSpPr>
            <p:cNvPr id="305" name="Connection Line">
              <a:extLst>
                <a:ext uri="{FF2B5EF4-FFF2-40B4-BE49-F238E27FC236}">
                  <a16:creationId xmlns:a16="http://schemas.microsoft.com/office/drawing/2014/main" id="{EB7BCB12-1E0A-4284-82E1-A79EA02CB3CF}"/>
                </a:ext>
              </a:extLst>
            </p:cNvPr>
            <p:cNvSpPr/>
            <p:nvPr/>
          </p:nvSpPr>
          <p:spPr>
            <a:xfrm>
              <a:off x="1389613" y="543781"/>
              <a:ext cx="1324913" cy="3236084"/>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8466" y="-5394"/>
                    <a:pt x="15666" y="-5400"/>
                    <a:pt x="21600" y="16181"/>
                  </a:cubicBezTo>
                </a:path>
              </a:pathLst>
            </a:custGeom>
            <a:noFill/>
            <a:ln w="25400" cap="flat">
              <a:solidFill>
                <a:srgbClr val="000000"/>
              </a:solidFill>
              <a:prstDash val="solid"/>
              <a:miter lim="400000"/>
            </a:ln>
            <a:effectLst/>
          </p:spPr>
          <p:txBody>
            <a:bodyPr/>
            <a:lstStyle/>
            <a:p>
              <a:pPr algn="ctr" defTabSz="1381806" eaLnBrk="1" fontAlgn="auto">
                <a:spcBef>
                  <a:spcPts val="0"/>
                </a:spcBef>
                <a:spcAft>
                  <a:spcPts val="0"/>
                </a:spcAft>
              </a:pPr>
              <a:endParaRPr sz="1000" kern="0">
                <a:solidFill>
                  <a:srgbClr val="5E5E5E"/>
                </a:solidFill>
                <a:latin typeface="Helvetica Neue"/>
                <a:sym typeface="Helvetica Neue"/>
              </a:endParaRPr>
            </a:p>
          </p:txBody>
        </p:sp>
        <p:sp>
          <p:nvSpPr>
            <p:cNvPr id="306" name="Line">
              <a:extLst>
                <a:ext uri="{FF2B5EF4-FFF2-40B4-BE49-F238E27FC236}">
                  <a16:creationId xmlns:a16="http://schemas.microsoft.com/office/drawing/2014/main" id="{4DAF3EEF-D8F6-44D2-9D93-CA6E4DEF2992}"/>
                </a:ext>
              </a:extLst>
            </p:cNvPr>
            <p:cNvSpPr/>
            <p:nvPr/>
          </p:nvSpPr>
          <p:spPr>
            <a:xfrm flipH="1" flipV="1">
              <a:off x="2677559" y="1394238"/>
              <a:ext cx="622701" cy="1409930"/>
            </a:xfrm>
            <a:prstGeom prst="line">
              <a:avLst/>
            </a:prstGeom>
            <a:noFill/>
            <a:ln w="25400" cap="flat">
              <a:solidFill>
                <a:schemeClr val="accent1">
                  <a:lumMod val="75000"/>
                </a:schemeClr>
              </a:solidFill>
              <a:prstDash val="solid"/>
              <a:miter lim="400000"/>
              <a:tailEnd type="triangle" w="med" len="med"/>
            </a:ln>
            <a:effectLst/>
          </p:spPr>
          <p:txBody>
            <a:bodyPr wrap="square" lIns="28787" tIns="28787" rIns="28787" bIns="28787" numCol="1" anchor="ctr">
              <a:noAutofit/>
            </a:bodyPr>
            <a:lstStyle/>
            <a:p>
              <a:pPr algn="ctr" defTabSz="1381806" eaLnBrk="1" fontAlgn="auto">
                <a:spcBef>
                  <a:spcPts val="0"/>
                </a:spcBef>
                <a:spcAft>
                  <a:spcPts val="0"/>
                </a:spcAft>
              </a:pPr>
              <a:endParaRPr sz="1000" kern="0">
                <a:solidFill>
                  <a:srgbClr val="5E5E5E"/>
                </a:solidFill>
                <a:latin typeface="Helvetica Neue"/>
                <a:sym typeface="Helvetica Neue"/>
              </a:endParaRPr>
            </a:p>
          </p:txBody>
        </p:sp>
        <p:sp>
          <p:nvSpPr>
            <p:cNvPr id="307" name="Unfolding">
              <a:extLst>
                <a:ext uri="{FF2B5EF4-FFF2-40B4-BE49-F238E27FC236}">
                  <a16:creationId xmlns:a16="http://schemas.microsoft.com/office/drawing/2014/main" id="{EEC0883A-1513-4CB0-A251-B2786308D3C0}"/>
                </a:ext>
              </a:extLst>
            </p:cNvPr>
            <p:cNvSpPr/>
            <p:nvPr/>
          </p:nvSpPr>
          <p:spPr>
            <a:xfrm>
              <a:off x="4220702" y="191183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787" tIns="28787" rIns="28787" bIns="28787" numCol="1" anchor="ctr">
              <a:spAutoFit/>
            </a:bodyPr>
            <a:lstStyle>
              <a:lvl1pPr>
                <a:defRPr sz="3800">
                  <a:solidFill>
                    <a:srgbClr val="000000"/>
                  </a:solidFill>
                </a:defRPr>
              </a:lvl1pPr>
            </a:lstStyle>
            <a:p>
              <a:pPr algn="ctr" defTabSz="1381806" eaLnBrk="1" fontAlgn="auto">
                <a:spcBef>
                  <a:spcPts val="0"/>
                </a:spcBef>
                <a:spcAft>
                  <a:spcPts val="0"/>
                </a:spcAft>
              </a:pPr>
              <a:r>
                <a:rPr lang="en-US" sz="1400" kern="0" dirty="0">
                  <a:latin typeface="Helvetica Neue"/>
                  <a:sym typeface="Helvetica Neue"/>
                </a:rPr>
                <a:t>Unfolding</a:t>
              </a:r>
              <a:endParaRPr sz="1400" kern="0" dirty="0">
                <a:latin typeface="Helvetica Neue"/>
                <a:sym typeface="Helvetica Neue"/>
              </a:endParaRPr>
            </a:p>
          </p:txBody>
        </p:sp>
        <p:sp>
          <p:nvSpPr>
            <p:cNvPr id="308" name="Detector level">
              <a:extLst>
                <a:ext uri="{FF2B5EF4-FFF2-40B4-BE49-F238E27FC236}">
                  <a16:creationId xmlns:a16="http://schemas.microsoft.com/office/drawing/2014/main" id="{9943F774-44F2-4BCD-9B9E-43BCF4AD5E6C}"/>
                </a:ext>
              </a:extLst>
            </p:cNvPr>
            <p:cNvSpPr/>
            <p:nvPr/>
          </p:nvSpPr>
          <p:spPr>
            <a:xfrm>
              <a:off x="4634959" y="3011702"/>
              <a:ext cx="370837" cy="1493904"/>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787" tIns="28787" rIns="28787" bIns="28787" numCol="1" anchor="ctr">
              <a:spAutoFit/>
            </a:bodyPr>
            <a:lstStyle>
              <a:lvl1pPr>
                <a:defRPr sz="3500">
                  <a:solidFill>
                    <a:schemeClr val="accent5">
                      <a:hueOff val="-82419"/>
                      <a:satOff val="-9513"/>
                      <a:lumOff val="-16343"/>
                    </a:schemeClr>
                  </a:solidFill>
                </a:defRPr>
              </a:lvl1pPr>
            </a:lstStyle>
            <a:p>
              <a:pPr algn="ctr" defTabSz="1381806" eaLnBrk="1" fontAlgn="auto">
                <a:spcBef>
                  <a:spcPts val="0"/>
                </a:spcBef>
                <a:spcAft>
                  <a:spcPts val="0"/>
                </a:spcAft>
              </a:pPr>
              <a:r>
                <a:rPr sz="1200" kern="0" dirty="0">
                  <a:solidFill>
                    <a:srgbClr val="FF644E">
                      <a:hueOff val="-82419"/>
                      <a:satOff val="-9513"/>
                      <a:lumOff val="-16343"/>
                    </a:srgbClr>
                  </a:solidFill>
                  <a:latin typeface="Helvetica Neue"/>
                  <a:sym typeface="Helvetica Neue"/>
                </a:rPr>
                <a:t>Detector level</a:t>
              </a:r>
            </a:p>
          </p:txBody>
        </p:sp>
        <p:sp>
          <p:nvSpPr>
            <p:cNvPr id="309" name="Particle level">
              <a:extLst>
                <a:ext uri="{FF2B5EF4-FFF2-40B4-BE49-F238E27FC236}">
                  <a16:creationId xmlns:a16="http://schemas.microsoft.com/office/drawing/2014/main" id="{514D3BE0-6117-461E-9896-85B328C7CBDD}"/>
                </a:ext>
              </a:extLst>
            </p:cNvPr>
            <p:cNvSpPr/>
            <p:nvPr/>
          </p:nvSpPr>
          <p:spPr>
            <a:xfrm>
              <a:off x="1973581" y="322274"/>
              <a:ext cx="1348544" cy="19156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787" tIns="28787" rIns="28787" bIns="28787" numCol="1" anchor="ctr">
              <a:spAutoFit/>
            </a:bodyPr>
            <a:lstStyle>
              <a:lvl1pPr>
                <a:defRPr sz="3500">
                  <a:solidFill>
                    <a:srgbClr val="000000"/>
                  </a:solidFill>
                </a:defRPr>
              </a:lvl1pPr>
            </a:lstStyle>
            <a:p>
              <a:pPr algn="ctr" defTabSz="1381806" eaLnBrk="1" fontAlgn="auto">
                <a:spcBef>
                  <a:spcPts val="0"/>
                </a:spcBef>
                <a:spcAft>
                  <a:spcPts val="0"/>
                </a:spcAft>
              </a:pPr>
              <a:r>
                <a:rPr sz="1200" kern="0" dirty="0">
                  <a:latin typeface="Helvetica Neue"/>
                  <a:sym typeface="Helvetica Neue"/>
                </a:rPr>
                <a:t>Particle level</a:t>
              </a:r>
            </a:p>
          </p:txBody>
        </p:sp>
      </p:grpSp>
      <p:pic>
        <p:nvPicPr>
          <p:cNvPr id="5" name="圖片 4" descr="一張含有 行, 圖表, 繪圖, 字型 的圖片&#10;&#10;自動產生的描述">
            <a:extLst>
              <a:ext uri="{FF2B5EF4-FFF2-40B4-BE49-F238E27FC236}">
                <a16:creationId xmlns:a16="http://schemas.microsoft.com/office/drawing/2014/main" id="{F83FECEB-3D63-9A1A-0C9A-BF956DC56CB9}"/>
              </a:ext>
            </a:extLst>
          </p:cNvPr>
          <p:cNvPicPr>
            <a:picLocks noChangeAspect="1"/>
          </p:cNvPicPr>
          <p:nvPr/>
        </p:nvPicPr>
        <p:blipFill>
          <a:blip r:embed="rId11"/>
          <a:stretch>
            <a:fillRect/>
          </a:stretch>
        </p:blipFill>
        <p:spPr>
          <a:xfrm>
            <a:off x="6450792" y="1479726"/>
            <a:ext cx="2613025" cy="1894840"/>
          </a:xfrm>
          <a:prstGeom prst="rect">
            <a:avLst/>
          </a:prstGeom>
        </p:spPr>
      </p:pic>
    </p:spTree>
    <p:extLst>
      <p:ext uri="{BB962C8B-B14F-4D97-AF65-F5344CB8AC3E}">
        <p14:creationId xmlns:p14="http://schemas.microsoft.com/office/powerpoint/2010/main" val="2322075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747E-9936-44AF-8C95-4047F171BD10}"/>
              </a:ext>
            </a:extLst>
          </p:cNvPr>
          <p:cNvSpPr>
            <a:spLocks noGrp="1"/>
          </p:cNvSpPr>
          <p:nvPr>
            <p:ph type="title"/>
          </p:nvPr>
        </p:nvSpPr>
        <p:spPr>
          <a:xfrm>
            <a:off x="15136" y="-2636"/>
            <a:ext cx="13817600" cy="790575"/>
          </a:xfrm>
        </p:spPr>
        <p:txBody>
          <a:bodyPr/>
          <a:lstStyle/>
          <a:p>
            <a:r>
              <a:rPr lang="en-US" sz="4350" dirty="0">
                <a:latin typeface="Arial"/>
                <a:cs typeface="Arial"/>
              </a:rPr>
              <a:t>Unfolded E2C in pp at 13 </a:t>
            </a:r>
            <a:r>
              <a:rPr lang="en-US" sz="4350" dirty="0" err="1">
                <a:latin typeface="Arial"/>
                <a:cs typeface="Arial"/>
              </a:rPr>
              <a:t>TeV</a:t>
            </a:r>
            <a:endParaRPr lang="en-US" dirty="0" err="1"/>
          </a:p>
        </p:txBody>
      </p:sp>
      <p:sp>
        <p:nvSpPr>
          <p:cNvPr id="3" name="Slide Number Placeholder 2">
            <a:extLst>
              <a:ext uri="{FF2B5EF4-FFF2-40B4-BE49-F238E27FC236}">
                <a16:creationId xmlns:a16="http://schemas.microsoft.com/office/drawing/2014/main" id="{DE3426F7-1D03-467F-A405-F0D8D06FAFAD}"/>
              </a:ext>
            </a:extLst>
          </p:cNvPr>
          <p:cNvSpPr>
            <a:spLocks noGrp="1"/>
          </p:cNvSpPr>
          <p:nvPr>
            <p:ph type="sldNum" idx="10"/>
          </p:nvPr>
        </p:nvSpPr>
        <p:spPr/>
        <p:txBody>
          <a:bodyPr/>
          <a:lstStyle/>
          <a:p>
            <a:pPr>
              <a:defRPr/>
            </a:pPr>
            <a:fld id="{5FAFCA32-E79B-49D5-A95D-2B1C2F2F5DAE}" type="slidenum">
              <a:rPr lang="en-US" altLang="en-US" smtClean="0"/>
              <a:pPr>
                <a:defRPr/>
              </a:pPr>
              <a:t>9</a:t>
            </a:fld>
            <a:endParaRPr lang="en-US" altLang="en-US"/>
          </a:p>
        </p:txBody>
      </p:sp>
      <p:sp>
        <p:nvSpPr>
          <p:cNvPr id="4" name="Footer Placeholder 3">
            <a:extLst>
              <a:ext uri="{FF2B5EF4-FFF2-40B4-BE49-F238E27FC236}">
                <a16:creationId xmlns:a16="http://schemas.microsoft.com/office/drawing/2014/main" id="{5618C442-07F1-4208-8FE0-A6B5BCBA7411}"/>
              </a:ext>
            </a:extLst>
          </p:cNvPr>
          <p:cNvSpPr>
            <a:spLocks noGrp="1"/>
          </p:cNvSpPr>
          <p:nvPr>
            <p:ph type="ftr" idx="3"/>
          </p:nvPr>
        </p:nvSpPr>
        <p:spPr/>
        <p:txBody>
          <a:bodyPr/>
          <a:lstStyle/>
          <a:p>
            <a:pPr>
              <a:defRPr/>
            </a:pPr>
            <a:r>
              <a:rPr lang="en-US" altLang="en-US" dirty="0"/>
              <a:t>EEC in </a:t>
            </a:r>
            <a:r>
              <a:rPr lang="en-US" altLang="en-US" dirty="0" err="1"/>
              <a:t>e+e</a:t>
            </a:r>
            <a:r>
              <a:rPr lang="en-US" altLang="en-US" dirty="0"/>
              <a:t>-, pp and PbPb with ALEPH and CMS</a:t>
            </a:r>
          </a:p>
        </p:txBody>
      </p:sp>
      <p:pic>
        <p:nvPicPr>
          <p:cNvPr id="6" name="EEECnorm3region.pdf" descr="EEECnorm3region.pdf">
            <a:extLst>
              <a:ext uri="{FF2B5EF4-FFF2-40B4-BE49-F238E27FC236}">
                <a16:creationId xmlns:a16="http://schemas.microsoft.com/office/drawing/2014/main" id="{1EF0EF2E-FF82-41CA-BBC1-3369AE5B5D87}"/>
              </a:ext>
            </a:extLst>
          </p:cNvPr>
          <p:cNvPicPr>
            <a:picLocks noChangeAspect="1"/>
          </p:cNvPicPr>
          <p:nvPr/>
        </p:nvPicPr>
        <p:blipFill>
          <a:blip r:embed="rId3"/>
          <a:srcRect/>
          <a:stretch>
            <a:fillRect/>
          </a:stretch>
        </p:blipFill>
        <p:spPr>
          <a:xfrm>
            <a:off x="3368463" y="2010151"/>
            <a:ext cx="7080676" cy="4795378"/>
          </a:xfrm>
          <a:prstGeom prst="rect">
            <a:avLst/>
          </a:prstGeom>
          <a:ln w="12700" cap="flat">
            <a:noFill/>
            <a:miter lim="400000"/>
          </a:ln>
          <a:effectLst/>
        </p:spPr>
      </p:pic>
      <p:grpSp>
        <p:nvGrpSpPr>
          <p:cNvPr id="7" name="Group">
            <a:extLst>
              <a:ext uri="{FF2B5EF4-FFF2-40B4-BE49-F238E27FC236}">
                <a16:creationId xmlns:a16="http://schemas.microsoft.com/office/drawing/2014/main" id="{EA79C898-F809-443C-9D2F-0682B79129CA}"/>
              </a:ext>
            </a:extLst>
          </p:cNvPr>
          <p:cNvGrpSpPr/>
          <p:nvPr/>
        </p:nvGrpSpPr>
        <p:grpSpPr>
          <a:xfrm>
            <a:off x="4532535" y="967254"/>
            <a:ext cx="5008895" cy="1118257"/>
            <a:chOff x="0" y="674"/>
            <a:chExt cx="9248754" cy="1973424"/>
          </a:xfrm>
        </p:grpSpPr>
        <p:grpSp>
          <p:nvGrpSpPr>
            <p:cNvPr id="8" name="Group">
              <a:extLst>
                <a:ext uri="{FF2B5EF4-FFF2-40B4-BE49-F238E27FC236}">
                  <a16:creationId xmlns:a16="http://schemas.microsoft.com/office/drawing/2014/main" id="{5B6D90E2-121A-4BE0-8688-4A468ED92CFF}"/>
                </a:ext>
              </a:extLst>
            </p:cNvPr>
            <p:cNvGrpSpPr/>
            <p:nvPr/>
          </p:nvGrpSpPr>
          <p:grpSpPr>
            <a:xfrm>
              <a:off x="8765242" y="1388106"/>
              <a:ext cx="483512" cy="51398"/>
              <a:chOff x="-1" y="0"/>
              <a:chExt cx="483511" cy="51396"/>
            </a:xfrm>
          </p:grpSpPr>
          <p:grpSp>
            <p:nvGrpSpPr>
              <p:cNvPr id="695" name="Group">
                <a:extLst>
                  <a:ext uri="{FF2B5EF4-FFF2-40B4-BE49-F238E27FC236}">
                    <a16:creationId xmlns:a16="http://schemas.microsoft.com/office/drawing/2014/main" id="{38D58AF5-C0CE-48CC-857C-682B13748C6B}"/>
                  </a:ext>
                </a:extLst>
              </p:cNvPr>
              <p:cNvGrpSpPr/>
              <p:nvPr/>
            </p:nvGrpSpPr>
            <p:grpSpPr>
              <a:xfrm>
                <a:off x="-1" y="0"/>
                <a:ext cx="241990" cy="51396"/>
                <a:chOff x="0" y="0"/>
                <a:chExt cx="241989" cy="51395"/>
              </a:xfrm>
            </p:grpSpPr>
            <p:grpSp>
              <p:nvGrpSpPr>
                <p:cNvPr id="702" name="Group">
                  <a:extLst>
                    <a:ext uri="{FF2B5EF4-FFF2-40B4-BE49-F238E27FC236}">
                      <a16:creationId xmlns:a16="http://schemas.microsoft.com/office/drawing/2014/main" id="{5447E48B-653B-4770-81DB-58BA5044C8DE}"/>
                    </a:ext>
                  </a:extLst>
                </p:cNvPr>
                <p:cNvGrpSpPr/>
                <p:nvPr/>
              </p:nvGrpSpPr>
              <p:grpSpPr>
                <a:xfrm>
                  <a:off x="0" y="0"/>
                  <a:ext cx="121025" cy="51395"/>
                  <a:chOff x="0" y="0"/>
                  <a:chExt cx="121025" cy="51393"/>
                </a:xfrm>
              </p:grpSpPr>
              <p:sp>
                <p:nvSpPr>
                  <p:cNvPr id="705" name="Connection Line">
                    <a:extLst>
                      <a:ext uri="{FF2B5EF4-FFF2-40B4-BE49-F238E27FC236}">
                        <a16:creationId xmlns:a16="http://schemas.microsoft.com/office/drawing/2014/main" id="{77906D35-A42F-4D6F-A451-2D36CBAA3C2A}"/>
                      </a:ext>
                    </a:extLst>
                  </p:cNvPr>
                  <p:cNvSpPr/>
                  <p:nvPr/>
                </p:nvSpPr>
                <p:spPr>
                  <a:xfrm>
                    <a:off x="0" y="0"/>
                    <a:ext cx="60316" cy="2589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06" name="Connection Line">
                    <a:extLst>
                      <a:ext uri="{FF2B5EF4-FFF2-40B4-BE49-F238E27FC236}">
                        <a16:creationId xmlns:a16="http://schemas.microsoft.com/office/drawing/2014/main" id="{C25008B0-0EA1-4ACC-8C8A-C28C481BEB65}"/>
                      </a:ext>
                    </a:extLst>
                  </p:cNvPr>
                  <p:cNvSpPr/>
                  <p:nvPr/>
                </p:nvSpPr>
                <p:spPr>
                  <a:xfrm>
                    <a:off x="60268" y="25424"/>
                    <a:ext cx="60757" cy="259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703" name="Connection Line">
                  <a:extLst>
                    <a:ext uri="{FF2B5EF4-FFF2-40B4-BE49-F238E27FC236}">
                      <a16:creationId xmlns:a16="http://schemas.microsoft.com/office/drawing/2014/main" id="{D98967F4-D340-408F-B51F-5DFA4734037F}"/>
                    </a:ext>
                  </a:extLst>
                </p:cNvPr>
                <p:cNvSpPr/>
                <p:nvPr/>
              </p:nvSpPr>
              <p:spPr>
                <a:xfrm>
                  <a:off x="120963" y="0"/>
                  <a:ext cx="60317" cy="2589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04" name="Connection Line">
                  <a:extLst>
                    <a:ext uri="{FF2B5EF4-FFF2-40B4-BE49-F238E27FC236}">
                      <a16:creationId xmlns:a16="http://schemas.microsoft.com/office/drawing/2014/main" id="{8B2E1175-5F0F-4E12-A77B-5B2AB8643004}"/>
                    </a:ext>
                  </a:extLst>
                </p:cNvPr>
                <p:cNvSpPr/>
                <p:nvPr/>
              </p:nvSpPr>
              <p:spPr>
                <a:xfrm>
                  <a:off x="181232" y="25424"/>
                  <a:ext cx="60757" cy="259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96" name="Group">
                <a:extLst>
                  <a:ext uri="{FF2B5EF4-FFF2-40B4-BE49-F238E27FC236}">
                    <a16:creationId xmlns:a16="http://schemas.microsoft.com/office/drawing/2014/main" id="{5A68A935-2B32-483F-9A67-00FE9E071FC9}"/>
                  </a:ext>
                </a:extLst>
              </p:cNvPr>
              <p:cNvGrpSpPr/>
              <p:nvPr/>
            </p:nvGrpSpPr>
            <p:grpSpPr>
              <a:xfrm>
                <a:off x="241520" y="0"/>
                <a:ext cx="241990" cy="51396"/>
                <a:chOff x="0" y="0"/>
                <a:chExt cx="241989" cy="51395"/>
              </a:xfrm>
            </p:grpSpPr>
            <p:grpSp>
              <p:nvGrpSpPr>
                <p:cNvPr id="697" name="Group">
                  <a:extLst>
                    <a:ext uri="{FF2B5EF4-FFF2-40B4-BE49-F238E27FC236}">
                      <a16:creationId xmlns:a16="http://schemas.microsoft.com/office/drawing/2014/main" id="{57436259-4CBF-414F-95A7-33551211DA23}"/>
                    </a:ext>
                  </a:extLst>
                </p:cNvPr>
                <p:cNvGrpSpPr/>
                <p:nvPr/>
              </p:nvGrpSpPr>
              <p:grpSpPr>
                <a:xfrm>
                  <a:off x="0" y="0"/>
                  <a:ext cx="121025" cy="51395"/>
                  <a:chOff x="0" y="0"/>
                  <a:chExt cx="121025" cy="51393"/>
                </a:xfrm>
              </p:grpSpPr>
              <p:sp>
                <p:nvSpPr>
                  <p:cNvPr id="700" name="Connection Line">
                    <a:extLst>
                      <a:ext uri="{FF2B5EF4-FFF2-40B4-BE49-F238E27FC236}">
                        <a16:creationId xmlns:a16="http://schemas.microsoft.com/office/drawing/2014/main" id="{7521BD73-691B-42FF-9C6E-7FFAC56360FA}"/>
                      </a:ext>
                    </a:extLst>
                  </p:cNvPr>
                  <p:cNvSpPr/>
                  <p:nvPr/>
                </p:nvSpPr>
                <p:spPr>
                  <a:xfrm>
                    <a:off x="0" y="0"/>
                    <a:ext cx="60316" cy="2589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01" name="Connection Line">
                    <a:extLst>
                      <a:ext uri="{FF2B5EF4-FFF2-40B4-BE49-F238E27FC236}">
                        <a16:creationId xmlns:a16="http://schemas.microsoft.com/office/drawing/2014/main" id="{B1035A32-6038-4FE1-81B8-EBBF8080486F}"/>
                      </a:ext>
                    </a:extLst>
                  </p:cNvPr>
                  <p:cNvSpPr/>
                  <p:nvPr/>
                </p:nvSpPr>
                <p:spPr>
                  <a:xfrm>
                    <a:off x="60268" y="25424"/>
                    <a:ext cx="60757" cy="259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98" name="Connection Line">
                  <a:extLst>
                    <a:ext uri="{FF2B5EF4-FFF2-40B4-BE49-F238E27FC236}">
                      <a16:creationId xmlns:a16="http://schemas.microsoft.com/office/drawing/2014/main" id="{A629F916-9A9D-4715-B58E-16D33FA5A4AE}"/>
                    </a:ext>
                  </a:extLst>
                </p:cNvPr>
                <p:cNvSpPr/>
                <p:nvPr/>
              </p:nvSpPr>
              <p:spPr>
                <a:xfrm>
                  <a:off x="120963" y="0"/>
                  <a:ext cx="60317" cy="2589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99" name="Connection Line">
                  <a:extLst>
                    <a:ext uri="{FF2B5EF4-FFF2-40B4-BE49-F238E27FC236}">
                      <a16:creationId xmlns:a16="http://schemas.microsoft.com/office/drawing/2014/main" id="{A8D3754A-0446-4475-80BB-5550175AE7A6}"/>
                    </a:ext>
                  </a:extLst>
                </p:cNvPr>
                <p:cNvSpPr/>
                <p:nvPr/>
              </p:nvSpPr>
              <p:spPr>
                <a:xfrm>
                  <a:off x="181232" y="25424"/>
                  <a:ext cx="60757" cy="259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sp>
          <p:nvSpPr>
            <p:cNvPr id="9" name="Line">
              <a:extLst>
                <a:ext uri="{FF2B5EF4-FFF2-40B4-BE49-F238E27FC236}">
                  <a16:creationId xmlns:a16="http://schemas.microsoft.com/office/drawing/2014/main" id="{13585E96-F667-4CA5-A699-9986910CC241}"/>
                </a:ext>
              </a:extLst>
            </p:cNvPr>
            <p:cNvSpPr/>
            <p:nvPr/>
          </p:nvSpPr>
          <p:spPr>
            <a:xfrm>
              <a:off x="8224564" y="1099552"/>
              <a:ext cx="547332" cy="321354"/>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 name="Line">
              <a:extLst>
                <a:ext uri="{FF2B5EF4-FFF2-40B4-BE49-F238E27FC236}">
                  <a16:creationId xmlns:a16="http://schemas.microsoft.com/office/drawing/2014/main" id="{89E000E8-6C5E-44DC-B314-F4FFD94651AE}"/>
                </a:ext>
              </a:extLst>
            </p:cNvPr>
            <p:cNvSpPr/>
            <p:nvPr/>
          </p:nvSpPr>
          <p:spPr>
            <a:xfrm flipV="1">
              <a:off x="8344373" y="1424424"/>
              <a:ext cx="423682" cy="69458"/>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nvGrpSpPr>
            <p:cNvPr id="11" name="Group">
              <a:extLst>
                <a:ext uri="{FF2B5EF4-FFF2-40B4-BE49-F238E27FC236}">
                  <a16:creationId xmlns:a16="http://schemas.microsoft.com/office/drawing/2014/main" id="{97622123-9969-4AD9-BEA4-9133AA32264D}"/>
                </a:ext>
              </a:extLst>
            </p:cNvPr>
            <p:cNvGrpSpPr/>
            <p:nvPr/>
          </p:nvGrpSpPr>
          <p:grpSpPr>
            <a:xfrm rot="17877144">
              <a:off x="8282397" y="1359325"/>
              <a:ext cx="271223" cy="28833"/>
              <a:chOff x="0" y="0"/>
              <a:chExt cx="271222" cy="28832"/>
            </a:xfrm>
          </p:grpSpPr>
          <p:grpSp>
            <p:nvGrpSpPr>
              <p:cNvPr id="683" name="Group">
                <a:extLst>
                  <a:ext uri="{FF2B5EF4-FFF2-40B4-BE49-F238E27FC236}">
                    <a16:creationId xmlns:a16="http://schemas.microsoft.com/office/drawing/2014/main" id="{A799C13D-9A73-4340-BC41-FE141E3BAAEF}"/>
                  </a:ext>
                </a:extLst>
              </p:cNvPr>
              <p:cNvGrpSpPr/>
              <p:nvPr/>
            </p:nvGrpSpPr>
            <p:grpSpPr>
              <a:xfrm>
                <a:off x="0" y="0"/>
                <a:ext cx="135743" cy="28832"/>
                <a:chOff x="0" y="0"/>
                <a:chExt cx="135742" cy="28831"/>
              </a:xfrm>
            </p:grpSpPr>
            <p:grpSp>
              <p:nvGrpSpPr>
                <p:cNvPr id="690" name="Group">
                  <a:extLst>
                    <a:ext uri="{FF2B5EF4-FFF2-40B4-BE49-F238E27FC236}">
                      <a16:creationId xmlns:a16="http://schemas.microsoft.com/office/drawing/2014/main" id="{DD66C2A4-AD14-44ED-98E5-8944D3F3B654}"/>
                    </a:ext>
                  </a:extLst>
                </p:cNvPr>
                <p:cNvGrpSpPr/>
                <p:nvPr/>
              </p:nvGrpSpPr>
              <p:grpSpPr>
                <a:xfrm>
                  <a:off x="0" y="0"/>
                  <a:ext cx="67888" cy="28831"/>
                  <a:chOff x="0" y="0"/>
                  <a:chExt cx="67888" cy="28829"/>
                </a:xfrm>
              </p:grpSpPr>
              <p:sp>
                <p:nvSpPr>
                  <p:cNvPr id="693" name="Connection Line">
                    <a:extLst>
                      <a:ext uri="{FF2B5EF4-FFF2-40B4-BE49-F238E27FC236}">
                        <a16:creationId xmlns:a16="http://schemas.microsoft.com/office/drawing/2014/main" id="{A2C090CD-3791-4F33-BEBD-AAF52202DB35}"/>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94" name="Connection Line">
                    <a:extLst>
                      <a:ext uri="{FF2B5EF4-FFF2-40B4-BE49-F238E27FC236}">
                        <a16:creationId xmlns:a16="http://schemas.microsoft.com/office/drawing/2014/main" id="{EC0F8C1E-1C68-47F0-8666-E707977E6DA3}"/>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91" name="Connection Line">
                  <a:extLst>
                    <a:ext uri="{FF2B5EF4-FFF2-40B4-BE49-F238E27FC236}">
                      <a16:creationId xmlns:a16="http://schemas.microsoft.com/office/drawing/2014/main" id="{B075633D-8680-4070-B203-E7306D5810AB}"/>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92" name="Connection Line">
                  <a:extLst>
                    <a:ext uri="{FF2B5EF4-FFF2-40B4-BE49-F238E27FC236}">
                      <a16:creationId xmlns:a16="http://schemas.microsoft.com/office/drawing/2014/main" id="{F1204020-AB78-4827-948C-CEB28BADBCFF}"/>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84" name="Group">
                <a:extLst>
                  <a:ext uri="{FF2B5EF4-FFF2-40B4-BE49-F238E27FC236}">
                    <a16:creationId xmlns:a16="http://schemas.microsoft.com/office/drawing/2014/main" id="{F6845F5C-0BB9-41AB-BB39-799220DF49DA}"/>
                  </a:ext>
                </a:extLst>
              </p:cNvPr>
              <p:cNvGrpSpPr/>
              <p:nvPr/>
            </p:nvGrpSpPr>
            <p:grpSpPr>
              <a:xfrm>
                <a:off x="135479" y="0"/>
                <a:ext cx="135743" cy="28832"/>
                <a:chOff x="0" y="0"/>
                <a:chExt cx="135742" cy="28831"/>
              </a:xfrm>
            </p:grpSpPr>
            <p:grpSp>
              <p:nvGrpSpPr>
                <p:cNvPr id="685" name="Group">
                  <a:extLst>
                    <a:ext uri="{FF2B5EF4-FFF2-40B4-BE49-F238E27FC236}">
                      <a16:creationId xmlns:a16="http://schemas.microsoft.com/office/drawing/2014/main" id="{F314BEBC-647E-46DE-9499-C85999AE086F}"/>
                    </a:ext>
                  </a:extLst>
                </p:cNvPr>
                <p:cNvGrpSpPr/>
                <p:nvPr/>
              </p:nvGrpSpPr>
              <p:grpSpPr>
                <a:xfrm>
                  <a:off x="0" y="0"/>
                  <a:ext cx="67888" cy="28831"/>
                  <a:chOff x="0" y="0"/>
                  <a:chExt cx="67888" cy="28829"/>
                </a:xfrm>
              </p:grpSpPr>
              <p:sp>
                <p:nvSpPr>
                  <p:cNvPr id="688" name="Connection Line">
                    <a:extLst>
                      <a:ext uri="{FF2B5EF4-FFF2-40B4-BE49-F238E27FC236}">
                        <a16:creationId xmlns:a16="http://schemas.microsoft.com/office/drawing/2014/main" id="{1DF83586-465B-40C2-A0BD-C525AB0120A2}"/>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89" name="Connection Line">
                    <a:extLst>
                      <a:ext uri="{FF2B5EF4-FFF2-40B4-BE49-F238E27FC236}">
                        <a16:creationId xmlns:a16="http://schemas.microsoft.com/office/drawing/2014/main" id="{CA5EBCFA-1E92-43C0-8CAB-E99D366A55BF}"/>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86" name="Connection Line">
                  <a:extLst>
                    <a:ext uri="{FF2B5EF4-FFF2-40B4-BE49-F238E27FC236}">
                      <a16:creationId xmlns:a16="http://schemas.microsoft.com/office/drawing/2014/main" id="{88229A4C-3CFF-4565-BD67-9FBE9D579E37}"/>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87" name="Connection Line">
                  <a:extLst>
                    <a:ext uri="{FF2B5EF4-FFF2-40B4-BE49-F238E27FC236}">
                      <a16:creationId xmlns:a16="http://schemas.microsoft.com/office/drawing/2014/main" id="{F15FAE44-FB4F-4DFA-A396-E148AEA82F10}"/>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sp>
          <p:nvSpPr>
            <p:cNvPr id="12" name="Line">
              <a:extLst>
                <a:ext uri="{FF2B5EF4-FFF2-40B4-BE49-F238E27FC236}">
                  <a16:creationId xmlns:a16="http://schemas.microsoft.com/office/drawing/2014/main" id="{1B67E06D-9798-410F-A964-12AF4A308540}"/>
                </a:ext>
              </a:extLst>
            </p:cNvPr>
            <p:cNvSpPr/>
            <p:nvPr/>
          </p:nvSpPr>
          <p:spPr>
            <a:xfrm>
              <a:off x="7867234" y="1495487"/>
              <a:ext cx="483510" cy="1"/>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nvGrpSpPr>
            <p:cNvPr id="13" name="Group">
              <a:extLst>
                <a:ext uri="{FF2B5EF4-FFF2-40B4-BE49-F238E27FC236}">
                  <a16:creationId xmlns:a16="http://schemas.microsoft.com/office/drawing/2014/main" id="{2DD990E0-6795-4F78-A790-1C9F195D80CD}"/>
                </a:ext>
              </a:extLst>
            </p:cNvPr>
            <p:cNvGrpSpPr/>
            <p:nvPr/>
          </p:nvGrpSpPr>
          <p:grpSpPr>
            <a:xfrm flipH="1">
              <a:off x="7596749" y="1481072"/>
              <a:ext cx="271224" cy="28834"/>
              <a:chOff x="-1" y="0"/>
              <a:chExt cx="271223" cy="28832"/>
            </a:xfrm>
          </p:grpSpPr>
          <p:grpSp>
            <p:nvGrpSpPr>
              <p:cNvPr id="671" name="Group">
                <a:extLst>
                  <a:ext uri="{FF2B5EF4-FFF2-40B4-BE49-F238E27FC236}">
                    <a16:creationId xmlns:a16="http://schemas.microsoft.com/office/drawing/2014/main" id="{FC117D4C-05C0-4F32-8AE2-3A7C4CC8AB89}"/>
                  </a:ext>
                </a:extLst>
              </p:cNvPr>
              <p:cNvGrpSpPr/>
              <p:nvPr/>
            </p:nvGrpSpPr>
            <p:grpSpPr>
              <a:xfrm>
                <a:off x="-1" y="0"/>
                <a:ext cx="135743" cy="28832"/>
                <a:chOff x="0" y="0"/>
                <a:chExt cx="135742" cy="28831"/>
              </a:xfrm>
            </p:grpSpPr>
            <p:grpSp>
              <p:nvGrpSpPr>
                <p:cNvPr id="678" name="Group">
                  <a:extLst>
                    <a:ext uri="{FF2B5EF4-FFF2-40B4-BE49-F238E27FC236}">
                      <a16:creationId xmlns:a16="http://schemas.microsoft.com/office/drawing/2014/main" id="{C60D30BD-793B-4892-B50C-2B833777DA63}"/>
                    </a:ext>
                  </a:extLst>
                </p:cNvPr>
                <p:cNvGrpSpPr/>
                <p:nvPr/>
              </p:nvGrpSpPr>
              <p:grpSpPr>
                <a:xfrm>
                  <a:off x="0" y="0"/>
                  <a:ext cx="67888" cy="28831"/>
                  <a:chOff x="0" y="0"/>
                  <a:chExt cx="67888" cy="28829"/>
                </a:xfrm>
              </p:grpSpPr>
              <p:sp>
                <p:nvSpPr>
                  <p:cNvPr id="681" name="Connection Line">
                    <a:extLst>
                      <a:ext uri="{FF2B5EF4-FFF2-40B4-BE49-F238E27FC236}">
                        <a16:creationId xmlns:a16="http://schemas.microsoft.com/office/drawing/2014/main" id="{C626E652-C4F4-48E9-97D8-4E7C2A8E7FA4}"/>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82" name="Connection Line">
                    <a:extLst>
                      <a:ext uri="{FF2B5EF4-FFF2-40B4-BE49-F238E27FC236}">
                        <a16:creationId xmlns:a16="http://schemas.microsoft.com/office/drawing/2014/main" id="{BB6C4846-5FEB-4A9F-9BA0-0DEBE19DCB8A}"/>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79" name="Connection Line">
                  <a:extLst>
                    <a:ext uri="{FF2B5EF4-FFF2-40B4-BE49-F238E27FC236}">
                      <a16:creationId xmlns:a16="http://schemas.microsoft.com/office/drawing/2014/main" id="{C1FAB927-EF65-4FFA-BFCF-FC5E365845E5}"/>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80" name="Connection Line">
                  <a:extLst>
                    <a:ext uri="{FF2B5EF4-FFF2-40B4-BE49-F238E27FC236}">
                      <a16:creationId xmlns:a16="http://schemas.microsoft.com/office/drawing/2014/main" id="{C2FAECB8-61CC-4A92-ADED-51A6537F774D}"/>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72" name="Group">
                <a:extLst>
                  <a:ext uri="{FF2B5EF4-FFF2-40B4-BE49-F238E27FC236}">
                    <a16:creationId xmlns:a16="http://schemas.microsoft.com/office/drawing/2014/main" id="{FDE9982D-5F22-4654-83EB-C39B7A1A4F3B}"/>
                  </a:ext>
                </a:extLst>
              </p:cNvPr>
              <p:cNvGrpSpPr/>
              <p:nvPr/>
            </p:nvGrpSpPr>
            <p:grpSpPr>
              <a:xfrm>
                <a:off x="135479" y="0"/>
                <a:ext cx="135743" cy="28832"/>
                <a:chOff x="0" y="0"/>
                <a:chExt cx="135742" cy="28831"/>
              </a:xfrm>
            </p:grpSpPr>
            <p:grpSp>
              <p:nvGrpSpPr>
                <p:cNvPr id="673" name="Group">
                  <a:extLst>
                    <a:ext uri="{FF2B5EF4-FFF2-40B4-BE49-F238E27FC236}">
                      <a16:creationId xmlns:a16="http://schemas.microsoft.com/office/drawing/2014/main" id="{DB888109-1A38-4846-AD42-54840E6BE176}"/>
                    </a:ext>
                  </a:extLst>
                </p:cNvPr>
                <p:cNvGrpSpPr/>
                <p:nvPr/>
              </p:nvGrpSpPr>
              <p:grpSpPr>
                <a:xfrm>
                  <a:off x="0" y="0"/>
                  <a:ext cx="67888" cy="28831"/>
                  <a:chOff x="0" y="0"/>
                  <a:chExt cx="67888" cy="28829"/>
                </a:xfrm>
              </p:grpSpPr>
              <p:sp>
                <p:nvSpPr>
                  <p:cNvPr id="676" name="Connection Line">
                    <a:extLst>
                      <a:ext uri="{FF2B5EF4-FFF2-40B4-BE49-F238E27FC236}">
                        <a16:creationId xmlns:a16="http://schemas.microsoft.com/office/drawing/2014/main" id="{86079025-6A6E-46A0-B8A6-5D129CA676E8}"/>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77" name="Connection Line">
                    <a:extLst>
                      <a:ext uri="{FF2B5EF4-FFF2-40B4-BE49-F238E27FC236}">
                        <a16:creationId xmlns:a16="http://schemas.microsoft.com/office/drawing/2014/main" id="{F7CEC22B-9574-4388-805B-2FBDE712D385}"/>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74" name="Connection Line">
                  <a:extLst>
                    <a:ext uri="{FF2B5EF4-FFF2-40B4-BE49-F238E27FC236}">
                      <a16:creationId xmlns:a16="http://schemas.microsoft.com/office/drawing/2014/main" id="{6FEB88AE-2286-45D6-AB62-6779C6909744}"/>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75" name="Connection Line">
                  <a:extLst>
                    <a:ext uri="{FF2B5EF4-FFF2-40B4-BE49-F238E27FC236}">
                      <a16:creationId xmlns:a16="http://schemas.microsoft.com/office/drawing/2014/main" id="{0F9F2352-8747-48CB-8944-545154050DC3}"/>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sp>
          <p:nvSpPr>
            <p:cNvPr id="14" name="Line">
              <a:extLst>
                <a:ext uri="{FF2B5EF4-FFF2-40B4-BE49-F238E27FC236}">
                  <a16:creationId xmlns:a16="http://schemas.microsoft.com/office/drawing/2014/main" id="{7FF8EBD4-EE1C-41DC-BB7C-CBED23C7D936}"/>
                </a:ext>
              </a:extLst>
            </p:cNvPr>
            <p:cNvSpPr/>
            <p:nvPr/>
          </p:nvSpPr>
          <p:spPr>
            <a:xfrm flipV="1">
              <a:off x="6816127" y="1494136"/>
              <a:ext cx="1085798" cy="395042"/>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nvGrpSpPr>
            <p:cNvPr id="15" name="Group">
              <a:extLst>
                <a:ext uri="{FF2B5EF4-FFF2-40B4-BE49-F238E27FC236}">
                  <a16:creationId xmlns:a16="http://schemas.microsoft.com/office/drawing/2014/main" id="{37708F4A-B0B4-4161-9AAF-BE12729A8035}"/>
                </a:ext>
              </a:extLst>
            </p:cNvPr>
            <p:cNvGrpSpPr/>
            <p:nvPr/>
          </p:nvGrpSpPr>
          <p:grpSpPr>
            <a:xfrm rot="11817949">
              <a:off x="6817160" y="920536"/>
              <a:ext cx="1165650" cy="41308"/>
              <a:chOff x="-3" y="-5"/>
              <a:chExt cx="1165648" cy="41307"/>
            </a:xfrm>
          </p:grpSpPr>
          <p:grpSp>
            <p:nvGrpSpPr>
              <p:cNvPr id="631" name="Group">
                <a:extLst>
                  <a:ext uri="{FF2B5EF4-FFF2-40B4-BE49-F238E27FC236}">
                    <a16:creationId xmlns:a16="http://schemas.microsoft.com/office/drawing/2014/main" id="{4D1FF33F-3A13-4CFC-8C40-A2750C18956E}"/>
                  </a:ext>
                </a:extLst>
              </p:cNvPr>
              <p:cNvGrpSpPr/>
              <p:nvPr/>
            </p:nvGrpSpPr>
            <p:grpSpPr>
              <a:xfrm rot="21600000">
                <a:off x="-3" y="-5"/>
                <a:ext cx="776942" cy="41307"/>
                <a:chOff x="-2" y="-4"/>
                <a:chExt cx="776939" cy="41305"/>
              </a:xfrm>
            </p:grpSpPr>
            <p:grpSp>
              <p:nvGrpSpPr>
                <p:cNvPr id="645" name="Group">
                  <a:extLst>
                    <a:ext uri="{FF2B5EF4-FFF2-40B4-BE49-F238E27FC236}">
                      <a16:creationId xmlns:a16="http://schemas.microsoft.com/office/drawing/2014/main" id="{97E123B4-B17A-4C28-9070-53FA6561BF95}"/>
                    </a:ext>
                  </a:extLst>
                </p:cNvPr>
                <p:cNvGrpSpPr/>
                <p:nvPr/>
              </p:nvGrpSpPr>
              <p:grpSpPr>
                <a:xfrm rot="21600000">
                  <a:off x="-2" y="-4"/>
                  <a:ext cx="388535" cy="41305"/>
                  <a:chOff x="-1" y="-3"/>
                  <a:chExt cx="388534" cy="41303"/>
                </a:xfrm>
              </p:grpSpPr>
              <p:grpSp>
                <p:nvGrpSpPr>
                  <p:cNvPr id="659" name="Group">
                    <a:extLst>
                      <a:ext uri="{FF2B5EF4-FFF2-40B4-BE49-F238E27FC236}">
                        <a16:creationId xmlns:a16="http://schemas.microsoft.com/office/drawing/2014/main" id="{79D6068E-539A-43B1-9578-F6083CACC564}"/>
                      </a:ext>
                    </a:extLst>
                  </p:cNvPr>
                  <p:cNvGrpSpPr/>
                  <p:nvPr/>
                </p:nvGrpSpPr>
                <p:grpSpPr>
                  <a:xfrm rot="21600000">
                    <a:off x="-1" y="-3"/>
                    <a:ext cx="194456" cy="41303"/>
                    <a:chOff x="0" y="-2"/>
                    <a:chExt cx="194455" cy="41301"/>
                  </a:xfrm>
                </p:grpSpPr>
                <p:grpSp>
                  <p:nvGrpSpPr>
                    <p:cNvPr id="666" name="Group">
                      <a:extLst>
                        <a:ext uri="{FF2B5EF4-FFF2-40B4-BE49-F238E27FC236}">
                          <a16:creationId xmlns:a16="http://schemas.microsoft.com/office/drawing/2014/main" id="{0251A232-4DB6-4A81-85E1-4629623A444C}"/>
                        </a:ext>
                      </a:extLst>
                    </p:cNvPr>
                    <p:cNvGrpSpPr/>
                    <p:nvPr/>
                  </p:nvGrpSpPr>
                  <p:grpSpPr>
                    <a:xfrm rot="21600000">
                      <a:off x="0" y="-2"/>
                      <a:ext cx="97252" cy="41301"/>
                      <a:chOff x="0" y="-1"/>
                      <a:chExt cx="97252" cy="41299"/>
                    </a:xfrm>
                  </p:grpSpPr>
                  <p:sp>
                    <p:nvSpPr>
                      <p:cNvPr id="669" name="Connection Line">
                        <a:extLst>
                          <a:ext uri="{FF2B5EF4-FFF2-40B4-BE49-F238E27FC236}">
                            <a16:creationId xmlns:a16="http://schemas.microsoft.com/office/drawing/2014/main" id="{FE214C94-0456-4241-A91F-33318F9A31B0}"/>
                          </a:ext>
                        </a:extLst>
                      </p:cNvPr>
                      <p:cNvSpPr/>
                      <p:nvPr/>
                    </p:nvSpPr>
                    <p:spPr>
                      <a:xfrm>
                        <a:off x="0"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70" name="Connection Line">
                        <a:extLst>
                          <a:ext uri="{FF2B5EF4-FFF2-40B4-BE49-F238E27FC236}">
                            <a16:creationId xmlns:a16="http://schemas.microsoft.com/office/drawing/2014/main" id="{FD238A40-0FBB-4D53-BADF-9B8D7B49A7BC}"/>
                          </a:ext>
                        </a:extLst>
                      </p:cNvPr>
                      <p:cNvSpPr/>
                      <p:nvPr/>
                    </p:nvSpPr>
                    <p:spPr>
                      <a:xfrm>
                        <a:off x="48429"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67" name="Connection Line">
                      <a:extLst>
                        <a:ext uri="{FF2B5EF4-FFF2-40B4-BE49-F238E27FC236}">
                          <a16:creationId xmlns:a16="http://schemas.microsoft.com/office/drawing/2014/main" id="{AC4B774F-BE10-4E4D-8579-B23B2C29FA87}"/>
                        </a:ext>
                      </a:extLst>
                    </p:cNvPr>
                    <p:cNvSpPr/>
                    <p:nvPr/>
                  </p:nvSpPr>
                  <p:spPr>
                    <a:xfrm>
                      <a:off x="97202"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68" name="Connection Line">
                      <a:extLst>
                        <a:ext uri="{FF2B5EF4-FFF2-40B4-BE49-F238E27FC236}">
                          <a16:creationId xmlns:a16="http://schemas.microsoft.com/office/drawing/2014/main" id="{F9598D5A-AAD0-4BC9-867C-CB379572ED77}"/>
                        </a:ext>
                      </a:extLst>
                    </p:cNvPr>
                    <p:cNvSpPr/>
                    <p:nvPr/>
                  </p:nvSpPr>
                  <p:spPr>
                    <a:xfrm>
                      <a:off x="145632"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60" name="Group">
                    <a:extLst>
                      <a:ext uri="{FF2B5EF4-FFF2-40B4-BE49-F238E27FC236}">
                        <a16:creationId xmlns:a16="http://schemas.microsoft.com/office/drawing/2014/main" id="{91205252-1006-4F4D-824B-06E2A3EC5949}"/>
                      </a:ext>
                    </a:extLst>
                  </p:cNvPr>
                  <p:cNvGrpSpPr/>
                  <p:nvPr/>
                </p:nvGrpSpPr>
                <p:grpSpPr>
                  <a:xfrm rot="21600000">
                    <a:off x="194077" y="-3"/>
                    <a:ext cx="194456" cy="41303"/>
                    <a:chOff x="0" y="-2"/>
                    <a:chExt cx="194455" cy="41301"/>
                  </a:xfrm>
                </p:grpSpPr>
                <p:grpSp>
                  <p:nvGrpSpPr>
                    <p:cNvPr id="661" name="Group">
                      <a:extLst>
                        <a:ext uri="{FF2B5EF4-FFF2-40B4-BE49-F238E27FC236}">
                          <a16:creationId xmlns:a16="http://schemas.microsoft.com/office/drawing/2014/main" id="{10C18BC0-DCED-48ED-B4ED-DE2A3F37FC69}"/>
                        </a:ext>
                      </a:extLst>
                    </p:cNvPr>
                    <p:cNvGrpSpPr/>
                    <p:nvPr/>
                  </p:nvGrpSpPr>
                  <p:grpSpPr>
                    <a:xfrm rot="21600000">
                      <a:off x="0" y="-2"/>
                      <a:ext cx="97252" cy="41301"/>
                      <a:chOff x="0" y="-1"/>
                      <a:chExt cx="97252" cy="41299"/>
                    </a:xfrm>
                  </p:grpSpPr>
                  <p:sp>
                    <p:nvSpPr>
                      <p:cNvPr id="664" name="Connection Line">
                        <a:extLst>
                          <a:ext uri="{FF2B5EF4-FFF2-40B4-BE49-F238E27FC236}">
                            <a16:creationId xmlns:a16="http://schemas.microsoft.com/office/drawing/2014/main" id="{C74F5F80-4BC4-4993-B199-484BD9FA4704}"/>
                          </a:ext>
                        </a:extLst>
                      </p:cNvPr>
                      <p:cNvSpPr/>
                      <p:nvPr/>
                    </p:nvSpPr>
                    <p:spPr>
                      <a:xfrm>
                        <a:off x="0"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65" name="Connection Line">
                        <a:extLst>
                          <a:ext uri="{FF2B5EF4-FFF2-40B4-BE49-F238E27FC236}">
                            <a16:creationId xmlns:a16="http://schemas.microsoft.com/office/drawing/2014/main" id="{B0A97FB8-FFC7-4EC1-8F15-24686B4B4496}"/>
                          </a:ext>
                        </a:extLst>
                      </p:cNvPr>
                      <p:cNvSpPr/>
                      <p:nvPr/>
                    </p:nvSpPr>
                    <p:spPr>
                      <a:xfrm>
                        <a:off x="48429"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62" name="Connection Line">
                      <a:extLst>
                        <a:ext uri="{FF2B5EF4-FFF2-40B4-BE49-F238E27FC236}">
                          <a16:creationId xmlns:a16="http://schemas.microsoft.com/office/drawing/2014/main" id="{872F80E0-8973-442A-A45D-67B7C4F7C12B}"/>
                        </a:ext>
                      </a:extLst>
                    </p:cNvPr>
                    <p:cNvSpPr/>
                    <p:nvPr/>
                  </p:nvSpPr>
                  <p:spPr>
                    <a:xfrm>
                      <a:off x="97202"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63" name="Connection Line">
                      <a:extLst>
                        <a:ext uri="{FF2B5EF4-FFF2-40B4-BE49-F238E27FC236}">
                          <a16:creationId xmlns:a16="http://schemas.microsoft.com/office/drawing/2014/main" id="{0B8EAB9E-1BE4-474B-AE75-25E3AD05DC34}"/>
                        </a:ext>
                      </a:extLst>
                    </p:cNvPr>
                    <p:cNvSpPr/>
                    <p:nvPr/>
                  </p:nvSpPr>
                  <p:spPr>
                    <a:xfrm>
                      <a:off x="145632"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646" name="Group">
                  <a:extLst>
                    <a:ext uri="{FF2B5EF4-FFF2-40B4-BE49-F238E27FC236}">
                      <a16:creationId xmlns:a16="http://schemas.microsoft.com/office/drawing/2014/main" id="{91AD7DB5-4A39-4883-B25F-FC9962808F54}"/>
                    </a:ext>
                  </a:extLst>
                </p:cNvPr>
                <p:cNvGrpSpPr/>
                <p:nvPr/>
              </p:nvGrpSpPr>
              <p:grpSpPr>
                <a:xfrm rot="21600000">
                  <a:off x="388402" y="-4"/>
                  <a:ext cx="388535" cy="41305"/>
                  <a:chOff x="-1" y="-3"/>
                  <a:chExt cx="388534" cy="41303"/>
                </a:xfrm>
              </p:grpSpPr>
              <p:grpSp>
                <p:nvGrpSpPr>
                  <p:cNvPr id="647" name="Group">
                    <a:extLst>
                      <a:ext uri="{FF2B5EF4-FFF2-40B4-BE49-F238E27FC236}">
                        <a16:creationId xmlns:a16="http://schemas.microsoft.com/office/drawing/2014/main" id="{27EC5CC4-6075-4A73-9271-170255F1AAFB}"/>
                      </a:ext>
                    </a:extLst>
                  </p:cNvPr>
                  <p:cNvGrpSpPr/>
                  <p:nvPr/>
                </p:nvGrpSpPr>
                <p:grpSpPr>
                  <a:xfrm rot="21600000">
                    <a:off x="-1" y="-3"/>
                    <a:ext cx="194456" cy="41303"/>
                    <a:chOff x="0" y="-2"/>
                    <a:chExt cx="194455" cy="41301"/>
                  </a:xfrm>
                </p:grpSpPr>
                <p:grpSp>
                  <p:nvGrpSpPr>
                    <p:cNvPr id="654" name="Group">
                      <a:extLst>
                        <a:ext uri="{FF2B5EF4-FFF2-40B4-BE49-F238E27FC236}">
                          <a16:creationId xmlns:a16="http://schemas.microsoft.com/office/drawing/2014/main" id="{838563BA-0BB1-400B-8C7C-64D4503BA37A}"/>
                        </a:ext>
                      </a:extLst>
                    </p:cNvPr>
                    <p:cNvGrpSpPr/>
                    <p:nvPr/>
                  </p:nvGrpSpPr>
                  <p:grpSpPr>
                    <a:xfrm rot="21600000">
                      <a:off x="0" y="-2"/>
                      <a:ext cx="97252" cy="41301"/>
                      <a:chOff x="0" y="-1"/>
                      <a:chExt cx="97252" cy="41299"/>
                    </a:xfrm>
                  </p:grpSpPr>
                  <p:sp>
                    <p:nvSpPr>
                      <p:cNvPr id="657" name="Connection Line">
                        <a:extLst>
                          <a:ext uri="{FF2B5EF4-FFF2-40B4-BE49-F238E27FC236}">
                            <a16:creationId xmlns:a16="http://schemas.microsoft.com/office/drawing/2014/main" id="{0E1CF394-5691-4417-B9BD-925BAEDA95DA}"/>
                          </a:ext>
                        </a:extLst>
                      </p:cNvPr>
                      <p:cNvSpPr/>
                      <p:nvPr/>
                    </p:nvSpPr>
                    <p:spPr>
                      <a:xfrm>
                        <a:off x="0"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58" name="Connection Line">
                        <a:extLst>
                          <a:ext uri="{FF2B5EF4-FFF2-40B4-BE49-F238E27FC236}">
                            <a16:creationId xmlns:a16="http://schemas.microsoft.com/office/drawing/2014/main" id="{65C62E08-4306-409B-8FAD-1C2AD0783799}"/>
                          </a:ext>
                        </a:extLst>
                      </p:cNvPr>
                      <p:cNvSpPr/>
                      <p:nvPr/>
                    </p:nvSpPr>
                    <p:spPr>
                      <a:xfrm>
                        <a:off x="48429"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55" name="Connection Line">
                      <a:extLst>
                        <a:ext uri="{FF2B5EF4-FFF2-40B4-BE49-F238E27FC236}">
                          <a16:creationId xmlns:a16="http://schemas.microsoft.com/office/drawing/2014/main" id="{3DB87014-132B-4B74-9CA4-2B43A0FCA2AE}"/>
                        </a:ext>
                      </a:extLst>
                    </p:cNvPr>
                    <p:cNvSpPr/>
                    <p:nvPr/>
                  </p:nvSpPr>
                  <p:spPr>
                    <a:xfrm>
                      <a:off x="97202"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56" name="Connection Line">
                      <a:extLst>
                        <a:ext uri="{FF2B5EF4-FFF2-40B4-BE49-F238E27FC236}">
                          <a16:creationId xmlns:a16="http://schemas.microsoft.com/office/drawing/2014/main" id="{BD533688-C061-419A-BD73-AFB153DC49A5}"/>
                        </a:ext>
                      </a:extLst>
                    </p:cNvPr>
                    <p:cNvSpPr/>
                    <p:nvPr/>
                  </p:nvSpPr>
                  <p:spPr>
                    <a:xfrm>
                      <a:off x="145632"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48" name="Group">
                    <a:extLst>
                      <a:ext uri="{FF2B5EF4-FFF2-40B4-BE49-F238E27FC236}">
                        <a16:creationId xmlns:a16="http://schemas.microsoft.com/office/drawing/2014/main" id="{997E5324-C045-452F-929E-33E684018275}"/>
                      </a:ext>
                    </a:extLst>
                  </p:cNvPr>
                  <p:cNvGrpSpPr/>
                  <p:nvPr/>
                </p:nvGrpSpPr>
                <p:grpSpPr>
                  <a:xfrm rot="21600000">
                    <a:off x="194077" y="-3"/>
                    <a:ext cx="194456" cy="41303"/>
                    <a:chOff x="0" y="-2"/>
                    <a:chExt cx="194455" cy="41301"/>
                  </a:xfrm>
                </p:grpSpPr>
                <p:grpSp>
                  <p:nvGrpSpPr>
                    <p:cNvPr id="649" name="Group">
                      <a:extLst>
                        <a:ext uri="{FF2B5EF4-FFF2-40B4-BE49-F238E27FC236}">
                          <a16:creationId xmlns:a16="http://schemas.microsoft.com/office/drawing/2014/main" id="{39447834-4C0C-4BBD-A61A-19DE5D4BE6C4}"/>
                        </a:ext>
                      </a:extLst>
                    </p:cNvPr>
                    <p:cNvGrpSpPr/>
                    <p:nvPr/>
                  </p:nvGrpSpPr>
                  <p:grpSpPr>
                    <a:xfrm rot="21600000">
                      <a:off x="0" y="-2"/>
                      <a:ext cx="97252" cy="41301"/>
                      <a:chOff x="0" y="-1"/>
                      <a:chExt cx="97252" cy="41299"/>
                    </a:xfrm>
                  </p:grpSpPr>
                  <p:sp>
                    <p:nvSpPr>
                      <p:cNvPr id="652" name="Connection Line">
                        <a:extLst>
                          <a:ext uri="{FF2B5EF4-FFF2-40B4-BE49-F238E27FC236}">
                            <a16:creationId xmlns:a16="http://schemas.microsoft.com/office/drawing/2014/main" id="{D02D9D56-AA38-411A-8679-02BB6B5438C1}"/>
                          </a:ext>
                        </a:extLst>
                      </p:cNvPr>
                      <p:cNvSpPr/>
                      <p:nvPr/>
                    </p:nvSpPr>
                    <p:spPr>
                      <a:xfrm>
                        <a:off x="0"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53" name="Connection Line">
                        <a:extLst>
                          <a:ext uri="{FF2B5EF4-FFF2-40B4-BE49-F238E27FC236}">
                            <a16:creationId xmlns:a16="http://schemas.microsoft.com/office/drawing/2014/main" id="{58B1A0C8-C8AE-460B-8627-A782A4146B39}"/>
                          </a:ext>
                        </a:extLst>
                      </p:cNvPr>
                      <p:cNvSpPr/>
                      <p:nvPr/>
                    </p:nvSpPr>
                    <p:spPr>
                      <a:xfrm>
                        <a:off x="48429"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50" name="Connection Line">
                      <a:extLst>
                        <a:ext uri="{FF2B5EF4-FFF2-40B4-BE49-F238E27FC236}">
                          <a16:creationId xmlns:a16="http://schemas.microsoft.com/office/drawing/2014/main" id="{09522D32-02B3-4279-A2C2-844292920F53}"/>
                        </a:ext>
                      </a:extLst>
                    </p:cNvPr>
                    <p:cNvSpPr/>
                    <p:nvPr/>
                  </p:nvSpPr>
                  <p:spPr>
                    <a:xfrm>
                      <a:off x="97202"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51" name="Connection Line">
                      <a:extLst>
                        <a:ext uri="{FF2B5EF4-FFF2-40B4-BE49-F238E27FC236}">
                          <a16:creationId xmlns:a16="http://schemas.microsoft.com/office/drawing/2014/main" id="{D65D13E8-DBBD-429A-BA54-89BD355AC04D}"/>
                        </a:ext>
                      </a:extLst>
                    </p:cNvPr>
                    <p:cNvSpPr/>
                    <p:nvPr/>
                  </p:nvSpPr>
                  <p:spPr>
                    <a:xfrm>
                      <a:off x="145632"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632" name="Group">
                <a:extLst>
                  <a:ext uri="{FF2B5EF4-FFF2-40B4-BE49-F238E27FC236}">
                    <a16:creationId xmlns:a16="http://schemas.microsoft.com/office/drawing/2014/main" id="{8C27E60F-0596-46BC-9F00-03A0C750D62D}"/>
                  </a:ext>
                </a:extLst>
              </p:cNvPr>
              <p:cNvGrpSpPr/>
              <p:nvPr/>
            </p:nvGrpSpPr>
            <p:grpSpPr>
              <a:xfrm rot="21600000">
                <a:off x="777110" y="-4"/>
                <a:ext cx="388535" cy="41305"/>
                <a:chOff x="-1" y="-3"/>
                <a:chExt cx="388534" cy="41303"/>
              </a:xfrm>
            </p:grpSpPr>
            <p:grpSp>
              <p:nvGrpSpPr>
                <p:cNvPr id="633" name="Group">
                  <a:extLst>
                    <a:ext uri="{FF2B5EF4-FFF2-40B4-BE49-F238E27FC236}">
                      <a16:creationId xmlns:a16="http://schemas.microsoft.com/office/drawing/2014/main" id="{1FA4FF1B-C2FD-49C1-8F34-2F2CAA9B92E6}"/>
                    </a:ext>
                  </a:extLst>
                </p:cNvPr>
                <p:cNvGrpSpPr/>
                <p:nvPr/>
              </p:nvGrpSpPr>
              <p:grpSpPr>
                <a:xfrm rot="21600000">
                  <a:off x="-1" y="-3"/>
                  <a:ext cx="194456" cy="41303"/>
                  <a:chOff x="0" y="-2"/>
                  <a:chExt cx="194455" cy="41301"/>
                </a:xfrm>
              </p:grpSpPr>
              <p:grpSp>
                <p:nvGrpSpPr>
                  <p:cNvPr id="640" name="Group">
                    <a:extLst>
                      <a:ext uri="{FF2B5EF4-FFF2-40B4-BE49-F238E27FC236}">
                        <a16:creationId xmlns:a16="http://schemas.microsoft.com/office/drawing/2014/main" id="{FFA01E96-7F98-47C2-8D92-DBBAB070A40C}"/>
                      </a:ext>
                    </a:extLst>
                  </p:cNvPr>
                  <p:cNvGrpSpPr/>
                  <p:nvPr/>
                </p:nvGrpSpPr>
                <p:grpSpPr>
                  <a:xfrm rot="21600000">
                    <a:off x="0" y="-2"/>
                    <a:ext cx="97252" cy="41301"/>
                    <a:chOff x="0" y="-1"/>
                    <a:chExt cx="97252" cy="41299"/>
                  </a:xfrm>
                </p:grpSpPr>
                <p:sp>
                  <p:nvSpPr>
                    <p:cNvPr id="643" name="Connection Line">
                      <a:extLst>
                        <a:ext uri="{FF2B5EF4-FFF2-40B4-BE49-F238E27FC236}">
                          <a16:creationId xmlns:a16="http://schemas.microsoft.com/office/drawing/2014/main" id="{90EDB9F7-6FA3-4404-8A10-9D3B98D4E261}"/>
                        </a:ext>
                      </a:extLst>
                    </p:cNvPr>
                    <p:cNvSpPr/>
                    <p:nvPr/>
                  </p:nvSpPr>
                  <p:spPr>
                    <a:xfrm>
                      <a:off x="0"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44" name="Connection Line">
                      <a:extLst>
                        <a:ext uri="{FF2B5EF4-FFF2-40B4-BE49-F238E27FC236}">
                          <a16:creationId xmlns:a16="http://schemas.microsoft.com/office/drawing/2014/main" id="{35D360DB-F9F5-4D2B-9BB0-3AB8C1EE13D6}"/>
                        </a:ext>
                      </a:extLst>
                    </p:cNvPr>
                    <p:cNvSpPr/>
                    <p:nvPr/>
                  </p:nvSpPr>
                  <p:spPr>
                    <a:xfrm>
                      <a:off x="48429"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41" name="Connection Line">
                    <a:extLst>
                      <a:ext uri="{FF2B5EF4-FFF2-40B4-BE49-F238E27FC236}">
                        <a16:creationId xmlns:a16="http://schemas.microsoft.com/office/drawing/2014/main" id="{54B721F3-0E62-4B38-9759-E968974B2159}"/>
                      </a:ext>
                    </a:extLst>
                  </p:cNvPr>
                  <p:cNvSpPr/>
                  <p:nvPr/>
                </p:nvSpPr>
                <p:spPr>
                  <a:xfrm>
                    <a:off x="97202"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42" name="Connection Line">
                    <a:extLst>
                      <a:ext uri="{FF2B5EF4-FFF2-40B4-BE49-F238E27FC236}">
                        <a16:creationId xmlns:a16="http://schemas.microsoft.com/office/drawing/2014/main" id="{9CEA180E-971D-4510-BD67-606D10BBF9CF}"/>
                      </a:ext>
                    </a:extLst>
                  </p:cNvPr>
                  <p:cNvSpPr/>
                  <p:nvPr/>
                </p:nvSpPr>
                <p:spPr>
                  <a:xfrm>
                    <a:off x="145632"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34" name="Group">
                  <a:extLst>
                    <a:ext uri="{FF2B5EF4-FFF2-40B4-BE49-F238E27FC236}">
                      <a16:creationId xmlns:a16="http://schemas.microsoft.com/office/drawing/2014/main" id="{6621EE36-5F89-4D33-B09C-B0FE6F5FF722}"/>
                    </a:ext>
                  </a:extLst>
                </p:cNvPr>
                <p:cNvGrpSpPr/>
                <p:nvPr/>
              </p:nvGrpSpPr>
              <p:grpSpPr>
                <a:xfrm rot="21600000">
                  <a:off x="194077" y="-3"/>
                  <a:ext cx="194456" cy="41303"/>
                  <a:chOff x="0" y="-2"/>
                  <a:chExt cx="194455" cy="41301"/>
                </a:xfrm>
              </p:grpSpPr>
              <p:grpSp>
                <p:nvGrpSpPr>
                  <p:cNvPr id="635" name="Group">
                    <a:extLst>
                      <a:ext uri="{FF2B5EF4-FFF2-40B4-BE49-F238E27FC236}">
                        <a16:creationId xmlns:a16="http://schemas.microsoft.com/office/drawing/2014/main" id="{BC0613B1-3AF5-446C-9B2C-74E90410B5F1}"/>
                      </a:ext>
                    </a:extLst>
                  </p:cNvPr>
                  <p:cNvGrpSpPr/>
                  <p:nvPr/>
                </p:nvGrpSpPr>
                <p:grpSpPr>
                  <a:xfrm rot="21600000">
                    <a:off x="0" y="-2"/>
                    <a:ext cx="97252" cy="41301"/>
                    <a:chOff x="0" y="-1"/>
                    <a:chExt cx="97252" cy="41299"/>
                  </a:xfrm>
                </p:grpSpPr>
                <p:sp>
                  <p:nvSpPr>
                    <p:cNvPr id="638" name="Connection Line">
                      <a:extLst>
                        <a:ext uri="{FF2B5EF4-FFF2-40B4-BE49-F238E27FC236}">
                          <a16:creationId xmlns:a16="http://schemas.microsoft.com/office/drawing/2014/main" id="{D38E6A50-AC4C-4932-B4B4-A6304FA70261}"/>
                        </a:ext>
                      </a:extLst>
                    </p:cNvPr>
                    <p:cNvSpPr/>
                    <p:nvPr/>
                  </p:nvSpPr>
                  <p:spPr>
                    <a:xfrm>
                      <a:off x="0"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39" name="Connection Line">
                      <a:extLst>
                        <a:ext uri="{FF2B5EF4-FFF2-40B4-BE49-F238E27FC236}">
                          <a16:creationId xmlns:a16="http://schemas.microsoft.com/office/drawing/2014/main" id="{C4A0305F-9C13-41B2-9934-5F43A603EF98}"/>
                        </a:ext>
                      </a:extLst>
                    </p:cNvPr>
                    <p:cNvSpPr/>
                    <p:nvPr/>
                  </p:nvSpPr>
                  <p:spPr>
                    <a:xfrm>
                      <a:off x="48429"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36" name="Connection Line">
                    <a:extLst>
                      <a:ext uri="{FF2B5EF4-FFF2-40B4-BE49-F238E27FC236}">
                        <a16:creationId xmlns:a16="http://schemas.microsoft.com/office/drawing/2014/main" id="{49F4C8FB-AEAC-4276-A0B5-A4D60DF2C6B4}"/>
                      </a:ext>
                    </a:extLst>
                  </p:cNvPr>
                  <p:cNvSpPr/>
                  <p:nvPr/>
                </p:nvSpPr>
                <p:spPr>
                  <a:xfrm>
                    <a:off x="97202" y="-1"/>
                    <a:ext cx="48468" cy="2081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37" name="Connection Line">
                    <a:extLst>
                      <a:ext uri="{FF2B5EF4-FFF2-40B4-BE49-F238E27FC236}">
                        <a16:creationId xmlns:a16="http://schemas.microsoft.com/office/drawing/2014/main" id="{CF884BA5-96F0-4C8B-9531-0C166F6E9948}"/>
                      </a:ext>
                    </a:extLst>
                  </p:cNvPr>
                  <p:cNvSpPr/>
                  <p:nvPr/>
                </p:nvSpPr>
                <p:spPr>
                  <a:xfrm>
                    <a:off x="145632" y="20429"/>
                    <a:ext cx="48823" cy="2086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16" name="Group">
              <a:extLst>
                <a:ext uri="{FF2B5EF4-FFF2-40B4-BE49-F238E27FC236}">
                  <a16:creationId xmlns:a16="http://schemas.microsoft.com/office/drawing/2014/main" id="{BEB301A6-0869-4968-B934-91603EB798A7}"/>
                </a:ext>
              </a:extLst>
            </p:cNvPr>
            <p:cNvGrpSpPr/>
            <p:nvPr/>
          </p:nvGrpSpPr>
          <p:grpSpPr>
            <a:xfrm rot="21241635">
              <a:off x="6828780" y="1518904"/>
              <a:ext cx="768566" cy="27236"/>
              <a:chOff x="0" y="0"/>
              <a:chExt cx="768564" cy="27235"/>
            </a:xfrm>
          </p:grpSpPr>
          <p:grpSp>
            <p:nvGrpSpPr>
              <p:cNvPr id="591" name="Group">
                <a:extLst>
                  <a:ext uri="{FF2B5EF4-FFF2-40B4-BE49-F238E27FC236}">
                    <a16:creationId xmlns:a16="http://schemas.microsoft.com/office/drawing/2014/main" id="{02E62767-5F1B-4CAA-B85A-811A69B16B41}"/>
                  </a:ext>
                </a:extLst>
              </p:cNvPr>
              <p:cNvGrpSpPr/>
              <p:nvPr/>
            </p:nvGrpSpPr>
            <p:grpSpPr>
              <a:xfrm>
                <a:off x="0" y="0"/>
                <a:ext cx="512273" cy="27235"/>
                <a:chOff x="0" y="0"/>
                <a:chExt cx="512270" cy="27234"/>
              </a:xfrm>
            </p:grpSpPr>
            <p:grpSp>
              <p:nvGrpSpPr>
                <p:cNvPr id="605" name="Group">
                  <a:extLst>
                    <a:ext uri="{FF2B5EF4-FFF2-40B4-BE49-F238E27FC236}">
                      <a16:creationId xmlns:a16="http://schemas.microsoft.com/office/drawing/2014/main" id="{ACB2BE91-F275-4965-B7B7-9CB4AF5111A4}"/>
                    </a:ext>
                  </a:extLst>
                </p:cNvPr>
                <p:cNvGrpSpPr/>
                <p:nvPr/>
              </p:nvGrpSpPr>
              <p:grpSpPr>
                <a:xfrm>
                  <a:off x="0" y="0"/>
                  <a:ext cx="256179" cy="27234"/>
                  <a:chOff x="0" y="0"/>
                  <a:chExt cx="256178" cy="27233"/>
                </a:xfrm>
              </p:grpSpPr>
              <p:grpSp>
                <p:nvGrpSpPr>
                  <p:cNvPr id="619" name="Group">
                    <a:extLst>
                      <a:ext uri="{FF2B5EF4-FFF2-40B4-BE49-F238E27FC236}">
                        <a16:creationId xmlns:a16="http://schemas.microsoft.com/office/drawing/2014/main" id="{A478BC3A-E937-418B-B4A5-80AB6376DF6D}"/>
                      </a:ext>
                    </a:extLst>
                  </p:cNvPr>
                  <p:cNvGrpSpPr/>
                  <p:nvPr/>
                </p:nvGrpSpPr>
                <p:grpSpPr>
                  <a:xfrm>
                    <a:off x="0" y="0"/>
                    <a:ext cx="128214" cy="27233"/>
                    <a:chOff x="0" y="0"/>
                    <a:chExt cx="128213" cy="27232"/>
                  </a:xfrm>
                </p:grpSpPr>
                <p:grpSp>
                  <p:nvGrpSpPr>
                    <p:cNvPr id="626" name="Group">
                      <a:extLst>
                        <a:ext uri="{FF2B5EF4-FFF2-40B4-BE49-F238E27FC236}">
                          <a16:creationId xmlns:a16="http://schemas.microsoft.com/office/drawing/2014/main" id="{E7ABB858-4F03-488B-A4C1-20E490451CF9}"/>
                        </a:ext>
                      </a:extLst>
                    </p:cNvPr>
                    <p:cNvGrpSpPr/>
                    <p:nvPr/>
                  </p:nvGrpSpPr>
                  <p:grpSpPr>
                    <a:xfrm>
                      <a:off x="0" y="0"/>
                      <a:ext cx="64123" cy="27232"/>
                      <a:chOff x="0" y="0"/>
                      <a:chExt cx="64123" cy="27230"/>
                    </a:xfrm>
                  </p:grpSpPr>
                  <p:sp>
                    <p:nvSpPr>
                      <p:cNvPr id="629" name="Connection Line">
                        <a:extLst>
                          <a:ext uri="{FF2B5EF4-FFF2-40B4-BE49-F238E27FC236}">
                            <a16:creationId xmlns:a16="http://schemas.microsoft.com/office/drawing/2014/main" id="{D208160F-92A6-4553-AB4D-2C6590BAD20F}"/>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30" name="Connection Line">
                        <a:extLst>
                          <a:ext uri="{FF2B5EF4-FFF2-40B4-BE49-F238E27FC236}">
                            <a16:creationId xmlns:a16="http://schemas.microsoft.com/office/drawing/2014/main" id="{24120434-EA59-40E6-921B-03D0EEFFBFED}"/>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27" name="Connection Line">
                      <a:extLst>
                        <a:ext uri="{FF2B5EF4-FFF2-40B4-BE49-F238E27FC236}">
                          <a16:creationId xmlns:a16="http://schemas.microsoft.com/office/drawing/2014/main" id="{4DDEC814-446C-4504-8042-0DEA04DB869B}"/>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28" name="Connection Line">
                      <a:extLst>
                        <a:ext uri="{FF2B5EF4-FFF2-40B4-BE49-F238E27FC236}">
                          <a16:creationId xmlns:a16="http://schemas.microsoft.com/office/drawing/2014/main" id="{04597575-1A35-4F2F-A0DA-CC286A7BAF7C}"/>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20" name="Group">
                    <a:extLst>
                      <a:ext uri="{FF2B5EF4-FFF2-40B4-BE49-F238E27FC236}">
                        <a16:creationId xmlns:a16="http://schemas.microsoft.com/office/drawing/2014/main" id="{EBAD0954-570F-464C-AD1E-6B8EDD211660}"/>
                      </a:ext>
                    </a:extLst>
                  </p:cNvPr>
                  <p:cNvGrpSpPr/>
                  <p:nvPr/>
                </p:nvGrpSpPr>
                <p:grpSpPr>
                  <a:xfrm>
                    <a:off x="127964" y="0"/>
                    <a:ext cx="128214" cy="27233"/>
                    <a:chOff x="0" y="0"/>
                    <a:chExt cx="128213" cy="27232"/>
                  </a:xfrm>
                </p:grpSpPr>
                <p:grpSp>
                  <p:nvGrpSpPr>
                    <p:cNvPr id="621" name="Group">
                      <a:extLst>
                        <a:ext uri="{FF2B5EF4-FFF2-40B4-BE49-F238E27FC236}">
                          <a16:creationId xmlns:a16="http://schemas.microsoft.com/office/drawing/2014/main" id="{99426048-8538-49B3-BCB0-9E0637F393E8}"/>
                        </a:ext>
                      </a:extLst>
                    </p:cNvPr>
                    <p:cNvGrpSpPr/>
                    <p:nvPr/>
                  </p:nvGrpSpPr>
                  <p:grpSpPr>
                    <a:xfrm>
                      <a:off x="0" y="0"/>
                      <a:ext cx="64123" cy="27232"/>
                      <a:chOff x="0" y="0"/>
                      <a:chExt cx="64123" cy="27230"/>
                    </a:xfrm>
                  </p:grpSpPr>
                  <p:sp>
                    <p:nvSpPr>
                      <p:cNvPr id="624" name="Connection Line">
                        <a:extLst>
                          <a:ext uri="{FF2B5EF4-FFF2-40B4-BE49-F238E27FC236}">
                            <a16:creationId xmlns:a16="http://schemas.microsoft.com/office/drawing/2014/main" id="{CFF3E0F3-6BA5-4682-842C-92B2D43BDC31}"/>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25" name="Connection Line">
                        <a:extLst>
                          <a:ext uri="{FF2B5EF4-FFF2-40B4-BE49-F238E27FC236}">
                            <a16:creationId xmlns:a16="http://schemas.microsoft.com/office/drawing/2014/main" id="{A8A09CAC-9E7A-4DB9-8792-118D260B0864}"/>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22" name="Connection Line">
                      <a:extLst>
                        <a:ext uri="{FF2B5EF4-FFF2-40B4-BE49-F238E27FC236}">
                          <a16:creationId xmlns:a16="http://schemas.microsoft.com/office/drawing/2014/main" id="{BADCFC18-C100-40F0-8EE6-4BCA88178A05}"/>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23" name="Connection Line">
                      <a:extLst>
                        <a:ext uri="{FF2B5EF4-FFF2-40B4-BE49-F238E27FC236}">
                          <a16:creationId xmlns:a16="http://schemas.microsoft.com/office/drawing/2014/main" id="{1ACBDF4F-1386-4F81-92B9-F72078B83C99}"/>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606" name="Group">
                  <a:extLst>
                    <a:ext uri="{FF2B5EF4-FFF2-40B4-BE49-F238E27FC236}">
                      <a16:creationId xmlns:a16="http://schemas.microsoft.com/office/drawing/2014/main" id="{4B87DE45-DA76-401E-8E57-5852426EA6A2}"/>
                    </a:ext>
                  </a:extLst>
                </p:cNvPr>
                <p:cNvGrpSpPr/>
                <p:nvPr/>
              </p:nvGrpSpPr>
              <p:grpSpPr>
                <a:xfrm>
                  <a:off x="256091" y="0"/>
                  <a:ext cx="256179" cy="27234"/>
                  <a:chOff x="0" y="0"/>
                  <a:chExt cx="256178" cy="27233"/>
                </a:xfrm>
              </p:grpSpPr>
              <p:grpSp>
                <p:nvGrpSpPr>
                  <p:cNvPr id="607" name="Group">
                    <a:extLst>
                      <a:ext uri="{FF2B5EF4-FFF2-40B4-BE49-F238E27FC236}">
                        <a16:creationId xmlns:a16="http://schemas.microsoft.com/office/drawing/2014/main" id="{5E667B88-C961-4C1E-96AE-C52B8F938049}"/>
                      </a:ext>
                    </a:extLst>
                  </p:cNvPr>
                  <p:cNvGrpSpPr/>
                  <p:nvPr/>
                </p:nvGrpSpPr>
                <p:grpSpPr>
                  <a:xfrm>
                    <a:off x="0" y="0"/>
                    <a:ext cx="128214" cy="27233"/>
                    <a:chOff x="0" y="0"/>
                    <a:chExt cx="128213" cy="27232"/>
                  </a:xfrm>
                </p:grpSpPr>
                <p:grpSp>
                  <p:nvGrpSpPr>
                    <p:cNvPr id="614" name="Group">
                      <a:extLst>
                        <a:ext uri="{FF2B5EF4-FFF2-40B4-BE49-F238E27FC236}">
                          <a16:creationId xmlns:a16="http://schemas.microsoft.com/office/drawing/2014/main" id="{0C4E9F7F-C730-4AF9-B401-2C890FAC732E}"/>
                        </a:ext>
                      </a:extLst>
                    </p:cNvPr>
                    <p:cNvGrpSpPr/>
                    <p:nvPr/>
                  </p:nvGrpSpPr>
                  <p:grpSpPr>
                    <a:xfrm>
                      <a:off x="0" y="0"/>
                      <a:ext cx="64123" cy="27232"/>
                      <a:chOff x="0" y="0"/>
                      <a:chExt cx="64123" cy="27230"/>
                    </a:xfrm>
                  </p:grpSpPr>
                  <p:sp>
                    <p:nvSpPr>
                      <p:cNvPr id="617" name="Connection Line">
                        <a:extLst>
                          <a:ext uri="{FF2B5EF4-FFF2-40B4-BE49-F238E27FC236}">
                            <a16:creationId xmlns:a16="http://schemas.microsoft.com/office/drawing/2014/main" id="{D126025C-6172-4970-A926-A5BDC0D878BB}"/>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18" name="Connection Line">
                        <a:extLst>
                          <a:ext uri="{FF2B5EF4-FFF2-40B4-BE49-F238E27FC236}">
                            <a16:creationId xmlns:a16="http://schemas.microsoft.com/office/drawing/2014/main" id="{DC551A61-7A2D-4B1B-9F97-F58331C8ACDE}"/>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15" name="Connection Line">
                      <a:extLst>
                        <a:ext uri="{FF2B5EF4-FFF2-40B4-BE49-F238E27FC236}">
                          <a16:creationId xmlns:a16="http://schemas.microsoft.com/office/drawing/2014/main" id="{636136A8-6689-448F-903A-86C2C3EED28B}"/>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16" name="Connection Line">
                      <a:extLst>
                        <a:ext uri="{FF2B5EF4-FFF2-40B4-BE49-F238E27FC236}">
                          <a16:creationId xmlns:a16="http://schemas.microsoft.com/office/drawing/2014/main" id="{68B9DAA2-11C4-483F-B405-067FEECD20BA}"/>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608" name="Group">
                    <a:extLst>
                      <a:ext uri="{FF2B5EF4-FFF2-40B4-BE49-F238E27FC236}">
                        <a16:creationId xmlns:a16="http://schemas.microsoft.com/office/drawing/2014/main" id="{03CFA643-2479-4673-AD18-DEAF3873F4CC}"/>
                      </a:ext>
                    </a:extLst>
                  </p:cNvPr>
                  <p:cNvGrpSpPr/>
                  <p:nvPr/>
                </p:nvGrpSpPr>
                <p:grpSpPr>
                  <a:xfrm>
                    <a:off x="127964" y="0"/>
                    <a:ext cx="128214" cy="27233"/>
                    <a:chOff x="0" y="0"/>
                    <a:chExt cx="128213" cy="27232"/>
                  </a:xfrm>
                </p:grpSpPr>
                <p:grpSp>
                  <p:nvGrpSpPr>
                    <p:cNvPr id="609" name="Group">
                      <a:extLst>
                        <a:ext uri="{FF2B5EF4-FFF2-40B4-BE49-F238E27FC236}">
                          <a16:creationId xmlns:a16="http://schemas.microsoft.com/office/drawing/2014/main" id="{CCDD0288-E713-4678-A3CC-75E7BE0A6866}"/>
                        </a:ext>
                      </a:extLst>
                    </p:cNvPr>
                    <p:cNvGrpSpPr/>
                    <p:nvPr/>
                  </p:nvGrpSpPr>
                  <p:grpSpPr>
                    <a:xfrm>
                      <a:off x="0" y="0"/>
                      <a:ext cx="64123" cy="27232"/>
                      <a:chOff x="0" y="0"/>
                      <a:chExt cx="64123" cy="27230"/>
                    </a:xfrm>
                  </p:grpSpPr>
                  <p:sp>
                    <p:nvSpPr>
                      <p:cNvPr id="612" name="Connection Line">
                        <a:extLst>
                          <a:ext uri="{FF2B5EF4-FFF2-40B4-BE49-F238E27FC236}">
                            <a16:creationId xmlns:a16="http://schemas.microsoft.com/office/drawing/2014/main" id="{FE88CF0D-34E0-496E-B4E2-833E2993C0E3}"/>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13" name="Connection Line">
                        <a:extLst>
                          <a:ext uri="{FF2B5EF4-FFF2-40B4-BE49-F238E27FC236}">
                            <a16:creationId xmlns:a16="http://schemas.microsoft.com/office/drawing/2014/main" id="{C3980D68-9E61-4A4E-92C7-12A9284CAD74}"/>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10" name="Connection Line">
                      <a:extLst>
                        <a:ext uri="{FF2B5EF4-FFF2-40B4-BE49-F238E27FC236}">
                          <a16:creationId xmlns:a16="http://schemas.microsoft.com/office/drawing/2014/main" id="{59E17914-B762-4FB1-8E17-6CBEA6D1D763}"/>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11" name="Connection Line">
                      <a:extLst>
                        <a:ext uri="{FF2B5EF4-FFF2-40B4-BE49-F238E27FC236}">
                          <a16:creationId xmlns:a16="http://schemas.microsoft.com/office/drawing/2014/main" id="{A4DB4907-894F-4252-90BC-C65D9766A4EF}"/>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592" name="Group">
                <a:extLst>
                  <a:ext uri="{FF2B5EF4-FFF2-40B4-BE49-F238E27FC236}">
                    <a16:creationId xmlns:a16="http://schemas.microsoft.com/office/drawing/2014/main" id="{1BA241B5-9D65-446A-BF8D-C5338878F24D}"/>
                  </a:ext>
                </a:extLst>
              </p:cNvPr>
              <p:cNvGrpSpPr/>
              <p:nvPr/>
            </p:nvGrpSpPr>
            <p:grpSpPr>
              <a:xfrm>
                <a:off x="512385" y="0"/>
                <a:ext cx="256179" cy="27234"/>
                <a:chOff x="0" y="0"/>
                <a:chExt cx="256178" cy="27233"/>
              </a:xfrm>
            </p:grpSpPr>
            <p:grpSp>
              <p:nvGrpSpPr>
                <p:cNvPr id="593" name="Group">
                  <a:extLst>
                    <a:ext uri="{FF2B5EF4-FFF2-40B4-BE49-F238E27FC236}">
                      <a16:creationId xmlns:a16="http://schemas.microsoft.com/office/drawing/2014/main" id="{1ADF409D-9A32-4BB2-A3E7-8F21AB7C792C}"/>
                    </a:ext>
                  </a:extLst>
                </p:cNvPr>
                <p:cNvGrpSpPr/>
                <p:nvPr/>
              </p:nvGrpSpPr>
              <p:grpSpPr>
                <a:xfrm>
                  <a:off x="0" y="0"/>
                  <a:ext cx="128214" cy="27233"/>
                  <a:chOff x="0" y="0"/>
                  <a:chExt cx="128213" cy="27232"/>
                </a:xfrm>
              </p:grpSpPr>
              <p:grpSp>
                <p:nvGrpSpPr>
                  <p:cNvPr id="600" name="Group">
                    <a:extLst>
                      <a:ext uri="{FF2B5EF4-FFF2-40B4-BE49-F238E27FC236}">
                        <a16:creationId xmlns:a16="http://schemas.microsoft.com/office/drawing/2014/main" id="{A5260E3B-9811-45C1-98D4-0B4D8E2119CB}"/>
                      </a:ext>
                    </a:extLst>
                  </p:cNvPr>
                  <p:cNvGrpSpPr/>
                  <p:nvPr/>
                </p:nvGrpSpPr>
                <p:grpSpPr>
                  <a:xfrm>
                    <a:off x="0" y="0"/>
                    <a:ext cx="64123" cy="27232"/>
                    <a:chOff x="0" y="0"/>
                    <a:chExt cx="64123" cy="27230"/>
                  </a:xfrm>
                </p:grpSpPr>
                <p:sp>
                  <p:nvSpPr>
                    <p:cNvPr id="603" name="Connection Line">
                      <a:extLst>
                        <a:ext uri="{FF2B5EF4-FFF2-40B4-BE49-F238E27FC236}">
                          <a16:creationId xmlns:a16="http://schemas.microsoft.com/office/drawing/2014/main" id="{C806EA8C-581D-48E1-8493-B85EE7B793F6}"/>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04" name="Connection Line">
                      <a:extLst>
                        <a:ext uri="{FF2B5EF4-FFF2-40B4-BE49-F238E27FC236}">
                          <a16:creationId xmlns:a16="http://schemas.microsoft.com/office/drawing/2014/main" id="{45FDB84B-5879-4FAE-AF7F-58B6F2E5CE86}"/>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601" name="Connection Line">
                    <a:extLst>
                      <a:ext uri="{FF2B5EF4-FFF2-40B4-BE49-F238E27FC236}">
                        <a16:creationId xmlns:a16="http://schemas.microsoft.com/office/drawing/2014/main" id="{86D03085-06C0-4B74-AEFD-327E4F41AC49}"/>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02" name="Connection Line">
                    <a:extLst>
                      <a:ext uri="{FF2B5EF4-FFF2-40B4-BE49-F238E27FC236}">
                        <a16:creationId xmlns:a16="http://schemas.microsoft.com/office/drawing/2014/main" id="{1A251BBF-8DA6-4339-8B70-D9C85C55311C}"/>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94" name="Group">
                  <a:extLst>
                    <a:ext uri="{FF2B5EF4-FFF2-40B4-BE49-F238E27FC236}">
                      <a16:creationId xmlns:a16="http://schemas.microsoft.com/office/drawing/2014/main" id="{0F49BD6B-5C6B-417F-A275-6D20AF027774}"/>
                    </a:ext>
                  </a:extLst>
                </p:cNvPr>
                <p:cNvGrpSpPr/>
                <p:nvPr/>
              </p:nvGrpSpPr>
              <p:grpSpPr>
                <a:xfrm>
                  <a:off x="127964" y="0"/>
                  <a:ext cx="128214" cy="27233"/>
                  <a:chOff x="0" y="0"/>
                  <a:chExt cx="128213" cy="27232"/>
                </a:xfrm>
              </p:grpSpPr>
              <p:grpSp>
                <p:nvGrpSpPr>
                  <p:cNvPr id="595" name="Group">
                    <a:extLst>
                      <a:ext uri="{FF2B5EF4-FFF2-40B4-BE49-F238E27FC236}">
                        <a16:creationId xmlns:a16="http://schemas.microsoft.com/office/drawing/2014/main" id="{AD4DBA7A-055C-4A40-8DC2-51D0A96E9AB4}"/>
                      </a:ext>
                    </a:extLst>
                  </p:cNvPr>
                  <p:cNvGrpSpPr/>
                  <p:nvPr/>
                </p:nvGrpSpPr>
                <p:grpSpPr>
                  <a:xfrm>
                    <a:off x="0" y="0"/>
                    <a:ext cx="64123" cy="27232"/>
                    <a:chOff x="0" y="0"/>
                    <a:chExt cx="64123" cy="27230"/>
                  </a:xfrm>
                </p:grpSpPr>
                <p:sp>
                  <p:nvSpPr>
                    <p:cNvPr id="598" name="Connection Line">
                      <a:extLst>
                        <a:ext uri="{FF2B5EF4-FFF2-40B4-BE49-F238E27FC236}">
                          <a16:creationId xmlns:a16="http://schemas.microsoft.com/office/drawing/2014/main" id="{B580732C-9AFE-4CE3-9947-8A28B3CEC565}"/>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99" name="Connection Line">
                      <a:extLst>
                        <a:ext uri="{FF2B5EF4-FFF2-40B4-BE49-F238E27FC236}">
                          <a16:creationId xmlns:a16="http://schemas.microsoft.com/office/drawing/2014/main" id="{693155AD-1024-49C7-802E-CC871FC4FF91}"/>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96" name="Connection Line">
                    <a:extLst>
                      <a:ext uri="{FF2B5EF4-FFF2-40B4-BE49-F238E27FC236}">
                        <a16:creationId xmlns:a16="http://schemas.microsoft.com/office/drawing/2014/main" id="{DC5C0ADA-40AC-4379-888A-698CE6C69443}"/>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97" name="Connection Line">
                    <a:extLst>
                      <a:ext uri="{FF2B5EF4-FFF2-40B4-BE49-F238E27FC236}">
                        <a16:creationId xmlns:a16="http://schemas.microsoft.com/office/drawing/2014/main" id="{3174926D-E6F3-424E-B03F-0FDE647AE6C5}"/>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17" name="Group">
              <a:extLst>
                <a:ext uri="{FF2B5EF4-FFF2-40B4-BE49-F238E27FC236}">
                  <a16:creationId xmlns:a16="http://schemas.microsoft.com/office/drawing/2014/main" id="{9E85D740-607C-4176-B7C5-EFF48FBD1777}"/>
                </a:ext>
              </a:extLst>
            </p:cNvPr>
            <p:cNvGrpSpPr/>
            <p:nvPr/>
          </p:nvGrpSpPr>
          <p:grpSpPr>
            <a:xfrm rot="1915038">
              <a:off x="7355184" y="1399387"/>
              <a:ext cx="271223" cy="28834"/>
              <a:chOff x="0" y="-1"/>
              <a:chExt cx="271222" cy="28833"/>
            </a:xfrm>
          </p:grpSpPr>
          <p:grpSp>
            <p:nvGrpSpPr>
              <p:cNvPr id="579" name="Group">
                <a:extLst>
                  <a:ext uri="{FF2B5EF4-FFF2-40B4-BE49-F238E27FC236}">
                    <a16:creationId xmlns:a16="http://schemas.microsoft.com/office/drawing/2014/main" id="{40AFB72A-EA7A-4760-A647-3D942E7A3937}"/>
                  </a:ext>
                </a:extLst>
              </p:cNvPr>
              <p:cNvGrpSpPr/>
              <p:nvPr/>
            </p:nvGrpSpPr>
            <p:grpSpPr>
              <a:xfrm rot="21600000">
                <a:off x="0" y="-1"/>
                <a:ext cx="135743" cy="28833"/>
                <a:chOff x="0" y="0"/>
                <a:chExt cx="135742" cy="28831"/>
              </a:xfrm>
            </p:grpSpPr>
            <p:grpSp>
              <p:nvGrpSpPr>
                <p:cNvPr id="586" name="Group">
                  <a:extLst>
                    <a:ext uri="{FF2B5EF4-FFF2-40B4-BE49-F238E27FC236}">
                      <a16:creationId xmlns:a16="http://schemas.microsoft.com/office/drawing/2014/main" id="{97895064-7ECD-4BA4-B394-54ADE72C47CD}"/>
                    </a:ext>
                  </a:extLst>
                </p:cNvPr>
                <p:cNvGrpSpPr/>
                <p:nvPr/>
              </p:nvGrpSpPr>
              <p:grpSpPr>
                <a:xfrm rot="21600000">
                  <a:off x="0" y="0"/>
                  <a:ext cx="67888" cy="28831"/>
                  <a:chOff x="0" y="0"/>
                  <a:chExt cx="67888" cy="28829"/>
                </a:xfrm>
              </p:grpSpPr>
              <p:sp>
                <p:nvSpPr>
                  <p:cNvPr id="589" name="Connection Line">
                    <a:extLst>
                      <a:ext uri="{FF2B5EF4-FFF2-40B4-BE49-F238E27FC236}">
                        <a16:creationId xmlns:a16="http://schemas.microsoft.com/office/drawing/2014/main" id="{F73058A9-9472-4C24-B44D-F53D4EE12BF4}"/>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90" name="Connection Line">
                    <a:extLst>
                      <a:ext uri="{FF2B5EF4-FFF2-40B4-BE49-F238E27FC236}">
                        <a16:creationId xmlns:a16="http://schemas.microsoft.com/office/drawing/2014/main" id="{D4A39C91-A1E8-4633-85EF-8E933FC0C471}"/>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87" name="Connection Line">
                  <a:extLst>
                    <a:ext uri="{FF2B5EF4-FFF2-40B4-BE49-F238E27FC236}">
                      <a16:creationId xmlns:a16="http://schemas.microsoft.com/office/drawing/2014/main" id="{7009C9E0-E5E5-40C3-B4A8-12223E61CABD}"/>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88" name="Connection Line">
                  <a:extLst>
                    <a:ext uri="{FF2B5EF4-FFF2-40B4-BE49-F238E27FC236}">
                      <a16:creationId xmlns:a16="http://schemas.microsoft.com/office/drawing/2014/main" id="{300FFA42-5A2A-495C-A4B6-907EF8900A9F}"/>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80" name="Group">
                <a:extLst>
                  <a:ext uri="{FF2B5EF4-FFF2-40B4-BE49-F238E27FC236}">
                    <a16:creationId xmlns:a16="http://schemas.microsoft.com/office/drawing/2014/main" id="{97EE3737-E3BA-4E6D-97AD-86554BBAFA44}"/>
                  </a:ext>
                </a:extLst>
              </p:cNvPr>
              <p:cNvGrpSpPr/>
              <p:nvPr/>
            </p:nvGrpSpPr>
            <p:grpSpPr>
              <a:xfrm rot="21600000">
                <a:off x="135479" y="-1"/>
                <a:ext cx="135743" cy="28833"/>
                <a:chOff x="0" y="0"/>
                <a:chExt cx="135742" cy="28831"/>
              </a:xfrm>
            </p:grpSpPr>
            <p:grpSp>
              <p:nvGrpSpPr>
                <p:cNvPr id="581" name="Group">
                  <a:extLst>
                    <a:ext uri="{FF2B5EF4-FFF2-40B4-BE49-F238E27FC236}">
                      <a16:creationId xmlns:a16="http://schemas.microsoft.com/office/drawing/2014/main" id="{3B9A58BF-AE7C-4A9A-A2AD-2C4CD9AFC268}"/>
                    </a:ext>
                  </a:extLst>
                </p:cNvPr>
                <p:cNvGrpSpPr/>
                <p:nvPr/>
              </p:nvGrpSpPr>
              <p:grpSpPr>
                <a:xfrm rot="21600000">
                  <a:off x="0" y="0"/>
                  <a:ext cx="67888" cy="28831"/>
                  <a:chOff x="0" y="0"/>
                  <a:chExt cx="67888" cy="28829"/>
                </a:xfrm>
              </p:grpSpPr>
              <p:sp>
                <p:nvSpPr>
                  <p:cNvPr id="584" name="Connection Line">
                    <a:extLst>
                      <a:ext uri="{FF2B5EF4-FFF2-40B4-BE49-F238E27FC236}">
                        <a16:creationId xmlns:a16="http://schemas.microsoft.com/office/drawing/2014/main" id="{6351606B-36EF-4FDD-88ED-CB7D4B7D5549}"/>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85" name="Connection Line">
                    <a:extLst>
                      <a:ext uri="{FF2B5EF4-FFF2-40B4-BE49-F238E27FC236}">
                        <a16:creationId xmlns:a16="http://schemas.microsoft.com/office/drawing/2014/main" id="{9E8155E5-A48A-43AE-A990-D9CDE2D2D071}"/>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82" name="Connection Line">
                  <a:extLst>
                    <a:ext uri="{FF2B5EF4-FFF2-40B4-BE49-F238E27FC236}">
                      <a16:creationId xmlns:a16="http://schemas.microsoft.com/office/drawing/2014/main" id="{3F7AD082-AD81-48F7-BF91-524F9783896E}"/>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83" name="Connection Line">
                  <a:extLst>
                    <a:ext uri="{FF2B5EF4-FFF2-40B4-BE49-F238E27FC236}">
                      <a16:creationId xmlns:a16="http://schemas.microsoft.com/office/drawing/2014/main" id="{75CEB7CE-1027-49DA-9C52-EA32A99E6669}"/>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sp>
          <p:nvSpPr>
            <p:cNvPr id="18" name="Line">
              <a:extLst>
                <a:ext uri="{FF2B5EF4-FFF2-40B4-BE49-F238E27FC236}">
                  <a16:creationId xmlns:a16="http://schemas.microsoft.com/office/drawing/2014/main" id="{2C47F0D3-F267-4744-9972-0E63AC9F3166}"/>
                </a:ext>
              </a:extLst>
            </p:cNvPr>
            <p:cNvSpPr/>
            <p:nvPr/>
          </p:nvSpPr>
          <p:spPr>
            <a:xfrm>
              <a:off x="6836407" y="1273739"/>
              <a:ext cx="547332" cy="69359"/>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 name="Line">
              <a:extLst>
                <a:ext uri="{FF2B5EF4-FFF2-40B4-BE49-F238E27FC236}">
                  <a16:creationId xmlns:a16="http://schemas.microsoft.com/office/drawing/2014/main" id="{67713D6B-82E2-4894-BD30-7359BF903EED}"/>
                </a:ext>
              </a:extLst>
            </p:cNvPr>
            <p:cNvSpPr/>
            <p:nvPr/>
          </p:nvSpPr>
          <p:spPr>
            <a:xfrm flipV="1">
              <a:off x="6834259" y="1339012"/>
              <a:ext cx="551629" cy="69458"/>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nvGrpSpPr>
            <p:cNvPr id="20" name="Group">
              <a:extLst>
                <a:ext uri="{FF2B5EF4-FFF2-40B4-BE49-F238E27FC236}">
                  <a16:creationId xmlns:a16="http://schemas.microsoft.com/office/drawing/2014/main" id="{FDA935E5-B260-4139-BE29-EC19DB4EC566}"/>
                </a:ext>
              </a:extLst>
            </p:cNvPr>
            <p:cNvGrpSpPr/>
            <p:nvPr/>
          </p:nvGrpSpPr>
          <p:grpSpPr>
            <a:xfrm flipH="1">
              <a:off x="7951840" y="1093443"/>
              <a:ext cx="271224" cy="28833"/>
              <a:chOff x="-1" y="0"/>
              <a:chExt cx="271223" cy="28832"/>
            </a:xfrm>
          </p:grpSpPr>
          <p:grpSp>
            <p:nvGrpSpPr>
              <p:cNvPr id="567" name="Group">
                <a:extLst>
                  <a:ext uri="{FF2B5EF4-FFF2-40B4-BE49-F238E27FC236}">
                    <a16:creationId xmlns:a16="http://schemas.microsoft.com/office/drawing/2014/main" id="{2BAD943F-B7DC-43B7-9416-BF9D21DEE409}"/>
                  </a:ext>
                </a:extLst>
              </p:cNvPr>
              <p:cNvGrpSpPr/>
              <p:nvPr/>
            </p:nvGrpSpPr>
            <p:grpSpPr>
              <a:xfrm>
                <a:off x="-1" y="0"/>
                <a:ext cx="135743" cy="28832"/>
                <a:chOff x="0" y="0"/>
                <a:chExt cx="135742" cy="28831"/>
              </a:xfrm>
            </p:grpSpPr>
            <p:grpSp>
              <p:nvGrpSpPr>
                <p:cNvPr id="574" name="Group">
                  <a:extLst>
                    <a:ext uri="{FF2B5EF4-FFF2-40B4-BE49-F238E27FC236}">
                      <a16:creationId xmlns:a16="http://schemas.microsoft.com/office/drawing/2014/main" id="{966222BC-7A5B-46D5-8354-CA219A80BCA6}"/>
                    </a:ext>
                  </a:extLst>
                </p:cNvPr>
                <p:cNvGrpSpPr/>
                <p:nvPr/>
              </p:nvGrpSpPr>
              <p:grpSpPr>
                <a:xfrm>
                  <a:off x="0" y="0"/>
                  <a:ext cx="67888" cy="28831"/>
                  <a:chOff x="0" y="0"/>
                  <a:chExt cx="67888" cy="28829"/>
                </a:xfrm>
              </p:grpSpPr>
              <p:sp>
                <p:nvSpPr>
                  <p:cNvPr id="577" name="Connection Line">
                    <a:extLst>
                      <a:ext uri="{FF2B5EF4-FFF2-40B4-BE49-F238E27FC236}">
                        <a16:creationId xmlns:a16="http://schemas.microsoft.com/office/drawing/2014/main" id="{E1D1A033-5D53-4F10-A670-42E612E3203D}"/>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78" name="Connection Line">
                    <a:extLst>
                      <a:ext uri="{FF2B5EF4-FFF2-40B4-BE49-F238E27FC236}">
                        <a16:creationId xmlns:a16="http://schemas.microsoft.com/office/drawing/2014/main" id="{CC835BBE-8FC7-409A-9F2A-408645D1557C}"/>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75" name="Connection Line">
                  <a:extLst>
                    <a:ext uri="{FF2B5EF4-FFF2-40B4-BE49-F238E27FC236}">
                      <a16:creationId xmlns:a16="http://schemas.microsoft.com/office/drawing/2014/main" id="{FFBFD9D5-695A-464E-9D64-AB9AAA330EE8}"/>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76" name="Connection Line">
                  <a:extLst>
                    <a:ext uri="{FF2B5EF4-FFF2-40B4-BE49-F238E27FC236}">
                      <a16:creationId xmlns:a16="http://schemas.microsoft.com/office/drawing/2014/main" id="{E00C8884-AD9B-48D4-8FBC-FD85226A38C1}"/>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68" name="Group">
                <a:extLst>
                  <a:ext uri="{FF2B5EF4-FFF2-40B4-BE49-F238E27FC236}">
                    <a16:creationId xmlns:a16="http://schemas.microsoft.com/office/drawing/2014/main" id="{AA8CAF9D-199C-41B2-9C26-EE27099B5E48}"/>
                  </a:ext>
                </a:extLst>
              </p:cNvPr>
              <p:cNvGrpSpPr/>
              <p:nvPr/>
            </p:nvGrpSpPr>
            <p:grpSpPr>
              <a:xfrm>
                <a:off x="135479" y="0"/>
                <a:ext cx="135743" cy="28832"/>
                <a:chOff x="0" y="0"/>
                <a:chExt cx="135742" cy="28831"/>
              </a:xfrm>
            </p:grpSpPr>
            <p:grpSp>
              <p:nvGrpSpPr>
                <p:cNvPr id="569" name="Group">
                  <a:extLst>
                    <a:ext uri="{FF2B5EF4-FFF2-40B4-BE49-F238E27FC236}">
                      <a16:creationId xmlns:a16="http://schemas.microsoft.com/office/drawing/2014/main" id="{55CCFAA6-45E2-4DFD-8039-F9ECF0C44FF0}"/>
                    </a:ext>
                  </a:extLst>
                </p:cNvPr>
                <p:cNvGrpSpPr/>
                <p:nvPr/>
              </p:nvGrpSpPr>
              <p:grpSpPr>
                <a:xfrm>
                  <a:off x="0" y="0"/>
                  <a:ext cx="67888" cy="28831"/>
                  <a:chOff x="0" y="0"/>
                  <a:chExt cx="67888" cy="28829"/>
                </a:xfrm>
              </p:grpSpPr>
              <p:sp>
                <p:nvSpPr>
                  <p:cNvPr id="572" name="Connection Line">
                    <a:extLst>
                      <a:ext uri="{FF2B5EF4-FFF2-40B4-BE49-F238E27FC236}">
                        <a16:creationId xmlns:a16="http://schemas.microsoft.com/office/drawing/2014/main" id="{AD419523-ED24-4990-8909-0C975B84ACF2}"/>
                      </a:ext>
                    </a:extLst>
                  </p:cNvPr>
                  <p:cNvSpPr/>
                  <p:nvPr/>
                </p:nvSpPr>
                <p:spPr>
                  <a:xfrm>
                    <a:off x="0" y="0"/>
                    <a:ext cx="33834"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73" name="Connection Line">
                    <a:extLst>
                      <a:ext uri="{FF2B5EF4-FFF2-40B4-BE49-F238E27FC236}">
                        <a16:creationId xmlns:a16="http://schemas.microsoft.com/office/drawing/2014/main" id="{93B6DAAD-6744-4D04-9128-CFF73AE8FE67}"/>
                      </a:ext>
                    </a:extLst>
                  </p:cNvPr>
                  <p:cNvSpPr/>
                  <p:nvPr/>
                </p:nvSpPr>
                <p:spPr>
                  <a:xfrm>
                    <a:off x="33807"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70" name="Connection Line">
                  <a:extLst>
                    <a:ext uri="{FF2B5EF4-FFF2-40B4-BE49-F238E27FC236}">
                      <a16:creationId xmlns:a16="http://schemas.microsoft.com/office/drawing/2014/main" id="{98C565CE-25B8-4E49-B190-354FED5C3A89}"/>
                    </a:ext>
                  </a:extLst>
                </p:cNvPr>
                <p:cNvSpPr/>
                <p:nvPr/>
              </p:nvSpPr>
              <p:spPr>
                <a:xfrm>
                  <a:off x="67853" y="0"/>
                  <a:ext cx="33835" cy="1452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71" name="Connection Line">
                  <a:extLst>
                    <a:ext uri="{FF2B5EF4-FFF2-40B4-BE49-F238E27FC236}">
                      <a16:creationId xmlns:a16="http://schemas.microsoft.com/office/drawing/2014/main" id="{7920EB8B-E180-4DCE-BD2D-05A9FEDBFA08}"/>
                    </a:ext>
                  </a:extLst>
                </p:cNvPr>
                <p:cNvSpPr/>
                <p:nvPr/>
              </p:nvSpPr>
              <p:spPr>
                <a:xfrm>
                  <a:off x="101661" y="14261"/>
                  <a:ext cx="34081" cy="14568"/>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21" name="Group">
              <a:extLst>
                <a:ext uri="{FF2B5EF4-FFF2-40B4-BE49-F238E27FC236}">
                  <a16:creationId xmlns:a16="http://schemas.microsoft.com/office/drawing/2014/main" id="{9B545D5C-4FA7-4100-A7E0-D7153B4CEA81}"/>
                </a:ext>
              </a:extLst>
            </p:cNvPr>
            <p:cNvGrpSpPr/>
            <p:nvPr/>
          </p:nvGrpSpPr>
          <p:grpSpPr>
            <a:xfrm rot="21241635">
              <a:off x="7183869" y="1131274"/>
              <a:ext cx="768566" cy="27236"/>
              <a:chOff x="0" y="0"/>
              <a:chExt cx="768564" cy="27235"/>
            </a:xfrm>
          </p:grpSpPr>
          <p:grpSp>
            <p:nvGrpSpPr>
              <p:cNvPr id="527" name="Group">
                <a:extLst>
                  <a:ext uri="{FF2B5EF4-FFF2-40B4-BE49-F238E27FC236}">
                    <a16:creationId xmlns:a16="http://schemas.microsoft.com/office/drawing/2014/main" id="{36FF0ADC-234B-44B7-95B5-3C48F5168420}"/>
                  </a:ext>
                </a:extLst>
              </p:cNvPr>
              <p:cNvGrpSpPr/>
              <p:nvPr/>
            </p:nvGrpSpPr>
            <p:grpSpPr>
              <a:xfrm>
                <a:off x="0" y="0"/>
                <a:ext cx="512273" cy="27235"/>
                <a:chOff x="0" y="0"/>
                <a:chExt cx="512270" cy="27234"/>
              </a:xfrm>
            </p:grpSpPr>
            <p:grpSp>
              <p:nvGrpSpPr>
                <p:cNvPr id="541" name="Group">
                  <a:extLst>
                    <a:ext uri="{FF2B5EF4-FFF2-40B4-BE49-F238E27FC236}">
                      <a16:creationId xmlns:a16="http://schemas.microsoft.com/office/drawing/2014/main" id="{43857672-A380-4889-A170-13A6DB328E48}"/>
                    </a:ext>
                  </a:extLst>
                </p:cNvPr>
                <p:cNvGrpSpPr/>
                <p:nvPr/>
              </p:nvGrpSpPr>
              <p:grpSpPr>
                <a:xfrm>
                  <a:off x="0" y="0"/>
                  <a:ext cx="256179" cy="27234"/>
                  <a:chOff x="0" y="0"/>
                  <a:chExt cx="256178" cy="27233"/>
                </a:xfrm>
              </p:grpSpPr>
              <p:grpSp>
                <p:nvGrpSpPr>
                  <p:cNvPr id="555" name="Group">
                    <a:extLst>
                      <a:ext uri="{FF2B5EF4-FFF2-40B4-BE49-F238E27FC236}">
                        <a16:creationId xmlns:a16="http://schemas.microsoft.com/office/drawing/2014/main" id="{D6C71394-2A8A-41F5-A82F-9442010CEF10}"/>
                      </a:ext>
                    </a:extLst>
                  </p:cNvPr>
                  <p:cNvGrpSpPr/>
                  <p:nvPr/>
                </p:nvGrpSpPr>
                <p:grpSpPr>
                  <a:xfrm>
                    <a:off x="0" y="0"/>
                    <a:ext cx="128214" cy="27233"/>
                    <a:chOff x="0" y="0"/>
                    <a:chExt cx="128213" cy="27232"/>
                  </a:xfrm>
                </p:grpSpPr>
                <p:grpSp>
                  <p:nvGrpSpPr>
                    <p:cNvPr id="562" name="Group">
                      <a:extLst>
                        <a:ext uri="{FF2B5EF4-FFF2-40B4-BE49-F238E27FC236}">
                          <a16:creationId xmlns:a16="http://schemas.microsoft.com/office/drawing/2014/main" id="{CE2463F8-98EC-424F-9458-D764FA674216}"/>
                        </a:ext>
                      </a:extLst>
                    </p:cNvPr>
                    <p:cNvGrpSpPr/>
                    <p:nvPr/>
                  </p:nvGrpSpPr>
                  <p:grpSpPr>
                    <a:xfrm>
                      <a:off x="0" y="0"/>
                      <a:ext cx="64123" cy="27232"/>
                      <a:chOff x="0" y="0"/>
                      <a:chExt cx="64123" cy="27230"/>
                    </a:xfrm>
                  </p:grpSpPr>
                  <p:sp>
                    <p:nvSpPr>
                      <p:cNvPr id="565" name="Connection Line">
                        <a:extLst>
                          <a:ext uri="{FF2B5EF4-FFF2-40B4-BE49-F238E27FC236}">
                            <a16:creationId xmlns:a16="http://schemas.microsoft.com/office/drawing/2014/main" id="{8DF67DAE-5F3B-48FB-A135-3334F9E58441}"/>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66" name="Connection Line">
                        <a:extLst>
                          <a:ext uri="{FF2B5EF4-FFF2-40B4-BE49-F238E27FC236}">
                            <a16:creationId xmlns:a16="http://schemas.microsoft.com/office/drawing/2014/main" id="{2F68A903-FE64-45A9-B29D-2BA56768136D}"/>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63" name="Connection Line">
                      <a:extLst>
                        <a:ext uri="{FF2B5EF4-FFF2-40B4-BE49-F238E27FC236}">
                          <a16:creationId xmlns:a16="http://schemas.microsoft.com/office/drawing/2014/main" id="{A2330960-BB9E-4999-8E51-460A0D4F124F}"/>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64" name="Connection Line">
                      <a:extLst>
                        <a:ext uri="{FF2B5EF4-FFF2-40B4-BE49-F238E27FC236}">
                          <a16:creationId xmlns:a16="http://schemas.microsoft.com/office/drawing/2014/main" id="{A567E56E-A0E1-4A37-8E6D-C9ACBEF52A4B}"/>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56" name="Group">
                    <a:extLst>
                      <a:ext uri="{FF2B5EF4-FFF2-40B4-BE49-F238E27FC236}">
                        <a16:creationId xmlns:a16="http://schemas.microsoft.com/office/drawing/2014/main" id="{4682F13C-6B20-4F81-90B0-672A2D0D3CE5}"/>
                      </a:ext>
                    </a:extLst>
                  </p:cNvPr>
                  <p:cNvGrpSpPr/>
                  <p:nvPr/>
                </p:nvGrpSpPr>
                <p:grpSpPr>
                  <a:xfrm>
                    <a:off x="127964" y="0"/>
                    <a:ext cx="128214" cy="27233"/>
                    <a:chOff x="0" y="0"/>
                    <a:chExt cx="128213" cy="27232"/>
                  </a:xfrm>
                </p:grpSpPr>
                <p:grpSp>
                  <p:nvGrpSpPr>
                    <p:cNvPr id="557" name="Group">
                      <a:extLst>
                        <a:ext uri="{FF2B5EF4-FFF2-40B4-BE49-F238E27FC236}">
                          <a16:creationId xmlns:a16="http://schemas.microsoft.com/office/drawing/2014/main" id="{4ACD1F58-F7EB-4AF6-B4B4-930A0FB0C105}"/>
                        </a:ext>
                      </a:extLst>
                    </p:cNvPr>
                    <p:cNvGrpSpPr/>
                    <p:nvPr/>
                  </p:nvGrpSpPr>
                  <p:grpSpPr>
                    <a:xfrm>
                      <a:off x="0" y="0"/>
                      <a:ext cx="64123" cy="27232"/>
                      <a:chOff x="0" y="0"/>
                      <a:chExt cx="64123" cy="27230"/>
                    </a:xfrm>
                  </p:grpSpPr>
                  <p:sp>
                    <p:nvSpPr>
                      <p:cNvPr id="560" name="Connection Line">
                        <a:extLst>
                          <a:ext uri="{FF2B5EF4-FFF2-40B4-BE49-F238E27FC236}">
                            <a16:creationId xmlns:a16="http://schemas.microsoft.com/office/drawing/2014/main" id="{1123A47A-6AAD-4799-82DF-4A464EAA5DA5}"/>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61" name="Connection Line">
                        <a:extLst>
                          <a:ext uri="{FF2B5EF4-FFF2-40B4-BE49-F238E27FC236}">
                            <a16:creationId xmlns:a16="http://schemas.microsoft.com/office/drawing/2014/main" id="{1D443804-FAA4-4EFB-8EF6-751022C067E2}"/>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58" name="Connection Line">
                      <a:extLst>
                        <a:ext uri="{FF2B5EF4-FFF2-40B4-BE49-F238E27FC236}">
                          <a16:creationId xmlns:a16="http://schemas.microsoft.com/office/drawing/2014/main" id="{1BEBC8A2-81D3-4E21-B25C-E5A1335143B7}"/>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59" name="Connection Line">
                      <a:extLst>
                        <a:ext uri="{FF2B5EF4-FFF2-40B4-BE49-F238E27FC236}">
                          <a16:creationId xmlns:a16="http://schemas.microsoft.com/office/drawing/2014/main" id="{40EEE186-525B-4B97-BCFD-05D026C43C8A}"/>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542" name="Group">
                  <a:extLst>
                    <a:ext uri="{FF2B5EF4-FFF2-40B4-BE49-F238E27FC236}">
                      <a16:creationId xmlns:a16="http://schemas.microsoft.com/office/drawing/2014/main" id="{6D6D74A9-C5B9-4D75-BCD9-19EA9E3F31C3}"/>
                    </a:ext>
                  </a:extLst>
                </p:cNvPr>
                <p:cNvGrpSpPr/>
                <p:nvPr/>
              </p:nvGrpSpPr>
              <p:grpSpPr>
                <a:xfrm>
                  <a:off x="256091" y="0"/>
                  <a:ext cx="256179" cy="27234"/>
                  <a:chOff x="0" y="0"/>
                  <a:chExt cx="256178" cy="27233"/>
                </a:xfrm>
              </p:grpSpPr>
              <p:grpSp>
                <p:nvGrpSpPr>
                  <p:cNvPr id="543" name="Group">
                    <a:extLst>
                      <a:ext uri="{FF2B5EF4-FFF2-40B4-BE49-F238E27FC236}">
                        <a16:creationId xmlns:a16="http://schemas.microsoft.com/office/drawing/2014/main" id="{7F578393-8868-4C75-99BD-5F1082F43C44}"/>
                      </a:ext>
                    </a:extLst>
                  </p:cNvPr>
                  <p:cNvGrpSpPr/>
                  <p:nvPr/>
                </p:nvGrpSpPr>
                <p:grpSpPr>
                  <a:xfrm>
                    <a:off x="0" y="0"/>
                    <a:ext cx="128214" cy="27233"/>
                    <a:chOff x="0" y="0"/>
                    <a:chExt cx="128213" cy="27232"/>
                  </a:xfrm>
                </p:grpSpPr>
                <p:grpSp>
                  <p:nvGrpSpPr>
                    <p:cNvPr id="550" name="Group">
                      <a:extLst>
                        <a:ext uri="{FF2B5EF4-FFF2-40B4-BE49-F238E27FC236}">
                          <a16:creationId xmlns:a16="http://schemas.microsoft.com/office/drawing/2014/main" id="{82E46041-2CBE-45B9-A369-B2990AFBECC8}"/>
                        </a:ext>
                      </a:extLst>
                    </p:cNvPr>
                    <p:cNvGrpSpPr/>
                    <p:nvPr/>
                  </p:nvGrpSpPr>
                  <p:grpSpPr>
                    <a:xfrm>
                      <a:off x="0" y="0"/>
                      <a:ext cx="64123" cy="27232"/>
                      <a:chOff x="0" y="0"/>
                      <a:chExt cx="64123" cy="27230"/>
                    </a:xfrm>
                  </p:grpSpPr>
                  <p:sp>
                    <p:nvSpPr>
                      <p:cNvPr id="553" name="Connection Line">
                        <a:extLst>
                          <a:ext uri="{FF2B5EF4-FFF2-40B4-BE49-F238E27FC236}">
                            <a16:creationId xmlns:a16="http://schemas.microsoft.com/office/drawing/2014/main" id="{9D4B47FD-10DD-43D6-90AA-1795D3E1C4B3}"/>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54" name="Connection Line">
                        <a:extLst>
                          <a:ext uri="{FF2B5EF4-FFF2-40B4-BE49-F238E27FC236}">
                            <a16:creationId xmlns:a16="http://schemas.microsoft.com/office/drawing/2014/main" id="{9D17FF49-CBFF-4826-83E6-55FD3F2602BA}"/>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51" name="Connection Line">
                      <a:extLst>
                        <a:ext uri="{FF2B5EF4-FFF2-40B4-BE49-F238E27FC236}">
                          <a16:creationId xmlns:a16="http://schemas.microsoft.com/office/drawing/2014/main" id="{0D276A52-D433-41CC-8338-9B3C0F3876E5}"/>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52" name="Connection Line">
                      <a:extLst>
                        <a:ext uri="{FF2B5EF4-FFF2-40B4-BE49-F238E27FC236}">
                          <a16:creationId xmlns:a16="http://schemas.microsoft.com/office/drawing/2014/main" id="{534B1F7E-C59A-4F6D-B388-058700A8161E}"/>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44" name="Group">
                    <a:extLst>
                      <a:ext uri="{FF2B5EF4-FFF2-40B4-BE49-F238E27FC236}">
                        <a16:creationId xmlns:a16="http://schemas.microsoft.com/office/drawing/2014/main" id="{7DF5D744-9424-4722-8B1C-950D264198C8}"/>
                      </a:ext>
                    </a:extLst>
                  </p:cNvPr>
                  <p:cNvGrpSpPr/>
                  <p:nvPr/>
                </p:nvGrpSpPr>
                <p:grpSpPr>
                  <a:xfrm>
                    <a:off x="127964" y="0"/>
                    <a:ext cx="128214" cy="27233"/>
                    <a:chOff x="0" y="0"/>
                    <a:chExt cx="128213" cy="27232"/>
                  </a:xfrm>
                </p:grpSpPr>
                <p:grpSp>
                  <p:nvGrpSpPr>
                    <p:cNvPr id="545" name="Group">
                      <a:extLst>
                        <a:ext uri="{FF2B5EF4-FFF2-40B4-BE49-F238E27FC236}">
                          <a16:creationId xmlns:a16="http://schemas.microsoft.com/office/drawing/2014/main" id="{5D34528A-07D7-4601-AC62-4E7D14BD74BB}"/>
                        </a:ext>
                      </a:extLst>
                    </p:cNvPr>
                    <p:cNvGrpSpPr/>
                    <p:nvPr/>
                  </p:nvGrpSpPr>
                  <p:grpSpPr>
                    <a:xfrm>
                      <a:off x="0" y="0"/>
                      <a:ext cx="64123" cy="27232"/>
                      <a:chOff x="0" y="0"/>
                      <a:chExt cx="64123" cy="27230"/>
                    </a:xfrm>
                  </p:grpSpPr>
                  <p:sp>
                    <p:nvSpPr>
                      <p:cNvPr id="548" name="Connection Line">
                        <a:extLst>
                          <a:ext uri="{FF2B5EF4-FFF2-40B4-BE49-F238E27FC236}">
                            <a16:creationId xmlns:a16="http://schemas.microsoft.com/office/drawing/2014/main" id="{92C4C2A4-231A-4CB2-991B-38067E733D8A}"/>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49" name="Connection Line">
                        <a:extLst>
                          <a:ext uri="{FF2B5EF4-FFF2-40B4-BE49-F238E27FC236}">
                            <a16:creationId xmlns:a16="http://schemas.microsoft.com/office/drawing/2014/main" id="{6B1CED3A-C13E-40C6-BF44-7997AA936305}"/>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46" name="Connection Line">
                      <a:extLst>
                        <a:ext uri="{FF2B5EF4-FFF2-40B4-BE49-F238E27FC236}">
                          <a16:creationId xmlns:a16="http://schemas.microsoft.com/office/drawing/2014/main" id="{FB0E7AEA-F8FD-403A-A387-BC87B50540FF}"/>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47" name="Connection Line">
                      <a:extLst>
                        <a:ext uri="{FF2B5EF4-FFF2-40B4-BE49-F238E27FC236}">
                          <a16:creationId xmlns:a16="http://schemas.microsoft.com/office/drawing/2014/main" id="{F1E09AB1-EB32-4247-B657-007013063917}"/>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528" name="Group">
                <a:extLst>
                  <a:ext uri="{FF2B5EF4-FFF2-40B4-BE49-F238E27FC236}">
                    <a16:creationId xmlns:a16="http://schemas.microsoft.com/office/drawing/2014/main" id="{05F45E34-4F99-4F6D-AD3B-A91A2A7376E8}"/>
                  </a:ext>
                </a:extLst>
              </p:cNvPr>
              <p:cNvGrpSpPr/>
              <p:nvPr/>
            </p:nvGrpSpPr>
            <p:grpSpPr>
              <a:xfrm>
                <a:off x="512385" y="0"/>
                <a:ext cx="256179" cy="27234"/>
                <a:chOff x="0" y="0"/>
                <a:chExt cx="256178" cy="27233"/>
              </a:xfrm>
            </p:grpSpPr>
            <p:grpSp>
              <p:nvGrpSpPr>
                <p:cNvPr id="529" name="Group">
                  <a:extLst>
                    <a:ext uri="{FF2B5EF4-FFF2-40B4-BE49-F238E27FC236}">
                      <a16:creationId xmlns:a16="http://schemas.microsoft.com/office/drawing/2014/main" id="{8E1D8F6A-FA46-4114-9A2D-91C9C3E76318}"/>
                    </a:ext>
                  </a:extLst>
                </p:cNvPr>
                <p:cNvGrpSpPr/>
                <p:nvPr/>
              </p:nvGrpSpPr>
              <p:grpSpPr>
                <a:xfrm>
                  <a:off x="0" y="0"/>
                  <a:ext cx="128214" cy="27233"/>
                  <a:chOff x="0" y="0"/>
                  <a:chExt cx="128213" cy="27232"/>
                </a:xfrm>
              </p:grpSpPr>
              <p:grpSp>
                <p:nvGrpSpPr>
                  <p:cNvPr id="536" name="Group">
                    <a:extLst>
                      <a:ext uri="{FF2B5EF4-FFF2-40B4-BE49-F238E27FC236}">
                        <a16:creationId xmlns:a16="http://schemas.microsoft.com/office/drawing/2014/main" id="{E6BBF6A1-095F-4267-9DBE-10CC4E3AF2EE}"/>
                      </a:ext>
                    </a:extLst>
                  </p:cNvPr>
                  <p:cNvGrpSpPr/>
                  <p:nvPr/>
                </p:nvGrpSpPr>
                <p:grpSpPr>
                  <a:xfrm>
                    <a:off x="0" y="0"/>
                    <a:ext cx="64123" cy="27232"/>
                    <a:chOff x="0" y="0"/>
                    <a:chExt cx="64123" cy="27230"/>
                  </a:xfrm>
                </p:grpSpPr>
                <p:sp>
                  <p:nvSpPr>
                    <p:cNvPr id="539" name="Connection Line">
                      <a:extLst>
                        <a:ext uri="{FF2B5EF4-FFF2-40B4-BE49-F238E27FC236}">
                          <a16:creationId xmlns:a16="http://schemas.microsoft.com/office/drawing/2014/main" id="{F9B13566-C681-4F59-BCD3-136B859B4DAB}"/>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40" name="Connection Line">
                      <a:extLst>
                        <a:ext uri="{FF2B5EF4-FFF2-40B4-BE49-F238E27FC236}">
                          <a16:creationId xmlns:a16="http://schemas.microsoft.com/office/drawing/2014/main" id="{83450F8A-4FBB-47DE-A603-3EAB88829A8D}"/>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37" name="Connection Line">
                    <a:extLst>
                      <a:ext uri="{FF2B5EF4-FFF2-40B4-BE49-F238E27FC236}">
                        <a16:creationId xmlns:a16="http://schemas.microsoft.com/office/drawing/2014/main" id="{EBD3BD1F-1E04-4AAE-9D2F-3A2E168B58EF}"/>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38" name="Connection Line">
                    <a:extLst>
                      <a:ext uri="{FF2B5EF4-FFF2-40B4-BE49-F238E27FC236}">
                        <a16:creationId xmlns:a16="http://schemas.microsoft.com/office/drawing/2014/main" id="{D3046A6B-2284-4408-B690-53E8BA35D73B}"/>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30" name="Group">
                  <a:extLst>
                    <a:ext uri="{FF2B5EF4-FFF2-40B4-BE49-F238E27FC236}">
                      <a16:creationId xmlns:a16="http://schemas.microsoft.com/office/drawing/2014/main" id="{846A6AAD-8FE0-41F0-8A05-39EE1737E2D9}"/>
                    </a:ext>
                  </a:extLst>
                </p:cNvPr>
                <p:cNvGrpSpPr/>
                <p:nvPr/>
              </p:nvGrpSpPr>
              <p:grpSpPr>
                <a:xfrm>
                  <a:off x="127964" y="0"/>
                  <a:ext cx="128214" cy="27233"/>
                  <a:chOff x="0" y="0"/>
                  <a:chExt cx="128213" cy="27232"/>
                </a:xfrm>
              </p:grpSpPr>
              <p:grpSp>
                <p:nvGrpSpPr>
                  <p:cNvPr id="531" name="Group">
                    <a:extLst>
                      <a:ext uri="{FF2B5EF4-FFF2-40B4-BE49-F238E27FC236}">
                        <a16:creationId xmlns:a16="http://schemas.microsoft.com/office/drawing/2014/main" id="{3F33786B-1C1A-4519-B457-A20E7E4074AD}"/>
                      </a:ext>
                    </a:extLst>
                  </p:cNvPr>
                  <p:cNvGrpSpPr/>
                  <p:nvPr/>
                </p:nvGrpSpPr>
                <p:grpSpPr>
                  <a:xfrm>
                    <a:off x="0" y="0"/>
                    <a:ext cx="64123" cy="27232"/>
                    <a:chOff x="0" y="0"/>
                    <a:chExt cx="64123" cy="27230"/>
                  </a:xfrm>
                </p:grpSpPr>
                <p:sp>
                  <p:nvSpPr>
                    <p:cNvPr id="534" name="Connection Line">
                      <a:extLst>
                        <a:ext uri="{FF2B5EF4-FFF2-40B4-BE49-F238E27FC236}">
                          <a16:creationId xmlns:a16="http://schemas.microsoft.com/office/drawing/2014/main" id="{E8461BA0-BA2B-42D7-817C-5DA80FADDEF0}"/>
                        </a:ext>
                      </a:extLst>
                    </p:cNvPr>
                    <p:cNvSpPr/>
                    <p:nvPr/>
                  </p:nvSpPr>
                  <p:spPr>
                    <a:xfrm>
                      <a:off x="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35" name="Connection Line">
                      <a:extLst>
                        <a:ext uri="{FF2B5EF4-FFF2-40B4-BE49-F238E27FC236}">
                          <a16:creationId xmlns:a16="http://schemas.microsoft.com/office/drawing/2014/main" id="{7838FAEE-5312-4BD2-9CA0-79457E2E65F0}"/>
                        </a:ext>
                      </a:extLst>
                    </p:cNvPr>
                    <p:cNvSpPr/>
                    <p:nvPr/>
                  </p:nvSpPr>
                  <p:spPr>
                    <a:xfrm>
                      <a:off x="31931" y="13470"/>
                      <a:ext cx="32192"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32" name="Connection Line">
                    <a:extLst>
                      <a:ext uri="{FF2B5EF4-FFF2-40B4-BE49-F238E27FC236}">
                        <a16:creationId xmlns:a16="http://schemas.microsoft.com/office/drawing/2014/main" id="{128BB719-AA33-4550-BAEC-930D53013F6E}"/>
                      </a:ext>
                    </a:extLst>
                  </p:cNvPr>
                  <p:cNvSpPr/>
                  <p:nvPr/>
                </p:nvSpPr>
                <p:spPr>
                  <a:xfrm>
                    <a:off x="64090" y="0"/>
                    <a:ext cx="31957" cy="1372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33" name="Connection Line">
                    <a:extLst>
                      <a:ext uri="{FF2B5EF4-FFF2-40B4-BE49-F238E27FC236}">
                        <a16:creationId xmlns:a16="http://schemas.microsoft.com/office/drawing/2014/main" id="{0368ABBE-3AE7-44F5-8518-705079271857}"/>
                      </a:ext>
                    </a:extLst>
                  </p:cNvPr>
                  <p:cNvSpPr/>
                  <p:nvPr/>
                </p:nvSpPr>
                <p:spPr>
                  <a:xfrm>
                    <a:off x="96022" y="13470"/>
                    <a:ext cx="32191" cy="13760"/>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22" name="Group">
              <a:extLst>
                <a:ext uri="{FF2B5EF4-FFF2-40B4-BE49-F238E27FC236}">
                  <a16:creationId xmlns:a16="http://schemas.microsoft.com/office/drawing/2014/main" id="{1C1E0A01-1464-4E8C-9D1A-CEE6C9B740E9}"/>
                </a:ext>
              </a:extLst>
            </p:cNvPr>
            <p:cNvGrpSpPr/>
            <p:nvPr/>
          </p:nvGrpSpPr>
          <p:grpSpPr>
            <a:xfrm rot="1798136">
              <a:off x="6816080" y="1057495"/>
              <a:ext cx="402608" cy="42801"/>
              <a:chOff x="-1" y="-3"/>
              <a:chExt cx="402607" cy="42799"/>
            </a:xfrm>
          </p:grpSpPr>
          <p:grpSp>
            <p:nvGrpSpPr>
              <p:cNvPr id="515" name="Group">
                <a:extLst>
                  <a:ext uri="{FF2B5EF4-FFF2-40B4-BE49-F238E27FC236}">
                    <a16:creationId xmlns:a16="http://schemas.microsoft.com/office/drawing/2014/main" id="{47606F55-4BC2-464B-8D54-B1703FD4FA1C}"/>
                  </a:ext>
                </a:extLst>
              </p:cNvPr>
              <p:cNvGrpSpPr/>
              <p:nvPr/>
            </p:nvGrpSpPr>
            <p:grpSpPr>
              <a:xfrm rot="21600000">
                <a:off x="-1" y="-3"/>
                <a:ext cx="201499" cy="42799"/>
                <a:chOff x="0" y="-2"/>
                <a:chExt cx="201498" cy="42797"/>
              </a:xfrm>
            </p:grpSpPr>
            <p:grpSp>
              <p:nvGrpSpPr>
                <p:cNvPr id="522" name="Group">
                  <a:extLst>
                    <a:ext uri="{FF2B5EF4-FFF2-40B4-BE49-F238E27FC236}">
                      <a16:creationId xmlns:a16="http://schemas.microsoft.com/office/drawing/2014/main" id="{4DEDA79B-7F3E-476F-9C52-C27849FC3F10}"/>
                    </a:ext>
                  </a:extLst>
                </p:cNvPr>
                <p:cNvGrpSpPr/>
                <p:nvPr/>
              </p:nvGrpSpPr>
              <p:grpSpPr>
                <a:xfrm rot="21600000">
                  <a:off x="0" y="-2"/>
                  <a:ext cx="100775" cy="42797"/>
                  <a:chOff x="0" y="-1"/>
                  <a:chExt cx="100775" cy="42795"/>
                </a:xfrm>
              </p:grpSpPr>
              <p:sp>
                <p:nvSpPr>
                  <p:cNvPr id="525" name="Connection Line">
                    <a:extLst>
                      <a:ext uri="{FF2B5EF4-FFF2-40B4-BE49-F238E27FC236}">
                        <a16:creationId xmlns:a16="http://schemas.microsoft.com/office/drawing/2014/main" id="{F993BDF0-2BC0-41E7-8427-02A6605245BD}"/>
                      </a:ext>
                    </a:extLst>
                  </p:cNvPr>
                  <p:cNvSpPr/>
                  <p:nvPr/>
                </p:nvSpPr>
                <p:spPr>
                  <a:xfrm>
                    <a:off x="0" y="-1"/>
                    <a:ext cx="50223" cy="21565"/>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26" name="Connection Line">
                    <a:extLst>
                      <a:ext uri="{FF2B5EF4-FFF2-40B4-BE49-F238E27FC236}">
                        <a16:creationId xmlns:a16="http://schemas.microsoft.com/office/drawing/2014/main" id="{79EDC15F-16A6-4DBC-9162-22933D4B8E9A}"/>
                      </a:ext>
                    </a:extLst>
                  </p:cNvPr>
                  <p:cNvSpPr/>
                  <p:nvPr/>
                </p:nvSpPr>
                <p:spPr>
                  <a:xfrm>
                    <a:off x="50184" y="21169"/>
                    <a:ext cx="50591" cy="21625"/>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23" name="Connection Line">
                  <a:extLst>
                    <a:ext uri="{FF2B5EF4-FFF2-40B4-BE49-F238E27FC236}">
                      <a16:creationId xmlns:a16="http://schemas.microsoft.com/office/drawing/2014/main" id="{5DC9B769-F93A-4514-84F3-7775675DC9AE}"/>
                    </a:ext>
                  </a:extLst>
                </p:cNvPr>
                <p:cNvSpPr/>
                <p:nvPr/>
              </p:nvSpPr>
              <p:spPr>
                <a:xfrm>
                  <a:off x="100723" y="-1"/>
                  <a:ext cx="50224" cy="21565"/>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24" name="Connection Line">
                  <a:extLst>
                    <a:ext uri="{FF2B5EF4-FFF2-40B4-BE49-F238E27FC236}">
                      <a16:creationId xmlns:a16="http://schemas.microsoft.com/office/drawing/2014/main" id="{A87AB81A-DA5B-444F-8828-5268A3E5DA41}"/>
                    </a:ext>
                  </a:extLst>
                </p:cNvPr>
                <p:cNvSpPr/>
                <p:nvPr/>
              </p:nvSpPr>
              <p:spPr>
                <a:xfrm>
                  <a:off x="150907" y="21169"/>
                  <a:ext cx="50591" cy="21625"/>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16" name="Group">
                <a:extLst>
                  <a:ext uri="{FF2B5EF4-FFF2-40B4-BE49-F238E27FC236}">
                    <a16:creationId xmlns:a16="http://schemas.microsoft.com/office/drawing/2014/main" id="{A0ACCE1C-2B9C-4010-9E8F-A6AD1910807C}"/>
                  </a:ext>
                </a:extLst>
              </p:cNvPr>
              <p:cNvGrpSpPr/>
              <p:nvPr/>
            </p:nvGrpSpPr>
            <p:grpSpPr>
              <a:xfrm rot="21600000">
                <a:off x="201107" y="-3"/>
                <a:ext cx="201499" cy="42799"/>
                <a:chOff x="0" y="-2"/>
                <a:chExt cx="201498" cy="42797"/>
              </a:xfrm>
            </p:grpSpPr>
            <p:grpSp>
              <p:nvGrpSpPr>
                <p:cNvPr id="517" name="Group">
                  <a:extLst>
                    <a:ext uri="{FF2B5EF4-FFF2-40B4-BE49-F238E27FC236}">
                      <a16:creationId xmlns:a16="http://schemas.microsoft.com/office/drawing/2014/main" id="{E6987D90-548A-4DF4-A35A-2499ED96C2A3}"/>
                    </a:ext>
                  </a:extLst>
                </p:cNvPr>
                <p:cNvGrpSpPr/>
                <p:nvPr/>
              </p:nvGrpSpPr>
              <p:grpSpPr>
                <a:xfrm rot="21600000">
                  <a:off x="0" y="-2"/>
                  <a:ext cx="100775" cy="42797"/>
                  <a:chOff x="0" y="-1"/>
                  <a:chExt cx="100775" cy="42795"/>
                </a:xfrm>
              </p:grpSpPr>
              <p:sp>
                <p:nvSpPr>
                  <p:cNvPr id="520" name="Connection Line">
                    <a:extLst>
                      <a:ext uri="{FF2B5EF4-FFF2-40B4-BE49-F238E27FC236}">
                        <a16:creationId xmlns:a16="http://schemas.microsoft.com/office/drawing/2014/main" id="{BAE212A9-017B-4218-BC6C-CF381AC99C13}"/>
                      </a:ext>
                    </a:extLst>
                  </p:cNvPr>
                  <p:cNvSpPr/>
                  <p:nvPr/>
                </p:nvSpPr>
                <p:spPr>
                  <a:xfrm>
                    <a:off x="0" y="-1"/>
                    <a:ext cx="50223" cy="21565"/>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21" name="Connection Line">
                    <a:extLst>
                      <a:ext uri="{FF2B5EF4-FFF2-40B4-BE49-F238E27FC236}">
                        <a16:creationId xmlns:a16="http://schemas.microsoft.com/office/drawing/2014/main" id="{6D36C788-C049-4FDA-AC13-B6004E38CABB}"/>
                      </a:ext>
                    </a:extLst>
                  </p:cNvPr>
                  <p:cNvSpPr/>
                  <p:nvPr/>
                </p:nvSpPr>
                <p:spPr>
                  <a:xfrm>
                    <a:off x="50184" y="21169"/>
                    <a:ext cx="50591" cy="21625"/>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18" name="Connection Line">
                  <a:extLst>
                    <a:ext uri="{FF2B5EF4-FFF2-40B4-BE49-F238E27FC236}">
                      <a16:creationId xmlns:a16="http://schemas.microsoft.com/office/drawing/2014/main" id="{273CE936-D169-4E24-9C70-4226B840B80B}"/>
                    </a:ext>
                  </a:extLst>
                </p:cNvPr>
                <p:cNvSpPr/>
                <p:nvPr/>
              </p:nvSpPr>
              <p:spPr>
                <a:xfrm>
                  <a:off x="100723" y="-1"/>
                  <a:ext cx="50224" cy="21565"/>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19" name="Connection Line">
                  <a:extLst>
                    <a:ext uri="{FF2B5EF4-FFF2-40B4-BE49-F238E27FC236}">
                      <a16:creationId xmlns:a16="http://schemas.microsoft.com/office/drawing/2014/main" id="{F62EB28C-4714-4010-8CB1-541676ECF8F2}"/>
                    </a:ext>
                  </a:extLst>
                </p:cNvPr>
                <p:cNvSpPr/>
                <p:nvPr/>
              </p:nvSpPr>
              <p:spPr>
                <a:xfrm>
                  <a:off x="150907" y="21169"/>
                  <a:ext cx="50591" cy="21625"/>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23" name="Group">
              <a:extLst>
                <a:ext uri="{FF2B5EF4-FFF2-40B4-BE49-F238E27FC236}">
                  <a16:creationId xmlns:a16="http://schemas.microsoft.com/office/drawing/2014/main" id="{8FBEB8E4-729B-465D-8CBE-137F12AC323E}"/>
                </a:ext>
              </a:extLst>
            </p:cNvPr>
            <p:cNvGrpSpPr/>
            <p:nvPr/>
          </p:nvGrpSpPr>
          <p:grpSpPr>
            <a:xfrm rot="49552">
              <a:off x="6841066" y="1158372"/>
              <a:ext cx="352838" cy="37509"/>
              <a:chOff x="-1" y="-1"/>
              <a:chExt cx="352837" cy="37508"/>
            </a:xfrm>
          </p:grpSpPr>
          <p:grpSp>
            <p:nvGrpSpPr>
              <p:cNvPr id="503" name="Group">
                <a:extLst>
                  <a:ext uri="{FF2B5EF4-FFF2-40B4-BE49-F238E27FC236}">
                    <a16:creationId xmlns:a16="http://schemas.microsoft.com/office/drawing/2014/main" id="{9C732FFF-0E60-48E9-9FF8-DD97E618C479}"/>
                  </a:ext>
                </a:extLst>
              </p:cNvPr>
              <p:cNvGrpSpPr/>
              <p:nvPr/>
            </p:nvGrpSpPr>
            <p:grpSpPr>
              <a:xfrm rot="21600000">
                <a:off x="-1" y="-1"/>
                <a:ext cx="176590" cy="37508"/>
                <a:chOff x="0" y="0"/>
                <a:chExt cx="176589" cy="37506"/>
              </a:xfrm>
            </p:grpSpPr>
            <p:grpSp>
              <p:nvGrpSpPr>
                <p:cNvPr id="510" name="Group">
                  <a:extLst>
                    <a:ext uri="{FF2B5EF4-FFF2-40B4-BE49-F238E27FC236}">
                      <a16:creationId xmlns:a16="http://schemas.microsoft.com/office/drawing/2014/main" id="{211A8CDB-8CA4-4AD9-80DE-F4363799AF11}"/>
                    </a:ext>
                  </a:extLst>
                </p:cNvPr>
                <p:cNvGrpSpPr/>
                <p:nvPr/>
              </p:nvGrpSpPr>
              <p:grpSpPr>
                <a:xfrm rot="21600000">
                  <a:off x="0" y="0"/>
                  <a:ext cx="88317" cy="37506"/>
                  <a:chOff x="0" y="0"/>
                  <a:chExt cx="88317" cy="37504"/>
                </a:xfrm>
              </p:grpSpPr>
              <p:sp>
                <p:nvSpPr>
                  <p:cNvPr id="513" name="Connection Line">
                    <a:extLst>
                      <a:ext uri="{FF2B5EF4-FFF2-40B4-BE49-F238E27FC236}">
                        <a16:creationId xmlns:a16="http://schemas.microsoft.com/office/drawing/2014/main" id="{62C79D66-07E9-4F49-ADA4-0ACC1AB264DA}"/>
                      </a:ext>
                    </a:extLst>
                  </p:cNvPr>
                  <p:cNvSpPr/>
                  <p:nvPr/>
                </p:nvSpPr>
                <p:spPr>
                  <a:xfrm>
                    <a:off x="0" y="0"/>
                    <a:ext cx="44015" cy="18898"/>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14" name="Connection Line">
                    <a:extLst>
                      <a:ext uri="{FF2B5EF4-FFF2-40B4-BE49-F238E27FC236}">
                        <a16:creationId xmlns:a16="http://schemas.microsoft.com/office/drawing/2014/main" id="{22FC2A62-4F2B-4EFA-91F5-C19C790D2F09}"/>
                      </a:ext>
                    </a:extLst>
                  </p:cNvPr>
                  <p:cNvSpPr/>
                  <p:nvPr/>
                </p:nvSpPr>
                <p:spPr>
                  <a:xfrm>
                    <a:off x="43980" y="18552"/>
                    <a:ext cx="44337" cy="18952"/>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11" name="Connection Line">
                  <a:extLst>
                    <a:ext uri="{FF2B5EF4-FFF2-40B4-BE49-F238E27FC236}">
                      <a16:creationId xmlns:a16="http://schemas.microsoft.com/office/drawing/2014/main" id="{55B02675-4FBA-456E-B62D-AB666CA95150}"/>
                    </a:ext>
                  </a:extLst>
                </p:cNvPr>
                <p:cNvSpPr/>
                <p:nvPr/>
              </p:nvSpPr>
              <p:spPr>
                <a:xfrm>
                  <a:off x="88271" y="0"/>
                  <a:ext cx="44016" cy="18898"/>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12" name="Connection Line">
                  <a:extLst>
                    <a:ext uri="{FF2B5EF4-FFF2-40B4-BE49-F238E27FC236}">
                      <a16:creationId xmlns:a16="http://schemas.microsoft.com/office/drawing/2014/main" id="{3F4846CC-CD32-4983-B0FE-4681709C18DE}"/>
                    </a:ext>
                  </a:extLst>
                </p:cNvPr>
                <p:cNvSpPr/>
                <p:nvPr/>
              </p:nvSpPr>
              <p:spPr>
                <a:xfrm>
                  <a:off x="132252" y="18552"/>
                  <a:ext cx="44337" cy="18952"/>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504" name="Group">
                <a:extLst>
                  <a:ext uri="{FF2B5EF4-FFF2-40B4-BE49-F238E27FC236}">
                    <a16:creationId xmlns:a16="http://schemas.microsoft.com/office/drawing/2014/main" id="{6F1F4997-3FAB-4B93-A36D-F7AA76B57B76}"/>
                  </a:ext>
                </a:extLst>
              </p:cNvPr>
              <p:cNvGrpSpPr/>
              <p:nvPr/>
            </p:nvGrpSpPr>
            <p:grpSpPr>
              <a:xfrm rot="21600000">
                <a:off x="176246" y="-1"/>
                <a:ext cx="176590" cy="37508"/>
                <a:chOff x="0" y="0"/>
                <a:chExt cx="176589" cy="37506"/>
              </a:xfrm>
            </p:grpSpPr>
            <p:grpSp>
              <p:nvGrpSpPr>
                <p:cNvPr id="505" name="Group">
                  <a:extLst>
                    <a:ext uri="{FF2B5EF4-FFF2-40B4-BE49-F238E27FC236}">
                      <a16:creationId xmlns:a16="http://schemas.microsoft.com/office/drawing/2014/main" id="{3A8B9421-2F5B-4F7F-A9D4-87E54B2C96C2}"/>
                    </a:ext>
                  </a:extLst>
                </p:cNvPr>
                <p:cNvGrpSpPr/>
                <p:nvPr/>
              </p:nvGrpSpPr>
              <p:grpSpPr>
                <a:xfrm rot="21600000">
                  <a:off x="0" y="0"/>
                  <a:ext cx="88317" cy="37506"/>
                  <a:chOff x="0" y="0"/>
                  <a:chExt cx="88317" cy="37504"/>
                </a:xfrm>
              </p:grpSpPr>
              <p:sp>
                <p:nvSpPr>
                  <p:cNvPr id="508" name="Connection Line">
                    <a:extLst>
                      <a:ext uri="{FF2B5EF4-FFF2-40B4-BE49-F238E27FC236}">
                        <a16:creationId xmlns:a16="http://schemas.microsoft.com/office/drawing/2014/main" id="{9700D115-DEBC-4F7C-B3FA-400A568AEC4B}"/>
                      </a:ext>
                    </a:extLst>
                  </p:cNvPr>
                  <p:cNvSpPr/>
                  <p:nvPr/>
                </p:nvSpPr>
                <p:spPr>
                  <a:xfrm>
                    <a:off x="0" y="0"/>
                    <a:ext cx="44015" cy="18898"/>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09" name="Connection Line">
                    <a:extLst>
                      <a:ext uri="{FF2B5EF4-FFF2-40B4-BE49-F238E27FC236}">
                        <a16:creationId xmlns:a16="http://schemas.microsoft.com/office/drawing/2014/main" id="{2862EDA1-805D-4C7E-8BC9-99EF8AA38C5D}"/>
                      </a:ext>
                    </a:extLst>
                  </p:cNvPr>
                  <p:cNvSpPr/>
                  <p:nvPr/>
                </p:nvSpPr>
                <p:spPr>
                  <a:xfrm>
                    <a:off x="43980" y="18552"/>
                    <a:ext cx="44337" cy="18952"/>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506" name="Connection Line">
                  <a:extLst>
                    <a:ext uri="{FF2B5EF4-FFF2-40B4-BE49-F238E27FC236}">
                      <a16:creationId xmlns:a16="http://schemas.microsoft.com/office/drawing/2014/main" id="{C4805860-CC14-4BC0-8861-44D8782C9054}"/>
                    </a:ext>
                  </a:extLst>
                </p:cNvPr>
                <p:cNvSpPr/>
                <p:nvPr/>
              </p:nvSpPr>
              <p:spPr>
                <a:xfrm>
                  <a:off x="88271" y="0"/>
                  <a:ext cx="44016" cy="18898"/>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07" name="Connection Line">
                  <a:extLst>
                    <a:ext uri="{FF2B5EF4-FFF2-40B4-BE49-F238E27FC236}">
                      <a16:creationId xmlns:a16="http://schemas.microsoft.com/office/drawing/2014/main" id="{1F101EE0-18DE-4B5D-B9E6-312D8AFCC2C3}"/>
                    </a:ext>
                  </a:extLst>
                </p:cNvPr>
                <p:cNvSpPr/>
                <p:nvPr/>
              </p:nvSpPr>
              <p:spPr>
                <a:xfrm>
                  <a:off x="132252" y="18552"/>
                  <a:ext cx="44337" cy="18952"/>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sp>
          <p:nvSpPr>
            <p:cNvPr id="24" name="Line">
              <a:extLst>
                <a:ext uri="{FF2B5EF4-FFF2-40B4-BE49-F238E27FC236}">
                  <a16:creationId xmlns:a16="http://schemas.microsoft.com/office/drawing/2014/main" id="{DCDF152F-1C1A-48ED-A909-0A16E9691AA1}"/>
                </a:ext>
              </a:extLst>
            </p:cNvPr>
            <p:cNvSpPr/>
            <p:nvPr/>
          </p:nvSpPr>
          <p:spPr>
            <a:xfrm>
              <a:off x="7835325" y="593796"/>
              <a:ext cx="386125" cy="510232"/>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 name="Line">
              <a:extLst>
                <a:ext uri="{FF2B5EF4-FFF2-40B4-BE49-F238E27FC236}">
                  <a16:creationId xmlns:a16="http://schemas.microsoft.com/office/drawing/2014/main" id="{392CEDD8-DCCD-4E57-A21D-2DB8BF8EA819}"/>
                </a:ext>
              </a:extLst>
            </p:cNvPr>
            <p:cNvSpPr/>
            <p:nvPr/>
          </p:nvSpPr>
          <p:spPr>
            <a:xfrm>
              <a:off x="6875241" y="179857"/>
              <a:ext cx="967569" cy="418875"/>
            </a:xfrm>
            <a:prstGeom prst="line">
              <a:avLst/>
            </a:prstGeom>
            <a:noFill/>
            <a:ln w="19050" cap="flat">
              <a:solidFill>
                <a:schemeClr val="accent1">
                  <a:lumOff val="-13575"/>
                </a:schemeClr>
              </a:solidFill>
              <a:prstDash val="solid"/>
              <a:miter lim="400000"/>
            </a:ln>
            <a:effectLst/>
          </p:spPr>
          <p:txBody>
            <a:bodyPr wrap="square" lIns="28787" tIns="28787" rIns="28787" bIns="28787" numCol="1" anchor="ctr">
              <a:noAutofit/>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nvGrpSpPr>
            <p:cNvPr id="26" name="Group">
              <a:extLst>
                <a:ext uri="{FF2B5EF4-FFF2-40B4-BE49-F238E27FC236}">
                  <a16:creationId xmlns:a16="http://schemas.microsoft.com/office/drawing/2014/main" id="{AB375D03-056F-4D64-BB29-945AAEBFD23F}"/>
                </a:ext>
              </a:extLst>
            </p:cNvPr>
            <p:cNvGrpSpPr/>
            <p:nvPr/>
          </p:nvGrpSpPr>
          <p:grpSpPr>
            <a:xfrm rot="21109702">
              <a:off x="6851090" y="372010"/>
              <a:ext cx="460923" cy="48997"/>
              <a:chOff x="-1" y="0"/>
              <a:chExt cx="460922" cy="48995"/>
            </a:xfrm>
          </p:grpSpPr>
          <p:grpSp>
            <p:nvGrpSpPr>
              <p:cNvPr id="491" name="Group">
                <a:extLst>
                  <a:ext uri="{FF2B5EF4-FFF2-40B4-BE49-F238E27FC236}">
                    <a16:creationId xmlns:a16="http://schemas.microsoft.com/office/drawing/2014/main" id="{F2465174-44D8-4CD4-A55E-2A94202D14FC}"/>
                  </a:ext>
                </a:extLst>
              </p:cNvPr>
              <p:cNvGrpSpPr/>
              <p:nvPr/>
            </p:nvGrpSpPr>
            <p:grpSpPr>
              <a:xfrm>
                <a:off x="-1" y="0"/>
                <a:ext cx="230685" cy="48995"/>
                <a:chOff x="0" y="0"/>
                <a:chExt cx="230684" cy="48994"/>
              </a:xfrm>
            </p:grpSpPr>
            <p:grpSp>
              <p:nvGrpSpPr>
                <p:cNvPr id="498" name="Group">
                  <a:extLst>
                    <a:ext uri="{FF2B5EF4-FFF2-40B4-BE49-F238E27FC236}">
                      <a16:creationId xmlns:a16="http://schemas.microsoft.com/office/drawing/2014/main" id="{54E00CAA-846A-4FF8-B302-D8F4B540A32F}"/>
                    </a:ext>
                  </a:extLst>
                </p:cNvPr>
                <p:cNvGrpSpPr/>
                <p:nvPr/>
              </p:nvGrpSpPr>
              <p:grpSpPr>
                <a:xfrm>
                  <a:off x="0" y="0"/>
                  <a:ext cx="115371" cy="48994"/>
                  <a:chOff x="0" y="0"/>
                  <a:chExt cx="115371" cy="48992"/>
                </a:xfrm>
              </p:grpSpPr>
              <p:sp>
                <p:nvSpPr>
                  <p:cNvPr id="501" name="Connection Line">
                    <a:extLst>
                      <a:ext uri="{FF2B5EF4-FFF2-40B4-BE49-F238E27FC236}">
                        <a16:creationId xmlns:a16="http://schemas.microsoft.com/office/drawing/2014/main" id="{DB2B902F-E71C-4AA7-908F-432A9B78B58E}"/>
                      </a:ext>
                    </a:extLst>
                  </p:cNvPr>
                  <p:cNvSpPr/>
                  <p:nvPr/>
                </p:nvSpPr>
                <p:spPr>
                  <a:xfrm>
                    <a:off x="0" y="0"/>
                    <a:ext cx="57498" cy="2468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02" name="Connection Line">
                    <a:extLst>
                      <a:ext uri="{FF2B5EF4-FFF2-40B4-BE49-F238E27FC236}">
                        <a16:creationId xmlns:a16="http://schemas.microsoft.com/office/drawing/2014/main" id="{B64D7464-C6E4-4418-BBDE-B1CAEB66E61C}"/>
                      </a:ext>
                    </a:extLst>
                  </p:cNvPr>
                  <p:cNvSpPr/>
                  <p:nvPr/>
                </p:nvSpPr>
                <p:spPr>
                  <a:xfrm>
                    <a:off x="57452" y="24236"/>
                    <a:ext cx="57919" cy="24756"/>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99" name="Connection Line">
                  <a:extLst>
                    <a:ext uri="{FF2B5EF4-FFF2-40B4-BE49-F238E27FC236}">
                      <a16:creationId xmlns:a16="http://schemas.microsoft.com/office/drawing/2014/main" id="{018C7D26-828A-4B1E-8506-E4413DCC3822}"/>
                    </a:ext>
                  </a:extLst>
                </p:cNvPr>
                <p:cNvSpPr/>
                <p:nvPr/>
              </p:nvSpPr>
              <p:spPr>
                <a:xfrm>
                  <a:off x="115312" y="0"/>
                  <a:ext cx="57498" cy="2468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00" name="Connection Line">
                  <a:extLst>
                    <a:ext uri="{FF2B5EF4-FFF2-40B4-BE49-F238E27FC236}">
                      <a16:creationId xmlns:a16="http://schemas.microsoft.com/office/drawing/2014/main" id="{C322C96D-E3B6-47C8-8B1F-BA768F6DE2CB}"/>
                    </a:ext>
                  </a:extLst>
                </p:cNvPr>
                <p:cNvSpPr/>
                <p:nvPr/>
              </p:nvSpPr>
              <p:spPr>
                <a:xfrm>
                  <a:off x="172765" y="24236"/>
                  <a:ext cx="57919" cy="24756"/>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492" name="Group">
                <a:extLst>
                  <a:ext uri="{FF2B5EF4-FFF2-40B4-BE49-F238E27FC236}">
                    <a16:creationId xmlns:a16="http://schemas.microsoft.com/office/drawing/2014/main" id="{BA044B62-5ABA-41B3-9CB8-DB8008129223}"/>
                  </a:ext>
                </a:extLst>
              </p:cNvPr>
              <p:cNvGrpSpPr/>
              <p:nvPr/>
            </p:nvGrpSpPr>
            <p:grpSpPr>
              <a:xfrm>
                <a:off x="230236" y="0"/>
                <a:ext cx="230685" cy="48995"/>
                <a:chOff x="0" y="0"/>
                <a:chExt cx="230684" cy="48994"/>
              </a:xfrm>
            </p:grpSpPr>
            <p:grpSp>
              <p:nvGrpSpPr>
                <p:cNvPr id="493" name="Group">
                  <a:extLst>
                    <a:ext uri="{FF2B5EF4-FFF2-40B4-BE49-F238E27FC236}">
                      <a16:creationId xmlns:a16="http://schemas.microsoft.com/office/drawing/2014/main" id="{1DB6BE20-E511-409F-B4AF-C1D6AC2FD19B}"/>
                    </a:ext>
                  </a:extLst>
                </p:cNvPr>
                <p:cNvGrpSpPr/>
                <p:nvPr/>
              </p:nvGrpSpPr>
              <p:grpSpPr>
                <a:xfrm>
                  <a:off x="0" y="0"/>
                  <a:ext cx="115371" cy="48994"/>
                  <a:chOff x="0" y="0"/>
                  <a:chExt cx="115371" cy="48992"/>
                </a:xfrm>
              </p:grpSpPr>
              <p:sp>
                <p:nvSpPr>
                  <p:cNvPr id="496" name="Connection Line">
                    <a:extLst>
                      <a:ext uri="{FF2B5EF4-FFF2-40B4-BE49-F238E27FC236}">
                        <a16:creationId xmlns:a16="http://schemas.microsoft.com/office/drawing/2014/main" id="{01B6C898-5A68-4C6E-9688-D78634D4A61B}"/>
                      </a:ext>
                    </a:extLst>
                  </p:cNvPr>
                  <p:cNvSpPr/>
                  <p:nvPr/>
                </p:nvSpPr>
                <p:spPr>
                  <a:xfrm>
                    <a:off x="0" y="0"/>
                    <a:ext cx="57498" cy="2468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97" name="Connection Line">
                    <a:extLst>
                      <a:ext uri="{FF2B5EF4-FFF2-40B4-BE49-F238E27FC236}">
                        <a16:creationId xmlns:a16="http://schemas.microsoft.com/office/drawing/2014/main" id="{6527E915-313B-4AFD-9735-CD411217DE01}"/>
                      </a:ext>
                    </a:extLst>
                  </p:cNvPr>
                  <p:cNvSpPr/>
                  <p:nvPr/>
                </p:nvSpPr>
                <p:spPr>
                  <a:xfrm>
                    <a:off x="57452" y="24236"/>
                    <a:ext cx="57919" cy="24756"/>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94" name="Connection Line">
                  <a:extLst>
                    <a:ext uri="{FF2B5EF4-FFF2-40B4-BE49-F238E27FC236}">
                      <a16:creationId xmlns:a16="http://schemas.microsoft.com/office/drawing/2014/main" id="{FB1B342F-DFC9-46BE-A556-00BB12C1293B}"/>
                    </a:ext>
                  </a:extLst>
                </p:cNvPr>
                <p:cNvSpPr/>
                <p:nvPr/>
              </p:nvSpPr>
              <p:spPr>
                <a:xfrm>
                  <a:off x="115312" y="0"/>
                  <a:ext cx="57498" cy="24687"/>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95" name="Connection Line">
                  <a:extLst>
                    <a:ext uri="{FF2B5EF4-FFF2-40B4-BE49-F238E27FC236}">
                      <a16:creationId xmlns:a16="http://schemas.microsoft.com/office/drawing/2014/main" id="{0D1797EA-CEC5-4E2C-B293-BD4058D0A641}"/>
                    </a:ext>
                  </a:extLst>
                </p:cNvPr>
                <p:cNvSpPr/>
                <p:nvPr/>
              </p:nvSpPr>
              <p:spPr>
                <a:xfrm>
                  <a:off x="172765" y="24236"/>
                  <a:ext cx="57919" cy="24756"/>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27" name="Group">
              <a:extLst>
                <a:ext uri="{FF2B5EF4-FFF2-40B4-BE49-F238E27FC236}">
                  <a16:creationId xmlns:a16="http://schemas.microsoft.com/office/drawing/2014/main" id="{0703ECA1-7E06-4CD0-9F81-7D0BAF7F2DEB}"/>
                </a:ext>
              </a:extLst>
            </p:cNvPr>
            <p:cNvGrpSpPr/>
            <p:nvPr/>
          </p:nvGrpSpPr>
          <p:grpSpPr>
            <a:xfrm rot="2775322">
              <a:off x="6874549" y="153609"/>
              <a:ext cx="342254" cy="36384"/>
              <a:chOff x="-1" y="-1"/>
              <a:chExt cx="342253" cy="36383"/>
            </a:xfrm>
          </p:grpSpPr>
          <p:grpSp>
            <p:nvGrpSpPr>
              <p:cNvPr id="479" name="Group">
                <a:extLst>
                  <a:ext uri="{FF2B5EF4-FFF2-40B4-BE49-F238E27FC236}">
                    <a16:creationId xmlns:a16="http://schemas.microsoft.com/office/drawing/2014/main" id="{A134E386-C47F-40F7-94DB-CAF06AC16D39}"/>
                  </a:ext>
                </a:extLst>
              </p:cNvPr>
              <p:cNvGrpSpPr/>
              <p:nvPr/>
            </p:nvGrpSpPr>
            <p:grpSpPr>
              <a:xfrm rot="21600000">
                <a:off x="-1" y="-1"/>
                <a:ext cx="171293" cy="36383"/>
                <a:chOff x="0" y="0"/>
                <a:chExt cx="171292" cy="36381"/>
              </a:xfrm>
            </p:grpSpPr>
            <p:grpSp>
              <p:nvGrpSpPr>
                <p:cNvPr id="486" name="Group">
                  <a:extLst>
                    <a:ext uri="{FF2B5EF4-FFF2-40B4-BE49-F238E27FC236}">
                      <a16:creationId xmlns:a16="http://schemas.microsoft.com/office/drawing/2014/main" id="{5D7217B1-C122-4FE2-88D3-B8253440D8D7}"/>
                    </a:ext>
                  </a:extLst>
                </p:cNvPr>
                <p:cNvGrpSpPr/>
                <p:nvPr/>
              </p:nvGrpSpPr>
              <p:grpSpPr>
                <a:xfrm rot="21600000">
                  <a:off x="0" y="0"/>
                  <a:ext cx="85668" cy="36381"/>
                  <a:chOff x="0" y="0"/>
                  <a:chExt cx="85668" cy="36379"/>
                </a:xfrm>
              </p:grpSpPr>
              <p:sp>
                <p:nvSpPr>
                  <p:cNvPr id="489" name="Connection Line">
                    <a:extLst>
                      <a:ext uri="{FF2B5EF4-FFF2-40B4-BE49-F238E27FC236}">
                        <a16:creationId xmlns:a16="http://schemas.microsoft.com/office/drawing/2014/main" id="{95F70575-B233-495D-A0B8-C0A0FD11E0F4}"/>
                      </a:ext>
                    </a:extLst>
                  </p:cNvPr>
                  <p:cNvSpPr/>
                  <p:nvPr/>
                </p:nvSpPr>
                <p:spPr>
                  <a:xfrm>
                    <a:off x="0" y="0"/>
                    <a:ext cx="42694" cy="1833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90" name="Connection Line">
                    <a:extLst>
                      <a:ext uri="{FF2B5EF4-FFF2-40B4-BE49-F238E27FC236}">
                        <a16:creationId xmlns:a16="http://schemas.microsoft.com/office/drawing/2014/main" id="{3BF738B1-5CB6-40EB-B9A8-828C4FC515D0}"/>
                      </a:ext>
                    </a:extLst>
                  </p:cNvPr>
                  <p:cNvSpPr/>
                  <p:nvPr/>
                </p:nvSpPr>
                <p:spPr>
                  <a:xfrm>
                    <a:off x="42661" y="17996"/>
                    <a:ext cx="43007" cy="18383"/>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87" name="Connection Line">
                  <a:extLst>
                    <a:ext uri="{FF2B5EF4-FFF2-40B4-BE49-F238E27FC236}">
                      <a16:creationId xmlns:a16="http://schemas.microsoft.com/office/drawing/2014/main" id="{F57FD2BC-76FB-44D8-840F-7A4C4104EDBA}"/>
                    </a:ext>
                  </a:extLst>
                </p:cNvPr>
                <p:cNvSpPr/>
                <p:nvPr/>
              </p:nvSpPr>
              <p:spPr>
                <a:xfrm>
                  <a:off x="85624" y="0"/>
                  <a:ext cx="42695" cy="1833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88" name="Connection Line">
                  <a:extLst>
                    <a:ext uri="{FF2B5EF4-FFF2-40B4-BE49-F238E27FC236}">
                      <a16:creationId xmlns:a16="http://schemas.microsoft.com/office/drawing/2014/main" id="{0188B375-A220-4E45-AB50-2C9991FC8664}"/>
                    </a:ext>
                  </a:extLst>
                </p:cNvPr>
                <p:cNvSpPr/>
                <p:nvPr/>
              </p:nvSpPr>
              <p:spPr>
                <a:xfrm>
                  <a:off x="128285" y="17996"/>
                  <a:ext cx="43007" cy="18383"/>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480" name="Group">
                <a:extLst>
                  <a:ext uri="{FF2B5EF4-FFF2-40B4-BE49-F238E27FC236}">
                    <a16:creationId xmlns:a16="http://schemas.microsoft.com/office/drawing/2014/main" id="{858195BF-6E16-4941-9FC5-5DEA0C859459}"/>
                  </a:ext>
                </a:extLst>
              </p:cNvPr>
              <p:cNvGrpSpPr/>
              <p:nvPr/>
            </p:nvGrpSpPr>
            <p:grpSpPr>
              <a:xfrm rot="21600000">
                <a:off x="170959" y="-1"/>
                <a:ext cx="171293" cy="36383"/>
                <a:chOff x="0" y="0"/>
                <a:chExt cx="171292" cy="36381"/>
              </a:xfrm>
            </p:grpSpPr>
            <p:grpSp>
              <p:nvGrpSpPr>
                <p:cNvPr id="481" name="Group">
                  <a:extLst>
                    <a:ext uri="{FF2B5EF4-FFF2-40B4-BE49-F238E27FC236}">
                      <a16:creationId xmlns:a16="http://schemas.microsoft.com/office/drawing/2014/main" id="{B7CAC5A9-0CBC-4E89-B07E-0A590B62ACAE}"/>
                    </a:ext>
                  </a:extLst>
                </p:cNvPr>
                <p:cNvGrpSpPr/>
                <p:nvPr/>
              </p:nvGrpSpPr>
              <p:grpSpPr>
                <a:xfrm rot="21600000">
                  <a:off x="0" y="0"/>
                  <a:ext cx="85668" cy="36381"/>
                  <a:chOff x="0" y="0"/>
                  <a:chExt cx="85668" cy="36379"/>
                </a:xfrm>
              </p:grpSpPr>
              <p:sp>
                <p:nvSpPr>
                  <p:cNvPr id="484" name="Connection Line">
                    <a:extLst>
                      <a:ext uri="{FF2B5EF4-FFF2-40B4-BE49-F238E27FC236}">
                        <a16:creationId xmlns:a16="http://schemas.microsoft.com/office/drawing/2014/main" id="{C6E229C8-EE0D-4C25-9873-6F5AC2023196}"/>
                      </a:ext>
                    </a:extLst>
                  </p:cNvPr>
                  <p:cNvSpPr/>
                  <p:nvPr/>
                </p:nvSpPr>
                <p:spPr>
                  <a:xfrm>
                    <a:off x="0" y="0"/>
                    <a:ext cx="42694" cy="1833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85" name="Connection Line">
                    <a:extLst>
                      <a:ext uri="{FF2B5EF4-FFF2-40B4-BE49-F238E27FC236}">
                        <a16:creationId xmlns:a16="http://schemas.microsoft.com/office/drawing/2014/main" id="{E9019934-B1CB-45C5-948F-A8F24A928467}"/>
                      </a:ext>
                    </a:extLst>
                  </p:cNvPr>
                  <p:cNvSpPr/>
                  <p:nvPr/>
                </p:nvSpPr>
                <p:spPr>
                  <a:xfrm>
                    <a:off x="42661" y="17996"/>
                    <a:ext cx="43007" cy="18383"/>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82" name="Connection Line">
                  <a:extLst>
                    <a:ext uri="{FF2B5EF4-FFF2-40B4-BE49-F238E27FC236}">
                      <a16:creationId xmlns:a16="http://schemas.microsoft.com/office/drawing/2014/main" id="{6EB43194-1827-446A-AE24-31BD9905944F}"/>
                    </a:ext>
                  </a:extLst>
                </p:cNvPr>
                <p:cNvSpPr/>
                <p:nvPr/>
              </p:nvSpPr>
              <p:spPr>
                <a:xfrm>
                  <a:off x="85624" y="0"/>
                  <a:ext cx="42695" cy="18331"/>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83" name="Connection Line">
                  <a:extLst>
                    <a:ext uri="{FF2B5EF4-FFF2-40B4-BE49-F238E27FC236}">
                      <a16:creationId xmlns:a16="http://schemas.microsoft.com/office/drawing/2014/main" id="{404D51EE-68A3-471E-8692-A65C33FD6917}"/>
                    </a:ext>
                  </a:extLst>
                </p:cNvPr>
                <p:cNvSpPr/>
                <p:nvPr/>
              </p:nvSpPr>
              <p:spPr>
                <a:xfrm>
                  <a:off x="128285" y="17996"/>
                  <a:ext cx="43007" cy="18383"/>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28" name="Group">
              <a:extLst>
                <a:ext uri="{FF2B5EF4-FFF2-40B4-BE49-F238E27FC236}">
                  <a16:creationId xmlns:a16="http://schemas.microsoft.com/office/drawing/2014/main" id="{F7BD59C1-00EF-4C51-AFA4-F9823A17FBA3}"/>
                </a:ext>
              </a:extLst>
            </p:cNvPr>
            <p:cNvGrpSpPr/>
            <p:nvPr/>
          </p:nvGrpSpPr>
          <p:grpSpPr>
            <a:xfrm rot="21494249">
              <a:off x="6822397" y="584587"/>
              <a:ext cx="1007580" cy="35709"/>
              <a:chOff x="-2" y="-5"/>
              <a:chExt cx="1007578" cy="35707"/>
            </a:xfrm>
          </p:grpSpPr>
          <p:grpSp>
            <p:nvGrpSpPr>
              <p:cNvPr id="439" name="Group">
                <a:extLst>
                  <a:ext uri="{FF2B5EF4-FFF2-40B4-BE49-F238E27FC236}">
                    <a16:creationId xmlns:a16="http://schemas.microsoft.com/office/drawing/2014/main" id="{F11F3B08-5783-4D37-8EB9-7D7BA6DE8797}"/>
                  </a:ext>
                </a:extLst>
              </p:cNvPr>
              <p:cNvGrpSpPr/>
              <p:nvPr/>
            </p:nvGrpSpPr>
            <p:grpSpPr>
              <a:xfrm>
                <a:off x="-2" y="-5"/>
                <a:ext cx="671584" cy="35707"/>
                <a:chOff x="-2" y="-4"/>
                <a:chExt cx="671581" cy="35705"/>
              </a:xfrm>
            </p:grpSpPr>
            <p:grpSp>
              <p:nvGrpSpPr>
                <p:cNvPr id="453" name="Group">
                  <a:extLst>
                    <a:ext uri="{FF2B5EF4-FFF2-40B4-BE49-F238E27FC236}">
                      <a16:creationId xmlns:a16="http://schemas.microsoft.com/office/drawing/2014/main" id="{2EFBD32E-01D3-4B5E-95F8-69C2281832D6}"/>
                    </a:ext>
                  </a:extLst>
                </p:cNvPr>
                <p:cNvGrpSpPr/>
                <p:nvPr/>
              </p:nvGrpSpPr>
              <p:grpSpPr>
                <a:xfrm>
                  <a:off x="-2" y="-4"/>
                  <a:ext cx="335847" cy="35705"/>
                  <a:chOff x="-1" y="-3"/>
                  <a:chExt cx="335846" cy="35703"/>
                </a:xfrm>
              </p:grpSpPr>
              <p:grpSp>
                <p:nvGrpSpPr>
                  <p:cNvPr id="467" name="Group">
                    <a:extLst>
                      <a:ext uri="{FF2B5EF4-FFF2-40B4-BE49-F238E27FC236}">
                        <a16:creationId xmlns:a16="http://schemas.microsoft.com/office/drawing/2014/main" id="{036DE5FE-F13E-4EAB-803D-F35072CE8BA7}"/>
                      </a:ext>
                    </a:extLst>
                  </p:cNvPr>
                  <p:cNvGrpSpPr/>
                  <p:nvPr/>
                </p:nvGrpSpPr>
                <p:grpSpPr>
                  <a:xfrm>
                    <a:off x="-1" y="-3"/>
                    <a:ext cx="168086" cy="35703"/>
                    <a:chOff x="0" y="-2"/>
                    <a:chExt cx="168085" cy="35701"/>
                  </a:xfrm>
                </p:grpSpPr>
                <p:grpSp>
                  <p:nvGrpSpPr>
                    <p:cNvPr id="474" name="Group">
                      <a:extLst>
                        <a:ext uri="{FF2B5EF4-FFF2-40B4-BE49-F238E27FC236}">
                          <a16:creationId xmlns:a16="http://schemas.microsoft.com/office/drawing/2014/main" id="{C12D4267-6AB1-4A22-9777-E73DFF538800}"/>
                        </a:ext>
                      </a:extLst>
                    </p:cNvPr>
                    <p:cNvGrpSpPr/>
                    <p:nvPr/>
                  </p:nvGrpSpPr>
                  <p:grpSpPr>
                    <a:xfrm>
                      <a:off x="0" y="-2"/>
                      <a:ext cx="84064" cy="35701"/>
                      <a:chOff x="0" y="-1"/>
                      <a:chExt cx="84064" cy="35699"/>
                    </a:xfrm>
                  </p:grpSpPr>
                  <p:sp>
                    <p:nvSpPr>
                      <p:cNvPr id="477" name="Connection Line">
                        <a:extLst>
                          <a:ext uri="{FF2B5EF4-FFF2-40B4-BE49-F238E27FC236}">
                            <a16:creationId xmlns:a16="http://schemas.microsoft.com/office/drawing/2014/main" id="{A0CABE97-F276-4910-AD54-BAAAE1E55DFA}"/>
                          </a:ext>
                        </a:extLst>
                      </p:cNvPr>
                      <p:cNvSpPr/>
                      <p:nvPr/>
                    </p:nvSpPr>
                    <p:spPr>
                      <a:xfrm>
                        <a:off x="0"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78" name="Connection Line">
                        <a:extLst>
                          <a:ext uri="{FF2B5EF4-FFF2-40B4-BE49-F238E27FC236}">
                            <a16:creationId xmlns:a16="http://schemas.microsoft.com/office/drawing/2014/main" id="{B294E40A-6960-4348-B75E-1BF30340151F}"/>
                          </a:ext>
                        </a:extLst>
                      </p:cNvPr>
                      <p:cNvSpPr/>
                      <p:nvPr/>
                    </p:nvSpPr>
                    <p:spPr>
                      <a:xfrm>
                        <a:off x="41862"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75" name="Connection Line">
                      <a:extLst>
                        <a:ext uri="{FF2B5EF4-FFF2-40B4-BE49-F238E27FC236}">
                          <a16:creationId xmlns:a16="http://schemas.microsoft.com/office/drawing/2014/main" id="{97ECA426-D497-4CB8-974D-2B7F2C71F507}"/>
                        </a:ext>
                      </a:extLst>
                    </p:cNvPr>
                    <p:cNvSpPr/>
                    <p:nvPr/>
                  </p:nvSpPr>
                  <p:spPr>
                    <a:xfrm>
                      <a:off x="84021"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76" name="Connection Line">
                      <a:extLst>
                        <a:ext uri="{FF2B5EF4-FFF2-40B4-BE49-F238E27FC236}">
                          <a16:creationId xmlns:a16="http://schemas.microsoft.com/office/drawing/2014/main" id="{0EADEA55-03BF-4B83-ACF8-F40AEE65CA5D}"/>
                        </a:ext>
                      </a:extLst>
                    </p:cNvPr>
                    <p:cNvSpPr/>
                    <p:nvPr/>
                  </p:nvSpPr>
                  <p:spPr>
                    <a:xfrm>
                      <a:off x="125883"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468" name="Group">
                    <a:extLst>
                      <a:ext uri="{FF2B5EF4-FFF2-40B4-BE49-F238E27FC236}">
                        <a16:creationId xmlns:a16="http://schemas.microsoft.com/office/drawing/2014/main" id="{8C78A0E4-7C5A-4A91-941C-5D694B1C2ED1}"/>
                      </a:ext>
                    </a:extLst>
                  </p:cNvPr>
                  <p:cNvGrpSpPr/>
                  <p:nvPr/>
                </p:nvGrpSpPr>
                <p:grpSpPr>
                  <a:xfrm>
                    <a:off x="167759" y="-3"/>
                    <a:ext cx="168086" cy="35703"/>
                    <a:chOff x="0" y="-2"/>
                    <a:chExt cx="168085" cy="35701"/>
                  </a:xfrm>
                </p:grpSpPr>
                <p:grpSp>
                  <p:nvGrpSpPr>
                    <p:cNvPr id="469" name="Group">
                      <a:extLst>
                        <a:ext uri="{FF2B5EF4-FFF2-40B4-BE49-F238E27FC236}">
                          <a16:creationId xmlns:a16="http://schemas.microsoft.com/office/drawing/2014/main" id="{9E28BA41-68DF-4BCA-B7D8-72F50BCDB006}"/>
                        </a:ext>
                      </a:extLst>
                    </p:cNvPr>
                    <p:cNvGrpSpPr/>
                    <p:nvPr/>
                  </p:nvGrpSpPr>
                  <p:grpSpPr>
                    <a:xfrm>
                      <a:off x="0" y="-2"/>
                      <a:ext cx="84064" cy="35701"/>
                      <a:chOff x="0" y="-1"/>
                      <a:chExt cx="84064" cy="35699"/>
                    </a:xfrm>
                  </p:grpSpPr>
                  <p:sp>
                    <p:nvSpPr>
                      <p:cNvPr id="472" name="Connection Line">
                        <a:extLst>
                          <a:ext uri="{FF2B5EF4-FFF2-40B4-BE49-F238E27FC236}">
                            <a16:creationId xmlns:a16="http://schemas.microsoft.com/office/drawing/2014/main" id="{EB0820E2-734D-4666-A982-7690932DE554}"/>
                          </a:ext>
                        </a:extLst>
                      </p:cNvPr>
                      <p:cNvSpPr/>
                      <p:nvPr/>
                    </p:nvSpPr>
                    <p:spPr>
                      <a:xfrm>
                        <a:off x="0"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73" name="Connection Line">
                        <a:extLst>
                          <a:ext uri="{FF2B5EF4-FFF2-40B4-BE49-F238E27FC236}">
                            <a16:creationId xmlns:a16="http://schemas.microsoft.com/office/drawing/2014/main" id="{05E73513-26D3-4425-8626-A6439B2FB578}"/>
                          </a:ext>
                        </a:extLst>
                      </p:cNvPr>
                      <p:cNvSpPr/>
                      <p:nvPr/>
                    </p:nvSpPr>
                    <p:spPr>
                      <a:xfrm>
                        <a:off x="41862"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70" name="Connection Line">
                      <a:extLst>
                        <a:ext uri="{FF2B5EF4-FFF2-40B4-BE49-F238E27FC236}">
                          <a16:creationId xmlns:a16="http://schemas.microsoft.com/office/drawing/2014/main" id="{FBAB7233-C401-43B8-98A2-C880747878AD}"/>
                        </a:ext>
                      </a:extLst>
                    </p:cNvPr>
                    <p:cNvSpPr/>
                    <p:nvPr/>
                  </p:nvSpPr>
                  <p:spPr>
                    <a:xfrm>
                      <a:off x="84021"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71" name="Connection Line">
                      <a:extLst>
                        <a:ext uri="{FF2B5EF4-FFF2-40B4-BE49-F238E27FC236}">
                          <a16:creationId xmlns:a16="http://schemas.microsoft.com/office/drawing/2014/main" id="{09D32481-E55A-443F-9D53-30B91C1EC09A}"/>
                        </a:ext>
                      </a:extLst>
                    </p:cNvPr>
                    <p:cNvSpPr/>
                    <p:nvPr/>
                  </p:nvSpPr>
                  <p:spPr>
                    <a:xfrm>
                      <a:off x="125883"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nvGrpSpPr>
                <p:cNvPr id="454" name="Group">
                  <a:extLst>
                    <a:ext uri="{FF2B5EF4-FFF2-40B4-BE49-F238E27FC236}">
                      <a16:creationId xmlns:a16="http://schemas.microsoft.com/office/drawing/2014/main" id="{D71E4371-48BE-4288-81C4-BFFEF41CFF2C}"/>
                    </a:ext>
                  </a:extLst>
                </p:cNvPr>
                <p:cNvGrpSpPr/>
                <p:nvPr/>
              </p:nvGrpSpPr>
              <p:grpSpPr>
                <a:xfrm>
                  <a:off x="335732" y="-4"/>
                  <a:ext cx="335847" cy="35705"/>
                  <a:chOff x="-1" y="-3"/>
                  <a:chExt cx="335846" cy="35703"/>
                </a:xfrm>
              </p:grpSpPr>
              <p:grpSp>
                <p:nvGrpSpPr>
                  <p:cNvPr id="455" name="Group">
                    <a:extLst>
                      <a:ext uri="{FF2B5EF4-FFF2-40B4-BE49-F238E27FC236}">
                        <a16:creationId xmlns:a16="http://schemas.microsoft.com/office/drawing/2014/main" id="{22ACD70A-BF8A-4680-A07F-DE54326A961A}"/>
                      </a:ext>
                    </a:extLst>
                  </p:cNvPr>
                  <p:cNvGrpSpPr/>
                  <p:nvPr/>
                </p:nvGrpSpPr>
                <p:grpSpPr>
                  <a:xfrm>
                    <a:off x="-1" y="-3"/>
                    <a:ext cx="168086" cy="35703"/>
                    <a:chOff x="0" y="-2"/>
                    <a:chExt cx="168085" cy="35701"/>
                  </a:xfrm>
                </p:grpSpPr>
                <p:grpSp>
                  <p:nvGrpSpPr>
                    <p:cNvPr id="462" name="Group">
                      <a:extLst>
                        <a:ext uri="{FF2B5EF4-FFF2-40B4-BE49-F238E27FC236}">
                          <a16:creationId xmlns:a16="http://schemas.microsoft.com/office/drawing/2014/main" id="{B549DB06-4762-428F-9D0D-E85A4BBF9C31}"/>
                        </a:ext>
                      </a:extLst>
                    </p:cNvPr>
                    <p:cNvGrpSpPr/>
                    <p:nvPr/>
                  </p:nvGrpSpPr>
                  <p:grpSpPr>
                    <a:xfrm>
                      <a:off x="0" y="-2"/>
                      <a:ext cx="84064" cy="35701"/>
                      <a:chOff x="0" y="-1"/>
                      <a:chExt cx="84064" cy="35699"/>
                    </a:xfrm>
                  </p:grpSpPr>
                  <p:sp>
                    <p:nvSpPr>
                      <p:cNvPr id="465" name="Connection Line">
                        <a:extLst>
                          <a:ext uri="{FF2B5EF4-FFF2-40B4-BE49-F238E27FC236}">
                            <a16:creationId xmlns:a16="http://schemas.microsoft.com/office/drawing/2014/main" id="{C764263D-8EEF-44CB-9F94-A760DF725965}"/>
                          </a:ext>
                        </a:extLst>
                      </p:cNvPr>
                      <p:cNvSpPr/>
                      <p:nvPr/>
                    </p:nvSpPr>
                    <p:spPr>
                      <a:xfrm>
                        <a:off x="0"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66" name="Connection Line">
                        <a:extLst>
                          <a:ext uri="{FF2B5EF4-FFF2-40B4-BE49-F238E27FC236}">
                            <a16:creationId xmlns:a16="http://schemas.microsoft.com/office/drawing/2014/main" id="{21A3D510-9A15-4214-8B78-AABE6B4BC72C}"/>
                          </a:ext>
                        </a:extLst>
                      </p:cNvPr>
                      <p:cNvSpPr/>
                      <p:nvPr/>
                    </p:nvSpPr>
                    <p:spPr>
                      <a:xfrm>
                        <a:off x="41862"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63" name="Connection Line">
                      <a:extLst>
                        <a:ext uri="{FF2B5EF4-FFF2-40B4-BE49-F238E27FC236}">
                          <a16:creationId xmlns:a16="http://schemas.microsoft.com/office/drawing/2014/main" id="{9F583429-1DDB-46E1-87E2-DCF1EEA81853}"/>
                        </a:ext>
                      </a:extLst>
                    </p:cNvPr>
                    <p:cNvSpPr/>
                    <p:nvPr/>
                  </p:nvSpPr>
                  <p:spPr>
                    <a:xfrm>
                      <a:off x="84021"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64" name="Connection Line">
                      <a:extLst>
                        <a:ext uri="{FF2B5EF4-FFF2-40B4-BE49-F238E27FC236}">
                          <a16:creationId xmlns:a16="http://schemas.microsoft.com/office/drawing/2014/main" id="{06B032E3-226A-40ED-947E-5F0EF5A5B413}"/>
                        </a:ext>
                      </a:extLst>
                    </p:cNvPr>
                    <p:cNvSpPr/>
                    <p:nvPr/>
                  </p:nvSpPr>
                  <p:spPr>
                    <a:xfrm>
                      <a:off x="125883"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456" name="Group">
                    <a:extLst>
                      <a:ext uri="{FF2B5EF4-FFF2-40B4-BE49-F238E27FC236}">
                        <a16:creationId xmlns:a16="http://schemas.microsoft.com/office/drawing/2014/main" id="{477E77F2-5FFB-4021-B327-6619D49ADB4D}"/>
                      </a:ext>
                    </a:extLst>
                  </p:cNvPr>
                  <p:cNvGrpSpPr/>
                  <p:nvPr/>
                </p:nvGrpSpPr>
                <p:grpSpPr>
                  <a:xfrm>
                    <a:off x="167759" y="-3"/>
                    <a:ext cx="168086" cy="35703"/>
                    <a:chOff x="0" y="-2"/>
                    <a:chExt cx="168085" cy="35701"/>
                  </a:xfrm>
                </p:grpSpPr>
                <p:grpSp>
                  <p:nvGrpSpPr>
                    <p:cNvPr id="457" name="Group">
                      <a:extLst>
                        <a:ext uri="{FF2B5EF4-FFF2-40B4-BE49-F238E27FC236}">
                          <a16:creationId xmlns:a16="http://schemas.microsoft.com/office/drawing/2014/main" id="{E86628A8-CC5F-4D0D-A619-9A2D230869B6}"/>
                        </a:ext>
                      </a:extLst>
                    </p:cNvPr>
                    <p:cNvGrpSpPr/>
                    <p:nvPr/>
                  </p:nvGrpSpPr>
                  <p:grpSpPr>
                    <a:xfrm>
                      <a:off x="0" y="-2"/>
                      <a:ext cx="84064" cy="35701"/>
                      <a:chOff x="0" y="-1"/>
                      <a:chExt cx="84064" cy="35699"/>
                    </a:xfrm>
                  </p:grpSpPr>
                  <p:sp>
                    <p:nvSpPr>
                      <p:cNvPr id="460" name="Connection Line">
                        <a:extLst>
                          <a:ext uri="{FF2B5EF4-FFF2-40B4-BE49-F238E27FC236}">
                            <a16:creationId xmlns:a16="http://schemas.microsoft.com/office/drawing/2014/main" id="{D245E410-6AB6-4E5A-8111-8738664A193E}"/>
                          </a:ext>
                        </a:extLst>
                      </p:cNvPr>
                      <p:cNvSpPr/>
                      <p:nvPr/>
                    </p:nvSpPr>
                    <p:spPr>
                      <a:xfrm>
                        <a:off x="0"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61" name="Connection Line">
                        <a:extLst>
                          <a:ext uri="{FF2B5EF4-FFF2-40B4-BE49-F238E27FC236}">
                            <a16:creationId xmlns:a16="http://schemas.microsoft.com/office/drawing/2014/main" id="{D6490660-863F-4C9E-974D-0A940C146D08}"/>
                          </a:ext>
                        </a:extLst>
                      </p:cNvPr>
                      <p:cNvSpPr/>
                      <p:nvPr/>
                    </p:nvSpPr>
                    <p:spPr>
                      <a:xfrm>
                        <a:off x="41862"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58" name="Connection Line">
                      <a:extLst>
                        <a:ext uri="{FF2B5EF4-FFF2-40B4-BE49-F238E27FC236}">
                          <a16:creationId xmlns:a16="http://schemas.microsoft.com/office/drawing/2014/main" id="{757CF8A6-4411-437E-BF63-0D4A530B05E8}"/>
                        </a:ext>
                      </a:extLst>
                    </p:cNvPr>
                    <p:cNvSpPr/>
                    <p:nvPr/>
                  </p:nvSpPr>
                  <p:spPr>
                    <a:xfrm>
                      <a:off x="84021"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59" name="Connection Line">
                      <a:extLst>
                        <a:ext uri="{FF2B5EF4-FFF2-40B4-BE49-F238E27FC236}">
                          <a16:creationId xmlns:a16="http://schemas.microsoft.com/office/drawing/2014/main" id="{E27A0558-9341-4455-8461-451182EBA5E5}"/>
                        </a:ext>
                      </a:extLst>
                    </p:cNvPr>
                    <p:cNvSpPr/>
                    <p:nvPr/>
                  </p:nvSpPr>
                  <p:spPr>
                    <a:xfrm>
                      <a:off x="125883"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440" name="Group">
                <a:extLst>
                  <a:ext uri="{FF2B5EF4-FFF2-40B4-BE49-F238E27FC236}">
                    <a16:creationId xmlns:a16="http://schemas.microsoft.com/office/drawing/2014/main" id="{BA2DC8B4-5883-4853-B91D-81E85102E76D}"/>
                  </a:ext>
                </a:extLst>
              </p:cNvPr>
              <p:cNvGrpSpPr/>
              <p:nvPr/>
            </p:nvGrpSpPr>
            <p:grpSpPr>
              <a:xfrm>
                <a:off x="671729" y="-4"/>
                <a:ext cx="335847" cy="35705"/>
                <a:chOff x="-1" y="-3"/>
                <a:chExt cx="335846" cy="35703"/>
              </a:xfrm>
            </p:grpSpPr>
            <p:grpSp>
              <p:nvGrpSpPr>
                <p:cNvPr id="441" name="Group">
                  <a:extLst>
                    <a:ext uri="{FF2B5EF4-FFF2-40B4-BE49-F238E27FC236}">
                      <a16:creationId xmlns:a16="http://schemas.microsoft.com/office/drawing/2014/main" id="{B6D88516-A35F-4515-B55A-78AC22A4FBCA}"/>
                    </a:ext>
                  </a:extLst>
                </p:cNvPr>
                <p:cNvGrpSpPr/>
                <p:nvPr/>
              </p:nvGrpSpPr>
              <p:grpSpPr>
                <a:xfrm>
                  <a:off x="-1" y="-3"/>
                  <a:ext cx="168086" cy="35703"/>
                  <a:chOff x="0" y="-2"/>
                  <a:chExt cx="168085" cy="35701"/>
                </a:xfrm>
              </p:grpSpPr>
              <p:grpSp>
                <p:nvGrpSpPr>
                  <p:cNvPr id="448" name="Group">
                    <a:extLst>
                      <a:ext uri="{FF2B5EF4-FFF2-40B4-BE49-F238E27FC236}">
                        <a16:creationId xmlns:a16="http://schemas.microsoft.com/office/drawing/2014/main" id="{FB81E9A3-58F2-45D1-A603-7FFCFF0A76C0}"/>
                      </a:ext>
                    </a:extLst>
                  </p:cNvPr>
                  <p:cNvGrpSpPr/>
                  <p:nvPr/>
                </p:nvGrpSpPr>
                <p:grpSpPr>
                  <a:xfrm>
                    <a:off x="0" y="-2"/>
                    <a:ext cx="84064" cy="35701"/>
                    <a:chOff x="0" y="-1"/>
                    <a:chExt cx="84064" cy="35699"/>
                  </a:xfrm>
                </p:grpSpPr>
                <p:sp>
                  <p:nvSpPr>
                    <p:cNvPr id="451" name="Connection Line">
                      <a:extLst>
                        <a:ext uri="{FF2B5EF4-FFF2-40B4-BE49-F238E27FC236}">
                          <a16:creationId xmlns:a16="http://schemas.microsoft.com/office/drawing/2014/main" id="{13A86566-40E5-47A5-9ECB-7300D53A88DF}"/>
                        </a:ext>
                      </a:extLst>
                    </p:cNvPr>
                    <p:cNvSpPr/>
                    <p:nvPr/>
                  </p:nvSpPr>
                  <p:spPr>
                    <a:xfrm>
                      <a:off x="0"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52" name="Connection Line">
                      <a:extLst>
                        <a:ext uri="{FF2B5EF4-FFF2-40B4-BE49-F238E27FC236}">
                          <a16:creationId xmlns:a16="http://schemas.microsoft.com/office/drawing/2014/main" id="{9E3EEB81-3D5F-4473-9A78-5892385B8E58}"/>
                        </a:ext>
                      </a:extLst>
                    </p:cNvPr>
                    <p:cNvSpPr/>
                    <p:nvPr/>
                  </p:nvSpPr>
                  <p:spPr>
                    <a:xfrm>
                      <a:off x="41862"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49" name="Connection Line">
                    <a:extLst>
                      <a:ext uri="{FF2B5EF4-FFF2-40B4-BE49-F238E27FC236}">
                        <a16:creationId xmlns:a16="http://schemas.microsoft.com/office/drawing/2014/main" id="{3EABDC83-1B6C-4D7C-B601-9759FB858FAF}"/>
                      </a:ext>
                    </a:extLst>
                  </p:cNvPr>
                  <p:cNvSpPr/>
                  <p:nvPr/>
                </p:nvSpPr>
                <p:spPr>
                  <a:xfrm>
                    <a:off x="84021"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50" name="Connection Line">
                    <a:extLst>
                      <a:ext uri="{FF2B5EF4-FFF2-40B4-BE49-F238E27FC236}">
                        <a16:creationId xmlns:a16="http://schemas.microsoft.com/office/drawing/2014/main" id="{1A3AEE77-559E-49FA-82B5-BC5845EB0AB1}"/>
                      </a:ext>
                    </a:extLst>
                  </p:cNvPr>
                  <p:cNvSpPr/>
                  <p:nvPr/>
                </p:nvSpPr>
                <p:spPr>
                  <a:xfrm>
                    <a:off x="125883"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442" name="Group">
                  <a:extLst>
                    <a:ext uri="{FF2B5EF4-FFF2-40B4-BE49-F238E27FC236}">
                      <a16:creationId xmlns:a16="http://schemas.microsoft.com/office/drawing/2014/main" id="{B5E6FE5F-FAA0-4819-8480-F95188C8E839}"/>
                    </a:ext>
                  </a:extLst>
                </p:cNvPr>
                <p:cNvGrpSpPr/>
                <p:nvPr/>
              </p:nvGrpSpPr>
              <p:grpSpPr>
                <a:xfrm>
                  <a:off x="167759" y="-3"/>
                  <a:ext cx="168086" cy="35703"/>
                  <a:chOff x="0" y="-2"/>
                  <a:chExt cx="168085" cy="35701"/>
                </a:xfrm>
              </p:grpSpPr>
              <p:grpSp>
                <p:nvGrpSpPr>
                  <p:cNvPr id="443" name="Group">
                    <a:extLst>
                      <a:ext uri="{FF2B5EF4-FFF2-40B4-BE49-F238E27FC236}">
                        <a16:creationId xmlns:a16="http://schemas.microsoft.com/office/drawing/2014/main" id="{3FF117E4-20DE-4111-A29C-CE778C81497D}"/>
                      </a:ext>
                    </a:extLst>
                  </p:cNvPr>
                  <p:cNvGrpSpPr/>
                  <p:nvPr/>
                </p:nvGrpSpPr>
                <p:grpSpPr>
                  <a:xfrm>
                    <a:off x="0" y="-2"/>
                    <a:ext cx="84064" cy="35701"/>
                    <a:chOff x="0" y="-1"/>
                    <a:chExt cx="84064" cy="35699"/>
                  </a:xfrm>
                </p:grpSpPr>
                <p:sp>
                  <p:nvSpPr>
                    <p:cNvPr id="446" name="Connection Line">
                      <a:extLst>
                        <a:ext uri="{FF2B5EF4-FFF2-40B4-BE49-F238E27FC236}">
                          <a16:creationId xmlns:a16="http://schemas.microsoft.com/office/drawing/2014/main" id="{87ACA8B0-2AB3-4BB7-AC8F-D066600E3011}"/>
                        </a:ext>
                      </a:extLst>
                    </p:cNvPr>
                    <p:cNvSpPr/>
                    <p:nvPr/>
                  </p:nvSpPr>
                  <p:spPr>
                    <a:xfrm>
                      <a:off x="0"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47" name="Connection Line">
                      <a:extLst>
                        <a:ext uri="{FF2B5EF4-FFF2-40B4-BE49-F238E27FC236}">
                          <a16:creationId xmlns:a16="http://schemas.microsoft.com/office/drawing/2014/main" id="{A01B6E2F-0FCF-4BDE-95FC-A29934965545}"/>
                        </a:ext>
                      </a:extLst>
                    </p:cNvPr>
                    <p:cNvSpPr/>
                    <p:nvPr/>
                  </p:nvSpPr>
                  <p:spPr>
                    <a:xfrm>
                      <a:off x="41862"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444" name="Connection Line">
                    <a:extLst>
                      <a:ext uri="{FF2B5EF4-FFF2-40B4-BE49-F238E27FC236}">
                        <a16:creationId xmlns:a16="http://schemas.microsoft.com/office/drawing/2014/main" id="{4E58134D-F782-42CC-987B-9F92FB2B4123}"/>
                      </a:ext>
                    </a:extLst>
                  </p:cNvPr>
                  <p:cNvSpPr/>
                  <p:nvPr/>
                </p:nvSpPr>
                <p:spPr>
                  <a:xfrm>
                    <a:off x="84021" y="-1"/>
                    <a:ext cx="41895" cy="17989"/>
                  </a:xfrm>
                  <a:custGeom>
                    <a:avLst/>
                    <a:gdLst/>
                    <a:ahLst/>
                    <a:cxnLst>
                      <a:cxn ang="0">
                        <a:pos x="wd2" y="hd2"/>
                      </a:cxn>
                      <a:cxn ang="5400000">
                        <a:pos x="wd2" y="hd2"/>
                      </a:cxn>
                      <a:cxn ang="10800000">
                        <a:pos x="wd2" y="hd2"/>
                      </a:cxn>
                      <a:cxn ang="16200000">
                        <a:pos x="wd2" y="hd2"/>
                      </a:cxn>
                    </a:cxnLst>
                    <a:rect l="0" t="0" r="r" b="b"/>
                    <a:pathLst>
                      <a:path w="21600" h="16200" extrusionOk="0">
                        <a:moveTo>
                          <a:pt x="0" y="16091"/>
                        </a:moveTo>
                        <a:cubicBezTo>
                          <a:pt x="7313" y="-5400"/>
                          <a:pt x="14513" y="-5364"/>
                          <a:pt x="21600" y="1620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45" name="Connection Line">
                    <a:extLst>
                      <a:ext uri="{FF2B5EF4-FFF2-40B4-BE49-F238E27FC236}">
                        <a16:creationId xmlns:a16="http://schemas.microsoft.com/office/drawing/2014/main" id="{04E02F88-6A54-45A2-B77D-327DA8FBC724}"/>
                      </a:ext>
                    </a:extLst>
                  </p:cNvPr>
                  <p:cNvSpPr/>
                  <p:nvPr/>
                </p:nvSpPr>
                <p:spPr>
                  <a:xfrm>
                    <a:off x="125883" y="17659"/>
                    <a:ext cx="42202" cy="18039"/>
                  </a:xfrm>
                  <a:custGeom>
                    <a:avLst/>
                    <a:gdLst/>
                    <a:ahLst/>
                    <a:cxnLst>
                      <a:cxn ang="0">
                        <a:pos x="wd2" y="hd2"/>
                      </a:cxn>
                      <a:cxn ang="5400000">
                        <a:pos x="wd2" y="hd2"/>
                      </a:cxn>
                      <a:cxn ang="10800000">
                        <a:pos x="wd2" y="hd2"/>
                      </a:cxn>
                      <a:cxn ang="16200000">
                        <a:pos x="wd2" y="hd2"/>
                      </a:cxn>
                    </a:cxnLst>
                    <a:rect l="0" t="0" r="r" b="b"/>
                    <a:pathLst>
                      <a:path w="21600" h="16200" extrusionOk="0">
                        <a:moveTo>
                          <a:pt x="0" y="200"/>
                        </a:moveTo>
                        <a:cubicBezTo>
                          <a:pt x="7342" y="21600"/>
                          <a:pt x="14542" y="21533"/>
                          <a:pt x="21600" y="0"/>
                        </a:cubicBezTo>
                      </a:path>
                    </a:pathLst>
                  </a:custGeom>
                  <a:noFill/>
                  <a:ln w="19050" cap="flat">
                    <a:solidFill>
                      <a:srgbClr val="2BAE5C"/>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grpSp>
        <p:grpSp>
          <p:nvGrpSpPr>
            <p:cNvPr id="29" name="Group">
              <a:extLst>
                <a:ext uri="{FF2B5EF4-FFF2-40B4-BE49-F238E27FC236}">
                  <a16:creationId xmlns:a16="http://schemas.microsoft.com/office/drawing/2014/main" id="{EDFBAD98-FEDA-4BAC-8AFD-E21AE4E4959F}"/>
                </a:ext>
              </a:extLst>
            </p:cNvPr>
            <p:cNvGrpSpPr/>
            <p:nvPr/>
          </p:nvGrpSpPr>
          <p:grpSpPr>
            <a:xfrm>
              <a:off x="507777" y="210830"/>
              <a:ext cx="343588" cy="348601"/>
              <a:chOff x="0" y="0"/>
              <a:chExt cx="343586" cy="348600"/>
            </a:xfrm>
          </p:grpSpPr>
          <p:sp>
            <p:nvSpPr>
              <p:cNvPr id="372" name="Circle">
                <a:extLst>
                  <a:ext uri="{FF2B5EF4-FFF2-40B4-BE49-F238E27FC236}">
                    <a16:creationId xmlns:a16="http://schemas.microsoft.com/office/drawing/2014/main" id="{DD888961-84BD-4238-93B7-36BB8A31F5B2}"/>
                  </a:ext>
                </a:extLst>
              </p:cNvPr>
              <p:cNvSpPr/>
              <p:nvPr/>
            </p:nvSpPr>
            <p:spPr>
              <a:xfrm>
                <a:off x="2448" y="0"/>
                <a:ext cx="341138" cy="348600"/>
              </a:xfrm>
              <a:prstGeom prst="ellipse">
                <a:avLst/>
              </a:prstGeom>
              <a:noFill/>
              <a:ln w="1905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373" name="Circle">
                <a:extLst>
                  <a:ext uri="{FF2B5EF4-FFF2-40B4-BE49-F238E27FC236}">
                    <a16:creationId xmlns:a16="http://schemas.microsoft.com/office/drawing/2014/main" id="{C74AF822-99BF-460D-B4B9-DEC9FB652465}"/>
                  </a:ext>
                </a:extLst>
              </p:cNvPr>
              <p:cNvSpPr/>
              <p:nvPr/>
            </p:nvSpPr>
            <p:spPr>
              <a:xfrm>
                <a:off x="138889" y="73043"/>
                <a:ext cx="68256" cy="66276"/>
              </a:xfrm>
              <a:prstGeom prst="ellipse">
                <a:avLst/>
              </a:prstGeom>
              <a:solidFill>
                <a:schemeClr val="accent5">
                  <a:hueOff val="-82419"/>
                  <a:satOff val="-9513"/>
                  <a:lumOff val="-16343"/>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374" name="Circle">
                <a:extLst>
                  <a:ext uri="{FF2B5EF4-FFF2-40B4-BE49-F238E27FC236}">
                    <a16:creationId xmlns:a16="http://schemas.microsoft.com/office/drawing/2014/main" id="{662C43E1-C459-43D8-A07A-4EEDF43C32B2}"/>
                  </a:ext>
                </a:extLst>
              </p:cNvPr>
              <p:cNvSpPr/>
              <p:nvPr/>
            </p:nvSpPr>
            <p:spPr>
              <a:xfrm>
                <a:off x="138889" y="192292"/>
                <a:ext cx="68256" cy="66276"/>
              </a:xfrm>
              <a:prstGeom prst="ellipse">
                <a:avLst/>
              </a:prstGeom>
              <a:solidFill>
                <a:schemeClr val="accent1">
                  <a:lumOff val="-13575"/>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375" name="Connection Line">
                <a:extLst>
                  <a:ext uri="{FF2B5EF4-FFF2-40B4-BE49-F238E27FC236}">
                    <a16:creationId xmlns:a16="http://schemas.microsoft.com/office/drawing/2014/main" id="{E502306A-1561-44E0-BD1F-0EB673F9CC8C}"/>
                  </a:ext>
                </a:extLst>
              </p:cNvPr>
              <p:cNvSpPr/>
              <p:nvPr/>
            </p:nvSpPr>
            <p:spPr>
              <a:xfrm>
                <a:off x="206762" y="8700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76" name="Connection Line">
                <a:extLst>
                  <a:ext uri="{FF2B5EF4-FFF2-40B4-BE49-F238E27FC236}">
                    <a16:creationId xmlns:a16="http://schemas.microsoft.com/office/drawing/2014/main" id="{AC77C6F4-62EE-414E-9097-B555BAB8CE0E}"/>
                  </a:ext>
                </a:extLst>
              </p:cNvPr>
              <p:cNvSpPr/>
              <p:nvPr/>
            </p:nvSpPr>
            <p:spPr>
              <a:xfrm>
                <a:off x="213392" y="7784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77" name="Connection Line">
                <a:extLst>
                  <a:ext uri="{FF2B5EF4-FFF2-40B4-BE49-F238E27FC236}">
                    <a16:creationId xmlns:a16="http://schemas.microsoft.com/office/drawing/2014/main" id="{F9E455AA-1160-48DB-AD7D-BCC52BAAD774}"/>
                  </a:ext>
                </a:extLst>
              </p:cNvPr>
              <p:cNvSpPr/>
              <p:nvPr/>
            </p:nvSpPr>
            <p:spPr>
              <a:xfrm>
                <a:off x="216408" y="68827"/>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78" name="Connection Line">
                <a:extLst>
                  <a:ext uri="{FF2B5EF4-FFF2-40B4-BE49-F238E27FC236}">
                    <a16:creationId xmlns:a16="http://schemas.microsoft.com/office/drawing/2014/main" id="{2C869F0D-821D-41FC-BE88-B59E859CB448}"/>
                  </a:ext>
                </a:extLst>
              </p:cNvPr>
              <p:cNvSpPr/>
              <p:nvPr/>
            </p:nvSpPr>
            <p:spPr>
              <a:xfrm>
                <a:off x="223037" y="59667"/>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79" name="Connection Line">
                <a:extLst>
                  <a:ext uri="{FF2B5EF4-FFF2-40B4-BE49-F238E27FC236}">
                    <a16:creationId xmlns:a16="http://schemas.microsoft.com/office/drawing/2014/main" id="{7D5F2C80-0008-40E7-B88A-DC425EAAACB5}"/>
                  </a:ext>
                </a:extLst>
              </p:cNvPr>
              <p:cNvSpPr/>
              <p:nvPr/>
            </p:nvSpPr>
            <p:spPr>
              <a:xfrm>
                <a:off x="226021" y="50711"/>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0" name="Connection Line">
                <a:extLst>
                  <a:ext uri="{FF2B5EF4-FFF2-40B4-BE49-F238E27FC236}">
                    <a16:creationId xmlns:a16="http://schemas.microsoft.com/office/drawing/2014/main" id="{984403DA-A4FD-4E84-B736-936338592FAC}"/>
                  </a:ext>
                </a:extLst>
              </p:cNvPr>
              <p:cNvSpPr/>
              <p:nvPr/>
            </p:nvSpPr>
            <p:spPr>
              <a:xfrm>
                <a:off x="232650" y="41551"/>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1" name="Connection Line">
                <a:extLst>
                  <a:ext uri="{FF2B5EF4-FFF2-40B4-BE49-F238E27FC236}">
                    <a16:creationId xmlns:a16="http://schemas.microsoft.com/office/drawing/2014/main" id="{3909FCD5-8EC8-4AE1-BEFF-5035F49905EC}"/>
                  </a:ext>
                </a:extLst>
              </p:cNvPr>
              <p:cNvSpPr/>
              <p:nvPr/>
            </p:nvSpPr>
            <p:spPr>
              <a:xfrm>
                <a:off x="235666" y="3253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2" name="Connection Line">
                <a:extLst>
                  <a:ext uri="{FF2B5EF4-FFF2-40B4-BE49-F238E27FC236}">
                    <a16:creationId xmlns:a16="http://schemas.microsoft.com/office/drawing/2014/main" id="{AC13C756-31BD-40AB-8336-9754C8AE6657}"/>
                  </a:ext>
                </a:extLst>
              </p:cNvPr>
              <p:cNvSpPr/>
              <p:nvPr/>
            </p:nvSpPr>
            <p:spPr>
              <a:xfrm>
                <a:off x="242296" y="2337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3" name="Connection Line">
                <a:extLst>
                  <a:ext uri="{FF2B5EF4-FFF2-40B4-BE49-F238E27FC236}">
                    <a16:creationId xmlns:a16="http://schemas.microsoft.com/office/drawing/2014/main" id="{7A0DDB06-CF81-4CD1-9C0D-651FB07FC0EF}"/>
                  </a:ext>
                </a:extLst>
              </p:cNvPr>
              <p:cNvSpPr/>
              <p:nvPr/>
            </p:nvSpPr>
            <p:spPr>
              <a:xfrm>
                <a:off x="169243" y="184499"/>
                <a:ext cx="2830" cy="6212"/>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4" name="Connection Line">
                <a:extLst>
                  <a:ext uri="{FF2B5EF4-FFF2-40B4-BE49-F238E27FC236}">
                    <a16:creationId xmlns:a16="http://schemas.microsoft.com/office/drawing/2014/main" id="{2BDF7CCF-FAD2-4874-9E4F-A7B59299C892}"/>
                  </a:ext>
                </a:extLst>
              </p:cNvPr>
              <p:cNvSpPr/>
              <p:nvPr/>
            </p:nvSpPr>
            <p:spPr>
              <a:xfrm>
                <a:off x="172056" y="178245"/>
                <a:ext cx="2808" cy="625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5" name="Connection Line">
                <a:extLst>
                  <a:ext uri="{FF2B5EF4-FFF2-40B4-BE49-F238E27FC236}">
                    <a16:creationId xmlns:a16="http://schemas.microsoft.com/office/drawing/2014/main" id="{618AEB87-0166-48F4-AC3C-87E50818988B}"/>
                  </a:ext>
                </a:extLst>
              </p:cNvPr>
              <p:cNvSpPr/>
              <p:nvPr/>
            </p:nvSpPr>
            <p:spPr>
              <a:xfrm>
                <a:off x="169886" y="172042"/>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6" name="Connection Line">
                <a:extLst>
                  <a:ext uri="{FF2B5EF4-FFF2-40B4-BE49-F238E27FC236}">
                    <a16:creationId xmlns:a16="http://schemas.microsoft.com/office/drawing/2014/main" id="{BC2E247C-5018-4105-AE6A-0CE75306EF47}"/>
                  </a:ext>
                </a:extLst>
              </p:cNvPr>
              <p:cNvSpPr/>
              <p:nvPr/>
            </p:nvSpPr>
            <p:spPr>
              <a:xfrm>
                <a:off x="172699" y="165787"/>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7" name="Connection Line">
                <a:extLst>
                  <a:ext uri="{FF2B5EF4-FFF2-40B4-BE49-F238E27FC236}">
                    <a16:creationId xmlns:a16="http://schemas.microsoft.com/office/drawing/2014/main" id="{86CBCFF3-9265-4447-97AE-E66FEA8477E2}"/>
                  </a:ext>
                </a:extLst>
              </p:cNvPr>
              <p:cNvSpPr/>
              <p:nvPr/>
            </p:nvSpPr>
            <p:spPr>
              <a:xfrm>
                <a:off x="170526" y="159626"/>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8" name="Connection Line">
                <a:extLst>
                  <a:ext uri="{FF2B5EF4-FFF2-40B4-BE49-F238E27FC236}">
                    <a16:creationId xmlns:a16="http://schemas.microsoft.com/office/drawing/2014/main" id="{1DF37FD0-9D36-4724-88C6-772335CB9B3D}"/>
                  </a:ext>
                </a:extLst>
              </p:cNvPr>
              <p:cNvSpPr/>
              <p:nvPr/>
            </p:nvSpPr>
            <p:spPr>
              <a:xfrm>
                <a:off x="173339" y="153371"/>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89" name="Connection Line">
                <a:extLst>
                  <a:ext uri="{FF2B5EF4-FFF2-40B4-BE49-F238E27FC236}">
                    <a16:creationId xmlns:a16="http://schemas.microsoft.com/office/drawing/2014/main" id="{EF1F2302-FD4D-4AEE-9063-273536E4967F}"/>
                  </a:ext>
                </a:extLst>
              </p:cNvPr>
              <p:cNvSpPr/>
              <p:nvPr/>
            </p:nvSpPr>
            <p:spPr>
              <a:xfrm>
                <a:off x="171169" y="147168"/>
                <a:ext cx="2829"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0" name="Connection Line">
                <a:extLst>
                  <a:ext uri="{FF2B5EF4-FFF2-40B4-BE49-F238E27FC236}">
                    <a16:creationId xmlns:a16="http://schemas.microsoft.com/office/drawing/2014/main" id="{7F9AEE3F-69A4-4326-B1E6-20A5E389AAFF}"/>
                  </a:ext>
                </a:extLst>
              </p:cNvPr>
              <p:cNvSpPr/>
              <p:nvPr/>
            </p:nvSpPr>
            <p:spPr>
              <a:xfrm>
                <a:off x="173982" y="140913"/>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1" name="Connection Line">
                <a:extLst>
                  <a:ext uri="{FF2B5EF4-FFF2-40B4-BE49-F238E27FC236}">
                    <a16:creationId xmlns:a16="http://schemas.microsoft.com/office/drawing/2014/main" id="{9B6FDE5C-ED67-4CBA-8812-4F5F5F921267}"/>
                  </a:ext>
                </a:extLst>
              </p:cNvPr>
              <p:cNvSpPr/>
              <p:nvPr/>
            </p:nvSpPr>
            <p:spPr>
              <a:xfrm>
                <a:off x="3780" y="17494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2" name="Connection Line">
                <a:extLst>
                  <a:ext uri="{FF2B5EF4-FFF2-40B4-BE49-F238E27FC236}">
                    <a16:creationId xmlns:a16="http://schemas.microsoft.com/office/drawing/2014/main" id="{FBF6BBDE-D67E-4FA2-A5AA-40823F8E040E}"/>
                  </a:ext>
                </a:extLst>
              </p:cNvPr>
              <p:cNvSpPr/>
              <p:nvPr/>
            </p:nvSpPr>
            <p:spPr>
              <a:xfrm>
                <a:off x="21529" y="17088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3" name="Connection Line">
                <a:extLst>
                  <a:ext uri="{FF2B5EF4-FFF2-40B4-BE49-F238E27FC236}">
                    <a16:creationId xmlns:a16="http://schemas.microsoft.com/office/drawing/2014/main" id="{4D887FEF-56E2-496A-8B89-8C1B13638598}"/>
                  </a:ext>
                </a:extLst>
              </p:cNvPr>
              <p:cNvSpPr/>
              <p:nvPr/>
            </p:nvSpPr>
            <p:spPr>
              <a:xfrm>
                <a:off x="39399" y="15903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4" name="Connection Line">
                <a:extLst>
                  <a:ext uri="{FF2B5EF4-FFF2-40B4-BE49-F238E27FC236}">
                    <a16:creationId xmlns:a16="http://schemas.microsoft.com/office/drawing/2014/main" id="{A4CB7264-16DB-4370-A35B-FEDC88F430A9}"/>
                  </a:ext>
                </a:extLst>
              </p:cNvPr>
              <p:cNvSpPr/>
              <p:nvPr/>
            </p:nvSpPr>
            <p:spPr>
              <a:xfrm>
                <a:off x="57148" y="154982"/>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5" name="Connection Line">
                <a:extLst>
                  <a:ext uri="{FF2B5EF4-FFF2-40B4-BE49-F238E27FC236}">
                    <a16:creationId xmlns:a16="http://schemas.microsoft.com/office/drawing/2014/main" id="{2BBFDC33-8116-4A0B-8C64-CA8BA429B8E8}"/>
                  </a:ext>
                </a:extLst>
              </p:cNvPr>
              <p:cNvSpPr/>
              <p:nvPr/>
            </p:nvSpPr>
            <p:spPr>
              <a:xfrm>
                <a:off x="74898" y="14318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6" name="Connection Line">
                <a:extLst>
                  <a:ext uri="{FF2B5EF4-FFF2-40B4-BE49-F238E27FC236}">
                    <a16:creationId xmlns:a16="http://schemas.microsoft.com/office/drawing/2014/main" id="{DADCD2D1-27EF-4173-AEF8-61A57CA5B152}"/>
                  </a:ext>
                </a:extLst>
              </p:cNvPr>
              <p:cNvSpPr/>
              <p:nvPr/>
            </p:nvSpPr>
            <p:spPr>
              <a:xfrm>
                <a:off x="92647" y="139132"/>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7" name="Connection Line">
                <a:extLst>
                  <a:ext uri="{FF2B5EF4-FFF2-40B4-BE49-F238E27FC236}">
                    <a16:creationId xmlns:a16="http://schemas.microsoft.com/office/drawing/2014/main" id="{4B90B170-E355-4E7F-AA4A-DDDB59BF8E1D}"/>
                  </a:ext>
                </a:extLst>
              </p:cNvPr>
              <p:cNvSpPr/>
              <p:nvPr/>
            </p:nvSpPr>
            <p:spPr>
              <a:xfrm>
                <a:off x="110517" y="127284"/>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8" name="Connection Line">
                <a:extLst>
                  <a:ext uri="{FF2B5EF4-FFF2-40B4-BE49-F238E27FC236}">
                    <a16:creationId xmlns:a16="http://schemas.microsoft.com/office/drawing/2014/main" id="{4694E63C-5316-46C7-A8E7-87C248C8DD5E}"/>
                  </a:ext>
                </a:extLst>
              </p:cNvPr>
              <p:cNvSpPr/>
              <p:nvPr/>
            </p:nvSpPr>
            <p:spPr>
              <a:xfrm>
                <a:off x="128266" y="123228"/>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99" name="Connection Line">
                <a:extLst>
                  <a:ext uri="{FF2B5EF4-FFF2-40B4-BE49-F238E27FC236}">
                    <a16:creationId xmlns:a16="http://schemas.microsoft.com/office/drawing/2014/main" id="{43D650A6-A576-4FB5-8491-31ED71ACE363}"/>
                  </a:ext>
                </a:extLst>
              </p:cNvPr>
              <p:cNvSpPr/>
              <p:nvPr/>
            </p:nvSpPr>
            <p:spPr>
              <a:xfrm>
                <a:off x="0" y="191942"/>
                <a:ext cx="18685" cy="10366"/>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0" name="Connection Line">
                <a:extLst>
                  <a:ext uri="{FF2B5EF4-FFF2-40B4-BE49-F238E27FC236}">
                    <a16:creationId xmlns:a16="http://schemas.microsoft.com/office/drawing/2014/main" id="{3B40AB43-96AF-4B64-93CC-1443017BA818}"/>
                  </a:ext>
                </a:extLst>
              </p:cNvPr>
              <p:cNvSpPr/>
              <p:nvPr/>
            </p:nvSpPr>
            <p:spPr>
              <a:xfrm>
                <a:off x="18685" y="202259"/>
                <a:ext cx="18874" cy="10352"/>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1" name="Connection Line">
                <a:extLst>
                  <a:ext uri="{FF2B5EF4-FFF2-40B4-BE49-F238E27FC236}">
                    <a16:creationId xmlns:a16="http://schemas.microsoft.com/office/drawing/2014/main" id="{F6D28128-5225-48A5-B847-BA3D35356993}"/>
                  </a:ext>
                </a:extLst>
              </p:cNvPr>
              <p:cNvSpPr/>
              <p:nvPr/>
            </p:nvSpPr>
            <p:spPr>
              <a:xfrm>
                <a:off x="37508" y="202654"/>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2" name="Connection Line">
                <a:extLst>
                  <a:ext uri="{FF2B5EF4-FFF2-40B4-BE49-F238E27FC236}">
                    <a16:creationId xmlns:a16="http://schemas.microsoft.com/office/drawing/2014/main" id="{B61C5492-B95C-45D1-8C58-1904FC4D0F63}"/>
                  </a:ext>
                </a:extLst>
              </p:cNvPr>
              <p:cNvSpPr/>
              <p:nvPr/>
            </p:nvSpPr>
            <p:spPr>
              <a:xfrm>
                <a:off x="56194" y="212972"/>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3" name="Connection Line">
                <a:extLst>
                  <a:ext uri="{FF2B5EF4-FFF2-40B4-BE49-F238E27FC236}">
                    <a16:creationId xmlns:a16="http://schemas.microsoft.com/office/drawing/2014/main" id="{AB055073-85E1-4A02-BEB3-790E99F72C58}"/>
                  </a:ext>
                </a:extLst>
              </p:cNvPr>
              <p:cNvSpPr/>
              <p:nvPr/>
            </p:nvSpPr>
            <p:spPr>
              <a:xfrm>
                <a:off x="74890" y="213330"/>
                <a:ext cx="18686"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4" name="Connection Line">
                <a:extLst>
                  <a:ext uri="{FF2B5EF4-FFF2-40B4-BE49-F238E27FC236}">
                    <a16:creationId xmlns:a16="http://schemas.microsoft.com/office/drawing/2014/main" id="{A5A9EC99-2690-40D7-80AF-441B6A1D3E6C}"/>
                  </a:ext>
                </a:extLst>
              </p:cNvPr>
              <p:cNvSpPr/>
              <p:nvPr/>
            </p:nvSpPr>
            <p:spPr>
              <a:xfrm>
                <a:off x="93576" y="223648"/>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5" name="Connection Line">
                <a:extLst>
                  <a:ext uri="{FF2B5EF4-FFF2-40B4-BE49-F238E27FC236}">
                    <a16:creationId xmlns:a16="http://schemas.microsoft.com/office/drawing/2014/main" id="{144D10D3-8E84-49A4-B300-4F98BB1C3A4E}"/>
                  </a:ext>
                </a:extLst>
              </p:cNvPr>
              <p:cNvSpPr/>
              <p:nvPr/>
            </p:nvSpPr>
            <p:spPr>
              <a:xfrm>
                <a:off x="112399" y="224043"/>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6" name="Connection Line">
                <a:extLst>
                  <a:ext uri="{FF2B5EF4-FFF2-40B4-BE49-F238E27FC236}">
                    <a16:creationId xmlns:a16="http://schemas.microsoft.com/office/drawing/2014/main" id="{A072564C-A4E0-4CEF-AFD0-CE8855C39427}"/>
                  </a:ext>
                </a:extLst>
              </p:cNvPr>
              <p:cNvSpPr/>
              <p:nvPr/>
            </p:nvSpPr>
            <p:spPr>
              <a:xfrm>
                <a:off x="131085" y="234361"/>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7" name="Connection Line">
                <a:extLst>
                  <a:ext uri="{FF2B5EF4-FFF2-40B4-BE49-F238E27FC236}">
                    <a16:creationId xmlns:a16="http://schemas.microsoft.com/office/drawing/2014/main" id="{DA9D1182-4078-4C98-83F3-E090C1DAF85E}"/>
                  </a:ext>
                </a:extLst>
              </p:cNvPr>
              <p:cNvSpPr/>
              <p:nvPr/>
            </p:nvSpPr>
            <p:spPr>
              <a:xfrm>
                <a:off x="141806" y="76061"/>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8" name="Connection Line">
                <a:extLst>
                  <a:ext uri="{FF2B5EF4-FFF2-40B4-BE49-F238E27FC236}">
                    <a16:creationId xmlns:a16="http://schemas.microsoft.com/office/drawing/2014/main" id="{455BE277-28A8-4C33-8342-72F070AE7A57}"/>
                  </a:ext>
                </a:extLst>
              </p:cNvPr>
              <p:cNvSpPr/>
              <p:nvPr/>
            </p:nvSpPr>
            <p:spPr>
              <a:xfrm>
                <a:off x="131439" y="6854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09" name="Connection Line">
                <a:extLst>
                  <a:ext uri="{FF2B5EF4-FFF2-40B4-BE49-F238E27FC236}">
                    <a16:creationId xmlns:a16="http://schemas.microsoft.com/office/drawing/2014/main" id="{63B8AD3A-AE8E-4737-8AF2-DD0A73B63923}"/>
                  </a:ext>
                </a:extLst>
              </p:cNvPr>
              <p:cNvSpPr/>
              <p:nvPr/>
            </p:nvSpPr>
            <p:spPr>
              <a:xfrm>
                <a:off x="121235" y="65146"/>
                <a:ext cx="10242"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0" name="Connection Line">
                <a:extLst>
                  <a:ext uri="{FF2B5EF4-FFF2-40B4-BE49-F238E27FC236}">
                    <a16:creationId xmlns:a16="http://schemas.microsoft.com/office/drawing/2014/main" id="{9A7F6962-2A71-4B76-9997-38861CC77973}"/>
                  </a:ext>
                </a:extLst>
              </p:cNvPr>
              <p:cNvSpPr/>
              <p:nvPr/>
            </p:nvSpPr>
            <p:spPr>
              <a:xfrm>
                <a:off x="110868" y="57629"/>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1" name="Connection Line">
                <a:extLst>
                  <a:ext uri="{FF2B5EF4-FFF2-40B4-BE49-F238E27FC236}">
                    <a16:creationId xmlns:a16="http://schemas.microsoft.com/office/drawing/2014/main" id="{057EEA4D-A488-4EF6-AEDA-6EF72260AB55}"/>
                  </a:ext>
                </a:extLst>
              </p:cNvPr>
              <p:cNvSpPr/>
              <p:nvPr/>
            </p:nvSpPr>
            <p:spPr>
              <a:xfrm>
                <a:off x="100733" y="54266"/>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2" name="Connection Line">
                <a:extLst>
                  <a:ext uri="{FF2B5EF4-FFF2-40B4-BE49-F238E27FC236}">
                    <a16:creationId xmlns:a16="http://schemas.microsoft.com/office/drawing/2014/main" id="{96A0116B-049E-44C3-983A-6CDE9AF5CBAC}"/>
                  </a:ext>
                </a:extLst>
              </p:cNvPr>
              <p:cNvSpPr/>
              <p:nvPr/>
            </p:nvSpPr>
            <p:spPr>
              <a:xfrm>
                <a:off x="90366" y="46749"/>
                <a:ext cx="10362" cy="7549"/>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3" name="Connection Line">
                <a:extLst>
                  <a:ext uri="{FF2B5EF4-FFF2-40B4-BE49-F238E27FC236}">
                    <a16:creationId xmlns:a16="http://schemas.microsoft.com/office/drawing/2014/main" id="{22C60738-EEF7-44CB-980B-D82432DC5CC8}"/>
                  </a:ext>
                </a:extLst>
              </p:cNvPr>
              <p:cNvSpPr/>
              <p:nvPr/>
            </p:nvSpPr>
            <p:spPr>
              <a:xfrm>
                <a:off x="80162" y="43351"/>
                <a:ext cx="10243"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4" name="Connection Line">
                <a:extLst>
                  <a:ext uri="{FF2B5EF4-FFF2-40B4-BE49-F238E27FC236}">
                    <a16:creationId xmlns:a16="http://schemas.microsoft.com/office/drawing/2014/main" id="{4C64FCF8-1F30-444A-87EA-797FAD21B010}"/>
                  </a:ext>
                </a:extLst>
              </p:cNvPr>
              <p:cNvSpPr/>
              <p:nvPr/>
            </p:nvSpPr>
            <p:spPr>
              <a:xfrm>
                <a:off x="69795" y="3583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5" name="Connection Line">
                <a:extLst>
                  <a:ext uri="{FF2B5EF4-FFF2-40B4-BE49-F238E27FC236}">
                    <a16:creationId xmlns:a16="http://schemas.microsoft.com/office/drawing/2014/main" id="{C4220AEE-6CCD-4E69-A116-6E2ED0597410}"/>
                  </a:ext>
                </a:extLst>
              </p:cNvPr>
              <p:cNvSpPr/>
              <p:nvPr/>
            </p:nvSpPr>
            <p:spPr>
              <a:xfrm>
                <a:off x="111285" y="326554"/>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6" name="Connection Line">
                <a:extLst>
                  <a:ext uri="{FF2B5EF4-FFF2-40B4-BE49-F238E27FC236}">
                    <a16:creationId xmlns:a16="http://schemas.microsoft.com/office/drawing/2014/main" id="{A18BAEA1-12CD-4ADC-8F52-A39FD60AFFE7}"/>
                  </a:ext>
                </a:extLst>
              </p:cNvPr>
              <p:cNvSpPr/>
              <p:nvPr/>
            </p:nvSpPr>
            <p:spPr>
              <a:xfrm>
                <a:off x="119426" y="315306"/>
                <a:ext cx="8191"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7" name="Connection Line">
                <a:extLst>
                  <a:ext uri="{FF2B5EF4-FFF2-40B4-BE49-F238E27FC236}">
                    <a16:creationId xmlns:a16="http://schemas.microsoft.com/office/drawing/2014/main" id="{D483533E-AC28-4669-966E-799EA0D7B1A6}"/>
                  </a:ext>
                </a:extLst>
              </p:cNvPr>
              <p:cNvSpPr/>
              <p:nvPr/>
            </p:nvSpPr>
            <p:spPr>
              <a:xfrm>
                <a:off x="123130" y="304233"/>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8" name="Connection Line">
                <a:extLst>
                  <a:ext uri="{FF2B5EF4-FFF2-40B4-BE49-F238E27FC236}">
                    <a16:creationId xmlns:a16="http://schemas.microsoft.com/office/drawing/2014/main" id="{CC6BA3FC-F528-4EB5-8348-9286FB26D2EA}"/>
                  </a:ext>
                </a:extLst>
              </p:cNvPr>
              <p:cNvSpPr/>
              <p:nvPr/>
            </p:nvSpPr>
            <p:spPr>
              <a:xfrm>
                <a:off x="131271" y="292984"/>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9" name="Connection Line">
                <a:extLst>
                  <a:ext uri="{FF2B5EF4-FFF2-40B4-BE49-F238E27FC236}">
                    <a16:creationId xmlns:a16="http://schemas.microsoft.com/office/drawing/2014/main" id="{EF3AF737-7A9D-447D-B64E-2AC1A5A88E7A}"/>
                  </a:ext>
                </a:extLst>
              </p:cNvPr>
              <p:cNvSpPr/>
              <p:nvPr/>
            </p:nvSpPr>
            <p:spPr>
              <a:xfrm>
                <a:off x="134935" y="281987"/>
                <a:ext cx="8174"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0" name="Connection Line">
                <a:extLst>
                  <a:ext uri="{FF2B5EF4-FFF2-40B4-BE49-F238E27FC236}">
                    <a16:creationId xmlns:a16="http://schemas.microsoft.com/office/drawing/2014/main" id="{93F6CC65-3BF6-4FDA-A334-08E692D7D14D}"/>
                  </a:ext>
                </a:extLst>
              </p:cNvPr>
              <p:cNvSpPr/>
              <p:nvPr/>
            </p:nvSpPr>
            <p:spPr>
              <a:xfrm>
                <a:off x="143076" y="270739"/>
                <a:ext cx="8190"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1" name="Connection Line">
                <a:extLst>
                  <a:ext uri="{FF2B5EF4-FFF2-40B4-BE49-F238E27FC236}">
                    <a16:creationId xmlns:a16="http://schemas.microsoft.com/office/drawing/2014/main" id="{25D812B5-05F3-4EE1-91BD-C9C4FB6236EC}"/>
                  </a:ext>
                </a:extLst>
              </p:cNvPr>
              <p:cNvSpPr/>
              <p:nvPr/>
            </p:nvSpPr>
            <p:spPr>
              <a:xfrm>
                <a:off x="146779" y="259666"/>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2" name="Connection Line">
                <a:extLst>
                  <a:ext uri="{FF2B5EF4-FFF2-40B4-BE49-F238E27FC236}">
                    <a16:creationId xmlns:a16="http://schemas.microsoft.com/office/drawing/2014/main" id="{53239A48-F5B6-4DE9-93CC-A1598F6C950B}"/>
                  </a:ext>
                </a:extLst>
              </p:cNvPr>
              <p:cNvSpPr/>
              <p:nvPr/>
            </p:nvSpPr>
            <p:spPr>
              <a:xfrm>
                <a:off x="154920" y="248417"/>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3" name="Connection Line">
                <a:extLst>
                  <a:ext uri="{FF2B5EF4-FFF2-40B4-BE49-F238E27FC236}">
                    <a16:creationId xmlns:a16="http://schemas.microsoft.com/office/drawing/2014/main" id="{9209B8A9-376C-4E88-BD1A-CE4A5B17587A}"/>
                  </a:ext>
                </a:extLst>
              </p:cNvPr>
              <p:cNvSpPr/>
              <p:nvPr/>
            </p:nvSpPr>
            <p:spPr>
              <a:xfrm>
                <a:off x="195710" y="194156"/>
                <a:ext cx="17780" cy="11942"/>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4" name="Connection Line">
                <a:extLst>
                  <a:ext uri="{FF2B5EF4-FFF2-40B4-BE49-F238E27FC236}">
                    <a16:creationId xmlns:a16="http://schemas.microsoft.com/office/drawing/2014/main" id="{C070823B-DE38-4581-A168-64D4AB39F335}"/>
                  </a:ext>
                </a:extLst>
              </p:cNvPr>
              <p:cNvSpPr/>
              <p:nvPr/>
            </p:nvSpPr>
            <p:spPr>
              <a:xfrm>
                <a:off x="213459" y="190100"/>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5" name="Connection Line">
                <a:extLst>
                  <a:ext uri="{FF2B5EF4-FFF2-40B4-BE49-F238E27FC236}">
                    <a16:creationId xmlns:a16="http://schemas.microsoft.com/office/drawing/2014/main" id="{BC381B0F-14A8-4BCE-858A-F3657DA1FB5D}"/>
                  </a:ext>
                </a:extLst>
              </p:cNvPr>
              <p:cNvSpPr/>
              <p:nvPr/>
            </p:nvSpPr>
            <p:spPr>
              <a:xfrm>
                <a:off x="231329" y="17825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6" name="Connection Line">
                <a:extLst>
                  <a:ext uri="{FF2B5EF4-FFF2-40B4-BE49-F238E27FC236}">
                    <a16:creationId xmlns:a16="http://schemas.microsoft.com/office/drawing/2014/main" id="{48ECD596-788E-4645-86D3-F3657A94AA6A}"/>
                  </a:ext>
                </a:extLst>
              </p:cNvPr>
              <p:cNvSpPr/>
              <p:nvPr/>
            </p:nvSpPr>
            <p:spPr>
              <a:xfrm>
                <a:off x="249078" y="17419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7" name="Connection Line">
                <a:extLst>
                  <a:ext uri="{FF2B5EF4-FFF2-40B4-BE49-F238E27FC236}">
                    <a16:creationId xmlns:a16="http://schemas.microsoft.com/office/drawing/2014/main" id="{F1AD0687-FD38-44CD-AB15-37184E5E88ED}"/>
                  </a:ext>
                </a:extLst>
              </p:cNvPr>
              <p:cNvSpPr/>
              <p:nvPr/>
            </p:nvSpPr>
            <p:spPr>
              <a:xfrm>
                <a:off x="266828" y="162401"/>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8" name="Connection Line">
                <a:extLst>
                  <a:ext uri="{FF2B5EF4-FFF2-40B4-BE49-F238E27FC236}">
                    <a16:creationId xmlns:a16="http://schemas.microsoft.com/office/drawing/2014/main" id="{AF6AB010-D59E-4CB9-9104-37FB6DC9F3D4}"/>
                  </a:ext>
                </a:extLst>
              </p:cNvPr>
              <p:cNvSpPr/>
              <p:nvPr/>
            </p:nvSpPr>
            <p:spPr>
              <a:xfrm>
                <a:off x="284577" y="158345"/>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9" name="Connection Line">
                <a:extLst>
                  <a:ext uri="{FF2B5EF4-FFF2-40B4-BE49-F238E27FC236}">
                    <a16:creationId xmlns:a16="http://schemas.microsoft.com/office/drawing/2014/main" id="{C816C18E-0791-4910-A761-F1F086B40DBA}"/>
                  </a:ext>
                </a:extLst>
              </p:cNvPr>
              <p:cNvSpPr/>
              <p:nvPr/>
            </p:nvSpPr>
            <p:spPr>
              <a:xfrm>
                <a:off x="302447" y="146497"/>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0" name="Connection Line">
                <a:extLst>
                  <a:ext uri="{FF2B5EF4-FFF2-40B4-BE49-F238E27FC236}">
                    <a16:creationId xmlns:a16="http://schemas.microsoft.com/office/drawing/2014/main" id="{6036DDDF-B45F-479F-8E68-49BF0E398125}"/>
                  </a:ext>
                </a:extLst>
              </p:cNvPr>
              <p:cNvSpPr/>
              <p:nvPr/>
            </p:nvSpPr>
            <p:spPr>
              <a:xfrm>
                <a:off x="320196" y="142441"/>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1" name="Connection Line">
                <a:extLst>
                  <a:ext uri="{FF2B5EF4-FFF2-40B4-BE49-F238E27FC236}">
                    <a16:creationId xmlns:a16="http://schemas.microsoft.com/office/drawing/2014/main" id="{57CF93AA-A2FF-4CBE-84BA-29D0EB0624BA}"/>
                  </a:ext>
                </a:extLst>
              </p:cNvPr>
              <p:cNvSpPr/>
              <p:nvPr/>
            </p:nvSpPr>
            <p:spPr>
              <a:xfrm>
                <a:off x="322114" y="231348"/>
                <a:ext cx="8780" cy="7797"/>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2" name="Connection Line">
                <a:extLst>
                  <a:ext uri="{FF2B5EF4-FFF2-40B4-BE49-F238E27FC236}">
                    <a16:creationId xmlns:a16="http://schemas.microsoft.com/office/drawing/2014/main" id="{9A774AB5-EBDB-4457-83C5-99878A16132B}"/>
                  </a:ext>
                </a:extLst>
              </p:cNvPr>
              <p:cNvSpPr/>
              <p:nvPr/>
            </p:nvSpPr>
            <p:spPr>
              <a:xfrm>
                <a:off x="313604" y="223548"/>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3" name="Connection Line">
                <a:extLst>
                  <a:ext uri="{FF2B5EF4-FFF2-40B4-BE49-F238E27FC236}">
                    <a16:creationId xmlns:a16="http://schemas.microsoft.com/office/drawing/2014/main" id="{FA2C14E8-1CFC-4123-885C-4DEEAC531778}"/>
                  </a:ext>
                </a:extLst>
              </p:cNvPr>
              <p:cNvSpPr/>
              <p:nvPr/>
            </p:nvSpPr>
            <p:spPr>
              <a:xfrm>
                <a:off x="304866" y="217896"/>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4" name="Connection Line">
                <a:extLst>
                  <a:ext uri="{FF2B5EF4-FFF2-40B4-BE49-F238E27FC236}">
                    <a16:creationId xmlns:a16="http://schemas.microsoft.com/office/drawing/2014/main" id="{F5254FDA-CCE5-4C75-A144-8F56EADA2280}"/>
                  </a:ext>
                </a:extLst>
              </p:cNvPr>
              <p:cNvSpPr/>
              <p:nvPr/>
            </p:nvSpPr>
            <p:spPr>
              <a:xfrm>
                <a:off x="296356" y="210096"/>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5" name="Connection Line">
                <a:extLst>
                  <a:ext uri="{FF2B5EF4-FFF2-40B4-BE49-F238E27FC236}">
                    <a16:creationId xmlns:a16="http://schemas.microsoft.com/office/drawing/2014/main" id="{923EE5D9-E909-4F72-95A0-A9B5E3221B05}"/>
                  </a:ext>
                </a:extLst>
              </p:cNvPr>
              <p:cNvSpPr/>
              <p:nvPr/>
            </p:nvSpPr>
            <p:spPr>
              <a:xfrm>
                <a:off x="287677" y="204489"/>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6" name="Connection Line">
                <a:extLst>
                  <a:ext uri="{FF2B5EF4-FFF2-40B4-BE49-F238E27FC236}">
                    <a16:creationId xmlns:a16="http://schemas.microsoft.com/office/drawing/2014/main" id="{F5041CBF-24B8-4059-8303-F565B6ECC480}"/>
                  </a:ext>
                </a:extLst>
              </p:cNvPr>
              <p:cNvSpPr/>
              <p:nvPr/>
            </p:nvSpPr>
            <p:spPr>
              <a:xfrm>
                <a:off x="279166" y="196689"/>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7" name="Connection Line">
                <a:extLst>
                  <a:ext uri="{FF2B5EF4-FFF2-40B4-BE49-F238E27FC236}">
                    <a16:creationId xmlns:a16="http://schemas.microsoft.com/office/drawing/2014/main" id="{DF1B3A25-B419-42BA-9D01-88729C2AC11D}"/>
                  </a:ext>
                </a:extLst>
              </p:cNvPr>
              <p:cNvSpPr/>
              <p:nvPr/>
            </p:nvSpPr>
            <p:spPr>
              <a:xfrm>
                <a:off x="270429" y="191037"/>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8" name="Connection Line">
                <a:extLst>
                  <a:ext uri="{FF2B5EF4-FFF2-40B4-BE49-F238E27FC236}">
                    <a16:creationId xmlns:a16="http://schemas.microsoft.com/office/drawing/2014/main" id="{D75C32AD-167E-4191-BEEE-7018BA6218B9}"/>
                  </a:ext>
                </a:extLst>
              </p:cNvPr>
              <p:cNvSpPr/>
              <p:nvPr/>
            </p:nvSpPr>
            <p:spPr>
              <a:xfrm>
                <a:off x="261918" y="183237"/>
                <a:ext cx="8851" cy="7827"/>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30" name="Group">
              <a:extLst>
                <a:ext uri="{FF2B5EF4-FFF2-40B4-BE49-F238E27FC236}">
                  <a16:creationId xmlns:a16="http://schemas.microsoft.com/office/drawing/2014/main" id="{AC4E2671-99F9-4CD9-9161-041383D5D250}"/>
                </a:ext>
              </a:extLst>
            </p:cNvPr>
            <p:cNvGrpSpPr/>
            <p:nvPr/>
          </p:nvGrpSpPr>
          <p:grpSpPr>
            <a:xfrm>
              <a:off x="0" y="797071"/>
              <a:ext cx="343587" cy="348601"/>
              <a:chOff x="0" y="0"/>
              <a:chExt cx="343586" cy="348600"/>
            </a:xfrm>
          </p:grpSpPr>
          <p:sp>
            <p:nvSpPr>
              <p:cNvPr id="305" name="Circle">
                <a:extLst>
                  <a:ext uri="{FF2B5EF4-FFF2-40B4-BE49-F238E27FC236}">
                    <a16:creationId xmlns:a16="http://schemas.microsoft.com/office/drawing/2014/main" id="{0F313F8A-1F1F-4FE8-9A44-0C9A5E8106CC}"/>
                  </a:ext>
                </a:extLst>
              </p:cNvPr>
              <p:cNvSpPr/>
              <p:nvPr/>
            </p:nvSpPr>
            <p:spPr>
              <a:xfrm>
                <a:off x="2448" y="0"/>
                <a:ext cx="341138" cy="348600"/>
              </a:xfrm>
              <a:prstGeom prst="ellipse">
                <a:avLst/>
              </a:prstGeom>
              <a:noFill/>
              <a:ln w="1905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306" name="Circle">
                <a:extLst>
                  <a:ext uri="{FF2B5EF4-FFF2-40B4-BE49-F238E27FC236}">
                    <a16:creationId xmlns:a16="http://schemas.microsoft.com/office/drawing/2014/main" id="{486B28EC-7D52-4D32-90A0-16E442B770C8}"/>
                  </a:ext>
                </a:extLst>
              </p:cNvPr>
              <p:cNvSpPr/>
              <p:nvPr/>
            </p:nvSpPr>
            <p:spPr>
              <a:xfrm>
                <a:off x="138889" y="73043"/>
                <a:ext cx="68256" cy="66276"/>
              </a:xfrm>
              <a:prstGeom prst="ellipse">
                <a:avLst/>
              </a:prstGeom>
              <a:solidFill>
                <a:schemeClr val="accent5">
                  <a:hueOff val="-82419"/>
                  <a:satOff val="-9513"/>
                  <a:lumOff val="-16343"/>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307" name="Circle">
                <a:extLst>
                  <a:ext uri="{FF2B5EF4-FFF2-40B4-BE49-F238E27FC236}">
                    <a16:creationId xmlns:a16="http://schemas.microsoft.com/office/drawing/2014/main" id="{6993D3CE-BAA4-40F8-ADDE-7AC3A0F2F7AF}"/>
                  </a:ext>
                </a:extLst>
              </p:cNvPr>
              <p:cNvSpPr/>
              <p:nvPr/>
            </p:nvSpPr>
            <p:spPr>
              <a:xfrm>
                <a:off x="138889" y="192292"/>
                <a:ext cx="68256" cy="66276"/>
              </a:xfrm>
              <a:prstGeom prst="ellipse">
                <a:avLst/>
              </a:prstGeom>
              <a:solidFill>
                <a:schemeClr val="accent1">
                  <a:lumOff val="-13575"/>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308" name="Connection Line">
                <a:extLst>
                  <a:ext uri="{FF2B5EF4-FFF2-40B4-BE49-F238E27FC236}">
                    <a16:creationId xmlns:a16="http://schemas.microsoft.com/office/drawing/2014/main" id="{04654B95-B282-4BA7-9A2A-0DE316A7D361}"/>
                  </a:ext>
                </a:extLst>
              </p:cNvPr>
              <p:cNvSpPr/>
              <p:nvPr/>
            </p:nvSpPr>
            <p:spPr>
              <a:xfrm>
                <a:off x="206762" y="8700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09" name="Connection Line">
                <a:extLst>
                  <a:ext uri="{FF2B5EF4-FFF2-40B4-BE49-F238E27FC236}">
                    <a16:creationId xmlns:a16="http://schemas.microsoft.com/office/drawing/2014/main" id="{5D15DE9F-48DE-4DA1-BE85-F1D9DFBF56B5}"/>
                  </a:ext>
                </a:extLst>
              </p:cNvPr>
              <p:cNvSpPr/>
              <p:nvPr/>
            </p:nvSpPr>
            <p:spPr>
              <a:xfrm>
                <a:off x="213392" y="7784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0" name="Connection Line">
                <a:extLst>
                  <a:ext uri="{FF2B5EF4-FFF2-40B4-BE49-F238E27FC236}">
                    <a16:creationId xmlns:a16="http://schemas.microsoft.com/office/drawing/2014/main" id="{0331E228-350B-47CB-935A-1DC3173C6C2E}"/>
                  </a:ext>
                </a:extLst>
              </p:cNvPr>
              <p:cNvSpPr/>
              <p:nvPr/>
            </p:nvSpPr>
            <p:spPr>
              <a:xfrm>
                <a:off x="216408" y="68827"/>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1" name="Connection Line">
                <a:extLst>
                  <a:ext uri="{FF2B5EF4-FFF2-40B4-BE49-F238E27FC236}">
                    <a16:creationId xmlns:a16="http://schemas.microsoft.com/office/drawing/2014/main" id="{59F3F578-555C-4F03-8205-E27BC0D6FB32}"/>
                  </a:ext>
                </a:extLst>
              </p:cNvPr>
              <p:cNvSpPr/>
              <p:nvPr/>
            </p:nvSpPr>
            <p:spPr>
              <a:xfrm>
                <a:off x="223037" y="59667"/>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2" name="Connection Line">
                <a:extLst>
                  <a:ext uri="{FF2B5EF4-FFF2-40B4-BE49-F238E27FC236}">
                    <a16:creationId xmlns:a16="http://schemas.microsoft.com/office/drawing/2014/main" id="{50C765AA-3987-4F25-8809-40E0CA89231F}"/>
                  </a:ext>
                </a:extLst>
              </p:cNvPr>
              <p:cNvSpPr/>
              <p:nvPr/>
            </p:nvSpPr>
            <p:spPr>
              <a:xfrm>
                <a:off x="226021" y="50711"/>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3" name="Connection Line">
                <a:extLst>
                  <a:ext uri="{FF2B5EF4-FFF2-40B4-BE49-F238E27FC236}">
                    <a16:creationId xmlns:a16="http://schemas.microsoft.com/office/drawing/2014/main" id="{248F04B5-D950-4D5B-BED7-6F79807B39B3}"/>
                  </a:ext>
                </a:extLst>
              </p:cNvPr>
              <p:cNvSpPr/>
              <p:nvPr/>
            </p:nvSpPr>
            <p:spPr>
              <a:xfrm>
                <a:off x="232650" y="41551"/>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4" name="Connection Line">
                <a:extLst>
                  <a:ext uri="{FF2B5EF4-FFF2-40B4-BE49-F238E27FC236}">
                    <a16:creationId xmlns:a16="http://schemas.microsoft.com/office/drawing/2014/main" id="{5B68823B-1B37-4883-A2B4-8718CE1C8CDF}"/>
                  </a:ext>
                </a:extLst>
              </p:cNvPr>
              <p:cNvSpPr/>
              <p:nvPr/>
            </p:nvSpPr>
            <p:spPr>
              <a:xfrm>
                <a:off x="235666" y="3253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5" name="Connection Line">
                <a:extLst>
                  <a:ext uri="{FF2B5EF4-FFF2-40B4-BE49-F238E27FC236}">
                    <a16:creationId xmlns:a16="http://schemas.microsoft.com/office/drawing/2014/main" id="{D6E244EF-C060-4966-A28E-DA861CB69A25}"/>
                  </a:ext>
                </a:extLst>
              </p:cNvPr>
              <p:cNvSpPr/>
              <p:nvPr/>
            </p:nvSpPr>
            <p:spPr>
              <a:xfrm>
                <a:off x="242296" y="2337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6" name="Connection Line">
                <a:extLst>
                  <a:ext uri="{FF2B5EF4-FFF2-40B4-BE49-F238E27FC236}">
                    <a16:creationId xmlns:a16="http://schemas.microsoft.com/office/drawing/2014/main" id="{33FBF86B-43A8-467A-947D-C90F17D015D5}"/>
                  </a:ext>
                </a:extLst>
              </p:cNvPr>
              <p:cNvSpPr/>
              <p:nvPr/>
            </p:nvSpPr>
            <p:spPr>
              <a:xfrm>
                <a:off x="169243" y="184499"/>
                <a:ext cx="2830" cy="6212"/>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7" name="Connection Line">
                <a:extLst>
                  <a:ext uri="{FF2B5EF4-FFF2-40B4-BE49-F238E27FC236}">
                    <a16:creationId xmlns:a16="http://schemas.microsoft.com/office/drawing/2014/main" id="{4C00BFE6-C47D-41A1-A43E-E168E225F2E4}"/>
                  </a:ext>
                </a:extLst>
              </p:cNvPr>
              <p:cNvSpPr/>
              <p:nvPr/>
            </p:nvSpPr>
            <p:spPr>
              <a:xfrm>
                <a:off x="172056" y="178245"/>
                <a:ext cx="2808" cy="625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8" name="Connection Line">
                <a:extLst>
                  <a:ext uri="{FF2B5EF4-FFF2-40B4-BE49-F238E27FC236}">
                    <a16:creationId xmlns:a16="http://schemas.microsoft.com/office/drawing/2014/main" id="{C2CD946A-B706-4952-92C8-3E2F89D10F2E}"/>
                  </a:ext>
                </a:extLst>
              </p:cNvPr>
              <p:cNvSpPr/>
              <p:nvPr/>
            </p:nvSpPr>
            <p:spPr>
              <a:xfrm>
                <a:off x="169886" y="172042"/>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19" name="Connection Line">
                <a:extLst>
                  <a:ext uri="{FF2B5EF4-FFF2-40B4-BE49-F238E27FC236}">
                    <a16:creationId xmlns:a16="http://schemas.microsoft.com/office/drawing/2014/main" id="{B66210B7-9D4A-4AE5-B44C-134466BDA539}"/>
                  </a:ext>
                </a:extLst>
              </p:cNvPr>
              <p:cNvSpPr/>
              <p:nvPr/>
            </p:nvSpPr>
            <p:spPr>
              <a:xfrm>
                <a:off x="172699" y="165787"/>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0" name="Connection Line">
                <a:extLst>
                  <a:ext uri="{FF2B5EF4-FFF2-40B4-BE49-F238E27FC236}">
                    <a16:creationId xmlns:a16="http://schemas.microsoft.com/office/drawing/2014/main" id="{174D618A-8068-4557-B3BB-665A3AEB9F00}"/>
                  </a:ext>
                </a:extLst>
              </p:cNvPr>
              <p:cNvSpPr/>
              <p:nvPr/>
            </p:nvSpPr>
            <p:spPr>
              <a:xfrm>
                <a:off x="170526" y="159626"/>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1" name="Connection Line">
                <a:extLst>
                  <a:ext uri="{FF2B5EF4-FFF2-40B4-BE49-F238E27FC236}">
                    <a16:creationId xmlns:a16="http://schemas.microsoft.com/office/drawing/2014/main" id="{985DFC77-DE3B-4E45-8BBD-ABFEE244371A}"/>
                  </a:ext>
                </a:extLst>
              </p:cNvPr>
              <p:cNvSpPr/>
              <p:nvPr/>
            </p:nvSpPr>
            <p:spPr>
              <a:xfrm>
                <a:off x="173339" y="153371"/>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2" name="Connection Line">
                <a:extLst>
                  <a:ext uri="{FF2B5EF4-FFF2-40B4-BE49-F238E27FC236}">
                    <a16:creationId xmlns:a16="http://schemas.microsoft.com/office/drawing/2014/main" id="{992A53B6-3D28-4A81-A92B-A9E1266D674A}"/>
                  </a:ext>
                </a:extLst>
              </p:cNvPr>
              <p:cNvSpPr/>
              <p:nvPr/>
            </p:nvSpPr>
            <p:spPr>
              <a:xfrm>
                <a:off x="171169" y="147168"/>
                <a:ext cx="2829"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3" name="Connection Line">
                <a:extLst>
                  <a:ext uri="{FF2B5EF4-FFF2-40B4-BE49-F238E27FC236}">
                    <a16:creationId xmlns:a16="http://schemas.microsoft.com/office/drawing/2014/main" id="{D364CA7B-B33E-4B70-A39E-E4F9806E013E}"/>
                  </a:ext>
                </a:extLst>
              </p:cNvPr>
              <p:cNvSpPr/>
              <p:nvPr/>
            </p:nvSpPr>
            <p:spPr>
              <a:xfrm>
                <a:off x="173982" y="140913"/>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4" name="Connection Line">
                <a:extLst>
                  <a:ext uri="{FF2B5EF4-FFF2-40B4-BE49-F238E27FC236}">
                    <a16:creationId xmlns:a16="http://schemas.microsoft.com/office/drawing/2014/main" id="{A851D4A9-CFE2-4241-938E-FE5700A1F9AD}"/>
                  </a:ext>
                </a:extLst>
              </p:cNvPr>
              <p:cNvSpPr/>
              <p:nvPr/>
            </p:nvSpPr>
            <p:spPr>
              <a:xfrm>
                <a:off x="3780" y="17494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5" name="Connection Line">
                <a:extLst>
                  <a:ext uri="{FF2B5EF4-FFF2-40B4-BE49-F238E27FC236}">
                    <a16:creationId xmlns:a16="http://schemas.microsoft.com/office/drawing/2014/main" id="{F8517678-0CF9-4EEB-A5F0-1081D7F912E4}"/>
                  </a:ext>
                </a:extLst>
              </p:cNvPr>
              <p:cNvSpPr/>
              <p:nvPr/>
            </p:nvSpPr>
            <p:spPr>
              <a:xfrm>
                <a:off x="21529" y="17088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6" name="Connection Line">
                <a:extLst>
                  <a:ext uri="{FF2B5EF4-FFF2-40B4-BE49-F238E27FC236}">
                    <a16:creationId xmlns:a16="http://schemas.microsoft.com/office/drawing/2014/main" id="{A8BB2FEE-9010-4759-A48A-B434FBDAF51D}"/>
                  </a:ext>
                </a:extLst>
              </p:cNvPr>
              <p:cNvSpPr/>
              <p:nvPr/>
            </p:nvSpPr>
            <p:spPr>
              <a:xfrm>
                <a:off x="39399" y="15903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7" name="Connection Line">
                <a:extLst>
                  <a:ext uri="{FF2B5EF4-FFF2-40B4-BE49-F238E27FC236}">
                    <a16:creationId xmlns:a16="http://schemas.microsoft.com/office/drawing/2014/main" id="{43FC0847-1057-46C2-A278-48E50EA7F542}"/>
                  </a:ext>
                </a:extLst>
              </p:cNvPr>
              <p:cNvSpPr/>
              <p:nvPr/>
            </p:nvSpPr>
            <p:spPr>
              <a:xfrm>
                <a:off x="57148" y="154982"/>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8" name="Connection Line">
                <a:extLst>
                  <a:ext uri="{FF2B5EF4-FFF2-40B4-BE49-F238E27FC236}">
                    <a16:creationId xmlns:a16="http://schemas.microsoft.com/office/drawing/2014/main" id="{9A1F6D8D-D5D9-46D0-92A5-BA544D1CF564}"/>
                  </a:ext>
                </a:extLst>
              </p:cNvPr>
              <p:cNvSpPr/>
              <p:nvPr/>
            </p:nvSpPr>
            <p:spPr>
              <a:xfrm>
                <a:off x="74898" y="14318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29" name="Connection Line">
                <a:extLst>
                  <a:ext uri="{FF2B5EF4-FFF2-40B4-BE49-F238E27FC236}">
                    <a16:creationId xmlns:a16="http://schemas.microsoft.com/office/drawing/2014/main" id="{BE430B7F-C888-4F52-9C10-A3B81793EEAA}"/>
                  </a:ext>
                </a:extLst>
              </p:cNvPr>
              <p:cNvSpPr/>
              <p:nvPr/>
            </p:nvSpPr>
            <p:spPr>
              <a:xfrm>
                <a:off x="92647" y="139132"/>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0" name="Connection Line">
                <a:extLst>
                  <a:ext uri="{FF2B5EF4-FFF2-40B4-BE49-F238E27FC236}">
                    <a16:creationId xmlns:a16="http://schemas.microsoft.com/office/drawing/2014/main" id="{0E62D11A-638E-4BFE-B5ED-EC2547374E1F}"/>
                  </a:ext>
                </a:extLst>
              </p:cNvPr>
              <p:cNvSpPr/>
              <p:nvPr/>
            </p:nvSpPr>
            <p:spPr>
              <a:xfrm>
                <a:off x="110517" y="127284"/>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1" name="Connection Line">
                <a:extLst>
                  <a:ext uri="{FF2B5EF4-FFF2-40B4-BE49-F238E27FC236}">
                    <a16:creationId xmlns:a16="http://schemas.microsoft.com/office/drawing/2014/main" id="{AA515C0C-498B-4B92-9994-0F9ADED9DEB6}"/>
                  </a:ext>
                </a:extLst>
              </p:cNvPr>
              <p:cNvSpPr/>
              <p:nvPr/>
            </p:nvSpPr>
            <p:spPr>
              <a:xfrm>
                <a:off x="128266" y="123228"/>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2" name="Connection Line">
                <a:extLst>
                  <a:ext uri="{FF2B5EF4-FFF2-40B4-BE49-F238E27FC236}">
                    <a16:creationId xmlns:a16="http://schemas.microsoft.com/office/drawing/2014/main" id="{B87F9859-9E17-4C69-BEAC-D9B144BA9893}"/>
                  </a:ext>
                </a:extLst>
              </p:cNvPr>
              <p:cNvSpPr/>
              <p:nvPr/>
            </p:nvSpPr>
            <p:spPr>
              <a:xfrm>
                <a:off x="0" y="191942"/>
                <a:ext cx="18685" cy="10366"/>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3" name="Connection Line">
                <a:extLst>
                  <a:ext uri="{FF2B5EF4-FFF2-40B4-BE49-F238E27FC236}">
                    <a16:creationId xmlns:a16="http://schemas.microsoft.com/office/drawing/2014/main" id="{275D9B16-538B-4BD6-A32F-CEE4664C418E}"/>
                  </a:ext>
                </a:extLst>
              </p:cNvPr>
              <p:cNvSpPr/>
              <p:nvPr/>
            </p:nvSpPr>
            <p:spPr>
              <a:xfrm>
                <a:off x="18685" y="202259"/>
                <a:ext cx="18874" cy="10352"/>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4" name="Connection Line">
                <a:extLst>
                  <a:ext uri="{FF2B5EF4-FFF2-40B4-BE49-F238E27FC236}">
                    <a16:creationId xmlns:a16="http://schemas.microsoft.com/office/drawing/2014/main" id="{6863DE5F-D0FF-4A85-AA0D-57631C626F7E}"/>
                  </a:ext>
                </a:extLst>
              </p:cNvPr>
              <p:cNvSpPr/>
              <p:nvPr/>
            </p:nvSpPr>
            <p:spPr>
              <a:xfrm>
                <a:off x="37508" y="202654"/>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5" name="Connection Line">
                <a:extLst>
                  <a:ext uri="{FF2B5EF4-FFF2-40B4-BE49-F238E27FC236}">
                    <a16:creationId xmlns:a16="http://schemas.microsoft.com/office/drawing/2014/main" id="{045F33E7-DF45-45D0-BC9A-92C3A7F738F7}"/>
                  </a:ext>
                </a:extLst>
              </p:cNvPr>
              <p:cNvSpPr/>
              <p:nvPr/>
            </p:nvSpPr>
            <p:spPr>
              <a:xfrm>
                <a:off x="56194" y="212972"/>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6" name="Connection Line">
                <a:extLst>
                  <a:ext uri="{FF2B5EF4-FFF2-40B4-BE49-F238E27FC236}">
                    <a16:creationId xmlns:a16="http://schemas.microsoft.com/office/drawing/2014/main" id="{B17A5AD7-BA8E-4447-87C4-8CB056F10D05}"/>
                  </a:ext>
                </a:extLst>
              </p:cNvPr>
              <p:cNvSpPr/>
              <p:nvPr/>
            </p:nvSpPr>
            <p:spPr>
              <a:xfrm>
                <a:off x="74890" y="213330"/>
                <a:ext cx="18686"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7" name="Connection Line">
                <a:extLst>
                  <a:ext uri="{FF2B5EF4-FFF2-40B4-BE49-F238E27FC236}">
                    <a16:creationId xmlns:a16="http://schemas.microsoft.com/office/drawing/2014/main" id="{DAE5D302-D8DC-44F0-A3E6-A514F61595E4}"/>
                  </a:ext>
                </a:extLst>
              </p:cNvPr>
              <p:cNvSpPr/>
              <p:nvPr/>
            </p:nvSpPr>
            <p:spPr>
              <a:xfrm>
                <a:off x="93576" y="223648"/>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8" name="Connection Line">
                <a:extLst>
                  <a:ext uri="{FF2B5EF4-FFF2-40B4-BE49-F238E27FC236}">
                    <a16:creationId xmlns:a16="http://schemas.microsoft.com/office/drawing/2014/main" id="{33AC6981-A4FD-4B8F-9508-B0C207DC26EF}"/>
                  </a:ext>
                </a:extLst>
              </p:cNvPr>
              <p:cNvSpPr/>
              <p:nvPr/>
            </p:nvSpPr>
            <p:spPr>
              <a:xfrm>
                <a:off x="112399" y="224043"/>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39" name="Connection Line">
                <a:extLst>
                  <a:ext uri="{FF2B5EF4-FFF2-40B4-BE49-F238E27FC236}">
                    <a16:creationId xmlns:a16="http://schemas.microsoft.com/office/drawing/2014/main" id="{D5CBB913-5111-4E53-9A86-4BDEC89BF163}"/>
                  </a:ext>
                </a:extLst>
              </p:cNvPr>
              <p:cNvSpPr/>
              <p:nvPr/>
            </p:nvSpPr>
            <p:spPr>
              <a:xfrm>
                <a:off x="131085" y="234361"/>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0" name="Connection Line">
                <a:extLst>
                  <a:ext uri="{FF2B5EF4-FFF2-40B4-BE49-F238E27FC236}">
                    <a16:creationId xmlns:a16="http://schemas.microsoft.com/office/drawing/2014/main" id="{CD85E48A-14DA-4926-B5D6-C297EFC03605}"/>
                  </a:ext>
                </a:extLst>
              </p:cNvPr>
              <p:cNvSpPr/>
              <p:nvPr/>
            </p:nvSpPr>
            <p:spPr>
              <a:xfrm>
                <a:off x="141806" y="76061"/>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1" name="Connection Line">
                <a:extLst>
                  <a:ext uri="{FF2B5EF4-FFF2-40B4-BE49-F238E27FC236}">
                    <a16:creationId xmlns:a16="http://schemas.microsoft.com/office/drawing/2014/main" id="{5076426D-5A88-419B-9D63-31A7BE3CC5FA}"/>
                  </a:ext>
                </a:extLst>
              </p:cNvPr>
              <p:cNvSpPr/>
              <p:nvPr/>
            </p:nvSpPr>
            <p:spPr>
              <a:xfrm>
                <a:off x="131439" y="6854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2" name="Connection Line">
                <a:extLst>
                  <a:ext uri="{FF2B5EF4-FFF2-40B4-BE49-F238E27FC236}">
                    <a16:creationId xmlns:a16="http://schemas.microsoft.com/office/drawing/2014/main" id="{F511589C-8715-4706-849B-DCE59FD5BAC0}"/>
                  </a:ext>
                </a:extLst>
              </p:cNvPr>
              <p:cNvSpPr/>
              <p:nvPr/>
            </p:nvSpPr>
            <p:spPr>
              <a:xfrm>
                <a:off x="121235" y="65146"/>
                <a:ext cx="10242"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3" name="Connection Line">
                <a:extLst>
                  <a:ext uri="{FF2B5EF4-FFF2-40B4-BE49-F238E27FC236}">
                    <a16:creationId xmlns:a16="http://schemas.microsoft.com/office/drawing/2014/main" id="{F9BBF92C-931F-4308-9EDA-51312507585A}"/>
                  </a:ext>
                </a:extLst>
              </p:cNvPr>
              <p:cNvSpPr/>
              <p:nvPr/>
            </p:nvSpPr>
            <p:spPr>
              <a:xfrm>
                <a:off x="110868" y="57629"/>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4" name="Connection Line">
                <a:extLst>
                  <a:ext uri="{FF2B5EF4-FFF2-40B4-BE49-F238E27FC236}">
                    <a16:creationId xmlns:a16="http://schemas.microsoft.com/office/drawing/2014/main" id="{A801C3DE-F734-4822-BEB9-EE390972B845}"/>
                  </a:ext>
                </a:extLst>
              </p:cNvPr>
              <p:cNvSpPr/>
              <p:nvPr/>
            </p:nvSpPr>
            <p:spPr>
              <a:xfrm>
                <a:off x="100733" y="54266"/>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5" name="Connection Line">
                <a:extLst>
                  <a:ext uri="{FF2B5EF4-FFF2-40B4-BE49-F238E27FC236}">
                    <a16:creationId xmlns:a16="http://schemas.microsoft.com/office/drawing/2014/main" id="{7142C714-9BFE-408C-A9D4-AC4F277E52CD}"/>
                  </a:ext>
                </a:extLst>
              </p:cNvPr>
              <p:cNvSpPr/>
              <p:nvPr/>
            </p:nvSpPr>
            <p:spPr>
              <a:xfrm>
                <a:off x="90366" y="46749"/>
                <a:ext cx="10362" cy="7549"/>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6" name="Connection Line">
                <a:extLst>
                  <a:ext uri="{FF2B5EF4-FFF2-40B4-BE49-F238E27FC236}">
                    <a16:creationId xmlns:a16="http://schemas.microsoft.com/office/drawing/2014/main" id="{74C1D303-3B99-4F4C-8BB6-8074E011E2D0}"/>
                  </a:ext>
                </a:extLst>
              </p:cNvPr>
              <p:cNvSpPr/>
              <p:nvPr/>
            </p:nvSpPr>
            <p:spPr>
              <a:xfrm>
                <a:off x="80162" y="43351"/>
                <a:ext cx="10243"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7" name="Connection Line">
                <a:extLst>
                  <a:ext uri="{FF2B5EF4-FFF2-40B4-BE49-F238E27FC236}">
                    <a16:creationId xmlns:a16="http://schemas.microsoft.com/office/drawing/2014/main" id="{050FDE88-04F0-4E5A-ADF4-E171BEBF6D0C}"/>
                  </a:ext>
                </a:extLst>
              </p:cNvPr>
              <p:cNvSpPr/>
              <p:nvPr/>
            </p:nvSpPr>
            <p:spPr>
              <a:xfrm>
                <a:off x="69795" y="3583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8" name="Connection Line">
                <a:extLst>
                  <a:ext uri="{FF2B5EF4-FFF2-40B4-BE49-F238E27FC236}">
                    <a16:creationId xmlns:a16="http://schemas.microsoft.com/office/drawing/2014/main" id="{DC4078A3-95D9-4F93-90B0-18B260EC31EB}"/>
                  </a:ext>
                </a:extLst>
              </p:cNvPr>
              <p:cNvSpPr/>
              <p:nvPr/>
            </p:nvSpPr>
            <p:spPr>
              <a:xfrm>
                <a:off x="111285" y="326554"/>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49" name="Connection Line">
                <a:extLst>
                  <a:ext uri="{FF2B5EF4-FFF2-40B4-BE49-F238E27FC236}">
                    <a16:creationId xmlns:a16="http://schemas.microsoft.com/office/drawing/2014/main" id="{25A38CEC-D3D3-4884-964D-F9F65C701848}"/>
                  </a:ext>
                </a:extLst>
              </p:cNvPr>
              <p:cNvSpPr/>
              <p:nvPr/>
            </p:nvSpPr>
            <p:spPr>
              <a:xfrm>
                <a:off x="119426" y="315306"/>
                <a:ext cx="8191"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0" name="Connection Line">
                <a:extLst>
                  <a:ext uri="{FF2B5EF4-FFF2-40B4-BE49-F238E27FC236}">
                    <a16:creationId xmlns:a16="http://schemas.microsoft.com/office/drawing/2014/main" id="{84BD9B7B-C399-418D-92BC-69099C586437}"/>
                  </a:ext>
                </a:extLst>
              </p:cNvPr>
              <p:cNvSpPr/>
              <p:nvPr/>
            </p:nvSpPr>
            <p:spPr>
              <a:xfrm>
                <a:off x="123130" y="304233"/>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1" name="Connection Line">
                <a:extLst>
                  <a:ext uri="{FF2B5EF4-FFF2-40B4-BE49-F238E27FC236}">
                    <a16:creationId xmlns:a16="http://schemas.microsoft.com/office/drawing/2014/main" id="{3D713527-C5C6-4B3B-8ED1-0E6C26342BB6}"/>
                  </a:ext>
                </a:extLst>
              </p:cNvPr>
              <p:cNvSpPr/>
              <p:nvPr/>
            </p:nvSpPr>
            <p:spPr>
              <a:xfrm>
                <a:off x="131271" y="292984"/>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2" name="Connection Line">
                <a:extLst>
                  <a:ext uri="{FF2B5EF4-FFF2-40B4-BE49-F238E27FC236}">
                    <a16:creationId xmlns:a16="http://schemas.microsoft.com/office/drawing/2014/main" id="{9B44C1E8-94EB-4D66-A697-B620D3829720}"/>
                  </a:ext>
                </a:extLst>
              </p:cNvPr>
              <p:cNvSpPr/>
              <p:nvPr/>
            </p:nvSpPr>
            <p:spPr>
              <a:xfrm>
                <a:off x="134935" y="281987"/>
                <a:ext cx="8174"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3" name="Connection Line">
                <a:extLst>
                  <a:ext uri="{FF2B5EF4-FFF2-40B4-BE49-F238E27FC236}">
                    <a16:creationId xmlns:a16="http://schemas.microsoft.com/office/drawing/2014/main" id="{09D39999-1897-4FBC-AB93-176666FEDD25}"/>
                  </a:ext>
                </a:extLst>
              </p:cNvPr>
              <p:cNvSpPr/>
              <p:nvPr/>
            </p:nvSpPr>
            <p:spPr>
              <a:xfrm>
                <a:off x="143076" y="270739"/>
                <a:ext cx="8190"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4" name="Connection Line">
                <a:extLst>
                  <a:ext uri="{FF2B5EF4-FFF2-40B4-BE49-F238E27FC236}">
                    <a16:creationId xmlns:a16="http://schemas.microsoft.com/office/drawing/2014/main" id="{EEB642BE-FA05-4F9F-BB48-2DCF914008D3}"/>
                  </a:ext>
                </a:extLst>
              </p:cNvPr>
              <p:cNvSpPr/>
              <p:nvPr/>
            </p:nvSpPr>
            <p:spPr>
              <a:xfrm>
                <a:off x="146779" y="259666"/>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5" name="Connection Line">
                <a:extLst>
                  <a:ext uri="{FF2B5EF4-FFF2-40B4-BE49-F238E27FC236}">
                    <a16:creationId xmlns:a16="http://schemas.microsoft.com/office/drawing/2014/main" id="{E524D411-F499-4E99-9606-8ABD207932E9}"/>
                  </a:ext>
                </a:extLst>
              </p:cNvPr>
              <p:cNvSpPr/>
              <p:nvPr/>
            </p:nvSpPr>
            <p:spPr>
              <a:xfrm>
                <a:off x="154920" y="248417"/>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6" name="Connection Line">
                <a:extLst>
                  <a:ext uri="{FF2B5EF4-FFF2-40B4-BE49-F238E27FC236}">
                    <a16:creationId xmlns:a16="http://schemas.microsoft.com/office/drawing/2014/main" id="{454E1DA0-7B31-4F55-B82C-BC2B2331FDEB}"/>
                  </a:ext>
                </a:extLst>
              </p:cNvPr>
              <p:cNvSpPr/>
              <p:nvPr/>
            </p:nvSpPr>
            <p:spPr>
              <a:xfrm>
                <a:off x="195710" y="194156"/>
                <a:ext cx="17780" cy="11942"/>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7" name="Connection Line">
                <a:extLst>
                  <a:ext uri="{FF2B5EF4-FFF2-40B4-BE49-F238E27FC236}">
                    <a16:creationId xmlns:a16="http://schemas.microsoft.com/office/drawing/2014/main" id="{48B47F78-31F6-4C7A-8838-B6DC13042B57}"/>
                  </a:ext>
                </a:extLst>
              </p:cNvPr>
              <p:cNvSpPr/>
              <p:nvPr/>
            </p:nvSpPr>
            <p:spPr>
              <a:xfrm>
                <a:off x="213459" y="190100"/>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8" name="Connection Line">
                <a:extLst>
                  <a:ext uri="{FF2B5EF4-FFF2-40B4-BE49-F238E27FC236}">
                    <a16:creationId xmlns:a16="http://schemas.microsoft.com/office/drawing/2014/main" id="{5ECF427A-A104-4E73-B4DF-22772434C6DC}"/>
                  </a:ext>
                </a:extLst>
              </p:cNvPr>
              <p:cNvSpPr/>
              <p:nvPr/>
            </p:nvSpPr>
            <p:spPr>
              <a:xfrm>
                <a:off x="231329" y="17825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59" name="Connection Line">
                <a:extLst>
                  <a:ext uri="{FF2B5EF4-FFF2-40B4-BE49-F238E27FC236}">
                    <a16:creationId xmlns:a16="http://schemas.microsoft.com/office/drawing/2014/main" id="{D24BF8F8-FCDE-47FA-85B1-AF98F4163C93}"/>
                  </a:ext>
                </a:extLst>
              </p:cNvPr>
              <p:cNvSpPr/>
              <p:nvPr/>
            </p:nvSpPr>
            <p:spPr>
              <a:xfrm>
                <a:off x="249078" y="17419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0" name="Connection Line">
                <a:extLst>
                  <a:ext uri="{FF2B5EF4-FFF2-40B4-BE49-F238E27FC236}">
                    <a16:creationId xmlns:a16="http://schemas.microsoft.com/office/drawing/2014/main" id="{37C55FBE-73CB-48D0-A41B-9D9B51CC46A3}"/>
                  </a:ext>
                </a:extLst>
              </p:cNvPr>
              <p:cNvSpPr/>
              <p:nvPr/>
            </p:nvSpPr>
            <p:spPr>
              <a:xfrm>
                <a:off x="266828" y="162401"/>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1" name="Connection Line">
                <a:extLst>
                  <a:ext uri="{FF2B5EF4-FFF2-40B4-BE49-F238E27FC236}">
                    <a16:creationId xmlns:a16="http://schemas.microsoft.com/office/drawing/2014/main" id="{360624A9-5411-46F8-9DC7-81AC733EB0DD}"/>
                  </a:ext>
                </a:extLst>
              </p:cNvPr>
              <p:cNvSpPr/>
              <p:nvPr/>
            </p:nvSpPr>
            <p:spPr>
              <a:xfrm>
                <a:off x="284577" y="158345"/>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2" name="Connection Line">
                <a:extLst>
                  <a:ext uri="{FF2B5EF4-FFF2-40B4-BE49-F238E27FC236}">
                    <a16:creationId xmlns:a16="http://schemas.microsoft.com/office/drawing/2014/main" id="{934C4502-D3C3-448C-AD76-FC9B4BADDC93}"/>
                  </a:ext>
                </a:extLst>
              </p:cNvPr>
              <p:cNvSpPr/>
              <p:nvPr/>
            </p:nvSpPr>
            <p:spPr>
              <a:xfrm>
                <a:off x="302447" y="146497"/>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3" name="Connection Line">
                <a:extLst>
                  <a:ext uri="{FF2B5EF4-FFF2-40B4-BE49-F238E27FC236}">
                    <a16:creationId xmlns:a16="http://schemas.microsoft.com/office/drawing/2014/main" id="{793584B4-37D4-4D81-82E2-5D31B6222951}"/>
                  </a:ext>
                </a:extLst>
              </p:cNvPr>
              <p:cNvSpPr/>
              <p:nvPr/>
            </p:nvSpPr>
            <p:spPr>
              <a:xfrm>
                <a:off x="320196" y="142441"/>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4" name="Connection Line">
                <a:extLst>
                  <a:ext uri="{FF2B5EF4-FFF2-40B4-BE49-F238E27FC236}">
                    <a16:creationId xmlns:a16="http://schemas.microsoft.com/office/drawing/2014/main" id="{1D8EF287-4D44-49EB-82D1-3370C8A289DD}"/>
                  </a:ext>
                </a:extLst>
              </p:cNvPr>
              <p:cNvSpPr/>
              <p:nvPr/>
            </p:nvSpPr>
            <p:spPr>
              <a:xfrm>
                <a:off x="322114" y="231348"/>
                <a:ext cx="8780" cy="7797"/>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5" name="Connection Line">
                <a:extLst>
                  <a:ext uri="{FF2B5EF4-FFF2-40B4-BE49-F238E27FC236}">
                    <a16:creationId xmlns:a16="http://schemas.microsoft.com/office/drawing/2014/main" id="{D2FDD3D4-CAC3-4F42-85AC-965555D6E848}"/>
                  </a:ext>
                </a:extLst>
              </p:cNvPr>
              <p:cNvSpPr/>
              <p:nvPr/>
            </p:nvSpPr>
            <p:spPr>
              <a:xfrm>
                <a:off x="313604" y="223548"/>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6" name="Connection Line">
                <a:extLst>
                  <a:ext uri="{FF2B5EF4-FFF2-40B4-BE49-F238E27FC236}">
                    <a16:creationId xmlns:a16="http://schemas.microsoft.com/office/drawing/2014/main" id="{2083DC9A-7D65-4A86-A09E-E4B1C7B3221C}"/>
                  </a:ext>
                </a:extLst>
              </p:cNvPr>
              <p:cNvSpPr/>
              <p:nvPr/>
            </p:nvSpPr>
            <p:spPr>
              <a:xfrm>
                <a:off x="304866" y="217896"/>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7" name="Connection Line">
                <a:extLst>
                  <a:ext uri="{FF2B5EF4-FFF2-40B4-BE49-F238E27FC236}">
                    <a16:creationId xmlns:a16="http://schemas.microsoft.com/office/drawing/2014/main" id="{DAF9E7F5-9806-4ABA-B8D2-6FEFD877047A}"/>
                  </a:ext>
                </a:extLst>
              </p:cNvPr>
              <p:cNvSpPr/>
              <p:nvPr/>
            </p:nvSpPr>
            <p:spPr>
              <a:xfrm>
                <a:off x="296356" y="210096"/>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8" name="Connection Line">
                <a:extLst>
                  <a:ext uri="{FF2B5EF4-FFF2-40B4-BE49-F238E27FC236}">
                    <a16:creationId xmlns:a16="http://schemas.microsoft.com/office/drawing/2014/main" id="{714EEC64-C087-46ED-9585-9297967342D5}"/>
                  </a:ext>
                </a:extLst>
              </p:cNvPr>
              <p:cNvSpPr/>
              <p:nvPr/>
            </p:nvSpPr>
            <p:spPr>
              <a:xfrm>
                <a:off x="287677" y="204489"/>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69" name="Connection Line">
                <a:extLst>
                  <a:ext uri="{FF2B5EF4-FFF2-40B4-BE49-F238E27FC236}">
                    <a16:creationId xmlns:a16="http://schemas.microsoft.com/office/drawing/2014/main" id="{AEE15D20-FA08-416B-A387-C5CBC1ACE01E}"/>
                  </a:ext>
                </a:extLst>
              </p:cNvPr>
              <p:cNvSpPr/>
              <p:nvPr/>
            </p:nvSpPr>
            <p:spPr>
              <a:xfrm>
                <a:off x="279166" y="196689"/>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70" name="Connection Line">
                <a:extLst>
                  <a:ext uri="{FF2B5EF4-FFF2-40B4-BE49-F238E27FC236}">
                    <a16:creationId xmlns:a16="http://schemas.microsoft.com/office/drawing/2014/main" id="{4C486978-637D-43F4-809A-580DD9DC2FA4}"/>
                  </a:ext>
                </a:extLst>
              </p:cNvPr>
              <p:cNvSpPr/>
              <p:nvPr/>
            </p:nvSpPr>
            <p:spPr>
              <a:xfrm>
                <a:off x="270429" y="191037"/>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71" name="Connection Line">
                <a:extLst>
                  <a:ext uri="{FF2B5EF4-FFF2-40B4-BE49-F238E27FC236}">
                    <a16:creationId xmlns:a16="http://schemas.microsoft.com/office/drawing/2014/main" id="{094591FD-414E-4C4D-9EAD-3F4C4D554D47}"/>
                  </a:ext>
                </a:extLst>
              </p:cNvPr>
              <p:cNvSpPr/>
              <p:nvPr/>
            </p:nvSpPr>
            <p:spPr>
              <a:xfrm>
                <a:off x="261918" y="183237"/>
                <a:ext cx="8851" cy="7827"/>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31" name="Group">
              <a:extLst>
                <a:ext uri="{FF2B5EF4-FFF2-40B4-BE49-F238E27FC236}">
                  <a16:creationId xmlns:a16="http://schemas.microsoft.com/office/drawing/2014/main" id="{F7B300E4-54D6-4748-900B-06D9B55E21D8}"/>
                </a:ext>
              </a:extLst>
            </p:cNvPr>
            <p:cNvGrpSpPr/>
            <p:nvPr/>
          </p:nvGrpSpPr>
          <p:grpSpPr>
            <a:xfrm>
              <a:off x="507777" y="1230953"/>
              <a:ext cx="343588" cy="348601"/>
              <a:chOff x="0" y="0"/>
              <a:chExt cx="343586" cy="348600"/>
            </a:xfrm>
          </p:grpSpPr>
          <p:sp>
            <p:nvSpPr>
              <p:cNvPr id="238" name="Circle">
                <a:extLst>
                  <a:ext uri="{FF2B5EF4-FFF2-40B4-BE49-F238E27FC236}">
                    <a16:creationId xmlns:a16="http://schemas.microsoft.com/office/drawing/2014/main" id="{F0D71653-FF13-4C12-950C-069380E01108}"/>
                  </a:ext>
                </a:extLst>
              </p:cNvPr>
              <p:cNvSpPr/>
              <p:nvPr/>
            </p:nvSpPr>
            <p:spPr>
              <a:xfrm>
                <a:off x="2448" y="0"/>
                <a:ext cx="341138" cy="348600"/>
              </a:xfrm>
              <a:prstGeom prst="ellipse">
                <a:avLst/>
              </a:prstGeom>
              <a:noFill/>
              <a:ln w="1905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239" name="Circle">
                <a:extLst>
                  <a:ext uri="{FF2B5EF4-FFF2-40B4-BE49-F238E27FC236}">
                    <a16:creationId xmlns:a16="http://schemas.microsoft.com/office/drawing/2014/main" id="{1EDE5092-27C2-4DEB-91A6-9FEB21377260}"/>
                  </a:ext>
                </a:extLst>
              </p:cNvPr>
              <p:cNvSpPr/>
              <p:nvPr/>
            </p:nvSpPr>
            <p:spPr>
              <a:xfrm>
                <a:off x="138889" y="73043"/>
                <a:ext cx="68256" cy="66276"/>
              </a:xfrm>
              <a:prstGeom prst="ellipse">
                <a:avLst/>
              </a:prstGeom>
              <a:solidFill>
                <a:schemeClr val="accent5">
                  <a:hueOff val="-82419"/>
                  <a:satOff val="-9513"/>
                  <a:lumOff val="-16343"/>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240" name="Circle">
                <a:extLst>
                  <a:ext uri="{FF2B5EF4-FFF2-40B4-BE49-F238E27FC236}">
                    <a16:creationId xmlns:a16="http://schemas.microsoft.com/office/drawing/2014/main" id="{2960D035-9678-4559-8E52-299E8DA7D9FE}"/>
                  </a:ext>
                </a:extLst>
              </p:cNvPr>
              <p:cNvSpPr/>
              <p:nvPr/>
            </p:nvSpPr>
            <p:spPr>
              <a:xfrm>
                <a:off x="138889" y="192292"/>
                <a:ext cx="68256" cy="66276"/>
              </a:xfrm>
              <a:prstGeom prst="ellipse">
                <a:avLst/>
              </a:prstGeom>
              <a:solidFill>
                <a:schemeClr val="accent1">
                  <a:lumOff val="-13575"/>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241" name="Connection Line">
                <a:extLst>
                  <a:ext uri="{FF2B5EF4-FFF2-40B4-BE49-F238E27FC236}">
                    <a16:creationId xmlns:a16="http://schemas.microsoft.com/office/drawing/2014/main" id="{40989379-F11A-4E1C-8F9A-1D678F5C71CB}"/>
                  </a:ext>
                </a:extLst>
              </p:cNvPr>
              <p:cNvSpPr/>
              <p:nvPr/>
            </p:nvSpPr>
            <p:spPr>
              <a:xfrm>
                <a:off x="206762" y="8700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2" name="Connection Line">
                <a:extLst>
                  <a:ext uri="{FF2B5EF4-FFF2-40B4-BE49-F238E27FC236}">
                    <a16:creationId xmlns:a16="http://schemas.microsoft.com/office/drawing/2014/main" id="{CC7C3C4A-BA5E-4BA4-A648-01E28CA45905}"/>
                  </a:ext>
                </a:extLst>
              </p:cNvPr>
              <p:cNvSpPr/>
              <p:nvPr/>
            </p:nvSpPr>
            <p:spPr>
              <a:xfrm>
                <a:off x="213392" y="7784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3" name="Connection Line">
                <a:extLst>
                  <a:ext uri="{FF2B5EF4-FFF2-40B4-BE49-F238E27FC236}">
                    <a16:creationId xmlns:a16="http://schemas.microsoft.com/office/drawing/2014/main" id="{E6BF0693-E7EF-4D53-A48E-D075CFF728CB}"/>
                  </a:ext>
                </a:extLst>
              </p:cNvPr>
              <p:cNvSpPr/>
              <p:nvPr/>
            </p:nvSpPr>
            <p:spPr>
              <a:xfrm>
                <a:off x="216408" y="68827"/>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4" name="Connection Line">
                <a:extLst>
                  <a:ext uri="{FF2B5EF4-FFF2-40B4-BE49-F238E27FC236}">
                    <a16:creationId xmlns:a16="http://schemas.microsoft.com/office/drawing/2014/main" id="{1D1E0978-AE95-46AA-A0CA-F13BCCA20AD6}"/>
                  </a:ext>
                </a:extLst>
              </p:cNvPr>
              <p:cNvSpPr/>
              <p:nvPr/>
            </p:nvSpPr>
            <p:spPr>
              <a:xfrm>
                <a:off x="223037" y="59667"/>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5" name="Connection Line">
                <a:extLst>
                  <a:ext uri="{FF2B5EF4-FFF2-40B4-BE49-F238E27FC236}">
                    <a16:creationId xmlns:a16="http://schemas.microsoft.com/office/drawing/2014/main" id="{976E392E-21ED-4AE1-AFBD-4C0EDA80CC27}"/>
                  </a:ext>
                </a:extLst>
              </p:cNvPr>
              <p:cNvSpPr/>
              <p:nvPr/>
            </p:nvSpPr>
            <p:spPr>
              <a:xfrm>
                <a:off x="226021" y="50711"/>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6" name="Connection Line">
                <a:extLst>
                  <a:ext uri="{FF2B5EF4-FFF2-40B4-BE49-F238E27FC236}">
                    <a16:creationId xmlns:a16="http://schemas.microsoft.com/office/drawing/2014/main" id="{2C627E18-18F8-4381-A74D-2F40133A650B}"/>
                  </a:ext>
                </a:extLst>
              </p:cNvPr>
              <p:cNvSpPr/>
              <p:nvPr/>
            </p:nvSpPr>
            <p:spPr>
              <a:xfrm>
                <a:off x="232650" y="41551"/>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7" name="Connection Line">
                <a:extLst>
                  <a:ext uri="{FF2B5EF4-FFF2-40B4-BE49-F238E27FC236}">
                    <a16:creationId xmlns:a16="http://schemas.microsoft.com/office/drawing/2014/main" id="{26BF2544-39B9-422D-9292-8D6C6C06E05B}"/>
                  </a:ext>
                </a:extLst>
              </p:cNvPr>
              <p:cNvSpPr/>
              <p:nvPr/>
            </p:nvSpPr>
            <p:spPr>
              <a:xfrm>
                <a:off x="235666" y="3253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8" name="Connection Line">
                <a:extLst>
                  <a:ext uri="{FF2B5EF4-FFF2-40B4-BE49-F238E27FC236}">
                    <a16:creationId xmlns:a16="http://schemas.microsoft.com/office/drawing/2014/main" id="{934D73F1-61B8-4E46-A46B-67381C456360}"/>
                  </a:ext>
                </a:extLst>
              </p:cNvPr>
              <p:cNvSpPr/>
              <p:nvPr/>
            </p:nvSpPr>
            <p:spPr>
              <a:xfrm>
                <a:off x="242296" y="2337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49" name="Connection Line">
                <a:extLst>
                  <a:ext uri="{FF2B5EF4-FFF2-40B4-BE49-F238E27FC236}">
                    <a16:creationId xmlns:a16="http://schemas.microsoft.com/office/drawing/2014/main" id="{B27931EA-47E4-420C-80B4-4E8BD1EEE375}"/>
                  </a:ext>
                </a:extLst>
              </p:cNvPr>
              <p:cNvSpPr/>
              <p:nvPr/>
            </p:nvSpPr>
            <p:spPr>
              <a:xfrm>
                <a:off x="169243" y="184499"/>
                <a:ext cx="2830" cy="6212"/>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0" name="Connection Line">
                <a:extLst>
                  <a:ext uri="{FF2B5EF4-FFF2-40B4-BE49-F238E27FC236}">
                    <a16:creationId xmlns:a16="http://schemas.microsoft.com/office/drawing/2014/main" id="{1E0322FC-E6C1-45CA-9A12-A22515308CCF}"/>
                  </a:ext>
                </a:extLst>
              </p:cNvPr>
              <p:cNvSpPr/>
              <p:nvPr/>
            </p:nvSpPr>
            <p:spPr>
              <a:xfrm>
                <a:off x="172056" y="178245"/>
                <a:ext cx="2808" cy="625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1" name="Connection Line">
                <a:extLst>
                  <a:ext uri="{FF2B5EF4-FFF2-40B4-BE49-F238E27FC236}">
                    <a16:creationId xmlns:a16="http://schemas.microsoft.com/office/drawing/2014/main" id="{0ED9F4F6-D4B8-4D3B-928F-F3860521D703}"/>
                  </a:ext>
                </a:extLst>
              </p:cNvPr>
              <p:cNvSpPr/>
              <p:nvPr/>
            </p:nvSpPr>
            <p:spPr>
              <a:xfrm>
                <a:off x="169886" y="172042"/>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2" name="Connection Line">
                <a:extLst>
                  <a:ext uri="{FF2B5EF4-FFF2-40B4-BE49-F238E27FC236}">
                    <a16:creationId xmlns:a16="http://schemas.microsoft.com/office/drawing/2014/main" id="{2C34CE27-5A9F-4E44-BCB8-9AD52A0957C2}"/>
                  </a:ext>
                </a:extLst>
              </p:cNvPr>
              <p:cNvSpPr/>
              <p:nvPr/>
            </p:nvSpPr>
            <p:spPr>
              <a:xfrm>
                <a:off x="172699" y="165787"/>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3" name="Connection Line">
                <a:extLst>
                  <a:ext uri="{FF2B5EF4-FFF2-40B4-BE49-F238E27FC236}">
                    <a16:creationId xmlns:a16="http://schemas.microsoft.com/office/drawing/2014/main" id="{007AE3FD-66CD-41E2-9998-A572B5CFD002}"/>
                  </a:ext>
                </a:extLst>
              </p:cNvPr>
              <p:cNvSpPr/>
              <p:nvPr/>
            </p:nvSpPr>
            <p:spPr>
              <a:xfrm>
                <a:off x="170526" y="159626"/>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4" name="Connection Line">
                <a:extLst>
                  <a:ext uri="{FF2B5EF4-FFF2-40B4-BE49-F238E27FC236}">
                    <a16:creationId xmlns:a16="http://schemas.microsoft.com/office/drawing/2014/main" id="{677A2E39-842F-477B-9751-93A53847855D}"/>
                  </a:ext>
                </a:extLst>
              </p:cNvPr>
              <p:cNvSpPr/>
              <p:nvPr/>
            </p:nvSpPr>
            <p:spPr>
              <a:xfrm>
                <a:off x="173339" y="153371"/>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5" name="Connection Line">
                <a:extLst>
                  <a:ext uri="{FF2B5EF4-FFF2-40B4-BE49-F238E27FC236}">
                    <a16:creationId xmlns:a16="http://schemas.microsoft.com/office/drawing/2014/main" id="{35C144E9-1CD7-4950-B537-6CA489E985DC}"/>
                  </a:ext>
                </a:extLst>
              </p:cNvPr>
              <p:cNvSpPr/>
              <p:nvPr/>
            </p:nvSpPr>
            <p:spPr>
              <a:xfrm>
                <a:off x="171169" y="147168"/>
                <a:ext cx="2829"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6" name="Connection Line">
                <a:extLst>
                  <a:ext uri="{FF2B5EF4-FFF2-40B4-BE49-F238E27FC236}">
                    <a16:creationId xmlns:a16="http://schemas.microsoft.com/office/drawing/2014/main" id="{D6ED2F69-027C-431A-9075-D8DD0D9092E5}"/>
                  </a:ext>
                </a:extLst>
              </p:cNvPr>
              <p:cNvSpPr/>
              <p:nvPr/>
            </p:nvSpPr>
            <p:spPr>
              <a:xfrm>
                <a:off x="173982" y="140913"/>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7" name="Connection Line">
                <a:extLst>
                  <a:ext uri="{FF2B5EF4-FFF2-40B4-BE49-F238E27FC236}">
                    <a16:creationId xmlns:a16="http://schemas.microsoft.com/office/drawing/2014/main" id="{340DE00D-38D8-49A5-ABC4-6616CD6B726D}"/>
                  </a:ext>
                </a:extLst>
              </p:cNvPr>
              <p:cNvSpPr/>
              <p:nvPr/>
            </p:nvSpPr>
            <p:spPr>
              <a:xfrm>
                <a:off x="3780" y="17494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8" name="Connection Line">
                <a:extLst>
                  <a:ext uri="{FF2B5EF4-FFF2-40B4-BE49-F238E27FC236}">
                    <a16:creationId xmlns:a16="http://schemas.microsoft.com/office/drawing/2014/main" id="{3D5413C0-2132-4201-9080-278907E84154}"/>
                  </a:ext>
                </a:extLst>
              </p:cNvPr>
              <p:cNvSpPr/>
              <p:nvPr/>
            </p:nvSpPr>
            <p:spPr>
              <a:xfrm>
                <a:off x="21529" y="17088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59" name="Connection Line">
                <a:extLst>
                  <a:ext uri="{FF2B5EF4-FFF2-40B4-BE49-F238E27FC236}">
                    <a16:creationId xmlns:a16="http://schemas.microsoft.com/office/drawing/2014/main" id="{49F6F418-2DB0-402A-BD08-3DAA57AB267A}"/>
                  </a:ext>
                </a:extLst>
              </p:cNvPr>
              <p:cNvSpPr/>
              <p:nvPr/>
            </p:nvSpPr>
            <p:spPr>
              <a:xfrm>
                <a:off x="39399" y="15903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0" name="Connection Line">
                <a:extLst>
                  <a:ext uri="{FF2B5EF4-FFF2-40B4-BE49-F238E27FC236}">
                    <a16:creationId xmlns:a16="http://schemas.microsoft.com/office/drawing/2014/main" id="{D23CE4D2-7EE5-4851-B9C5-4E56B4F02BB9}"/>
                  </a:ext>
                </a:extLst>
              </p:cNvPr>
              <p:cNvSpPr/>
              <p:nvPr/>
            </p:nvSpPr>
            <p:spPr>
              <a:xfrm>
                <a:off x="57148" y="154982"/>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1" name="Connection Line">
                <a:extLst>
                  <a:ext uri="{FF2B5EF4-FFF2-40B4-BE49-F238E27FC236}">
                    <a16:creationId xmlns:a16="http://schemas.microsoft.com/office/drawing/2014/main" id="{3CAFFE89-5ED4-4A81-AAE6-3A71EEBC8E5B}"/>
                  </a:ext>
                </a:extLst>
              </p:cNvPr>
              <p:cNvSpPr/>
              <p:nvPr/>
            </p:nvSpPr>
            <p:spPr>
              <a:xfrm>
                <a:off x="74898" y="14318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2" name="Connection Line">
                <a:extLst>
                  <a:ext uri="{FF2B5EF4-FFF2-40B4-BE49-F238E27FC236}">
                    <a16:creationId xmlns:a16="http://schemas.microsoft.com/office/drawing/2014/main" id="{5FE810EB-9AC2-40FA-B0A7-16EC7E2002ED}"/>
                  </a:ext>
                </a:extLst>
              </p:cNvPr>
              <p:cNvSpPr/>
              <p:nvPr/>
            </p:nvSpPr>
            <p:spPr>
              <a:xfrm>
                <a:off x="92647" y="139132"/>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3" name="Connection Line">
                <a:extLst>
                  <a:ext uri="{FF2B5EF4-FFF2-40B4-BE49-F238E27FC236}">
                    <a16:creationId xmlns:a16="http://schemas.microsoft.com/office/drawing/2014/main" id="{164A0973-FEF4-42DF-8B8B-28F09BCA4492}"/>
                  </a:ext>
                </a:extLst>
              </p:cNvPr>
              <p:cNvSpPr/>
              <p:nvPr/>
            </p:nvSpPr>
            <p:spPr>
              <a:xfrm>
                <a:off x="110517" y="127284"/>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4" name="Connection Line">
                <a:extLst>
                  <a:ext uri="{FF2B5EF4-FFF2-40B4-BE49-F238E27FC236}">
                    <a16:creationId xmlns:a16="http://schemas.microsoft.com/office/drawing/2014/main" id="{4B5D4930-6A29-434C-AF25-071C2FB49114}"/>
                  </a:ext>
                </a:extLst>
              </p:cNvPr>
              <p:cNvSpPr/>
              <p:nvPr/>
            </p:nvSpPr>
            <p:spPr>
              <a:xfrm>
                <a:off x="128266" y="123228"/>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5" name="Connection Line">
                <a:extLst>
                  <a:ext uri="{FF2B5EF4-FFF2-40B4-BE49-F238E27FC236}">
                    <a16:creationId xmlns:a16="http://schemas.microsoft.com/office/drawing/2014/main" id="{720E98FF-3A7E-48B4-9729-71B81FE29371}"/>
                  </a:ext>
                </a:extLst>
              </p:cNvPr>
              <p:cNvSpPr/>
              <p:nvPr/>
            </p:nvSpPr>
            <p:spPr>
              <a:xfrm>
                <a:off x="0" y="191942"/>
                <a:ext cx="18685" cy="10366"/>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6" name="Connection Line">
                <a:extLst>
                  <a:ext uri="{FF2B5EF4-FFF2-40B4-BE49-F238E27FC236}">
                    <a16:creationId xmlns:a16="http://schemas.microsoft.com/office/drawing/2014/main" id="{BEE12FA1-2BC1-4D1B-A9E5-DF726EB439C8}"/>
                  </a:ext>
                </a:extLst>
              </p:cNvPr>
              <p:cNvSpPr/>
              <p:nvPr/>
            </p:nvSpPr>
            <p:spPr>
              <a:xfrm>
                <a:off x="18685" y="202259"/>
                <a:ext cx="18874" cy="10352"/>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7" name="Connection Line">
                <a:extLst>
                  <a:ext uri="{FF2B5EF4-FFF2-40B4-BE49-F238E27FC236}">
                    <a16:creationId xmlns:a16="http://schemas.microsoft.com/office/drawing/2014/main" id="{B014132D-D72D-4871-8BFD-0200BB2EB4F9}"/>
                  </a:ext>
                </a:extLst>
              </p:cNvPr>
              <p:cNvSpPr/>
              <p:nvPr/>
            </p:nvSpPr>
            <p:spPr>
              <a:xfrm>
                <a:off x="37508" y="202654"/>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8" name="Connection Line">
                <a:extLst>
                  <a:ext uri="{FF2B5EF4-FFF2-40B4-BE49-F238E27FC236}">
                    <a16:creationId xmlns:a16="http://schemas.microsoft.com/office/drawing/2014/main" id="{3AA74B19-AF11-4C07-8E25-458BF3BFA224}"/>
                  </a:ext>
                </a:extLst>
              </p:cNvPr>
              <p:cNvSpPr/>
              <p:nvPr/>
            </p:nvSpPr>
            <p:spPr>
              <a:xfrm>
                <a:off x="56194" y="212972"/>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69" name="Connection Line">
                <a:extLst>
                  <a:ext uri="{FF2B5EF4-FFF2-40B4-BE49-F238E27FC236}">
                    <a16:creationId xmlns:a16="http://schemas.microsoft.com/office/drawing/2014/main" id="{3FED73D0-B387-4C88-B13A-206D3D592130}"/>
                  </a:ext>
                </a:extLst>
              </p:cNvPr>
              <p:cNvSpPr/>
              <p:nvPr/>
            </p:nvSpPr>
            <p:spPr>
              <a:xfrm>
                <a:off x="74890" y="213330"/>
                <a:ext cx="18686"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0" name="Connection Line">
                <a:extLst>
                  <a:ext uri="{FF2B5EF4-FFF2-40B4-BE49-F238E27FC236}">
                    <a16:creationId xmlns:a16="http://schemas.microsoft.com/office/drawing/2014/main" id="{5E2DD549-2332-4921-989A-D257FDA2990A}"/>
                  </a:ext>
                </a:extLst>
              </p:cNvPr>
              <p:cNvSpPr/>
              <p:nvPr/>
            </p:nvSpPr>
            <p:spPr>
              <a:xfrm>
                <a:off x="93576" y="223648"/>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1" name="Connection Line">
                <a:extLst>
                  <a:ext uri="{FF2B5EF4-FFF2-40B4-BE49-F238E27FC236}">
                    <a16:creationId xmlns:a16="http://schemas.microsoft.com/office/drawing/2014/main" id="{228B7468-0C2D-4821-881C-350E2B35DBAD}"/>
                  </a:ext>
                </a:extLst>
              </p:cNvPr>
              <p:cNvSpPr/>
              <p:nvPr/>
            </p:nvSpPr>
            <p:spPr>
              <a:xfrm>
                <a:off x="112399" y="224043"/>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2" name="Connection Line">
                <a:extLst>
                  <a:ext uri="{FF2B5EF4-FFF2-40B4-BE49-F238E27FC236}">
                    <a16:creationId xmlns:a16="http://schemas.microsoft.com/office/drawing/2014/main" id="{4845D92B-7A26-449E-9639-401611A18339}"/>
                  </a:ext>
                </a:extLst>
              </p:cNvPr>
              <p:cNvSpPr/>
              <p:nvPr/>
            </p:nvSpPr>
            <p:spPr>
              <a:xfrm>
                <a:off x="131085" y="234361"/>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3" name="Connection Line">
                <a:extLst>
                  <a:ext uri="{FF2B5EF4-FFF2-40B4-BE49-F238E27FC236}">
                    <a16:creationId xmlns:a16="http://schemas.microsoft.com/office/drawing/2014/main" id="{1E3AD97E-023F-4F2E-ACBF-9EA173C0DE54}"/>
                  </a:ext>
                </a:extLst>
              </p:cNvPr>
              <p:cNvSpPr/>
              <p:nvPr/>
            </p:nvSpPr>
            <p:spPr>
              <a:xfrm>
                <a:off x="141806" y="76061"/>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4" name="Connection Line">
                <a:extLst>
                  <a:ext uri="{FF2B5EF4-FFF2-40B4-BE49-F238E27FC236}">
                    <a16:creationId xmlns:a16="http://schemas.microsoft.com/office/drawing/2014/main" id="{AF0286E8-D5CA-4357-9FF0-4F9027EBA407}"/>
                  </a:ext>
                </a:extLst>
              </p:cNvPr>
              <p:cNvSpPr/>
              <p:nvPr/>
            </p:nvSpPr>
            <p:spPr>
              <a:xfrm>
                <a:off x="131439" y="6854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5" name="Connection Line">
                <a:extLst>
                  <a:ext uri="{FF2B5EF4-FFF2-40B4-BE49-F238E27FC236}">
                    <a16:creationId xmlns:a16="http://schemas.microsoft.com/office/drawing/2014/main" id="{55A3DC28-8EAA-4568-BA10-5D0AAE82236F}"/>
                  </a:ext>
                </a:extLst>
              </p:cNvPr>
              <p:cNvSpPr/>
              <p:nvPr/>
            </p:nvSpPr>
            <p:spPr>
              <a:xfrm>
                <a:off x="121235" y="65146"/>
                <a:ext cx="10242"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6" name="Connection Line">
                <a:extLst>
                  <a:ext uri="{FF2B5EF4-FFF2-40B4-BE49-F238E27FC236}">
                    <a16:creationId xmlns:a16="http://schemas.microsoft.com/office/drawing/2014/main" id="{231375C1-3997-4BA7-8EED-DC05A2DFFBE0}"/>
                  </a:ext>
                </a:extLst>
              </p:cNvPr>
              <p:cNvSpPr/>
              <p:nvPr/>
            </p:nvSpPr>
            <p:spPr>
              <a:xfrm>
                <a:off x="110868" y="57629"/>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7" name="Connection Line">
                <a:extLst>
                  <a:ext uri="{FF2B5EF4-FFF2-40B4-BE49-F238E27FC236}">
                    <a16:creationId xmlns:a16="http://schemas.microsoft.com/office/drawing/2014/main" id="{61CBB7E2-AFFA-4A1A-A5A2-AC1EB4BC90BA}"/>
                  </a:ext>
                </a:extLst>
              </p:cNvPr>
              <p:cNvSpPr/>
              <p:nvPr/>
            </p:nvSpPr>
            <p:spPr>
              <a:xfrm>
                <a:off x="100733" y="54266"/>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8" name="Connection Line">
                <a:extLst>
                  <a:ext uri="{FF2B5EF4-FFF2-40B4-BE49-F238E27FC236}">
                    <a16:creationId xmlns:a16="http://schemas.microsoft.com/office/drawing/2014/main" id="{0341EB14-D53B-4019-BF90-FD5A48D40493}"/>
                  </a:ext>
                </a:extLst>
              </p:cNvPr>
              <p:cNvSpPr/>
              <p:nvPr/>
            </p:nvSpPr>
            <p:spPr>
              <a:xfrm>
                <a:off x="90366" y="46749"/>
                <a:ext cx="10362" cy="7549"/>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79" name="Connection Line">
                <a:extLst>
                  <a:ext uri="{FF2B5EF4-FFF2-40B4-BE49-F238E27FC236}">
                    <a16:creationId xmlns:a16="http://schemas.microsoft.com/office/drawing/2014/main" id="{691FC0BC-843F-484C-AED6-065CC3A90971}"/>
                  </a:ext>
                </a:extLst>
              </p:cNvPr>
              <p:cNvSpPr/>
              <p:nvPr/>
            </p:nvSpPr>
            <p:spPr>
              <a:xfrm>
                <a:off x="80162" y="43351"/>
                <a:ext cx="10243"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0" name="Connection Line">
                <a:extLst>
                  <a:ext uri="{FF2B5EF4-FFF2-40B4-BE49-F238E27FC236}">
                    <a16:creationId xmlns:a16="http://schemas.microsoft.com/office/drawing/2014/main" id="{625B1413-8E34-45B2-BE40-0E3676A915C6}"/>
                  </a:ext>
                </a:extLst>
              </p:cNvPr>
              <p:cNvSpPr/>
              <p:nvPr/>
            </p:nvSpPr>
            <p:spPr>
              <a:xfrm>
                <a:off x="69795" y="3583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1" name="Connection Line">
                <a:extLst>
                  <a:ext uri="{FF2B5EF4-FFF2-40B4-BE49-F238E27FC236}">
                    <a16:creationId xmlns:a16="http://schemas.microsoft.com/office/drawing/2014/main" id="{389B5F3F-E908-459B-9361-FC463D12879B}"/>
                  </a:ext>
                </a:extLst>
              </p:cNvPr>
              <p:cNvSpPr/>
              <p:nvPr/>
            </p:nvSpPr>
            <p:spPr>
              <a:xfrm>
                <a:off x="111285" y="326554"/>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2" name="Connection Line">
                <a:extLst>
                  <a:ext uri="{FF2B5EF4-FFF2-40B4-BE49-F238E27FC236}">
                    <a16:creationId xmlns:a16="http://schemas.microsoft.com/office/drawing/2014/main" id="{EF676B7F-32ED-4AA3-B176-EF84BF017A8F}"/>
                  </a:ext>
                </a:extLst>
              </p:cNvPr>
              <p:cNvSpPr/>
              <p:nvPr/>
            </p:nvSpPr>
            <p:spPr>
              <a:xfrm>
                <a:off x="119426" y="315306"/>
                <a:ext cx="8191"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3" name="Connection Line">
                <a:extLst>
                  <a:ext uri="{FF2B5EF4-FFF2-40B4-BE49-F238E27FC236}">
                    <a16:creationId xmlns:a16="http://schemas.microsoft.com/office/drawing/2014/main" id="{760EAA7F-D5E8-484E-A61F-8CB6ADD3F3A3}"/>
                  </a:ext>
                </a:extLst>
              </p:cNvPr>
              <p:cNvSpPr/>
              <p:nvPr/>
            </p:nvSpPr>
            <p:spPr>
              <a:xfrm>
                <a:off x="123130" y="304233"/>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4" name="Connection Line">
                <a:extLst>
                  <a:ext uri="{FF2B5EF4-FFF2-40B4-BE49-F238E27FC236}">
                    <a16:creationId xmlns:a16="http://schemas.microsoft.com/office/drawing/2014/main" id="{680DE315-6AC6-49A8-8D5E-320B9243FA8D}"/>
                  </a:ext>
                </a:extLst>
              </p:cNvPr>
              <p:cNvSpPr/>
              <p:nvPr/>
            </p:nvSpPr>
            <p:spPr>
              <a:xfrm>
                <a:off x="131271" y="292984"/>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5" name="Connection Line">
                <a:extLst>
                  <a:ext uri="{FF2B5EF4-FFF2-40B4-BE49-F238E27FC236}">
                    <a16:creationId xmlns:a16="http://schemas.microsoft.com/office/drawing/2014/main" id="{D2429A2C-57B5-464D-8EB1-480C82EA16C8}"/>
                  </a:ext>
                </a:extLst>
              </p:cNvPr>
              <p:cNvSpPr/>
              <p:nvPr/>
            </p:nvSpPr>
            <p:spPr>
              <a:xfrm>
                <a:off x="134935" y="281987"/>
                <a:ext cx="8174"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6" name="Connection Line">
                <a:extLst>
                  <a:ext uri="{FF2B5EF4-FFF2-40B4-BE49-F238E27FC236}">
                    <a16:creationId xmlns:a16="http://schemas.microsoft.com/office/drawing/2014/main" id="{E90172AF-D88D-4119-8597-83B6FAC19D1D}"/>
                  </a:ext>
                </a:extLst>
              </p:cNvPr>
              <p:cNvSpPr/>
              <p:nvPr/>
            </p:nvSpPr>
            <p:spPr>
              <a:xfrm>
                <a:off x="143076" y="270739"/>
                <a:ext cx="8190"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7" name="Connection Line">
                <a:extLst>
                  <a:ext uri="{FF2B5EF4-FFF2-40B4-BE49-F238E27FC236}">
                    <a16:creationId xmlns:a16="http://schemas.microsoft.com/office/drawing/2014/main" id="{719D3D06-ADA3-4662-B2E5-9B325442F54D}"/>
                  </a:ext>
                </a:extLst>
              </p:cNvPr>
              <p:cNvSpPr/>
              <p:nvPr/>
            </p:nvSpPr>
            <p:spPr>
              <a:xfrm>
                <a:off x="146779" y="259666"/>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8" name="Connection Line">
                <a:extLst>
                  <a:ext uri="{FF2B5EF4-FFF2-40B4-BE49-F238E27FC236}">
                    <a16:creationId xmlns:a16="http://schemas.microsoft.com/office/drawing/2014/main" id="{7741B7B7-7F79-4438-825A-CBF315B2D1CD}"/>
                  </a:ext>
                </a:extLst>
              </p:cNvPr>
              <p:cNvSpPr/>
              <p:nvPr/>
            </p:nvSpPr>
            <p:spPr>
              <a:xfrm>
                <a:off x="154920" y="248417"/>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89" name="Connection Line">
                <a:extLst>
                  <a:ext uri="{FF2B5EF4-FFF2-40B4-BE49-F238E27FC236}">
                    <a16:creationId xmlns:a16="http://schemas.microsoft.com/office/drawing/2014/main" id="{F3F9B4EA-3BC7-493E-A239-9FD8A8A779F1}"/>
                  </a:ext>
                </a:extLst>
              </p:cNvPr>
              <p:cNvSpPr/>
              <p:nvPr/>
            </p:nvSpPr>
            <p:spPr>
              <a:xfrm>
                <a:off x="195710" y="194156"/>
                <a:ext cx="17780" cy="11942"/>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0" name="Connection Line">
                <a:extLst>
                  <a:ext uri="{FF2B5EF4-FFF2-40B4-BE49-F238E27FC236}">
                    <a16:creationId xmlns:a16="http://schemas.microsoft.com/office/drawing/2014/main" id="{02AC38B9-5552-45FC-8FAC-9E56C7FFF6EA}"/>
                  </a:ext>
                </a:extLst>
              </p:cNvPr>
              <p:cNvSpPr/>
              <p:nvPr/>
            </p:nvSpPr>
            <p:spPr>
              <a:xfrm>
                <a:off x="213459" y="190100"/>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1" name="Connection Line">
                <a:extLst>
                  <a:ext uri="{FF2B5EF4-FFF2-40B4-BE49-F238E27FC236}">
                    <a16:creationId xmlns:a16="http://schemas.microsoft.com/office/drawing/2014/main" id="{7E1BCD43-BEE9-4187-B127-D1A563060D1D}"/>
                  </a:ext>
                </a:extLst>
              </p:cNvPr>
              <p:cNvSpPr/>
              <p:nvPr/>
            </p:nvSpPr>
            <p:spPr>
              <a:xfrm>
                <a:off x="231329" y="17825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2" name="Connection Line">
                <a:extLst>
                  <a:ext uri="{FF2B5EF4-FFF2-40B4-BE49-F238E27FC236}">
                    <a16:creationId xmlns:a16="http://schemas.microsoft.com/office/drawing/2014/main" id="{49404269-4334-4B89-9028-5841079975E7}"/>
                  </a:ext>
                </a:extLst>
              </p:cNvPr>
              <p:cNvSpPr/>
              <p:nvPr/>
            </p:nvSpPr>
            <p:spPr>
              <a:xfrm>
                <a:off x="249078" y="17419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3" name="Connection Line">
                <a:extLst>
                  <a:ext uri="{FF2B5EF4-FFF2-40B4-BE49-F238E27FC236}">
                    <a16:creationId xmlns:a16="http://schemas.microsoft.com/office/drawing/2014/main" id="{CC7CA09E-BC1D-44B9-A408-1965639C1C96}"/>
                  </a:ext>
                </a:extLst>
              </p:cNvPr>
              <p:cNvSpPr/>
              <p:nvPr/>
            </p:nvSpPr>
            <p:spPr>
              <a:xfrm>
                <a:off x="266828" y="162401"/>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4" name="Connection Line">
                <a:extLst>
                  <a:ext uri="{FF2B5EF4-FFF2-40B4-BE49-F238E27FC236}">
                    <a16:creationId xmlns:a16="http://schemas.microsoft.com/office/drawing/2014/main" id="{417C6092-2DD1-4E88-9AC0-3CB87558B3EA}"/>
                  </a:ext>
                </a:extLst>
              </p:cNvPr>
              <p:cNvSpPr/>
              <p:nvPr/>
            </p:nvSpPr>
            <p:spPr>
              <a:xfrm>
                <a:off x="284577" y="158345"/>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5" name="Connection Line">
                <a:extLst>
                  <a:ext uri="{FF2B5EF4-FFF2-40B4-BE49-F238E27FC236}">
                    <a16:creationId xmlns:a16="http://schemas.microsoft.com/office/drawing/2014/main" id="{A26A13BF-3E25-46C1-9262-2D5030C5C079}"/>
                  </a:ext>
                </a:extLst>
              </p:cNvPr>
              <p:cNvSpPr/>
              <p:nvPr/>
            </p:nvSpPr>
            <p:spPr>
              <a:xfrm>
                <a:off x="302447" y="146497"/>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6" name="Connection Line">
                <a:extLst>
                  <a:ext uri="{FF2B5EF4-FFF2-40B4-BE49-F238E27FC236}">
                    <a16:creationId xmlns:a16="http://schemas.microsoft.com/office/drawing/2014/main" id="{D5C5D996-B601-4BAB-A779-2FBF7B46C858}"/>
                  </a:ext>
                </a:extLst>
              </p:cNvPr>
              <p:cNvSpPr/>
              <p:nvPr/>
            </p:nvSpPr>
            <p:spPr>
              <a:xfrm>
                <a:off x="320196" y="142441"/>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7" name="Connection Line">
                <a:extLst>
                  <a:ext uri="{FF2B5EF4-FFF2-40B4-BE49-F238E27FC236}">
                    <a16:creationId xmlns:a16="http://schemas.microsoft.com/office/drawing/2014/main" id="{54FAD6B7-DFA8-40D6-996F-CD7BFD7E2FB9}"/>
                  </a:ext>
                </a:extLst>
              </p:cNvPr>
              <p:cNvSpPr/>
              <p:nvPr/>
            </p:nvSpPr>
            <p:spPr>
              <a:xfrm>
                <a:off x="322114" y="231348"/>
                <a:ext cx="8780" cy="7797"/>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8" name="Connection Line">
                <a:extLst>
                  <a:ext uri="{FF2B5EF4-FFF2-40B4-BE49-F238E27FC236}">
                    <a16:creationId xmlns:a16="http://schemas.microsoft.com/office/drawing/2014/main" id="{E2031124-005C-402C-8417-18E280619A00}"/>
                  </a:ext>
                </a:extLst>
              </p:cNvPr>
              <p:cNvSpPr/>
              <p:nvPr/>
            </p:nvSpPr>
            <p:spPr>
              <a:xfrm>
                <a:off x="313604" y="223548"/>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99" name="Connection Line">
                <a:extLst>
                  <a:ext uri="{FF2B5EF4-FFF2-40B4-BE49-F238E27FC236}">
                    <a16:creationId xmlns:a16="http://schemas.microsoft.com/office/drawing/2014/main" id="{5984C55E-6126-4B33-8CD6-72DE9DBC845E}"/>
                  </a:ext>
                </a:extLst>
              </p:cNvPr>
              <p:cNvSpPr/>
              <p:nvPr/>
            </p:nvSpPr>
            <p:spPr>
              <a:xfrm>
                <a:off x="304866" y="217896"/>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00" name="Connection Line">
                <a:extLst>
                  <a:ext uri="{FF2B5EF4-FFF2-40B4-BE49-F238E27FC236}">
                    <a16:creationId xmlns:a16="http://schemas.microsoft.com/office/drawing/2014/main" id="{95358475-FCB9-4CC5-9F93-2C1EA6FC0EE2}"/>
                  </a:ext>
                </a:extLst>
              </p:cNvPr>
              <p:cNvSpPr/>
              <p:nvPr/>
            </p:nvSpPr>
            <p:spPr>
              <a:xfrm>
                <a:off x="296356" y="210096"/>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01" name="Connection Line">
                <a:extLst>
                  <a:ext uri="{FF2B5EF4-FFF2-40B4-BE49-F238E27FC236}">
                    <a16:creationId xmlns:a16="http://schemas.microsoft.com/office/drawing/2014/main" id="{EC5285D6-6E48-410D-8AA3-155B023A0580}"/>
                  </a:ext>
                </a:extLst>
              </p:cNvPr>
              <p:cNvSpPr/>
              <p:nvPr/>
            </p:nvSpPr>
            <p:spPr>
              <a:xfrm>
                <a:off x="287677" y="204489"/>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02" name="Connection Line">
                <a:extLst>
                  <a:ext uri="{FF2B5EF4-FFF2-40B4-BE49-F238E27FC236}">
                    <a16:creationId xmlns:a16="http://schemas.microsoft.com/office/drawing/2014/main" id="{34AEFE9A-0DF4-4763-8B0D-98AA9ECADF63}"/>
                  </a:ext>
                </a:extLst>
              </p:cNvPr>
              <p:cNvSpPr/>
              <p:nvPr/>
            </p:nvSpPr>
            <p:spPr>
              <a:xfrm>
                <a:off x="279166" y="196689"/>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03" name="Connection Line">
                <a:extLst>
                  <a:ext uri="{FF2B5EF4-FFF2-40B4-BE49-F238E27FC236}">
                    <a16:creationId xmlns:a16="http://schemas.microsoft.com/office/drawing/2014/main" id="{518F57C1-16C3-49D5-BAB6-E214C855C890}"/>
                  </a:ext>
                </a:extLst>
              </p:cNvPr>
              <p:cNvSpPr/>
              <p:nvPr/>
            </p:nvSpPr>
            <p:spPr>
              <a:xfrm>
                <a:off x="270429" y="191037"/>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304" name="Connection Line">
                <a:extLst>
                  <a:ext uri="{FF2B5EF4-FFF2-40B4-BE49-F238E27FC236}">
                    <a16:creationId xmlns:a16="http://schemas.microsoft.com/office/drawing/2014/main" id="{7AF54441-1F75-4290-A60D-D35CF6AD2277}"/>
                  </a:ext>
                </a:extLst>
              </p:cNvPr>
              <p:cNvSpPr/>
              <p:nvPr/>
            </p:nvSpPr>
            <p:spPr>
              <a:xfrm>
                <a:off x="261918" y="183237"/>
                <a:ext cx="8851" cy="7827"/>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32" name="Group">
              <a:extLst>
                <a:ext uri="{FF2B5EF4-FFF2-40B4-BE49-F238E27FC236}">
                  <a16:creationId xmlns:a16="http://schemas.microsoft.com/office/drawing/2014/main" id="{B148068C-017D-47E7-850A-D749602B02C6}"/>
                </a:ext>
              </a:extLst>
            </p:cNvPr>
            <p:cNvGrpSpPr/>
            <p:nvPr/>
          </p:nvGrpSpPr>
          <p:grpSpPr>
            <a:xfrm>
              <a:off x="1529802" y="403411"/>
              <a:ext cx="343588" cy="348601"/>
              <a:chOff x="0" y="0"/>
              <a:chExt cx="343586" cy="348600"/>
            </a:xfrm>
          </p:grpSpPr>
          <p:sp>
            <p:nvSpPr>
              <p:cNvPr id="171" name="Circle">
                <a:extLst>
                  <a:ext uri="{FF2B5EF4-FFF2-40B4-BE49-F238E27FC236}">
                    <a16:creationId xmlns:a16="http://schemas.microsoft.com/office/drawing/2014/main" id="{6AEA04F1-B4E0-46FD-B8E8-4CD1996F9C96}"/>
                  </a:ext>
                </a:extLst>
              </p:cNvPr>
              <p:cNvSpPr/>
              <p:nvPr/>
            </p:nvSpPr>
            <p:spPr>
              <a:xfrm>
                <a:off x="2448" y="0"/>
                <a:ext cx="341138" cy="348600"/>
              </a:xfrm>
              <a:prstGeom prst="ellipse">
                <a:avLst/>
              </a:prstGeom>
              <a:noFill/>
              <a:ln w="1905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172" name="Circle">
                <a:extLst>
                  <a:ext uri="{FF2B5EF4-FFF2-40B4-BE49-F238E27FC236}">
                    <a16:creationId xmlns:a16="http://schemas.microsoft.com/office/drawing/2014/main" id="{C8C4A4CF-57E2-40DB-9075-23EDA8091E3F}"/>
                  </a:ext>
                </a:extLst>
              </p:cNvPr>
              <p:cNvSpPr/>
              <p:nvPr/>
            </p:nvSpPr>
            <p:spPr>
              <a:xfrm>
                <a:off x="138889" y="73043"/>
                <a:ext cx="68256" cy="66276"/>
              </a:xfrm>
              <a:prstGeom prst="ellipse">
                <a:avLst/>
              </a:prstGeom>
              <a:solidFill>
                <a:schemeClr val="accent5">
                  <a:hueOff val="-82419"/>
                  <a:satOff val="-9513"/>
                  <a:lumOff val="-16343"/>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173" name="Circle">
                <a:extLst>
                  <a:ext uri="{FF2B5EF4-FFF2-40B4-BE49-F238E27FC236}">
                    <a16:creationId xmlns:a16="http://schemas.microsoft.com/office/drawing/2014/main" id="{F6EA9C8B-9DF7-4B6E-8DF7-23BDD96A0690}"/>
                  </a:ext>
                </a:extLst>
              </p:cNvPr>
              <p:cNvSpPr/>
              <p:nvPr/>
            </p:nvSpPr>
            <p:spPr>
              <a:xfrm>
                <a:off x="138889" y="192292"/>
                <a:ext cx="68256" cy="66276"/>
              </a:xfrm>
              <a:prstGeom prst="ellipse">
                <a:avLst/>
              </a:prstGeom>
              <a:solidFill>
                <a:schemeClr val="accent1">
                  <a:lumOff val="-13575"/>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174" name="Connection Line">
                <a:extLst>
                  <a:ext uri="{FF2B5EF4-FFF2-40B4-BE49-F238E27FC236}">
                    <a16:creationId xmlns:a16="http://schemas.microsoft.com/office/drawing/2014/main" id="{DE128EBE-838F-4573-9537-AF46C21DD156}"/>
                  </a:ext>
                </a:extLst>
              </p:cNvPr>
              <p:cNvSpPr/>
              <p:nvPr/>
            </p:nvSpPr>
            <p:spPr>
              <a:xfrm>
                <a:off x="206762" y="8700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75" name="Connection Line">
                <a:extLst>
                  <a:ext uri="{FF2B5EF4-FFF2-40B4-BE49-F238E27FC236}">
                    <a16:creationId xmlns:a16="http://schemas.microsoft.com/office/drawing/2014/main" id="{AB828601-ACBE-4402-9BEA-E1894C1F42FE}"/>
                  </a:ext>
                </a:extLst>
              </p:cNvPr>
              <p:cNvSpPr/>
              <p:nvPr/>
            </p:nvSpPr>
            <p:spPr>
              <a:xfrm>
                <a:off x="213392" y="7784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76" name="Connection Line">
                <a:extLst>
                  <a:ext uri="{FF2B5EF4-FFF2-40B4-BE49-F238E27FC236}">
                    <a16:creationId xmlns:a16="http://schemas.microsoft.com/office/drawing/2014/main" id="{EE85627F-086D-454A-8D9F-885B853A5340}"/>
                  </a:ext>
                </a:extLst>
              </p:cNvPr>
              <p:cNvSpPr/>
              <p:nvPr/>
            </p:nvSpPr>
            <p:spPr>
              <a:xfrm>
                <a:off x="216408" y="68827"/>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77" name="Connection Line">
                <a:extLst>
                  <a:ext uri="{FF2B5EF4-FFF2-40B4-BE49-F238E27FC236}">
                    <a16:creationId xmlns:a16="http://schemas.microsoft.com/office/drawing/2014/main" id="{AB75FE15-62C2-40F4-A06C-F380BCB1E2F4}"/>
                  </a:ext>
                </a:extLst>
              </p:cNvPr>
              <p:cNvSpPr/>
              <p:nvPr/>
            </p:nvSpPr>
            <p:spPr>
              <a:xfrm>
                <a:off x="223037" y="59667"/>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78" name="Connection Line">
                <a:extLst>
                  <a:ext uri="{FF2B5EF4-FFF2-40B4-BE49-F238E27FC236}">
                    <a16:creationId xmlns:a16="http://schemas.microsoft.com/office/drawing/2014/main" id="{E9735E36-868F-4E41-A897-A5B34488F876}"/>
                  </a:ext>
                </a:extLst>
              </p:cNvPr>
              <p:cNvSpPr/>
              <p:nvPr/>
            </p:nvSpPr>
            <p:spPr>
              <a:xfrm>
                <a:off x="226021" y="50711"/>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79" name="Connection Line">
                <a:extLst>
                  <a:ext uri="{FF2B5EF4-FFF2-40B4-BE49-F238E27FC236}">
                    <a16:creationId xmlns:a16="http://schemas.microsoft.com/office/drawing/2014/main" id="{9D53FB7B-E2F3-4CF8-AE85-F12C3AD87A7E}"/>
                  </a:ext>
                </a:extLst>
              </p:cNvPr>
              <p:cNvSpPr/>
              <p:nvPr/>
            </p:nvSpPr>
            <p:spPr>
              <a:xfrm>
                <a:off x="232650" y="41551"/>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0" name="Connection Line">
                <a:extLst>
                  <a:ext uri="{FF2B5EF4-FFF2-40B4-BE49-F238E27FC236}">
                    <a16:creationId xmlns:a16="http://schemas.microsoft.com/office/drawing/2014/main" id="{AEA6E105-D917-4067-819F-F56D88226178}"/>
                  </a:ext>
                </a:extLst>
              </p:cNvPr>
              <p:cNvSpPr/>
              <p:nvPr/>
            </p:nvSpPr>
            <p:spPr>
              <a:xfrm>
                <a:off x="235666" y="3253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1" name="Connection Line">
                <a:extLst>
                  <a:ext uri="{FF2B5EF4-FFF2-40B4-BE49-F238E27FC236}">
                    <a16:creationId xmlns:a16="http://schemas.microsoft.com/office/drawing/2014/main" id="{832CFAD6-5B9F-4E8A-9FE3-E21DA94C461E}"/>
                  </a:ext>
                </a:extLst>
              </p:cNvPr>
              <p:cNvSpPr/>
              <p:nvPr/>
            </p:nvSpPr>
            <p:spPr>
              <a:xfrm>
                <a:off x="242296" y="2337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2" name="Connection Line">
                <a:extLst>
                  <a:ext uri="{FF2B5EF4-FFF2-40B4-BE49-F238E27FC236}">
                    <a16:creationId xmlns:a16="http://schemas.microsoft.com/office/drawing/2014/main" id="{09DAFD34-1B61-4667-93E8-380A214547E7}"/>
                  </a:ext>
                </a:extLst>
              </p:cNvPr>
              <p:cNvSpPr/>
              <p:nvPr/>
            </p:nvSpPr>
            <p:spPr>
              <a:xfrm>
                <a:off x="169243" y="184499"/>
                <a:ext cx="2830" cy="6212"/>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3" name="Connection Line">
                <a:extLst>
                  <a:ext uri="{FF2B5EF4-FFF2-40B4-BE49-F238E27FC236}">
                    <a16:creationId xmlns:a16="http://schemas.microsoft.com/office/drawing/2014/main" id="{C77EF878-F784-4D79-A788-4721ABA4919A}"/>
                  </a:ext>
                </a:extLst>
              </p:cNvPr>
              <p:cNvSpPr/>
              <p:nvPr/>
            </p:nvSpPr>
            <p:spPr>
              <a:xfrm>
                <a:off x="172056" y="178245"/>
                <a:ext cx="2808" cy="625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4" name="Connection Line">
                <a:extLst>
                  <a:ext uri="{FF2B5EF4-FFF2-40B4-BE49-F238E27FC236}">
                    <a16:creationId xmlns:a16="http://schemas.microsoft.com/office/drawing/2014/main" id="{0199F111-8C22-4CCD-B235-2984C2EDE0B3}"/>
                  </a:ext>
                </a:extLst>
              </p:cNvPr>
              <p:cNvSpPr/>
              <p:nvPr/>
            </p:nvSpPr>
            <p:spPr>
              <a:xfrm>
                <a:off x="169886" y="172042"/>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5" name="Connection Line">
                <a:extLst>
                  <a:ext uri="{FF2B5EF4-FFF2-40B4-BE49-F238E27FC236}">
                    <a16:creationId xmlns:a16="http://schemas.microsoft.com/office/drawing/2014/main" id="{877FB8CB-DAD5-40AA-B4F6-E87302A4EB19}"/>
                  </a:ext>
                </a:extLst>
              </p:cNvPr>
              <p:cNvSpPr/>
              <p:nvPr/>
            </p:nvSpPr>
            <p:spPr>
              <a:xfrm>
                <a:off x="172699" y="165787"/>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6" name="Connection Line">
                <a:extLst>
                  <a:ext uri="{FF2B5EF4-FFF2-40B4-BE49-F238E27FC236}">
                    <a16:creationId xmlns:a16="http://schemas.microsoft.com/office/drawing/2014/main" id="{E9B52E94-991A-468F-926B-626DE35F51DF}"/>
                  </a:ext>
                </a:extLst>
              </p:cNvPr>
              <p:cNvSpPr/>
              <p:nvPr/>
            </p:nvSpPr>
            <p:spPr>
              <a:xfrm>
                <a:off x="170526" y="159626"/>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7" name="Connection Line">
                <a:extLst>
                  <a:ext uri="{FF2B5EF4-FFF2-40B4-BE49-F238E27FC236}">
                    <a16:creationId xmlns:a16="http://schemas.microsoft.com/office/drawing/2014/main" id="{6059FAFF-CE86-4C8A-9F0D-B2BCC00CDDDA}"/>
                  </a:ext>
                </a:extLst>
              </p:cNvPr>
              <p:cNvSpPr/>
              <p:nvPr/>
            </p:nvSpPr>
            <p:spPr>
              <a:xfrm>
                <a:off x="173339" y="153371"/>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8" name="Connection Line">
                <a:extLst>
                  <a:ext uri="{FF2B5EF4-FFF2-40B4-BE49-F238E27FC236}">
                    <a16:creationId xmlns:a16="http://schemas.microsoft.com/office/drawing/2014/main" id="{ED7D936F-1130-49BA-A7AE-9238B8A14A5E}"/>
                  </a:ext>
                </a:extLst>
              </p:cNvPr>
              <p:cNvSpPr/>
              <p:nvPr/>
            </p:nvSpPr>
            <p:spPr>
              <a:xfrm>
                <a:off x="171169" y="147168"/>
                <a:ext cx="2829"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89" name="Connection Line">
                <a:extLst>
                  <a:ext uri="{FF2B5EF4-FFF2-40B4-BE49-F238E27FC236}">
                    <a16:creationId xmlns:a16="http://schemas.microsoft.com/office/drawing/2014/main" id="{EBAF3BEE-4C30-4994-9AE7-CD0A2AAE5C6C}"/>
                  </a:ext>
                </a:extLst>
              </p:cNvPr>
              <p:cNvSpPr/>
              <p:nvPr/>
            </p:nvSpPr>
            <p:spPr>
              <a:xfrm>
                <a:off x="173982" y="140913"/>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0" name="Connection Line">
                <a:extLst>
                  <a:ext uri="{FF2B5EF4-FFF2-40B4-BE49-F238E27FC236}">
                    <a16:creationId xmlns:a16="http://schemas.microsoft.com/office/drawing/2014/main" id="{48D3A8EA-69C2-4D24-AA44-57012F91F6FE}"/>
                  </a:ext>
                </a:extLst>
              </p:cNvPr>
              <p:cNvSpPr/>
              <p:nvPr/>
            </p:nvSpPr>
            <p:spPr>
              <a:xfrm>
                <a:off x="3780" y="17494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1" name="Connection Line">
                <a:extLst>
                  <a:ext uri="{FF2B5EF4-FFF2-40B4-BE49-F238E27FC236}">
                    <a16:creationId xmlns:a16="http://schemas.microsoft.com/office/drawing/2014/main" id="{6B69610B-01D3-4F26-A8CD-A2C10665E0C9}"/>
                  </a:ext>
                </a:extLst>
              </p:cNvPr>
              <p:cNvSpPr/>
              <p:nvPr/>
            </p:nvSpPr>
            <p:spPr>
              <a:xfrm>
                <a:off x="21529" y="17088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2" name="Connection Line">
                <a:extLst>
                  <a:ext uri="{FF2B5EF4-FFF2-40B4-BE49-F238E27FC236}">
                    <a16:creationId xmlns:a16="http://schemas.microsoft.com/office/drawing/2014/main" id="{3CFE3FE7-DA8D-4316-B8BB-BDB79840F3D0}"/>
                  </a:ext>
                </a:extLst>
              </p:cNvPr>
              <p:cNvSpPr/>
              <p:nvPr/>
            </p:nvSpPr>
            <p:spPr>
              <a:xfrm>
                <a:off x="39399" y="15903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3" name="Connection Line">
                <a:extLst>
                  <a:ext uri="{FF2B5EF4-FFF2-40B4-BE49-F238E27FC236}">
                    <a16:creationId xmlns:a16="http://schemas.microsoft.com/office/drawing/2014/main" id="{DC67583E-7C19-4AAA-B190-64A6AF8BED2E}"/>
                  </a:ext>
                </a:extLst>
              </p:cNvPr>
              <p:cNvSpPr/>
              <p:nvPr/>
            </p:nvSpPr>
            <p:spPr>
              <a:xfrm>
                <a:off x="57148" y="154982"/>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4" name="Connection Line">
                <a:extLst>
                  <a:ext uri="{FF2B5EF4-FFF2-40B4-BE49-F238E27FC236}">
                    <a16:creationId xmlns:a16="http://schemas.microsoft.com/office/drawing/2014/main" id="{EBF3589C-C2FE-43F3-910D-EAC8923E43F3}"/>
                  </a:ext>
                </a:extLst>
              </p:cNvPr>
              <p:cNvSpPr/>
              <p:nvPr/>
            </p:nvSpPr>
            <p:spPr>
              <a:xfrm>
                <a:off x="74898" y="14318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5" name="Connection Line">
                <a:extLst>
                  <a:ext uri="{FF2B5EF4-FFF2-40B4-BE49-F238E27FC236}">
                    <a16:creationId xmlns:a16="http://schemas.microsoft.com/office/drawing/2014/main" id="{895078A6-C64A-448A-BA2F-4490569A3BD1}"/>
                  </a:ext>
                </a:extLst>
              </p:cNvPr>
              <p:cNvSpPr/>
              <p:nvPr/>
            </p:nvSpPr>
            <p:spPr>
              <a:xfrm>
                <a:off x="92647" y="139132"/>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6" name="Connection Line">
                <a:extLst>
                  <a:ext uri="{FF2B5EF4-FFF2-40B4-BE49-F238E27FC236}">
                    <a16:creationId xmlns:a16="http://schemas.microsoft.com/office/drawing/2014/main" id="{50B7CAD9-A0C8-47B4-A796-03D0CA1C2ECB}"/>
                  </a:ext>
                </a:extLst>
              </p:cNvPr>
              <p:cNvSpPr/>
              <p:nvPr/>
            </p:nvSpPr>
            <p:spPr>
              <a:xfrm>
                <a:off x="110517" y="127284"/>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7" name="Connection Line">
                <a:extLst>
                  <a:ext uri="{FF2B5EF4-FFF2-40B4-BE49-F238E27FC236}">
                    <a16:creationId xmlns:a16="http://schemas.microsoft.com/office/drawing/2014/main" id="{D279F7A8-AA24-4A35-897A-9CD7C6ADA95F}"/>
                  </a:ext>
                </a:extLst>
              </p:cNvPr>
              <p:cNvSpPr/>
              <p:nvPr/>
            </p:nvSpPr>
            <p:spPr>
              <a:xfrm>
                <a:off x="128266" y="123228"/>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8" name="Connection Line">
                <a:extLst>
                  <a:ext uri="{FF2B5EF4-FFF2-40B4-BE49-F238E27FC236}">
                    <a16:creationId xmlns:a16="http://schemas.microsoft.com/office/drawing/2014/main" id="{5794AB69-A02A-4C31-85E9-B0CD69574CAF}"/>
                  </a:ext>
                </a:extLst>
              </p:cNvPr>
              <p:cNvSpPr/>
              <p:nvPr/>
            </p:nvSpPr>
            <p:spPr>
              <a:xfrm>
                <a:off x="0" y="191942"/>
                <a:ext cx="18685" cy="10366"/>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99" name="Connection Line">
                <a:extLst>
                  <a:ext uri="{FF2B5EF4-FFF2-40B4-BE49-F238E27FC236}">
                    <a16:creationId xmlns:a16="http://schemas.microsoft.com/office/drawing/2014/main" id="{4FEFC241-D896-4E20-AF79-681899BBAD93}"/>
                  </a:ext>
                </a:extLst>
              </p:cNvPr>
              <p:cNvSpPr/>
              <p:nvPr/>
            </p:nvSpPr>
            <p:spPr>
              <a:xfrm>
                <a:off x="18685" y="202259"/>
                <a:ext cx="18874" cy="10352"/>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0" name="Connection Line">
                <a:extLst>
                  <a:ext uri="{FF2B5EF4-FFF2-40B4-BE49-F238E27FC236}">
                    <a16:creationId xmlns:a16="http://schemas.microsoft.com/office/drawing/2014/main" id="{D29517D0-3971-4A19-9A36-3756CDE3D115}"/>
                  </a:ext>
                </a:extLst>
              </p:cNvPr>
              <p:cNvSpPr/>
              <p:nvPr/>
            </p:nvSpPr>
            <p:spPr>
              <a:xfrm>
                <a:off x="37508" y="202654"/>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1" name="Connection Line">
                <a:extLst>
                  <a:ext uri="{FF2B5EF4-FFF2-40B4-BE49-F238E27FC236}">
                    <a16:creationId xmlns:a16="http://schemas.microsoft.com/office/drawing/2014/main" id="{850CF730-1DD2-457E-AE8F-F1BF4085D373}"/>
                  </a:ext>
                </a:extLst>
              </p:cNvPr>
              <p:cNvSpPr/>
              <p:nvPr/>
            </p:nvSpPr>
            <p:spPr>
              <a:xfrm>
                <a:off x="56194" y="212972"/>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2" name="Connection Line">
                <a:extLst>
                  <a:ext uri="{FF2B5EF4-FFF2-40B4-BE49-F238E27FC236}">
                    <a16:creationId xmlns:a16="http://schemas.microsoft.com/office/drawing/2014/main" id="{C5445C2A-5215-4B46-895B-7E4A7F152B3D}"/>
                  </a:ext>
                </a:extLst>
              </p:cNvPr>
              <p:cNvSpPr/>
              <p:nvPr/>
            </p:nvSpPr>
            <p:spPr>
              <a:xfrm>
                <a:off x="74890" y="213330"/>
                <a:ext cx="18686"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3" name="Connection Line">
                <a:extLst>
                  <a:ext uri="{FF2B5EF4-FFF2-40B4-BE49-F238E27FC236}">
                    <a16:creationId xmlns:a16="http://schemas.microsoft.com/office/drawing/2014/main" id="{6DBE2C6D-72FF-4118-9EA8-FB8212B226B9}"/>
                  </a:ext>
                </a:extLst>
              </p:cNvPr>
              <p:cNvSpPr/>
              <p:nvPr/>
            </p:nvSpPr>
            <p:spPr>
              <a:xfrm>
                <a:off x="93576" y="223648"/>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4" name="Connection Line">
                <a:extLst>
                  <a:ext uri="{FF2B5EF4-FFF2-40B4-BE49-F238E27FC236}">
                    <a16:creationId xmlns:a16="http://schemas.microsoft.com/office/drawing/2014/main" id="{E52BB805-47CE-4A83-8E5D-ACF1556786F0}"/>
                  </a:ext>
                </a:extLst>
              </p:cNvPr>
              <p:cNvSpPr/>
              <p:nvPr/>
            </p:nvSpPr>
            <p:spPr>
              <a:xfrm>
                <a:off x="112399" y="224043"/>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5" name="Connection Line">
                <a:extLst>
                  <a:ext uri="{FF2B5EF4-FFF2-40B4-BE49-F238E27FC236}">
                    <a16:creationId xmlns:a16="http://schemas.microsoft.com/office/drawing/2014/main" id="{D05F3A4A-DDF7-4EB6-A215-3418A0E671D8}"/>
                  </a:ext>
                </a:extLst>
              </p:cNvPr>
              <p:cNvSpPr/>
              <p:nvPr/>
            </p:nvSpPr>
            <p:spPr>
              <a:xfrm>
                <a:off x="131085" y="234361"/>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6" name="Connection Line">
                <a:extLst>
                  <a:ext uri="{FF2B5EF4-FFF2-40B4-BE49-F238E27FC236}">
                    <a16:creationId xmlns:a16="http://schemas.microsoft.com/office/drawing/2014/main" id="{0C3E32FB-0466-4C3E-AFC9-A1C45F564CDA}"/>
                  </a:ext>
                </a:extLst>
              </p:cNvPr>
              <p:cNvSpPr/>
              <p:nvPr/>
            </p:nvSpPr>
            <p:spPr>
              <a:xfrm>
                <a:off x="141806" y="76061"/>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7" name="Connection Line">
                <a:extLst>
                  <a:ext uri="{FF2B5EF4-FFF2-40B4-BE49-F238E27FC236}">
                    <a16:creationId xmlns:a16="http://schemas.microsoft.com/office/drawing/2014/main" id="{66382AAA-6F82-4B06-A4D3-030C8A8B7465}"/>
                  </a:ext>
                </a:extLst>
              </p:cNvPr>
              <p:cNvSpPr/>
              <p:nvPr/>
            </p:nvSpPr>
            <p:spPr>
              <a:xfrm>
                <a:off x="131439" y="6854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8" name="Connection Line">
                <a:extLst>
                  <a:ext uri="{FF2B5EF4-FFF2-40B4-BE49-F238E27FC236}">
                    <a16:creationId xmlns:a16="http://schemas.microsoft.com/office/drawing/2014/main" id="{C896295D-F763-4B83-ACE2-EE382D621034}"/>
                  </a:ext>
                </a:extLst>
              </p:cNvPr>
              <p:cNvSpPr/>
              <p:nvPr/>
            </p:nvSpPr>
            <p:spPr>
              <a:xfrm>
                <a:off x="121235" y="65146"/>
                <a:ext cx="10242"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09" name="Connection Line">
                <a:extLst>
                  <a:ext uri="{FF2B5EF4-FFF2-40B4-BE49-F238E27FC236}">
                    <a16:creationId xmlns:a16="http://schemas.microsoft.com/office/drawing/2014/main" id="{0BFCFF58-EFEB-44E5-A4C4-495B6F53D4E7}"/>
                  </a:ext>
                </a:extLst>
              </p:cNvPr>
              <p:cNvSpPr/>
              <p:nvPr/>
            </p:nvSpPr>
            <p:spPr>
              <a:xfrm>
                <a:off x="110868" y="57629"/>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0" name="Connection Line">
                <a:extLst>
                  <a:ext uri="{FF2B5EF4-FFF2-40B4-BE49-F238E27FC236}">
                    <a16:creationId xmlns:a16="http://schemas.microsoft.com/office/drawing/2014/main" id="{ACC649B8-D90D-4D53-88FD-CEBFC2F90A9D}"/>
                  </a:ext>
                </a:extLst>
              </p:cNvPr>
              <p:cNvSpPr/>
              <p:nvPr/>
            </p:nvSpPr>
            <p:spPr>
              <a:xfrm>
                <a:off x="100733" y="54266"/>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1" name="Connection Line">
                <a:extLst>
                  <a:ext uri="{FF2B5EF4-FFF2-40B4-BE49-F238E27FC236}">
                    <a16:creationId xmlns:a16="http://schemas.microsoft.com/office/drawing/2014/main" id="{D2D630FA-C216-40BB-8FDB-1F2D3AFB5721}"/>
                  </a:ext>
                </a:extLst>
              </p:cNvPr>
              <p:cNvSpPr/>
              <p:nvPr/>
            </p:nvSpPr>
            <p:spPr>
              <a:xfrm>
                <a:off x="90366" y="46749"/>
                <a:ext cx="10362" cy="7549"/>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2" name="Connection Line">
                <a:extLst>
                  <a:ext uri="{FF2B5EF4-FFF2-40B4-BE49-F238E27FC236}">
                    <a16:creationId xmlns:a16="http://schemas.microsoft.com/office/drawing/2014/main" id="{6B330BD1-16D5-4174-B176-EE7983302AF3}"/>
                  </a:ext>
                </a:extLst>
              </p:cNvPr>
              <p:cNvSpPr/>
              <p:nvPr/>
            </p:nvSpPr>
            <p:spPr>
              <a:xfrm>
                <a:off x="80162" y="43351"/>
                <a:ext cx="10243"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3" name="Connection Line">
                <a:extLst>
                  <a:ext uri="{FF2B5EF4-FFF2-40B4-BE49-F238E27FC236}">
                    <a16:creationId xmlns:a16="http://schemas.microsoft.com/office/drawing/2014/main" id="{EE1BC385-3936-4B73-8A18-B9ABDC7E5969}"/>
                  </a:ext>
                </a:extLst>
              </p:cNvPr>
              <p:cNvSpPr/>
              <p:nvPr/>
            </p:nvSpPr>
            <p:spPr>
              <a:xfrm>
                <a:off x="69795" y="3583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4" name="Connection Line">
                <a:extLst>
                  <a:ext uri="{FF2B5EF4-FFF2-40B4-BE49-F238E27FC236}">
                    <a16:creationId xmlns:a16="http://schemas.microsoft.com/office/drawing/2014/main" id="{A3353C99-95B5-4EF7-A93D-5B2CAB994372}"/>
                  </a:ext>
                </a:extLst>
              </p:cNvPr>
              <p:cNvSpPr/>
              <p:nvPr/>
            </p:nvSpPr>
            <p:spPr>
              <a:xfrm>
                <a:off x="111285" y="326554"/>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5" name="Connection Line">
                <a:extLst>
                  <a:ext uri="{FF2B5EF4-FFF2-40B4-BE49-F238E27FC236}">
                    <a16:creationId xmlns:a16="http://schemas.microsoft.com/office/drawing/2014/main" id="{EC11A5A1-9386-4E2F-8F14-869A6A12EA1B}"/>
                  </a:ext>
                </a:extLst>
              </p:cNvPr>
              <p:cNvSpPr/>
              <p:nvPr/>
            </p:nvSpPr>
            <p:spPr>
              <a:xfrm>
                <a:off x="119426" y="315306"/>
                <a:ext cx="8191"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6" name="Connection Line">
                <a:extLst>
                  <a:ext uri="{FF2B5EF4-FFF2-40B4-BE49-F238E27FC236}">
                    <a16:creationId xmlns:a16="http://schemas.microsoft.com/office/drawing/2014/main" id="{B528803B-EE97-4F6C-8470-49599DC867A8}"/>
                  </a:ext>
                </a:extLst>
              </p:cNvPr>
              <p:cNvSpPr/>
              <p:nvPr/>
            </p:nvSpPr>
            <p:spPr>
              <a:xfrm>
                <a:off x="123130" y="304233"/>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7" name="Connection Line">
                <a:extLst>
                  <a:ext uri="{FF2B5EF4-FFF2-40B4-BE49-F238E27FC236}">
                    <a16:creationId xmlns:a16="http://schemas.microsoft.com/office/drawing/2014/main" id="{33E9F71A-6FA4-433E-AF4F-D80F36D278F3}"/>
                  </a:ext>
                </a:extLst>
              </p:cNvPr>
              <p:cNvSpPr/>
              <p:nvPr/>
            </p:nvSpPr>
            <p:spPr>
              <a:xfrm>
                <a:off x="131271" y="292984"/>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8" name="Connection Line">
                <a:extLst>
                  <a:ext uri="{FF2B5EF4-FFF2-40B4-BE49-F238E27FC236}">
                    <a16:creationId xmlns:a16="http://schemas.microsoft.com/office/drawing/2014/main" id="{A5DD4254-FF91-4D48-888B-ED4021ACC163}"/>
                  </a:ext>
                </a:extLst>
              </p:cNvPr>
              <p:cNvSpPr/>
              <p:nvPr/>
            </p:nvSpPr>
            <p:spPr>
              <a:xfrm>
                <a:off x="134935" y="281987"/>
                <a:ext cx="8174"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19" name="Connection Line">
                <a:extLst>
                  <a:ext uri="{FF2B5EF4-FFF2-40B4-BE49-F238E27FC236}">
                    <a16:creationId xmlns:a16="http://schemas.microsoft.com/office/drawing/2014/main" id="{D88E6546-4EDA-4E52-8A35-DA5AB8FE4EA5}"/>
                  </a:ext>
                </a:extLst>
              </p:cNvPr>
              <p:cNvSpPr/>
              <p:nvPr/>
            </p:nvSpPr>
            <p:spPr>
              <a:xfrm>
                <a:off x="143076" y="270739"/>
                <a:ext cx="8190"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0" name="Connection Line">
                <a:extLst>
                  <a:ext uri="{FF2B5EF4-FFF2-40B4-BE49-F238E27FC236}">
                    <a16:creationId xmlns:a16="http://schemas.microsoft.com/office/drawing/2014/main" id="{394E5D90-E714-4AB4-B692-6F56B909CC22}"/>
                  </a:ext>
                </a:extLst>
              </p:cNvPr>
              <p:cNvSpPr/>
              <p:nvPr/>
            </p:nvSpPr>
            <p:spPr>
              <a:xfrm>
                <a:off x="146779" y="259666"/>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1" name="Connection Line">
                <a:extLst>
                  <a:ext uri="{FF2B5EF4-FFF2-40B4-BE49-F238E27FC236}">
                    <a16:creationId xmlns:a16="http://schemas.microsoft.com/office/drawing/2014/main" id="{0D20C33D-E04D-4A22-B18A-5E6F450F84D8}"/>
                  </a:ext>
                </a:extLst>
              </p:cNvPr>
              <p:cNvSpPr/>
              <p:nvPr/>
            </p:nvSpPr>
            <p:spPr>
              <a:xfrm>
                <a:off x="154920" y="248417"/>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2" name="Connection Line">
                <a:extLst>
                  <a:ext uri="{FF2B5EF4-FFF2-40B4-BE49-F238E27FC236}">
                    <a16:creationId xmlns:a16="http://schemas.microsoft.com/office/drawing/2014/main" id="{07721D96-3689-45DA-8251-B21C8952D96E}"/>
                  </a:ext>
                </a:extLst>
              </p:cNvPr>
              <p:cNvSpPr/>
              <p:nvPr/>
            </p:nvSpPr>
            <p:spPr>
              <a:xfrm>
                <a:off x="195710" y="194156"/>
                <a:ext cx="17780" cy="11942"/>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3" name="Connection Line">
                <a:extLst>
                  <a:ext uri="{FF2B5EF4-FFF2-40B4-BE49-F238E27FC236}">
                    <a16:creationId xmlns:a16="http://schemas.microsoft.com/office/drawing/2014/main" id="{BE047175-BCCF-47D2-B050-1381504CC048}"/>
                  </a:ext>
                </a:extLst>
              </p:cNvPr>
              <p:cNvSpPr/>
              <p:nvPr/>
            </p:nvSpPr>
            <p:spPr>
              <a:xfrm>
                <a:off x="213459" y="190100"/>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4" name="Connection Line">
                <a:extLst>
                  <a:ext uri="{FF2B5EF4-FFF2-40B4-BE49-F238E27FC236}">
                    <a16:creationId xmlns:a16="http://schemas.microsoft.com/office/drawing/2014/main" id="{71DCBCB7-04BD-4987-A4AC-59BB62BEB646}"/>
                  </a:ext>
                </a:extLst>
              </p:cNvPr>
              <p:cNvSpPr/>
              <p:nvPr/>
            </p:nvSpPr>
            <p:spPr>
              <a:xfrm>
                <a:off x="231329" y="17825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5" name="Connection Line">
                <a:extLst>
                  <a:ext uri="{FF2B5EF4-FFF2-40B4-BE49-F238E27FC236}">
                    <a16:creationId xmlns:a16="http://schemas.microsoft.com/office/drawing/2014/main" id="{215E2870-6904-43BA-867C-628D7044399F}"/>
                  </a:ext>
                </a:extLst>
              </p:cNvPr>
              <p:cNvSpPr/>
              <p:nvPr/>
            </p:nvSpPr>
            <p:spPr>
              <a:xfrm>
                <a:off x="249078" y="17419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6" name="Connection Line">
                <a:extLst>
                  <a:ext uri="{FF2B5EF4-FFF2-40B4-BE49-F238E27FC236}">
                    <a16:creationId xmlns:a16="http://schemas.microsoft.com/office/drawing/2014/main" id="{808B7D14-7852-431F-89FA-80CEC2966EF3}"/>
                  </a:ext>
                </a:extLst>
              </p:cNvPr>
              <p:cNvSpPr/>
              <p:nvPr/>
            </p:nvSpPr>
            <p:spPr>
              <a:xfrm>
                <a:off x="266828" y="162401"/>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7" name="Connection Line">
                <a:extLst>
                  <a:ext uri="{FF2B5EF4-FFF2-40B4-BE49-F238E27FC236}">
                    <a16:creationId xmlns:a16="http://schemas.microsoft.com/office/drawing/2014/main" id="{B0069CBA-7909-46A2-A182-BB20C0F9D33C}"/>
                  </a:ext>
                </a:extLst>
              </p:cNvPr>
              <p:cNvSpPr/>
              <p:nvPr/>
            </p:nvSpPr>
            <p:spPr>
              <a:xfrm>
                <a:off x="284577" y="158345"/>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8" name="Connection Line">
                <a:extLst>
                  <a:ext uri="{FF2B5EF4-FFF2-40B4-BE49-F238E27FC236}">
                    <a16:creationId xmlns:a16="http://schemas.microsoft.com/office/drawing/2014/main" id="{002AD4FF-598F-410E-820B-27F5FEBFF4D8}"/>
                  </a:ext>
                </a:extLst>
              </p:cNvPr>
              <p:cNvSpPr/>
              <p:nvPr/>
            </p:nvSpPr>
            <p:spPr>
              <a:xfrm>
                <a:off x="302447" y="146497"/>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29" name="Connection Line">
                <a:extLst>
                  <a:ext uri="{FF2B5EF4-FFF2-40B4-BE49-F238E27FC236}">
                    <a16:creationId xmlns:a16="http://schemas.microsoft.com/office/drawing/2014/main" id="{571F102C-77A5-45D6-A772-C4F543EA17E0}"/>
                  </a:ext>
                </a:extLst>
              </p:cNvPr>
              <p:cNvSpPr/>
              <p:nvPr/>
            </p:nvSpPr>
            <p:spPr>
              <a:xfrm>
                <a:off x="320196" y="142441"/>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0" name="Connection Line">
                <a:extLst>
                  <a:ext uri="{FF2B5EF4-FFF2-40B4-BE49-F238E27FC236}">
                    <a16:creationId xmlns:a16="http://schemas.microsoft.com/office/drawing/2014/main" id="{0A34C56C-23E0-4933-A338-4FAFC73B0DC7}"/>
                  </a:ext>
                </a:extLst>
              </p:cNvPr>
              <p:cNvSpPr/>
              <p:nvPr/>
            </p:nvSpPr>
            <p:spPr>
              <a:xfrm>
                <a:off x="322114" y="231348"/>
                <a:ext cx="8780" cy="7797"/>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1" name="Connection Line">
                <a:extLst>
                  <a:ext uri="{FF2B5EF4-FFF2-40B4-BE49-F238E27FC236}">
                    <a16:creationId xmlns:a16="http://schemas.microsoft.com/office/drawing/2014/main" id="{5878F70C-5E9D-4C1F-9384-EE66DC209891}"/>
                  </a:ext>
                </a:extLst>
              </p:cNvPr>
              <p:cNvSpPr/>
              <p:nvPr/>
            </p:nvSpPr>
            <p:spPr>
              <a:xfrm>
                <a:off x="313604" y="223548"/>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2" name="Connection Line">
                <a:extLst>
                  <a:ext uri="{FF2B5EF4-FFF2-40B4-BE49-F238E27FC236}">
                    <a16:creationId xmlns:a16="http://schemas.microsoft.com/office/drawing/2014/main" id="{F7F926CE-43BA-4189-84B6-620E2489C14F}"/>
                  </a:ext>
                </a:extLst>
              </p:cNvPr>
              <p:cNvSpPr/>
              <p:nvPr/>
            </p:nvSpPr>
            <p:spPr>
              <a:xfrm>
                <a:off x="304866" y="217896"/>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3" name="Connection Line">
                <a:extLst>
                  <a:ext uri="{FF2B5EF4-FFF2-40B4-BE49-F238E27FC236}">
                    <a16:creationId xmlns:a16="http://schemas.microsoft.com/office/drawing/2014/main" id="{CF186BCB-537D-4E3A-B26D-0DFF3C6977C9}"/>
                  </a:ext>
                </a:extLst>
              </p:cNvPr>
              <p:cNvSpPr/>
              <p:nvPr/>
            </p:nvSpPr>
            <p:spPr>
              <a:xfrm>
                <a:off x="296356" y="210096"/>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4" name="Connection Line">
                <a:extLst>
                  <a:ext uri="{FF2B5EF4-FFF2-40B4-BE49-F238E27FC236}">
                    <a16:creationId xmlns:a16="http://schemas.microsoft.com/office/drawing/2014/main" id="{09BD66CA-B224-4849-AB5A-F1CE8AFB551B}"/>
                  </a:ext>
                </a:extLst>
              </p:cNvPr>
              <p:cNvSpPr/>
              <p:nvPr/>
            </p:nvSpPr>
            <p:spPr>
              <a:xfrm>
                <a:off x="287677" y="204489"/>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5" name="Connection Line">
                <a:extLst>
                  <a:ext uri="{FF2B5EF4-FFF2-40B4-BE49-F238E27FC236}">
                    <a16:creationId xmlns:a16="http://schemas.microsoft.com/office/drawing/2014/main" id="{93906DA8-79D1-4935-A82E-61E6D29FDB96}"/>
                  </a:ext>
                </a:extLst>
              </p:cNvPr>
              <p:cNvSpPr/>
              <p:nvPr/>
            </p:nvSpPr>
            <p:spPr>
              <a:xfrm>
                <a:off x="279166" y="196689"/>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6" name="Connection Line">
                <a:extLst>
                  <a:ext uri="{FF2B5EF4-FFF2-40B4-BE49-F238E27FC236}">
                    <a16:creationId xmlns:a16="http://schemas.microsoft.com/office/drawing/2014/main" id="{07199477-95F6-458A-BFBD-5E94EBD40E09}"/>
                  </a:ext>
                </a:extLst>
              </p:cNvPr>
              <p:cNvSpPr/>
              <p:nvPr/>
            </p:nvSpPr>
            <p:spPr>
              <a:xfrm>
                <a:off x="270429" y="191037"/>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237" name="Connection Line">
                <a:extLst>
                  <a:ext uri="{FF2B5EF4-FFF2-40B4-BE49-F238E27FC236}">
                    <a16:creationId xmlns:a16="http://schemas.microsoft.com/office/drawing/2014/main" id="{39BF908C-3D97-427B-8A5D-F51951FE67A5}"/>
                  </a:ext>
                </a:extLst>
              </p:cNvPr>
              <p:cNvSpPr/>
              <p:nvPr/>
            </p:nvSpPr>
            <p:spPr>
              <a:xfrm>
                <a:off x="261918" y="183237"/>
                <a:ext cx="8851" cy="7827"/>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33" name="Group">
              <a:extLst>
                <a:ext uri="{FF2B5EF4-FFF2-40B4-BE49-F238E27FC236}">
                  <a16:creationId xmlns:a16="http://schemas.microsoft.com/office/drawing/2014/main" id="{BC12E722-CB0C-42CC-AB21-6D058991EFA6}"/>
                </a:ext>
              </a:extLst>
            </p:cNvPr>
            <p:cNvGrpSpPr/>
            <p:nvPr/>
          </p:nvGrpSpPr>
          <p:grpSpPr>
            <a:xfrm>
              <a:off x="966978" y="797071"/>
              <a:ext cx="343588" cy="348601"/>
              <a:chOff x="0" y="0"/>
              <a:chExt cx="343586" cy="348600"/>
            </a:xfrm>
          </p:grpSpPr>
          <p:sp>
            <p:nvSpPr>
              <p:cNvPr id="104" name="Circle">
                <a:extLst>
                  <a:ext uri="{FF2B5EF4-FFF2-40B4-BE49-F238E27FC236}">
                    <a16:creationId xmlns:a16="http://schemas.microsoft.com/office/drawing/2014/main" id="{17DC3EAC-8734-4B01-BF02-1248523EAB15}"/>
                  </a:ext>
                </a:extLst>
              </p:cNvPr>
              <p:cNvSpPr/>
              <p:nvPr/>
            </p:nvSpPr>
            <p:spPr>
              <a:xfrm>
                <a:off x="2448" y="0"/>
                <a:ext cx="341138" cy="348600"/>
              </a:xfrm>
              <a:prstGeom prst="ellipse">
                <a:avLst/>
              </a:prstGeom>
              <a:noFill/>
              <a:ln w="1905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105" name="Circle">
                <a:extLst>
                  <a:ext uri="{FF2B5EF4-FFF2-40B4-BE49-F238E27FC236}">
                    <a16:creationId xmlns:a16="http://schemas.microsoft.com/office/drawing/2014/main" id="{3D2F5F9C-56D8-4CA3-9701-0B4ABF00D0E8}"/>
                  </a:ext>
                </a:extLst>
              </p:cNvPr>
              <p:cNvSpPr/>
              <p:nvPr/>
            </p:nvSpPr>
            <p:spPr>
              <a:xfrm>
                <a:off x="138889" y="73043"/>
                <a:ext cx="68256" cy="66276"/>
              </a:xfrm>
              <a:prstGeom prst="ellipse">
                <a:avLst/>
              </a:prstGeom>
              <a:solidFill>
                <a:schemeClr val="accent5">
                  <a:hueOff val="-82419"/>
                  <a:satOff val="-9513"/>
                  <a:lumOff val="-16343"/>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106" name="Circle">
                <a:extLst>
                  <a:ext uri="{FF2B5EF4-FFF2-40B4-BE49-F238E27FC236}">
                    <a16:creationId xmlns:a16="http://schemas.microsoft.com/office/drawing/2014/main" id="{B474FBBA-C7C4-44C6-A66C-C114745EF5D5}"/>
                  </a:ext>
                </a:extLst>
              </p:cNvPr>
              <p:cNvSpPr/>
              <p:nvPr/>
            </p:nvSpPr>
            <p:spPr>
              <a:xfrm>
                <a:off x="138889" y="192292"/>
                <a:ext cx="68256" cy="66276"/>
              </a:xfrm>
              <a:prstGeom prst="ellipse">
                <a:avLst/>
              </a:prstGeom>
              <a:solidFill>
                <a:schemeClr val="accent1">
                  <a:lumOff val="-13575"/>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107" name="Connection Line">
                <a:extLst>
                  <a:ext uri="{FF2B5EF4-FFF2-40B4-BE49-F238E27FC236}">
                    <a16:creationId xmlns:a16="http://schemas.microsoft.com/office/drawing/2014/main" id="{3F73BC78-F12F-4E4F-AEB6-BC3E5361B0EC}"/>
                  </a:ext>
                </a:extLst>
              </p:cNvPr>
              <p:cNvSpPr/>
              <p:nvPr/>
            </p:nvSpPr>
            <p:spPr>
              <a:xfrm>
                <a:off x="206762" y="8700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8" name="Connection Line">
                <a:extLst>
                  <a:ext uri="{FF2B5EF4-FFF2-40B4-BE49-F238E27FC236}">
                    <a16:creationId xmlns:a16="http://schemas.microsoft.com/office/drawing/2014/main" id="{0AD377F7-D873-42D9-96E1-CB9D1B13482A}"/>
                  </a:ext>
                </a:extLst>
              </p:cNvPr>
              <p:cNvSpPr/>
              <p:nvPr/>
            </p:nvSpPr>
            <p:spPr>
              <a:xfrm>
                <a:off x="213392" y="7784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9" name="Connection Line">
                <a:extLst>
                  <a:ext uri="{FF2B5EF4-FFF2-40B4-BE49-F238E27FC236}">
                    <a16:creationId xmlns:a16="http://schemas.microsoft.com/office/drawing/2014/main" id="{0DD43844-3D9F-40C4-8F59-487016C44DE8}"/>
                  </a:ext>
                </a:extLst>
              </p:cNvPr>
              <p:cNvSpPr/>
              <p:nvPr/>
            </p:nvSpPr>
            <p:spPr>
              <a:xfrm>
                <a:off x="216408" y="68827"/>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0" name="Connection Line">
                <a:extLst>
                  <a:ext uri="{FF2B5EF4-FFF2-40B4-BE49-F238E27FC236}">
                    <a16:creationId xmlns:a16="http://schemas.microsoft.com/office/drawing/2014/main" id="{257D9144-C7BC-4BB4-9086-18E399BCB519}"/>
                  </a:ext>
                </a:extLst>
              </p:cNvPr>
              <p:cNvSpPr/>
              <p:nvPr/>
            </p:nvSpPr>
            <p:spPr>
              <a:xfrm>
                <a:off x="223037" y="59667"/>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1" name="Connection Line">
                <a:extLst>
                  <a:ext uri="{FF2B5EF4-FFF2-40B4-BE49-F238E27FC236}">
                    <a16:creationId xmlns:a16="http://schemas.microsoft.com/office/drawing/2014/main" id="{4E223179-2F73-4D8F-AC2D-F92BF99B75B0}"/>
                  </a:ext>
                </a:extLst>
              </p:cNvPr>
              <p:cNvSpPr/>
              <p:nvPr/>
            </p:nvSpPr>
            <p:spPr>
              <a:xfrm>
                <a:off x="226021" y="50711"/>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2" name="Connection Line">
                <a:extLst>
                  <a:ext uri="{FF2B5EF4-FFF2-40B4-BE49-F238E27FC236}">
                    <a16:creationId xmlns:a16="http://schemas.microsoft.com/office/drawing/2014/main" id="{1DD2460D-59AB-48E6-8A5A-BBD84272299F}"/>
                  </a:ext>
                </a:extLst>
              </p:cNvPr>
              <p:cNvSpPr/>
              <p:nvPr/>
            </p:nvSpPr>
            <p:spPr>
              <a:xfrm>
                <a:off x="232650" y="41551"/>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3" name="Connection Line">
                <a:extLst>
                  <a:ext uri="{FF2B5EF4-FFF2-40B4-BE49-F238E27FC236}">
                    <a16:creationId xmlns:a16="http://schemas.microsoft.com/office/drawing/2014/main" id="{7BAF7F5D-FC04-4CD3-9EE6-272829EA03B1}"/>
                  </a:ext>
                </a:extLst>
              </p:cNvPr>
              <p:cNvSpPr/>
              <p:nvPr/>
            </p:nvSpPr>
            <p:spPr>
              <a:xfrm>
                <a:off x="235666" y="3253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4" name="Connection Line">
                <a:extLst>
                  <a:ext uri="{FF2B5EF4-FFF2-40B4-BE49-F238E27FC236}">
                    <a16:creationId xmlns:a16="http://schemas.microsoft.com/office/drawing/2014/main" id="{D6374AC9-3E6B-477C-A720-803F86326BE9}"/>
                  </a:ext>
                </a:extLst>
              </p:cNvPr>
              <p:cNvSpPr/>
              <p:nvPr/>
            </p:nvSpPr>
            <p:spPr>
              <a:xfrm>
                <a:off x="242296" y="2337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5" name="Connection Line">
                <a:extLst>
                  <a:ext uri="{FF2B5EF4-FFF2-40B4-BE49-F238E27FC236}">
                    <a16:creationId xmlns:a16="http://schemas.microsoft.com/office/drawing/2014/main" id="{166297F1-9991-494E-8088-5C078BD0E204}"/>
                  </a:ext>
                </a:extLst>
              </p:cNvPr>
              <p:cNvSpPr/>
              <p:nvPr/>
            </p:nvSpPr>
            <p:spPr>
              <a:xfrm>
                <a:off x="169243" y="184499"/>
                <a:ext cx="2830" cy="6212"/>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6" name="Connection Line">
                <a:extLst>
                  <a:ext uri="{FF2B5EF4-FFF2-40B4-BE49-F238E27FC236}">
                    <a16:creationId xmlns:a16="http://schemas.microsoft.com/office/drawing/2014/main" id="{7D3D67E0-CCA8-46C8-ACB0-4585CE451372}"/>
                  </a:ext>
                </a:extLst>
              </p:cNvPr>
              <p:cNvSpPr/>
              <p:nvPr/>
            </p:nvSpPr>
            <p:spPr>
              <a:xfrm>
                <a:off x="172056" y="178245"/>
                <a:ext cx="2808" cy="625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7" name="Connection Line">
                <a:extLst>
                  <a:ext uri="{FF2B5EF4-FFF2-40B4-BE49-F238E27FC236}">
                    <a16:creationId xmlns:a16="http://schemas.microsoft.com/office/drawing/2014/main" id="{0B2860D5-A0E0-4826-AFA3-A3AF9DB8CC44}"/>
                  </a:ext>
                </a:extLst>
              </p:cNvPr>
              <p:cNvSpPr/>
              <p:nvPr/>
            </p:nvSpPr>
            <p:spPr>
              <a:xfrm>
                <a:off x="169886" y="172042"/>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8" name="Connection Line">
                <a:extLst>
                  <a:ext uri="{FF2B5EF4-FFF2-40B4-BE49-F238E27FC236}">
                    <a16:creationId xmlns:a16="http://schemas.microsoft.com/office/drawing/2014/main" id="{1923AC28-A1EA-43A3-8758-C6536A6BD44A}"/>
                  </a:ext>
                </a:extLst>
              </p:cNvPr>
              <p:cNvSpPr/>
              <p:nvPr/>
            </p:nvSpPr>
            <p:spPr>
              <a:xfrm>
                <a:off x="172699" y="165787"/>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19" name="Connection Line">
                <a:extLst>
                  <a:ext uri="{FF2B5EF4-FFF2-40B4-BE49-F238E27FC236}">
                    <a16:creationId xmlns:a16="http://schemas.microsoft.com/office/drawing/2014/main" id="{98A27A91-BD7D-4751-B366-AE80A3BA5D20}"/>
                  </a:ext>
                </a:extLst>
              </p:cNvPr>
              <p:cNvSpPr/>
              <p:nvPr/>
            </p:nvSpPr>
            <p:spPr>
              <a:xfrm>
                <a:off x="170526" y="159626"/>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0" name="Connection Line">
                <a:extLst>
                  <a:ext uri="{FF2B5EF4-FFF2-40B4-BE49-F238E27FC236}">
                    <a16:creationId xmlns:a16="http://schemas.microsoft.com/office/drawing/2014/main" id="{4D2C039C-F68D-4AC0-AF9C-11576B918ABB}"/>
                  </a:ext>
                </a:extLst>
              </p:cNvPr>
              <p:cNvSpPr/>
              <p:nvPr/>
            </p:nvSpPr>
            <p:spPr>
              <a:xfrm>
                <a:off x="173339" y="153371"/>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1" name="Connection Line">
                <a:extLst>
                  <a:ext uri="{FF2B5EF4-FFF2-40B4-BE49-F238E27FC236}">
                    <a16:creationId xmlns:a16="http://schemas.microsoft.com/office/drawing/2014/main" id="{2BABD4DF-521E-4EFC-AC66-34877DF7D626}"/>
                  </a:ext>
                </a:extLst>
              </p:cNvPr>
              <p:cNvSpPr/>
              <p:nvPr/>
            </p:nvSpPr>
            <p:spPr>
              <a:xfrm>
                <a:off x="171169" y="147168"/>
                <a:ext cx="2829"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2" name="Connection Line">
                <a:extLst>
                  <a:ext uri="{FF2B5EF4-FFF2-40B4-BE49-F238E27FC236}">
                    <a16:creationId xmlns:a16="http://schemas.microsoft.com/office/drawing/2014/main" id="{2A657860-9A40-4279-AF4B-F34BAD170C05}"/>
                  </a:ext>
                </a:extLst>
              </p:cNvPr>
              <p:cNvSpPr/>
              <p:nvPr/>
            </p:nvSpPr>
            <p:spPr>
              <a:xfrm>
                <a:off x="173982" y="140913"/>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3" name="Connection Line">
                <a:extLst>
                  <a:ext uri="{FF2B5EF4-FFF2-40B4-BE49-F238E27FC236}">
                    <a16:creationId xmlns:a16="http://schemas.microsoft.com/office/drawing/2014/main" id="{B5207498-6D15-41B3-B97D-EF996276209D}"/>
                  </a:ext>
                </a:extLst>
              </p:cNvPr>
              <p:cNvSpPr/>
              <p:nvPr/>
            </p:nvSpPr>
            <p:spPr>
              <a:xfrm>
                <a:off x="3780" y="17494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4" name="Connection Line">
                <a:extLst>
                  <a:ext uri="{FF2B5EF4-FFF2-40B4-BE49-F238E27FC236}">
                    <a16:creationId xmlns:a16="http://schemas.microsoft.com/office/drawing/2014/main" id="{0C65DA1A-51ED-46B0-B857-D6628EDC267A}"/>
                  </a:ext>
                </a:extLst>
              </p:cNvPr>
              <p:cNvSpPr/>
              <p:nvPr/>
            </p:nvSpPr>
            <p:spPr>
              <a:xfrm>
                <a:off x="21529" y="17088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5" name="Connection Line">
                <a:extLst>
                  <a:ext uri="{FF2B5EF4-FFF2-40B4-BE49-F238E27FC236}">
                    <a16:creationId xmlns:a16="http://schemas.microsoft.com/office/drawing/2014/main" id="{8EECFA37-6CAD-4F88-9B36-77A97DEE7EA5}"/>
                  </a:ext>
                </a:extLst>
              </p:cNvPr>
              <p:cNvSpPr/>
              <p:nvPr/>
            </p:nvSpPr>
            <p:spPr>
              <a:xfrm>
                <a:off x="39399" y="15903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6" name="Connection Line">
                <a:extLst>
                  <a:ext uri="{FF2B5EF4-FFF2-40B4-BE49-F238E27FC236}">
                    <a16:creationId xmlns:a16="http://schemas.microsoft.com/office/drawing/2014/main" id="{0C634139-B5E3-4B71-80E0-DE78E5057F77}"/>
                  </a:ext>
                </a:extLst>
              </p:cNvPr>
              <p:cNvSpPr/>
              <p:nvPr/>
            </p:nvSpPr>
            <p:spPr>
              <a:xfrm>
                <a:off x="57148" y="154982"/>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7" name="Connection Line">
                <a:extLst>
                  <a:ext uri="{FF2B5EF4-FFF2-40B4-BE49-F238E27FC236}">
                    <a16:creationId xmlns:a16="http://schemas.microsoft.com/office/drawing/2014/main" id="{F9B50352-5A4A-4878-9D62-C41C44B395C6}"/>
                  </a:ext>
                </a:extLst>
              </p:cNvPr>
              <p:cNvSpPr/>
              <p:nvPr/>
            </p:nvSpPr>
            <p:spPr>
              <a:xfrm>
                <a:off x="74898" y="14318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8" name="Connection Line">
                <a:extLst>
                  <a:ext uri="{FF2B5EF4-FFF2-40B4-BE49-F238E27FC236}">
                    <a16:creationId xmlns:a16="http://schemas.microsoft.com/office/drawing/2014/main" id="{955BB4D7-FCED-4FF1-A807-FB2043C96C36}"/>
                  </a:ext>
                </a:extLst>
              </p:cNvPr>
              <p:cNvSpPr/>
              <p:nvPr/>
            </p:nvSpPr>
            <p:spPr>
              <a:xfrm>
                <a:off x="92647" y="139132"/>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29" name="Connection Line">
                <a:extLst>
                  <a:ext uri="{FF2B5EF4-FFF2-40B4-BE49-F238E27FC236}">
                    <a16:creationId xmlns:a16="http://schemas.microsoft.com/office/drawing/2014/main" id="{FE1FCB29-CB52-431A-8E12-03F57EE7CF4D}"/>
                  </a:ext>
                </a:extLst>
              </p:cNvPr>
              <p:cNvSpPr/>
              <p:nvPr/>
            </p:nvSpPr>
            <p:spPr>
              <a:xfrm>
                <a:off x="110517" y="127284"/>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0" name="Connection Line">
                <a:extLst>
                  <a:ext uri="{FF2B5EF4-FFF2-40B4-BE49-F238E27FC236}">
                    <a16:creationId xmlns:a16="http://schemas.microsoft.com/office/drawing/2014/main" id="{25F76C9F-8E29-40E0-B3F4-55B73DDB5C17}"/>
                  </a:ext>
                </a:extLst>
              </p:cNvPr>
              <p:cNvSpPr/>
              <p:nvPr/>
            </p:nvSpPr>
            <p:spPr>
              <a:xfrm>
                <a:off x="128266" y="123228"/>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1" name="Connection Line">
                <a:extLst>
                  <a:ext uri="{FF2B5EF4-FFF2-40B4-BE49-F238E27FC236}">
                    <a16:creationId xmlns:a16="http://schemas.microsoft.com/office/drawing/2014/main" id="{2C6F9DE2-042E-4D61-A191-448E0183A0D3}"/>
                  </a:ext>
                </a:extLst>
              </p:cNvPr>
              <p:cNvSpPr/>
              <p:nvPr/>
            </p:nvSpPr>
            <p:spPr>
              <a:xfrm>
                <a:off x="0" y="191942"/>
                <a:ext cx="18685" cy="10366"/>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2" name="Connection Line">
                <a:extLst>
                  <a:ext uri="{FF2B5EF4-FFF2-40B4-BE49-F238E27FC236}">
                    <a16:creationId xmlns:a16="http://schemas.microsoft.com/office/drawing/2014/main" id="{F9C7A830-68CF-49B7-95A1-3B5AE9C05B55}"/>
                  </a:ext>
                </a:extLst>
              </p:cNvPr>
              <p:cNvSpPr/>
              <p:nvPr/>
            </p:nvSpPr>
            <p:spPr>
              <a:xfrm>
                <a:off x="18685" y="202259"/>
                <a:ext cx="18874" cy="10352"/>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3" name="Connection Line">
                <a:extLst>
                  <a:ext uri="{FF2B5EF4-FFF2-40B4-BE49-F238E27FC236}">
                    <a16:creationId xmlns:a16="http://schemas.microsoft.com/office/drawing/2014/main" id="{DB037DC2-025A-4400-A656-AC69C7599B56}"/>
                  </a:ext>
                </a:extLst>
              </p:cNvPr>
              <p:cNvSpPr/>
              <p:nvPr/>
            </p:nvSpPr>
            <p:spPr>
              <a:xfrm>
                <a:off x="37508" y="202654"/>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4" name="Connection Line">
                <a:extLst>
                  <a:ext uri="{FF2B5EF4-FFF2-40B4-BE49-F238E27FC236}">
                    <a16:creationId xmlns:a16="http://schemas.microsoft.com/office/drawing/2014/main" id="{92DF22A5-CCCF-4433-94B4-E12943B77D0E}"/>
                  </a:ext>
                </a:extLst>
              </p:cNvPr>
              <p:cNvSpPr/>
              <p:nvPr/>
            </p:nvSpPr>
            <p:spPr>
              <a:xfrm>
                <a:off x="56194" y="212972"/>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5" name="Connection Line">
                <a:extLst>
                  <a:ext uri="{FF2B5EF4-FFF2-40B4-BE49-F238E27FC236}">
                    <a16:creationId xmlns:a16="http://schemas.microsoft.com/office/drawing/2014/main" id="{E38D8509-BFC2-4994-970D-C4AB25D94F1D}"/>
                  </a:ext>
                </a:extLst>
              </p:cNvPr>
              <p:cNvSpPr/>
              <p:nvPr/>
            </p:nvSpPr>
            <p:spPr>
              <a:xfrm>
                <a:off x="74890" y="213330"/>
                <a:ext cx="18686"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6" name="Connection Line">
                <a:extLst>
                  <a:ext uri="{FF2B5EF4-FFF2-40B4-BE49-F238E27FC236}">
                    <a16:creationId xmlns:a16="http://schemas.microsoft.com/office/drawing/2014/main" id="{D5CC4073-B1D9-4640-9F74-84E74C4D5641}"/>
                  </a:ext>
                </a:extLst>
              </p:cNvPr>
              <p:cNvSpPr/>
              <p:nvPr/>
            </p:nvSpPr>
            <p:spPr>
              <a:xfrm>
                <a:off x="93576" y="223648"/>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7" name="Connection Line">
                <a:extLst>
                  <a:ext uri="{FF2B5EF4-FFF2-40B4-BE49-F238E27FC236}">
                    <a16:creationId xmlns:a16="http://schemas.microsoft.com/office/drawing/2014/main" id="{03E1F823-4CFD-47FA-AC15-8AE679843A39}"/>
                  </a:ext>
                </a:extLst>
              </p:cNvPr>
              <p:cNvSpPr/>
              <p:nvPr/>
            </p:nvSpPr>
            <p:spPr>
              <a:xfrm>
                <a:off x="112399" y="224043"/>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8" name="Connection Line">
                <a:extLst>
                  <a:ext uri="{FF2B5EF4-FFF2-40B4-BE49-F238E27FC236}">
                    <a16:creationId xmlns:a16="http://schemas.microsoft.com/office/drawing/2014/main" id="{18E50796-428E-40D4-BE77-DCA0546C06EC}"/>
                  </a:ext>
                </a:extLst>
              </p:cNvPr>
              <p:cNvSpPr/>
              <p:nvPr/>
            </p:nvSpPr>
            <p:spPr>
              <a:xfrm>
                <a:off x="131085" y="234361"/>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39" name="Connection Line">
                <a:extLst>
                  <a:ext uri="{FF2B5EF4-FFF2-40B4-BE49-F238E27FC236}">
                    <a16:creationId xmlns:a16="http://schemas.microsoft.com/office/drawing/2014/main" id="{AE2BF212-1DB3-4E1E-B00D-66208A55C7F9}"/>
                  </a:ext>
                </a:extLst>
              </p:cNvPr>
              <p:cNvSpPr/>
              <p:nvPr/>
            </p:nvSpPr>
            <p:spPr>
              <a:xfrm>
                <a:off x="141806" y="76061"/>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0" name="Connection Line">
                <a:extLst>
                  <a:ext uri="{FF2B5EF4-FFF2-40B4-BE49-F238E27FC236}">
                    <a16:creationId xmlns:a16="http://schemas.microsoft.com/office/drawing/2014/main" id="{DB1AF5DA-75E5-4358-AF2C-B20C4A08D780}"/>
                  </a:ext>
                </a:extLst>
              </p:cNvPr>
              <p:cNvSpPr/>
              <p:nvPr/>
            </p:nvSpPr>
            <p:spPr>
              <a:xfrm>
                <a:off x="131439" y="6854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1" name="Connection Line">
                <a:extLst>
                  <a:ext uri="{FF2B5EF4-FFF2-40B4-BE49-F238E27FC236}">
                    <a16:creationId xmlns:a16="http://schemas.microsoft.com/office/drawing/2014/main" id="{F7AF4AF6-39DB-46B2-B7E4-D25892117C32}"/>
                  </a:ext>
                </a:extLst>
              </p:cNvPr>
              <p:cNvSpPr/>
              <p:nvPr/>
            </p:nvSpPr>
            <p:spPr>
              <a:xfrm>
                <a:off x="121235" y="65146"/>
                <a:ext cx="10242"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2" name="Connection Line">
                <a:extLst>
                  <a:ext uri="{FF2B5EF4-FFF2-40B4-BE49-F238E27FC236}">
                    <a16:creationId xmlns:a16="http://schemas.microsoft.com/office/drawing/2014/main" id="{1319685A-2C57-4F8E-B4AC-397B3BD970E3}"/>
                  </a:ext>
                </a:extLst>
              </p:cNvPr>
              <p:cNvSpPr/>
              <p:nvPr/>
            </p:nvSpPr>
            <p:spPr>
              <a:xfrm>
                <a:off x="110868" y="57629"/>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3" name="Connection Line">
                <a:extLst>
                  <a:ext uri="{FF2B5EF4-FFF2-40B4-BE49-F238E27FC236}">
                    <a16:creationId xmlns:a16="http://schemas.microsoft.com/office/drawing/2014/main" id="{CC4ECA6E-A4F7-42C9-BE95-79C16003FF1F}"/>
                  </a:ext>
                </a:extLst>
              </p:cNvPr>
              <p:cNvSpPr/>
              <p:nvPr/>
            </p:nvSpPr>
            <p:spPr>
              <a:xfrm>
                <a:off x="100733" y="54266"/>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4" name="Connection Line">
                <a:extLst>
                  <a:ext uri="{FF2B5EF4-FFF2-40B4-BE49-F238E27FC236}">
                    <a16:creationId xmlns:a16="http://schemas.microsoft.com/office/drawing/2014/main" id="{06B5F09D-619D-43C5-BDFD-DA2102A7D46D}"/>
                  </a:ext>
                </a:extLst>
              </p:cNvPr>
              <p:cNvSpPr/>
              <p:nvPr/>
            </p:nvSpPr>
            <p:spPr>
              <a:xfrm>
                <a:off x="90366" y="46749"/>
                <a:ext cx="10362" cy="7549"/>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5" name="Connection Line">
                <a:extLst>
                  <a:ext uri="{FF2B5EF4-FFF2-40B4-BE49-F238E27FC236}">
                    <a16:creationId xmlns:a16="http://schemas.microsoft.com/office/drawing/2014/main" id="{8B828152-9A53-41AA-ABFE-270172A47B91}"/>
                  </a:ext>
                </a:extLst>
              </p:cNvPr>
              <p:cNvSpPr/>
              <p:nvPr/>
            </p:nvSpPr>
            <p:spPr>
              <a:xfrm>
                <a:off x="80162" y="43351"/>
                <a:ext cx="10243"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6" name="Connection Line">
                <a:extLst>
                  <a:ext uri="{FF2B5EF4-FFF2-40B4-BE49-F238E27FC236}">
                    <a16:creationId xmlns:a16="http://schemas.microsoft.com/office/drawing/2014/main" id="{8708846D-32AC-4850-9E97-41C3DF4F1ADB}"/>
                  </a:ext>
                </a:extLst>
              </p:cNvPr>
              <p:cNvSpPr/>
              <p:nvPr/>
            </p:nvSpPr>
            <p:spPr>
              <a:xfrm>
                <a:off x="69795" y="3583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7" name="Connection Line">
                <a:extLst>
                  <a:ext uri="{FF2B5EF4-FFF2-40B4-BE49-F238E27FC236}">
                    <a16:creationId xmlns:a16="http://schemas.microsoft.com/office/drawing/2014/main" id="{79E916A5-B798-4A6E-BA2F-8442F42E8CE1}"/>
                  </a:ext>
                </a:extLst>
              </p:cNvPr>
              <p:cNvSpPr/>
              <p:nvPr/>
            </p:nvSpPr>
            <p:spPr>
              <a:xfrm>
                <a:off x="111285" y="326554"/>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8" name="Connection Line">
                <a:extLst>
                  <a:ext uri="{FF2B5EF4-FFF2-40B4-BE49-F238E27FC236}">
                    <a16:creationId xmlns:a16="http://schemas.microsoft.com/office/drawing/2014/main" id="{1B9F2C5C-0DE0-4E08-B245-EBC346734018}"/>
                  </a:ext>
                </a:extLst>
              </p:cNvPr>
              <p:cNvSpPr/>
              <p:nvPr/>
            </p:nvSpPr>
            <p:spPr>
              <a:xfrm>
                <a:off x="119426" y="315306"/>
                <a:ext cx="8191"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49" name="Connection Line">
                <a:extLst>
                  <a:ext uri="{FF2B5EF4-FFF2-40B4-BE49-F238E27FC236}">
                    <a16:creationId xmlns:a16="http://schemas.microsoft.com/office/drawing/2014/main" id="{6DAA729D-4DF2-46F8-9D5F-798870795A73}"/>
                  </a:ext>
                </a:extLst>
              </p:cNvPr>
              <p:cNvSpPr/>
              <p:nvPr/>
            </p:nvSpPr>
            <p:spPr>
              <a:xfrm>
                <a:off x="123130" y="304233"/>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0" name="Connection Line">
                <a:extLst>
                  <a:ext uri="{FF2B5EF4-FFF2-40B4-BE49-F238E27FC236}">
                    <a16:creationId xmlns:a16="http://schemas.microsoft.com/office/drawing/2014/main" id="{3DC055B8-C4EC-4C4C-B652-84C968239D78}"/>
                  </a:ext>
                </a:extLst>
              </p:cNvPr>
              <p:cNvSpPr/>
              <p:nvPr/>
            </p:nvSpPr>
            <p:spPr>
              <a:xfrm>
                <a:off x="131271" y="292984"/>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1" name="Connection Line">
                <a:extLst>
                  <a:ext uri="{FF2B5EF4-FFF2-40B4-BE49-F238E27FC236}">
                    <a16:creationId xmlns:a16="http://schemas.microsoft.com/office/drawing/2014/main" id="{3496D515-8324-4876-97AB-397362291FCD}"/>
                  </a:ext>
                </a:extLst>
              </p:cNvPr>
              <p:cNvSpPr/>
              <p:nvPr/>
            </p:nvSpPr>
            <p:spPr>
              <a:xfrm>
                <a:off x="134935" y="281987"/>
                <a:ext cx="8174"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2" name="Connection Line">
                <a:extLst>
                  <a:ext uri="{FF2B5EF4-FFF2-40B4-BE49-F238E27FC236}">
                    <a16:creationId xmlns:a16="http://schemas.microsoft.com/office/drawing/2014/main" id="{88F37673-4090-4003-96BB-7CF423CB1DC7}"/>
                  </a:ext>
                </a:extLst>
              </p:cNvPr>
              <p:cNvSpPr/>
              <p:nvPr/>
            </p:nvSpPr>
            <p:spPr>
              <a:xfrm>
                <a:off x="143076" y="270739"/>
                <a:ext cx="8190"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3" name="Connection Line">
                <a:extLst>
                  <a:ext uri="{FF2B5EF4-FFF2-40B4-BE49-F238E27FC236}">
                    <a16:creationId xmlns:a16="http://schemas.microsoft.com/office/drawing/2014/main" id="{5E9BA719-4344-47FF-9D9B-BC0B180E948A}"/>
                  </a:ext>
                </a:extLst>
              </p:cNvPr>
              <p:cNvSpPr/>
              <p:nvPr/>
            </p:nvSpPr>
            <p:spPr>
              <a:xfrm>
                <a:off x="146779" y="259666"/>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4" name="Connection Line">
                <a:extLst>
                  <a:ext uri="{FF2B5EF4-FFF2-40B4-BE49-F238E27FC236}">
                    <a16:creationId xmlns:a16="http://schemas.microsoft.com/office/drawing/2014/main" id="{0F18D87A-B29B-4134-89EA-D45F6D9133B2}"/>
                  </a:ext>
                </a:extLst>
              </p:cNvPr>
              <p:cNvSpPr/>
              <p:nvPr/>
            </p:nvSpPr>
            <p:spPr>
              <a:xfrm>
                <a:off x="154920" y="248417"/>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5" name="Connection Line">
                <a:extLst>
                  <a:ext uri="{FF2B5EF4-FFF2-40B4-BE49-F238E27FC236}">
                    <a16:creationId xmlns:a16="http://schemas.microsoft.com/office/drawing/2014/main" id="{3E8A7485-B79B-43A0-9480-132DD6E3904A}"/>
                  </a:ext>
                </a:extLst>
              </p:cNvPr>
              <p:cNvSpPr/>
              <p:nvPr/>
            </p:nvSpPr>
            <p:spPr>
              <a:xfrm>
                <a:off x="195710" y="194156"/>
                <a:ext cx="17780" cy="11942"/>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6" name="Connection Line">
                <a:extLst>
                  <a:ext uri="{FF2B5EF4-FFF2-40B4-BE49-F238E27FC236}">
                    <a16:creationId xmlns:a16="http://schemas.microsoft.com/office/drawing/2014/main" id="{B12402FD-D334-4E6C-BA55-093CA438002B}"/>
                  </a:ext>
                </a:extLst>
              </p:cNvPr>
              <p:cNvSpPr/>
              <p:nvPr/>
            </p:nvSpPr>
            <p:spPr>
              <a:xfrm>
                <a:off x="213459" y="190100"/>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7" name="Connection Line">
                <a:extLst>
                  <a:ext uri="{FF2B5EF4-FFF2-40B4-BE49-F238E27FC236}">
                    <a16:creationId xmlns:a16="http://schemas.microsoft.com/office/drawing/2014/main" id="{B97AA7A3-7F6C-483B-83F3-ECCB8506234C}"/>
                  </a:ext>
                </a:extLst>
              </p:cNvPr>
              <p:cNvSpPr/>
              <p:nvPr/>
            </p:nvSpPr>
            <p:spPr>
              <a:xfrm>
                <a:off x="231329" y="17825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8" name="Connection Line">
                <a:extLst>
                  <a:ext uri="{FF2B5EF4-FFF2-40B4-BE49-F238E27FC236}">
                    <a16:creationId xmlns:a16="http://schemas.microsoft.com/office/drawing/2014/main" id="{20233C4C-611F-4D43-8DBF-5A6324E11252}"/>
                  </a:ext>
                </a:extLst>
              </p:cNvPr>
              <p:cNvSpPr/>
              <p:nvPr/>
            </p:nvSpPr>
            <p:spPr>
              <a:xfrm>
                <a:off x="249078" y="17419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59" name="Connection Line">
                <a:extLst>
                  <a:ext uri="{FF2B5EF4-FFF2-40B4-BE49-F238E27FC236}">
                    <a16:creationId xmlns:a16="http://schemas.microsoft.com/office/drawing/2014/main" id="{0C985A41-09DA-49A1-9F37-E74053772507}"/>
                  </a:ext>
                </a:extLst>
              </p:cNvPr>
              <p:cNvSpPr/>
              <p:nvPr/>
            </p:nvSpPr>
            <p:spPr>
              <a:xfrm>
                <a:off x="266828" y="162401"/>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0" name="Connection Line">
                <a:extLst>
                  <a:ext uri="{FF2B5EF4-FFF2-40B4-BE49-F238E27FC236}">
                    <a16:creationId xmlns:a16="http://schemas.microsoft.com/office/drawing/2014/main" id="{BBBF4FBF-6460-4A8F-AA15-148C0803F63D}"/>
                  </a:ext>
                </a:extLst>
              </p:cNvPr>
              <p:cNvSpPr/>
              <p:nvPr/>
            </p:nvSpPr>
            <p:spPr>
              <a:xfrm>
                <a:off x="284577" y="158345"/>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1" name="Connection Line">
                <a:extLst>
                  <a:ext uri="{FF2B5EF4-FFF2-40B4-BE49-F238E27FC236}">
                    <a16:creationId xmlns:a16="http://schemas.microsoft.com/office/drawing/2014/main" id="{868DECFA-84D6-4F12-A46D-0E7850EA6DBE}"/>
                  </a:ext>
                </a:extLst>
              </p:cNvPr>
              <p:cNvSpPr/>
              <p:nvPr/>
            </p:nvSpPr>
            <p:spPr>
              <a:xfrm>
                <a:off x="302447" y="146497"/>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2" name="Connection Line">
                <a:extLst>
                  <a:ext uri="{FF2B5EF4-FFF2-40B4-BE49-F238E27FC236}">
                    <a16:creationId xmlns:a16="http://schemas.microsoft.com/office/drawing/2014/main" id="{94E47813-5D74-4B92-ACD7-4CFF8F090ABC}"/>
                  </a:ext>
                </a:extLst>
              </p:cNvPr>
              <p:cNvSpPr/>
              <p:nvPr/>
            </p:nvSpPr>
            <p:spPr>
              <a:xfrm>
                <a:off x="320196" y="142441"/>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3" name="Connection Line">
                <a:extLst>
                  <a:ext uri="{FF2B5EF4-FFF2-40B4-BE49-F238E27FC236}">
                    <a16:creationId xmlns:a16="http://schemas.microsoft.com/office/drawing/2014/main" id="{04C572A4-B418-4BA8-8AD8-6F40537BF8E9}"/>
                  </a:ext>
                </a:extLst>
              </p:cNvPr>
              <p:cNvSpPr/>
              <p:nvPr/>
            </p:nvSpPr>
            <p:spPr>
              <a:xfrm>
                <a:off x="322114" y="231348"/>
                <a:ext cx="8780" cy="7797"/>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4" name="Connection Line">
                <a:extLst>
                  <a:ext uri="{FF2B5EF4-FFF2-40B4-BE49-F238E27FC236}">
                    <a16:creationId xmlns:a16="http://schemas.microsoft.com/office/drawing/2014/main" id="{1BA69C32-D559-4B5F-88CA-199BAB225633}"/>
                  </a:ext>
                </a:extLst>
              </p:cNvPr>
              <p:cNvSpPr/>
              <p:nvPr/>
            </p:nvSpPr>
            <p:spPr>
              <a:xfrm>
                <a:off x="313604" y="223548"/>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5" name="Connection Line">
                <a:extLst>
                  <a:ext uri="{FF2B5EF4-FFF2-40B4-BE49-F238E27FC236}">
                    <a16:creationId xmlns:a16="http://schemas.microsoft.com/office/drawing/2014/main" id="{2733CFA4-44B0-4113-9FBF-75736F30266B}"/>
                  </a:ext>
                </a:extLst>
              </p:cNvPr>
              <p:cNvSpPr/>
              <p:nvPr/>
            </p:nvSpPr>
            <p:spPr>
              <a:xfrm>
                <a:off x="304866" y="217896"/>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6" name="Connection Line">
                <a:extLst>
                  <a:ext uri="{FF2B5EF4-FFF2-40B4-BE49-F238E27FC236}">
                    <a16:creationId xmlns:a16="http://schemas.microsoft.com/office/drawing/2014/main" id="{0459C35A-557B-4213-A5F7-D9D591B9BD4E}"/>
                  </a:ext>
                </a:extLst>
              </p:cNvPr>
              <p:cNvSpPr/>
              <p:nvPr/>
            </p:nvSpPr>
            <p:spPr>
              <a:xfrm>
                <a:off x="296356" y="210096"/>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7" name="Connection Line">
                <a:extLst>
                  <a:ext uri="{FF2B5EF4-FFF2-40B4-BE49-F238E27FC236}">
                    <a16:creationId xmlns:a16="http://schemas.microsoft.com/office/drawing/2014/main" id="{1D6D2FB2-FE13-446E-BCAB-62DAB5ECA567}"/>
                  </a:ext>
                </a:extLst>
              </p:cNvPr>
              <p:cNvSpPr/>
              <p:nvPr/>
            </p:nvSpPr>
            <p:spPr>
              <a:xfrm>
                <a:off x="287677" y="204489"/>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8" name="Connection Line">
                <a:extLst>
                  <a:ext uri="{FF2B5EF4-FFF2-40B4-BE49-F238E27FC236}">
                    <a16:creationId xmlns:a16="http://schemas.microsoft.com/office/drawing/2014/main" id="{DD760CC1-34FD-4FC4-9BB0-FCA7B3D348CE}"/>
                  </a:ext>
                </a:extLst>
              </p:cNvPr>
              <p:cNvSpPr/>
              <p:nvPr/>
            </p:nvSpPr>
            <p:spPr>
              <a:xfrm>
                <a:off x="279166" y="196689"/>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69" name="Connection Line">
                <a:extLst>
                  <a:ext uri="{FF2B5EF4-FFF2-40B4-BE49-F238E27FC236}">
                    <a16:creationId xmlns:a16="http://schemas.microsoft.com/office/drawing/2014/main" id="{A6F0DD49-5B1A-4E05-81EC-610EA988F444}"/>
                  </a:ext>
                </a:extLst>
              </p:cNvPr>
              <p:cNvSpPr/>
              <p:nvPr/>
            </p:nvSpPr>
            <p:spPr>
              <a:xfrm>
                <a:off x="270429" y="191037"/>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70" name="Connection Line">
                <a:extLst>
                  <a:ext uri="{FF2B5EF4-FFF2-40B4-BE49-F238E27FC236}">
                    <a16:creationId xmlns:a16="http://schemas.microsoft.com/office/drawing/2014/main" id="{D6981C5A-C19A-4CB4-B9B6-B4186B4373B3}"/>
                  </a:ext>
                </a:extLst>
              </p:cNvPr>
              <p:cNvSpPr/>
              <p:nvPr/>
            </p:nvSpPr>
            <p:spPr>
              <a:xfrm>
                <a:off x="261918" y="183237"/>
                <a:ext cx="8851" cy="7827"/>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grpSp>
          <p:nvGrpSpPr>
            <p:cNvPr id="34" name="Group">
              <a:extLst>
                <a:ext uri="{FF2B5EF4-FFF2-40B4-BE49-F238E27FC236}">
                  <a16:creationId xmlns:a16="http://schemas.microsoft.com/office/drawing/2014/main" id="{112A63F6-B54A-4AF4-92DB-D4142A14F548}"/>
                </a:ext>
              </a:extLst>
            </p:cNvPr>
            <p:cNvGrpSpPr/>
            <p:nvPr/>
          </p:nvGrpSpPr>
          <p:grpSpPr>
            <a:xfrm>
              <a:off x="1570965" y="1230953"/>
              <a:ext cx="343588" cy="348601"/>
              <a:chOff x="0" y="0"/>
              <a:chExt cx="343586" cy="348600"/>
            </a:xfrm>
          </p:grpSpPr>
          <p:sp>
            <p:nvSpPr>
              <p:cNvPr id="37" name="Circle">
                <a:extLst>
                  <a:ext uri="{FF2B5EF4-FFF2-40B4-BE49-F238E27FC236}">
                    <a16:creationId xmlns:a16="http://schemas.microsoft.com/office/drawing/2014/main" id="{DABB2F98-6DF4-44B0-B514-CE4A36BFE370}"/>
                  </a:ext>
                </a:extLst>
              </p:cNvPr>
              <p:cNvSpPr/>
              <p:nvPr/>
            </p:nvSpPr>
            <p:spPr>
              <a:xfrm>
                <a:off x="2448" y="0"/>
                <a:ext cx="341138" cy="348600"/>
              </a:xfrm>
              <a:prstGeom prst="ellipse">
                <a:avLst/>
              </a:prstGeom>
              <a:noFill/>
              <a:ln w="19050" cap="flat">
                <a:solidFill>
                  <a:schemeClr val="accent4">
                    <a:hueOff val="-476017"/>
                    <a:lumOff val="-10042"/>
                  </a:schemeClr>
                </a:solidFill>
                <a:prstDash val="solid"/>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38" name="Circle">
                <a:extLst>
                  <a:ext uri="{FF2B5EF4-FFF2-40B4-BE49-F238E27FC236}">
                    <a16:creationId xmlns:a16="http://schemas.microsoft.com/office/drawing/2014/main" id="{F727437B-B09C-4DF8-8123-FCC61F4A5C96}"/>
                  </a:ext>
                </a:extLst>
              </p:cNvPr>
              <p:cNvSpPr/>
              <p:nvPr/>
            </p:nvSpPr>
            <p:spPr>
              <a:xfrm>
                <a:off x="138889" y="73043"/>
                <a:ext cx="68256" cy="66276"/>
              </a:xfrm>
              <a:prstGeom prst="ellipse">
                <a:avLst/>
              </a:prstGeom>
              <a:solidFill>
                <a:schemeClr val="accent5">
                  <a:hueOff val="-82419"/>
                  <a:satOff val="-9513"/>
                  <a:lumOff val="-16343"/>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39" name="Circle">
                <a:extLst>
                  <a:ext uri="{FF2B5EF4-FFF2-40B4-BE49-F238E27FC236}">
                    <a16:creationId xmlns:a16="http://schemas.microsoft.com/office/drawing/2014/main" id="{1204DA9B-BB27-4027-A186-4937ECD0F6C0}"/>
                  </a:ext>
                </a:extLst>
              </p:cNvPr>
              <p:cNvSpPr/>
              <p:nvPr/>
            </p:nvSpPr>
            <p:spPr>
              <a:xfrm>
                <a:off x="138889" y="192292"/>
                <a:ext cx="68256" cy="66276"/>
              </a:xfrm>
              <a:prstGeom prst="ellipse">
                <a:avLst/>
              </a:prstGeom>
              <a:solidFill>
                <a:schemeClr val="accent1">
                  <a:lumOff val="-13575"/>
                </a:schemeClr>
              </a:solidFill>
              <a:ln w="19050" cap="flat">
                <a:solidFill>
                  <a:schemeClr val="tx1"/>
                </a:solid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40" name="Connection Line">
                <a:extLst>
                  <a:ext uri="{FF2B5EF4-FFF2-40B4-BE49-F238E27FC236}">
                    <a16:creationId xmlns:a16="http://schemas.microsoft.com/office/drawing/2014/main" id="{E0A1D429-99F0-4802-B039-CA9BEE6FE927}"/>
                  </a:ext>
                </a:extLst>
              </p:cNvPr>
              <p:cNvSpPr/>
              <p:nvPr/>
            </p:nvSpPr>
            <p:spPr>
              <a:xfrm>
                <a:off x="206762" y="8700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1" name="Connection Line">
                <a:extLst>
                  <a:ext uri="{FF2B5EF4-FFF2-40B4-BE49-F238E27FC236}">
                    <a16:creationId xmlns:a16="http://schemas.microsoft.com/office/drawing/2014/main" id="{2ECE92D1-EDC4-4241-9B93-094C081CF0C4}"/>
                  </a:ext>
                </a:extLst>
              </p:cNvPr>
              <p:cNvSpPr/>
              <p:nvPr/>
            </p:nvSpPr>
            <p:spPr>
              <a:xfrm>
                <a:off x="213392" y="7784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2" name="Connection Line">
                <a:extLst>
                  <a:ext uri="{FF2B5EF4-FFF2-40B4-BE49-F238E27FC236}">
                    <a16:creationId xmlns:a16="http://schemas.microsoft.com/office/drawing/2014/main" id="{24ED6E6F-1AF9-4E0C-9187-2337B03D2281}"/>
                  </a:ext>
                </a:extLst>
              </p:cNvPr>
              <p:cNvSpPr/>
              <p:nvPr/>
            </p:nvSpPr>
            <p:spPr>
              <a:xfrm>
                <a:off x="216408" y="68827"/>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3" name="Connection Line">
                <a:extLst>
                  <a:ext uri="{FF2B5EF4-FFF2-40B4-BE49-F238E27FC236}">
                    <a16:creationId xmlns:a16="http://schemas.microsoft.com/office/drawing/2014/main" id="{44D57C51-1608-45BA-92E2-C36047096C8C}"/>
                  </a:ext>
                </a:extLst>
              </p:cNvPr>
              <p:cNvSpPr/>
              <p:nvPr/>
            </p:nvSpPr>
            <p:spPr>
              <a:xfrm>
                <a:off x="223037" y="59667"/>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4" name="Connection Line">
                <a:extLst>
                  <a:ext uri="{FF2B5EF4-FFF2-40B4-BE49-F238E27FC236}">
                    <a16:creationId xmlns:a16="http://schemas.microsoft.com/office/drawing/2014/main" id="{181D0553-11DC-4A16-834E-2375483EF666}"/>
                  </a:ext>
                </a:extLst>
              </p:cNvPr>
              <p:cNvSpPr/>
              <p:nvPr/>
            </p:nvSpPr>
            <p:spPr>
              <a:xfrm>
                <a:off x="226021" y="50711"/>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5" name="Connection Line">
                <a:extLst>
                  <a:ext uri="{FF2B5EF4-FFF2-40B4-BE49-F238E27FC236}">
                    <a16:creationId xmlns:a16="http://schemas.microsoft.com/office/drawing/2014/main" id="{F434E396-2FF4-4F64-BB7C-160AB79FBDFB}"/>
                  </a:ext>
                </a:extLst>
              </p:cNvPr>
              <p:cNvSpPr/>
              <p:nvPr/>
            </p:nvSpPr>
            <p:spPr>
              <a:xfrm>
                <a:off x="232650" y="41551"/>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6" name="Connection Line">
                <a:extLst>
                  <a:ext uri="{FF2B5EF4-FFF2-40B4-BE49-F238E27FC236}">
                    <a16:creationId xmlns:a16="http://schemas.microsoft.com/office/drawing/2014/main" id="{945A4FE1-037F-4723-92D1-185F578668B1}"/>
                  </a:ext>
                </a:extLst>
              </p:cNvPr>
              <p:cNvSpPr/>
              <p:nvPr/>
            </p:nvSpPr>
            <p:spPr>
              <a:xfrm>
                <a:off x="235666" y="32534"/>
                <a:ext cx="6657" cy="9051"/>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7" name="Connection Line">
                <a:extLst>
                  <a:ext uri="{FF2B5EF4-FFF2-40B4-BE49-F238E27FC236}">
                    <a16:creationId xmlns:a16="http://schemas.microsoft.com/office/drawing/2014/main" id="{EB3C1603-7956-45DB-BD14-C711C15FB2C0}"/>
                  </a:ext>
                </a:extLst>
              </p:cNvPr>
              <p:cNvSpPr/>
              <p:nvPr/>
            </p:nvSpPr>
            <p:spPr>
              <a:xfrm>
                <a:off x="242296" y="23374"/>
                <a:ext cx="6670" cy="9156"/>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8" name="Connection Line">
                <a:extLst>
                  <a:ext uri="{FF2B5EF4-FFF2-40B4-BE49-F238E27FC236}">
                    <a16:creationId xmlns:a16="http://schemas.microsoft.com/office/drawing/2014/main" id="{1CDB4A98-CCE9-4169-965D-C5F4CCDA45F2}"/>
                  </a:ext>
                </a:extLst>
              </p:cNvPr>
              <p:cNvSpPr/>
              <p:nvPr/>
            </p:nvSpPr>
            <p:spPr>
              <a:xfrm>
                <a:off x="169243" y="184499"/>
                <a:ext cx="2830" cy="6212"/>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49" name="Connection Line">
                <a:extLst>
                  <a:ext uri="{FF2B5EF4-FFF2-40B4-BE49-F238E27FC236}">
                    <a16:creationId xmlns:a16="http://schemas.microsoft.com/office/drawing/2014/main" id="{EEE4250C-4EDF-4D67-B278-E5ADD672C521}"/>
                  </a:ext>
                </a:extLst>
              </p:cNvPr>
              <p:cNvSpPr/>
              <p:nvPr/>
            </p:nvSpPr>
            <p:spPr>
              <a:xfrm>
                <a:off x="172056" y="178245"/>
                <a:ext cx="2808" cy="6259"/>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0" name="Connection Line">
                <a:extLst>
                  <a:ext uri="{FF2B5EF4-FFF2-40B4-BE49-F238E27FC236}">
                    <a16:creationId xmlns:a16="http://schemas.microsoft.com/office/drawing/2014/main" id="{67652162-8914-4026-AD2C-5525B2967378}"/>
                  </a:ext>
                </a:extLst>
              </p:cNvPr>
              <p:cNvSpPr/>
              <p:nvPr/>
            </p:nvSpPr>
            <p:spPr>
              <a:xfrm>
                <a:off x="169886" y="172042"/>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1" name="Connection Line">
                <a:extLst>
                  <a:ext uri="{FF2B5EF4-FFF2-40B4-BE49-F238E27FC236}">
                    <a16:creationId xmlns:a16="http://schemas.microsoft.com/office/drawing/2014/main" id="{968286D8-86A1-4DD3-AF9F-C1FB20031CC6}"/>
                  </a:ext>
                </a:extLst>
              </p:cNvPr>
              <p:cNvSpPr/>
              <p:nvPr/>
            </p:nvSpPr>
            <p:spPr>
              <a:xfrm>
                <a:off x="172699" y="165787"/>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2" name="Connection Line">
                <a:extLst>
                  <a:ext uri="{FF2B5EF4-FFF2-40B4-BE49-F238E27FC236}">
                    <a16:creationId xmlns:a16="http://schemas.microsoft.com/office/drawing/2014/main" id="{EB7D8DBA-7198-48CC-AFED-12D7C3A9C62A}"/>
                  </a:ext>
                </a:extLst>
              </p:cNvPr>
              <p:cNvSpPr/>
              <p:nvPr/>
            </p:nvSpPr>
            <p:spPr>
              <a:xfrm>
                <a:off x="170526" y="159626"/>
                <a:ext cx="2830"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3" name="Connection Line">
                <a:extLst>
                  <a:ext uri="{FF2B5EF4-FFF2-40B4-BE49-F238E27FC236}">
                    <a16:creationId xmlns:a16="http://schemas.microsoft.com/office/drawing/2014/main" id="{BFCA02DC-5C55-4096-8714-16976A64E285}"/>
                  </a:ext>
                </a:extLst>
              </p:cNvPr>
              <p:cNvSpPr/>
              <p:nvPr/>
            </p:nvSpPr>
            <p:spPr>
              <a:xfrm>
                <a:off x="173339" y="153371"/>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4" name="Connection Line">
                <a:extLst>
                  <a:ext uri="{FF2B5EF4-FFF2-40B4-BE49-F238E27FC236}">
                    <a16:creationId xmlns:a16="http://schemas.microsoft.com/office/drawing/2014/main" id="{3916DAA0-7966-4150-AE6F-B8488DDBE0DC}"/>
                  </a:ext>
                </a:extLst>
              </p:cNvPr>
              <p:cNvSpPr/>
              <p:nvPr/>
            </p:nvSpPr>
            <p:spPr>
              <a:xfrm>
                <a:off x="171169" y="147168"/>
                <a:ext cx="2829" cy="6211"/>
              </a:xfrm>
              <a:custGeom>
                <a:avLst/>
                <a:gdLst/>
                <a:ahLst/>
                <a:cxnLst>
                  <a:cxn ang="0">
                    <a:pos x="wd2" y="hd2"/>
                  </a:cxn>
                  <a:cxn ang="5400000">
                    <a:pos x="wd2" y="hd2"/>
                  </a:cxn>
                  <a:cxn ang="10800000">
                    <a:pos x="wd2" y="hd2"/>
                  </a:cxn>
                  <a:cxn ang="16200000">
                    <a:pos x="wd2" y="hd2"/>
                  </a:cxn>
                </a:cxnLst>
                <a:rect l="0" t="0" r="r" b="b"/>
                <a:pathLst>
                  <a:path w="16215" h="21600" extrusionOk="0">
                    <a:moveTo>
                      <a:pt x="14276" y="21600"/>
                    </a:moveTo>
                    <a:cubicBezTo>
                      <a:pt x="-5385" y="13651"/>
                      <a:pt x="-4739" y="6451"/>
                      <a:pt x="16215"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5" name="Connection Line">
                <a:extLst>
                  <a:ext uri="{FF2B5EF4-FFF2-40B4-BE49-F238E27FC236}">
                    <a16:creationId xmlns:a16="http://schemas.microsoft.com/office/drawing/2014/main" id="{9B083DF2-38C0-46EB-AA07-07323A124B15}"/>
                  </a:ext>
                </a:extLst>
              </p:cNvPr>
              <p:cNvSpPr/>
              <p:nvPr/>
            </p:nvSpPr>
            <p:spPr>
              <a:xfrm>
                <a:off x="173982" y="140913"/>
                <a:ext cx="2807" cy="6260"/>
              </a:xfrm>
              <a:custGeom>
                <a:avLst/>
                <a:gdLst/>
                <a:ahLst/>
                <a:cxnLst>
                  <a:cxn ang="0">
                    <a:pos x="wd2" y="hd2"/>
                  </a:cxn>
                  <a:cxn ang="5400000">
                    <a:pos x="wd2" y="hd2"/>
                  </a:cxn>
                  <a:cxn ang="10800000">
                    <a:pos x="wd2" y="hd2"/>
                  </a:cxn>
                  <a:cxn ang="16200000">
                    <a:pos x="wd2" y="hd2"/>
                  </a:cxn>
                </a:cxnLst>
                <a:rect l="0" t="0" r="r" b="b"/>
                <a:pathLst>
                  <a:path w="16211" h="21600" extrusionOk="0">
                    <a:moveTo>
                      <a:pt x="0" y="21600"/>
                    </a:moveTo>
                    <a:cubicBezTo>
                      <a:pt x="21042" y="14889"/>
                      <a:pt x="21600" y="7689"/>
                      <a:pt x="1674"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6" name="Connection Line">
                <a:extLst>
                  <a:ext uri="{FF2B5EF4-FFF2-40B4-BE49-F238E27FC236}">
                    <a16:creationId xmlns:a16="http://schemas.microsoft.com/office/drawing/2014/main" id="{12CE7D1F-F392-4611-AA3E-404358FAC585}"/>
                  </a:ext>
                </a:extLst>
              </p:cNvPr>
              <p:cNvSpPr/>
              <p:nvPr/>
            </p:nvSpPr>
            <p:spPr>
              <a:xfrm>
                <a:off x="3780" y="17494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7" name="Connection Line">
                <a:extLst>
                  <a:ext uri="{FF2B5EF4-FFF2-40B4-BE49-F238E27FC236}">
                    <a16:creationId xmlns:a16="http://schemas.microsoft.com/office/drawing/2014/main" id="{00EF846A-39D9-4E3B-B388-4ADEDE9510A0}"/>
                  </a:ext>
                </a:extLst>
              </p:cNvPr>
              <p:cNvSpPr/>
              <p:nvPr/>
            </p:nvSpPr>
            <p:spPr>
              <a:xfrm>
                <a:off x="21529" y="17088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8" name="Connection Line">
                <a:extLst>
                  <a:ext uri="{FF2B5EF4-FFF2-40B4-BE49-F238E27FC236}">
                    <a16:creationId xmlns:a16="http://schemas.microsoft.com/office/drawing/2014/main" id="{CC19CC3A-5EBA-46A1-84AF-16AF53880F53}"/>
                  </a:ext>
                </a:extLst>
              </p:cNvPr>
              <p:cNvSpPr/>
              <p:nvPr/>
            </p:nvSpPr>
            <p:spPr>
              <a:xfrm>
                <a:off x="39399" y="15903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59" name="Connection Line">
                <a:extLst>
                  <a:ext uri="{FF2B5EF4-FFF2-40B4-BE49-F238E27FC236}">
                    <a16:creationId xmlns:a16="http://schemas.microsoft.com/office/drawing/2014/main" id="{D0A6D05C-1BB2-4D1D-A72D-91D800173EC3}"/>
                  </a:ext>
                </a:extLst>
              </p:cNvPr>
              <p:cNvSpPr/>
              <p:nvPr/>
            </p:nvSpPr>
            <p:spPr>
              <a:xfrm>
                <a:off x="57148" y="154982"/>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0" name="Connection Line">
                <a:extLst>
                  <a:ext uri="{FF2B5EF4-FFF2-40B4-BE49-F238E27FC236}">
                    <a16:creationId xmlns:a16="http://schemas.microsoft.com/office/drawing/2014/main" id="{BB2DEA42-249A-42C8-B1E4-A7810878548B}"/>
                  </a:ext>
                </a:extLst>
              </p:cNvPr>
              <p:cNvSpPr/>
              <p:nvPr/>
            </p:nvSpPr>
            <p:spPr>
              <a:xfrm>
                <a:off x="74898" y="143188"/>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1" name="Connection Line">
                <a:extLst>
                  <a:ext uri="{FF2B5EF4-FFF2-40B4-BE49-F238E27FC236}">
                    <a16:creationId xmlns:a16="http://schemas.microsoft.com/office/drawing/2014/main" id="{94C3ED71-2491-4692-9DD9-EE9BD599CB88}"/>
                  </a:ext>
                </a:extLst>
              </p:cNvPr>
              <p:cNvSpPr/>
              <p:nvPr/>
            </p:nvSpPr>
            <p:spPr>
              <a:xfrm>
                <a:off x="92647" y="139132"/>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2" name="Connection Line">
                <a:extLst>
                  <a:ext uri="{FF2B5EF4-FFF2-40B4-BE49-F238E27FC236}">
                    <a16:creationId xmlns:a16="http://schemas.microsoft.com/office/drawing/2014/main" id="{8F34E63F-D2C2-4B74-B8F3-18F755A2227A}"/>
                  </a:ext>
                </a:extLst>
              </p:cNvPr>
              <p:cNvSpPr/>
              <p:nvPr/>
            </p:nvSpPr>
            <p:spPr>
              <a:xfrm>
                <a:off x="110517" y="127284"/>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3" name="Connection Line">
                <a:extLst>
                  <a:ext uri="{FF2B5EF4-FFF2-40B4-BE49-F238E27FC236}">
                    <a16:creationId xmlns:a16="http://schemas.microsoft.com/office/drawing/2014/main" id="{07543A52-0FED-4D0A-8DC5-A2712870DFBB}"/>
                  </a:ext>
                </a:extLst>
              </p:cNvPr>
              <p:cNvSpPr/>
              <p:nvPr/>
            </p:nvSpPr>
            <p:spPr>
              <a:xfrm>
                <a:off x="128266" y="123228"/>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4" name="Connection Line">
                <a:extLst>
                  <a:ext uri="{FF2B5EF4-FFF2-40B4-BE49-F238E27FC236}">
                    <a16:creationId xmlns:a16="http://schemas.microsoft.com/office/drawing/2014/main" id="{0E2CC12E-C5D3-4A49-B60B-0A926291ACB3}"/>
                  </a:ext>
                </a:extLst>
              </p:cNvPr>
              <p:cNvSpPr/>
              <p:nvPr/>
            </p:nvSpPr>
            <p:spPr>
              <a:xfrm>
                <a:off x="0" y="191942"/>
                <a:ext cx="18685" cy="10366"/>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5" name="Connection Line">
                <a:extLst>
                  <a:ext uri="{FF2B5EF4-FFF2-40B4-BE49-F238E27FC236}">
                    <a16:creationId xmlns:a16="http://schemas.microsoft.com/office/drawing/2014/main" id="{6FAD41D4-9DF5-4BCD-97AD-14187D0D4260}"/>
                  </a:ext>
                </a:extLst>
              </p:cNvPr>
              <p:cNvSpPr/>
              <p:nvPr/>
            </p:nvSpPr>
            <p:spPr>
              <a:xfrm>
                <a:off x="18685" y="202259"/>
                <a:ext cx="18874" cy="10352"/>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6" name="Connection Line">
                <a:extLst>
                  <a:ext uri="{FF2B5EF4-FFF2-40B4-BE49-F238E27FC236}">
                    <a16:creationId xmlns:a16="http://schemas.microsoft.com/office/drawing/2014/main" id="{96FD4505-E8CD-41AE-9FCB-3EB0C8236308}"/>
                  </a:ext>
                </a:extLst>
              </p:cNvPr>
              <p:cNvSpPr/>
              <p:nvPr/>
            </p:nvSpPr>
            <p:spPr>
              <a:xfrm>
                <a:off x="37508" y="202654"/>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7" name="Connection Line">
                <a:extLst>
                  <a:ext uri="{FF2B5EF4-FFF2-40B4-BE49-F238E27FC236}">
                    <a16:creationId xmlns:a16="http://schemas.microsoft.com/office/drawing/2014/main" id="{BF821D10-6B65-4A3A-9905-FD47ACBEB7A8}"/>
                  </a:ext>
                </a:extLst>
              </p:cNvPr>
              <p:cNvSpPr/>
              <p:nvPr/>
            </p:nvSpPr>
            <p:spPr>
              <a:xfrm>
                <a:off x="56194" y="212972"/>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8" name="Connection Line">
                <a:extLst>
                  <a:ext uri="{FF2B5EF4-FFF2-40B4-BE49-F238E27FC236}">
                    <a16:creationId xmlns:a16="http://schemas.microsoft.com/office/drawing/2014/main" id="{6AC5056C-E1B3-4532-9BD4-6E6AE24A2DAF}"/>
                  </a:ext>
                </a:extLst>
              </p:cNvPr>
              <p:cNvSpPr/>
              <p:nvPr/>
            </p:nvSpPr>
            <p:spPr>
              <a:xfrm>
                <a:off x="74890" y="213330"/>
                <a:ext cx="18686"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69" name="Connection Line">
                <a:extLst>
                  <a:ext uri="{FF2B5EF4-FFF2-40B4-BE49-F238E27FC236}">
                    <a16:creationId xmlns:a16="http://schemas.microsoft.com/office/drawing/2014/main" id="{E44728AD-25D1-448A-9349-01B91E49E801}"/>
                  </a:ext>
                </a:extLst>
              </p:cNvPr>
              <p:cNvSpPr/>
              <p:nvPr/>
            </p:nvSpPr>
            <p:spPr>
              <a:xfrm>
                <a:off x="93576" y="223648"/>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0" name="Connection Line">
                <a:extLst>
                  <a:ext uri="{FF2B5EF4-FFF2-40B4-BE49-F238E27FC236}">
                    <a16:creationId xmlns:a16="http://schemas.microsoft.com/office/drawing/2014/main" id="{0D24FB29-E12B-452F-9B32-92AC466C485D}"/>
                  </a:ext>
                </a:extLst>
              </p:cNvPr>
              <p:cNvSpPr/>
              <p:nvPr/>
            </p:nvSpPr>
            <p:spPr>
              <a:xfrm>
                <a:off x="112399" y="224043"/>
                <a:ext cx="18685" cy="10367"/>
              </a:xfrm>
              <a:custGeom>
                <a:avLst/>
                <a:gdLst/>
                <a:ahLst/>
                <a:cxnLst>
                  <a:cxn ang="0">
                    <a:pos x="wd2" y="hd2"/>
                  </a:cxn>
                  <a:cxn ang="5400000">
                    <a:pos x="wd2" y="hd2"/>
                  </a:cxn>
                  <a:cxn ang="10800000">
                    <a:pos x="wd2" y="hd2"/>
                  </a:cxn>
                  <a:cxn ang="16200000">
                    <a:pos x="wd2" y="hd2"/>
                  </a:cxn>
                </a:cxnLst>
                <a:rect l="0" t="0" r="r" b="b"/>
                <a:pathLst>
                  <a:path w="21600" h="16592" extrusionOk="0">
                    <a:moveTo>
                      <a:pt x="0" y="7962"/>
                    </a:moveTo>
                    <a:cubicBezTo>
                      <a:pt x="11506" y="-5008"/>
                      <a:pt x="18706" y="-2131"/>
                      <a:pt x="21600" y="16592"/>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1" name="Connection Line">
                <a:extLst>
                  <a:ext uri="{FF2B5EF4-FFF2-40B4-BE49-F238E27FC236}">
                    <a16:creationId xmlns:a16="http://schemas.microsoft.com/office/drawing/2014/main" id="{6DF3BB8A-2517-4F5F-A839-DA7ECAEB2419}"/>
                  </a:ext>
                </a:extLst>
              </p:cNvPr>
              <p:cNvSpPr/>
              <p:nvPr/>
            </p:nvSpPr>
            <p:spPr>
              <a:xfrm>
                <a:off x="131085" y="234361"/>
                <a:ext cx="18874" cy="10351"/>
              </a:xfrm>
              <a:custGeom>
                <a:avLst/>
                <a:gdLst/>
                <a:ahLst/>
                <a:cxnLst>
                  <a:cxn ang="0">
                    <a:pos x="wd2" y="hd2"/>
                  </a:cxn>
                  <a:cxn ang="5400000">
                    <a:pos x="wd2" y="hd2"/>
                  </a:cxn>
                  <a:cxn ang="10800000">
                    <a:pos x="wd2" y="hd2"/>
                  </a:cxn>
                  <a:cxn ang="16200000">
                    <a:pos x="wd2" y="hd2"/>
                  </a:cxn>
                </a:cxnLst>
                <a:rect l="0" t="0" r="r" b="b"/>
                <a:pathLst>
                  <a:path w="21600" h="16575" extrusionOk="0">
                    <a:moveTo>
                      <a:pt x="0" y="0"/>
                    </a:moveTo>
                    <a:cubicBezTo>
                      <a:pt x="3191" y="18777"/>
                      <a:pt x="10391" y="21600"/>
                      <a:pt x="21600" y="8468"/>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2" name="Connection Line">
                <a:extLst>
                  <a:ext uri="{FF2B5EF4-FFF2-40B4-BE49-F238E27FC236}">
                    <a16:creationId xmlns:a16="http://schemas.microsoft.com/office/drawing/2014/main" id="{0EB0AAB5-3266-480F-AD3D-E9E94A0A8D4D}"/>
                  </a:ext>
                </a:extLst>
              </p:cNvPr>
              <p:cNvSpPr/>
              <p:nvPr/>
            </p:nvSpPr>
            <p:spPr>
              <a:xfrm>
                <a:off x="141806" y="76061"/>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3" name="Connection Line">
                <a:extLst>
                  <a:ext uri="{FF2B5EF4-FFF2-40B4-BE49-F238E27FC236}">
                    <a16:creationId xmlns:a16="http://schemas.microsoft.com/office/drawing/2014/main" id="{1B980256-3438-477E-965A-968F59AD5481}"/>
                  </a:ext>
                </a:extLst>
              </p:cNvPr>
              <p:cNvSpPr/>
              <p:nvPr/>
            </p:nvSpPr>
            <p:spPr>
              <a:xfrm>
                <a:off x="131439" y="6854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4" name="Connection Line">
                <a:extLst>
                  <a:ext uri="{FF2B5EF4-FFF2-40B4-BE49-F238E27FC236}">
                    <a16:creationId xmlns:a16="http://schemas.microsoft.com/office/drawing/2014/main" id="{F4971918-E64E-41CD-8C96-611235FC6E3F}"/>
                  </a:ext>
                </a:extLst>
              </p:cNvPr>
              <p:cNvSpPr/>
              <p:nvPr/>
            </p:nvSpPr>
            <p:spPr>
              <a:xfrm>
                <a:off x="121235" y="65146"/>
                <a:ext cx="10242"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5" name="Connection Line">
                <a:extLst>
                  <a:ext uri="{FF2B5EF4-FFF2-40B4-BE49-F238E27FC236}">
                    <a16:creationId xmlns:a16="http://schemas.microsoft.com/office/drawing/2014/main" id="{AF86ED24-FC17-4B53-B24A-35B3FBD74D6A}"/>
                  </a:ext>
                </a:extLst>
              </p:cNvPr>
              <p:cNvSpPr/>
              <p:nvPr/>
            </p:nvSpPr>
            <p:spPr>
              <a:xfrm>
                <a:off x="110868" y="57629"/>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6" name="Connection Line">
                <a:extLst>
                  <a:ext uri="{FF2B5EF4-FFF2-40B4-BE49-F238E27FC236}">
                    <a16:creationId xmlns:a16="http://schemas.microsoft.com/office/drawing/2014/main" id="{9A5281FC-8A7E-444F-BE62-C231CC17690F}"/>
                  </a:ext>
                </a:extLst>
              </p:cNvPr>
              <p:cNvSpPr/>
              <p:nvPr/>
            </p:nvSpPr>
            <p:spPr>
              <a:xfrm>
                <a:off x="100733" y="54266"/>
                <a:ext cx="10242" cy="7534"/>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7" name="Connection Line">
                <a:extLst>
                  <a:ext uri="{FF2B5EF4-FFF2-40B4-BE49-F238E27FC236}">
                    <a16:creationId xmlns:a16="http://schemas.microsoft.com/office/drawing/2014/main" id="{5D6C8C4A-0E6B-4EF1-B09D-550E08820F8A}"/>
                  </a:ext>
                </a:extLst>
              </p:cNvPr>
              <p:cNvSpPr/>
              <p:nvPr/>
            </p:nvSpPr>
            <p:spPr>
              <a:xfrm>
                <a:off x="90366" y="46749"/>
                <a:ext cx="10362" cy="7549"/>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8" name="Connection Line">
                <a:extLst>
                  <a:ext uri="{FF2B5EF4-FFF2-40B4-BE49-F238E27FC236}">
                    <a16:creationId xmlns:a16="http://schemas.microsoft.com/office/drawing/2014/main" id="{3C5C24A9-88FA-406A-B090-B73B34430B4F}"/>
                  </a:ext>
                </a:extLst>
              </p:cNvPr>
              <p:cNvSpPr/>
              <p:nvPr/>
            </p:nvSpPr>
            <p:spPr>
              <a:xfrm>
                <a:off x="80162" y="43351"/>
                <a:ext cx="10243" cy="7533"/>
              </a:xfrm>
              <a:custGeom>
                <a:avLst/>
                <a:gdLst/>
                <a:ahLst/>
                <a:cxnLst>
                  <a:cxn ang="0">
                    <a:pos x="wd2" y="hd2"/>
                  </a:cxn>
                  <a:cxn ang="5400000">
                    <a:pos x="wd2" y="hd2"/>
                  </a:cxn>
                  <a:cxn ang="10800000">
                    <a:pos x="wd2" y="hd2"/>
                  </a:cxn>
                  <a:cxn ang="16200000">
                    <a:pos x="wd2" y="hd2"/>
                  </a:cxn>
                </a:cxnLst>
                <a:rect l="0" t="0" r="r" b="b"/>
                <a:pathLst>
                  <a:path w="21600" h="17177" extrusionOk="0">
                    <a:moveTo>
                      <a:pt x="21600" y="12480"/>
                    </a:moveTo>
                    <a:cubicBezTo>
                      <a:pt x="7737" y="21600"/>
                      <a:pt x="537" y="17440"/>
                      <a:pt x="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79" name="Connection Line">
                <a:extLst>
                  <a:ext uri="{FF2B5EF4-FFF2-40B4-BE49-F238E27FC236}">
                    <a16:creationId xmlns:a16="http://schemas.microsoft.com/office/drawing/2014/main" id="{3CB0721C-E67E-4AF6-AA19-BB668A1E919D}"/>
                  </a:ext>
                </a:extLst>
              </p:cNvPr>
              <p:cNvSpPr/>
              <p:nvPr/>
            </p:nvSpPr>
            <p:spPr>
              <a:xfrm>
                <a:off x="69795" y="35834"/>
                <a:ext cx="10362" cy="7548"/>
              </a:xfrm>
              <a:custGeom>
                <a:avLst/>
                <a:gdLst/>
                <a:ahLst/>
                <a:cxnLst>
                  <a:cxn ang="0">
                    <a:pos x="wd2" y="hd2"/>
                  </a:cxn>
                  <a:cxn ang="5400000">
                    <a:pos x="wd2" y="hd2"/>
                  </a:cxn>
                  <a:cxn ang="10800000">
                    <a:pos x="wd2" y="hd2"/>
                  </a:cxn>
                  <a:cxn ang="16200000">
                    <a:pos x="wd2" y="hd2"/>
                  </a:cxn>
                </a:cxnLst>
                <a:rect l="0" t="0" r="r" b="b"/>
                <a:pathLst>
                  <a:path w="21600" h="17148" extrusionOk="0">
                    <a:moveTo>
                      <a:pt x="21600" y="17148"/>
                    </a:moveTo>
                    <a:cubicBezTo>
                      <a:pt x="20732" y="-341"/>
                      <a:pt x="13532" y="-4452"/>
                      <a:pt x="0" y="4815"/>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0" name="Connection Line">
                <a:extLst>
                  <a:ext uri="{FF2B5EF4-FFF2-40B4-BE49-F238E27FC236}">
                    <a16:creationId xmlns:a16="http://schemas.microsoft.com/office/drawing/2014/main" id="{3432D578-9DF0-4864-A885-DBED1B3C4C2B}"/>
                  </a:ext>
                </a:extLst>
              </p:cNvPr>
              <p:cNvSpPr/>
              <p:nvPr/>
            </p:nvSpPr>
            <p:spPr>
              <a:xfrm>
                <a:off x="111285" y="326554"/>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1" name="Connection Line">
                <a:extLst>
                  <a:ext uri="{FF2B5EF4-FFF2-40B4-BE49-F238E27FC236}">
                    <a16:creationId xmlns:a16="http://schemas.microsoft.com/office/drawing/2014/main" id="{89D5A702-BB40-4FB9-BB04-12DBFAAE3F3E}"/>
                  </a:ext>
                </a:extLst>
              </p:cNvPr>
              <p:cNvSpPr/>
              <p:nvPr/>
            </p:nvSpPr>
            <p:spPr>
              <a:xfrm>
                <a:off x="119426" y="315306"/>
                <a:ext cx="8191"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2" name="Connection Line">
                <a:extLst>
                  <a:ext uri="{FF2B5EF4-FFF2-40B4-BE49-F238E27FC236}">
                    <a16:creationId xmlns:a16="http://schemas.microsoft.com/office/drawing/2014/main" id="{90E4D009-BFAF-4DE4-A5AD-90A212EACE01}"/>
                  </a:ext>
                </a:extLst>
              </p:cNvPr>
              <p:cNvSpPr/>
              <p:nvPr/>
            </p:nvSpPr>
            <p:spPr>
              <a:xfrm>
                <a:off x="123130" y="304233"/>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3" name="Connection Line">
                <a:extLst>
                  <a:ext uri="{FF2B5EF4-FFF2-40B4-BE49-F238E27FC236}">
                    <a16:creationId xmlns:a16="http://schemas.microsoft.com/office/drawing/2014/main" id="{A7AD317E-43CA-4A70-8BB9-837325FED7DE}"/>
                  </a:ext>
                </a:extLst>
              </p:cNvPr>
              <p:cNvSpPr/>
              <p:nvPr/>
            </p:nvSpPr>
            <p:spPr>
              <a:xfrm>
                <a:off x="131271" y="292984"/>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4" name="Connection Line">
                <a:extLst>
                  <a:ext uri="{FF2B5EF4-FFF2-40B4-BE49-F238E27FC236}">
                    <a16:creationId xmlns:a16="http://schemas.microsoft.com/office/drawing/2014/main" id="{7EC48695-5749-4852-9711-46F3068ACFB3}"/>
                  </a:ext>
                </a:extLst>
              </p:cNvPr>
              <p:cNvSpPr/>
              <p:nvPr/>
            </p:nvSpPr>
            <p:spPr>
              <a:xfrm>
                <a:off x="134935" y="281987"/>
                <a:ext cx="8174"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5" name="Connection Line">
                <a:extLst>
                  <a:ext uri="{FF2B5EF4-FFF2-40B4-BE49-F238E27FC236}">
                    <a16:creationId xmlns:a16="http://schemas.microsoft.com/office/drawing/2014/main" id="{13B959A7-46A2-431E-B2C8-5682E5BBED22}"/>
                  </a:ext>
                </a:extLst>
              </p:cNvPr>
              <p:cNvSpPr/>
              <p:nvPr/>
            </p:nvSpPr>
            <p:spPr>
              <a:xfrm>
                <a:off x="143076" y="270739"/>
                <a:ext cx="8190" cy="11243"/>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6" name="Connection Line">
                <a:extLst>
                  <a:ext uri="{FF2B5EF4-FFF2-40B4-BE49-F238E27FC236}">
                    <a16:creationId xmlns:a16="http://schemas.microsoft.com/office/drawing/2014/main" id="{A6E0C6AE-6DBE-4F08-A402-8D3245A1FE42}"/>
                  </a:ext>
                </a:extLst>
              </p:cNvPr>
              <p:cNvSpPr/>
              <p:nvPr/>
            </p:nvSpPr>
            <p:spPr>
              <a:xfrm>
                <a:off x="146779" y="259666"/>
                <a:ext cx="8175" cy="11114"/>
              </a:xfrm>
              <a:custGeom>
                <a:avLst/>
                <a:gdLst/>
                <a:ahLst/>
                <a:cxnLst>
                  <a:cxn ang="0">
                    <a:pos x="wd2" y="hd2"/>
                  </a:cxn>
                  <a:cxn ang="5400000">
                    <a:pos x="wd2" y="hd2"/>
                  </a:cxn>
                  <a:cxn ang="10800000">
                    <a:pos x="wd2" y="hd2"/>
                  </a:cxn>
                  <a:cxn ang="16200000">
                    <a:pos x="wd2" y="hd2"/>
                  </a:cxn>
                </a:cxnLst>
                <a:rect l="0" t="0" r="r" b="b"/>
                <a:pathLst>
                  <a:path w="17177" h="21600" extrusionOk="0">
                    <a:moveTo>
                      <a:pt x="4697" y="21600"/>
                    </a:moveTo>
                    <a:cubicBezTo>
                      <a:pt x="-4423" y="7737"/>
                      <a:pt x="-263" y="537"/>
                      <a:pt x="17177"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7" name="Connection Line">
                <a:extLst>
                  <a:ext uri="{FF2B5EF4-FFF2-40B4-BE49-F238E27FC236}">
                    <a16:creationId xmlns:a16="http://schemas.microsoft.com/office/drawing/2014/main" id="{3799C4E0-D683-49DD-B6D6-A6574AF1051A}"/>
                  </a:ext>
                </a:extLst>
              </p:cNvPr>
              <p:cNvSpPr/>
              <p:nvPr/>
            </p:nvSpPr>
            <p:spPr>
              <a:xfrm>
                <a:off x="154920" y="248417"/>
                <a:ext cx="8190" cy="11244"/>
              </a:xfrm>
              <a:custGeom>
                <a:avLst/>
                <a:gdLst/>
                <a:ahLst/>
                <a:cxnLst>
                  <a:cxn ang="0">
                    <a:pos x="wd2" y="hd2"/>
                  </a:cxn>
                  <a:cxn ang="5400000">
                    <a:pos x="wd2" y="hd2"/>
                  </a:cxn>
                  <a:cxn ang="10800000">
                    <a:pos x="wd2" y="hd2"/>
                  </a:cxn>
                  <a:cxn ang="16200000">
                    <a:pos x="wd2" y="hd2"/>
                  </a:cxn>
                </a:cxnLst>
                <a:rect l="0" t="0" r="r" b="b"/>
                <a:pathLst>
                  <a:path w="17148" h="21600" extrusionOk="0">
                    <a:moveTo>
                      <a:pt x="0" y="21600"/>
                    </a:moveTo>
                    <a:cubicBezTo>
                      <a:pt x="17489" y="20732"/>
                      <a:pt x="21600" y="13532"/>
                      <a:pt x="12333"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8" name="Connection Line">
                <a:extLst>
                  <a:ext uri="{FF2B5EF4-FFF2-40B4-BE49-F238E27FC236}">
                    <a16:creationId xmlns:a16="http://schemas.microsoft.com/office/drawing/2014/main" id="{1A6125F2-9F0B-47DF-B2BC-0033D1C4A0C9}"/>
                  </a:ext>
                </a:extLst>
              </p:cNvPr>
              <p:cNvSpPr/>
              <p:nvPr/>
            </p:nvSpPr>
            <p:spPr>
              <a:xfrm>
                <a:off x="195710" y="194156"/>
                <a:ext cx="17780" cy="11942"/>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89" name="Connection Line">
                <a:extLst>
                  <a:ext uri="{FF2B5EF4-FFF2-40B4-BE49-F238E27FC236}">
                    <a16:creationId xmlns:a16="http://schemas.microsoft.com/office/drawing/2014/main" id="{A9D42EA7-900F-45B7-A0CA-9F1071EEB645}"/>
                  </a:ext>
                </a:extLst>
              </p:cNvPr>
              <p:cNvSpPr/>
              <p:nvPr/>
            </p:nvSpPr>
            <p:spPr>
              <a:xfrm>
                <a:off x="213459" y="190100"/>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0" name="Connection Line">
                <a:extLst>
                  <a:ext uri="{FF2B5EF4-FFF2-40B4-BE49-F238E27FC236}">
                    <a16:creationId xmlns:a16="http://schemas.microsoft.com/office/drawing/2014/main" id="{7B067ED6-446E-4199-904D-7890592921F6}"/>
                  </a:ext>
                </a:extLst>
              </p:cNvPr>
              <p:cNvSpPr/>
              <p:nvPr/>
            </p:nvSpPr>
            <p:spPr>
              <a:xfrm>
                <a:off x="231329" y="178252"/>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1" name="Connection Line">
                <a:extLst>
                  <a:ext uri="{FF2B5EF4-FFF2-40B4-BE49-F238E27FC236}">
                    <a16:creationId xmlns:a16="http://schemas.microsoft.com/office/drawing/2014/main" id="{E34662A9-AFBD-427D-9208-FB7AB8CAD825}"/>
                  </a:ext>
                </a:extLst>
              </p:cNvPr>
              <p:cNvSpPr/>
              <p:nvPr/>
            </p:nvSpPr>
            <p:spPr>
              <a:xfrm>
                <a:off x="249078" y="174196"/>
                <a:ext cx="17858" cy="12004"/>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2" name="Connection Line">
                <a:extLst>
                  <a:ext uri="{FF2B5EF4-FFF2-40B4-BE49-F238E27FC236}">
                    <a16:creationId xmlns:a16="http://schemas.microsoft.com/office/drawing/2014/main" id="{4C4F2ED0-0017-44C6-ACFE-431A30639932}"/>
                  </a:ext>
                </a:extLst>
              </p:cNvPr>
              <p:cNvSpPr/>
              <p:nvPr/>
            </p:nvSpPr>
            <p:spPr>
              <a:xfrm>
                <a:off x="266828" y="162401"/>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3" name="Connection Line">
                <a:extLst>
                  <a:ext uri="{FF2B5EF4-FFF2-40B4-BE49-F238E27FC236}">
                    <a16:creationId xmlns:a16="http://schemas.microsoft.com/office/drawing/2014/main" id="{28D0576D-9F10-4A11-843C-51D2CFEF0EEF}"/>
                  </a:ext>
                </a:extLst>
              </p:cNvPr>
              <p:cNvSpPr/>
              <p:nvPr/>
            </p:nvSpPr>
            <p:spPr>
              <a:xfrm>
                <a:off x="284577" y="158345"/>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4" name="Connection Line">
                <a:extLst>
                  <a:ext uri="{FF2B5EF4-FFF2-40B4-BE49-F238E27FC236}">
                    <a16:creationId xmlns:a16="http://schemas.microsoft.com/office/drawing/2014/main" id="{DBA4799D-8DF5-413B-887E-9200F25A5128}"/>
                  </a:ext>
                </a:extLst>
              </p:cNvPr>
              <p:cNvSpPr/>
              <p:nvPr/>
            </p:nvSpPr>
            <p:spPr>
              <a:xfrm>
                <a:off x="302447" y="146497"/>
                <a:ext cx="17780" cy="11943"/>
              </a:xfrm>
              <a:custGeom>
                <a:avLst/>
                <a:gdLst/>
                <a:ahLst/>
                <a:cxnLst>
                  <a:cxn ang="0">
                    <a:pos x="wd2" y="hd2"/>
                  </a:cxn>
                  <a:cxn ang="5400000">
                    <a:pos x="wd2" y="hd2"/>
                  </a:cxn>
                  <a:cxn ang="10800000">
                    <a:pos x="wd2" y="hd2"/>
                  </a:cxn>
                  <a:cxn ang="16200000">
                    <a:pos x="wd2" y="hd2"/>
                  </a:cxn>
                </a:cxnLst>
                <a:rect l="0" t="0" r="r" b="b"/>
                <a:pathLst>
                  <a:path w="21600" h="16935" extrusionOk="0">
                    <a:moveTo>
                      <a:pt x="0" y="16935"/>
                    </a:moveTo>
                    <a:cubicBezTo>
                      <a:pt x="2935" y="-940"/>
                      <a:pt x="10135" y="-4665"/>
                      <a:pt x="21600" y="576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5" name="Connection Line">
                <a:extLst>
                  <a:ext uri="{FF2B5EF4-FFF2-40B4-BE49-F238E27FC236}">
                    <a16:creationId xmlns:a16="http://schemas.microsoft.com/office/drawing/2014/main" id="{51D04803-C9D5-4FFA-890D-8E2A0599FFEB}"/>
                  </a:ext>
                </a:extLst>
              </p:cNvPr>
              <p:cNvSpPr/>
              <p:nvPr/>
            </p:nvSpPr>
            <p:spPr>
              <a:xfrm>
                <a:off x="320196" y="142441"/>
                <a:ext cx="17858" cy="12005"/>
              </a:xfrm>
              <a:custGeom>
                <a:avLst/>
                <a:gdLst/>
                <a:ahLst/>
                <a:cxnLst>
                  <a:cxn ang="0">
                    <a:pos x="wd2" y="hd2"/>
                  </a:cxn>
                  <a:cxn ang="5400000">
                    <a:pos x="wd2" y="hd2"/>
                  </a:cxn>
                  <a:cxn ang="10800000">
                    <a:pos x="wd2" y="hd2"/>
                  </a:cxn>
                  <a:cxn ang="16200000">
                    <a:pos x="wd2" y="hd2"/>
                  </a:cxn>
                </a:cxnLst>
                <a:rect l="0" t="0" r="r" b="b"/>
                <a:pathLst>
                  <a:path w="21600" h="16979" extrusionOk="0">
                    <a:moveTo>
                      <a:pt x="0" y="11430"/>
                    </a:moveTo>
                    <a:cubicBezTo>
                      <a:pt x="11701" y="21600"/>
                      <a:pt x="18901" y="17790"/>
                      <a:pt x="21600"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6" name="Connection Line">
                <a:extLst>
                  <a:ext uri="{FF2B5EF4-FFF2-40B4-BE49-F238E27FC236}">
                    <a16:creationId xmlns:a16="http://schemas.microsoft.com/office/drawing/2014/main" id="{0A2AFA18-5599-4E3E-8151-4EEBFDFCAC90}"/>
                  </a:ext>
                </a:extLst>
              </p:cNvPr>
              <p:cNvSpPr/>
              <p:nvPr/>
            </p:nvSpPr>
            <p:spPr>
              <a:xfrm>
                <a:off x="322114" y="231348"/>
                <a:ext cx="8780" cy="7797"/>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7" name="Connection Line">
                <a:extLst>
                  <a:ext uri="{FF2B5EF4-FFF2-40B4-BE49-F238E27FC236}">
                    <a16:creationId xmlns:a16="http://schemas.microsoft.com/office/drawing/2014/main" id="{06EA46C2-5891-40B0-A3C8-6A46F129B846}"/>
                  </a:ext>
                </a:extLst>
              </p:cNvPr>
              <p:cNvSpPr/>
              <p:nvPr/>
            </p:nvSpPr>
            <p:spPr>
              <a:xfrm>
                <a:off x="313604" y="223548"/>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8" name="Connection Line">
                <a:extLst>
                  <a:ext uri="{FF2B5EF4-FFF2-40B4-BE49-F238E27FC236}">
                    <a16:creationId xmlns:a16="http://schemas.microsoft.com/office/drawing/2014/main" id="{6C8E499B-8F79-4027-A5D1-FEEC4D54F07B}"/>
                  </a:ext>
                </a:extLst>
              </p:cNvPr>
              <p:cNvSpPr/>
              <p:nvPr/>
            </p:nvSpPr>
            <p:spPr>
              <a:xfrm>
                <a:off x="304866" y="217896"/>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99" name="Connection Line">
                <a:extLst>
                  <a:ext uri="{FF2B5EF4-FFF2-40B4-BE49-F238E27FC236}">
                    <a16:creationId xmlns:a16="http://schemas.microsoft.com/office/drawing/2014/main" id="{897C19AE-8E5D-4A07-996F-A58317CE3541}"/>
                  </a:ext>
                </a:extLst>
              </p:cNvPr>
              <p:cNvSpPr/>
              <p:nvPr/>
            </p:nvSpPr>
            <p:spPr>
              <a:xfrm>
                <a:off x="296356" y="210096"/>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0" name="Connection Line">
                <a:extLst>
                  <a:ext uri="{FF2B5EF4-FFF2-40B4-BE49-F238E27FC236}">
                    <a16:creationId xmlns:a16="http://schemas.microsoft.com/office/drawing/2014/main" id="{9B31CED6-9A01-48C8-B36C-E0E0952387F9}"/>
                  </a:ext>
                </a:extLst>
              </p:cNvPr>
              <p:cNvSpPr/>
              <p:nvPr/>
            </p:nvSpPr>
            <p:spPr>
              <a:xfrm>
                <a:off x="287677" y="204489"/>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1" name="Connection Line">
                <a:extLst>
                  <a:ext uri="{FF2B5EF4-FFF2-40B4-BE49-F238E27FC236}">
                    <a16:creationId xmlns:a16="http://schemas.microsoft.com/office/drawing/2014/main" id="{AD82C2FF-1734-431F-BA36-AA5279406029}"/>
                  </a:ext>
                </a:extLst>
              </p:cNvPr>
              <p:cNvSpPr/>
              <p:nvPr/>
            </p:nvSpPr>
            <p:spPr>
              <a:xfrm>
                <a:off x="279166" y="196689"/>
                <a:ext cx="8850" cy="7828"/>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2" name="Connection Line">
                <a:extLst>
                  <a:ext uri="{FF2B5EF4-FFF2-40B4-BE49-F238E27FC236}">
                    <a16:creationId xmlns:a16="http://schemas.microsoft.com/office/drawing/2014/main" id="{6568844F-3CF9-45C2-917A-CDB3010C1B54}"/>
                  </a:ext>
                </a:extLst>
              </p:cNvPr>
              <p:cNvSpPr/>
              <p:nvPr/>
            </p:nvSpPr>
            <p:spPr>
              <a:xfrm>
                <a:off x="270429" y="191037"/>
                <a:ext cx="8780" cy="7796"/>
              </a:xfrm>
              <a:custGeom>
                <a:avLst/>
                <a:gdLst/>
                <a:ahLst/>
                <a:cxnLst>
                  <a:cxn ang="0">
                    <a:pos x="wd2" y="hd2"/>
                  </a:cxn>
                  <a:cxn ang="5400000">
                    <a:pos x="wd2" y="hd2"/>
                  </a:cxn>
                  <a:cxn ang="10800000">
                    <a:pos x="wd2" y="hd2"/>
                  </a:cxn>
                  <a:cxn ang="16200000">
                    <a:pos x="wd2" y="hd2"/>
                  </a:cxn>
                </a:cxnLst>
                <a:rect l="0" t="0" r="r" b="b"/>
                <a:pathLst>
                  <a:path w="19768" h="17989" extrusionOk="0">
                    <a:moveTo>
                      <a:pt x="19768" y="15537"/>
                    </a:moveTo>
                    <a:cubicBezTo>
                      <a:pt x="4609" y="21600"/>
                      <a:pt x="-1832" y="16421"/>
                      <a:pt x="446" y="0"/>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sp>
            <p:nvSpPr>
              <p:cNvPr id="103" name="Connection Line">
                <a:extLst>
                  <a:ext uri="{FF2B5EF4-FFF2-40B4-BE49-F238E27FC236}">
                    <a16:creationId xmlns:a16="http://schemas.microsoft.com/office/drawing/2014/main" id="{EADCA610-4C88-4902-8CF6-BD689839849C}"/>
                  </a:ext>
                </a:extLst>
              </p:cNvPr>
              <p:cNvSpPr/>
              <p:nvPr/>
            </p:nvSpPr>
            <p:spPr>
              <a:xfrm>
                <a:off x="261918" y="183237"/>
                <a:ext cx="8851" cy="7827"/>
              </a:xfrm>
              <a:custGeom>
                <a:avLst/>
                <a:gdLst/>
                <a:ahLst/>
                <a:cxnLst>
                  <a:cxn ang="0">
                    <a:pos x="wd2" y="hd2"/>
                  </a:cxn>
                  <a:cxn ang="5400000">
                    <a:pos x="wd2" y="hd2"/>
                  </a:cxn>
                  <a:cxn ang="10800000">
                    <a:pos x="wd2" y="hd2"/>
                  </a:cxn>
                  <a:cxn ang="16200000">
                    <a:pos x="wd2" y="hd2"/>
                  </a:cxn>
                </a:cxnLst>
                <a:rect l="0" t="0" r="r" b="b"/>
                <a:pathLst>
                  <a:path w="19975" h="17937" extrusionOk="0">
                    <a:moveTo>
                      <a:pt x="19635" y="17937"/>
                    </a:moveTo>
                    <a:cubicBezTo>
                      <a:pt x="21600" y="1464"/>
                      <a:pt x="15055" y="-3663"/>
                      <a:pt x="0" y="2557"/>
                    </a:cubicBezTo>
                  </a:path>
                </a:pathLst>
              </a:custGeom>
              <a:noFill/>
              <a:ln w="19050" cap="flat">
                <a:solidFill>
                  <a:schemeClr val="accent4">
                    <a:hueOff val="-476017"/>
                    <a:lumOff val="-10042"/>
                  </a:schemeClr>
                </a:solidFill>
                <a:prstDash val="solid"/>
                <a:miter lim="400000"/>
              </a:ln>
              <a:effectLst/>
            </p:spPr>
            <p:txBody>
              <a:bodyPr/>
              <a:lstStyle/>
              <a:p>
                <a:pPr algn="ctr" defTabSz="1381806" eaLnBrk="1" fontAlgn="auto">
                  <a:spcBef>
                    <a:spcPts val="0"/>
                  </a:spcBef>
                  <a:spcAft>
                    <a:spcPts val="0"/>
                  </a:spcAft>
                </a:pPr>
                <a:endParaRPr sz="1360" kern="0">
                  <a:solidFill>
                    <a:srgbClr val="5E5E5E"/>
                  </a:solidFill>
                  <a:latin typeface="Helvetica Neue"/>
                  <a:sym typeface="Helvetica Neue"/>
                </a:endParaRPr>
              </a:p>
            </p:txBody>
          </p:sp>
        </p:grpSp>
        <p:sp>
          <p:nvSpPr>
            <p:cNvPr id="35" name="Rectangle">
              <a:extLst>
                <a:ext uri="{FF2B5EF4-FFF2-40B4-BE49-F238E27FC236}">
                  <a16:creationId xmlns:a16="http://schemas.microsoft.com/office/drawing/2014/main" id="{EBFBB4E9-8958-48D5-8167-6FF5E5F654BB}"/>
                </a:ext>
              </a:extLst>
            </p:cNvPr>
            <p:cNvSpPr/>
            <p:nvPr/>
          </p:nvSpPr>
          <p:spPr>
            <a:xfrm>
              <a:off x="2927789" y="31354"/>
              <a:ext cx="4047187" cy="1942744"/>
            </a:xfrm>
            <a:prstGeom prst="rect">
              <a:avLst/>
            </a:prstGeom>
            <a:solidFill>
              <a:srgbClr val="C7F4AB"/>
            </a:solidFill>
            <a:ln w="19050" cap="flat">
              <a:noFill/>
              <a:miter lim="400000"/>
            </a:ln>
            <a:effectLst/>
          </p:spPr>
          <p:txBody>
            <a:bodyPr wrap="square" lIns="28787" tIns="28787" rIns="28787" bIns="28787" numCol="1" anchor="ctr">
              <a:noAutofit/>
            </a:bodyP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dirty="0">
                <a:solidFill>
                  <a:srgbClr val="000000"/>
                </a:solidFill>
                <a:latin typeface="Helvetica Neue Medium"/>
                <a:sym typeface="Helvetica Neue Medium"/>
              </a:endParaRPr>
            </a:p>
          </p:txBody>
        </p:sp>
        <p:sp>
          <p:nvSpPr>
            <p:cNvPr id="36" name="Confinement">
              <a:extLst>
                <a:ext uri="{FF2B5EF4-FFF2-40B4-BE49-F238E27FC236}">
                  <a16:creationId xmlns:a16="http://schemas.microsoft.com/office/drawing/2014/main" id="{AAD88D30-BEC7-415D-9273-B6AE168D1DE6}"/>
                </a:ext>
              </a:extLst>
            </p:cNvPr>
            <p:cNvSpPr txBox="1"/>
            <p:nvPr/>
          </p:nvSpPr>
          <p:spPr>
            <a:xfrm rot="16200000">
              <a:off x="4190090" y="-865215"/>
              <a:ext cx="908049" cy="3717920"/>
            </a:xfrm>
            <a:prstGeom prst="rect">
              <a:avLst/>
            </a:prstGeom>
            <a:noFill/>
            <a:ln w="1905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eaVert" wrap="square" lIns="28787" tIns="28787" rIns="28787" bIns="28787" numCol="1" anchor="ctr">
              <a:noAutofit/>
            </a:bodyPr>
            <a:lstStyle>
              <a:lvl1pPr>
                <a:defRPr sz="3600" b="1"/>
              </a:lvl1pPr>
            </a:lstStyle>
            <a:p>
              <a:pPr algn="ctr" defTabSz="1381806" eaLnBrk="1" fontAlgn="auto">
                <a:spcBef>
                  <a:spcPts val="0"/>
                </a:spcBef>
                <a:spcAft>
                  <a:spcPts val="0"/>
                </a:spcAft>
              </a:pPr>
              <a:r>
                <a:rPr sz="2040" kern="0" dirty="0">
                  <a:solidFill>
                    <a:srgbClr val="5E5E5E"/>
                  </a:solidFill>
                  <a:latin typeface="Helvetica Neue"/>
                  <a:sym typeface="Helvetica Neue"/>
                </a:rPr>
                <a:t>Confinement</a:t>
              </a:r>
            </a:p>
          </p:txBody>
        </p:sp>
      </p:grpSp>
      <p:sp>
        <p:nvSpPr>
          <p:cNvPr id="707" name="Slide Number">
            <a:extLst>
              <a:ext uri="{FF2B5EF4-FFF2-40B4-BE49-F238E27FC236}">
                <a16:creationId xmlns:a16="http://schemas.microsoft.com/office/drawing/2014/main" id="{4B1CC9FC-834F-4BC9-AAD5-EE577B37F3EB}"/>
              </a:ext>
            </a:extLst>
          </p:cNvPr>
          <p:cNvSpPr txBox="1">
            <a:spLocks/>
          </p:cNvSpPr>
          <p:nvPr/>
        </p:nvSpPr>
        <p:spPr>
          <a:xfrm>
            <a:off x="7430978" y="4036055"/>
            <a:ext cx="200376" cy="3118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fontAlgn="auto">
              <a:spcBef>
                <a:spcPts val="0"/>
              </a:spcBef>
              <a:spcAft>
                <a:spcPts val="0"/>
              </a:spcAft>
            </a:pPr>
            <a:fld id="{86CB4B4D-7CA3-9044-876B-883B54F8677D}" type="slidenum">
              <a:rPr lang="en-US" sz="1360" kern="0" smtClean="0">
                <a:latin typeface="Helvetica Neue"/>
                <a:sym typeface="Helvetica Neue"/>
              </a:rPr>
              <a:pPr algn="ctr" eaLnBrk="1" fontAlgn="auto">
                <a:spcBef>
                  <a:spcPts val="0"/>
                </a:spcBef>
                <a:spcAft>
                  <a:spcPts val="0"/>
                </a:spcAft>
              </a:pPr>
              <a:t>9</a:t>
            </a:fld>
            <a:endParaRPr lang="en-US" sz="1360" kern="0">
              <a:latin typeface="Helvetica Neue"/>
              <a:sym typeface="Helvetica Neue"/>
            </a:endParaRPr>
          </a:p>
        </p:txBody>
      </p:sp>
      <p:sp>
        <p:nvSpPr>
          <p:cNvPr id="708" name="Non-interacting hadron random distribution integer power-law scaling">
            <a:extLst>
              <a:ext uri="{FF2B5EF4-FFF2-40B4-BE49-F238E27FC236}">
                <a16:creationId xmlns:a16="http://schemas.microsoft.com/office/drawing/2014/main" id="{D18900E8-5FCC-4A45-8A66-F94A2EFD6872}"/>
              </a:ext>
            </a:extLst>
          </p:cNvPr>
          <p:cNvSpPr txBox="1"/>
          <p:nvPr/>
        </p:nvSpPr>
        <p:spPr>
          <a:xfrm>
            <a:off x="209331" y="4669771"/>
            <a:ext cx="3487656" cy="1104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787" tIns="28787" rIns="28787" bIns="28787" anchor="ctr">
            <a:spAutoFit/>
          </a:bodyPr>
          <a:lstStyle/>
          <a:p>
            <a:pPr algn="ctr" defTabSz="1381806" eaLnBrk="1" fontAlgn="auto">
              <a:spcBef>
                <a:spcPts val="0"/>
              </a:spcBef>
              <a:spcAft>
                <a:spcPts val="0"/>
              </a:spcAft>
              <a:defRPr sz="4000">
                <a:solidFill>
                  <a:srgbClr val="000000"/>
                </a:solidFill>
              </a:defRPr>
            </a:pPr>
            <a:r>
              <a:rPr sz="2267" kern="0">
                <a:solidFill>
                  <a:srgbClr val="FF42A1">
                    <a:satOff val="-20754"/>
                    <a:lumOff val="-16738"/>
                  </a:srgbClr>
                </a:solidFill>
                <a:latin typeface="Helvetica Neue"/>
                <a:sym typeface="Helvetica Neue"/>
              </a:rPr>
              <a:t>Non-interacting hadron</a:t>
            </a:r>
            <a:r>
              <a:rPr sz="2267" kern="0">
                <a:solidFill>
                  <a:srgbClr val="000000"/>
                </a:solidFill>
                <a:latin typeface="Helvetica Neue"/>
                <a:sym typeface="Helvetica Neue"/>
              </a:rPr>
              <a:t> random distribution integer power-law scaling</a:t>
            </a:r>
          </a:p>
        </p:txBody>
      </p:sp>
      <p:sp>
        <p:nvSpPr>
          <p:cNvPr id="709" name="Arrow">
            <a:extLst>
              <a:ext uri="{FF2B5EF4-FFF2-40B4-BE49-F238E27FC236}">
                <a16:creationId xmlns:a16="http://schemas.microsoft.com/office/drawing/2014/main" id="{AF105751-B4BF-4A78-BE1C-766E1B002FEC}"/>
              </a:ext>
            </a:extLst>
          </p:cNvPr>
          <p:cNvSpPr/>
          <p:nvPr/>
        </p:nvSpPr>
        <p:spPr>
          <a:xfrm>
            <a:off x="8832889" y="5024678"/>
            <a:ext cx="1570162" cy="394954"/>
          </a:xfrm>
          <a:prstGeom prst="rightArrow">
            <a:avLst>
              <a:gd name="adj1" fmla="val 44548"/>
              <a:gd name="adj2" fmla="val 133151"/>
            </a:avLst>
          </a:prstGeom>
          <a:solidFill>
            <a:srgbClr val="000000">
              <a:alpha val="50000"/>
            </a:srgbClr>
          </a:solidFill>
          <a:ln w="12700">
            <a:miter lim="400000"/>
          </a:ln>
        </p:spPr>
        <p:txBody>
          <a:bodyPr lIns="28787" tIns="28787" rIns="28787" bIns="28787" anchor="ct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710" name="Interacting partons non-integer scaling">
            <a:extLst>
              <a:ext uri="{FF2B5EF4-FFF2-40B4-BE49-F238E27FC236}">
                <a16:creationId xmlns:a16="http://schemas.microsoft.com/office/drawing/2014/main" id="{63519B32-F0C8-47B7-9C40-2132CC96F3E7}"/>
              </a:ext>
            </a:extLst>
          </p:cNvPr>
          <p:cNvSpPr txBox="1"/>
          <p:nvPr/>
        </p:nvSpPr>
        <p:spPr>
          <a:xfrm>
            <a:off x="10273113" y="5016929"/>
            <a:ext cx="3115041" cy="755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787" tIns="28787" rIns="28787" bIns="28787" anchor="ctr">
            <a:spAutoFit/>
          </a:bodyPr>
          <a:lstStyle/>
          <a:p>
            <a:pPr algn="ctr" defTabSz="1381806" eaLnBrk="1" fontAlgn="auto">
              <a:spcBef>
                <a:spcPts val="0"/>
              </a:spcBef>
              <a:spcAft>
                <a:spcPts val="0"/>
              </a:spcAft>
              <a:defRPr sz="4000">
                <a:solidFill>
                  <a:srgbClr val="000000"/>
                </a:solidFill>
              </a:defRPr>
            </a:pPr>
            <a:r>
              <a:rPr sz="2267" kern="0">
                <a:solidFill>
                  <a:srgbClr val="FF42A1">
                    <a:satOff val="-20754"/>
                    <a:lumOff val="-16738"/>
                  </a:srgbClr>
                </a:solidFill>
                <a:latin typeface="Helvetica Neue"/>
                <a:sym typeface="Helvetica Neue"/>
              </a:rPr>
              <a:t>Interacting partons </a:t>
            </a:r>
            <a:r>
              <a:rPr sz="2267" kern="0">
                <a:solidFill>
                  <a:srgbClr val="000000"/>
                </a:solidFill>
                <a:latin typeface="Helvetica Neue"/>
                <a:sym typeface="Helvetica Neue"/>
              </a:rPr>
              <a:t>non-integer scaling</a:t>
            </a:r>
          </a:p>
        </p:txBody>
      </p:sp>
      <p:sp>
        <p:nvSpPr>
          <p:cNvPr id="711" name="Arrow">
            <a:extLst>
              <a:ext uri="{FF2B5EF4-FFF2-40B4-BE49-F238E27FC236}">
                <a16:creationId xmlns:a16="http://schemas.microsoft.com/office/drawing/2014/main" id="{78613219-0C2C-438E-8177-F8F7BC9455CD}"/>
              </a:ext>
            </a:extLst>
          </p:cNvPr>
          <p:cNvSpPr/>
          <p:nvPr/>
        </p:nvSpPr>
        <p:spPr>
          <a:xfrm flipH="1">
            <a:off x="3484002" y="5024678"/>
            <a:ext cx="1570161" cy="394954"/>
          </a:xfrm>
          <a:prstGeom prst="rightArrow">
            <a:avLst>
              <a:gd name="adj1" fmla="val 44548"/>
              <a:gd name="adj2" fmla="val 133151"/>
            </a:avLst>
          </a:prstGeom>
          <a:solidFill>
            <a:srgbClr val="000000">
              <a:alpha val="50000"/>
            </a:srgbClr>
          </a:solidFill>
          <a:ln w="12700">
            <a:miter lim="400000"/>
          </a:ln>
        </p:spPr>
        <p:txBody>
          <a:bodyPr lIns="28787" tIns="28787" rIns="28787" bIns="28787" anchor="ct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712" name="Arrow">
            <a:extLst>
              <a:ext uri="{FF2B5EF4-FFF2-40B4-BE49-F238E27FC236}">
                <a16:creationId xmlns:a16="http://schemas.microsoft.com/office/drawing/2014/main" id="{ECCA1AC7-A7CD-4505-84EF-4D1B4C0BEA9B}"/>
              </a:ext>
            </a:extLst>
          </p:cNvPr>
          <p:cNvSpPr/>
          <p:nvPr/>
        </p:nvSpPr>
        <p:spPr>
          <a:xfrm>
            <a:off x="7803440" y="3000351"/>
            <a:ext cx="2637684" cy="394954"/>
          </a:xfrm>
          <a:prstGeom prst="rightArrow">
            <a:avLst>
              <a:gd name="adj1" fmla="val 44548"/>
              <a:gd name="adj2" fmla="val 133151"/>
            </a:avLst>
          </a:prstGeom>
          <a:solidFill>
            <a:srgbClr val="000000">
              <a:alpha val="50000"/>
            </a:srgbClr>
          </a:solidFill>
          <a:ln w="12700">
            <a:miter lim="400000"/>
          </a:ln>
        </p:spPr>
        <p:txBody>
          <a:bodyPr lIns="28787" tIns="28787" rIns="28787" bIns="28787" anchor="ctr"/>
          <a:lstStyle/>
          <a:p>
            <a:pPr algn="ctr" defTabSz="467811" eaLnBrk="1" fontAlgn="auto">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1813" kern="0">
              <a:solidFill>
                <a:srgbClr val="FFFFFF"/>
              </a:solidFill>
              <a:latin typeface="Helvetica Neue Medium"/>
              <a:sym typeface="Helvetica Neue Medium"/>
            </a:endParaRPr>
          </a:p>
        </p:txBody>
      </p:sp>
      <p:sp>
        <p:nvSpPr>
          <p:cNvPr id="713" name="Phase transition…">
            <a:extLst>
              <a:ext uri="{FF2B5EF4-FFF2-40B4-BE49-F238E27FC236}">
                <a16:creationId xmlns:a16="http://schemas.microsoft.com/office/drawing/2014/main" id="{8DF2F088-83D5-4227-9B67-79ADB37D9220}"/>
              </a:ext>
            </a:extLst>
          </p:cNvPr>
          <p:cNvSpPr txBox="1"/>
          <p:nvPr/>
        </p:nvSpPr>
        <p:spPr>
          <a:xfrm>
            <a:off x="10391386" y="2819883"/>
            <a:ext cx="3115041" cy="755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787" tIns="28787" rIns="28787" bIns="28787" anchor="ctr">
            <a:spAutoFit/>
          </a:bodyPr>
          <a:lstStyle/>
          <a:p>
            <a:pPr algn="ctr" defTabSz="1381806" eaLnBrk="1" fontAlgn="auto">
              <a:spcBef>
                <a:spcPts val="0"/>
              </a:spcBef>
              <a:spcAft>
                <a:spcPts val="0"/>
              </a:spcAft>
              <a:defRPr sz="4000">
                <a:solidFill>
                  <a:srgbClr val="FF42A1">
                    <a:satOff val="-20754"/>
                    <a:lumOff val="-16738"/>
                  </a:srgbClr>
                </a:solidFill>
              </a:defRPr>
            </a:pPr>
            <a:r>
              <a:rPr sz="2267" kern="0">
                <a:solidFill>
                  <a:srgbClr val="FF42A1">
                    <a:satOff val="-20754"/>
                    <a:lumOff val="-16738"/>
                  </a:srgbClr>
                </a:solidFill>
                <a:latin typeface="Helvetica Neue"/>
                <a:sym typeface="Helvetica Neue"/>
              </a:rPr>
              <a:t>Phase transition </a:t>
            </a:r>
          </a:p>
          <a:p>
            <a:pPr algn="ctr" defTabSz="1381806" eaLnBrk="1" fontAlgn="auto">
              <a:spcBef>
                <a:spcPts val="0"/>
              </a:spcBef>
              <a:spcAft>
                <a:spcPts val="0"/>
              </a:spcAft>
              <a:defRPr sz="4000">
                <a:solidFill>
                  <a:srgbClr val="000000"/>
                </a:solidFill>
              </a:defRPr>
            </a:pPr>
            <a:r>
              <a:rPr sz="2267" kern="0">
                <a:solidFill>
                  <a:srgbClr val="000000"/>
                </a:solidFill>
                <a:latin typeface="Helvetica Neue"/>
                <a:sym typeface="Helvetica Neue"/>
              </a:rPr>
              <a:t>from parton to hadron</a:t>
            </a:r>
          </a:p>
        </p:txBody>
      </p:sp>
      <p:sp>
        <p:nvSpPr>
          <p:cNvPr id="714" name="Arrow">
            <a:extLst>
              <a:ext uri="{FF2B5EF4-FFF2-40B4-BE49-F238E27FC236}">
                <a16:creationId xmlns:a16="http://schemas.microsoft.com/office/drawing/2014/main" id="{5750F2DA-DF8D-493D-8400-497500E2E136}"/>
              </a:ext>
            </a:extLst>
          </p:cNvPr>
          <p:cNvSpPr/>
          <p:nvPr/>
        </p:nvSpPr>
        <p:spPr>
          <a:xfrm>
            <a:off x="3766740" y="6570173"/>
            <a:ext cx="6166356" cy="611717"/>
          </a:xfrm>
          <a:custGeom>
            <a:avLst/>
            <a:gdLst/>
            <a:ahLst/>
            <a:cxnLst>
              <a:cxn ang="0">
                <a:pos x="wd2" y="hd2"/>
              </a:cxn>
              <a:cxn ang="5400000">
                <a:pos x="wd2" y="hd2"/>
              </a:cxn>
              <a:cxn ang="10800000">
                <a:pos x="wd2" y="hd2"/>
              </a:cxn>
              <a:cxn ang="16200000">
                <a:pos x="wd2" y="hd2"/>
              </a:cxn>
            </a:cxnLst>
            <a:rect l="0" t="0" r="r" b="b"/>
            <a:pathLst>
              <a:path w="21600" h="21600" extrusionOk="0">
                <a:moveTo>
                  <a:pt x="2321" y="15996"/>
                </a:moveTo>
                <a:lnTo>
                  <a:pt x="2321" y="21600"/>
                </a:lnTo>
                <a:lnTo>
                  <a:pt x="0" y="10800"/>
                </a:lnTo>
                <a:lnTo>
                  <a:pt x="2321" y="0"/>
                </a:lnTo>
                <a:lnTo>
                  <a:pt x="2321" y="5604"/>
                </a:lnTo>
                <a:lnTo>
                  <a:pt x="21600" y="5604"/>
                </a:lnTo>
                <a:lnTo>
                  <a:pt x="21600" y="15996"/>
                </a:lnTo>
                <a:close/>
              </a:path>
            </a:pathLst>
          </a:custGeom>
          <a:solidFill>
            <a:schemeClr val="accent6">
              <a:satOff val="-20754"/>
              <a:lumOff val="-16738"/>
              <a:alpha val="30000"/>
            </a:schemeClr>
          </a:solidFill>
          <a:ln w="12700">
            <a:miter lim="400000"/>
          </a:ln>
        </p:spPr>
        <p:txBody>
          <a:bodyPr lIns="28787" tIns="28787" rIns="28787" bIns="28787" anchor="ctr"/>
          <a:lstStyle/>
          <a:p>
            <a:pPr algn="ctr" defTabSz="467811" eaLnBrk="1" fontAlgn="auto">
              <a:spcBef>
                <a:spcPts val="0"/>
              </a:spcBef>
              <a:spcAft>
                <a:spcPts val="0"/>
              </a:spcAft>
              <a:defRPr sz="3200">
                <a:solidFill>
                  <a:srgbClr val="000000"/>
                </a:solidFill>
                <a:latin typeface="Helvetica Neue Medium"/>
                <a:ea typeface="Helvetica Neue Medium"/>
                <a:cs typeface="Helvetica Neue Medium"/>
                <a:sym typeface="Helvetica Neue Medium"/>
              </a:defRPr>
            </a:pPr>
            <a:endParaRPr sz="1813" kern="0">
              <a:solidFill>
                <a:srgbClr val="000000"/>
              </a:solidFill>
              <a:latin typeface="Helvetica Neue Medium"/>
              <a:sym typeface="Helvetica Neue Medium"/>
            </a:endParaRPr>
          </a:p>
        </p:txBody>
      </p:sp>
      <p:sp>
        <p:nvSpPr>
          <p:cNvPr id="715" name="Time">
            <a:extLst>
              <a:ext uri="{FF2B5EF4-FFF2-40B4-BE49-F238E27FC236}">
                <a16:creationId xmlns:a16="http://schemas.microsoft.com/office/drawing/2014/main" id="{9ACDC29A-DFF4-49F4-B256-092672678883}"/>
              </a:ext>
            </a:extLst>
          </p:cNvPr>
          <p:cNvSpPr txBox="1"/>
          <p:nvPr/>
        </p:nvSpPr>
        <p:spPr>
          <a:xfrm>
            <a:off x="5739855" y="6688055"/>
            <a:ext cx="2777737" cy="327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787" tIns="28787" rIns="28787" bIns="28787" anchor="ctr"/>
          <a:lstStyle>
            <a:lvl1pPr>
              <a:defRPr sz="3800">
                <a:solidFill>
                  <a:schemeClr val="accent6">
                    <a:satOff val="-20754"/>
                    <a:lumOff val="-16738"/>
                  </a:schemeClr>
                </a:solidFill>
              </a:defRPr>
            </a:lvl1pPr>
          </a:lstStyle>
          <a:p>
            <a:pPr algn="ctr" defTabSz="1381806" eaLnBrk="1" fontAlgn="auto">
              <a:spcBef>
                <a:spcPts val="0"/>
              </a:spcBef>
              <a:spcAft>
                <a:spcPts val="0"/>
              </a:spcAft>
            </a:pPr>
            <a:r>
              <a:rPr sz="2153" kern="0">
                <a:solidFill>
                  <a:srgbClr val="FF42A1">
                    <a:satOff val="-20754"/>
                    <a:lumOff val="-16738"/>
                  </a:srgbClr>
                </a:solidFill>
                <a:latin typeface="Helvetica Neue"/>
                <a:sym typeface="Helvetica Neue"/>
              </a:rPr>
              <a:t>Time</a:t>
            </a:r>
          </a:p>
        </p:txBody>
      </p:sp>
      <p:pic>
        <p:nvPicPr>
          <p:cNvPr id="5" name="圖片 4" descr="一張含有 字型, 文字, 行, 圖表 的圖片&#10;&#10;自動產生的描述">
            <a:extLst>
              <a:ext uri="{FF2B5EF4-FFF2-40B4-BE49-F238E27FC236}">
                <a16:creationId xmlns:a16="http://schemas.microsoft.com/office/drawing/2014/main" id="{FD36CDB5-6B14-53A8-EE6C-B5C27E644342}"/>
              </a:ext>
            </a:extLst>
          </p:cNvPr>
          <p:cNvPicPr>
            <a:picLocks noChangeAspect="1"/>
          </p:cNvPicPr>
          <p:nvPr/>
        </p:nvPicPr>
        <p:blipFill>
          <a:blip r:embed="rId4"/>
          <a:stretch>
            <a:fillRect/>
          </a:stretch>
        </p:blipFill>
        <p:spPr>
          <a:xfrm>
            <a:off x="130456" y="815502"/>
            <a:ext cx="3121025" cy="1471295"/>
          </a:xfrm>
          <a:prstGeom prst="rect">
            <a:avLst/>
          </a:prstGeom>
        </p:spPr>
      </p:pic>
      <p:pic>
        <p:nvPicPr>
          <p:cNvPr id="718" name="圖片 717">
            <a:extLst>
              <a:ext uri="{FF2B5EF4-FFF2-40B4-BE49-F238E27FC236}">
                <a16:creationId xmlns:a16="http://schemas.microsoft.com/office/drawing/2014/main" id="{351B0CFF-D66F-A690-5AE8-172844694E27}"/>
              </a:ext>
            </a:extLst>
          </p:cNvPr>
          <p:cNvPicPr>
            <a:picLocks noChangeAspect="1"/>
          </p:cNvPicPr>
          <p:nvPr/>
        </p:nvPicPr>
        <p:blipFill>
          <a:blip r:embed="rId5"/>
          <a:stretch>
            <a:fillRect/>
          </a:stretch>
        </p:blipFill>
        <p:spPr>
          <a:xfrm>
            <a:off x="7065257" y="4100430"/>
            <a:ext cx="647700" cy="409575"/>
          </a:xfrm>
          <a:prstGeom prst="rect">
            <a:avLst/>
          </a:prstGeom>
        </p:spPr>
      </p:pic>
    </p:spTree>
    <p:extLst>
      <p:ext uri="{BB962C8B-B14F-4D97-AF65-F5344CB8AC3E}">
        <p14:creationId xmlns:p14="http://schemas.microsoft.com/office/powerpoint/2010/main" val="178824212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144556</TotalTime>
  <Words>5573</Words>
  <Application>Microsoft Office PowerPoint</Application>
  <PresentationFormat>Custom</PresentationFormat>
  <Paragraphs>835</Paragraphs>
  <Slides>66</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AAAAAB+HelveticaNeue</vt:lpstr>
      <vt:lpstr>Helvetica Neue</vt:lpstr>
      <vt:lpstr>Helvetica Neue Medium</vt:lpstr>
      <vt:lpstr>URWPalladioL-Roma</vt:lpstr>
      <vt:lpstr>Arial</vt:lpstr>
      <vt:lpstr>Arial Black</vt:lpstr>
      <vt:lpstr>Calibri</vt:lpstr>
      <vt:lpstr>Cambria Math</vt:lpstr>
      <vt:lpstr>PT Sans</vt:lpstr>
      <vt:lpstr>Times New Roman</vt:lpstr>
      <vt:lpstr>Wingdings</vt:lpstr>
      <vt:lpstr>Custom Design</vt:lpstr>
      <vt:lpstr>PowerPoint Presentation</vt:lpstr>
      <vt:lpstr>Motivation</vt:lpstr>
      <vt:lpstr>Motivation</vt:lpstr>
      <vt:lpstr>Motivation</vt:lpstr>
      <vt:lpstr>Motivation</vt:lpstr>
      <vt:lpstr>EEC in pp with CMS</vt:lpstr>
      <vt:lpstr>First Measurement of E3C and E3C/E2C in pp</vt:lpstr>
      <vt:lpstr>Analysis Procedure (13 TeV)</vt:lpstr>
      <vt:lpstr>Unfolded E2C in pp at 13 TeV</vt:lpstr>
      <vt:lpstr>Unfolded E2C vs MC Generators in pp at 13 TeV</vt:lpstr>
      <vt:lpstr>Unfolded E3C vs MC Generators in pp at 13 TeV</vt:lpstr>
      <vt:lpstr>Unfolded E2C vs. Jet pT</vt:lpstr>
      <vt:lpstr>E3C/E2C ratios as a function of Jet pT</vt:lpstr>
      <vt:lpstr>Extraction of αs by data NNLL comparison</vt:lpstr>
      <vt:lpstr>Extraction of αs by data NNLL comparison</vt:lpstr>
      <vt:lpstr>Charged Hadron-Based E2C vs MC in pp at 5 TeV</vt:lpstr>
      <vt:lpstr>PowerPoint Presentation</vt:lpstr>
      <vt:lpstr>Jet in Electron-Positron Annihilation</vt:lpstr>
      <vt:lpstr>Inclusive Jet Spectrum vs. Generators</vt:lpstr>
      <vt:lpstr>Groomed Jet Radius RG vs. Event Generators</vt:lpstr>
      <vt:lpstr>Definition of EEC in e+e-</vt:lpstr>
      <vt:lpstr>EEC in e+e-: Extending to back-to-back region</vt:lpstr>
      <vt:lpstr>2-Particle EEC (E2C) from Archived MC</vt:lpstr>
      <vt:lpstr>E2C from MC Generators</vt:lpstr>
      <vt:lpstr>E2C from MC in pp and e+e-</vt:lpstr>
      <vt:lpstr>Comparison between E2C with Jet Mass</vt:lpstr>
      <vt:lpstr>3-particle EEC (E3C) from MC in e+e- </vt:lpstr>
      <vt:lpstr>Detector Effects based on Archived ALEPH MC</vt:lpstr>
      <vt:lpstr>Detector Level MC vs Data in E2C and E3C</vt:lpstr>
      <vt:lpstr>E4C and E4C/E2C ratio in e+e-</vt:lpstr>
      <vt:lpstr>E3C / E2C in e+e- at 91 GeV</vt:lpstr>
      <vt:lpstr>Statistical Accuracy and Unfolding Performance</vt:lpstr>
      <vt:lpstr>Long-range Correlation in e+e- collisions </vt:lpstr>
      <vt:lpstr>Flow-like Correlation in e+e- at LEP2 Energies</vt:lpstr>
      <vt:lpstr>(3) EEC in PbPb Collisions</vt:lpstr>
      <vt:lpstr>QGP Transport Properties and Structure with Jets</vt:lpstr>
      <vt:lpstr>Reveal Wake Contribution With Z-tagged Jets and Hadrons</vt:lpstr>
      <vt:lpstr>Z Tagged E2C in Event Generators</vt:lpstr>
      <vt:lpstr>JEWEL (All Hadrons) </vt:lpstr>
      <vt:lpstr>Z-Tagged E2C in HYBRID Model (All Hadrons)</vt:lpstr>
      <vt:lpstr>Z-Tagged E2C in HYBRID Model (All Hadrons)</vt:lpstr>
      <vt:lpstr>Z-Tagged E2C in HYBRID Model (Charged Hadrons)</vt:lpstr>
      <vt:lpstr>Z-Tagged E2C in PYQUEN (Charged Hadrons) </vt:lpstr>
      <vt:lpstr>Background Subtraction of Z-Tagged Hadron Spectra</vt:lpstr>
      <vt:lpstr>Background Subtraction of Z-Tagged E2C</vt:lpstr>
      <vt:lpstr>Background Subtraction of Z-Tagged E2C</vt:lpstr>
      <vt:lpstr>Background Subtraction of Z-Tagged E2C</vt:lpstr>
      <vt:lpstr>Background Subtraction Closure Test</vt:lpstr>
      <vt:lpstr>Teaser: Inclusive Jet EEC in PbPb Collisions</vt:lpstr>
      <vt:lpstr>Summary</vt:lpstr>
      <vt:lpstr>Acknowledgement</vt:lpstr>
      <vt:lpstr>Backup slides</vt:lpstr>
      <vt:lpstr>Observable Wishlist in e+e-</vt:lpstr>
      <vt:lpstr>The Highest Multiplicity Events in Archived LEP2 Data</vt:lpstr>
      <vt:lpstr>Comparison with ALICE pp</vt:lpstr>
      <vt:lpstr>Rejecting 3-jet events in EEC's</vt:lpstr>
      <vt:lpstr>E2C</vt:lpstr>
      <vt:lpstr>E3C</vt:lpstr>
      <vt:lpstr>E3C/E2C</vt:lpstr>
      <vt:lpstr>E4C</vt:lpstr>
      <vt:lpstr>E4C/E2C</vt:lpstr>
      <vt:lpstr>E4C and E4C/E2C ratio in e+e-</vt:lpstr>
      <vt:lpstr>Motivation</vt:lpstr>
      <vt:lpstr>JEWEL vs HYBRID (All Hadrons) </vt:lpstr>
      <vt:lpstr>Z-Tagged E2C in HYBRID Model (All Hadrons)</vt:lpstr>
      <vt:lpstr>Track-based EEC in e+e- Collisions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Yen-Jie Lee</dc:creator>
  <cp:lastModifiedBy>Yen-Jie Lee</cp:lastModifiedBy>
  <cp:revision>7430</cp:revision>
  <cp:lastPrinted>2015-09-28T00:57:44Z</cp:lastPrinted>
  <dcterms:created xsi:type="dcterms:W3CDTF">2011-05-07T22:08:09Z</dcterms:created>
  <dcterms:modified xsi:type="dcterms:W3CDTF">2024-07-08T08:06:04Z</dcterms:modified>
</cp:coreProperties>
</file>