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1"/>
    <p:sldMasterId id="2147484018" r:id="rId2"/>
  </p:sldMasterIdLst>
  <p:notesMasterIdLst>
    <p:notesMasterId r:id="rId27"/>
  </p:notesMasterIdLst>
  <p:handoutMasterIdLst>
    <p:handoutMasterId r:id="rId28"/>
  </p:handoutMasterIdLst>
  <p:sldIdLst>
    <p:sldId id="710" r:id="rId3"/>
    <p:sldId id="712" r:id="rId4"/>
    <p:sldId id="715" r:id="rId5"/>
    <p:sldId id="720" r:id="rId6"/>
    <p:sldId id="831" r:id="rId7"/>
    <p:sldId id="714" r:id="rId8"/>
    <p:sldId id="718" r:id="rId9"/>
    <p:sldId id="829" r:id="rId10"/>
    <p:sldId id="703" r:id="rId11"/>
    <p:sldId id="684" r:id="rId12"/>
    <p:sldId id="820" r:id="rId13"/>
    <p:sldId id="823" r:id="rId14"/>
    <p:sldId id="821" r:id="rId15"/>
    <p:sldId id="822" r:id="rId16"/>
    <p:sldId id="825" r:id="rId17"/>
    <p:sldId id="810" r:id="rId18"/>
    <p:sldId id="811" r:id="rId19"/>
    <p:sldId id="812" r:id="rId20"/>
    <p:sldId id="813" r:id="rId21"/>
    <p:sldId id="814" r:id="rId22"/>
    <p:sldId id="815" r:id="rId23"/>
    <p:sldId id="816" r:id="rId24"/>
    <p:sldId id="832" r:id="rId25"/>
    <p:sldId id="818" r:id="rId26"/>
  </p:sldIdLst>
  <p:sldSz cx="18288000" cy="10285413"/>
  <p:notesSz cx="10234613" cy="7104063"/>
  <p:defaultTextStyle>
    <a:defPPr>
      <a:defRPr lang="ja-JP"/>
    </a:defPPr>
    <a:lvl1pPr marL="0" algn="l" defTabSz="1371509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1pPr>
    <a:lvl2pPr marL="685754" algn="l" defTabSz="1371509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2pPr>
    <a:lvl3pPr marL="1371509" algn="l" defTabSz="1371509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3pPr>
    <a:lvl4pPr marL="2057263" algn="l" defTabSz="1371509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4pPr>
    <a:lvl5pPr marL="2743017" algn="l" defTabSz="1371509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5pPr>
    <a:lvl6pPr marL="3428771" algn="l" defTabSz="1371509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6pPr>
    <a:lvl7pPr marL="4114526" algn="l" defTabSz="1371509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7pPr>
    <a:lvl8pPr marL="4800280" algn="l" defTabSz="1371509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8pPr>
    <a:lvl9pPr marL="5486034" algn="l" defTabSz="1371509" rtl="0" eaLnBrk="1" latinLnBrk="0" hangingPunct="1">
      <a:defRPr kumimoji="1"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3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CEC"/>
    <a:srgbClr val="E7E6E6"/>
    <a:srgbClr val="B40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31" autoAdjust="0"/>
  </p:normalViewPr>
  <p:slideViewPr>
    <p:cSldViewPr snapToGrid="0">
      <p:cViewPr varScale="1">
        <p:scale>
          <a:sx n="54" d="100"/>
          <a:sy n="54" d="100"/>
        </p:scale>
        <p:origin x="782" y="82"/>
      </p:cViewPr>
      <p:guideLst>
        <p:guide orient="horz" pos="4263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14418"/>
    </p:cViewPr>
  </p:sorterViewPr>
  <p:notesViewPr>
    <p:cSldViewPr snapToGrid="0">
      <p:cViewPr varScale="1">
        <p:scale>
          <a:sx n="118" d="100"/>
          <a:sy n="118" d="100"/>
        </p:scale>
        <p:origin x="2028" y="84"/>
      </p:cViewPr>
      <p:guideLst>
        <p:guide orient="horz" pos="2238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da Yuki" userId="360b102c949cad6c" providerId="LiveId" clId="{4B19031B-BA45-4CFF-A7E6-DD6286995C13}"/>
    <pc:docChg chg="undo custSel addSld delSld modSld sldOrd">
      <pc:chgData name="Honda Yuki" userId="360b102c949cad6c" providerId="LiveId" clId="{4B19031B-BA45-4CFF-A7E6-DD6286995C13}" dt="2022-06-22T10:36:12.412" v="2337" actId="478"/>
      <pc:docMkLst>
        <pc:docMk/>
      </pc:docMkLst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682554382" sldId="578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808224373" sldId="587"/>
        </pc:sldMkLst>
      </pc:sldChg>
      <pc:sldChg chg="modSp mod">
        <pc:chgData name="Honda Yuki" userId="360b102c949cad6c" providerId="LiveId" clId="{4B19031B-BA45-4CFF-A7E6-DD6286995C13}" dt="2022-06-20T13:10:49.037" v="56" actId="14100"/>
        <pc:sldMkLst>
          <pc:docMk/>
          <pc:sldMk cId="827532628" sldId="703"/>
        </pc:sldMkLst>
        <pc:spChg chg="mod">
          <ac:chgData name="Honda Yuki" userId="360b102c949cad6c" providerId="LiveId" clId="{4B19031B-BA45-4CFF-A7E6-DD6286995C13}" dt="2022-06-20T13:10:49.037" v="56" actId="14100"/>
          <ac:spMkLst>
            <pc:docMk/>
            <pc:sldMk cId="827532628" sldId="703"/>
            <ac:spMk id="8" creationId="{00000000-0000-0000-0000-000000000000}"/>
          </ac:spMkLst>
        </pc:spChg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260725540" sldId="705"/>
        </pc:sldMkLst>
      </pc:sldChg>
      <pc:sldChg chg="modSp mod">
        <pc:chgData name="Honda Yuki" userId="360b102c949cad6c" providerId="LiveId" clId="{4B19031B-BA45-4CFF-A7E6-DD6286995C13}" dt="2022-06-22T07:11:47.093" v="1503" actId="20577"/>
        <pc:sldMkLst>
          <pc:docMk/>
          <pc:sldMk cId="2802006537" sldId="710"/>
        </pc:sldMkLst>
        <pc:spChg chg="mod">
          <ac:chgData name="Honda Yuki" userId="360b102c949cad6c" providerId="LiveId" clId="{4B19031B-BA45-4CFF-A7E6-DD6286995C13}" dt="2022-06-20T08:11:42.702" v="10" actId="14100"/>
          <ac:spMkLst>
            <pc:docMk/>
            <pc:sldMk cId="2802006537" sldId="710"/>
            <ac:spMk id="2" creationId="{00000000-0000-0000-0000-000000000000}"/>
          </ac:spMkLst>
        </pc:spChg>
        <pc:spChg chg="mod">
          <ac:chgData name="Honda Yuki" userId="360b102c949cad6c" providerId="LiveId" clId="{4B19031B-BA45-4CFF-A7E6-DD6286995C13}" dt="2022-06-22T07:11:47.093" v="1503" actId="20577"/>
          <ac:spMkLst>
            <pc:docMk/>
            <pc:sldMk cId="2802006537" sldId="710"/>
            <ac:spMk id="3" creationId="{00000000-0000-0000-0000-000000000000}"/>
          </ac:spMkLst>
        </pc:spChg>
      </pc:sldChg>
      <pc:sldChg chg="addSp delSp modSp mod">
        <pc:chgData name="Honda Yuki" userId="360b102c949cad6c" providerId="LiveId" clId="{4B19031B-BA45-4CFF-A7E6-DD6286995C13}" dt="2022-06-20T19:33:29.147" v="1056" actId="478"/>
        <pc:sldMkLst>
          <pc:docMk/>
          <pc:sldMk cId="674463930" sldId="712"/>
        </pc:sldMkLst>
        <pc:spChg chg="del mod">
          <ac:chgData name="Honda Yuki" userId="360b102c949cad6c" providerId="LiveId" clId="{4B19031B-BA45-4CFF-A7E6-DD6286995C13}" dt="2022-06-20T19:33:15.175" v="1053" actId="478"/>
          <ac:spMkLst>
            <pc:docMk/>
            <pc:sldMk cId="674463930" sldId="712"/>
            <ac:spMk id="3" creationId="{00000000-0000-0000-0000-000000000000}"/>
          </ac:spMkLst>
        </pc:spChg>
        <pc:spChg chg="add del mod">
          <ac:chgData name="Honda Yuki" userId="360b102c949cad6c" providerId="LiveId" clId="{4B19031B-BA45-4CFF-A7E6-DD6286995C13}" dt="2022-06-20T19:33:29.147" v="1056" actId="478"/>
          <ac:spMkLst>
            <pc:docMk/>
            <pc:sldMk cId="674463930" sldId="712"/>
            <ac:spMk id="5" creationId="{0D7C80F8-5BA4-0B61-2A9E-F4A5C4B428CD}"/>
          </ac:spMkLst>
        </pc:spChg>
        <pc:spChg chg="add mod">
          <ac:chgData name="Honda Yuki" userId="360b102c949cad6c" providerId="LiveId" clId="{4B19031B-BA45-4CFF-A7E6-DD6286995C13}" dt="2022-06-20T19:33:26.129" v="1055" actId="207"/>
          <ac:spMkLst>
            <pc:docMk/>
            <pc:sldMk cId="674463930" sldId="712"/>
            <ac:spMk id="9" creationId="{97A1C5EA-60F6-3C09-AFCE-F287D0A7F78E}"/>
          </ac:spMkLst>
        </pc:spChg>
      </pc:sldChg>
      <pc:sldChg chg="addSp delSp modSp mod ord">
        <pc:chgData name="Honda Yuki" userId="360b102c949cad6c" providerId="LiveId" clId="{4B19031B-BA45-4CFF-A7E6-DD6286995C13}" dt="2022-06-21T20:50:51.061" v="1479" actId="478"/>
        <pc:sldMkLst>
          <pc:docMk/>
          <pc:sldMk cId="772090001" sldId="714"/>
        </pc:sldMkLst>
        <pc:spChg chg="del">
          <ac:chgData name="Honda Yuki" userId="360b102c949cad6c" providerId="LiveId" clId="{4B19031B-BA45-4CFF-A7E6-DD6286995C13}" dt="2022-06-20T17:36:22.787" v="1000" actId="478"/>
          <ac:spMkLst>
            <pc:docMk/>
            <pc:sldMk cId="772090001" sldId="714"/>
            <ac:spMk id="3" creationId="{00000000-0000-0000-0000-000000000000}"/>
          </ac:spMkLst>
        </pc:spChg>
        <pc:spChg chg="add del mod">
          <ac:chgData name="Honda Yuki" userId="360b102c949cad6c" providerId="LiveId" clId="{4B19031B-BA45-4CFF-A7E6-DD6286995C13}" dt="2022-06-20T17:38:43.449" v="1023" actId="478"/>
          <ac:spMkLst>
            <pc:docMk/>
            <pc:sldMk cId="772090001" sldId="714"/>
            <ac:spMk id="6" creationId="{54687B04-D7F3-1B72-833C-8DD82FD25877}"/>
          </ac:spMkLst>
        </pc:spChg>
        <pc:spChg chg="add mod">
          <ac:chgData name="Honda Yuki" userId="360b102c949cad6c" providerId="LiveId" clId="{4B19031B-BA45-4CFF-A7E6-DD6286995C13}" dt="2022-06-21T19:58:21.449" v="1290" actId="113"/>
          <ac:spMkLst>
            <pc:docMk/>
            <pc:sldMk cId="772090001" sldId="714"/>
            <ac:spMk id="30" creationId="{745DA8DD-C586-EEE6-51DE-9B1B7EC9D0B5}"/>
          </ac:spMkLst>
        </pc:spChg>
        <pc:spChg chg="add del mod">
          <ac:chgData name="Honda Yuki" userId="360b102c949cad6c" providerId="LiveId" clId="{4B19031B-BA45-4CFF-A7E6-DD6286995C13}" dt="2022-06-21T20:50:51.061" v="1479" actId="478"/>
          <ac:spMkLst>
            <pc:docMk/>
            <pc:sldMk cId="772090001" sldId="714"/>
            <ac:spMk id="31" creationId="{EDA671C3-51EC-37AA-B78A-3DF81041D2A5}"/>
          </ac:spMkLst>
        </pc:spChg>
        <pc:spChg chg="add mod">
          <ac:chgData name="Honda Yuki" userId="360b102c949cad6c" providerId="LiveId" clId="{4B19031B-BA45-4CFF-A7E6-DD6286995C13}" dt="2022-06-21T20:47:53.388" v="1478" actId="20577"/>
          <ac:spMkLst>
            <pc:docMk/>
            <pc:sldMk cId="772090001" sldId="714"/>
            <ac:spMk id="32" creationId="{8526A1AB-EC1F-A25E-85E9-4D568804AB8D}"/>
          </ac:spMkLst>
        </pc:spChg>
      </pc:sldChg>
      <pc:sldChg chg="addSp delSp modSp mod">
        <pc:chgData name="Honda Yuki" userId="360b102c949cad6c" providerId="LiveId" clId="{4B19031B-BA45-4CFF-A7E6-DD6286995C13}" dt="2022-06-22T10:23:42.583" v="2306" actId="1076"/>
        <pc:sldMkLst>
          <pc:docMk/>
          <pc:sldMk cId="3367317539" sldId="715"/>
        </pc:sldMkLst>
        <pc:spChg chg="add del">
          <ac:chgData name="Honda Yuki" userId="360b102c949cad6c" providerId="LiveId" clId="{4B19031B-BA45-4CFF-A7E6-DD6286995C13}" dt="2022-06-20T17:32:31.854" v="959" actId="478"/>
          <ac:spMkLst>
            <pc:docMk/>
            <pc:sldMk cId="3367317539" sldId="715"/>
            <ac:spMk id="3" creationId="{00000000-0000-0000-0000-000000000000}"/>
          </ac:spMkLst>
        </pc:spChg>
        <pc:spChg chg="mod">
          <ac:chgData name="Honda Yuki" userId="360b102c949cad6c" providerId="LiveId" clId="{4B19031B-BA45-4CFF-A7E6-DD6286995C13}" dt="2022-06-22T10:23:42.583" v="2306" actId="1076"/>
          <ac:spMkLst>
            <pc:docMk/>
            <pc:sldMk cId="3367317539" sldId="715"/>
            <ac:spMk id="4" creationId="{CAE50634-FF0D-4354-B972-981CA9E99D55}"/>
          </ac:spMkLst>
        </pc:spChg>
        <pc:spChg chg="mod">
          <ac:chgData name="Honda Yuki" userId="360b102c949cad6c" providerId="LiveId" clId="{4B19031B-BA45-4CFF-A7E6-DD6286995C13}" dt="2022-06-22T10:23:42.583" v="2306" actId="1076"/>
          <ac:spMkLst>
            <pc:docMk/>
            <pc:sldMk cId="3367317539" sldId="715"/>
            <ac:spMk id="5" creationId="{34F3BEB6-82EB-40B8-8F07-153E37A406C1}"/>
          </ac:spMkLst>
        </pc:spChg>
        <pc:spChg chg="add del mod">
          <ac:chgData name="Honda Yuki" userId="360b102c949cad6c" providerId="LiveId" clId="{4B19031B-BA45-4CFF-A7E6-DD6286995C13}" dt="2022-06-20T17:32:28.661" v="958" actId="478"/>
          <ac:spMkLst>
            <pc:docMk/>
            <pc:sldMk cId="3367317539" sldId="715"/>
            <ac:spMk id="12" creationId="{713C86E7-C0BE-9D3E-F07A-12309BF80356}"/>
          </ac:spMkLst>
        </pc:spChg>
        <pc:spChg chg="mod">
          <ac:chgData name="Honda Yuki" userId="360b102c949cad6c" providerId="LiveId" clId="{4B19031B-BA45-4CFF-A7E6-DD6286995C13}" dt="2022-06-22T10:23:36.070" v="2305" actId="1076"/>
          <ac:spMkLst>
            <pc:docMk/>
            <pc:sldMk cId="3367317539" sldId="715"/>
            <ac:spMk id="16" creationId="{4057F9C3-4FBE-49C6-BBE9-0E30F9C620BB}"/>
          </ac:spMkLst>
        </pc:spChg>
        <pc:spChg chg="add del mod">
          <ac:chgData name="Honda Yuki" userId="360b102c949cad6c" providerId="LiveId" clId="{4B19031B-BA45-4CFF-A7E6-DD6286995C13}" dt="2022-06-20T17:32:53.592" v="963" actId="478"/>
          <ac:spMkLst>
            <pc:docMk/>
            <pc:sldMk cId="3367317539" sldId="715"/>
            <ac:spMk id="17" creationId="{F1EB2BCF-FF0F-EB78-04EF-FE273D068D7E}"/>
          </ac:spMkLst>
        </pc:spChg>
        <pc:spChg chg="del">
          <ac:chgData name="Honda Yuki" userId="360b102c949cad6c" providerId="LiveId" clId="{4B19031B-BA45-4CFF-A7E6-DD6286995C13}" dt="2022-06-22T10:23:00.554" v="2301" actId="478"/>
          <ac:spMkLst>
            <pc:docMk/>
            <pc:sldMk cId="3367317539" sldId="715"/>
            <ac:spMk id="20" creationId="{7BA39CE2-7473-4F59-9996-A48039DBA9A0}"/>
          </ac:spMkLst>
        </pc:spChg>
        <pc:spChg chg="add del mod">
          <ac:chgData name="Honda Yuki" userId="360b102c949cad6c" providerId="LiveId" clId="{4B19031B-BA45-4CFF-A7E6-DD6286995C13}" dt="2022-06-20T17:32:28.371" v="957"/>
          <ac:spMkLst>
            <pc:docMk/>
            <pc:sldMk cId="3367317539" sldId="715"/>
            <ac:spMk id="21" creationId="{E9E5D7BC-848C-760F-BFA5-8E0A795D6549}"/>
          </ac:spMkLst>
        </pc:spChg>
        <pc:spChg chg="add del mod">
          <ac:chgData name="Honda Yuki" userId="360b102c949cad6c" providerId="LiveId" clId="{4B19031B-BA45-4CFF-A7E6-DD6286995C13}" dt="2022-06-20T17:34:50.753" v="988" actId="478"/>
          <ac:spMkLst>
            <pc:docMk/>
            <pc:sldMk cId="3367317539" sldId="715"/>
            <ac:spMk id="27" creationId="{C3303A6F-B455-4AFD-75F2-4F1229CF99AB}"/>
          </ac:spMkLst>
        </pc:spChg>
        <pc:spChg chg="add mod">
          <ac:chgData name="Honda Yuki" userId="360b102c949cad6c" providerId="LiveId" clId="{4B19031B-BA45-4CFF-A7E6-DD6286995C13}" dt="2022-06-20T17:35:08.519" v="992" actId="207"/>
          <ac:spMkLst>
            <pc:docMk/>
            <pc:sldMk cId="3367317539" sldId="715"/>
            <ac:spMk id="28" creationId="{9502E671-9951-AD3B-926D-4E606F8A8ABB}"/>
          </ac:spMkLst>
        </pc:spChg>
        <pc:grpChg chg="mod">
          <ac:chgData name="Honda Yuki" userId="360b102c949cad6c" providerId="LiveId" clId="{4B19031B-BA45-4CFF-A7E6-DD6286995C13}" dt="2022-06-22T10:23:42.583" v="2306" actId="1076"/>
          <ac:grpSpMkLst>
            <pc:docMk/>
            <pc:sldMk cId="3367317539" sldId="715"/>
            <ac:grpSpMk id="7" creationId="{BE527D07-F934-4FEF-B1D5-68F728F2E7FA}"/>
          </ac:grpSpMkLst>
        </pc:grpChg>
        <pc:cxnChg chg="del">
          <ac:chgData name="Honda Yuki" userId="360b102c949cad6c" providerId="LiveId" clId="{4B19031B-BA45-4CFF-A7E6-DD6286995C13}" dt="2022-06-22T10:22:58.808" v="2300" actId="478"/>
          <ac:cxnSpMkLst>
            <pc:docMk/>
            <pc:sldMk cId="3367317539" sldId="715"/>
            <ac:cxnSpMk id="11" creationId="{F2C43D75-389E-4AA8-95CA-182F88D9A69F}"/>
          </ac:cxnSpMkLst>
        </pc:cxnChg>
        <pc:cxnChg chg="del">
          <ac:chgData name="Honda Yuki" userId="360b102c949cad6c" providerId="LiveId" clId="{4B19031B-BA45-4CFF-A7E6-DD6286995C13}" dt="2022-06-22T10:23:01.472" v="2302" actId="478"/>
          <ac:cxnSpMkLst>
            <pc:docMk/>
            <pc:sldMk cId="3367317539" sldId="715"/>
            <ac:cxnSpMk id="19" creationId="{87ADDB01-EAD6-4E69-B818-B155C9794593}"/>
          </ac:cxnSpMkLst>
        </pc:cxnChg>
      </pc:sldChg>
      <pc:sldChg chg="add del">
        <pc:chgData name="Honda Yuki" userId="360b102c949cad6c" providerId="LiveId" clId="{4B19031B-BA45-4CFF-A7E6-DD6286995C13}" dt="2022-06-20T12:55:05.019" v="27" actId="2696"/>
        <pc:sldMkLst>
          <pc:docMk/>
          <pc:sldMk cId="3088809685" sldId="716"/>
        </pc:sldMkLst>
      </pc:sldChg>
      <pc:sldChg chg="add del">
        <pc:chgData name="Honda Yuki" userId="360b102c949cad6c" providerId="LiveId" clId="{4B19031B-BA45-4CFF-A7E6-DD6286995C13}" dt="2022-06-20T19:34:02.505" v="1057" actId="47"/>
        <pc:sldMkLst>
          <pc:docMk/>
          <pc:sldMk cId="3635508748" sldId="716"/>
        </pc:sldMkLst>
      </pc:sldChg>
      <pc:sldChg chg="addSp delSp modSp del mod">
        <pc:chgData name="Honda Yuki" userId="360b102c949cad6c" providerId="LiveId" clId="{4B19031B-BA45-4CFF-A7E6-DD6286995C13}" dt="2022-06-21T13:06:25.758" v="1227" actId="2696"/>
        <pc:sldMkLst>
          <pc:docMk/>
          <pc:sldMk cId="504996774" sldId="717"/>
        </pc:sldMkLst>
        <pc:spChg chg="del">
          <ac:chgData name="Honda Yuki" userId="360b102c949cad6c" providerId="LiveId" clId="{4B19031B-BA45-4CFF-A7E6-DD6286995C13}" dt="2022-06-20T17:35:45.678" v="994" actId="478"/>
          <ac:spMkLst>
            <pc:docMk/>
            <pc:sldMk cId="504996774" sldId="717"/>
            <ac:spMk id="3" creationId="{00000000-0000-0000-0000-000000000000}"/>
          </ac:spMkLst>
        </pc:spChg>
        <pc:spChg chg="add del mod">
          <ac:chgData name="Honda Yuki" userId="360b102c949cad6c" providerId="LiveId" clId="{4B19031B-BA45-4CFF-A7E6-DD6286995C13}" dt="2022-06-20T17:38:36.346" v="1022" actId="478"/>
          <ac:spMkLst>
            <pc:docMk/>
            <pc:sldMk cId="504996774" sldId="717"/>
            <ac:spMk id="5" creationId="{2C9DF7C7-8E23-B2D5-4499-249D473C8E90}"/>
          </ac:spMkLst>
        </pc:spChg>
        <pc:spChg chg="add mod">
          <ac:chgData name="Honda Yuki" userId="360b102c949cad6c" providerId="LiveId" clId="{4B19031B-BA45-4CFF-A7E6-DD6286995C13}" dt="2022-06-20T17:36:12.017" v="999" actId="207"/>
          <ac:spMkLst>
            <pc:docMk/>
            <pc:sldMk cId="504996774" sldId="717"/>
            <ac:spMk id="36" creationId="{6CCE3AC5-BF96-F0A1-2C66-569B0F9F42A3}"/>
          </ac:spMkLst>
        </pc:spChg>
      </pc:sldChg>
      <pc:sldChg chg="addSp delSp modSp mod ord">
        <pc:chgData name="Honda Yuki" userId="360b102c949cad6c" providerId="LiveId" clId="{4B19031B-BA45-4CFF-A7E6-DD6286995C13}" dt="2022-06-21T19:58:29.705" v="1292" actId="113"/>
        <pc:sldMkLst>
          <pc:docMk/>
          <pc:sldMk cId="2798765271" sldId="718"/>
        </pc:sldMkLst>
        <pc:spChg chg="del">
          <ac:chgData name="Honda Yuki" userId="360b102c949cad6c" providerId="LiveId" clId="{4B19031B-BA45-4CFF-A7E6-DD6286995C13}" dt="2022-06-20T17:36:28.150" v="1002" actId="478"/>
          <ac:spMkLst>
            <pc:docMk/>
            <pc:sldMk cId="2798765271" sldId="718"/>
            <ac:spMk id="3" creationId="{00000000-0000-0000-0000-000000000000}"/>
          </ac:spMkLst>
        </pc:spChg>
        <pc:spChg chg="add del mod">
          <ac:chgData name="Honda Yuki" userId="360b102c949cad6c" providerId="LiveId" clId="{4B19031B-BA45-4CFF-A7E6-DD6286995C13}" dt="2022-06-20T17:38:49.402" v="1024" actId="478"/>
          <ac:spMkLst>
            <pc:docMk/>
            <pc:sldMk cId="2798765271" sldId="718"/>
            <ac:spMk id="5" creationId="{6A60182C-AD1C-5CB2-6059-7002C46BEAE8}"/>
          </ac:spMkLst>
        </pc:spChg>
        <pc:spChg chg="add mod">
          <ac:chgData name="Honda Yuki" userId="360b102c949cad6c" providerId="LiveId" clId="{4B19031B-BA45-4CFF-A7E6-DD6286995C13}" dt="2022-06-21T19:58:29.705" v="1292" actId="113"/>
          <ac:spMkLst>
            <pc:docMk/>
            <pc:sldMk cId="2798765271" sldId="718"/>
            <ac:spMk id="15" creationId="{152E99A8-97B9-559E-5907-D7F46B4C49F0}"/>
          </ac:spMkLst>
        </pc:spChg>
        <pc:spChg chg="del">
          <ac:chgData name="Honda Yuki" userId="360b102c949cad6c" providerId="LiveId" clId="{4B19031B-BA45-4CFF-A7E6-DD6286995C13}" dt="2022-06-21T13:12:58.887" v="1232" actId="478"/>
          <ac:spMkLst>
            <pc:docMk/>
            <pc:sldMk cId="2798765271" sldId="718"/>
            <ac:spMk id="36" creationId="{7D0A96CD-6D23-41BC-8C29-825FACC02D4E}"/>
          </ac:spMkLst>
        </pc:spChg>
      </pc:sldChg>
      <pc:sldChg chg="addSp delSp modSp add mod">
        <pc:chgData name="Honda Yuki" userId="360b102c949cad6c" providerId="LiveId" clId="{4B19031B-BA45-4CFF-A7E6-DD6286995C13}" dt="2022-06-22T07:26:41.290" v="1582" actId="1037"/>
        <pc:sldMkLst>
          <pc:docMk/>
          <pc:sldMk cId="860381860" sldId="720"/>
        </pc:sldMkLst>
        <pc:spChg chg="del">
          <ac:chgData name="Honda Yuki" userId="360b102c949cad6c" providerId="LiveId" clId="{4B19031B-BA45-4CFF-A7E6-DD6286995C13}" dt="2022-06-20T17:33:01.649" v="964" actId="478"/>
          <ac:spMkLst>
            <pc:docMk/>
            <pc:sldMk cId="860381860" sldId="720"/>
            <ac:spMk id="3" creationId="{00000000-0000-0000-0000-000000000000}"/>
          </ac:spMkLst>
        </pc:spChg>
        <pc:spChg chg="add del mod">
          <ac:chgData name="Honda Yuki" userId="360b102c949cad6c" providerId="LiveId" clId="{4B19031B-BA45-4CFF-A7E6-DD6286995C13}" dt="2022-06-20T17:34:27.229" v="982" actId="478"/>
          <ac:spMkLst>
            <pc:docMk/>
            <pc:sldMk cId="860381860" sldId="720"/>
            <ac:spMk id="5" creationId="{C17F6383-6447-3EC9-2659-9F5C1BD1D0B6}"/>
          </ac:spMkLst>
        </pc:spChg>
        <pc:spChg chg="add mod">
          <ac:chgData name="Honda Yuki" userId="360b102c949cad6c" providerId="LiveId" clId="{4B19031B-BA45-4CFF-A7E6-DD6286995C13}" dt="2022-06-22T07:26:41.290" v="1582" actId="1037"/>
          <ac:spMkLst>
            <pc:docMk/>
            <pc:sldMk cId="860381860" sldId="720"/>
            <ac:spMk id="6" creationId="{4D6EF545-7287-FA67-1BC4-B4E52C51E8A6}"/>
          </ac:spMkLst>
        </pc:spChg>
        <pc:spChg chg="add mod">
          <ac:chgData name="Honda Yuki" userId="360b102c949cad6c" providerId="LiveId" clId="{4B19031B-BA45-4CFF-A7E6-DD6286995C13}" dt="2022-06-20T17:38:19.888" v="1020" actId="207"/>
          <ac:spMkLst>
            <pc:docMk/>
            <pc:sldMk cId="860381860" sldId="720"/>
            <ac:spMk id="14" creationId="{2BE7931E-B32C-C34D-21BD-36E20B7C3FA7}"/>
          </ac:spMkLst>
        </pc:spChg>
        <pc:cxnChg chg="add mod">
          <ac:chgData name="Honda Yuki" userId="360b102c949cad6c" providerId="LiveId" clId="{4B19031B-BA45-4CFF-A7E6-DD6286995C13}" dt="2022-06-20T17:38:22.161" v="1021"/>
          <ac:cxnSpMkLst>
            <pc:docMk/>
            <pc:sldMk cId="860381860" sldId="720"/>
            <ac:cxnSpMk id="17" creationId="{F86F2E62-CBC3-1098-CB63-5C3B603D4131}"/>
          </ac:cxnSpMkLst>
        </pc:cxnChg>
      </pc:sldChg>
      <pc:sldChg chg="del">
        <pc:chgData name="Honda Yuki" userId="360b102c949cad6c" providerId="LiveId" clId="{4B19031B-BA45-4CFF-A7E6-DD6286995C13}" dt="2022-06-20T12:55:05.019" v="27" actId="2696"/>
        <pc:sldMkLst>
          <pc:docMk/>
          <pc:sldMk cId="1964131290" sldId="720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581912534" sldId="721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658545386" sldId="723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735015436" sldId="725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067064971" sldId="726"/>
        </pc:sldMkLst>
      </pc:sldChg>
      <pc:sldChg chg="addSp delSp modSp del mod">
        <pc:chgData name="Honda Yuki" userId="360b102c949cad6c" providerId="LiveId" clId="{4B19031B-BA45-4CFF-A7E6-DD6286995C13}" dt="2022-06-20T17:39:43.520" v="1025" actId="47"/>
        <pc:sldMkLst>
          <pc:docMk/>
          <pc:sldMk cId="2097741990" sldId="728"/>
        </pc:sldMkLst>
        <pc:spChg chg="del">
          <ac:chgData name="Honda Yuki" userId="360b102c949cad6c" providerId="LiveId" clId="{4B19031B-BA45-4CFF-A7E6-DD6286995C13}" dt="2022-06-20T17:36:44.171" v="1004" actId="478"/>
          <ac:spMkLst>
            <pc:docMk/>
            <pc:sldMk cId="2097741990" sldId="728"/>
            <ac:spMk id="3" creationId="{00000000-0000-0000-0000-000000000000}"/>
          </ac:spMkLst>
        </pc:spChg>
        <pc:spChg chg="add del mod">
          <ac:chgData name="Honda Yuki" userId="360b102c949cad6c" providerId="LiveId" clId="{4B19031B-BA45-4CFF-A7E6-DD6286995C13}" dt="2022-06-20T17:37:53.362" v="1015" actId="478"/>
          <ac:spMkLst>
            <pc:docMk/>
            <pc:sldMk cId="2097741990" sldId="728"/>
            <ac:spMk id="5" creationId="{7F39F67F-DABE-860B-4F39-62C6B61C8DAB}"/>
          </ac:spMkLst>
        </pc:spChg>
        <pc:spChg chg="add mod ord">
          <ac:chgData name="Honda Yuki" userId="360b102c949cad6c" providerId="LiveId" clId="{4B19031B-BA45-4CFF-A7E6-DD6286995C13}" dt="2022-06-20T17:37:46.907" v="1014" actId="167"/>
          <ac:spMkLst>
            <pc:docMk/>
            <pc:sldMk cId="2097741990" sldId="728"/>
            <ac:spMk id="14" creationId="{1483EE5D-AD7D-B52E-8F39-F2E9154EADB0}"/>
          </ac:spMkLst>
        </pc:spChg>
        <pc:cxnChg chg="mod">
          <ac:chgData name="Honda Yuki" userId="360b102c949cad6c" providerId="LiveId" clId="{4B19031B-BA45-4CFF-A7E6-DD6286995C13}" dt="2022-06-20T17:38:04.940" v="1019" actId="14100"/>
          <ac:cxnSpMkLst>
            <pc:docMk/>
            <pc:sldMk cId="2097741990" sldId="728"/>
            <ac:cxnSpMk id="29" creationId="{D12557E2-32C7-41A6-BFD6-9A72372802CC}"/>
          </ac:cxnSpMkLst>
        </pc:cxnChg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291185382" sldId="729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334955860" sldId="730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886210970" sldId="731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024086795" sldId="732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87279310" sldId="733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394137861" sldId="734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423866608" sldId="735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476088291" sldId="736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452100230" sldId="737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781670961" sldId="738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099675593" sldId="739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737730345" sldId="740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040815049" sldId="741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349741155" sldId="742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173453424" sldId="743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719713238" sldId="744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635871344" sldId="745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809374816" sldId="746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932886219" sldId="747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979586073" sldId="748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474953029" sldId="749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4038892565" sldId="750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125445450" sldId="751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4132257270" sldId="752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05486696" sldId="753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57356606" sldId="754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312873629" sldId="755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629797829" sldId="756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936070478" sldId="757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494831298" sldId="758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328972727" sldId="759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694574322" sldId="760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51862956" sldId="761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273086909" sldId="762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500771265" sldId="763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538308335" sldId="764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105439087" sldId="765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912546822" sldId="766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952072793" sldId="767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612603105" sldId="768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154815816" sldId="769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174849350" sldId="770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137762703" sldId="771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699561944" sldId="772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951697062" sldId="773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908595587" sldId="774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190294963" sldId="775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648804437" sldId="776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580518434" sldId="777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4079978351" sldId="778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713318372" sldId="779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676654610" sldId="780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670351084" sldId="781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435316120" sldId="782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934659888" sldId="783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58133322" sldId="784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886264768" sldId="785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839330656" sldId="786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420339846" sldId="787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4170825567" sldId="788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802514915" sldId="789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79801354" sldId="790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209070897" sldId="791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41644679" sldId="792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95693988" sldId="793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855576751" sldId="794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782914710" sldId="795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463660499" sldId="796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990069080" sldId="797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686334379" sldId="798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4269708715" sldId="799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4080763386" sldId="800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035613043" sldId="801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221081263" sldId="802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612560868" sldId="803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02360396" sldId="804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11812381" sldId="805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2968397281" sldId="806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108297886" sldId="807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3123939832" sldId="808"/>
        </pc:sldMkLst>
      </pc:sldChg>
      <pc:sldChg chg="del">
        <pc:chgData name="Honda Yuki" userId="360b102c949cad6c" providerId="LiveId" clId="{4B19031B-BA45-4CFF-A7E6-DD6286995C13}" dt="2022-06-22T09:27:50.350" v="2287" actId="2696"/>
        <pc:sldMkLst>
          <pc:docMk/>
          <pc:sldMk cId="1535625327" sldId="809"/>
        </pc:sldMkLst>
      </pc:sldChg>
      <pc:sldChg chg="delSp mod">
        <pc:chgData name="Honda Yuki" userId="360b102c949cad6c" providerId="LiveId" clId="{4B19031B-BA45-4CFF-A7E6-DD6286995C13}" dt="2022-06-20T20:30:01.298" v="1202" actId="478"/>
        <pc:sldMkLst>
          <pc:docMk/>
          <pc:sldMk cId="3716972292" sldId="812"/>
        </pc:sldMkLst>
        <pc:picChg chg="del">
          <ac:chgData name="Honda Yuki" userId="360b102c949cad6c" providerId="LiveId" clId="{4B19031B-BA45-4CFF-A7E6-DD6286995C13}" dt="2022-06-20T20:30:01.298" v="1202" actId="478"/>
          <ac:picMkLst>
            <pc:docMk/>
            <pc:sldMk cId="3716972292" sldId="812"/>
            <ac:picMk id="21" creationId="{D967489D-D130-4E5E-9CBD-53837641FFE0}"/>
          </ac:picMkLst>
        </pc:picChg>
      </pc:sldChg>
      <pc:sldChg chg="addSp modSp mod">
        <pc:chgData name="Honda Yuki" userId="360b102c949cad6c" providerId="LiveId" clId="{4B19031B-BA45-4CFF-A7E6-DD6286995C13}" dt="2022-06-22T07:52:00.328" v="1686" actId="1076"/>
        <pc:sldMkLst>
          <pc:docMk/>
          <pc:sldMk cId="1263004088" sldId="813"/>
        </pc:sldMkLst>
        <pc:spChg chg="add mod">
          <ac:chgData name="Honda Yuki" userId="360b102c949cad6c" providerId="LiveId" clId="{4B19031B-BA45-4CFF-A7E6-DD6286995C13}" dt="2022-06-22T07:52:00.328" v="1686" actId="1076"/>
          <ac:spMkLst>
            <pc:docMk/>
            <pc:sldMk cId="1263004088" sldId="813"/>
            <ac:spMk id="2" creationId="{2E76DAAB-7CAD-76F3-756D-E6DA961FBE91}"/>
          </ac:spMkLst>
        </pc:spChg>
      </pc:sldChg>
      <pc:sldChg chg="addSp delSp modSp mod">
        <pc:chgData name="Honda Yuki" userId="360b102c949cad6c" providerId="LiveId" clId="{4B19031B-BA45-4CFF-A7E6-DD6286995C13}" dt="2022-06-21T20:40:39.331" v="1437" actId="20577"/>
        <pc:sldMkLst>
          <pc:docMk/>
          <pc:sldMk cId="1701991628" sldId="814"/>
        </pc:sldMkLst>
        <pc:spChg chg="add mod">
          <ac:chgData name="Honda Yuki" userId="360b102c949cad6c" providerId="LiveId" clId="{4B19031B-BA45-4CFF-A7E6-DD6286995C13}" dt="2022-06-21T20:40:39.331" v="1437" actId="20577"/>
          <ac:spMkLst>
            <pc:docMk/>
            <pc:sldMk cId="1701991628" sldId="814"/>
            <ac:spMk id="2" creationId="{36E86482-A5D5-A8DE-A585-0176E479EBDD}"/>
          </ac:spMkLst>
        </pc:spChg>
        <pc:picChg chg="add del">
          <ac:chgData name="Honda Yuki" userId="360b102c949cad6c" providerId="LiveId" clId="{4B19031B-BA45-4CFF-A7E6-DD6286995C13}" dt="2022-06-20T20:30:12.835" v="1203" actId="478"/>
          <ac:picMkLst>
            <pc:docMk/>
            <pc:sldMk cId="1701991628" sldId="814"/>
            <ac:picMk id="10" creationId="{4D261715-E655-40A7-AB3A-25EBA917CA76}"/>
          </ac:picMkLst>
        </pc:picChg>
      </pc:sldChg>
      <pc:sldChg chg="delSp mod">
        <pc:chgData name="Honda Yuki" userId="360b102c949cad6c" providerId="LiveId" clId="{4B19031B-BA45-4CFF-A7E6-DD6286995C13}" dt="2022-06-20T20:30:18.146" v="1204" actId="478"/>
        <pc:sldMkLst>
          <pc:docMk/>
          <pc:sldMk cId="3039487435" sldId="815"/>
        </pc:sldMkLst>
        <pc:picChg chg="del">
          <ac:chgData name="Honda Yuki" userId="360b102c949cad6c" providerId="LiveId" clId="{4B19031B-BA45-4CFF-A7E6-DD6286995C13}" dt="2022-06-20T20:30:18.146" v="1204" actId="478"/>
          <ac:picMkLst>
            <pc:docMk/>
            <pc:sldMk cId="3039487435" sldId="815"/>
            <ac:picMk id="14" creationId="{07D07A4A-6444-4231-A913-8D6FC6791B83}"/>
          </ac:picMkLst>
        </pc:picChg>
      </pc:sldChg>
      <pc:sldChg chg="modSp del mod ord">
        <pc:chgData name="Honda Yuki" userId="360b102c949cad6c" providerId="LiveId" clId="{4B19031B-BA45-4CFF-A7E6-DD6286995C13}" dt="2022-06-22T08:32:19.466" v="2244" actId="47"/>
        <pc:sldMkLst>
          <pc:docMk/>
          <pc:sldMk cId="3945434877" sldId="817"/>
        </pc:sldMkLst>
        <pc:spChg chg="mod">
          <ac:chgData name="Honda Yuki" userId="360b102c949cad6c" providerId="LiveId" clId="{4B19031B-BA45-4CFF-A7E6-DD6286995C13}" dt="2022-06-20T20:31:39.388" v="1212" actId="6549"/>
          <ac:spMkLst>
            <pc:docMk/>
            <pc:sldMk cId="3945434877" sldId="817"/>
            <ac:spMk id="3" creationId="{D9D33BB1-1BA1-4FAD-B6A8-AC21E0007708}"/>
          </ac:spMkLst>
        </pc:spChg>
      </pc:sldChg>
      <pc:sldChg chg="addSp delSp modSp mod ord">
        <pc:chgData name="Honda Yuki" userId="360b102c949cad6c" providerId="LiveId" clId="{4B19031B-BA45-4CFF-A7E6-DD6286995C13}" dt="2022-06-22T10:36:12.412" v="2337" actId="478"/>
        <pc:sldMkLst>
          <pc:docMk/>
          <pc:sldMk cId="3241165213" sldId="818"/>
        </pc:sldMkLst>
        <pc:spChg chg="mod">
          <ac:chgData name="Honda Yuki" userId="360b102c949cad6c" providerId="LiveId" clId="{4B19031B-BA45-4CFF-A7E6-DD6286995C13}" dt="2022-06-20T13:27:32.094" v="78" actId="20577"/>
          <ac:spMkLst>
            <pc:docMk/>
            <pc:sldMk cId="3241165213" sldId="818"/>
            <ac:spMk id="2" creationId="{0A9F4A8E-431F-76B5-055F-077C91172D48}"/>
          </ac:spMkLst>
        </pc:spChg>
        <pc:spChg chg="add del mod">
          <ac:chgData name="Honda Yuki" userId="360b102c949cad6c" providerId="LiveId" clId="{4B19031B-BA45-4CFF-A7E6-DD6286995C13}" dt="2022-06-22T10:36:12.412" v="2337" actId="478"/>
          <ac:spMkLst>
            <pc:docMk/>
            <pc:sldMk cId="3241165213" sldId="818"/>
            <ac:spMk id="7" creationId="{E4871202-8679-191A-9C5A-1A5647D6703E}"/>
          </ac:spMkLst>
        </pc:spChg>
        <pc:spChg chg="add del mod">
          <ac:chgData name="Honda Yuki" userId="360b102c949cad6c" providerId="LiveId" clId="{4B19031B-BA45-4CFF-A7E6-DD6286995C13}" dt="2022-06-22T10:36:12.412" v="2337" actId="478"/>
          <ac:spMkLst>
            <pc:docMk/>
            <pc:sldMk cId="3241165213" sldId="818"/>
            <ac:spMk id="9" creationId="{4BEA8CF1-485F-7B4A-4D20-4926EFB0DD3F}"/>
          </ac:spMkLst>
        </pc:spChg>
        <pc:spChg chg="add del mod">
          <ac:chgData name="Honda Yuki" userId="360b102c949cad6c" providerId="LiveId" clId="{4B19031B-BA45-4CFF-A7E6-DD6286995C13}" dt="2022-06-22T10:36:12.412" v="2337" actId="478"/>
          <ac:spMkLst>
            <pc:docMk/>
            <pc:sldMk cId="3241165213" sldId="818"/>
            <ac:spMk id="10" creationId="{8826CA34-CE5E-5B50-2FE7-ADADC9DC34E2}"/>
          </ac:spMkLst>
        </pc:spChg>
        <pc:spChg chg="add del mod">
          <ac:chgData name="Honda Yuki" userId="360b102c949cad6c" providerId="LiveId" clId="{4B19031B-BA45-4CFF-A7E6-DD6286995C13}" dt="2022-06-22T10:36:12.412" v="2337" actId="478"/>
          <ac:spMkLst>
            <pc:docMk/>
            <pc:sldMk cId="3241165213" sldId="818"/>
            <ac:spMk id="11" creationId="{8B96383F-C562-AD5B-14CF-FCCD543D3C17}"/>
          </ac:spMkLst>
        </pc:spChg>
        <pc:picChg chg="add mod">
          <ac:chgData name="Honda Yuki" userId="360b102c949cad6c" providerId="LiveId" clId="{4B19031B-BA45-4CFF-A7E6-DD6286995C13}" dt="2022-06-22T10:35:17.613" v="2322" actId="1076"/>
          <ac:picMkLst>
            <pc:docMk/>
            <pc:sldMk cId="3241165213" sldId="818"/>
            <ac:picMk id="8" creationId="{C1E705BA-66C9-7C3E-D8F2-DED75CF0B529}"/>
          </ac:picMkLst>
        </pc:picChg>
      </pc:sldChg>
      <pc:sldChg chg="modSp mod">
        <pc:chgData name="Honda Yuki" userId="360b102c949cad6c" providerId="LiveId" clId="{4B19031B-BA45-4CFF-A7E6-DD6286995C13}" dt="2022-06-20T17:40:48.845" v="1050" actId="20577"/>
        <pc:sldMkLst>
          <pc:docMk/>
          <pc:sldMk cId="2355970289" sldId="821"/>
        </pc:sldMkLst>
        <pc:spChg chg="mod">
          <ac:chgData name="Honda Yuki" userId="360b102c949cad6c" providerId="LiveId" clId="{4B19031B-BA45-4CFF-A7E6-DD6286995C13}" dt="2022-06-20T17:40:48.845" v="1050" actId="20577"/>
          <ac:spMkLst>
            <pc:docMk/>
            <pc:sldMk cId="2355970289" sldId="821"/>
            <ac:spMk id="15" creationId="{00000000-0000-0000-0000-000000000000}"/>
          </ac:spMkLst>
        </pc:spChg>
      </pc:sldChg>
      <pc:sldChg chg="modSp mod">
        <pc:chgData name="Honda Yuki" userId="360b102c949cad6c" providerId="LiveId" clId="{4B19031B-BA45-4CFF-A7E6-DD6286995C13}" dt="2022-06-22T09:00:42.133" v="2265" actId="1036"/>
        <pc:sldMkLst>
          <pc:docMk/>
          <pc:sldMk cId="1892349210" sldId="822"/>
        </pc:sldMkLst>
        <pc:spChg chg="mod">
          <ac:chgData name="Honda Yuki" userId="360b102c949cad6c" providerId="LiveId" clId="{4B19031B-BA45-4CFF-A7E6-DD6286995C13}" dt="2022-06-22T09:00:42.133" v="2265" actId="1036"/>
          <ac:spMkLst>
            <pc:docMk/>
            <pc:sldMk cId="1892349210" sldId="822"/>
            <ac:spMk id="49" creationId="{00000000-0000-0000-0000-000000000000}"/>
          </ac:spMkLst>
        </pc:spChg>
      </pc:sldChg>
      <pc:sldChg chg="del">
        <pc:chgData name="Honda Yuki" userId="360b102c949cad6c" providerId="LiveId" clId="{4B19031B-BA45-4CFF-A7E6-DD6286995C13}" dt="2022-06-20T12:36:12.841" v="12" actId="2696"/>
        <pc:sldMkLst>
          <pc:docMk/>
          <pc:sldMk cId="717187921" sldId="824"/>
        </pc:sldMkLst>
      </pc:sldChg>
      <pc:sldChg chg="add del">
        <pc:chgData name="Honda Yuki" userId="360b102c949cad6c" providerId="LiveId" clId="{4B19031B-BA45-4CFF-A7E6-DD6286995C13}" dt="2022-06-22T09:27:50.350" v="2287" actId="2696"/>
        <pc:sldMkLst>
          <pc:docMk/>
          <pc:sldMk cId="3775751961" sldId="824"/>
        </pc:sldMkLst>
      </pc:sldChg>
      <pc:sldChg chg="modSp mod">
        <pc:chgData name="Honda Yuki" userId="360b102c949cad6c" providerId="LiveId" clId="{4B19031B-BA45-4CFF-A7E6-DD6286995C13}" dt="2022-06-22T07:49:51.413" v="1594" actId="207"/>
        <pc:sldMkLst>
          <pc:docMk/>
          <pc:sldMk cId="929055949" sldId="825"/>
        </pc:sldMkLst>
        <pc:spChg chg="mod">
          <ac:chgData name="Honda Yuki" userId="360b102c949cad6c" providerId="LiveId" clId="{4B19031B-BA45-4CFF-A7E6-DD6286995C13}" dt="2022-06-22T07:49:51.413" v="1594" actId="207"/>
          <ac:spMkLst>
            <pc:docMk/>
            <pc:sldMk cId="929055949" sldId="825"/>
            <ac:spMk id="3" creationId="{999E627F-8510-437B-844B-6B4C0B2D3BEC}"/>
          </ac:spMkLst>
        </pc:spChg>
      </pc:sldChg>
      <pc:sldChg chg="new del">
        <pc:chgData name="Honda Yuki" userId="360b102c949cad6c" providerId="LiveId" clId="{4B19031B-BA45-4CFF-A7E6-DD6286995C13}" dt="2022-06-22T09:27:50.350" v="2287" actId="2696"/>
        <pc:sldMkLst>
          <pc:docMk/>
          <pc:sldMk cId="4097899036" sldId="826"/>
        </pc:sldMkLst>
      </pc:sldChg>
      <pc:sldChg chg="addSp delSp modSp add del mod">
        <pc:chgData name="Honda Yuki" userId="360b102c949cad6c" providerId="LiveId" clId="{4B19031B-BA45-4CFF-A7E6-DD6286995C13}" dt="2022-06-20T12:56:12.986" v="29" actId="47"/>
        <pc:sldMkLst>
          <pc:docMk/>
          <pc:sldMk cId="2858055419" sldId="827"/>
        </pc:sldMkLst>
        <pc:spChg chg="del">
          <ac:chgData name="Honda Yuki" userId="360b102c949cad6c" providerId="LiveId" clId="{4B19031B-BA45-4CFF-A7E6-DD6286995C13}" dt="2022-06-20T12:39:09.322" v="15" actId="478"/>
          <ac:spMkLst>
            <pc:docMk/>
            <pc:sldMk cId="2858055419" sldId="827"/>
            <ac:spMk id="31" creationId="{34181CC0-7D93-4F05-9B22-48CF1A361578}"/>
          </ac:spMkLst>
        </pc:spChg>
        <pc:spChg chg="del">
          <ac:chgData name="Honda Yuki" userId="360b102c949cad6c" providerId="LiveId" clId="{4B19031B-BA45-4CFF-A7E6-DD6286995C13}" dt="2022-06-20T12:39:09.322" v="15" actId="478"/>
          <ac:spMkLst>
            <pc:docMk/>
            <pc:sldMk cId="2858055419" sldId="827"/>
            <ac:spMk id="32" creationId="{B381CF59-5E61-44D6-A496-D6722E99DDCE}"/>
          </ac:spMkLst>
        </pc:spChg>
        <pc:spChg chg="del">
          <ac:chgData name="Honda Yuki" userId="360b102c949cad6c" providerId="LiveId" clId="{4B19031B-BA45-4CFF-A7E6-DD6286995C13}" dt="2022-06-20T12:39:09.322" v="15" actId="478"/>
          <ac:spMkLst>
            <pc:docMk/>
            <pc:sldMk cId="2858055419" sldId="827"/>
            <ac:spMk id="33" creationId="{5FF5ED5D-67AB-46E0-B995-AB70F482ED56}"/>
          </ac:spMkLst>
        </pc:spChg>
        <pc:spChg chg="del">
          <ac:chgData name="Honda Yuki" userId="360b102c949cad6c" providerId="LiveId" clId="{4B19031B-BA45-4CFF-A7E6-DD6286995C13}" dt="2022-06-20T12:39:09.322" v="15" actId="478"/>
          <ac:spMkLst>
            <pc:docMk/>
            <pc:sldMk cId="2858055419" sldId="827"/>
            <ac:spMk id="35" creationId="{67A6FF54-2179-42A5-9E89-BF345A40D701}"/>
          </ac:spMkLst>
        </pc:spChg>
        <pc:grpChg chg="del">
          <ac:chgData name="Honda Yuki" userId="360b102c949cad6c" providerId="LiveId" clId="{4B19031B-BA45-4CFF-A7E6-DD6286995C13}" dt="2022-06-20T12:39:09.322" v="15" actId="478"/>
          <ac:grpSpMkLst>
            <pc:docMk/>
            <pc:sldMk cId="2858055419" sldId="827"/>
            <ac:grpSpMk id="21" creationId="{634999AC-8A1F-4F73-B670-FE57FF8E33C4}"/>
          </ac:grpSpMkLst>
        </pc:grpChg>
        <pc:picChg chg="add mod">
          <ac:chgData name="Honda Yuki" userId="360b102c949cad6c" providerId="LiveId" clId="{4B19031B-BA45-4CFF-A7E6-DD6286995C13}" dt="2022-06-20T12:45:43.297" v="17" actId="1076"/>
          <ac:picMkLst>
            <pc:docMk/>
            <pc:sldMk cId="2858055419" sldId="827"/>
            <ac:picMk id="5" creationId="{B70F3367-C203-7C60-9CB7-8837423145D0}"/>
          </ac:picMkLst>
        </pc:picChg>
        <pc:cxnChg chg="del">
          <ac:chgData name="Honda Yuki" userId="360b102c949cad6c" providerId="LiveId" clId="{4B19031B-BA45-4CFF-A7E6-DD6286995C13}" dt="2022-06-20T12:39:09.322" v="15" actId="478"/>
          <ac:cxnSpMkLst>
            <pc:docMk/>
            <pc:sldMk cId="2858055419" sldId="827"/>
            <ac:cxnSpMk id="34" creationId="{5029D373-BCD0-4F63-BDEF-F5297FC1856E}"/>
          </ac:cxnSpMkLst>
        </pc:cxnChg>
      </pc:sldChg>
      <pc:sldChg chg="addSp delSp modSp new del mod ord">
        <pc:chgData name="Honda Yuki" userId="360b102c949cad6c" providerId="LiveId" clId="{4B19031B-BA45-4CFF-A7E6-DD6286995C13}" dt="2022-06-20T16:25:36.558" v="950" actId="2696"/>
        <pc:sldMkLst>
          <pc:docMk/>
          <pc:sldMk cId="367957717" sldId="828"/>
        </pc:sldMkLst>
        <pc:spChg chg="del mod">
          <ac:chgData name="Honda Yuki" userId="360b102c949cad6c" providerId="LiveId" clId="{4B19031B-BA45-4CFF-A7E6-DD6286995C13}" dt="2022-06-20T16:25:18.134" v="946" actId="478"/>
          <ac:spMkLst>
            <pc:docMk/>
            <pc:sldMk cId="367957717" sldId="828"/>
            <ac:spMk id="3" creationId="{404B62CD-8FD9-4444-1010-4B10521B3247}"/>
          </ac:spMkLst>
        </pc:spChg>
        <pc:spChg chg="add mod">
          <ac:chgData name="Honda Yuki" userId="360b102c949cad6c" providerId="LiveId" clId="{4B19031B-BA45-4CFF-A7E6-DD6286995C13}" dt="2022-06-20T13:41:48.652" v="174" actId="1076"/>
          <ac:spMkLst>
            <pc:docMk/>
            <pc:sldMk cId="367957717" sldId="828"/>
            <ac:spMk id="10" creationId="{B49C2464-122B-6C16-2009-AF8C36C9B1EE}"/>
          </ac:spMkLst>
        </pc:spChg>
        <pc:spChg chg="add mod">
          <ac:chgData name="Honda Yuki" userId="360b102c949cad6c" providerId="LiveId" clId="{4B19031B-BA45-4CFF-A7E6-DD6286995C13}" dt="2022-06-20T16:25:18.134" v="946" actId="478"/>
          <ac:spMkLst>
            <pc:docMk/>
            <pc:sldMk cId="367957717" sldId="828"/>
            <ac:spMk id="15" creationId="{CC130C4E-1AEF-6A2E-3304-7461F960CB15}"/>
          </ac:spMkLst>
        </pc:spChg>
        <pc:spChg chg="mod">
          <ac:chgData name="Honda Yuki" userId="360b102c949cad6c" providerId="LiveId" clId="{4B19031B-BA45-4CFF-A7E6-DD6286995C13}" dt="2022-06-20T16:25:26.191" v="947"/>
          <ac:spMkLst>
            <pc:docMk/>
            <pc:sldMk cId="367957717" sldId="828"/>
            <ac:spMk id="18" creationId="{ACAA2EF4-0407-74C2-7A91-152EF7D7AFAC}"/>
          </ac:spMkLst>
        </pc:spChg>
        <pc:spChg chg="mod">
          <ac:chgData name="Honda Yuki" userId="360b102c949cad6c" providerId="LiveId" clId="{4B19031B-BA45-4CFF-A7E6-DD6286995C13}" dt="2022-06-20T16:25:26.191" v="947"/>
          <ac:spMkLst>
            <pc:docMk/>
            <pc:sldMk cId="367957717" sldId="828"/>
            <ac:spMk id="19" creationId="{7DD3F097-6555-E9A1-7BA6-988D519DCA6D}"/>
          </ac:spMkLst>
        </pc:spChg>
        <pc:spChg chg="mod">
          <ac:chgData name="Honda Yuki" userId="360b102c949cad6c" providerId="LiveId" clId="{4B19031B-BA45-4CFF-A7E6-DD6286995C13}" dt="2022-06-20T16:25:26.191" v="947"/>
          <ac:spMkLst>
            <pc:docMk/>
            <pc:sldMk cId="367957717" sldId="828"/>
            <ac:spMk id="20" creationId="{7F1C28A5-460F-873D-5D73-E7F18DF2BED6}"/>
          </ac:spMkLst>
        </pc:spChg>
        <pc:spChg chg="mod">
          <ac:chgData name="Honda Yuki" userId="360b102c949cad6c" providerId="LiveId" clId="{4B19031B-BA45-4CFF-A7E6-DD6286995C13}" dt="2022-06-20T16:25:26.191" v="947"/>
          <ac:spMkLst>
            <pc:docMk/>
            <pc:sldMk cId="367957717" sldId="828"/>
            <ac:spMk id="21" creationId="{44DE1C63-5911-BECF-660E-ED68335D2028}"/>
          </ac:spMkLst>
        </pc:spChg>
        <pc:grpChg chg="add mod">
          <ac:chgData name="Honda Yuki" userId="360b102c949cad6c" providerId="LiveId" clId="{4B19031B-BA45-4CFF-A7E6-DD6286995C13}" dt="2022-06-20T16:25:29.500" v="948" actId="1076"/>
          <ac:grpSpMkLst>
            <pc:docMk/>
            <pc:sldMk cId="367957717" sldId="828"/>
            <ac:grpSpMk id="16" creationId="{F1C60B93-1A1D-F88C-5D3E-04124D3BA463}"/>
          </ac:grpSpMkLst>
        </pc:grpChg>
        <pc:grpChg chg="mod">
          <ac:chgData name="Honda Yuki" userId="360b102c949cad6c" providerId="LiveId" clId="{4B19031B-BA45-4CFF-A7E6-DD6286995C13}" dt="2022-06-20T16:25:26.191" v="947"/>
          <ac:grpSpMkLst>
            <pc:docMk/>
            <pc:sldMk cId="367957717" sldId="828"/>
            <ac:grpSpMk id="17" creationId="{8C42057B-7D84-C562-5737-9AFD940802F0}"/>
          </ac:grpSpMkLst>
        </pc:grpChg>
        <pc:picChg chg="add mod">
          <ac:chgData name="Honda Yuki" userId="360b102c949cad6c" providerId="LiveId" clId="{4B19031B-BA45-4CFF-A7E6-DD6286995C13}" dt="2022-06-20T13:30:22.610" v="82" actId="14100"/>
          <ac:picMkLst>
            <pc:docMk/>
            <pc:sldMk cId="367957717" sldId="828"/>
            <ac:picMk id="8" creationId="{E3FFE266-C8E8-C4F2-EB86-8AC31AEFA04F}"/>
          </ac:picMkLst>
        </pc:picChg>
        <pc:picChg chg="add del mod">
          <ac:chgData name="Honda Yuki" userId="360b102c949cad6c" providerId="LiveId" clId="{4B19031B-BA45-4CFF-A7E6-DD6286995C13}" dt="2022-06-20T16:25:14.735" v="945" actId="478"/>
          <ac:picMkLst>
            <pc:docMk/>
            <pc:sldMk cId="367957717" sldId="828"/>
            <ac:picMk id="12" creationId="{E63B919D-19B0-BA5D-D378-C05192EBD9D8}"/>
          </ac:picMkLst>
        </pc:picChg>
        <pc:picChg chg="mod">
          <ac:chgData name="Honda Yuki" userId="360b102c949cad6c" providerId="LiveId" clId="{4B19031B-BA45-4CFF-A7E6-DD6286995C13}" dt="2022-06-20T16:25:26.191" v="947"/>
          <ac:picMkLst>
            <pc:docMk/>
            <pc:sldMk cId="367957717" sldId="828"/>
            <ac:picMk id="22" creationId="{53B2E494-C69F-4AFD-69FD-84A8C318D448}"/>
          </ac:picMkLst>
        </pc:picChg>
        <pc:cxnChg chg="add mod">
          <ac:chgData name="Honda Yuki" userId="360b102c949cad6c" providerId="LiveId" clId="{4B19031B-BA45-4CFF-A7E6-DD6286995C13}" dt="2022-06-20T15:29:58.617" v="471" actId="14100"/>
          <ac:cxnSpMkLst>
            <pc:docMk/>
            <pc:sldMk cId="367957717" sldId="828"/>
            <ac:cxnSpMk id="11" creationId="{84CDE8E5-04E1-3FD0-B868-C42CEE0CC584}"/>
          </ac:cxnSpMkLst>
        </pc:cxnChg>
        <pc:cxnChg chg="mod">
          <ac:chgData name="Honda Yuki" userId="360b102c949cad6c" providerId="LiveId" clId="{4B19031B-BA45-4CFF-A7E6-DD6286995C13}" dt="2022-06-20T16:25:26.191" v="947"/>
          <ac:cxnSpMkLst>
            <pc:docMk/>
            <pc:sldMk cId="367957717" sldId="828"/>
            <ac:cxnSpMk id="23" creationId="{19ED3923-8EC1-860C-55DE-43F35EE3F920}"/>
          </ac:cxnSpMkLst>
        </pc:cxnChg>
      </pc:sldChg>
      <pc:sldChg chg="add del">
        <pc:chgData name="Honda Yuki" userId="360b102c949cad6c" providerId="LiveId" clId="{4B19031B-BA45-4CFF-A7E6-DD6286995C13}" dt="2022-06-22T09:27:50.350" v="2287" actId="2696"/>
        <pc:sldMkLst>
          <pc:docMk/>
          <pc:sldMk cId="3427203588" sldId="828"/>
        </pc:sldMkLst>
      </pc:sldChg>
      <pc:sldChg chg="addSp delSp modSp new mod">
        <pc:chgData name="Honda Yuki" userId="360b102c949cad6c" providerId="LiveId" clId="{4B19031B-BA45-4CFF-A7E6-DD6286995C13}" dt="2022-06-22T09:59:02.728" v="2299" actId="20577"/>
        <pc:sldMkLst>
          <pc:docMk/>
          <pc:sldMk cId="1460811802" sldId="829"/>
        </pc:sldMkLst>
        <pc:spChg chg="mod">
          <ac:chgData name="Honda Yuki" userId="360b102c949cad6c" providerId="LiveId" clId="{4B19031B-BA45-4CFF-A7E6-DD6286995C13}" dt="2022-06-22T07:04:39.567" v="1481"/>
          <ac:spMkLst>
            <pc:docMk/>
            <pc:sldMk cId="1460811802" sldId="829"/>
            <ac:spMk id="2" creationId="{ED5C6EF8-4056-FF7B-1AA5-0CDC20B024ED}"/>
          </ac:spMkLst>
        </pc:spChg>
        <pc:spChg chg="mod">
          <ac:chgData name="Honda Yuki" userId="360b102c949cad6c" providerId="LiveId" clId="{4B19031B-BA45-4CFF-A7E6-DD6286995C13}" dt="2022-06-22T09:59:02.728" v="2299" actId="20577"/>
          <ac:spMkLst>
            <pc:docMk/>
            <pc:sldMk cId="1460811802" sldId="829"/>
            <ac:spMk id="3" creationId="{EEAD7ED4-249C-2447-E8E4-BDC1E6932CED}"/>
          </ac:spMkLst>
        </pc:spChg>
        <pc:spChg chg="add mod">
          <ac:chgData name="Honda Yuki" userId="360b102c949cad6c" providerId="LiveId" clId="{4B19031B-BA45-4CFF-A7E6-DD6286995C13}" dt="2022-06-20T15:27:47.541" v="454" actId="113"/>
          <ac:spMkLst>
            <pc:docMk/>
            <pc:sldMk cId="1460811802" sldId="829"/>
            <ac:spMk id="11" creationId="{7C65A59C-EB06-720C-9352-952F683EADAE}"/>
          </ac:spMkLst>
        </pc:spChg>
        <pc:spChg chg="add mod">
          <ac:chgData name="Honda Yuki" userId="360b102c949cad6c" providerId="LiveId" clId="{4B19031B-BA45-4CFF-A7E6-DD6286995C13}" dt="2022-06-20T15:27:47.541" v="454" actId="113"/>
          <ac:spMkLst>
            <pc:docMk/>
            <pc:sldMk cId="1460811802" sldId="829"/>
            <ac:spMk id="12" creationId="{2B22A1D0-D27E-44A4-7584-46B9EA760799}"/>
          </ac:spMkLst>
        </pc:spChg>
        <pc:spChg chg="add mod">
          <ac:chgData name="Honda Yuki" userId="360b102c949cad6c" providerId="LiveId" clId="{4B19031B-BA45-4CFF-A7E6-DD6286995C13}" dt="2022-06-20T15:27:57.875" v="456" actId="1076"/>
          <ac:spMkLst>
            <pc:docMk/>
            <pc:sldMk cId="1460811802" sldId="829"/>
            <ac:spMk id="13" creationId="{757FA56D-4D20-3DC3-3652-2E95EF147D14}"/>
          </ac:spMkLst>
        </pc:spChg>
        <pc:spChg chg="add mod">
          <ac:chgData name="Honda Yuki" userId="360b102c949cad6c" providerId="LiveId" clId="{4B19031B-BA45-4CFF-A7E6-DD6286995C13}" dt="2022-06-20T15:27:47.541" v="454" actId="113"/>
          <ac:spMkLst>
            <pc:docMk/>
            <pc:sldMk cId="1460811802" sldId="829"/>
            <ac:spMk id="14" creationId="{2D9E1419-401B-4714-4E1C-841878D61AB3}"/>
          </ac:spMkLst>
        </pc:spChg>
        <pc:spChg chg="add del mod">
          <ac:chgData name="Honda Yuki" userId="360b102c949cad6c" providerId="LiveId" clId="{4B19031B-BA45-4CFF-A7E6-DD6286995C13}" dt="2022-06-20T15:17:35.813" v="415"/>
          <ac:spMkLst>
            <pc:docMk/>
            <pc:sldMk cId="1460811802" sldId="829"/>
            <ac:spMk id="16" creationId="{F0CF23C9-AA7F-E4AB-6580-4215DDBB41BD}"/>
          </ac:spMkLst>
        </pc:spChg>
        <pc:spChg chg="add del">
          <ac:chgData name="Honda Yuki" userId="360b102c949cad6c" providerId="LiveId" clId="{4B19031B-BA45-4CFF-A7E6-DD6286995C13}" dt="2022-06-20T15:17:41.904" v="417" actId="22"/>
          <ac:spMkLst>
            <pc:docMk/>
            <pc:sldMk cId="1460811802" sldId="829"/>
            <ac:spMk id="18" creationId="{18B67510-69C9-57CC-4717-498D35EE46C8}"/>
          </ac:spMkLst>
        </pc:spChg>
        <pc:spChg chg="add mod">
          <ac:chgData name="Honda Yuki" userId="360b102c949cad6c" providerId="LiveId" clId="{4B19031B-BA45-4CFF-A7E6-DD6286995C13}" dt="2022-06-22T07:04:51.608" v="1482" actId="164"/>
          <ac:spMkLst>
            <pc:docMk/>
            <pc:sldMk cId="1460811802" sldId="829"/>
            <ac:spMk id="23" creationId="{FB02EE44-A566-D94C-8EC4-1FDC6EF0B8CD}"/>
          </ac:spMkLst>
        </pc:spChg>
        <pc:grpChg chg="add mod">
          <ac:chgData name="Honda Yuki" userId="360b102c949cad6c" providerId="LiveId" clId="{4B19031B-BA45-4CFF-A7E6-DD6286995C13}" dt="2022-06-20T15:27:47.541" v="454" actId="113"/>
          <ac:grpSpMkLst>
            <pc:docMk/>
            <pc:sldMk cId="1460811802" sldId="829"/>
            <ac:grpSpMk id="10" creationId="{6A138846-CB9F-B850-9429-666C7ED16524}"/>
          </ac:grpSpMkLst>
        </pc:grpChg>
        <pc:grpChg chg="add del mod">
          <ac:chgData name="Honda Yuki" userId="360b102c949cad6c" providerId="LiveId" clId="{4B19031B-BA45-4CFF-A7E6-DD6286995C13}" dt="2022-06-20T15:31:01.965" v="472" actId="478"/>
          <ac:grpSpMkLst>
            <pc:docMk/>
            <pc:sldMk cId="1460811802" sldId="829"/>
            <ac:grpSpMk id="15" creationId="{FB823773-EDB6-6275-DE38-473A2D1EE556}"/>
          </ac:grpSpMkLst>
        </pc:grpChg>
        <pc:grpChg chg="add mod">
          <ac:chgData name="Honda Yuki" userId="360b102c949cad6c" providerId="LiveId" clId="{4B19031B-BA45-4CFF-A7E6-DD6286995C13}" dt="2022-06-22T07:04:54.092" v="1483" actId="1076"/>
          <ac:grpSpMkLst>
            <pc:docMk/>
            <pc:sldMk cId="1460811802" sldId="829"/>
            <ac:grpSpMk id="24" creationId="{9F0072A5-71F8-D835-E0CB-76835FE58B23}"/>
          </ac:grpSpMkLst>
        </pc:grpChg>
        <pc:picChg chg="add mod">
          <ac:chgData name="Honda Yuki" userId="360b102c949cad6c" providerId="LiveId" clId="{4B19031B-BA45-4CFF-A7E6-DD6286995C13}" dt="2022-06-20T15:27:47.541" v="454" actId="113"/>
          <ac:picMkLst>
            <pc:docMk/>
            <pc:sldMk cId="1460811802" sldId="829"/>
            <ac:picMk id="7" creationId="{D24DDCC6-0DA6-A257-2D59-F684F544DF0D}"/>
          </ac:picMkLst>
        </pc:picChg>
        <pc:picChg chg="add del mod">
          <ac:chgData name="Honda Yuki" userId="360b102c949cad6c" providerId="LiveId" clId="{4B19031B-BA45-4CFF-A7E6-DD6286995C13}" dt="2022-06-20T15:28:39.522" v="462" actId="478"/>
          <ac:picMkLst>
            <pc:docMk/>
            <pc:sldMk cId="1460811802" sldId="829"/>
            <ac:picMk id="19" creationId="{919561E8-83DE-3D33-522F-074DA1C12307}"/>
          </ac:picMkLst>
        </pc:picChg>
        <pc:picChg chg="add del mod">
          <ac:chgData name="Honda Yuki" userId="360b102c949cad6c" providerId="LiveId" clId="{4B19031B-BA45-4CFF-A7E6-DD6286995C13}" dt="2022-06-20T15:32:23.276" v="520" actId="478"/>
          <ac:picMkLst>
            <pc:docMk/>
            <pc:sldMk cId="1460811802" sldId="829"/>
            <ac:picMk id="20" creationId="{597F19E6-3FB5-1A1F-2E5C-EE6609165B4E}"/>
          </ac:picMkLst>
        </pc:picChg>
        <pc:picChg chg="add mod">
          <ac:chgData name="Honda Yuki" userId="360b102c949cad6c" providerId="LiveId" clId="{4B19031B-BA45-4CFF-A7E6-DD6286995C13}" dt="2022-06-22T07:04:51.608" v="1482" actId="164"/>
          <ac:picMkLst>
            <pc:docMk/>
            <pc:sldMk cId="1460811802" sldId="829"/>
            <ac:picMk id="21" creationId="{193B0C52-BFB6-BD37-66A7-1F4AAB78B9CC}"/>
          </ac:picMkLst>
        </pc:picChg>
        <pc:cxnChg chg="add mod">
          <ac:chgData name="Honda Yuki" userId="360b102c949cad6c" providerId="LiveId" clId="{4B19031B-BA45-4CFF-A7E6-DD6286995C13}" dt="2022-06-20T15:27:47.541" v="454" actId="113"/>
          <ac:cxnSpMkLst>
            <pc:docMk/>
            <pc:sldMk cId="1460811802" sldId="829"/>
            <ac:cxnSpMk id="9" creationId="{3F1B9470-05DB-A250-1601-FE31301E01F1}"/>
          </ac:cxnSpMkLst>
        </pc:cxnChg>
        <pc:cxnChg chg="add mod">
          <ac:chgData name="Honda Yuki" userId="360b102c949cad6c" providerId="LiveId" clId="{4B19031B-BA45-4CFF-A7E6-DD6286995C13}" dt="2022-06-22T07:04:51.608" v="1482" actId="164"/>
          <ac:cxnSpMkLst>
            <pc:docMk/>
            <pc:sldMk cId="1460811802" sldId="829"/>
            <ac:cxnSpMk id="22" creationId="{AB601449-7AD8-8A07-412B-7F1D5B3C52C2}"/>
          </ac:cxnSpMkLst>
        </pc:cxnChg>
      </pc:sldChg>
      <pc:sldChg chg="new del">
        <pc:chgData name="Honda Yuki" userId="360b102c949cad6c" providerId="LiveId" clId="{4B19031B-BA45-4CFF-A7E6-DD6286995C13}" dt="2022-06-20T18:29:53.753" v="1052" actId="680"/>
        <pc:sldMkLst>
          <pc:docMk/>
          <pc:sldMk cId="457921195" sldId="830"/>
        </pc:sldMkLst>
      </pc:sldChg>
      <pc:sldChg chg="new del">
        <pc:chgData name="Honda Yuki" userId="360b102c949cad6c" providerId="LiveId" clId="{4B19031B-BA45-4CFF-A7E6-DD6286995C13}" dt="2022-06-20T15:19:31.900" v="423" actId="47"/>
        <pc:sldMkLst>
          <pc:docMk/>
          <pc:sldMk cId="2566811527" sldId="830"/>
        </pc:sldMkLst>
      </pc:sldChg>
      <pc:sldChg chg="new del">
        <pc:chgData name="Honda Yuki" userId="360b102c949cad6c" providerId="LiveId" clId="{4B19031B-BA45-4CFF-A7E6-DD6286995C13}" dt="2022-06-21T13:10:53.228" v="1230" actId="47"/>
        <pc:sldMkLst>
          <pc:docMk/>
          <pc:sldMk cId="4065004927" sldId="830"/>
        </pc:sldMkLst>
      </pc:sldChg>
      <pc:sldChg chg="addSp delSp modSp add mod">
        <pc:chgData name="Honda Yuki" userId="360b102c949cad6c" providerId="LiveId" clId="{4B19031B-BA45-4CFF-A7E6-DD6286995C13}" dt="2022-06-22T10:24:13.949" v="2308" actId="1076"/>
        <pc:sldMkLst>
          <pc:docMk/>
          <pc:sldMk cId="2947030439" sldId="831"/>
        </pc:sldMkLst>
        <pc:spChg chg="del">
          <ac:chgData name="Honda Yuki" userId="360b102c949cad6c" providerId="LiveId" clId="{4B19031B-BA45-4CFF-A7E6-DD6286995C13}" dt="2022-06-21T13:04:15.443" v="1215" actId="478"/>
          <ac:spMkLst>
            <pc:docMk/>
            <pc:sldMk cId="2947030439" sldId="831"/>
            <ac:spMk id="31" creationId="{34181CC0-7D93-4F05-9B22-48CF1A361578}"/>
          </ac:spMkLst>
        </pc:spChg>
        <pc:spChg chg="del">
          <ac:chgData name="Honda Yuki" userId="360b102c949cad6c" providerId="LiveId" clId="{4B19031B-BA45-4CFF-A7E6-DD6286995C13}" dt="2022-06-21T13:04:15.443" v="1215" actId="478"/>
          <ac:spMkLst>
            <pc:docMk/>
            <pc:sldMk cId="2947030439" sldId="831"/>
            <ac:spMk id="32" creationId="{B381CF59-5E61-44D6-A496-D6722E99DDCE}"/>
          </ac:spMkLst>
        </pc:spChg>
        <pc:spChg chg="del">
          <ac:chgData name="Honda Yuki" userId="360b102c949cad6c" providerId="LiveId" clId="{4B19031B-BA45-4CFF-A7E6-DD6286995C13}" dt="2022-06-21T13:04:15.443" v="1215" actId="478"/>
          <ac:spMkLst>
            <pc:docMk/>
            <pc:sldMk cId="2947030439" sldId="831"/>
            <ac:spMk id="33" creationId="{5FF5ED5D-67AB-46E0-B995-AB70F482ED56}"/>
          </ac:spMkLst>
        </pc:spChg>
        <pc:spChg chg="del">
          <ac:chgData name="Honda Yuki" userId="360b102c949cad6c" providerId="LiveId" clId="{4B19031B-BA45-4CFF-A7E6-DD6286995C13}" dt="2022-06-21T13:04:15.443" v="1215" actId="478"/>
          <ac:spMkLst>
            <pc:docMk/>
            <pc:sldMk cId="2947030439" sldId="831"/>
            <ac:spMk id="35" creationId="{67A6FF54-2179-42A5-9E89-BF345A40D701}"/>
          </ac:spMkLst>
        </pc:spChg>
        <pc:spChg chg="mod">
          <ac:chgData name="Honda Yuki" userId="360b102c949cad6c" providerId="LiveId" clId="{4B19031B-BA45-4CFF-A7E6-DD6286995C13}" dt="2022-06-21T13:09:15.201" v="1229" actId="113"/>
          <ac:spMkLst>
            <pc:docMk/>
            <pc:sldMk cId="2947030439" sldId="831"/>
            <ac:spMk id="36" creationId="{6CCE3AC5-BF96-F0A1-2C66-569B0F9F42A3}"/>
          </ac:spMkLst>
        </pc:spChg>
        <pc:spChg chg="mod">
          <ac:chgData name="Honda Yuki" userId="360b102c949cad6c" providerId="LiveId" clId="{4B19031B-BA45-4CFF-A7E6-DD6286995C13}" dt="2022-06-21T13:04:41.615" v="1216"/>
          <ac:spMkLst>
            <pc:docMk/>
            <pc:sldMk cId="2947030439" sldId="831"/>
            <ac:spMk id="38" creationId="{F6809EB8-D996-ADFC-FFF4-DEEC94443AEE}"/>
          </ac:spMkLst>
        </pc:spChg>
        <pc:spChg chg="mod">
          <ac:chgData name="Honda Yuki" userId="360b102c949cad6c" providerId="LiveId" clId="{4B19031B-BA45-4CFF-A7E6-DD6286995C13}" dt="2022-06-21T13:04:41.615" v="1216"/>
          <ac:spMkLst>
            <pc:docMk/>
            <pc:sldMk cId="2947030439" sldId="831"/>
            <ac:spMk id="40" creationId="{1F849E66-8551-B333-3905-310CCF953AD5}"/>
          </ac:spMkLst>
        </pc:spChg>
        <pc:spChg chg="mod">
          <ac:chgData name="Honda Yuki" userId="360b102c949cad6c" providerId="LiveId" clId="{4B19031B-BA45-4CFF-A7E6-DD6286995C13}" dt="2022-06-21T13:04:41.615" v="1216"/>
          <ac:spMkLst>
            <pc:docMk/>
            <pc:sldMk cId="2947030439" sldId="831"/>
            <ac:spMk id="42" creationId="{7EFC824F-259C-27DD-195F-9B12E260B83A}"/>
          </ac:spMkLst>
        </pc:spChg>
        <pc:spChg chg="add del mod ord">
          <ac:chgData name="Honda Yuki" userId="360b102c949cad6c" providerId="LiveId" clId="{4B19031B-BA45-4CFF-A7E6-DD6286995C13}" dt="2022-06-21T13:04:56.920" v="1219"/>
          <ac:spMkLst>
            <pc:docMk/>
            <pc:sldMk cId="2947030439" sldId="831"/>
            <ac:spMk id="43" creationId="{E1EF1F9B-D24D-183E-F2BC-5F92C579997A}"/>
          </ac:spMkLst>
        </pc:spChg>
        <pc:spChg chg="add mod">
          <ac:chgData name="Honda Yuki" userId="360b102c949cad6c" providerId="LiveId" clId="{4B19031B-BA45-4CFF-A7E6-DD6286995C13}" dt="2022-06-21T13:05:52.577" v="1225" actId="1076"/>
          <ac:spMkLst>
            <pc:docMk/>
            <pc:sldMk cId="2947030439" sldId="831"/>
            <ac:spMk id="44" creationId="{8EF153C8-028F-697D-1145-CD672F3E61A1}"/>
          </ac:spMkLst>
        </pc:spChg>
        <pc:spChg chg="add mod">
          <ac:chgData name="Honda Yuki" userId="360b102c949cad6c" providerId="LiveId" clId="{4B19031B-BA45-4CFF-A7E6-DD6286995C13}" dt="2022-06-22T10:24:13.949" v="2308" actId="1076"/>
          <ac:spMkLst>
            <pc:docMk/>
            <pc:sldMk cId="2947030439" sldId="831"/>
            <ac:spMk id="45" creationId="{AE6462DA-5A46-45AD-978E-E33476A16D56}"/>
          </ac:spMkLst>
        </pc:spChg>
        <pc:grpChg chg="add del mod ord">
          <ac:chgData name="Honda Yuki" userId="360b102c949cad6c" providerId="LiveId" clId="{4B19031B-BA45-4CFF-A7E6-DD6286995C13}" dt="2022-06-21T13:04:56.920" v="1219"/>
          <ac:grpSpMkLst>
            <pc:docMk/>
            <pc:sldMk cId="2947030439" sldId="831"/>
            <ac:grpSpMk id="19" creationId="{1ED5983A-7B3D-5A53-354E-A26702154D44}"/>
          </ac:grpSpMkLst>
        </pc:grpChg>
        <pc:grpChg chg="del">
          <ac:chgData name="Honda Yuki" userId="360b102c949cad6c" providerId="LiveId" clId="{4B19031B-BA45-4CFF-A7E6-DD6286995C13}" dt="2022-06-21T13:04:15.443" v="1215" actId="478"/>
          <ac:grpSpMkLst>
            <pc:docMk/>
            <pc:sldMk cId="2947030439" sldId="831"/>
            <ac:grpSpMk id="21" creationId="{634999AC-8A1F-4F73-B670-FE57FF8E33C4}"/>
          </ac:grpSpMkLst>
        </pc:grpChg>
        <pc:picChg chg="add mod">
          <ac:chgData name="Honda Yuki" userId="360b102c949cad6c" providerId="LiveId" clId="{4B19031B-BA45-4CFF-A7E6-DD6286995C13}" dt="2022-06-21T13:05:05.865" v="1223" actId="1076"/>
          <ac:picMkLst>
            <pc:docMk/>
            <pc:sldMk cId="2947030439" sldId="831"/>
            <ac:picMk id="3" creationId="{E87D1478-DF16-D149-DF8F-0E265128024E}"/>
          </ac:picMkLst>
        </pc:picChg>
        <pc:picChg chg="mod">
          <ac:chgData name="Honda Yuki" userId="360b102c949cad6c" providerId="LiveId" clId="{4B19031B-BA45-4CFF-A7E6-DD6286995C13}" dt="2022-06-21T13:04:41.615" v="1216"/>
          <ac:picMkLst>
            <pc:docMk/>
            <pc:sldMk cId="2947030439" sldId="831"/>
            <ac:picMk id="20" creationId="{404B949E-D9C9-588A-8EB6-0821E3D049D9}"/>
          </ac:picMkLst>
        </pc:picChg>
        <pc:picChg chg="mod">
          <ac:chgData name="Honda Yuki" userId="360b102c949cad6c" providerId="LiveId" clId="{4B19031B-BA45-4CFF-A7E6-DD6286995C13}" dt="2022-06-21T13:04:41.615" v="1216"/>
          <ac:picMkLst>
            <pc:docMk/>
            <pc:sldMk cId="2947030439" sldId="831"/>
            <ac:picMk id="37" creationId="{342D6693-F587-F8CB-A8CE-CD66224DE60E}"/>
          </ac:picMkLst>
        </pc:picChg>
        <pc:cxnChg chg="del">
          <ac:chgData name="Honda Yuki" userId="360b102c949cad6c" providerId="LiveId" clId="{4B19031B-BA45-4CFF-A7E6-DD6286995C13}" dt="2022-06-21T13:04:15.443" v="1215" actId="478"/>
          <ac:cxnSpMkLst>
            <pc:docMk/>
            <pc:sldMk cId="2947030439" sldId="831"/>
            <ac:cxnSpMk id="34" creationId="{5029D373-BCD0-4F63-BDEF-F5297FC1856E}"/>
          </ac:cxnSpMkLst>
        </pc:cxnChg>
        <pc:cxnChg chg="mod">
          <ac:chgData name="Honda Yuki" userId="360b102c949cad6c" providerId="LiveId" clId="{4B19031B-BA45-4CFF-A7E6-DD6286995C13}" dt="2022-06-21T13:04:41.615" v="1216"/>
          <ac:cxnSpMkLst>
            <pc:docMk/>
            <pc:sldMk cId="2947030439" sldId="831"/>
            <ac:cxnSpMk id="39" creationId="{C4833E49-7007-21D6-51EF-AC9877942C11}"/>
          </ac:cxnSpMkLst>
        </pc:cxnChg>
        <pc:cxnChg chg="mod">
          <ac:chgData name="Honda Yuki" userId="360b102c949cad6c" providerId="LiveId" clId="{4B19031B-BA45-4CFF-A7E6-DD6286995C13}" dt="2022-06-21T13:04:41.615" v="1216"/>
          <ac:cxnSpMkLst>
            <pc:docMk/>
            <pc:sldMk cId="2947030439" sldId="831"/>
            <ac:cxnSpMk id="41" creationId="{337C22C3-7499-5219-FE9C-62544B013E03}"/>
          </ac:cxnSpMkLst>
        </pc:cxnChg>
      </pc:sldChg>
      <pc:sldChg chg="addSp delSp modSp add del mod">
        <pc:chgData name="Honda Yuki" userId="360b102c949cad6c" providerId="LiveId" clId="{4B19031B-BA45-4CFF-A7E6-DD6286995C13}" dt="2022-06-20T16:25:33.457" v="949" actId="47"/>
        <pc:sldMkLst>
          <pc:docMk/>
          <pc:sldMk cId="3862016745" sldId="831"/>
        </pc:sldMkLst>
        <pc:spChg chg="del">
          <ac:chgData name="Honda Yuki" userId="360b102c949cad6c" providerId="LiveId" clId="{4B19031B-BA45-4CFF-A7E6-DD6286995C13}" dt="2022-06-20T15:20:00.110" v="425" actId="478"/>
          <ac:spMkLst>
            <pc:docMk/>
            <pc:sldMk cId="3862016745" sldId="831"/>
            <ac:spMk id="3" creationId="{EEAD7ED4-249C-2447-E8E4-BDC1E6932CED}"/>
          </ac:spMkLst>
        </pc:spChg>
        <pc:spChg chg="add del mod">
          <ac:chgData name="Honda Yuki" userId="360b102c949cad6c" providerId="LiveId" clId="{4B19031B-BA45-4CFF-A7E6-DD6286995C13}" dt="2022-06-20T15:28:10.313" v="459" actId="478"/>
          <ac:spMkLst>
            <pc:docMk/>
            <pc:sldMk cId="3862016745" sldId="831"/>
            <ac:spMk id="16" creationId="{B50974D5-ED92-B2BD-7D89-6041878938C1}"/>
          </ac:spMkLst>
        </pc:spChg>
        <pc:spChg chg="mod">
          <ac:chgData name="Honda Yuki" userId="360b102c949cad6c" providerId="LiveId" clId="{4B19031B-BA45-4CFF-A7E6-DD6286995C13}" dt="2022-06-20T15:28:15.255" v="461"/>
          <ac:spMkLst>
            <pc:docMk/>
            <pc:sldMk cId="3862016745" sldId="831"/>
            <ac:spMk id="21" creationId="{CD1F51BA-5333-1112-CDFD-94558C40F889}"/>
          </ac:spMkLst>
        </pc:spChg>
        <pc:spChg chg="mod">
          <ac:chgData name="Honda Yuki" userId="360b102c949cad6c" providerId="LiveId" clId="{4B19031B-BA45-4CFF-A7E6-DD6286995C13}" dt="2022-06-20T15:28:15.255" v="461"/>
          <ac:spMkLst>
            <pc:docMk/>
            <pc:sldMk cId="3862016745" sldId="831"/>
            <ac:spMk id="22" creationId="{D94D212A-1F36-B056-A95F-0F43BAC48B50}"/>
          </ac:spMkLst>
        </pc:spChg>
        <pc:spChg chg="mod">
          <ac:chgData name="Honda Yuki" userId="360b102c949cad6c" providerId="LiveId" clId="{4B19031B-BA45-4CFF-A7E6-DD6286995C13}" dt="2022-06-20T15:28:15.255" v="461"/>
          <ac:spMkLst>
            <pc:docMk/>
            <pc:sldMk cId="3862016745" sldId="831"/>
            <ac:spMk id="23" creationId="{F69D5CB4-AD83-EE51-50F8-8325DECD6DC9}"/>
          </ac:spMkLst>
        </pc:spChg>
        <pc:spChg chg="mod">
          <ac:chgData name="Honda Yuki" userId="360b102c949cad6c" providerId="LiveId" clId="{4B19031B-BA45-4CFF-A7E6-DD6286995C13}" dt="2022-06-20T15:28:15.255" v="461"/>
          <ac:spMkLst>
            <pc:docMk/>
            <pc:sldMk cId="3862016745" sldId="831"/>
            <ac:spMk id="24" creationId="{CF9EA9A5-B256-9E23-C99A-F310A4F0CDCA}"/>
          </ac:spMkLst>
        </pc:spChg>
        <pc:grpChg chg="del">
          <ac:chgData name="Honda Yuki" userId="360b102c949cad6c" providerId="LiveId" clId="{4B19031B-BA45-4CFF-A7E6-DD6286995C13}" dt="2022-06-20T15:28:14.087" v="460" actId="478"/>
          <ac:grpSpMkLst>
            <pc:docMk/>
            <pc:sldMk cId="3862016745" sldId="831"/>
            <ac:grpSpMk id="15" creationId="{FB823773-EDB6-6275-DE38-473A2D1EE556}"/>
          </ac:grpSpMkLst>
        </pc:grpChg>
        <pc:grpChg chg="add mod">
          <ac:chgData name="Honda Yuki" userId="360b102c949cad6c" providerId="LiveId" clId="{4B19031B-BA45-4CFF-A7E6-DD6286995C13}" dt="2022-06-20T15:28:15.255" v="461"/>
          <ac:grpSpMkLst>
            <pc:docMk/>
            <pc:sldMk cId="3862016745" sldId="831"/>
            <ac:grpSpMk id="18" creationId="{B4B9C023-7A06-ECAA-96F4-9C2720B028F1}"/>
          </ac:grpSpMkLst>
        </pc:grpChg>
        <pc:grpChg chg="mod">
          <ac:chgData name="Honda Yuki" userId="360b102c949cad6c" providerId="LiveId" clId="{4B19031B-BA45-4CFF-A7E6-DD6286995C13}" dt="2022-06-20T15:28:15.255" v="461"/>
          <ac:grpSpMkLst>
            <pc:docMk/>
            <pc:sldMk cId="3862016745" sldId="831"/>
            <ac:grpSpMk id="20" creationId="{4F6DC693-D5C8-774E-C25D-3530B0543423}"/>
          </ac:grpSpMkLst>
        </pc:grpChg>
        <pc:picChg chg="del">
          <ac:chgData name="Honda Yuki" userId="360b102c949cad6c" providerId="LiveId" clId="{4B19031B-BA45-4CFF-A7E6-DD6286995C13}" dt="2022-06-20T15:19:56.414" v="424" actId="478"/>
          <ac:picMkLst>
            <pc:docMk/>
            <pc:sldMk cId="3862016745" sldId="831"/>
            <ac:picMk id="19" creationId="{919561E8-83DE-3D33-522F-074DA1C12307}"/>
          </ac:picMkLst>
        </pc:picChg>
        <pc:picChg chg="mod">
          <ac:chgData name="Honda Yuki" userId="360b102c949cad6c" providerId="LiveId" clId="{4B19031B-BA45-4CFF-A7E6-DD6286995C13}" dt="2022-06-20T15:28:15.255" v="461"/>
          <ac:picMkLst>
            <pc:docMk/>
            <pc:sldMk cId="3862016745" sldId="831"/>
            <ac:picMk id="25" creationId="{13E4F442-6D2A-226B-E7E4-45017DC01406}"/>
          </ac:picMkLst>
        </pc:picChg>
        <pc:cxnChg chg="mod">
          <ac:chgData name="Honda Yuki" userId="360b102c949cad6c" providerId="LiveId" clId="{4B19031B-BA45-4CFF-A7E6-DD6286995C13}" dt="2022-06-20T15:28:15.255" v="461"/>
          <ac:cxnSpMkLst>
            <pc:docMk/>
            <pc:sldMk cId="3862016745" sldId="831"/>
            <ac:cxnSpMk id="26" creationId="{8D51DABF-C451-763F-9482-2EF7DC7796BD}"/>
          </ac:cxnSpMkLst>
        </pc:cxnChg>
      </pc:sldChg>
      <pc:sldChg chg="modSp add mod">
        <pc:chgData name="Honda Yuki" userId="360b102c949cad6c" providerId="LiveId" clId="{4B19031B-BA45-4CFF-A7E6-DD6286995C13}" dt="2022-06-22T09:09:00.736" v="2284" actId="6549"/>
        <pc:sldMkLst>
          <pc:docMk/>
          <pc:sldMk cId="617807898" sldId="832"/>
        </pc:sldMkLst>
        <pc:spChg chg="mod">
          <ac:chgData name="Honda Yuki" userId="360b102c949cad6c" providerId="LiveId" clId="{4B19031B-BA45-4CFF-A7E6-DD6286995C13}" dt="2022-06-22T09:09:00.736" v="2284" actId="6549"/>
          <ac:spMkLst>
            <pc:docMk/>
            <pc:sldMk cId="617807898" sldId="832"/>
            <ac:spMk id="3" creationId="{D9D33BB1-1BA1-4FAD-B6A8-AC21E0007708}"/>
          </ac:spMkLst>
        </pc:spChg>
        <pc:spChg chg="mod">
          <ac:chgData name="Honda Yuki" userId="360b102c949cad6c" providerId="LiveId" clId="{4B19031B-BA45-4CFF-A7E6-DD6286995C13}" dt="2022-06-22T08:31:26.374" v="2239" actId="14100"/>
          <ac:spMkLst>
            <pc:docMk/>
            <pc:sldMk cId="617807898" sldId="832"/>
            <ac:spMk id="8" creationId="{1FDEF628-B7C9-473F-926E-B76DC2E2C6F6}"/>
          </ac:spMkLst>
        </pc:spChg>
        <pc:spChg chg="mod">
          <ac:chgData name="Honda Yuki" userId="360b102c949cad6c" providerId="LiveId" clId="{4B19031B-BA45-4CFF-A7E6-DD6286995C13}" dt="2022-06-22T08:11:39.621" v="1977" actId="1076"/>
          <ac:spMkLst>
            <pc:docMk/>
            <pc:sldMk cId="617807898" sldId="832"/>
            <ac:spMk id="9" creationId="{D04911FF-0AB7-40D1-831E-49E48A1C03D0}"/>
          </ac:spMkLst>
        </pc:spChg>
        <pc:spChg chg="mod">
          <ac:chgData name="Honda Yuki" userId="360b102c949cad6c" providerId="LiveId" clId="{4B19031B-BA45-4CFF-A7E6-DD6286995C13}" dt="2022-06-22T07:55:49.368" v="1696" actId="20577"/>
          <ac:spMkLst>
            <pc:docMk/>
            <pc:sldMk cId="617807898" sldId="832"/>
            <ac:spMk id="10" creationId="{9D967F50-5B0B-4F6E-A67B-840E5A4B9114}"/>
          </ac:spMkLst>
        </pc:spChg>
      </pc:sldChg>
      <pc:sldChg chg="addSp delSp modSp new del mod">
        <pc:chgData name="Honda Yuki" userId="360b102c949cad6c" providerId="LiveId" clId="{4B19031B-BA45-4CFF-A7E6-DD6286995C13}" dt="2022-06-21T18:57:40.750" v="1288" actId="47"/>
        <pc:sldMkLst>
          <pc:docMk/>
          <pc:sldMk cId="3269633943" sldId="832"/>
        </pc:sldMkLst>
        <pc:spChg chg="del">
          <ac:chgData name="Honda Yuki" userId="360b102c949cad6c" providerId="LiveId" clId="{4B19031B-BA45-4CFF-A7E6-DD6286995C13}" dt="2022-06-21T13:13:51.713" v="1233" actId="3680"/>
          <ac:spMkLst>
            <pc:docMk/>
            <pc:sldMk cId="3269633943" sldId="832"/>
            <ac:spMk id="3" creationId="{EDA1CFA5-D598-F2C4-3C95-19DB16064525}"/>
          </ac:spMkLst>
        </pc:spChg>
        <pc:graphicFrameChg chg="add mod ord modGraphic">
          <ac:chgData name="Honda Yuki" userId="360b102c949cad6c" providerId="LiveId" clId="{4B19031B-BA45-4CFF-A7E6-DD6286995C13}" dt="2022-06-21T13:15:00.701" v="1287" actId="20577"/>
          <ac:graphicFrameMkLst>
            <pc:docMk/>
            <pc:sldMk cId="3269633943" sldId="832"/>
            <ac:graphicFrameMk id="7" creationId="{130CA431-6E07-AFA7-FEE6-E0B8FA099CD4}"/>
          </ac:graphicFrameMkLst>
        </pc:graphicFrameChg>
      </pc:sldChg>
      <pc:sldChg chg="add del">
        <pc:chgData name="Honda Yuki" userId="360b102c949cad6c" providerId="LiveId" clId="{4B19031B-BA45-4CFF-A7E6-DD6286995C13}" dt="2022-06-22T10:24:00.369" v="2307" actId="47"/>
        <pc:sldMkLst>
          <pc:docMk/>
          <pc:sldMk cId="3914309147" sldId="833"/>
        </pc:sldMkLst>
      </pc:sldChg>
      <pc:sldMasterChg chg="delSldLayout">
        <pc:chgData name="Honda Yuki" userId="360b102c949cad6c" providerId="LiveId" clId="{4B19031B-BA45-4CFF-A7E6-DD6286995C13}" dt="2022-06-22T09:27:50.350" v="2287" actId="2696"/>
        <pc:sldMasterMkLst>
          <pc:docMk/>
          <pc:sldMasterMk cId="4020480162" sldId="2147484018"/>
        </pc:sldMasterMkLst>
        <pc:sldLayoutChg chg="del">
          <pc:chgData name="Honda Yuki" userId="360b102c949cad6c" providerId="LiveId" clId="{4B19031B-BA45-4CFF-A7E6-DD6286995C13}" dt="2022-06-22T09:27:50.350" v="2287" actId="2696"/>
          <pc:sldLayoutMkLst>
            <pc:docMk/>
            <pc:sldMasterMk cId="4020480162" sldId="2147484018"/>
            <pc:sldLayoutMk cId="3332478725" sldId="214748403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435398" cy="356452"/>
          </a:xfrm>
          <a:prstGeom prst="rect">
            <a:avLst/>
          </a:prstGeom>
        </p:spPr>
        <p:txBody>
          <a:bodyPr vert="horz" lIns="94718" tIns="47360" rIns="94718" bIns="4736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796828" y="1"/>
            <a:ext cx="4435396" cy="356452"/>
          </a:xfrm>
          <a:prstGeom prst="rect">
            <a:avLst/>
          </a:prstGeom>
        </p:spPr>
        <p:txBody>
          <a:bodyPr vert="horz" lIns="94718" tIns="47360" rIns="94718" bIns="47360" rtlCol="0"/>
          <a:lstStyle>
            <a:lvl1pPr algn="r">
              <a:defRPr sz="1200"/>
            </a:lvl1pPr>
          </a:lstStyle>
          <a:p>
            <a:fld id="{0FFF6605-35BC-43E0-9923-C49C1E93B138}" type="datetimeFigureOut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747612"/>
            <a:ext cx="4435398" cy="356452"/>
          </a:xfrm>
          <a:prstGeom prst="rect">
            <a:avLst/>
          </a:prstGeom>
        </p:spPr>
        <p:txBody>
          <a:bodyPr vert="horz" lIns="94718" tIns="47360" rIns="94718" bIns="4736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796828" y="6747612"/>
            <a:ext cx="4435396" cy="356452"/>
          </a:xfrm>
          <a:prstGeom prst="rect">
            <a:avLst/>
          </a:prstGeom>
        </p:spPr>
        <p:txBody>
          <a:bodyPr vert="horz" lIns="94718" tIns="47360" rIns="94718" bIns="47360" rtlCol="0" anchor="b"/>
          <a:lstStyle>
            <a:lvl1pPr algn="r">
              <a:defRPr sz="1200"/>
            </a:lvl1pPr>
          </a:lstStyle>
          <a:p>
            <a:fld id="{D0CF4154-C3F6-46DC-8C31-2FE27D10E8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5761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5000" cy="356437"/>
          </a:xfrm>
          <a:prstGeom prst="rect">
            <a:avLst/>
          </a:prstGeom>
        </p:spPr>
        <p:txBody>
          <a:bodyPr vert="horz" lIns="94718" tIns="47360" rIns="94718" bIns="4736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797249" y="0"/>
            <a:ext cx="4435000" cy="356437"/>
          </a:xfrm>
          <a:prstGeom prst="rect">
            <a:avLst/>
          </a:prstGeom>
        </p:spPr>
        <p:txBody>
          <a:bodyPr vert="horz" lIns="94718" tIns="47360" rIns="94718" bIns="47360" rtlCol="0"/>
          <a:lstStyle>
            <a:lvl1pPr algn="r">
              <a:defRPr sz="1200"/>
            </a:lvl1pPr>
          </a:lstStyle>
          <a:p>
            <a:fld id="{EDB9C9F3-B244-487C-B4AF-EEEA8732DA2B}" type="datetimeFigureOut">
              <a:rPr kumimoji="1" lang="ja-JP" altLang="en-US" smtClean="0"/>
              <a:t>2022/6/22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887413"/>
            <a:ext cx="4259262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18" tIns="47360" rIns="94718" bIns="4736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23463" y="3418832"/>
            <a:ext cx="8187690" cy="2797225"/>
          </a:xfrm>
          <a:prstGeom prst="rect">
            <a:avLst/>
          </a:prstGeom>
        </p:spPr>
        <p:txBody>
          <a:bodyPr vert="horz" lIns="94718" tIns="47360" rIns="94718" bIns="4736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6747628"/>
            <a:ext cx="4435000" cy="356436"/>
          </a:xfrm>
          <a:prstGeom prst="rect">
            <a:avLst/>
          </a:prstGeom>
        </p:spPr>
        <p:txBody>
          <a:bodyPr vert="horz" lIns="94718" tIns="47360" rIns="94718" bIns="4736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797249" y="6747628"/>
            <a:ext cx="4435000" cy="356436"/>
          </a:xfrm>
          <a:prstGeom prst="rect">
            <a:avLst/>
          </a:prstGeom>
        </p:spPr>
        <p:txBody>
          <a:bodyPr vert="horz" lIns="94718" tIns="47360" rIns="94718" bIns="47360" rtlCol="0" anchor="b"/>
          <a:lstStyle>
            <a:lvl1pPr algn="r">
              <a:defRPr sz="1200"/>
            </a:lvl1pPr>
          </a:lstStyle>
          <a:p>
            <a:fld id="{904D5230-C75F-4D2E-B30D-C6993F58A4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450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68575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1371509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2057263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2743017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3428771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4114526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4800280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5486034" algn="l" defTabSz="1371509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80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9262" cy="23971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This slide is about a new spectrometer.</a:t>
            </a:r>
          </a:p>
          <a:p>
            <a:r>
              <a:rPr lang="en-US" altLang="ja-JP" dirty="0"/>
              <a:t>Sorry, the color is different but this is the same one.</a:t>
            </a:r>
          </a:p>
          <a:p>
            <a:r>
              <a:rPr lang="en-US" altLang="ja-JP" dirty="0"/>
              <a:t>Our spectrometer has very simple structure, scattering chamber, dipole magnet and focal plane detector.</a:t>
            </a:r>
            <a:endParaRPr lang="ja-JP" altLang="ja-JP" dirty="0"/>
          </a:p>
          <a:p>
            <a:endParaRPr lang="ja-JP" altLang="ja-JP" dirty="0"/>
          </a:p>
          <a:p>
            <a:r>
              <a:rPr lang="en-US" altLang="ja-JP" dirty="0"/>
              <a:t>Electron beam is scattered in chamber by target and incident on the magnet, and bended 90 degree vertically, finally go across the detector.</a:t>
            </a:r>
            <a:endParaRPr lang="ja-JP" altLang="ja-JP" dirty="0"/>
          </a:p>
          <a:p>
            <a:r>
              <a:rPr lang="en-US" altLang="ja-JP" dirty="0"/>
              <a:t>Size of the dipole is not so large, about 1 m in length, 1 m in height and weight is about four thousand kilo glam.</a:t>
            </a:r>
            <a:endParaRPr lang="ja-JP" altLang="ja-JP" dirty="0"/>
          </a:p>
          <a:p>
            <a:r>
              <a:rPr lang="en-US" altLang="ja-JP" dirty="0"/>
              <a:t>The spectrometer is specialized for low-energy electron.</a:t>
            </a:r>
            <a:endParaRPr lang="ja-JP" altLang="ja-JP" dirty="0"/>
          </a:p>
          <a:p>
            <a:r>
              <a:rPr lang="en-US" altLang="ja-JP" dirty="0"/>
              <a:t>First the spectrometer has no window.</a:t>
            </a:r>
            <a:endParaRPr lang="ja-JP" altLang="ja-JP" dirty="0"/>
          </a:p>
          <a:p>
            <a:r>
              <a:rPr lang="en-US" altLang="ja-JP" dirty="0"/>
              <a:t>It means all of the passages of the electrons are vacuum.</a:t>
            </a:r>
            <a:endParaRPr lang="ja-JP" altLang="ja-JP" dirty="0"/>
          </a:p>
          <a:p>
            <a:r>
              <a:rPr lang="en-US" altLang="ja-JP" dirty="0"/>
              <a:t>For our low energy electrons, multiple scattering with windows or air will worsen resolutions critically.</a:t>
            </a:r>
            <a:endParaRPr lang="ja-JP" altLang="ja-JP" dirty="0"/>
          </a:p>
          <a:p>
            <a:r>
              <a:rPr lang="en-US" altLang="ja-JP" dirty="0"/>
              <a:t>Second, the spectrometer does not need tracking to determine a momentum and scattering angle of the electron.</a:t>
            </a:r>
            <a:endParaRPr lang="ja-JP" altLang="ja-JP" dirty="0"/>
          </a:p>
          <a:p>
            <a:r>
              <a:rPr lang="en-US" altLang="ja-JP" dirty="0"/>
              <a:t>These are determined by only a detecting potion on the detector.</a:t>
            </a:r>
            <a:endParaRPr lang="ja-JP" altLang="ja-JP" dirty="0"/>
          </a:p>
          <a:p>
            <a:r>
              <a:rPr lang="en-US" altLang="ja-JP" dirty="0"/>
              <a:t>Next slide, I will explain how to realize it.</a:t>
            </a:r>
            <a:endParaRPr lang="ja-JP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824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9262" cy="23971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To avoid the multiple scattering, all of the electron’s passages are vacuum.</a:t>
            </a:r>
            <a:endParaRPr lang="ja-JP" altLang="ja-JP" dirty="0"/>
          </a:p>
          <a:p>
            <a:r>
              <a:rPr lang="en-US" altLang="ja-JP" dirty="0"/>
              <a:t>Of course, the scattering chamber and magnet are connected with vacuum duct.</a:t>
            </a:r>
            <a:endParaRPr lang="ja-JP" altLang="ja-JP" dirty="0"/>
          </a:p>
          <a:p>
            <a:r>
              <a:rPr lang="en-US" altLang="ja-JP" dirty="0"/>
              <a:t>However, we will change the angle of the magnet because we do the </a:t>
            </a:r>
            <a:r>
              <a:rPr lang="en-US" altLang="ja-JP" dirty="0" err="1"/>
              <a:t>Rosenbluth</a:t>
            </a:r>
            <a:r>
              <a:rPr lang="en-US" altLang="ja-JP" dirty="0"/>
              <a:t> separation.</a:t>
            </a:r>
          </a:p>
          <a:p>
            <a:r>
              <a:rPr lang="en-US" altLang="ja-JP" dirty="0"/>
              <a:t>So, we have developed angle changeable target chamber.</a:t>
            </a:r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121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49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989263" y="887413"/>
            <a:ext cx="4259262" cy="23971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671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3042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3670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08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718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281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0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39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5230-C75F-4D2E-B30D-C6993F58A48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1494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3" y="1686541"/>
            <a:ext cx="13716000" cy="3580847"/>
          </a:xfrm>
        </p:spPr>
        <p:txBody>
          <a:bodyPr anchor="b">
            <a:normAutofit/>
          </a:bodyPr>
          <a:lstStyle>
            <a:lvl1pPr algn="ctr">
              <a:defRPr sz="899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3" y="5402223"/>
            <a:ext cx="13716000" cy="248326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09" indent="0" algn="ctr">
              <a:buNone/>
              <a:defRPr sz="4199"/>
            </a:lvl2pPr>
            <a:lvl3pPr marL="1371417" indent="0" algn="ctr">
              <a:buNone/>
              <a:defRPr sz="3600"/>
            </a:lvl3pPr>
            <a:lvl4pPr marL="2057126" indent="0" algn="ctr">
              <a:buNone/>
              <a:defRPr sz="3000"/>
            </a:lvl4pPr>
            <a:lvl5pPr marL="2742833" indent="0" algn="ctr">
              <a:buNone/>
              <a:defRPr sz="3000"/>
            </a:lvl5pPr>
            <a:lvl6pPr marL="3428543" indent="0" algn="ctr">
              <a:buNone/>
              <a:defRPr sz="3000"/>
            </a:lvl6pPr>
            <a:lvl7pPr marL="4114251" indent="0" algn="ctr">
              <a:buNone/>
              <a:defRPr sz="3000"/>
            </a:lvl7pPr>
            <a:lvl8pPr marL="4799960" indent="0" algn="ctr">
              <a:buNone/>
              <a:defRPr sz="3000"/>
            </a:lvl8pPr>
            <a:lvl9pPr marL="5485668" indent="0" algn="ctr">
              <a:buNone/>
              <a:defRPr sz="3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2340-5923-4EB8-AF86-85941DD169B2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578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364F4-51EA-4CC0-80CB-B2CE284F446A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1470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0460"/>
            <a:ext cx="3943350" cy="871641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0466"/>
            <a:ext cx="11601450" cy="871641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86BEE-0591-4941-A1CD-31F42A2A413A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106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" y="9599719"/>
            <a:ext cx="18288000" cy="6856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4" y="9500014"/>
            <a:ext cx="18288000" cy="99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1" y="1138258"/>
            <a:ext cx="15087600" cy="5348415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1998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7" y="6682400"/>
            <a:ext cx="15087600" cy="1714236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709" indent="0" algn="ctr">
              <a:buNone/>
              <a:defRPr sz="3600"/>
            </a:lvl2pPr>
            <a:lvl3pPr marL="1371417" indent="0" algn="ctr">
              <a:buNone/>
              <a:defRPr sz="3600"/>
            </a:lvl3pPr>
            <a:lvl4pPr marL="2057126" indent="0" algn="ctr">
              <a:buNone/>
              <a:defRPr sz="3000"/>
            </a:lvl4pPr>
            <a:lvl5pPr marL="2742833" indent="0" algn="ctr">
              <a:buNone/>
              <a:defRPr sz="3000"/>
            </a:lvl5pPr>
            <a:lvl6pPr marL="3428543" indent="0" algn="ctr">
              <a:buNone/>
              <a:defRPr sz="3000"/>
            </a:lvl6pPr>
            <a:lvl7pPr marL="4114251" indent="0" algn="ctr">
              <a:buNone/>
              <a:defRPr sz="3000"/>
            </a:lvl7pPr>
            <a:lvl8pPr marL="4799960" indent="0" algn="ctr">
              <a:buNone/>
              <a:defRPr sz="3000"/>
            </a:lvl8pPr>
            <a:lvl9pPr marL="5485668" indent="0" algn="ctr">
              <a:buNone/>
              <a:defRPr sz="30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6637-A6DA-4D21-A29E-222BB63CA775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9" y="3350271"/>
            <a:ext cx="1481328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99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fld id="{114364E8-727C-420B-9E82-8BF5B93C6B78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3740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599719"/>
            <a:ext cx="18283238" cy="6856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0014"/>
            <a:ext cx="18283238" cy="95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1" y="1138258"/>
            <a:ext cx="15087600" cy="5348415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1998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1" y="6678661"/>
            <a:ext cx="15087600" cy="1714236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70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41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1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28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5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9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56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09788-3824-4193-992C-D29A58886F1D}" type="datetime1">
              <a:rPr kumimoji="1" lang="en-US" altLang="ja-JP" smtClean="0"/>
              <a:t>6/22/2022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9" y="6514095"/>
            <a:ext cx="14813281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593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45921" y="429839"/>
            <a:ext cx="15087600" cy="135019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2036065"/>
            <a:ext cx="7406640" cy="676622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6881" y="2036065"/>
            <a:ext cx="7406640" cy="67662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866BA-27A2-4B0A-9A8A-14F9173B3ACC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0436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45921" y="429839"/>
            <a:ext cx="15087600" cy="136238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1976177"/>
            <a:ext cx="7406640" cy="110425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3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3264385"/>
            <a:ext cx="7406640" cy="553790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6881" y="1976177"/>
            <a:ext cx="7406640" cy="110425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3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26881" y="3264384"/>
            <a:ext cx="7406640" cy="553790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041C8-10F9-4759-B212-0C330CD30CB1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6593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CE751-CF67-4B99-82A2-5990AFA8DD1E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1459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3" y="9599719"/>
            <a:ext cx="18283238" cy="6856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00014"/>
            <a:ext cx="18283238" cy="95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BDD11-AD0C-4EC4-B6E7-B5D0489D3D08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76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" y="6"/>
            <a:ext cx="6076187" cy="102854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060107" y="6"/>
            <a:ext cx="96012" cy="102854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891407"/>
            <a:ext cx="4800599" cy="3428471"/>
          </a:xfrm>
        </p:spPr>
        <p:txBody>
          <a:bodyPr anchor="b">
            <a:normAutofit/>
          </a:bodyPr>
          <a:lstStyle>
            <a:lvl1pPr>
              <a:defRPr sz="5399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3" y="1097117"/>
            <a:ext cx="9738360" cy="78854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4388443"/>
            <a:ext cx="4800599" cy="506790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250">
                <a:solidFill>
                  <a:srgbClr val="FFFFFF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500"/>
            </a:lvl3pPr>
            <a:lvl4pPr marL="2057126" indent="0">
              <a:buNone/>
              <a:defRPr sz="1350"/>
            </a:lvl4pPr>
            <a:lvl5pPr marL="2742833" indent="0">
              <a:buNone/>
              <a:defRPr sz="1350"/>
            </a:lvl5pPr>
            <a:lvl6pPr marL="3428543" indent="0">
              <a:buNone/>
              <a:defRPr sz="1350"/>
            </a:lvl6pPr>
            <a:lvl7pPr marL="4114251" indent="0">
              <a:buNone/>
              <a:defRPr sz="1350"/>
            </a:lvl7pPr>
            <a:lvl8pPr marL="4799960" indent="0">
              <a:buNone/>
              <a:defRPr sz="1350"/>
            </a:lvl8pPr>
            <a:lvl9pPr marL="5485668" indent="0">
              <a:buNone/>
              <a:defRPr sz="13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272" y="9688189"/>
            <a:ext cx="3927765" cy="547603"/>
          </a:xfrm>
        </p:spPr>
        <p:txBody>
          <a:bodyPr/>
          <a:lstStyle>
            <a:lvl1pPr algn="l">
              <a:defRPr/>
            </a:lvl1pPr>
          </a:lstStyle>
          <a:p>
            <a:fld id="{C77F173F-2D5D-43EB-A0E8-B4DB24074F49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0900" y="9688189"/>
            <a:ext cx="6972300" cy="54760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462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36A48-E7F8-4F1E-9CB2-BE2AF3F78D91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237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428360"/>
            <a:ext cx="18283238" cy="28570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" y="7371483"/>
            <a:ext cx="18283238" cy="95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4" y="7611205"/>
            <a:ext cx="15170469" cy="1234250"/>
          </a:xfrm>
        </p:spPr>
        <p:txBody>
          <a:bodyPr tIns="0" bIns="0" anchor="b">
            <a:noAutofit/>
          </a:bodyPr>
          <a:lstStyle>
            <a:lvl1pPr>
              <a:defRPr sz="5399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" y="6"/>
            <a:ext cx="18287979" cy="737147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3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8859169"/>
            <a:ext cx="15169897" cy="891402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2250">
                <a:solidFill>
                  <a:srgbClr val="FFFFFF"/>
                </a:solidFill>
              </a:defRPr>
            </a:lvl1pPr>
            <a:lvl2pPr marL="685709" indent="0">
              <a:buNone/>
              <a:defRPr sz="1800"/>
            </a:lvl2pPr>
            <a:lvl3pPr marL="1371417" indent="0">
              <a:buNone/>
              <a:defRPr sz="1500"/>
            </a:lvl3pPr>
            <a:lvl4pPr marL="2057126" indent="0">
              <a:buNone/>
              <a:defRPr sz="1350"/>
            </a:lvl4pPr>
            <a:lvl5pPr marL="2742833" indent="0">
              <a:buNone/>
              <a:defRPr sz="1350"/>
            </a:lvl5pPr>
            <a:lvl6pPr marL="3428543" indent="0">
              <a:buNone/>
              <a:defRPr sz="1350"/>
            </a:lvl6pPr>
            <a:lvl7pPr marL="4114251" indent="0">
              <a:buNone/>
              <a:defRPr sz="1350"/>
            </a:lvl7pPr>
            <a:lvl8pPr marL="4799960" indent="0">
              <a:buNone/>
              <a:defRPr sz="1350"/>
            </a:lvl8pPr>
            <a:lvl9pPr marL="5485668" indent="0">
              <a:buNone/>
              <a:defRPr sz="13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9BCC-E1DD-496C-A2A0-2FD69371A953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PREN2022, Yuki Honda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5695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9F9-FE60-407C-A2E6-70DD2085115E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7047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599719"/>
            <a:ext cx="18283238" cy="6856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0014"/>
            <a:ext cx="18283238" cy="95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618358"/>
            <a:ext cx="3943350" cy="863851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618358"/>
            <a:ext cx="11601450" cy="8638514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D1F-746D-4A88-85DF-F2971D2A0207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46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8238"/>
            <a:ext cx="15773400" cy="4276152"/>
          </a:xfrm>
        </p:spPr>
        <p:txBody>
          <a:bodyPr anchor="b">
            <a:normAutofit/>
          </a:bodyPr>
          <a:lstStyle>
            <a:lvl1pPr>
              <a:defRPr sz="8999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27903"/>
            <a:ext cx="15773400" cy="2249933"/>
          </a:xfrm>
        </p:spPr>
        <p:txBody>
          <a:bodyPr anchor="t">
            <a:normAutofit/>
          </a:bodyPr>
          <a:lstStyle>
            <a:lvl1pPr marL="0" indent="0"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70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41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1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28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54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99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56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EEC8B-BD32-4435-847E-0B963BF5C282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51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7690" y="2742783"/>
            <a:ext cx="7772401" cy="65259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1" y="2742783"/>
            <a:ext cx="7772401" cy="65259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C90BE-9A42-4735-A34B-BAFF10B39103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756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691" y="2522393"/>
            <a:ext cx="7734300" cy="12383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3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7691" y="3760745"/>
            <a:ext cx="7734300" cy="551993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2387"/>
            <a:ext cx="7772402" cy="123835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3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60745"/>
            <a:ext cx="7772402" cy="551993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A428-EDE9-4E51-9887-1A3D3C2170EC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19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E8638-C1B0-47E8-BC37-77F0C6820FCE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6C6B-2BA1-4264-9327-2F766AA134C0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04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3" y="685701"/>
            <a:ext cx="5897880" cy="2399925"/>
          </a:xfrm>
        </p:spPr>
        <p:txBody>
          <a:bodyPr anchor="b">
            <a:normAutofit/>
          </a:bodyPr>
          <a:lstStyle>
            <a:lvl1pPr>
              <a:defRPr sz="4799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2401" y="1485677"/>
            <a:ext cx="9258301" cy="7314071"/>
          </a:xfr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1873" y="3085623"/>
            <a:ext cx="5897880" cy="571412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400"/>
            </a:lvl1pPr>
            <a:lvl2pPr marL="685709" indent="0">
              <a:buNone/>
              <a:defRPr sz="1800"/>
            </a:lvl2pPr>
            <a:lvl3pPr marL="1371417" indent="0">
              <a:buNone/>
              <a:defRPr sz="1500"/>
            </a:lvl3pPr>
            <a:lvl4pPr marL="2057126" indent="0">
              <a:buNone/>
              <a:defRPr sz="1350"/>
            </a:lvl4pPr>
            <a:lvl5pPr marL="2742833" indent="0">
              <a:buNone/>
              <a:defRPr sz="1350"/>
            </a:lvl5pPr>
            <a:lvl6pPr marL="3428543" indent="0">
              <a:buNone/>
              <a:defRPr sz="1350"/>
            </a:lvl6pPr>
            <a:lvl7pPr marL="4114251" indent="0">
              <a:buNone/>
              <a:defRPr sz="1350"/>
            </a:lvl7pPr>
            <a:lvl8pPr marL="4799960" indent="0">
              <a:buNone/>
              <a:defRPr sz="1350"/>
            </a:lvl8pPr>
            <a:lvl9pPr marL="5485668" indent="0">
              <a:buNone/>
              <a:defRPr sz="13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952D-D712-417B-8277-7752CBB50367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98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3" y="685694"/>
            <a:ext cx="5897880" cy="2399930"/>
          </a:xfrm>
        </p:spPr>
        <p:txBody>
          <a:bodyPr anchor="b">
            <a:normAutofit/>
          </a:bodyPr>
          <a:lstStyle>
            <a:lvl1pPr>
              <a:defRPr sz="4799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1" y="1485677"/>
            <a:ext cx="9258301" cy="7314071"/>
          </a:xfrm>
        </p:spPr>
        <p:txBody>
          <a:bodyPr/>
          <a:lstStyle>
            <a:lvl1pPr marL="0" indent="0">
              <a:buNone/>
              <a:defRPr sz="4799"/>
            </a:lvl1pPr>
            <a:lvl2pPr marL="685709" indent="0">
              <a:buNone/>
              <a:defRPr sz="4199"/>
            </a:lvl2pPr>
            <a:lvl3pPr marL="1371417" indent="0">
              <a:buNone/>
              <a:defRPr sz="3600"/>
            </a:lvl3pPr>
            <a:lvl4pPr marL="2057126" indent="0">
              <a:buNone/>
              <a:defRPr sz="3000"/>
            </a:lvl4pPr>
            <a:lvl5pPr marL="2742833" indent="0">
              <a:buNone/>
              <a:defRPr sz="3000"/>
            </a:lvl5pPr>
            <a:lvl6pPr marL="3428543" indent="0">
              <a:buNone/>
              <a:defRPr sz="3000"/>
            </a:lvl6pPr>
            <a:lvl7pPr marL="4114251" indent="0">
              <a:buNone/>
              <a:defRPr sz="3000"/>
            </a:lvl7pPr>
            <a:lvl8pPr marL="4799960" indent="0">
              <a:buNone/>
              <a:defRPr sz="3000"/>
            </a:lvl8pPr>
            <a:lvl9pPr marL="5485668" indent="0">
              <a:buNone/>
              <a:defRPr sz="3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1873" y="3085624"/>
            <a:ext cx="5897880" cy="5714118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400"/>
            </a:lvl1pPr>
            <a:lvl2pPr marL="685709" indent="0">
              <a:buNone/>
              <a:defRPr sz="1800"/>
            </a:lvl2pPr>
            <a:lvl3pPr marL="1371417" indent="0">
              <a:buNone/>
              <a:defRPr sz="1500"/>
            </a:lvl3pPr>
            <a:lvl4pPr marL="2057126" indent="0">
              <a:buNone/>
              <a:defRPr sz="1350"/>
            </a:lvl4pPr>
            <a:lvl5pPr marL="2742833" indent="0">
              <a:buNone/>
              <a:defRPr sz="1350"/>
            </a:lvl5pPr>
            <a:lvl6pPr marL="3428543" indent="0">
              <a:buNone/>
              <a:defRPr sz="1350"/>
            </a:lvl6pPr>
            <a:lvl7pPr marL="4114251" indent="0">
              <a:buNone/>
              <a:defRPr sz="1350"/>
            </a:lvl7pPr>
            <a:lvl8pPr marL="4799960" indent="0">
              <a:buNone/>
              <a:defRPr sz="1350"/>
            </a:lvl8pPr>
            <a:lvl9pPr marL="5485668" indent="0">
              <a:buNone/>
              <a:defRPr sz="13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1787-36EB-45BA-ACC2-EEA66BFCEDB6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208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7691" y="548555"/>
            <a:ext cx="15773400" cy="1988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7691" y="2742783"/>
            <a:ext cx="15773400" cy="6525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1" y="9533061"/>
            <a:ext cx="41148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7C11A1A-DEBF-4EA6-B3AD-397BC2A3BAA2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3" y="9533061"/>
            <a:ext cx="6172199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ja-JP"/>
              <a:t>PREN2022, Yuki Honda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26291" y="9533061"/>
            <a:ext cx="41148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1F275-C8B1-4A6A-9626-F7896B416B57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0292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hdr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kumimoji="1"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Wingdings 2" pitchFamily="18" charset="2"/>
        <a:buChar char=""/>
        <a:defRPr kumimoji="1"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spcBef>
          <a:spcPct val="20000"/>
        </a:spcBef>
        <a:buFont typeface="Wingdings 2" pitchFamily="18" charset="2"/>
        <a:buChar char="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spcBef>
          <a:spcPct val="20000"/>
        </a:spcBef>
        <a:buFont typeface="Wingdings 2" pitchFamily="18" charset="2"/>
        <a:buChar char="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3" indent="-342854" algn="l" defTabSz="1371417" rtl="0" eaLnBrk="1" latinLnBrk="0" hangingPunct="1">
        <a:spcBef>
          <a:spcPct val="20000"/>
        </a:spcBef>
        <a:buFont typeface="Wingdings 2" pitchFamily="18" charset="2"/>
        <a:buChar char="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2" indent="-342854" algn="l" defTabSz="1371417" rtl="0" eaLnBrk="1" latinLnBrk="0" hangingPunct="1">
        <a:spcBef>
          <a:spcPct val="20000"/>
        </a:spcBef>
        <a:buFont typeface="Wingdings 2" pitchFamily="18" charset="2"/>
        <a:buChar char="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3" y="9599719"/>
            <a:ext cx="18283238" cy="6856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" y="9500014"/>
            <a:ext cx="18283238" cy="95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1" y="429843"/>
            <a:ext cx="15087600" cy="12989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1" y="2171704"/>
            <a:ext cx="15087600" cy="66305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3" y="9688189"/>
            <a:ext cx="3708406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fld id="{9C97323F-332B-474C-8DD2-750521322B2E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29278" y="9688189"/>
            <a:ext cx="9893601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cap="all" baseline="0">
                <a:solidFill>
                  <a:srgbClr val="FFFFFF"/>
                </a:solidFill>
              </a:defRPr>
            </a:lvl1pPr>
          </a:lstStyle>
          <a:p>
            <a:r>
              <a:rPr lang="en-US" altLang="ja-JP"/>
              <a:t>PREN2022, Yuki Honda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0688" y="9688189"/>
            <a:ext cx="1968038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FFFFF"/>
                </a:solidFill>
              </a:defRPr>
            </a:lvl1pPr>
          </a:lstStyle>
          <a:p>
            <a:fld id="{A821F275-C8B1-4A6A-9626-F7896B416B57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783081" y="1777690"/>
            <a:ext cx="149504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48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hf hdr="0"/>
  <p:txStyles>
    <p:titleStyle>
      <a:lvl1pPr algn="l" defTabSz="1371417" rtl="0" eaLnBrk="1" latinLnBrk="0" hangingPunct="1">
        <a:lnSpc>
          <a:spcPct val="85000"/>
        </a:lnSpc>
        <a:spcBef>
          <a:spcPct val="0"/>
        </a:spcBef>
        <a:buNone/>
        <a:defRPr kumimoji="1" sz="7199" kern="1200" spc="-7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7142" indent="-137142" algn="l" defTabSz="1371417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575995" indent="-274283" algn="l" defTabSz="1371417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kumimoji="1" sz="2700" kern="1200">
          <a:solidFill>
            <a:schemeClr val="tx2"/>
          </a:solidFill>
          <a:latin typeface="+mn-lt"/>
          <a:ea typeface="+mn-ea"/>
          <a:cs typeface="+mn-cs"/>
        </a:defRPr>
      </a:lvl2pPr>
      <a:lvl3pPr marL="850279" indent="-274283" algn="l" defTabSz="1371417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kumimoji="1"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562" indent="-274283" algn="l" defTabSz="1371417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kumimoji="1"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398845" indent="-274283" algn="l" defTabSz="1371417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kumimoji="1" sz="2100" kern="1200">
          <a:solidFill>
            <a:schemeClr val="tx2"/>
          </a:solidFill>
          <a:latin typeface="+mn-lt"/>
          <a:ea typeface="+mn-ea"/>
          <a:cs typeface="+mn-cs"/>
        </a:defRPr>
      </a:lvl5pPr>
      <a:lvl6pPr marL="1649780" indent="-342854" algn="l" defTabSz="1371417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kumimoji="1"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49740" indent="-342854" algn="l" defTabSz="1371417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kumimoji="1"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49700" indent="-342854" algn="l" defTabSz="1371417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kumimoji="1"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49660" indent="-342854" algn="l" defTabSz="1371417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kumimoji="1"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8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1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46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4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440.png"/><Relationship Id="rId5" Type="http://schemas.openxmlformats.org/officeDocument/2006/relationships/image" Target="../media/image432.png"/><Relationship Id="rId10" Type="http://schemas.openxmlformats.org/officeDocument/2006/relationships/image" Target="../media/image422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1.png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14338" y="1019469"/>
            <a:ext cx="17609892" cy="2308948"/>
          </a:xfrm>
        </p:spPr>
        <p:txBody>
          <a:bodyPr>
            <a:noAutofit/>
          </a:bodyPr>
          <a:lstStyle/>
          <a:p>
            <a:pPr algn="ctr"/>
            <a:r>
              <a:rPr lang="en-US" altLang="ja-JP" sz="8000" dirty="0"/>
              <a:t>Current Status of the ULQ2 Experiment</a:t>
            </a:r>
            <a:br>
              <a:rPr lang="en-US" altLang="ja-JP" sz="5400" dirty="0"/>
            </a:br>
            <a:endParaRPr lang="ja-JP" altLang="en-US" sz="2000" b="1" dirty="0">
              <a:latin typeface="+mn-lt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37C2D-F61E-4818-BF9F-5DC8D6B1E718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778273" y="5300663"/>
            <a:ext cx="15302720" cy="268605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ja-JP" sz="4400" b="1" cap="none" dirty="0">
                <a:solidFill>
                  <a:schemeClr val="tx1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Yuki Honda</a:t>
            </a:r>
            <a:endParaRPr lang="ja-JP" altLang="en-US" sz="4400" cap="none" baseline="30000" dirty="0">
              <a:solidFill>
                <a:schemeClr val="tx1"/>
              </a:solidFill>
              <a:latin typeface="+mn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lnSpc>
                <a:spcPct val="120000"/>
              </a:lnSpc>
            </a:pPr>
            <a:r>
              <a:rPr lang="en-US" altLang="ja-JP" sz="3200" b="1" cap="none" dirty="0">
                <a:solidFill>
                  <a:schemeClr val="tx1"/>
                </a:solidFill>
                <a:latin typeface="+mn-lt"/>
                <a:ea typeface="メイリオ" panose="020B0604030504040204" pitchFamily="50" charset="-128"/>
                <a:cs typeface="メイリオ" panose="020B0604030504040204" pitchFamily="50" charset="-128"/>
              </a:rPr>
              <a:t>Research Center for Electron Photon Science (ELPH), Tohoku Univ., Japan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0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2"/>
    </mc:Choice>
    <mc:Fallback xmlns="">
      <p:transition spd="slow" advTm="1474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0" r="10512" b="21190"/>
          <a:stretch/>
        </p:blipFill>
        <p:spPr>
          <a:xfrm>
            <a:off x="691914" y="2147085"/>
            <a:ext cx="10675510" cy="6482565"/>
          </a:xfrm>
          <a:prstGeom prst="rect">
            <a:avLst/>
          </a:prstGeom>
          <a:ln w="63500">
            <a:solidFill>
              <a:schemeClr val="accent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5400" dirty="0"/>
              <a:t>Research Center for </a:t>
            </a:r>
            <a:r>
              <a:rPr lang="en-US" altLang="ja-JP" sz="5400" b="1" dirty="0">
                <a:solidFill>
                  <a:schemeClr val="tx1"/>
                </a:solidFill>
              </a:rPr>
              <a:t>El</a:t>
            </a:r>
            <a:r>
              <a:rPr lang="en-US" altLang="ja-JP" sz="5400" dirty="0"/>
              <a:t>ectron </a:t>
            </a:r>
            <a:r>
              <a:rPr lang="en-US" altLang="ja-JP" sz="5400" b="1" dirty="0">
                <a:solidFill>
                  <a:schemeClr val="tx1"/>
                </a:solidFill>
              </a:rPr>
              <a:t>Ph</a:t>
            </a:r>
            <a:r>
              <a:rPr lang="en-US" altLang="ja-JP" sz="5400" dirty="0"/>
              <a:t>oton Science (ELPH)</a:t>
            </a:r>
            <a:endParaRPr lang="ja-JP" altLang="en-US" sz="5400" dirty="0"/>
          </a:p>
        </p:txBody>
      </p:sp>
      <p:sp>
        <p:nvSpPr>
          <p:cNvPr id="42" name="正方形/長方形 41"/>
          <p:cNvSpPr/>
          <p:nvPr/>
        </p:nvSpPr>
        <p:spPr>
          <a:xfrm>
            <a:off x="7042897" y="2212442"/>
            <a:ext cx="4187951" cy="6329421"/>
          </a:xfrm>
          <a:prstGeom prst="rect">
            <a:avLst/>
          </a:pr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/>
              <p:cNvSpPr txBox="1"/>
              <p:nvPr/>
            </p:nvSpPr>
            <p:spPr>
              <a:xfrm>
                <a:off x="8263022" y="8541864"/>
                <a:ext cx="325678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3200" dirty="0"/>
                  <a:t>E = 10 – 65 MeV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ja-JP" sz="32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altLang="ja-JP" sz="3200" b="0" i="1" smtClean="0">
                        <a:latin typeface="Cambria Math"/>
                      </a:rPr>
                      <m:t>=1</m:t>
                    </m:r>
                    <m:r>
                      <a:rPr lang="en-US" altLang="ja-JP" sz="32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altLang="ja-JP" sz="3200" b="0" i="1" smtClean="0">
                        <a:latin typeface="Cambria Math"/>
                      </a:rPr>
                      <m:t>0 </m:t>
                    </m:r>
                    <m:r>
                      <m:rPr>
                        <m:sty m:val="p"/>
                      </m:rPr>
                      <a:rPr lang="en-US" altLang="ja-JP" sz="3200" b="0" i="0" smtClean="0">
                        <a:latin typeface="Cambria Math"/>
                      </a:rPr>
                      <m:t>μA</m:t>
                    </m:r>
                  </m:oMath>
                </a14:m>
                <a:r>
                  <a:rPr lang="ja-JP" altLang="en-US" sz="3200" dirty="0"/>
                  <a:t> </a:t>
                </a:r>
              </a:p>
            </p:txBody>
          </p:sp>
        </mc:Choice>
        <mc:Fallback xmlns="">
          <p:sp>
            <p:nvSpPr>
              <p:cNvPr id="46" name="テキスト ボックス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3022" y="8541864"/>
                <a:ext cx="3256787" cy="1077218"/>
              </a:xfrm>
              <a:prstGeom prst="rect">
                <a:avLst/>
              </a:prstGeom>
              <a:blipFill>
                <a:blip r:embed="rId4"/>
                <a:stretch>
                  <a:fillRect l="-4673" t="-7345" r="-11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日付プレースホルダー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2FDF3-6113-40D5-84D1-D9D7330BC199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48" name="フッター プレースホルダー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49" name="スライド番号プレースホルダー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25437" r="52463" b="41340"/>
          <a:stretch/>
        </p:blipFill>
        <p:spPr bwMode="auto">
          <a:xfrm>
            <a:off x="11944659" y="5950036"/>
            <a:ext cx="5735782" cy="382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6" t="26076" r="7244" b="40882"/>
          <a:stretch/>
        </p:blipFill>
        <p:spPr bwMode="auto">
          <a:xfrm>
            <a:off x="11503999" y="2147085"/>
            <a:ext cx="6617102" cy="380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正方形/長方形 25"/>
          <p:cNvSpPr/>
          <p:nvPr/>
        </p:nvSpPr>
        <p:spPr>
          <a:xfrm>
            <a:off x="11944659" y="5950036"/>
            <a:ext cx="5735782" cy="3823854"/>
          </a:xfrm>
          <a:prstGeom prst="rect">
            <a:avLst/>
          </a:pr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1654445" y="2212443"/>
            <a:ext cx="277645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1.3 GeV BST ring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036100" y="6049921"/>
            <a:ext cx="277645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7</a:t>
            </a:r>
            <a:r>
              <a:rPr kumimoji="1" lang="en-US" altLang="ja-JP" dirty="0"/>
              <a:t>0 MeV e- </a:t>
            </a:r>
            <a:r>
              <a:rPr kumimoji="1" lang="en-US" altLang="ja-JP" dirty="0" err="1"/>
              <a:t>Linac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282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75892" y="8865"/>
            <a:ext cx="15773400" cy="1988038"/>
          </a:xfrm>
        </p:spPr>
        <p:txBody>
          <a:bodyPr/>
          <a:lstStyle/>
          <a:p>
            <a:r>
              <a:rPr kumimoji="1" lang="en-US" altLang="ja-JP" dirty="0"/>
              <a:t>Spectrometer for low-energy electron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24" y="2137895"/>
            <a:ext cx="7952929" cy="7031531"/>
          </a:xfrm>
        </p:spPr>
      </p:pic>
      <p:grpSp>
        <p:nvGrpSpPr>
          <p:cNvPr id="13" name="グループ化 12"/>
          <p:cNvGrpSpPr/>
          <p:nvPr/>
        </p:nvGrpSpPr>
        <p:grpSpPr>
          <a:xfrm>
            <a:off x="394678" y="3024661"/>
            <a:ext cx="5046214" cy="6144764"/>
            <a:chOff x="1351205" y="3490276"/>
            <a:chExt cx="5046214" cy="6144764"/>
          </a:xfrm>
        </p:grpSpPr>
        <p:cxnSp>
          <p:nvCxnSpPr>
            <p:cNvPr id="6" name="直線矢印コネクタ 5"/>
            <p:cNvCxnSpPr/>
            <p:nvPr/>
          </p:nvCxnSpPr>
          <p:spPr>
            <a:xfrm>
              <a:off x="2412016" y="8747185"/>
              <a:ext cx="3985403" cy="80510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>
            <a:xfrm flipH="1" flipV="1">
              <a:off x="2022349" y="3490276"/>
              <a:ext cx="1" cy="496792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3153133" y="9127209"/>
              <a:ext cx="179034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ea typeface="メイリオ" panose="020B0604030504040204" pitchFamily="50" charset="-128"/>
                </a:rPr>
                <a:t>910 mm</a:t>
              </a:r>
              <a:endParaRPr lang="ja-JP" altLang="en-US" b="1" dirty="0"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 rot="16200000">
              <a:off x="504921" y="5785802"/>
              <a:ext cx="2215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800" b="1" dirty="0">
                  <a:ea typeface="メイリオ" panose="020B0604030504040204" pitchFamily="50" charset="-128"/>
                </a:rPr>
                <a:t>1175 mm</a:t>
              </a:r>
              <a:endParaRPr lang="ja-JP" altLang="en-US" sz="2800" b="1" dirty="0">
                <a:ea typeface="メイリオ" panose="020B0604030504040204" pitchFamily="50" charset="-128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9145554" y="2220959"/>
            <a:ext cx="8780139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ja-JP" sz="4000" dirty="0"/>
              <a:t>Simple structure</a:t>
            </a:r>
          </a:p>
          <a:p>
            <a:pPr marL="1428704" lvl="1" indent="-742950">
              <a:lnSpc>
                <a:spcPct val="150000"/>
              </a:lnSpc>
              <a:buFont typeface="+mj-ea"/>
              <a:buAutoNum type="circleNumDbPlain"/>
            </a:pPr>
            <a:r>
              <a:rPr lang="en-US" altLang="ja-JP" sz="4000" dirty="0"/>
              <a:t>Target chamber</a:t>
            </a:r>
          </a:p>
          <a:p>
            <a:pPr marL="1428704" lvl="1" indent="-742950">
              <a:lnSpc>
                <a:spcPct val="150000"/>
              </a:lnSpc>
              <a:buFont typeface="+mj-ea"/>
              <a:buAutoNum type="circleNumDbPlain"/>
            </a:pPr>
            <a:r>
              <a:rPr lang="en-US" altLang="ja-JP" sz="4000" dirty="0"/>
              <a:t>Dipole magnet</a:t>
            </a:r>
          </a:p>
          <a:p>
            <a:pPr marL="1428704" lvl="1" indent="-742950">
              <a:lnSpc>
                <a:spcPct val="150000"/>
              </a:lnSpc>
              <a:buFont typeface="+mj-ea"/>
              <a:buAutoNum type="circleNumDbPlain"/>
            </a:pPr>
            <a:r>
              <a:rPr lang="en-US" altLang="ja-JP" sz="4000" dirty="0"/>
              <a:t>Focal plane detector</a:t>
            </a:r>
          </a:p>
          <a:p>
            <a:pPr marL="571500" indent="-57150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ja-JP" sz="4000" dirty="0"/>
              <a:t>Specialized for low-energy electron</a:t>
            </a:r>
            <a:endParaRPr lang="en-US" altLang="ja-JP" sz="4000" baseline="30000" dirty="0"/>
          </a:p>
          <a:p>
            <a:pPr marL="1428704" lvl="1" indent="-7429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ja-JP" sz="4000" dirty="0"/>
              <a:t>Windowless</a:t>
            </a:r>
          </a:p>
          <a:p>
            <a:pPr marL="1428704" lvl="1" indent="-7429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altLang="ja-JP" sz="4000" dirty="0"/>
              <a:t>Tracking less</a:t>
            </a:r>
          </a:p>
          <a:p>
            <a:pPr>
              <a:lnSpc>
                <a:spcPct val="150000"/>
              </a:lnSpc>
            </a:pPr>
            <a:r>
              <a:rPr lang="en-US" altLang="ja-JP" sz="1200" dirty="0"/>
              <a:t> </a:t>
            </a:r>
            <a:endParaRPr lang="en-US" altLang="ja-JP" sz="4000" dirty="0"/>
          </a:p>
        </p:txBody>
      </p:sp>
      <p:sp>
        <p:nvSpPr>
          <p:cNvPr id="10" name="正方形/長方形 9"/>
          <p:cNvSpPr/>
          <p:nvPr/>
        </p:nvSpPr>
        <p:spPr>
          <a:xfrm>
            <a:off x="5577840" y="6163059"/>
            <a:ext cx="2980944" cy="2498537"/>
          </a:xfrm>
          <a:prstGeom prst="rect">
            <a:avLst/>
          </a:prstGeom>
          <a:noFill/>
          <a:ln w="1016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1213747" y="2137895"/>
            <a:ext cx="4693278" cy="6777615"/>
          </a:xfrm>
          <a:prstGeom prst="rect">
            <a:avLst/>
          </a:prstGeom>
          <a:noFill/>
          <a:ln w="1016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1737360" y="2463690"/>
            <a:ext cx="1591056" cy="992745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32693" y="6366527"/>
            <a:ext cx="76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accent2"/>
                </a:solidFill>
              </a:rPr>
              <a:t>①</a:t>
            </a:r>
            <a:endParaRPr lang="ja-JP" altLang="en-US" b="1" dirty="0">
              <a:solidFill>
                <a:schemeClr val="accent2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815520" y="3150970"/>
            <a:ext cx="76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accent1"/>
                </a:solidFill>
              </a:rPr>
              <a:t>②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064142" y="2140524"/>
            <a:ext cx="76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</a:rPr>
              <a:t>③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42279" y="8543276"/>
            <a:ext cx="2067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/>
              <a:t>~3700 kg</a:t>
            </a:r>
            <a:endParaRPr lang="ja-JP" altLang="en-US" sz="3200" b="1" dirty="0"/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1BD8C-4C12-47A7-A7ED-9DFB456F998B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932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44" grpId="0" animBg="1"/>
      <p:bldP spid="44" grpId="1" animBg="1"/>
      <p:bldP spid="11" grpId="0" animBg="1"/>
      <p:bldP spid="11" grpId="1" animBg="1"/>
      <p:bldP spid="12" grpId="0"/>
      <p:bldP spid="12" grpId="1"/>
      <p:bldP spid="45" grpId="0"/>
      <p:bldP spid="45" grpId="1"/>
      <p:bldP spid="46" grpId="0"/>
      <p:bldP spid="4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9" r="3663" b="3931"/>
          <a:stretch/>
        </p:blipFill>
        <p:spPr>
          <a:xfrm>
            <a:off x="855857" y="2418357"/>
            <a:ext cx="7487689" cy="707050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75892" y="8865"/>
            <a:ext cx="15773400" cy="1988038"/>
          </a:xfrm>
        </p:spPr>
        <p:txBody>
          <a:bodyPr/>
          <a:lstStyle/>
          <a:p>
            <a:r>
              <a:rPr kumimoji="1" lang="en-US" altLang="ja-JP" dirty="0"/>
              <a:t>Angle changeable target chamber</a:t>
            </a:r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4638021" y="6906261"/>
            <a:ext cx="4286357" cy="256029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7451413" y="4692775"/>
            <a:ext cx="1663502" cy="2307729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コンテンツ プレースホルダー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2" t="6859" r="15036" b="4476"/>
          <a:stretch/>
        </p:blipFill>
        <p:spPr>
          <a:xfrm>
            <a:off x="8343546" y="1996903"/>
            <a:ext cx="8046935" cy="578643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テキスト ボックス 22"/>
          <p:cNvSpPr txBox="1"/>
          <p:nvPr/>
        </p:nvSpPr>
        <p:spPr>
          <a:xfrm>
            <a:off x="8443296" y="1996903"/>
            <a:ext cx="3107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Target chamber top view</a:t>
            </a:r>
            <a:endParaRPr lang="ja-JP" altLang="en-US" b="1" dirty="0"/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75FF-FD1A-48F6-8032-F63ECD00F1F0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3" name="円/楕円 2"/>
          <p:cNvSpPr/>
          <p:nvPr/>
        </p:nvSpPr>
        <p:spPr>
          <a:xfrm>
            <a:off x="12851545" y="3689903"/>
            <a:ext cx="74684" cy="74684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円/楕円 15"/>
          <p:cNvSpPr/>
          <p:nvPr/>
        </p:nvSpPr>
        <p:spPr>
          <a:xfrm>
            <a:off x="13594811" y="3706734"/>
            <a:ext cx="74684" cy="74684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円/楕円 16"/>
          <p:cNvSpPr/>
          <p:nvPr/>
        </p:nvSpPr>
        <p:spPr>
          <a:xfrm>
            <a:off x="11813664" y="4786885"/>
            <a:ext cx="74684" cy="74684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>
          <a:xfrm>
            <a:off x="12602224" y="4792894"/>
            <a:ext cx="74684" cy="74684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円/楕円 18"/>
          <p:cNvSpPr/>
          <p:nvPr/>
        </p:nvSpPr>
        <p:spPr>
          <a:xfrm>
            <a:off x="10762647" y="3772539"/>
            <a:ext cx="74684" cy="74684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円/楕円 20"/>
          <p:cNvSpPr/>
          <p:nvPr/>
        </p:nvSpPr>
        <p:spPr>
          <a:xfrm>
            <a:off x="13801429" y="3769875"/>
            <a:ext cx="74684" cy="74684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>
            <a:off x="10762647" y="4711343"/>
            <a:ext cx="74684" cy="74684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円/楕円 24"/>
          <p:cNvSpPr/>
          <p:nvPr/>
        </p:nvSpPr>
        <p:spPr>
          <a:xfrm>
            <a:off x="13801429" y="4708679"/>
            <a:ext cx="74684" cy="74684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4599701" y="2630066"/>
                <a:ext cx="3493260" cy="1754326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>
                    <a:latin typeface="Cambria Math"/>
                  </a:rPr>
                  <a:t>Vacuum seal  : O-ring</a:t>
                </a:r>
                <a:endParaRPr lang="en-US" altLang="ja-JP" b="1" i="0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1" i="0" smtClean="0">
                          <a:latin typeface="Cambria Math"/>
                        </a:rPr>
                        <m:t>𝟑𝟐𝟎</m:t>
                      </m:r>
                      <m:r>
                        <a:rPr lang="en-US" altLang="ja-JP" b="1" i="0" smtClean="0">
                          <a:latin typeface="Cambria Math"/>
                        </a:rPr>
                        <m:t> </m:t>
                      </m:r>
                      <m:r>
                        <a:rPr lang="en-US" altLang="ja-JP" b="1" i="0" smtClean="0">
                          <a:latin typeface="Cambria Math"/>
                        </a:rPr>
                        <m:t>𝐦𝐦</m:t>
                      </m:r>
                      <m:r>
                        <a:rPr lang="en-US" altLang="ja-JP" b="1" i="1" smtClean="0">
                          <a:latin typeface="Cambria Math"/>
                        </a:rPr>
                        <m:t>×</m:t>
                      </m:r>
                      <m:r>
                        <a:rPr lang="en-US" altLang="ja-JP" b="1" i="1" smtClean="0">
                          <a:latin typeface="Cambria Math"/>
                        </a:rPr>
                        <m:t>𝟖𝟎</m:t>
                      </m:r>
                      <m:r>
                        <a:rPr lang="en-US" altLang="ja-JP" b="1" i="1" smtClean="0">
                          <a:latin typeface="Cambria Math"/>
                        </a:rPr>
                        <m:t> </m:t>
                      </m:r>
                      <m:r>
                        <a:rPr lang="en-US" altLang="ja-JP" b="1" i="0" smtClean="0">
                          <a:latin typeface="Cambria Math"/>
                        </a:rPr>
                        <m:t>𝐦𝐦</m:t>
                      </m:r>
                    </m:oMath>
                  </m:oMathPara>
                </a14:m>
                <a:endParaRPr lang="en-US" altLang="ja-JP" b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1" i="0" smtClean="0">
                          <a:latin typeface="Cambria Math"/>
                        </a:rPr>
                        <m:t>𝚫𝛀</m:t>
                      </m:r>
                      <m:r>
                        <a:rPr lang="en-US" altLang="ja-JP" b="1" i="0" smtClean="0">
                          <a:latin typeface="Cambria Math"/>
                        </a:rPr>
                        <m:t> ~ </m:t>
                      </m:r>
                      <m:r>
                        <a:rPr lang="en-US" altLang="ja-JP" b="1" i="0" smtClean="0">
                          <a:latin typeface="Cambria Math"/>
                        </a:rPr>
                        <m:t>𝟐𝟒</m:t>
                      </m:r>
                      <m:r>
                        <a:rPr lang="en-US" altLang="ja-JP" b="1" i="0" smtClean="0">
                          <a:latin typeface="Cambria Math"/>
                        </a:rPr>
                        <m:t> </m:t>
                      </m:r>
                      <m:r>
                        <a:rPr lang="en-US" altLang="ja-JP" b="1" i="0" smtClean="0">
                          <a:latin typeface="Cambria Math"/>
                        </a:rPr>
                        <m:t>𝐦𝐒𝐫</m:t>
                      </m:r>
                    </m:oMath>
                  </m:oMathPara>
                </a14:m>
                <a:endParaRPr lang="en-US" altLang="ja-JP" b="1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1" i="1" dirty="0" smtClean="0">
                          <a:latin typeface="Cambria Math"/>
                        </a:rPr>
                        <m:t>𝟑𝟎</m:t>
                      </m:r>
                      <m:r>
                        <a:rPr lang="en-US" altLang="ja-JP" b="1" i="1" dirty="0" smtClean="0">
                          <a:latin typeface="Cambria Math"/>
                        </a:rPr>
                        <m:t>°≤</m:t>
                      </m:r>
                      <m:r>
                        <a:rPr lang="en-US" altLang="ja-JP" b="1" i="1" dirty="0" smtClean="0">
                          <a:latin typeface="Cambria Math"/>
                        </a:rPr>
                        <m:t>𝜽</m:t>
                      </m:r>
                      <m:r>
                        <a:rPr lang="en-US" altLang="ja-JP" b="1" i="1" dirty="0" smtClean="0">
                          <a:latin typeface="Cambria Math"/>
                        </a:rPr>
                        <m:t>≤</m:t>
                      </m:r>
                      <m:r>
                        <a:rPr lang="en-US" altLang="ja-JP" b="1" i="1" dirty="0" smtClean="0">
                          <a:latin typeface="Cambria Math"/>
                        </a:rPr>
                        <m:t>𝟏𝟓𝟎</m:t>
                      </m:r>
                      <m:r>
                        <a:rPr lang="en-US" altLang="ja-JP" b="1" i="1" dirty="0" smtClean="0">
                          <a:latin typeface="Cambria Math"/>
                        </a:rPr>
                        <m:t>°</m:t>
                      </m:r>
                    </m:oMath>
                  </m:oMathPara>
                </a14:m>
                <a:endParaRPr lang="ja-JP" altLang="en-US" b="1" dirty="0"/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701" y="2630066"/>
                <a:ext cx="3493260" cy="1754326"/>
              </a:xfrm>
              <a:prstGeom prst="rect">
                <a:avLst/>
              </a:prstGeom>
              <a:blipFill rotWithShape="1">
                <a:blip r:embed="rId6"/>
                <a:stretch>
                  <a:fillRect l="-2763" t="-2041"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コネクタ 6"/>
          <p:cNvCxnSpPr/>
          <p:nvPr/>
        </p:nvCxnSpPr>
        <p:spPr>
          <a:xfrm>
            <a:off x="8343546" y="4284642"/>
            <a:ext cx="39331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rot="-1800000">
            <a:off x="12017064" y="3315601"/>
            <a:ext cx="3876163" cy="0"/>
          </a:xfrm>
          <a:prstGeom prst="line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12103330" y="4139738"/>
            <a:ext cx="280308" cy="2612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8523883" y="3579116"/>
            <a:ext cx="2276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>
                <a:solidFill>
                  <a:srgbClr val="FF0000"/>
                </a:solidFill>
              </a:rPr>
              <a:t>e</a:t>
            </a:r>
            <a:r>
              <a:rPr lang="en-US" altLang="ja-JP" sz="4000" baseline="30000" dirty="0">
                <a:solidFill>
                  <a:srgbClr val="FF0000"/>
                </a:solidFill>
              </a:rPr>
              <a:t>-</a:t>
            </a:r>
            <a:endParaRPr lang="ja-JP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48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75892" y="-469854"/>
            <a:ext cx="15773400" cy="1988038"/>
          </a:xfrm>
        </p:spPr>
        <p:txBody>
          <a:bodyPr/>
          <a:lstStyle/>
          <a:p>
            <a:r>
              <a:rPr kumimoji="1" lang="en-US" altLang="ja-JP" dirty="0"/>
              <a:t>Spectrometer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-49381" y="3404552"/>
            <a:ext cx="5046214" cy="6144764"/>
            <a:chOff x="1351205" y="3490276"/>
            <a:chExt cx="5046214" cy="6144764"/>
          </a:xfrm>
        </p:grpSpPr>
        <p:cxnSp>
          <p:nvCxnSpPr>
            <p:cNvPr id="6" name="直線矢印コネクタ 5"/>
            <p:cNvCxnSpPr/>
            <p:nvPr/>
          </p:nvCxnSpPr>
          <p:spPr>
            <a:xfrm>
              <a:off x="2412016" y="8747185"/>
              <a:ext cx="3985403" cy="80510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>
            <a:xfrm flipH="1" flipV="1">
              <a:off x="2022349" y="3490276"/>
              <a:ext cx="1" cy="4967925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3153133" y="9127209"/>
              <a:ext cx="179034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ea typeface="メイリオ" panose="020B0604030504040204" pitchFamily="50" charset="-128"/>
                </a:rPr>
                <a:t>910 mm</a:t>
              </a:r>
              <a:endParaRPr kumimoji="1" lang="ja-JP" altLang="en-US" b="1" dirty="0"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 rot="16200000">
              <a:off x="504921" y="5785802"/>
              <a:ext cx="2215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ea typeface="メイリオ" panose="020B0604030504040204" pitchFamily="50" charset="-128"/>
                </a:rPr>
                <a:t>1175 mm</a:t>
              </a:r>
              <a:endParaRPr kumimoji="1" lang="ja-JP" altLang="en-US" sz="2800" b="1" dirty="0">
                <a:ea typeface="メイリオ" panose="020B0604030504040204" pitchFamily="50" charset="-128"/>
              </a:endParaRPr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9922281" y="299864"/>
            <a:ext cx="7327345" cy="3533680"/>
            <a:chOff x="4355976" y="3620940"/>
            <a:chExt cx="4499992" cy="2170163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48" r="10108" b="45928"/>
            <a:stretch/>
          </p:blipFill>
          <p:spPr bwMode="auto">
            <a:xfrm>
              <a:off x="4355976" y="3620940"/>
              <a:ext cx="4499992" cy="217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グループ化 33"/>
            <p:cNvGrpSpPr/>
            <p:nvPr/>
          </p:nvGrpSpPr>
          <p:grpSpPr>
            <a:xfrm>
              <a:off x="5380147" y="3809022"/>
              <a:ext cx="3073861" cy="1842069"/>
              <a:chOff x="3147899" y="1936814"/>
              <a:chExt cx="3073861" cy="1842069"/>
            </a:xfrm>
          </p:grpSpPr>
          <p:sp>
            <p:nvSpPr>
              <p:cNvPr id="35" name="テキスト ボックス 34"/>
              <p:cNvSpPr txBox="1"/>
              <p:nvPr/>
            </p:nvSpPr>
            <p:spPr>
              <a:xfrm>
                <a:off x="3888838" y="1936814"/>
                <a:ext cx="1318985" cy="3591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200" dirty="0"/>
                  <a:t>Pole piece</a:t>
                </a:r>
                <a:endParaRPr kumimoji="1" lang="ja-JP" altLang="en-US" sz="3200" dirty="0"/>
              </a:p>
            </p:txBody>
          </p:sp>
          <p:sp>
            <p:nvSpPr>
              <p:cNvPr id="36" name="円弧 35"/>
              <p:cNvSpPr/>
              <p:nvPr/>
            </p:nvSpPr>
            <p:spPr>
              <a:xfrm>
                <a:off x="3147899" y="3202819"/>
                <a:ext cx="360040" cy="576064"/>
              </a:xfrm>
              <a:prstGeom prst="arc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テキスト ボックス 36"/>
                  <p:cNvSpPr txBox="1"/>
                  <p:nvPr/>
                </p:nvSpPr>
                <p:spPr>
                  <a:xfrm>
                    <a:off x="3414172" y="3117702"/>
                    <a:ext cx="949333" cy="28863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50 </m:t>
                          </m:r>
                          <m:r>
                            <m:rPr>
                              <m:sty m:val="p"/>
                            </m:rPr>
                            <a:rPr kumimoji="1" lang="en-US" altLang="ja-JP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mrad</m:t>
                          </m:r>
                        </m:oMath>
                      </m:oMathPara>
                    </a14:m>
                    <a:endParaRPr kumimoji="1" lang="ja-JP" altLang="en-US" sz="28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テキスト ボックス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14172" y="3117702"/>
                    <a:ext cx="949333" cy="288634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テキスト ボックス 37"/>
              <p:cNvSpPr txBox="1"/>
              <p:nvPr/>
            </p:nvSpPr>
            <p:spPr>
              <a:xfrm>
                <a:off x="4997624" y="3111821"/>
                <a:ext cx="1224136" cy="288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/>
                  <a:t>Focal plane</a:t>
                </a:r>
                <a:endParaRPr kumimoji="1" lang="ja-JP" altLang="en-US" sz="2800" dirty="0"/>
              </a:p>
            </p:txBody>
          </p:sp>
        </p:grpSp>
      </p:grp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2" r="3172" b="7840"/>
          <a:stretch/>
        </p:blipFill>
        <p:spPr>
          <a:xfrm>
            <a:off x="615484" y="1911179"/>
            <a:ext cx="7952929" cy="7337433"/>
          </a:xfrm>
        </p:spPr>
      </p:pic>
      <p:grpSp>
        <p:nvGrpSpPr>
          <p:cNvPr id="22" name="グループ化 21"/>
          <p:cNvGrpSpPr/>
          <p:nvPr/>
        </p:nvGrpSpPr>
        <p:grpSpPr>
          <a:xfrm>
            <a:off x="9496323" y="3903032"/>
            <a:ext cx="4336924" cy="6426742"/>
            <a:chOff x="9049475" y="1439188"/>
            <a:chExt cx="5373583" cy="7962932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9049475" y="1439188"/>
              <a:ext cx="5317440" cy="7116902"/>
              <a:chOff x="12816017" y="700340"/>
              <a:chExt cx="5317440" cy="7116902"/>
            </a:xfrm>
          </p:grpSpPr>
          <p:grpSp>
            <p:nvGrpSpPr>
              <p:cNvPr id="29" name="グループ化 28"/>
              <p:cNvGrpSpPr/>
              <p:nvPr/>
            </p:nvGrpSpPr>
            <p:grpSpPr>
              <a:xfrm>
                <a:off x="12816017" y="700340"/>
                <a:ext cx="5317440" cy="7045607"/>
                <a:chOff x="5292080" y="1988840"/>
                <a:chExt cx="3538737" cy="4688826"/>
              </a:xfrm>
            </p:grpSpPr>
            <p:pic>
              <p:nvPicPr>
                <p:cNvPr id="39" name="図 38"/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9594" t="25850" r="943" b="18500"/>
                <a:stretch/>
              </p:blipFill>
              <p:spPr>
                <a:xfrm>
                  <a:off x="5292080" y="1988840"/>
                  <a:ext cx="3538737" cy="4688826"/>
                </a:xfrm>
                <a:prstGeom prst="rect">
                  <a:avLst/>
                </a:prstGeom>
              </p:spPr>
            </p:pic>
            <p:sp>
              <p:nvSpPr>
                <p:cNvPr id="40" name="テキスト ボックス 39"/>
                <p:cNvSpPr txBox="1"/>
                <p:nvPr/>
              </p:nvSpPr>
              <p:spPr>
                <a:xfrm>
                  <a:off x="7668532" y="2709658"/>
                  <a:ext cx="464913" cy="504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/>
                    <a:t>C</a:t>
                  </a:r>
                  <a:endParaRPr kumimoji="1" lang="ja-JP" altLang="en-US" sz="2400" dirty="0"/>
                </a:p>
              </p:txBody>
            </p:sp>
            <p:sp>
              <p:nvSpPr>
                <p:cNvPr id="41" name="テキスト ボックス 40"/>
                <p:cNvSpPr txBox="1"/>
                <p:nvPr/>
              </p:nvSpPr>
              <p:spPr>
                <a:xfrm>
                  <a:off x="6601025" y="2793368"/>
                  <a:ext cx="464913" cy="504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/>
                    <a:t>H</a:t>
                  </a:r>
                  <a:endParaRPr kumimoji="1" lang="ja-JP" altLang="en-US" sz="2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テキスト ボックス 41"/>
                    <p:cNvSpPr txBox="1"/>
                    <p:nvPr/>
                  </p:nvSpPr>
                  <p:spPr>
                    <a:xfrm>
                      <a:off x="6091631" y="2063327"/>
                      <a:ext cx="1877969" cy="6852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=60 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1" smtClean="0">
                              <a:latin typeface="Cambria Math"/>
                            </a:rPr>
                            <m:t>MeV</m:t>
                          </m:r>
                        </m:oMath>
                      </a14:m>
                      <a:r>
                        <a:rPr kumimoji="1" lang="en-US" altLang="ja-JP" sz="2400" b="0" dirty="0"/>
                        <a:t> </a:t>
                      </a:r>
                    </a:p>
                    <a:p>
                      <a14:m>
                        <m:oMath xmlns:m="http://schemas.openxmlformats.org/officeDocument/2006/math"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𝑞</m:t>
                          </m:r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=90 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1" smtClean="0">
                              <a:latin typeface="Cambria Math"/>
                            </a:rPr>
                            <m:t>MeV</m:t>
                          </m:r>
                          <m:r>
                            <m:rPr>
                              <m:lit/>
                            </m:rPr>
                            <a:rPr kumimoji="1" lang="en-US" altLang="ja-JP" sz="2400" b="0" i="1" smtClean="0">
                              <a:latin typeface="Cambria Math"/>
                            </a:rPr>
                            <m:t>/</m:t>
                          </m:r>
                          <m:r>
                            <a:rPr kumimoji="1" lang="en-US" altLang="ja-JP" sz="2400" b="0" i="1" smtClean="0">
                              <a:latin typeface="Cambria Math"/>
                            </a:rPr>
                            <m:t>𝑐</m:t>
                          </m:r>
                        </m:oMath>
                      </a14:m>
                      <a:r>
                        <a:rPr kumimoji="1" lang="ja-JP" altLang="en-US" sz="2400" dirty="0"/>
                        <a:t> </a:t>
                      </a:r>
                    </a:p>
                  </p:txBody>
                </p:sp>
              </mc:Choice>
              <mc:Fallback xmlns="">
                <p:sp>
                  <p:nvSpPr>
                    <p:cNvPr id="42" name="テキスト ボックス 4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91631" y="2063327"/>
                      <a:ext cx="1877969" cy="685216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l="-804" b="-1102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30" name="テキスト ボックス 29"/>
              <p:cNvSpPr txBox="1"/>
              <p:nvPr/>
            </p:nvSpPr>
            <p:spPr>
              <a:xfrm rot="16200000">
                <a:off x="11300158" y="4897810"/>
                <a:ext cx="3611557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b="1" dirty="0"/>
                  <a:t>Vertical position [mm]</a:t>
                </a:r>
                <a:endParaRPr kumimoji="1" lang="ja-JP" altLang="en-US" sz="2000" b="1" dirty="0"/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14017451" y="7417132"/>
                <a:ext cx="400371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b="1" dirty="0"/>
                  <a:t>Horizontal position [mm]</a:t>
                </a:r>
                <a:endParaRPr kumimoji="1" lang="ja-JP" altLang="en-US" sz="2000" b="1" dirty="0"/>
              </a:p>
            </p:txBody>
          </p:sp>
        </p:grpSp>
        <p:cxnSp>
          <p:nvCxnSpPr>
            <p:cNvPr id="24" name="直線矢印コネクタ 23"/>
            <p:cNvCxnSpPr/>
            <p:nvPr/>
          </p:nvCxnSpPr>
          <p:spPr>
            <a:xfrm>
              <a:off x="10250909" y="8707849"/>
              <a:ext cx="3068107" cy="0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/>
            <p:cNvSpPr/>
            <p:nvPr/>
          </p:nvSpPr>
          <p:spPr>
            <a:xfrm>
              <a:off x="10346776" y="8677566"/>
              <a:ext cx="2876372" cy="724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200" dirty="0">
                  <a:solidFill>
                    <a:schemeClr val="accent2"/>
                  </a:solidFill>
                </a:rPr>
                <a:t>Momentum</a:t>
              </a:r>
              <a:endParaRPr lang="ja-JP" altLang="en-US" sz="2800" dirty="0">
                <a:solidFill>
                  <a:schemeClr val="accent2"/>
                </a:solidFill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13375162" y="4535424"/>
              <a:ext cx="1047896" cy="36205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>
              <a:off x="13614541" y="4699536"/>
              <a:ext cx="0" cy="3154967"/>
            </a:xfrm>
            <a:prstGeom prst="straightConnector1">
              <a:avLst/>
            </a:prstGeom>
            <a:ln w="63500"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正方形/長方形 27"/>
            <p:cNvSpPr/>
            <p:nvPr/>
          </p:nvSpPr>
          <p:spPr>
            <a:xfrm rot="5400000">
              <a:off x="12117758" y="5893219"/>
              <a:ext cx="3861514" cy="724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200" dirty="0">
                  <a:solidFill>
                    <a:schemeClr val="accent2"/>
                  </a:solidFill>
                </a:rPr>
                <a:t>Scattering angle</a:t>
              </a:r>
              <a:endParaRPr lang="ja-JP" altLang="en-US" sz="2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56" name="円/楕円 55"/>
          <p:cNvSpPr/>
          <p:nvPr/>
        </p:nvSpPr>
        <p:spPr>
          <a:xfrm>
            <a:off x="1652078" y="2836768"/>
            <a:ext cx="1130022" cy="911896"/>
          </a:xfrm>
          <a:prstGeom prst="ellipse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cxnSp>
        <p:nvCxnSpPr>
          <p:cNvPr id="57" name="直線コネクタ 56"/>
          <p:cNvCxnSpPr>
            <a:stCxn id="56" idx="0"/>
          </p:cNvCxnSpPr>
          <p:nvPr/>
        </p:nvCxnSpPr>
        <p:spPr>
          <a:xfrm flipV="1">
            <a:off x="2217089" y="1687322"/>
            <a:ext cx="4521558" cy="1149446"/>
          </a:xfrm>
          <a:prstGeom prst="line">
            <a:avLst/>
          </a:prstGeom>
          <a:ln w="762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>
            <a:stCxn id="56" idx="4"/>
          </p:cNvCxnSpPr>
          <p:nvPr/>
        </p:nvCxnSpPr>
        <p:spPr>
          <a:xfrm>
            <a:off x="2217089" y="3748664"/>
            <a:ext cx="3477115" cy="1507766"/>
          </a:xfrm>
          <a:prstGeom prst="line">
            <a:avLst/>
          </a:prstGeom>
          <a:ln w="762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/>
          <p:cNvGrpSpPr/>
          <p:nvPr/>
        </p:nvGrpSpPr>
        <p:grpSpPr>
          <a:xfrm>
            <a:off x="4733984" y="1691225"/>
            <a:ext cx="4864743" cy="3941108"/>
            <a:chOff x="5559179" y="1383416"/>
            <a:chExt cx="5244690" cy="4248917"/>
          </a:xfrm>
        </p:grpSpPr>
        <p:pic>
          <p:nvPicPr>
            <p:cNvPr id="54" name="図 5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8" t="10625" r="32572" b="15036"/>
            <a:stretch/>
          </p:blipFill>
          <p:spPr>
            <a:xfrm>
              <a:off x="5559179" y="1383416"/>
              <a:ext cx="5244690" cy="4248917"/>
            </a:xfrm>
            <a:prstGeom prst="ellipse">
              <a:avLst/>
            </a:prstGeom>
            <a:ln w="63500" cap="rnd">
              <a:solidFill>
                <a:schemeClr val="accent2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55" name="直線矢印コネクタ 54"/>
            <p:cNvCxnSpPr/>
            <p:nvPr/>
          </p:nvCxnSpPr>
          <p:spPr>
            <a:xfrm flipV="1">
              <a:off x="7720410" y="2987037"/>
              <a:ext cx="1687206" cy="202189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矢印コネクタ 58"/>
            <p:cNvCxnSpPr/>
            <p:nvPr/>
          </p:nvCxnSpPr>
          <p:spPr>
            <a:xfrm flipH="1" flipV="1">
              <a:off x="6495054" y="3371454"/>
              <a:ext cx="1941402" cy="1431929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テキスト ボックス 59"/>
                <p:cNvSpPr txBox="1"/>
                <p:nvPr/>
              </p:nvSpPr>
              <p:spPr>
                <a:xfrm>
                  <a:off x="8652001" y="3748667"/>
                  <a:ext cx="90001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4400" b="1" i="0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  <m:t>𝚫</m:t>
                        </m:r>
                        <m:r>
                          <a:rPr lang="en-US" altLang="ja-JP" sz="4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ja-JP" altLang="en-US" b="1" dirty="0"/>
                </a:p>
              </p:txBody>
            </p:sp>
          </mc:Choice>
          <mc:Fallback xmlns="">
            <p:sp>
              <p:nvSpPr>
                <p:cNvPr id="60" name="テキスト ボックス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2001" y="3748667"/>
                  <a:ext cx="900018" cy="76944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6508381" y="3783893"/>
                  <a:ext cx="90001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ja-JP" sz="4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4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altLang="ja-JP" sz="4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ja-JP" altLang="en-US" b="1" dirty="0"/>
                </a:p>
              </p:txBody>
            </p:sp>
          </mc:Choice>
          <mc:Fallback xmlns="">
            <p:sp>
              <p:nvSpPr>
                <p:cNvPr id="61" name="テキスト ボックス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8381" y="3783893"/>
                  <a:ext cx="900018" cy="76944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テキスト ボックス 61"/>
                <p:cNvSpPr txBox="1"/>
                <p:nvPr/>
              </p:nvSpPr>
              <p:spPr>
                <a:xfrm>
                  <a:off x="5759513" y="2847389"/>
                  <a:ext cx="90001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4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oMath>
                    </m:oMathPara>
                  </a14:m>
                  <a:endParaRPr lang="ja-JP" altLang="en-US" b="1" dirty="0"/>
                </a:p>
              </p:txBody>
            </p:sp>
          </mc:Choice>
          <mc:Fallback xmlns="">
            <p:sp>
              <p:nvSpPr>
                <p:cNvPr id="62" name="テキスト ボックス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59513" y="2847389"/>
                  <a:ext cx="900018" cy="769441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テキスト ボックス 62"/>
                <p:cNvSpPr txBox="1"/>
                <p:nvPr/>
              </p:nvSpPr>
              <p:spPr>
                <a:xfrm>
                  <a:off x="9238376" y="2490903"/>
                  <a:ext cx="90001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44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oMath>
                    </m:oMathPara>
                  </a14:m>
                  <a:endParaRPr lang="ja-JP" altLang="en-US" b="1" dirty="0"/>
                </a:p>
              </p:txBody>
            </p:sp>
          </mc:Choice>
          <mc:Fallback xmlns="">
            <p:sp>
              <p:nvSpPr>
                <p:cNvPr id="63" name="テキスト ボックス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8376" y="2490903"/>
                  <a:ext cx="900018" cy="769441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4" name="表 63"/>
              <p:cNvGraphicFramePr>
                <a:graphicFrameLocks noGrp="1"/>
              </p:cNvGraphicFramePr>
              <p:nvPr/>
            </p:nvGraphicFramePr>
            <p:xfrm>
              <a:off x="13790966" y="4073593"/>
              <a:ext cx="4094417" cy="525044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6527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2914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radius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50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bending angle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90°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b="0" i="0" smtClean="0"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0.4 T @ 60 MeV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gap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70 mm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dispersion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855 mm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1680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m:rPr>
                                    <m:lit/>
                                  </m:r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3714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momentum bite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11 %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5 </a:t>
                          </a:r>
                          <a:r>
                            <a:rPr kumimoji="1" lang="en-US" altLang="ja-JP" sz="2000" dirty="0" err="1"/>
                            <a:t>mrad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solid angle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10 </a:t>
                          </a:r>
                          <a:r>
                            <a:rPr kumimoji="1" lang="en-US" altLang="ja-JP" sz="2000" dirty="0" err="1"/>
                            <a:t>mSr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4" name="表 63"/>
              <p:cNvGraphicFramePr>
                <a:graphicFrameLocks noGrp="1"/>
              </p:cNvGraphicFramePr>
              <p:nvPr/>
            </p:nvGraphicFramePr>
            <p:xfrm>
              <a:off x="13790966" y="4073593"/>
              <a:ext cx="4094417" cy="525044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6527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02914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radius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50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bending angle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90°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14"/>
                          <a:stretch>
                            <a:fillRect l="-295" t="-204211" r="-99115" b="-609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0.4 T @ 60 MeV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gap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70 mm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dispersion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855 mm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16803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14"/>
                          <a:stretch>
                            <a:fillRect l="-295" t="-469608" r="-99115" b="-2813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14"/>
                          <a:stretch>
                            <a:fillRect l="-102102" t="-469608" r="-901" b="-2813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momentum bite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11 %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14"/>
                          <a:stretch>
                            <a:fillRect l="-295" t="-711579" r="-99115" b="-10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5 </a:t>
                          </a:r>
                          <a:r>
                            <a:rPr kumimoji="1" lang="en-US" altLang="ja-JP" sz="2000" dirty="0" err="1"/>
                            <a:t>mrad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5792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solid angle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10 </a:t>
                          </a:r>
                          <a:r>
                            <a:rPr kumimoji="1" lang="en-US" altLang="ja-JP" sz="2000" dirty="0" err="1"/>
                            <a:t>mSr</a:t>
                          </a:r>
                          <a:endParaRPr kumimoji="1" lang="ja-JP" altLang="en-US" sz="2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12176194" y="20715"/>
            <a:ext cx="41346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Vertical trajectory</a:t>
            </a:r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E638F1C-8421-43B3-996F-9EDDC74A6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62E8B-ACC9-407A-A271-42F712032C91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id="{8AE62ED6-7F3A-4359-9C30-21D0F1A2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7509A48E-2876-46F9-9B83-487515DF2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5970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9" r="3663" b="3931"/>
          <a:stretch/>
        </p:blipFill>
        <p:spPr>
          <a:xfrm>
            <a:off x="699743" y="2396055"/>
            <a:ext cx="7487689" cy="7070501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6504318" y="1996903"/>
            <a:ext cx="11628408" cy="819256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4" t="18125" r="17818" b="12156"/>
          <a:stretch/>
        </p:blipFill>
        <p:spPr>
          <a:xfrm>
            <a:off x="6908933" y="2646886"/>
            <a:ext cx="9138588" cy="46876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75892" y="8865"/>
            <a:ext cx="15773400" cy="1988038"/>
          </a:xfrm>
        </p:spPr>
        <p:txBody>
          <a:bodyPr/>
          <a:lstStyle/>
          <a:p>
            <a:r>
              <a:rPr kumimoji="1" lang="en-US" altLang="ja-JP" dirty="0"/>
              <a:t>Focal plane detector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732855" y="7721134"/>
            <a:ext cx="4343400" cy="20867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dirty="0">
                <a:effectLst>
                  <a:glow rad="127000">
                    <a:schemeClr val="bg1"/>
                  </a:glow>
                </a:effectLst>
              </a:rPr>
              <a:t>Readout boards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effectLst>
                  <a:glow rad="127000">
                    <a:schemeClr val="bg1"/>
                  </a:glow>
                </a:effectLst>
              </a:rPr>
              <a:t>“Multi-Slit128A board”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effectLst>
                  <a:glow rad="127000">
                    <a:schemeClr val="bg1"/>
                  </a:glow>
                </a:effectLst>
              </a:rPr>
              <a:t>Four ASICs “Slit128A”</a:t>
            </a:r>
          </a:p>
          <a:p>
            <a:pPr>
              <a:lnSpc>
                <a:spcPct val="120000"/>
              </a:lnSpc>
            </a:pPr>
            <a:r>
              <a:rPr lang="en-US" altLang="ja-JP" dirty="0">
                <a:effectLst>
                  <a:glow rad="127000">
                    <a:schemeClr val="bg1"/>
                  </a:glow>
                </a:effectLst>
              </a:rPr>
              <a:t>	      (128 </a:t>
            </a:r>
            <a:r>
              <a:rPr lang="en-US" altLang="ja-JP" dirty="0" err="1">
                <a:effectLst>
                  <a:glow rad="127000">
                    <a:schemeClr val="bg1"/>
                  </a:glow>
                </a:effectLst>
              </a:rPr>
              <a:t>ch</a:t>
            </a:r>
            <a:r>
              <a:rPr lang="en-US" altLang="ja-JP" dirty="0">
                <a:effectLst>
                  <a:glow rad="127000">
                    <a:schemeClr val="bg1"/>
                  </a:glow>
                </a:effectLst>
              </a:rPr>
              <a:t>/chip)</a:t>
            </a:r>
          </a:p>
        </p:txBody>
      </p:sp>
      <p:cxnSp>
        <p:nvCxnSpPr>
          <p:cNvPr id="46" name="直線矢印コネクタ 45"/>
          <p:cNvCxnSpPr>
            <a:stCxn id="45" idx="0"/>
          </p:cNvCxnSpPr>
          <p:nvPr/>
        </p:nvCxnSpPr>
        <p:spPr>
          <a:xfrm flipV="1">
            <a:off x="8904560" y="6430011"/>
            <a:ext cx="196583" cy="129111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>
            <a:stCxn id="45" idx="0"/>
          </p:cNvCxnSpPr>
          <p:nvPr/>
        </p:nvCxnSpPr>
        <p:spPr>
          <a:xfrm flipV="1">
            <a:off x="8904559" y="4795297"/>
            <a:ext cx="4577923" cy="292583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表 47"/>
          <p:cNvGraphicFramePr>
            <a:graphicFrameLocks noGrp="1"/>
          </p:cNvGraphicFramePr>
          <p:nvPr/>
        </p:nvGraphicFramePr>
        <p:xfrm>
          <a:off x="11349438" y="6449610"/>
          <a:ext cx="6672359" cy="33804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1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2974">
                <a:tc gridSpan="2">
                  <a:txBody>
                    <a:bodyPr/>
                    <a:lstStyle/>
                    <a:p>
                      <a:pPr algn="l"/>
                      <a:r>
                        <a:rPr kumimoji="1" lang="en-US" altLang="ja-JP" sz="2700" dirty="0">
                          <a:latin typeface="+mn-lt"/>
                          <a:ea typeface="+mn-ea"/>
                        </a:rPr>
                        <a:t>Single-sided silicon detector (SSSD)</a:t>
                      </a:r>
                      <a:endParaRPr kumimoji="1" lang="ja-JP" altLang="en-US" sz="2700" dirty="0">
                        <a:latin typeface="+mn-lt"/>
                        <a:ea typeface="+mn-ea"/>
                      </a:endParaRPr>
                    </a:p>
                  </a:txBody>
                  <a:tcPr marL="138816" marR="138816" marT="69407" marB="69407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97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700" dirty="0">
                          <a:latin typeface="+mn-lt"/>
                          <a:ea typeface="+mn-ea"/>
                        </a:rPr>
                        <a:t>Active area</a:t>
                      </a:r>
                      <a:endParaRPr kumimoji="1" lang="ja-JP" altLang="en-US" sz="2700" dirty="0">
                        <a:latin typeface="+mn-lt"/>
                        <a:ea typeface="+mn-ea"/>
                      </a:endParaRPr>
                    </a:p>
                  </a:txBody>
                  <a:tcPr marL="138816" marR="138816" marT="69407" marB="69407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800" dirty="0">
                          <a:latin typeface="+mn-lt"/>
                          <a:ea typeface="+mn-ea"/>
                        </a:rPr>
                        <a:t>97.28 mm × 97.28 mm</a:t>
                      </a:r>
                      <a:endParaRPr kumimoji="1" lang="ja-JP" altLang="en-US" sz="2800" dirty="0">
                        <a:latin typeface="+mn-lt"/>
                        <a:ea typeface="+mn-ea"/>
                      </a:endParaRPr>
                    </a:p>
                  </a:txBody>
                  <a:tcPr marL="138816" marR="138816" marT="69407" marB="69407">
                    <a:lnL>
                      <a:noFill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97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700" dirty="0">
                          <a:latin typeface="+mn-lt"/>
                          <a:ea typeface="+mn-ea"/>
                        </a:rPr>
                        <a:t>Thickness</a:t>
                      </a:r>
                      <a:endParaRPr kumimoji="1" lang="ja-JP" altLang="en-US" sz="2700" dirty="0">
                        <a:latin typeface="+mn-lt"/>
                        <a:ea typeface="+mn-ea"/>
                      </a:endParaRPr>
                    </a:p>
                  </a:txBody>
                  <a:tcPr marL="138816" marR="138816" marT="69407" marB="69407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700" dirty="0">
                          <a:latin typeface="+mn-lt"/>
                          <a:ea typeface="+mn-ea"/>
                        </a:rPr>
                        <a:t>0.32</a:t>
                      </a:r>
                      <a:r>
                        <a:rPr kumimoji="1" lang="en-US" altLang="ja-JP" sz="2700" baseline="0" dirty="0">
                          <a:latin typeface="+mn-lt"/>
                          <a:ea typeface="+mn-ea"/>
                        </a:rPr>
                        <a:t> mm</a:t>
                      </a:r>
                      <a:endParaRPr kumimoji="1" lang="ja-JP" altLang="en-US" sz="2700" dirty="0">
                        <a:latin typeface="+mn-lt"/>
                        <a:ea typeface="+mn-ea"/>
                      </a:endParaRPr>
                    </a:p>
                  </a:txBody>
                  <a:tcPr marL="138816" marR="138816" marT="69407" marB="69407">
                    <a:lnL>
                      <a:noFill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97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700" dirty="0">
                          <a:latin typeface="+mn-lt"/>
                          <a:ea typeface="+mn-ea"/>
                        </a:rPr>
                        <a:t>Strip length</a:t>
                      </a:r>
                      <a:endParaRPr kumimoji="1" lang="ja-JP" altLang="en-US" sz="2700" dirty="0">
                        <a:latin typeface="+mn-lt"/>
                        <a:ea typeface="+mn-ea"/>
                      </a:endParaRPr>
                    </a:p>
                  </a:txBody>
                  <a:tcPr marL="138816" marR="138816" marT="69407" marB="69407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700" dirty="0">
                          <a:latin typeface="+mn-lt"/>
                          <a:ea typeface="+mn-ea"/>
                        </a:rPr>
                        <a:t>48.575 mm</a:t>
                      </a:r>
                      <a:endParaRPr kumimoji="1" lang="ja-JP" altLang="en-US" sz="2700" dirty="0">
                        <a:latin typeface="+mn-lt"/>
                        <a:ea typeface="+mn-ea"/>
                      </a:endParaRPr>
                    </a:p>
                  </a:txBody>
                  <a:tcPr marL="138816" marR="138816" marT="69407" marB="69407">
                    <a:lnL>
                      <a:noFill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97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700" dirty="0">
                          <a:latin typeface="+mn-lt"/>
                          <a:ea typeface="+mn-ea"/>
                        </a:rPr>
                        <a:t>Strip pitch</a:t>
                      </a:r>
                      <a:endParaRPr kumimoji="1" lang="ja-JP" altLang="en-US" sz="2700" dirty="0">
                        <a:latin typeface="+mn-lt"/>
                        <a:ea typeface="+mn-ea"/>
                      </a:endParaRPr>
                    </a:p>
                  </a:txBody>
                  <a:tcPr marL="138816" marR="138816" marT="69407" marB="69407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700" dirty="0">
                          <a:latin typeface="+mn-lt"/>
                          <a:ea typeface="+mn-ea"/>
                        </a:rPr>
                        <a:t>0.19 mm</a:t>
                      </a:r>
                      <a:endParaRPr kumimoji="1" lang="ja-JP" altLang="en-US" sz="2700" dirty="0">
                        <a:latin typeface="+mn-lt"/>
                        <a:ea typeface="+mn-ea"/>
                      </a:endParaRPr>
                    </a:p>
                  </a:txBody>
                  <a:tcPr marL="138816" marR="138816" marT="69407" marB="69407">
                    <a:lnL>
                      <a:noFill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97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700" dirty="0">
                          <a:latin typeface="+mn-lt"/>
                          <a:ea typeface="+mn-ea"/>
                        </a:rPr>
                        <a:t>No. of strips</a:t>
                      </a:r>
                      <a:endParaRPr kumimoji="1" lang="ja-JP" altLang="en-US" sz="2700" dirty="0">
                        <a:latin typeface="+mn-lt"/>
                        <a:ea typeface="+mn-ea"/>
                      </a:endParaRPr>
                    </a:p>
                  </a:txBody>
                  <a:tcPr marL="138816" marR="138816" marT="69407" marB="69407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700" dirty="0">
                          <a:latin typeface="+mn-lt"/>
                          <a:ea typeface="+mn-ea"/>
                        </a:rPr>
                        <a:t>512 </a:t>
                      </a:r>
                      <a:r>
                        <a:rPr kumimoji="1" lang="en-US" altLang="ja-JP" sz="2700" dirty="0" err="1">
                          <a:latin typeface="+mn-lt"/>
                          <a:ea typeface="+mn-ea"/>
                        </a:rPr>
                        <a:t>ch</a:t>
                      </a:r>
                      <a:r>
                        <a:rPr kumimoji="1" lang="en-US" altLang="ja-JP" sz="2700" dirty="0">
                          <a:latin typeface="+mn-lt"/>
                          <a:ea typeface="+mn-ea"/>
                        </a:rPr>
                        <a:t> × 2</a:t>
                      </a:r>
                      <a:endParaRPr kumimoji="1" lang="ja-JP" altLang="en-US" sz="2700" dirty="0">
                        <a:latin typeface="+mn-lt"/>
                        <a:ea typeface="+mn-ea"/>
                      </a:endParaRPr>
                    </a:p>
                  </a:txBody>
                  <a:tcPr marL="138816" marR="138816" marT="69407" marB="69407">
                    <a:lnL>
                      <a:noFill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9" name="正方形/長方形 48"/>
          <p:cNvSpPr/>
          <p:nvPr/>
        </p:nvSpPr>
        <p:spPr>
          <a:xfrm>
            <a:off x="6908932" y="1961237"/>
            <a:ext cx="103483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solidFill>
                  <a:schemeClr val="accent2"/>
                </a:solidFill>
              </a:rPr>
              <a:t>J-PARC muon g-2/EDM Test module2</a:t>
            </a:r>
            <a:endParaRPr lang="ja-JP" altLang="en-US" sz="4000" dirty="0">
              <a:solidFill>
                <a:schemeClr val="accent2"/>
              </a:solidFill>
            </a:endParaRPr>
          </a:p>
        </p:txBody>
      </p:sp>
      <p:cxnSp>
        <p:nvCxnSpPr>
          <p:cNvPr id="50" name="直線矢印コネクタ 49"/>
          <p:cNvCxnSpPr/>
          <p:nvPr/>
        </p:nvCxnSpPr>
        <p:spPr>
          <a:xfrm flipH="1" flipV="1">
            <a:off x="11971202" y="5013977"/>
            <a:ext cx="1225526" cy="141603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円/楕円 4"/>
          <p:cNvSpPr/>
          <p:nvPr/>
        </p:nvSpPr>
        <p:spPr>
          <a:xfrm>
            <a:off x="1275892" y="3110251"/>
            <a:ext cx="1759790" cy="1358233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1" name="直線コネクタ 10"/>
          <p:cNvCxnSpPr>
            <a:stCxn id="5" idx="6"/>
          </p:cNvCxnSpPr>
          <p:nvPr/>
        </p:nvCxnSpPr>
        <p:spPr>
          <a:xfrm flipV="1">
            <a:off x="3035682" y="2768945"/>
            <a:ext cx="3468636" cy="102042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日付プレースホルダー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96A-5813-41D2-8421-9C9DCBDD0241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349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4253C4-6165-4BCD-B8D0-B5D5FA40B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ULQ2</a:t>
            </a:r>
            <a:r>
              <a:rPr kumimoji="1" lang="ja-JP" altLang="en-US" dirty="0"/>
              <a:t> </a:t>
            </a:r>
            <a:r>
              <a:rPr lang="en-US" altLang="ja-JP" dirty="0"/>
              <a:t>exp.</a:t>
            </a:r>
            <a:r>
              <a:rPr kumimoji="1" lang="ja-JP" altLang="en-US" dirty="0"/>
              <a:t> </a:t>
            </a:r>
            <a:r>
              <a:rPr lang="en-US" altLang="ja-JP" dirty="0"/>
              <a:t>u</a:t>
            </a:r>
            <a:r>
              <a:rPr kumimoji="1" lang="en-US" altLang="ja-JP" dirty="0"/>
              <a:t>p to now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9E627F-8510-437B-844B-6B4C0B2D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56" y="2171704"/>
            <a:ext cx="8431347" cy="6630585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Mar. 2019	1</a:t>
            </a:r>
            <a:r>
              <a:rPr kumimoji="1" lang="en-US" altLang="ja-JP" baseline="30000" dirty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Sep. 2020	First beam @ ULQ2 beamline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Sep. 2020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1</a:t>
            </a:r>
            <a:r>
              <a:rPr kumimoji="1"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st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Aug. 2021	2</a:t>
            </a:r>
            <a:r>
              <a:rPr kumimoji="1"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Nov. 2021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2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Dec. 2021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New rotational vacuum chamber</a:t>
            </a:r>
            <a:b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</a:b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	installation and test.</a:t>
            </a:r>
            <a:b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</a:br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F315CF-2B36-482D-93C1-CC66CC5F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A2BCD-D730-4953-B588-65EB05FD1301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509E8D-A410-4306-960A-CEF1D599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F71D35-C61B-4FE9-AB4D-2B95AECA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9055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4253C4-6165-4BCD-B8D0-B5D5FA40B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ULQ2</a:t>
            </a:r>
            <a:r>
              <a:rPr kumimoji="1" lang="ja-JP" altLang="en-US" dirty="0"/>
              <a:t> </a:t>
            </a:r>
            <a:r>
              <a:rPr lang="en-US" altLang="ja-JP" dirty="0"/>
              <a:t>exp.</a:t>
            </a:r>
            <a:r>
              <a:rPr kumimoji="1" lang="ja-JP" altLang="en-US" dirty="0"/>
              <a:t> </a:t>
            </a:r>
            <a:r>
              <a:rPr lang="en-US" altLang="ja-JP" dirty="0"/>
              <a:t>u</a:t>
            </a:r>
            <a:r>
              <a:rPr kumimoji="1" lang="en-US" altLang="ja-JP" dirty="0"/>
              <a:t>p to now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9E627F-8510-437B-844B-6B4C0B2D3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56" y="2171704"/>
            <a:ext cx="8431347" cy="6630585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accent2"/>
                </a:solidFill>
              </a:rPr>
              <a:t>Mar. 2019	1</a:t>
            </a:r>
            <a:r>
              <a:rPr kumimoji="1" lang="en-US" altLang="ja-JP" baseline="30000" dirty="0">
                <a:solidFill>
                  <a:schemeClr val="accent2"/>
                </a:solidFill>
              </a:rPr>
              <a:t>st</a:t>
            </a:r>
            <a:r>
              <a:rPr kumimoji="1" lang="en-US" altLang="ja-JP" dirty="0">
                <a:solidFill>
                  <a:schemeClr val="accent2"/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Sep. 2020	First beam @ ULQ2 beamline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Sep. 2020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1</a:t>
            </a:r>
            <a:r>
              <a:rPr kumimoji="1"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st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Aug. 2021	2</a:t>
            </a:r>
            <a:r>
              <a:rPr kumimoji="1"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Nov. 2021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2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Dec. 2021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New rotational vacuum chamber</a:t>
            </a:r>
            <a:b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</a:b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	installation and test.</a:t>
            </a:r>
            <a:b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</a:br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F315CF-2B36-482D-93C1-CC66CC5F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CCFA-2DA6-4CFE-974A-0AF29792D37F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509E8D-A410-4306-960A-CEF1D599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F71D35-C61B-4FE9-AB4D-2B95AECA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pic>
        <p:nvPicPr>
          <p:cNvPr id="7" name="コンテンツ プレースホルダー 7">
            <a:extLst>
              <a:ext uri="{FF2B5EF4-FFF2-40B4-BE49-F238E27FC236}">
                <a16:creationId xmlns:a16="http://schemas.microsoft.com/office/drawing/2014/main" id="{F27382BC-0BB5-4B2B-B7D6-8D078ED24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73"/>
          <a:stretch/>
        </p:blipFill>
        <p:spPr>
          <a:xfrm>
            <a:off x="8852168" y="1919787"/>
            <a:ext cx="9110075" cy="71344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50BCE2-824D-486F-ABB7-AE72D5CE0D32}"/>
              </a:ext>
            </a:extLst>
          </p:cNvPr>
          <p:cNvSpPr txBox="1"/>
          <p:nvPr/>
        </p:nvSpPr>
        <p:spPr>
          <a:xfrm>
            <a:off x="10148850" y="8365626"/>
            <a:ext cx="3258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Apr. 3, 2019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385557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7FF19F28-65C5-26ED-B480-9BAD9BE79D40}"/>
              </a:ext>
            </a:extLst>
          </p:cNvPr>
          <p:cNvSpPr txBox="1">
            <a:spLocks/>
          </p:cNvSpPr>
          <p:nvPr/>
        </p:nvSpPr>
        <p:spPr>
          <a:xfrm>
            <a:off x="325756" y="2171704"/>
            <a:ext cx="8431347" cy="66305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37142" indent="-137142" algn="l" defTabSz="1371417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5995" indent="-274283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0279" indent="-274283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562" indent="-274283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98845" indent="-274283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9780" indent="-342854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49740" indent="-342854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49700" indent="-342854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49660" indent="-342854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Mar. 2019	1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st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accent2"/>
                </a:solidFill>
              </a:rPr>
              <a:t>Sep. 2020	First beam @ ULQ2 beamline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Sep. 2020 </a:t>
            </a:r>
            <a:r>
              <a:rPr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1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st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Aug. 2021	2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Nov. 2021 </a:t>
            </a:r>
            <a:r>
              <a:rPr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2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Dec. 2021 </a:t>
            </a:r>
            <a:r>
              <a:rPr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New rotational vacuum chamber</a:t>
            </a:r>
            <a:br>
              <a:rPr lang="en-US" altLang="ja-JP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	install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ation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and test.</a:t>
            </a:r>
            <a:br>
              <a:rPr lang="en-US" altLang="ja-JP" dirty="0">
                <a:solidFill>
                  <a:schemeClr val="bg2">
                    <a:lumMod val="75000"/>
                  </a:schemeClr>
                </a:solidFill>
              </a:rPr>
            </a:br>
            <a:endParaRPr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コンテンツ プレースホルダー 2">
                <a:extLst>
                  <a:ext uri="{FF2B5EF4-FFF2-40B4-BE49-F238E27FC236}">
                    <a16:creationId xmlns:a16="http://schemas.microsoft.com/office/drawing/2014/main" id="{5925669A-3FBD-4772-BEC4-AF13F4680C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15924" y="1818979"/>
                <a:ext cx="5527670" cy="4065522"/>
              </a:xfrm>
              <a:prstGeom prst="rect">
                <a:avLst/>
              </a:prstGeom>
              <a:noFill/>
              <a:ln w="635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/>
              </a:bodyPr>
              <a:lstStyle>
                <a:lvl1pPr marL="342854" indent="-342854" algn="l" defTabSz="1371417" rtl="0" eaLnBrk="1" latinLnBrk="0" hangingPunct="1">
                  <a:lnSpc>
                    <a:spcPct val="120000"/>
                  </a:lnSpc>
                  <a:spcBef>
                    <a:spcPts val="1500"/>
                  </a:spcBef>
                  <a:buFont typeface="Arial" panose="020B0604020202020204" pitchFamily="34" charset="0"/>
                  <a:buChar char="•"/>
                  <a:defRPr kumimoji="1" sz="4199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1028563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714271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3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2399980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3085689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3771397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4457106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5142814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5828523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80000"/>
                  <a:buFont typeface="Wingdings" panose="05000000000000000000" pitchFamily="2" charset="2"/>
                  <a:buChar char="n"/>
                </a:pPr>
                <a:r>
                  <a:rPr lang="en-US" altLang="ja-JP" sz="3200" dirty="0">
                    <a:latin typeface="Cambria Math" panose="02040503050406030204" pitchFamily="18" charset="0"/>
                  </a:rPr>
                  <a:t>Previous status</a:t>
                </a:r>
              </a:p>
              <a:p>
                <a:pPr lvl="1">
                  <a:buClr>
                    <a:schemeClr val="accent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i="1" dirty="0" smtClean="0">
                        <a:latin typeface="Cambria Math" panose="02040503050406030204" pitchFamily="18" charset="0"/>
                      </a:rPr>
                      <m:t>=20 −60 </m:t>
                    </m:r>
                    <m:r>
                      <m:rPr>
                        <m:sty m:val="p"/>
                      </m:rPr>
                      <a:rPr lang="en-US" altLang="ja-JP" sz="2800" i="1" dirty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altLang="ja-JP" sz="2800" i="1" dirty="0">
                  <a:latin typeface="Cambria Math" panose="02040503050406030204" pitchFamily="18" charset="0"/>
                </a:endParaRPr>
              </a:p>
              <a:p>
                <a:pPr lvl="1">
                  <a:buClr>
                    <a:schemeClr val="accent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m:rPr>
                        <m:lit/>
                      </m:rPr>
                      <a:rPr lang="en-US" altLang="ja-JP" sz="2800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 ~ 0.5 % </m:t>
                    </m:r>
                  </m:oMath>
                </a14:m>
                <a:endParaRPr lang="en-US" altLang="ja-JP" sz="2800" dirty="0">
                  <a:latin typeface="Cambria Math" panose="02040503050406030204" pitchFamily="18" charset="0"/>
                </a:endParaRPr>
              </a:p>
              <a:p>
                <a:pPr lvl="1">
                  <a:buClr>
                    <a:schemeClr val="accent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 ~ 3 </m:t>
                    </m:r>
                    <m:r>
                      <m:rPr>
                        <m:sty m:val="p"/>
                      </m:rPr>
                      <a:rPr lang="en-US" altLang="ja-JP" sz="2800" b="0" i="0" dirty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US" altLang="ja-JP" sz="2800" dirty="0">
                  <a:solidFill>
                    <a:schemeClr val="accent2"/>
                  </a:solidFill>
                  <a:latin typeface="Cambria Math" panose="02040503050406030204" pitchFamily="18" charset="0"/>
                </a:endParaRPr>
              </a:p>
              <a:p>
                <a:pPr lvl="1">
                  <a:buClr>
                    <a:schemeClr val="accent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altLang="ja-JP" sz="2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altLang="ja-JP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altLang="ja-JP" sz="2800" dirty="0">
                    <a:solidFill>
                      <a:schemeClr val="accent1"/>
                    </a:solidFill>
                  </a:rPr>
                  <a:t> </a:t>
                </a:r>
                <a:endParaRPr lang="en-US" altLang="ja-JP" sz="3200" dirty="0"/>
              </a:p>
            </p:txBody>
          </p:sp>
        </mc:Choice>
        <mc:Fallback xmlns="">
          <p:sp>
            <p:nvSpPr>
              <p:cNvPr id="14" name="コンテンツ プレースホルダー 2">
                <a:extLst>
                  <a:ext uri="{FF2B5EF4-FFF2-40B4-BE49-F238E27FC236}">
                    <a16:creationId xmlns:a16="http://schemas.microsoft.com/office/drawing/2014/main" id="{5925669A-3FBD-4772-BEC4-AF13F4680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5924" y="1818979"/>
                <a:ext cx="5527670" cy="4065522"/>
              </a:xfrm>
              <a:prstGeom prst="rect">
                <a:avLst/>
              </a:prstGeom>
              <a:blipFill>
                <a:blip r:embed="rId2"/>
                <a:stretch>
                  <a:fillRect l="-1654" t="-900"/>
                </a:stretch>
              </a:blipFill>
              <a:ln w="63500" cap="flat" cmpd="sng" algn="ctr">
                <a:noFill/>
                <a:prstDash val="solid"/>
                <a:miter lim="800000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F315CF-2B36-482D-93C1-CC66CC5F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99D9-C03D-4CA7-BAD6-C23E2087A1D3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509E8D-A410-4306-960A-CEF1D599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F71D35-C61B-4FE9-AB4D-2B95AECA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コンテンツ プレースホルダー 2">
                <a:extLst>
                  <a:ext uri="{FF2B5EF4-FFF2-40B4-BE49-F238E27FC236}">
                    <a16:creationId xmlns:a16="http://schemas.microsoft.com/office/drawing/2014/main" id="{3638787D-5DA6-43CC-8188-CB3FF9A00B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896761" y="1818979"/>
                <a:ext cx="5527670" cy="4065522"/>
              </a:xfrm>
              <a:prstGeom prst="rect">
                <a:avLst/>
              </a:prstGeom>
              <a:noFill/>
              <a:ln w="635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/>
              </a:bodyPr>
              <a:lstStyle>
                <a:lvl1pPr marL="342854" indent="-342854" algn="l" defTabSz="1371417" rtl="0" eaLnBrk="1" latinLnBrk="0" hangingPunct="1">
                  <a:lnSpc>
                    <a:spcPct val="120000"/>
                  </a:lnSpc>
                  <a:spcBef>
                    <a:spcPts val="1500"/>
                  </a:spcBef>
                  <a:buFont typeface="Arial" panose="020B0604020202020204" pitchFamily="34" charset="0"/>
                  <a:buChar char="•"/>
                  <a:defRPr kumimoji="1" sz="4199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1028563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714271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3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2399980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3085689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3771397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4457106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5142814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5828523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80000"/>
                  <a:buFont typeface="Wingdings" panose="05000000000000000000" pitchFamily="2" charset="2"/>
                  <a:buChar char="n"/>
                </a:pPr>
                <a:r>
                  <a:rPr lang="en-US" altLang="ja-JP" sz="3200" dirty="0">
                    <a:latin typeface="Cambria Math" panose="02040503050406030204" pitchFamily="18" charset="0"/>
                  </a:rPr>
                  <a:t>Requirement : ULQ2 exp.</a:t>
                </a:r>
              </a:p>
              <a:p>
                <a:pPr lvl="1">
                  <a:buClr>
                    <a:schemeClr val="accent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sz="2800" i="1" dirty="0" smtClean="0">
                        <a:latin typeface="Cambria Math" panose="02040503050406030204" pitchFamily="18" charset="0"/>
                      </a:rPr>
                      <m:t>0 −60 </m:t>
                    </m:r>
                    <m:r>
                      <m:rPr>
                        <m:sty m:val="p"/>
                      </m:rPr>
                      <a:rPr lang="en-US" altLang="ja-JP" sz="2800" i="1" dirty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altLang="ja-JP" sz="2800" i="1" dirty="0">
                  <a:latin typeface="Cambria Math" panose="02040503050406030204" pitchFamily="18" charset="0"/>
                </a:endParaRPr>
              </a:p>
              <a:p>
                <a:pPr lvl="1">
                  <a:buClr>
                    <a:schemeClr val="accent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m:rPr>
                        <m:lit/>
                      </m:rPr>
                      <a:rPr lang="en-US" altLang="ja-JP" sz="2800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ja-JP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altLang="ja-JP" sz="28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% </m:t>
                    </m:r>
                  </m:oMath>
                </a14:m>
                <a:endParaRPr lang="en-US" altLang="ja-JP" sz="2800" dirty="0">
                  <a:latin typeface="Cambria Math" panose="02040503050406030204" pitchFamily="18" charset="0"/>
                </a:endParaRPr>
              </a:p>
              <a:p>
                <a:pPr lvl="1">
                  <a:buClr>
                    <a:schemeClr val="accent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ja-JP" sz="2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ja-JP" sz="2800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US" altLang="ja-JP" sz="2800" i="1" dirty="0">
                  <a:solidFill>
                    <a:schemeClr val="accent2"/>
                  </a:solidFill>
                  <a:latin typeface="Cambria Math" panose="02040503050406030204" pitchFamily="18" charset="0"/>
                </a:endParaRPr>
              </a:p>
              <a:p>
                <a:pPr lvl="1">
                  <a:buClr>
                    <a:schemeClr val="accent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i="1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altLang="ja-JP" sz="280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ja-JP" sz="28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ja-JP" sz="2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m:rPr>
                        <m:sty m:val="p"/>
                      </m:rPr>
                      <a:rPr lang="en-US" altLang="ja-JP" sz="28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altLang="ja-JP" sz="2800" dirty="0">
                    <a:solidFill>
                      <a:schemeClr val="accent1"/>
                    </a:solidFill>
                  </a:rPr>
                  <a:t> </a:t>
                </a:r>
                <a:endParaRPr lang="en-US" altLang="ja-JP" sz="3200" dirty="0"/>
              </a:p>
            </p:txBody>
          </p:sp>
        </mc:Choice>
        <mc:Fallback xmlns="">
          <p:sp>
            <p:nvSpPr>
              <p:cNvPr id="9" name="コンテンツ プレースホルダー 2">
                <a:extLst>
                  <a:ext uri="{FF2B5EF4-FFF2-40B4-BE49-F238E27FC236}">
                    <a16:creationId xmlns:a16="http://schemas.microsoft.com/office/drawing/2014/main" id="{3638787D-5DA6-43CC-8188-CB3FF9A00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6761" y="1818979"/>
                <a:ext cx="5527670" cy="4065522"/>
              </a:xfrm>
              <a:prstGeom prst="rect">
                <a:avLst/>
              </a:prstGeom>
              <a:blipFill>
                <a:blip r:embed="rId3"/>
                <a:stretch>
                  <a:fillRect l="-1656" t="-900"/>
                </a:stretch>
              </a:blipFill>
              <a:ln w="63500" cap="flat" cmpd="sng" algn="ctr">
                <a:noFill/>
                <a:prstDash val="solid"/>
                <a:miter lim="800000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FD75CD80-CF3F-4CB8-BAB0-BDB9C6A88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46" y="5527062"/>
            <a:ext cx="4991480" cy="374171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ECB3019-C411-42D0-85B3-ECBBCE102F84}"/>
              </a:ext>
            </a:extLst>
          </p:cNvPr>
          <p:cNvSpPr txBox="1"/>
          <p:nvPr/>
        </p:nvSpPr>
        <p:spPr>
          <a:xfrm>
            <a:off x="7147604" y="8209022"/>
            <a:ext cx="31706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chemeClr val="accent2"/>
                </a:solidFill>
              </a:rPr>
              <a:t>First beam@ULQ2</a:t>
            </a:r>
          </a:p>
          <a:p>
            <a:r>
              <a:rPr lang="en-US" altLang="ja-JP" sz="2800" dirty="0">
                <a:solidFill>
                  <a:schemeClr val="accent2"/>
                </a:solidFill>
              </a:rPr>
              <a:t>Sep. 11</a:t>
            </a:r>
            <a:r>
              <a:rPr lang="en-US" altLang="ja-JP" sz="2800" baseline="30000" dirty="0">
                <a:solidFill>
                  <a:schemeClr val="accent2"/>
                </a:solidFill>
              </a:rPr>
              <a:t>th</a:t>
            </a:r>
            <a:r>
              <a:rPr lang="en-US" altLang="ja-JP" sz="2800" dirty="0">
                <a:solidFill>
                  <a:schemeClr val="accent2"/>
                </a:solidFill>
              </a:rPr>
              <a:t>, 2020</a:t>
            </a:r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3550B5A6-45F2-4A08-99E0-1720D51B2B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542155" y="5355629"/>
                <a:ext cx="5433901" cy="4065522"/>
              </a:xfrm>
              <a:prstGeom prst="rect">
                <a:avLst/>
              </a:prstGeom>
              <a:noFill/>
              <a:ln w="57150" cap="flat" cmpd="sng" algn="ctr">
                <a:solidFill>
                  <a:schemeClr val="accent2"/>
                </a:solidFill>
                <a:prstDash val="solid"/>
                <a:miter lim="800000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342854" indent="-342854" algn="l" defTabSz="1371417" rtl="0" eaLnBrk="1" latinLnBrk="0" hangingPunct="1">
                  <a:lnSpc>
                    <a:spcPct val="120000"/>
                  </a:lnSpc>
                  <a:spcBef>
                    <a:spcPts val="1500"/>
                  </a:spcBef>
                  <a:buFont typeface="Arial" panose="020B0604020202020204" pitchFamily="34" charset="0"/>
                  <a:buChar char="•"/>
                  <a:defRPr kumimoji="1" sz="4199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1028563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36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714271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3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2399980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3085689" indent="-342854" algn="l" defTabSz="1371417" rtl="0" eaLnBrk="1" latinLnBrk="0" hangingPunct="1">
                  <a:lnSpc>
                    <a:spcPct val="12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3771397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4457106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5142814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5828523" indent="-342854" algn="l" defTabSz="1371417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7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SzPct val="80000"/>
                  <a:buFont typeface="Wingdings" panose="05000000000000000000" pitchFamily="2" charset="2"/>
                  <a:buChar char="n"/>
                </a:pPr>
                <a:r>
                  <a:rPr lang="en-US" altLang="ja-JP" sz="3600" dirty="0">
                    <a:latin typeface="Cambria Math" panose="02040503050406030204" pitchFamily="18" charset="0"/>
                  </a:rPr>
                  <a:t>Commissioning 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en-US" altLang="ja-JP" i="1" dirty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altLang="ja-JP" i="1" dirty="0"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m:rPr>
                        <m:lit/>
                      </m:rPr>
                      <a:rPr lang="en-US" altLang="ja-JP" i="1" dirty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altLang="ja-JP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altLang="ja-JP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06</m:t>
                    </m:r>
                    <m:r>
                      <a:rPr lang="en-US" altLang="ja-JP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% </m:t>
                    </m:r>
                  </m:oMath>
                </a14:m>
                <a:endParaRPr lang="en-US" altLang="ja-JP" dirty="0"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altLang="ja-JP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0.6</m:t>
                    </m:r>
                    <m:r>
                      <a:rPr lang="en-US" altLang="ja-JP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US" altLang="ja-JP" i="1" dirty="0">
                  <a:solidFill>
                    <a:schemeClr val="accent2"/>
                  </a:solidFill>
                  <a:latin typeface="Cambria Math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b="0" dirty="0"/>
                  <a:t> </a:t>
                </a:r>
                <a14:m>
                  <m:oMath xmlns:m="http://schemas.openxmlformats.org/officeDocument/2006/math">
                    <m:r>
                      <a:rPr lang="en-US" altLang="ja-JP" b="0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altLang="ja-JP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ja-JP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altLang="ja-JP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altLang="ja-JP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altLang="ja-JP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/>
                  <a:t>(not max)</a:t>
                </a:r>
              </a:p>
            </p:txBody>
          </p:sp>
        </mc:Choice>
        <mc:Fallback xmlns="">
          <p:sp>
            <p:nvSpPr>
              <p:cNvPr id="12" name="コンテンツ プレースホルダー 2">
                <a:extLst>
                  <a:ext uri="{FF2B5EF4-FFF2-40B4-BE49-F238E27FC236}">
                    <a16:creationId xmlns:a16="http://schemas.microsoft.com/office/drawing/2014/main" id="{3550B5A6-45F2-4A08-99E0-1720D51B2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2155" y="5355629"/>
                <a:ext cx="5433901" cy="4065522"/>
              </a:xfrm>
              <a:prstGeom prst="rect">
                <a:avLst/>
              </a:prstGeom>
              <a:blipFill>
                <a:blip r:embed="rId5"/>
                <a:stretch>
                  <a:fillRect l="-1665" t="-593" r="-333"/>
                </a:stretch>
              </a:blipFill>
              <a:ln w="57150" cap="flat" cmpd="sng" algn="ctr">
                <a:solidFill>
                  <a:schemeClr val="accent2"/>
                </a:solidFill>
                <a:prstDash val="solid"/>
                <a:miter lim="800000"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矢印: 右 12">
            <a:extLst>
              <a:ext uri="{FF2B5EF4-FFF2-40B4-BE49-F238E27FC236}">
                <a16:creationId xmlns:a16="http://schemas.microsoft.com/office/drawing/2014/main" id="{F7FEB7C9-92C7-4CCD-8234-389BB5630B42}"/>
              </a:ext>
            </a:extLst>
          </p:cNvPr>
          <p:cNvSpPr/>
          <p:nvPr/>
        </p:nvSpPr>
        <p:spPr>
          <a:xfrm>
            <a:off x="12048626" y="2844326"/>
            <a:ext cx="1219607" cy="1298949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505C186A-4A7A-7CC2-D52C-35808390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1" y="429843"/>
            <a:ext cx="15087600" cy="1298949"/>
          </a:xfrm>
        </p:spPr>
        <p:txBody>
          <a:bodyPr/>
          <a:lstStyle/>
          <a:p>
            <a:r>
              <a:rPr kumimoji="1" lang="en-US" altLang="ja-JP" dirty="0"/>
              <a:t>ULQ2</a:t>
            </a:r>
            <a:r>
              <a:rPr kumimoji="1" lang="ja-JP" altLang="en-US" dirty="0"/>
              <a:t> </a:t>
            </a:r>
            <a:r>
              <a:rPr lang="en-US" altLang="ja-JP" dirty="0"/>
              <a:t>exp.</a:t>
            </a:r>
            <a:r>
              <a:rPr kumimoji="1" lang="ja-JP" altLang="en-US" dirty="0"/>
              <a:t> </a:t>
            </a:r>
            <a:r>
              <a:rPr lang="en-US" altLang="ja-JP" dirty="0"/>
              <a:t>u</a:t>
            </a:r>
            <a:r>
              <a:rPr kumimoji="1" lang="en-US" altLang="ja-JP" dirty="0"/>
              <a:t>p to now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8702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タイトル 1">
            <a:extLst>
              <a:ext uri="{FF2B5EF4-FFF2-40B4-BE49-F238E27FC236}">
                <a16:creationId xmlns:a16="http://schemas.microsoft.com/office/drawing/2014/main" id="{B82C22F4-01D6-E977-A073-BAB34C60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1" y="429843"/>
            <a:ext cx="15087600" cy="1298949"/>
          </a:xfrm>
        </p:spPr>
        <p:txBody>
          <a:bodyPr/>
          <a:lstStyle/>
          <a:p>
            <a:r>
              <a:rPr kumimoji="1" lang="en-US" altLang="ja-JP" dirty="0"/>
              <a:t>ULQ2</a:t>
            </a:r>
            <a:r>
              <a:rPr kumimoji="1" lang="ja-JP" altLang="en-US" dirty="0"/>
              <a:t> </a:t>
            </a:r>
            <a:r>
              <a:rPr lang="en-US" altLang="ja-JP" dirty="0"/>
              <a:t>exp.</a:t>
            </a:r>
            <a:r>
              <a:rPr kumimoji="1" lang="ja-JP" altLang="en-US" dirty="0"/>
              <a:t> </a:t>
            </a:r>
            <a:r>
              <a:rPr lang="en-US" altLang="ja-JP" dirty="0"/>
              <a:t>u</a:t>
            </a:r>
            <a:r>
              <a:rPr kumimoji="1" lang="en-US" altLang="ja-JP" dirty="0"/>
              <a:t>p to now</a:t>
            </a:r>
            <a:endParaRPr kumimoji="1" lang="ja-JP" altLang="en-US" dirty="0"/>
          </a:p>
        </p:txBody>
      </p:sp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69DA2A7E-528A-BD29-1BB9-9CC69D936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56" y="2171704"/>
            <a:ext cx="8431347" cy="6630585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Mar. 2019	1</a:t>
            </a:r>
            <a:r>
              <a:rPr kumimoji="1" lang="en-US" altLang="ja-JP" baseline="30000" dirty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Sep. 2020	First beam @ ULQ2 beamline</a:t>
            </a:r>
          </a:p>
          <a:p>
            <a:r>
              <a:rPr kumimoji="1" lang="en-US" altLang="ja-JP" dirty="0">
                <a:solidFill>
                  <a:schemeClr val="accent2"/>
                </a:solidFill>
              </a:rPr>
              <a:t>Sep. 2020 </a:t>
            </a:r>
            <a:r>
              <a:rPr kumimoji="1" lang="ja-JP" altLang="en-US" dirty="0">
                <a:solidFill>
                  <a:schemeClr val="accent2"/>
                </a:solidFill>
              </a:rPr>
              <a:t>～</a:t>
            </a:r>
            <a:r>
              <a:rPr kumimoji="1" lang="en-US" altLang="ja-JP" dirty="0">
                <a:solidFill>
                  <a:schemeClr val="accent2"/>
                </a:solidFill>
              </a:rPr>
              <a:t>	1</a:t>
            </a:r>
            <a:r>
              <a:rPr kumimoji="1" lang="en-US" altLang="ja-JP" baseline="30000" dirty="0">
                <a:solidFill>
                  <a:schemeClr val="accent2"/>
                </a:solidFill>
              </a:rPr>
              <a:t>st</a:t>
            </a:r>
            <a:r>
              <a:rPr kumimoji="1" lang="en-US" altLang="ja-JP" dirty="0">
                <a:solidFill>
                  <a:schemeClr val="accent2"/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Aug. 2021	2</a:t>
            </a:r>
            <a:r>
              <a:rPr kumimoji="1"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Nov. 2021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2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Dec. 2021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New rotational vacuum chamber</a:t>
            </a:r>
            <a:b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</a:b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	installation and test.</a:t>
            </a:r>
            <a:b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</a:br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0C15868-7C36-40FA-B6EE-ABECA3986432}"/>
              </a:ext>
            </a:extLst>
          </p:cNvPr>
          <p:cNvSpPr/>
          <p:nvPr/>
        </p:nvSpPr>
        <p:spPr>
          <a:xfrm>
            <a:off x="5325301" y="4418509"/>
            <a:ext cx="6523827" cy="4826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F315CF-2B36-482D-93C1-CC66CC5F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0A7A4-B2FF-42E6-B3E1-B285210A52A4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509E8D-A410-4306-960A-CEF1D599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F71D35-C61B-4FE9-AB4D-2B95AECA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D4BB16F-33F7-44B4-A223-7F15C7C000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5" t="12508" r="6738" b="1446"/>
          <a:stretch/>
        </p:blipFill>
        <p:spPr>
          <a:xfrm>
            <a:off x="12091048" y="1915419"/>
            <a:ext cx="5969053" cy="583115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B14F892-E092-475F-8F3B-BADCA08A1A53}"/>
              </a:ext>
            </a:extLst>
          </p:cNvPr>
          <p:cNvSpPr txBox="1"/>
          <p:nvPr/>
        </p:nvSpPr>
        <p:spPr>
          <a:xfrm>
            <a:off x="12641029" y="2115181"/>
            <a:ext cx="3441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/>
              <a:t>● </a:t>
            </a:r>
            <a:r>
              <a:rPr lang="en-US" altLang="ja-JP" sz="2000" dirty="0"/>
              <a:t>: Foreground</a:t>
            </a:r>
          </a:p>
          <a:p>
            <a:r>
              <a:rPr lang="ja-JP" altLang="en-US" sz="2000" dirty="0">
                <a:solidFill>
                  <a:srgbClr val="FF0000"/>
                </a:solidFill>
              </a:rPr>
              <a:t>●</a:t>
            </a:r>
            <a:r>
              <a:rPr lang="ja-JP" altLang="en-US" sz="2000" dirty="0"/>
              <a:t> </a:t>
            </a:r>
            <a:r>
              <a:rPr lang="en-US" altLang="ja-JP" sz="2000" dirty="0"/>
              <a:t>: Background</a:t>
            </a:r>
            <a:endParaRPr lang="ja-JP" altLang="en-US" sz="2000" dirty="0"/>
          </a:p>
          <a:p>
            <a:r>
              <a:rPr lang="ja-JP" altLang="en-US" sz="2000" dirty="0"/>
              <a:t> </a:t>
            </a:r>
            <a:r>
              <a:rPr kumimoji="1" lang="en-US" altLang="ja-JP" sz="2000" dirty="0"/>
              <a:t>(Spectrometer </a:t>
            </a:r>
            <a:r>
              <a:rPr lang="en-US" altLang="ja-JP" sz="2000" dirty="0"/>
              <a:t>magnet </a:t>
            </a:r>
            <a:r>
              <a:rPr kumimoji="1" lang="en-US" altLang="ja-JP" sz="2000" dirty="0"/>
              <a:t>off)</a:t>
            </a:r>
            <a:endParaRPr kumimoji="1" lang="ja-JP" altLang="en-US" sz="2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9BAF014-6FEF-4011-9A38-2EED5AB38130}"/>
              </a:ext>
            </a:extLst>
          </p:cNvPr>
          <p:cNvSpPr txBox="1"/>
          <p:nvPr/>
        </p:nvSpPr>
        <p:spPr>
          <a:xfrm>
            <a:off x="13851625" y="5233080"/>
            <a:ext cx="9990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/>
              <a:t>e+p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CC4694-B6AB-421B-9DED-E53F96127A12}"/>
              </a:ext>
            </a:extLst>
          </p:cNvPr>
          <p:cNvSpPr txBox="1"/>
          <p:nvPr/>
        </p:nvSpPr>
        <p:spPr>
          <a:xfrm>
            <a:off x="15047743" y="3354660"/>
            <a:ext cx="10345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/>
              <a:t>e+C</a:t>
            </a:r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C97EE72-4E1B-4DCF-907A-EFAD278FE0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0" t="5165"/>
          <a:stretch/>
        </p:blipFill>
        <p:spPr>
          <a:xfrm>
            <a:off x="5354329" y="5001256"/>
            <a:ext cx="6523827" cy="4243945"/>
          </a:xfrm>
          <a:prstGeom prst="rect">
            <a:avLst/>
          </a:prstGeom>
        </p:spPr>
      </p:pic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F37510E-D67F-451A-82F3-2832561EB5EC}"/>
              </a:ext>
            </a:extLst>
          </p:cNvPr>
          <p:cNvCxnSpPr/>
          <p:nvPr/>
        </p:nvCxnSpPr>
        <p:spPr>
          <a:xfrm flipV="1">
            <a:off x="8966629" y="5409801"/>
            <a:ext cx="139700" cy="1566469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2C62BE7-9408-4B77-85E6-0DA096A62D0F}"/>
              </a:ext>
            </a:extLst>
          </p:cNvPr>
          <p:cNvSpPr txBox="1"/>
          <p:nvPr/>
        </p:nvSpPr>
        <p:spPr>
          <a:xfrm>
            <a:off x="9233852" y="5747028"/>
            <a:ext cx="198590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Scattered e</a:t>
            </a:r>
            <a:r>
              <a:rPr kumimoji="1" lang="en-US" altLang="ja-JP" baseline="30000" dirty="0"/>
              <a:t>-</a:t>
            </a:r>
            <a:endParaRPr kumimoji="1" lang="ja-JP" altLang="en-US" baseline="30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AD89108-811E-4D0E-A72B-99BAB138F152}"/>
              </a:ext>
            </a:extLst>
          </p:cNvPr>
          <p:cNvSpPr txBox="1"/>
          <p:nvPr/>
        </p:nvSpPr>
        <p:spPr>
          <a:xfrm>
            <a:off x="7366429" y="7543234"/>
            <a:ext cx="921354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SSD</a:t>
            </a:r>
            <a:endParaRPr kumimoji="1" lang="ja-JP" altLang="en-US" baseline="30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671823-C26C-4ABB-87F9-B9F1A20CA69A}"/>
              </a:ext>
            </a:extLst>
          </p:cNvPr>
          <p:cNvSpPr txBox="1"/>
          <p:nvPr/>
        </p:nvSpPr>
        <p:spPr>
          <a:xfrm>
            <a:off x="5083381" y="4435245"/>
            <a:ext cx="65238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800" b="1" dirty="0"/>
              <a:t>Focal plane detector</a:t>
            </a:r>
            <a:endParaRPr lang="ja-JP" alt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C2B0EF47-5931-4356-B80B-014B9F6D75EA}"/>
                  </a:ext>
                </a:extLst>
              </p:cNvPr>
              <p:cNvSpPr txBox="1"/>
              <p:nvPr/>
            </p:nvSpPr>
            <p:spPr>
              <a:xfrm>
                <a:off x="12641029" y="8051065"/>
                <a:ext cx="5419072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err="1"/>
                  <a:t>e+</a:t>
                </a:r>
                <a:r>
                  <a:rPr kumimoji="1" lang="en-US" altLang="ja-JP" dirty="0" err="1"/>
                  <a:t>C</a:t>
                </a:r>
                <a:r>
                  <a:rPr kumimoji="1" lang="en-US" altLang="ja-JP" dirty="0"/>
                  <a:t>, </a:t>
                </a:r>
                <a:r>
                  <a:rPr kumimoji="1" lang="en-US" altLang="ja-JP" dirty="0" err="1"/>
                  <a:t>e+p</a:t>
                </a:r>
                <a:r>
                  <a:rPr kumimoji="1" lang="en-US" altLang="ja-JP" dirty="0"/>
                  <a:t> peaks were observed</a:t>
                </a:r>
              </a:p>
              <a:p>
                <a:r>
                  <a:rPr lang="en-US" altLang="ja-JP" dirty="0"/>
                  <a:t>Measured momentum resolution, optical properties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kumimoji="1" lang="en-US" altLang="ja-JP" dirty="0"/>
              </a:p>
              <a:p>
                <a:endParaRPr kumimoji="1" lang="en-US" altLang="ja-JP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C2B0EF47-5931-4356-B80B-014B9F6D7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1029" y="8051065"/>
                <a:ext cx="5419072" cy="2169825"/>
              </a:xfrm>
              <a:prstGeom prst="rect">
                <a:avLst/>
              </a:prstGeom>
              <a:blipFill>
                <a:blip r:embed="rId4"/>
                <a:stretch>
                  <a:fillRect l="-2137" t="-2528" r="-22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6972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F315CF-2B36-482D-93C1-CC66CC5F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421B4-2F6E-45C8-8315-9BD2A51743E3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509E8D-A410-4306-960A-CEF1D599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F71D35-C61B-4FE9-AB4D-2B95AECA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pic>
        <p:nvPicPr>
          <p:cNvPr id="9" name="コンテンツ プレースホルダー 12">
            <a:extLst>
              <a:ext uri="{FF2B5EF4-FFF2-40B4-BE49-F238E27FC236}">
                <a16:creationId xmlns:a16="http://schemas.microsoft.com/office/drawing/2014/main" id="{7E47ABB9-CEA5-4D61-B651-CD26D1762F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0"/>
          <a:stretch/>
        </p:blipFill>
        <p:spPr>
          <a:xfrm>
            <a:off x="9167963" y="1976177"/>
            <a:ext cx="7565558" cy="682651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63A1761-171A-49DD-9C97-A591AF1E0C4E}"/>
              </a:ext>
            </a:extLst>
          </p:cNvPr>
          <p:cNvSpPr txBox="1"/>
          <p:nvPr/>
        </p:nvSpPr>
        <p:spPr>
          <a:xfrm>
            <a:off x="9304552" y="2049944"/>
            <a:ext cx="1702340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Dec. 2021</a:t>
            </a:r>
            <a:endParaRPr kumimoji="1" lang="ja-JP" altLang="en-US" dirty="0"/>
          </a:p>
        </p:txBody>
      </p:sp>
      <p:sp>
        <p:nvSpPr>
          <p:cNvPr id="11" name="コンテンツ プレースホルダー 2">
            <a:extLst>
              <a:ext uri="{FF2B5EF4-FFF2-40B4-BE49-F238E27FC236}">
                <a16:creationId xmlns:a16="http://schemas.microsoft.com/office/drawing/2014/main" id="{A81BF97B-0246-E207-8DDC-B4A204FED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56" y="2171704"/>
            <a:ext cx="8431347" cy="6630585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Mar. 2019	1</a:t>
            </a:r>
            <a:r>
              <a:rPr kumimoji="1" lang="en-US" altLang="ja-JP" baseline="30000" dirty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Sep. 2020	First beam @ ULQ2 beamline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Sep. 2020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1</a:t>
            </a:r>
            <a:r>
              <a:rPr kumimoji="1"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st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accent2"/>
                </a:solidFill>
              </a:rPr>
              <a:t>Aug. 2021	2</a:t>
            </a:r>
            <a:r>
              <a:rPr kumimoji="1" lang="en-US" altLang="ja-JP" baseline="30000" dirty="0">
                <a:solidFill>
                  <a:schemeClr val="accent2"/>
                </a:solidFill>
              </a:rPr>
              <a:t>nd</a:t>
            </a:r>
            <a:r>
              <a:rPr kumimoji="1" lang="en-US" altLang="ja-JP" dirty="0">
                <a:solidFill>
                  <a:schemeClr val="accent2"/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Nov. 2021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2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Dec. 2021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New rotational vacuum chamber</a:t>
            </a:r>
            <a:b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</a:b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	installation and test.</a:t>
            </a:r>
            <a:b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</a:br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003BFF58-09A3-48DC-24C1-BA6A72AC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1" y="429843"/>
            <a:ext cx="15087600" cy="1298949"/>
          </a:xfrm>
        </p:spPr>
        <p:txBody>
          <a:bodyPr/>
          <a:lstStyle/>
          <a:p>
            <a:r>
              <a:rPr kumimoji="1" lang="en-US" altLang="ja-JP" dirty="0"/>
              <a:t>ULQ2</a:t>
            </a:r>
            <a:r>
              <a:rPr kumimoji="1" lang="ja-JP" altLang="en-US" dirty="0"/>
              <a:t> </a:t>
            </a:r>
            <a:r>
              <a:rPr lang="en-US" altLang="ja-JP" dirty="0"/>
              <a:t>exp.</a:t>
            </a:r>
            <a:r>
              <a:rPr kumimoji="1" lang="ja-JP" altLang="en-US" dirty="0"/>
              <a:t> </a:t>
            </a:r>
            <a:r>
              <a:rPr lang="en-US" altLang="ja-JP" dirty="0"/>
              <a:t>u</a:t>
            </a:r>
            <a:r>
              <a:rPr kumimoji="1" lang="en-US" altLang="ja-JP" dirty="0"/>
              <a:t>p to now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76DAAB-7CAD-76F3-756D-E6DA961FBE91}"/>
              </a:ext>
            </a:extLst>
          </p:cNvPr>
          <p:cNvSpPr txBox="1"/>
          <p:nvPr/>
        </p:nvSpPr>
        <p:spPr>
          <a:xfrm>
            <a:off x="1014413" y="7142159"/>
            <a:ext cx="7029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2</a:t>
            </a:r>
            <a:r>
              <a:rPr kumimoji="1" lang="en-US" altLang="ja-JP" sz="2800" baseline="30000" dirty="0"/>
              <a:t>nd</a:t>
            </a:r>
            <a:r>
              <a:rPr kumimoji="1" lang="en-US" altLang="ja-JP" sz="2800" dirty="0"/>
              <a:t> spectrometer for luminosity monitor.</a:t>
            </a:r>
          </a:p>
          <a:p>
            <a:r>
              <a:rPr lang="en-US" altLang="ja-JP" sz="2800" dirty="0"/>
              <a:t>Monitor C H ratio during experiment.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63004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Ultra Low Q</a:t>
            </a:r>
            <a:r>
              <a:rPr lang="en-US" altLang="ja-JP" sz="7200" baseline="30000" dirty="0"/>
              <a:t>2</a:t>
            </a:r>
            <a:r>
              <a:rPr kumimoji="1" lang="en-US" altLang="ja-JP" dirty="0"/>
              <a:t> (ULQ2) experiment</a:t>
            </a:r>
            <a:endParaRPr kumimoji="1" lang="ja-JP" altLang="en-US" dirty="0"/>
          </a:p>
        </p:txBody>
      </p:sp>
      <p:sp>
        <p:nvSpPr>
          <p:cNvPr id="24" name="日付プレースホルダー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4EAD-9AD7-4200-B65D-BC4B43D73269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25" name="フッター プレースホルダー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2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コンテンツ プレースホルダー 2">
                <a:extLst>
                  <a:ext uri="{FF2B5EF4-FFF2-40B4-BE49-F238E27FC236}">
                    <a16:creationId xmlns:a16="http://schemas.microsoft.com/office/drawing/2014/main" id="{97A1C5EA-60F6-3C09-AFCE-F287D0A7F7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137142" indent="-137142" algn="l" defTabSz="1371417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3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3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599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0279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24562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9884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978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4974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4970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4966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600" b="1" dirty="0"/>
                  <a:t>ULQ2</a:t>
                </a:r>
                <a:r>
                  <a:rPr lang="ja-JP" altLang="en-US" sz="3600" b="1" dirty="0"/>
                  <a:t> </a:t>
                </a:r>
                <a:r>
                  <a:rPr lang="en-US" altLang="ja-JP" sz="3600" b="1" dirty="0"/>
                  <a:t>experiment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Proton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radius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measurement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with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electron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scattering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Removing model dependencies as much as possible</a:t>
                </a:r>
                <a:endParaRPr lang="en-US" altLang="ja-JP" sz="3200" dirty="0"/>
              </a:p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200" b="1" dirty="0"/>
                  <a:t>  characteristics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Extreme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bg2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𝟎𝟎𝟎𝟑</m:t>
                    </m:r>
                    <m:r>
                      <a:rPr lang="en-US" altLang="ja-JP" sz="2800" b="1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𝟎𝟎𝟖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sz="2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m:rPr>
                                <m:lit/>
                              </m:rP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chemeClr val="bg2"/>
                    </a:solidFill>
                  </a:rPr>
                  <a:t>. 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Rosenbluth separated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and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b="1" dirty="0">
                    <a:solidFill>
                      <a:schemeClr val="bg2"/>
                    </a:solidFill>
                  </a:rPr>
                  <a:t>.</a:t>
                </a:r>
                <a:r>
                  <a:rPr lang="en-US" altLang="ja-JP" sz="2400" i="1" dirty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 </a:t>
                </a:r>
                <a:br>
                  <a:rPr lang="en-US" altLang="ja-JP" sz="2800" dirty="0">
                    <a:solidFill>
                      <a:schemeClr val="bg2"/>
                    </a:solidFill>
                  </a:rPr>
                </a:br>
                <a:r>
                  <a:rPr lang="en-US" altLang="ja-JP" sz="2800" dirty="0">
                    <a:solidFill>
                      <a:schemeClr val="bg2"/>
                    </a:solidFill>
                  </a:rPr>
                  <a:t>	</a:t>
                </a:r>
                <a:r>
                  <a:rPr lang="ja-JP" altLang="en-US" sz="2800" dirty="0">
                    <a:solidFill>
                      <a:schemeClr val="bg2"/>
                    </a:solidFill>
                  </a:rPr>
                  <a:t>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b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=30−150°</m:t>
                    </m:r>
                  </m:oMath>
                </a14:m>
                <a:br>
                  <a:rPr lang="en-US" altLang="ja-JP" sz="2800" dirty="0">
                    <a:solidFill>
                      <a:schemeClr val="bg2"/>
                    </a:solidFill>
                  </a:rPr>
                </a:br>
                <a:r>
                  <a:rPr lang="en-US" altLang="ja-JP" sz="2800" dirty="0">
                    <a:solidFill>
                      <a:schemeClr val="bg2"/>
                    </a:solidFill>
                  </a:rPr>
                  <a:t>		  </a:t>
                </a:r>
                <a:r>
                  <a:rPr lang="en-US" altLang="ja-JP" sz="2800" b="1" dirty="0">
                    <a:solidFill>
                      <a:schemeClr val="bg2"/>
                    </a:solidFill>
                  </a:rPr>
                  <a:t>Lowest-ever beam energy !!</a:t>
                </a:r>
                <a:endParaRPr lang="en-US" altLang="ja-JP" sz="2800" dirty="0">
                  <a:solidFill>
                    <a:schemeClr val="bg2"/>
                  </a:solidFill>
                </a:endParaRP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Absolute cross section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bg2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accuracy. </a:t>
                </a:r>
              </a:p>
            </p:txBody>
          </p:sp>
        </mc:Choice>
        <mc:Fallback xmlns="">
          <p:sp>
            <p:nvSpPr>
              <p:cNvPr id="9" name="コンテンツ プレースホルダー 2">
                <a:extLst>
                  <a:ext uri="{FF2B5EF4-FFF2-40B4-BE49-F238E27FC236}">
                    <a16:creationId xmlns:a16="http://schemas.microsoft.com/office/drawing/2014/main" id="{97A1C5EA-60F6-3C09-AFCE-F287D0A7F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  <a:blipFill>
                <a:blip r:embed="rId3"/>
                <a:stretch>
                  <a:fillRect l="-1818" t="-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463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F315CF-2B36-482D-93C1-CC66CC5F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64277-DB0F-46CC-BEAC-B6EDBE78502A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509E8D-A410-4306-960A-CEF1D599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F71D35-C61B-4FE9-AB4D-2B95AECA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D640DF3-8D1B-4458-BC43-F619E2E5D8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874"/>
          <a:stretch/>
        </p:blipFill>
        <p:spPr>
          <a:xfrm>
            <a:off x="8649256" y="2389328"/>
            <a:ext cx="4590150" cy="2531747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F35F98D-82C7-4FC4-AE77-0EBBB8419360}"/>
              </a:ext>
            </a:extLst>
          </p:cNvPr>
          <p:cNvGrpSpPr/>
          <p:nvPr/>
        </p:nvGrpSpPr>
        <p:grpSpPr>
          <a:xfrm>
            <a:off x="12732891" y="453426"/>
            <a:ext cx="5555109" cy="6660448"/>
            <a:chOff x="12155448" y="2693912"/>
            <a:chExt cx="5555109" cy="6660448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AD4F19BF-4B35-4A55-9CBC-C5EBACEB9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12" t="19257" r="8672" b="4438"/>
            <a:stretch/>
          </p:blipFill>
          <p:spPr>
            <a:xfrm>
              <a:off x="12155448" y="2693912"/>
              <a:ext cx="5142250" cy="3388135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46A20903-27BD-443A-8FC1-D5F003C60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00" t="18992" r="1871" b="3096"/>
            <a:stretch/>
          </p:blipFill>
          <p:spPr>
            <a:xfrm>
              <a:off x="12155448" y="5889876"/>
              <a:ext cx="5555109" cy="3464484"/>
            </a:xfrm>
            <a:prstGeom prst="rect">
              <a:avLst/>
            </a:prstGeom>
          </p:spPr>
        </p:pic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C547348B-E0A4-4402-8D16-28E2E38B2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539" y="5434534"/>
            <a:ext cx="4121352" cy="310857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4704A48-A012-4DCF-9BCB-4E26C9A30F5A}"/>
              </a:ext>
            </a:extLst>
          </p:cNvPr>
          <p:cNvSpPr txBox="1"/>
          <p:nvPr/>
        </p:nvSpPr>
        <p:spPr>
          <a:xfrm>
            <a:off x="8714237" y="1858350"/>
            <a:ext cx="43175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Add and improve shield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08E4907-3B38-4908-8EF4-610BE2C60E75}"/>
                  </a:ext>
                </a:extLst>
              </p:cNvPr>
              <p:cNvSpPr txBox="1"/>
              <p:nvPr/>
            </p:nvSpPr>
            <p:spPr>
              <a:xfrm>
                <a:off x="12924407" y="7272338"/>
                <a:ext cx="5172075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/>
                  <a:t>Reduced background greatly, and measured optical properties </a:t>
                </a:r>
                <a:r>
                  <a:rPr lang="ja-JP" altLang="en-US" dirty="0"/>
                  <a:t>　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𝛿𝜃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𝜃𝛿</m:t>
                        </m:r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,……</m:t>
                    </m:r>
                  </m:oMath>
                </a14:m>
                <a:endParaRPr kumimoji="1" lang="en-US" altLang="ja-JP" dirty="0"/>
              </a:p>
              <a:p>
                <a:r>
                  <a:rPr lang="en-US" altLang="ja-JP" dirty="0"/>
                  <a:t>Confirmed our spectrometer fulfill experimental requirements.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08E4907-3B38-4908-8EF4-610BE2C60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4407" y="7272338"/>
                <a:ext cx="5172075" cy="2169825"/>
              </a:xfrm>
              <a:prstGeom prst="rect">
                <a:avLst/>
              </a:prstGeom>
              <a:blipFill>
                <a:blip r:embed="rId6"/>
                <a:stretch>
                  <a:fillRect l="-2238" t="-2528" r="-2356" b="-64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3D6F84D-0F63-4217-98E0-9FFE5051F848}"/>
              </a:ext>
            </a:extLst>
          </p:cNvPr>
          <p:cNvSpPr txBox="1"/>
          <p:nvPr/>
        </p:nvSpPr>
        <p:spPr>
          <a:xfrm>
            <a:off x="14156938" y="2985401"/>
            <a:ext cx="9990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/>
              <a:t>e+p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E18AC99-F42F-4192-94BF-9E89B9B5A1C6}"/>
              </a:ext>
            </a:extLst>
          </p:cNvPr>
          <p:cNvSpPr txBox="1"/>
          <p:nvPr/>
        </p:nvSpPr>
        <p:spPr>
          <a:xfrm>
            <a:off x="16124794" y="690539"/>
            <a:ext cx="10345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/>
              <a:t>e+C</a:t>
            </a:r>
            <a:endParaRPr kumimoji="1" lang="ja-JP" altLang="en-US" dirty="0"/>
          </a:p>
        </p:txBody>
      </p:sp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id="{8EE4CBA1-064F-A673-4629-D4AC8BC72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56" y="2171704"/>
            <a:ext cx="8431347" cy="6630585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Mar. 2019	1</a:t>
            </a:r>
            <a:r>
              <a:rPr kumimoji="1" lang="en-US" altLang="ja-JP" baseline="30000" dirty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Sep. 2020	First beam @ ULQ2 beamline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Sep. 2020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1</a:t>
            </a:r>
            <a:r>
              <a:rPr kumimoji="1"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st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Aug. 2021	2</a:t>
            </a:r>
            <a:r>
              <a:rPr kumimoji="1"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accent2"/>
                </a:solidFill>
              </a:rPr>
              <a:t>Nov. 2021</a:t>
            </a:r>
            <a:r>
              <a:rPr kumimoji="1" lang="en-US" altLang="ja-JP" dirty="0">
                <a:solidFill>
                  <a:schemeClr val="accent2"/>
                </a:solidFill>
              </a:rPr>
              <a:t> </a:t>
            </a:r>
            <a:r>
              <a:rPr kumimoji="1" lang="ja-JP" altLang="en-US" dirty="0">
                <a:solidFill>
                  <a:schemeClr val="accent2"/>
                </a:solidFill>
              </a:rPr>
              <a:t>～</a:t>
            </a:r>
            <a:r>
              <a:rPr lang="en-US" altLang="ja-JP" dirty="0">
                <a:solidFill>
                  <a:schemeClr val="accent2"/>
                </a:solidFill>
              </a:rPr>
              <a:t>	2</a:t>
            </a:r>
            <a:r>
              <a:rPr lang="en-US" altLang="ja-JP" baseline="30000" dirty="0">
                <a:solidFill>
                  <a:schemeClr val="accent2"/>
                </a:solidFill>
              </a:rPr>
              <a:t>nd</a:t>
            </a:r>
            <a:r>
              <a:rPr lang="en-US" altLang="ja-JP" dirty="0">
                <a:solidFill>
                  <a:schemeClr val="accent2"/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Dec. 2021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New rotational vacuum chamber</a:t>
            </a:r>
            <a:b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</a:b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	installation and test.</a:t>
            </a:r>
            <a:b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</a:br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タイトル 1">
            <a:extLst>
              <a:ext uri="{FF2B5EF4-FFF2-40B4-BE49-F238E27FC236}">
                <a16:creationId xmlns:a16="http://schemas.microsoft.com/office/drawing/2014/main" id="{E45766BD-6B12-C1D3-C408-CF4233FE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1" y="429843"/>
            <a:ext cx="15087600" cy="1298949"/>
          </a:xfrm>
        </p:spPr>
        <p:txBody>
          <a:bodyPr/>
          <a:lstStyle/>
          <a:p>
            <a:r>
              <a:rPr kumimoji="1" lang="en-US" altLang="ja-JP" dirty="0"/>
              <a:t>ULQ2</a:t>
            </a:r>
            <a:r>
              <a:rPr kumimoji="1" lang="ja-JP" altLang="en-US" dirty="0"/>
              <a:t> </a:t>
            </a:r>
            <a:r>
              <a:rPr lang="en-US" altLang="ja-JP" dirty="0"/>
              <a:t>exp.</a:t>
            </a:r>
            <a:r>
              <a:rPr kumimoji="1" lang="ja-JP" altLang="en-US" dirty="0"/>
              <a:t> </a:t>
            </a:r>
            <a:r>
              <a:rPr lang="en-US" altLang="ja-JP" dirty="0"/>
              <a:t>u</a:t>
            </a:r>
            <a:r>
              <a:rPr kumimoji="1" lang="en-US" altLang="ja-JP" dirty="0"/>
              <a:t>p to now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36E86482-A5D5-A8DE-A585-0176E479EBDD}"/>
                  </a:ext>
                </a:extLst>
              </p:cNvPr>
              <p:cNvSpPr txBox="1"/>
              <p:nvPr/>
            </p:nvSpPr>
            <p:spPr>
              <a:xfrm>
                <a:off x="1806826" y="7417994"/>
                <a:ext cx="5657850" cy="1617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=866.1±0.7</m:t>
                    </m:r>
                  </m:oMath>
                </a14:m>
                <a:r>
                  <a:rPr kumimoji="1" lang="en-US" altLang="ja-JP" sz="32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m:rPr>
                        <m:lit/>
                      </m:rP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5.28±0.07</m:t>
                        </m:r>
                      </m:e>
                    </m:d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1" lang="en-US" altLang="ja-JP" sz="3200" b="0" dirty="0"/>
                  <a:t>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m:rPr>
                            <m:sty m:val="p"/>
                          </m:rP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exp</m:t>
                        </m:r>
                      </m:sup>
                    </m:sSup>
                    <m: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=50.0±0.2</m:t>
                    </m:r>
                  </m:oMath>
                </a14:m>
                <a:r>
                  <a:rPr kumimoji="1" lang="en-US" altLang="ja-JP" sz="3200" b="0" dirty="0"/>
                  <a:t> MeV</a:t>
                </a: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36E86482-A5D5-A8DE-A585-0176E479E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826" y="7417994"/>
                <a:ext cx="5657850" cy="1617559"/>
              </a:xfrm>
              <a:prstGeom prst="rect">
                <a:avLst/>
              </a:prstGeom>
              <a:blipFill>
                <a:blip r:embed="rId7"/>
                <a:stretch>
                  <a:fillRect b="-116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991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">
            <a:extLst>
              <a:ext uri="{FF2B5EF4-FFF2-40B4-BE49-F238E27FC236}">
                <a16:creationId xmlns:a16="http://schemas.microsoft.com/office/drawing/2014/main" id="{D99839F8-CC2D-F405-0FFF-24D1526B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1" y="429843"/>
            <a:ext cx="15087600" cy="1298949"/>
          </a:xfrm>
        </p:spPr>
        <p:txBody>
          <a:bodyPr/>
          <a:lstStyle/>
          <a:p>
            <a:r>
              <a:rPr kumimoji="1" lang="en-US" altLang="ja-JP" dirty="0"/>
              <a:t>ULQ2</a:t>
            </a:r>
            <a:r>
              <a:rPr kumimoji="1" lang="ja-JP" altLang="en-US" dirty="0"/>
              <a:t> </a:t>
            </a:r>
            <a:r>
              <a:rPr lang="en-US" altLang="ja-JP" dirty="0"/>
              <a:t>exp.</a:t>
            </a:r>
            <a:r>
              <a:rPr kumimoji="1" lang="ja-JP" altLang="en-US" dirty="0"/>
              <a:t> </a:t>
            </a:r>
            <a:r>
              <a:rPr lang="en-US" altLang="ja-JP" dirty="0"/>
              <a:t>u</a:t>
            </a:r>
            <a:r>
              <a:rPr kumimoji="1" lang="en-US" altLang="ja-JP" dirty="0"/>
              <a:t>p to now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F315CF-2B36-482D-93C1-CC66CC5F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B8DC-569F-4BD2-B099-BC6B52022A59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509E8D-A410-4306-960A-CEF1D599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F71D35-C61B-4FE9-AB4D-2B95AECA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pic>
        <p:nvPicPr>
          <p:cNvPr id="10" name="コンテンツ プレースホルダー 10">
            <a:extLst>
              <a:ext uri="{FF2B5EF4-FFF2-40B4-BE49-F238E27FC236}">
                <a16:creationId xmlns:a16="http://schemas.microsoft.com/office/drawing/2014/main" id="{3E4BEDC2-8771-4E64-9420-7B2DF92F9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317" y="429843"/>
            <a:ext cx="5859683" cy="4396901"/>
          </a:xfrm>
          <a:prstGeom prst="rect">
            <a:avLst/>
          </a:prstGeom>
        </p:spPr>
      </p:pic>
      <p:pic>
        <p:nvPicPr>
          <p:cNvPr id="9" name="コンテンツ プレースホルダー 17">
            <a:extLst>
              <a:ext uri="{FF2B5EF4-FFF2-40B4-BE49-F238E27FC236}">
                <a16:creationId xmlns:a16="http://schemas.microsoft.com/office/drawing/2014/main" id="{D4A80FF3-791C-4573-9017-184740CEE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09"/>
          <a:stretch/>
        </p:blipFill>
        <p:spPr>
          <a:xfrm>
            <a:off x="8757103" y="4401096"/>
            <a:ext cx="5625103" cy="4844143"/>
          </a:xfrm>
          <a:prstGeom prst="rect">
            <a:avLst/>
          </a:prstGeom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C1033748-3EB6-4B6C-9E60-0D5720FB4266}"/>
              </a:ext>
            </a:extLst>
          </p:cNvPr>
          <p:cNvCxnSpPr>
            <a:cxnSpLocks/>
          </p:cNvCxnSpPr>
          <p:nvPr/>
        </p:nvCxnSpPr>
        <p:spPr>
          <a:xfrm flipV="1">
            <a:off x="13295086" y="3324526"/>
            <a:ext cx="1555602" cy="2162470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E3B4E458-A032-4F4C-DFB1-5958DF753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56" y="2171704"/>
            <a:ext cx="8431347" cy="6630585"/>
          </a:xfrm>
        </p:spPr>
        <p:txBody>
          <a:bodyPr/>
          <a:lstStyle/>
          <a:p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Mar. 2019	1</a:t>
            </a:r>
            <a:r>
              <a:rPr kumimoji="1" lang="en-US" altLang="ja-JP" baseline="30000" dirty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Sep. 2020	First beam @ ULQ2 beamline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Sep. 2020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	1</a:t>
            </a:r>
            <a:r>
              <a:rPr kumimoji="1"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st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Aug. 2021	2</a:t>
            </a:r>
            <a:r>
              <a:rPr kumimoji="1"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Nov. 2021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kumimoji="1"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2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kumimoji="1" lang="en-US" altLang="ja-JP" dirty="0">
                <a:solidFill>
                  <a:schemeClr val="accent2"/>
                </a:solidFill>
              </a:rPr>
              <a:t>Dec. 2021 </a:t>
            </a:r>
            <a:r>
              <a:rPr kumimoji="1" lang="ja-JP" altLang="en-US" dirty="0">
                <a:solidFill>
                  <a:schemeClr val="accent2"/>
                </a:solidFill>
              </a:rPr>
              <a:t>～</a:t>
            </a:r>
            <a:r>
              <a:rPr kumimoji="1" lang="en-US" altLang="ja-JP" dirty="0">
                <a:solidFill>
                  <a:schemeClr val="accent2"/>
                </a:solidFill>
              </a:rPr>
              <a:t>	New rotational vacuum chamber</a:t>
            </a:r>
            <a:br>
              <a:rPr kumimoji="1" lang="en-US" altLang="ja-JP" dirty="0">
                <a:solidFill>
                  <a:schemeClr val="accent2"/>
                </a:solidFill>
              </a:rPr>
            </a:br>
            <a:r>
              <a:rPr kumimoji="1" lang="en-US" altLang="ja-JP" dirty="0">
                <a:solidFill>
                  <a:schemeClr val="accent2"/>
                </a:solidFill>
              </a:rPr>
              <a:t>		installation and test.</a:t>
            </a:r>
            <a:b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</a:br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487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F315CF-2B36-482D-93C1-CC66CC5F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28A61-9700-46C0-A18F-46FE37F20F3C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509E8D-A410-4306-960A-CEF1D599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F71D35-C61B-4FE9-AB4D-2B95AECAE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2C3513E-B6BC-4189-A604-23C810808867}"/>
              </a:ext>
            </a:extLst>
          </p:cNvPr>
          <p:cNvSpPr txBox="1"/>
          <p:nvPr/>
        </p:nvSpPr>
        <p:spPr>
          <a:xfrm>
            <a:off x="1175657" y="7559711"/>
            <a:ext cx="156430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4000" dirty="0"/>
              <a:t>The essential experimental equipment have been constructed, and their performances fulfill the experimental requirements.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50EE2768-1C55-7D60-24A1-E60325711C8E}"/>
              </a:ext>
            </a:extLst>
          </p:cNvPr>
          <p:cNvSpPr txBox="1">
            <a:spLocks/>
          </p:cNvSpPr>
          <p:nvPr/>
        </p:nvSpPr>
        <p:spPr>
          <a:xfrm>
            <a:off x="325756" y="2171704"/>
            <a:ext cx="8431347" cy="66305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37142" indent="-137142" algn="l" defTabSz="1371417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kumimoji="1"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5995" indent="-274283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0279" indent="-274283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562" indent="-274283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98845" indent="-274283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9780" indent="-342854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49740" indent="-342854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49700" indent="-342854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49660" indent="-342854" algn="l" defTabSz="1371417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kumimoji="1"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Mar. 2019	1</a:t>
            </a:r>
            <a:r>
              <a:rPr lang="en-US" altLang="ja-JP" baseline="30000" dirty="0">
                <a:solidFill>
                  <a:schemeClr val="bg1">
                    <a:lumMod val="65000"/>
                  </a:schemeClr>
                </a:solidFill>
              </a:rPr>
              <a:t>st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Sep. 2020	First beam @ ULQ2 beamline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Sep. 2020 </a:t>
            </a:r>
            <a:r>
              <a:rPr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1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st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Aug. 2021	2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construction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Nov. 2021 </a:t>
            </a:r>
            <a:r>
              <a:rPr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2</a:t>
            </a:r>
            <a:r>
              <a:rPr lang="en-US" altLang="ja-JP" baseline="30000" dirty="0">
                <a:solidFill>
                  <a:schemeClr val="bg2">
                    <a:lumMod val="75000"/>
                  </a:schemeClr>
                </a:solidFill>
              </a:rPr>
              <a:t>nd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spectrometer commissioning</a:t>
            </a:r>
          </a:p>
          <a:p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Dec. 2021 </a:t>
            </a:r>
            <a:r>
              <a:rPr lang="ja-JP" altLang="en-US" dirty="0">
                <a:solidFill>
                  <a:schemeClr val="bg2">
                    <a:lumMod val="75000"/>
                  </a:schemeClr>
                </a:solidFill>
              </a:rPr>
              <a:t>～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New rotational vacuum chamber</a:t>
            </a:r>
            <a:br>
              <a:rPr lang="en-US" altLang="ja-JP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		install</a:t>
            </a:r>
            <a:r>
              <a:rPr kumimoji="1" lang="en-US" altLang="ja-JP" dirty="0">
                <a:solidFill>
                  <a:schemeClr val="bg2">
                    <a:lumMod val="75000"/>
                  </a:schemeClr>
                </a:solidFill>
              </a:rPr>
              <a:t>ation</a:t>
            </a:r>
            <a:r>
              <a:rPr lang="en-US" altLang="ja-JP" dirty="0">
                <a:solidFill>
                  <a:schemeClr val="bg2">
                    <a:lumMod val="75000"/>
                  </a:schemeClr>
                </a:solidFill>
              </a:rPr>
              <a:t> and test.</a:t>
            </a:r>
            <a:br>
              <a:rPr lang="en-US" altLang="ja-JP" dirty="0">
                <a:solidFill>
                  <a:schemeClr val="bg2">
                    <a:lumMod val="75000"/>
                  </a:schemeClr>
                </a:solidFill>
              </a:rPr>
            </a:br>
            <a:endParaRPr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CAA39C93-0604-C80D-7E65-3AB80CB8E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1" y="429843"/>
            <a:ext cx="15087600" cy="1298949"/>
          </a:xfrm>
        </p:spPr>
        <p:txBody>
          <a:bodyPr/>
          <a:lstStyle/>
          <a:p>
            <a:r>
              <a:rPr kumimoji="1" lang="en-US" altLang="ja-JP" dirty="0"/>
              <a:t>ULQ2</a:t>
            </a:r>
            <a:r>
              <a:rPr kumimoji="1" lang="ja-JP" altLang="en-US" dirty="0"/>
              <a:t> </a:t>
            </a:r>
            <a:r>
              <a:rPr lang="en-US" altLang="ja-JP" dirty="0"/>
              <a:t>exp.</a:t>
            </a:r>
            <a:r>
              <a:rPr kumimoji="1" lang="ja-JP" altLang="en-US" dirty="0"/>
              <a:t> </a:t>
            </a:r>
            <a:r>
              <a:rPr lang="en-US" altLang="ja-JP" dirty="0"/>
              <a:t>u</a:t>
            </a:r>
            <a:r>
              <a:rPr kumimoji="1" lang="en-US" altLang="ja-JP" dirty="0"/>
              <a:t>p to now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3472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061445-F34C-420B-A699-300F95C65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Future tasks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9D33BB1-1BA1-4FAD-B6A8-AC21E00077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45474" y="2171704"/>
                <a:ext cx="16184880" cy="6630585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n"/>
                </a:pPr>
                <a:r>
                  <a:rPr kumimoji="1" lang="en-US" altLang="ja-JP" dirty="0"/>
                  <a:t> Detector efficiency study</a:t>
                </a:r>
              </a:p>
              <a:p>
                <a:pPr lvl="1">
                  <a:buFont typeface="Wingdings" panose="05000000000000000000" pitchFamily="2" charset="2"/>
                  <a:buChar char="p"/>
                </a:pPr>
                <a:r>
                  <a:rPr lang="en-US" altLang="ja-JP" dirty="0"/>
                  <a:t> We have to know position dependence of the detector efficiency with 10</a:t>
                </a:r>
                <a:r>
                  <a:rPr lang="en-US" altLang="ja-JP" baseline="30000" dirty="0"/>
                  <a:t>-3</a:t>
                </a:r>
                <a:r>
                  <a:rPr lang="en-US" altLang="ja-JP" dirty="0"/>
                  <a:t> accuracy.</a:t>
                </a:r>
              </a:p>
              <a:p>
                <a:pPr lvl="1">
                  <a:buFont typeface="Wingdings" panose="05000000000000000000" pitchFamily="2" charset="2"/>
                  <a:buChar char="p"/>
                </a:pPr>
                <a:r>
                  <a:rPr kumimoji="1" lang="en-US" altLang="ja-JP" dirty="0"/>
                  <a:t> </a:t>
                </a:r>
                <a:r>
                  <a:rPr lang="en-US" altLang="ja-JP" dirty="0"/>
                  <a:t>Scattering events with a continuous momentum distribution more than 10 % are required.</a:t>
                </a:r>
                <a:endParaRPr kumimoji="1" lang="en-US" altLang="ja-JP" dirty="0"/>
              </a:p>
              <a:p>
                <a:pPr lvl="1">
                  <a:buFont typeface="Wingdings" panose="05000000000000000000" pitchFamily="2" charset="2"/>
                  <a:buChar char="p"/>
                </a:pPr>
                <a:r>
                  <a:rPr kumimoji="1" lang="en-US" altLang="ja-JP" dirty="0"/>
                  <a:t> Study with thick (2mm</a:t>
                </a:r>
                <a:r>
                  <a:rPr kumimoji="1" lang="en-US" altLang="ja-JP" baseline="30000" dirty="0"/>
                  <a:t>t</a:t>
                </a:r>
                <a:r>
                  <a:rPr kumimoji="1" lang="en-US" altLang="ja-JP" dirty="0"/>
                  <a:t>) carbon target is ongoing.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@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target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 ~ 2.2 </m:t>
                    </m:r>
                    <m:r>
                      <m:rPr>
                        <m:sty m:val="p"/>
                      </m:rPr>
                      <a:rPr kumimoji="1" lang="en-US" altLang="ja-JP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kumimoji="1" lang="en-US" altLang="ja-JP" dirty="0"/>
              </a:p>
              <a:p>
                <a:pPr>
                  <a:buFont typeface="Wingdings" panose="05000000000000000000" pitchFamily="2" charset="2"/>
                  <a:buChar char="n"/>
                </a:pPr>
                <a:r>
                  <a:rPr lang="ja-JP" altLang="en-US" dirty="0"/>
                  <a:t> </a:t>
                </a:r>
                <a:r>
                  <a:rPr lang="en-US" altLang="ja-JP" dirty="0"/>
                  <a:t>Beam energy determination</a:t>
                </a:r>
              </a:p>
              <a:p>
                <a:pPr lvl="1">
                  <a:buFont typeface="Wingdings" panose="05000000000000000000" pitchFamily="2" charset="2"/>
                  <a:buChar char="p"/>
                </a:pPr>
                <a:r>
                  <a:rPr lang="ja-JP" altLang="en-US" dirty="0"/>
                  <a:t> </a:t>
                </a:r>
                <a:r>
                  <a:rPr lang="en-US" altLang="ja-JP" dirty="0"/>
                  <a:t>Improve the accuracy of the momentum dispersion.</a:t>
                </a:r>
              </a:p>
              <a:p>
                <a:pPr marL="301712" lvl="1" indent="0">
                  <a:buNone/>
                </a:pPr>
                <a:endParaRPr lang="en-US" altLang="ja-JP" dirty="0"/>
              </a:p>
              <a:p>
                <a:pPr marL="301712" lvl="1" indent="0">
                  <a:buNone/>
                </a:pPr>
                <a:endParaRPr lang="en-US" altLang="ja-JP" dirty="0"/>
              </a:p>
              <a:p>
                <a:pPr>
                  <a:buFont typeface="Wingdings" panose="05000000000000000000" pitchFamily="2" charset="2"/>
                  <a:buChar char="n"/>
                </a:pPr>
                <a:r>
                  <a:rPr lang="en-US" altLang="ja-JP" dirty="0"/>
                  <a:t> Radiative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correction</a:t>
                </a:r>
              </a:p>
              <a:p>
                <a:pPr>
                  <a:buFont typeface="Wingdings" panose="05000000000000000000" pitchFamily="2" charset="2"/>
                  <a:buChar char="n"/>
                </a:pPr>
                <a:r>
                  <a:rPr lang="ja-JP" altLang="en-US" dirty="0"/>
                  <a:t> </a:t>
                </a:r>
                <a:r>
                  <a:rPr lang="en-US" altLang="ja-JP" dirty="0"/>
                  <a:t>Electron</a:t>
                </a:r>
                <a:r>
                  <a:rPr lang="ja-JP" altLang="en-US" dirty="0"/>
                  <a:t> </a:t>
                </a:r>
                <a:r>
                  <a:rPr lang="en-US" altLang="ja-JP" dirty="0"/>
                  <a:t>mass		2 % effect</a:t>
                </a:r>
              </a:p>
              <a:p>
                <a:pPr>
                  <a:buFont typeface="Wingdings" panose="05000000000000000000" pitchFamily="2" charset="2"/>
                  <a:buChar char="n"/>
                </a:pPr>
                <a:r>
                  <a:rPr lang="en-US" altLang="ja-JP" dirty="0"/>
                  <a:t> Coulomb distortion	0.4 % effect</a:t>
                </a:r>
              </a:p>
              <a:p>
                <a:pPr marL="0" indent="0">
                  <a:buNone/>
                </a:pPr>
                <a:r>
                  <a:rPr lang="en-US" altLang="ja-JP" dirty="0"/>
                  <a:t>	</a:t>
                </a:r>
                <a:r>
                  <a:rPr lang="ja-JP" altLang="en-US" dirty="0"/>
                  <a:t>→ </a:t>
                </a:r>
                <a:r>
                  <a:rPr lang="en-US" altLang="ja-JP" dirty="0"/>
                  <a:t>For these study, we will try to measure the charge form factor at 2 points in July.</a:t>
                </a:r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D9D33BB1-1BA1-4FAD-B6A8-AC21E00077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5474" y="2171704"/>
                <a:ext cx="16184880" cy="6630585"/>
              </a:xfrm>
              <a:blipFill>
                <a:blip r:embed="rId2"/>
                <a:stretch>
                  <a:fillRect l="-1356" t="-25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C98987-72B4-494F-B0E8-89A1E0EC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B70FF-07D0-436F-954A-F445ACEAB615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607C27-A2CF-4D01-A8FC-5870AA15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FDFF1CC-5C01-4FA8-8AEF-1AFE8772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sp>
        <p:nvSpPr>
          <p:cNvPr id="8" name="左大かっこ 7">
            <a:extLst>
              <a:ext uri="{FF2B5EF4-FFF2-40B4-BE49-F238E27FC236}">
                <a16:creationId xmlns:a16="http://schemas.microsoft.com/office/drawing/2014/main" id="{1FDEF628-B7C9-473F-926E-B76DC2E2C6F6}"/>
              </a:ext>
            </a:extLst>
          </p:cNvPr>
          <p:cNvSpPr/>
          <p:nvPr/>
        </p:nvSpPr>
        <p:spPr>
          <a:xfrm>
            <a:off x="1156269" y="2171703"/>
            <a:ext cx="374425" cy="2971003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左大かっこ 8">
            <a:extLst>
              <a:ext uri="{FF2B5EF4-FFF2-40B4-BE49-F238E27FC236}">
                <a16:creationId xmlns:a16="http://schemas.microsoft.com/office/drawing/2014/main" id="{D04911FF-0AB7-40D1-831E-49E48A1C03D0}"/>
              </a:ext>
            </a:extLst>
          </p:cNvPr>
          <p:cNvSpPr/>
          <p:nvPr/>
        </p:nvSpPr>
        <p:spPr>
          <a:xfrm>
            <a:off x="1092516" y="5857222"/>
            <a:ext cx="438178" cy="2230551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D967F50-5B0B-4F6E-A67B-840E5A4B9114}"/>
              </a:ext>
            </a:extLst>
          </p:cNvPr>
          <p:cNvSpPr txBox="1"/>
          <p:nvPr/>
        </p:nvSpPr>
        <p:spPr>
          <a:xfrm>
            <a:off x="1645921" y="8519886"/>
            <a:ext cx="1446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dirty="0"/>
              <a:t>We will start physics run in FY2022.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617807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9F4A8E-431F-76B5-055F-077C91172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Magnetic form factor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1372DC-8A24-E84F-471A-BC0310FD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16DBAC-DD45-CEC3-02A6-616220709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A4897-0D76-45FB-874A-5D110CD122D1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82E164-1701-60E8-4D82-5C2D5442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1104AF5-9B51-3977-7EDC-779BA044A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1E705BA-66C9-7C3E-D8F2-DED75CF0B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1" y="1728792"/>
            <a:ext cx="9173855" cy="77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65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Ultra Low Q</a:t>
            </a:r>
            <a:r>
              <a:rPr lang="en-US" altLang="ja-JP" sz="7200" baseline="30000" dirty="0"/>
              <a:t>2</a:t>
            </a:r>
            <a:r>
              <a:rPr kumimoji="1" lang="en-US" altLang="ja-JP" dirty="0"/>
              <a:t> (ULQ2) experiment</a:t>
            </a:r>
            <a:endParaRPr kumimoji="1" lang="ja-JP" altLang="en-US" dirty="0"/>
          </a:p>
        </p:txBody>
      </p:sp>
      <p:sp>
        <p:nvSpPr>
          <p:cNvPr id="24" name="日付プレースホルダー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59F3-29CA-404A-A8D7-E167ABA45442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25" name="フッター プレースホルダー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3</a:t>
            </a:fld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E527D07-F934-4FEF-B1D5-68F728F2E7FA}"/>
              </a:ext>
            </a:extLst>
          </p:cNvPr>
          <p:cNvGrpSpPr/>
          <p:nvPr/>
        </p:nvGrpSpPr>
        <p:grpSpPr>
          <a:xfrm>
            <a:off x="10580006" y="3771106"/>
            <a:ext cx="7084672" cy="4892113"/>
            <a:chOff x="8120819" y="2461597"/>
            <a:chExt cx="10205546" cy="6493787"/>
          </a:xfrm>
        </p:grpSpPr>
        <p:pic>
          <p:nvPicPr>
            <p:cNvPr id="8" name="pasted-image-small.png" descr="pasted-image-small.png">
              <a:extLst>
                <a:ext uri="{FF2B5EF4-FFF2-40B4-BE49-F238E27FC236}">
                  <a16:creationId xmlns:a16="http://schemas.microsoft.com/office/drawing/2014/main" id="{15923F20-8047-44DC-AEEC-E662411F3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17" t="10797" r="9513" b="4006"/>
            <a:stretch/>
          </p:blipFill>
          <p:spPr>
            <a:xfrm>
              <a:off x="8120819" y="2461597"/>
              <a:ext cx="9856922" cy="6493787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EF49E0EB-6FC5-40F2-B0E2-48D097AB5FE9}"/>
                </a:ext>
              </a:extLst>
            </p:cNvPr>
            <p:cNvCxnSpPr/>
            <p:nvPr/>
          </p:nvCxnSpPr>
          <p:spPr>
            <a:xfrm flipH="1" flipV="1">
              <a:off x="9776155" y="2868919"/>
              <a:ext cx="7807805" cy="3880712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4F652406-E32D-4E1F-9008-D2E733200A7E}"/>
                </a:ext>
              </a:extLst>
            </p:cNvPr>
            <p:cNvSpPr/>
            <p:nvPr/>
          </p:nvSpPr>
          <p:spPr>
            <a:xfrm>
              <a:off x="9852724" y="2868917"/>
              <a:ext cx="3060000" cy="5124144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-25000" dirty="0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31C19E72-6926-49AE-82A4-113CB6048BF6}"/>
                </a:ext>
              </a:extLst>
            </p:cNvPr>
            <p:cNvSpPr/>
            <p:nvPr/>
          </p:nvSpPr>
          <p:spPr>
            <a:xfrm>
              <a:off x="13054179" y="6767435"/>
              <a:ext cx="5272186" cy="1225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dirty="0"/>
                <a:t>Mainz data (2014)</a:t>
              </a:r>
            </a:p>
            <a:p>
              <a:r>
                <a:rPr lang="ja-JP" altLang="en-US" dirty="0"/>
                <a:t>Ee = 180 - 855 MeV</a:t>
              </a:r>
            </a:p>
          </p:txBody>
        </p:sp>
        <p:cxnSp>
          <p:nvCxnSpPr>
            <p:cNvPr id="15" name="直線矢印コネクタ 14">
              <a:extLst>
                <a:ext uri="{FF2B5EF4-FFF2-40B4-BE49-F238E27FC236}">
                  <a16:creationId xmlns:a16="http://schemas.microsoft.com/office/drawing/2014/main" id="{8C4A5ED4-484F-44F2-A885-A8BDC0E8FB97}"/>
                </a:ext>
              </a:extLst>
            </p:cNvPr>
            <p:cNvCxnSpPr/>
            <p:nvPr/>
          </p:nvCxnSpPr>
          <p:spPr>
            <a:xfrm>
              <a:off x="9852724" y="6429161"/>
              <a:ext cx="3060000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4057F9C3-4FBE-49C6-BBE9-0E30F9C620BB}"/>
                  </a:ext>
                </a:extLst>
              </p:cNvPr>
              <p:cNvSpPr/>
              <p:nvPr/>
            </p:nvSpPr>
            <p:spPr>
              <a:xfrm>
                <a:off x="10735529" y="2524824"/>
                <a:ext cx="6694089" cy="1049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3000" b="1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3000" b="1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ja-JP" sz="3000" b="1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  <m:sup>
                        <m:r>
                          <a:rPr lang="en-US" altLang="ja-JP" sz="3000" b="1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altLang="ja-JP" sz="3000" b="1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3000" b="1" i="1" dirty="0" smtClean="0">
                        <a:solidFill>
                          <a:schemeClr val="accent2"/>
                        </a:solidFill>
                        <a:latin typeface="Cambria Math"/>
                      </a:rPr>
                      <m:t>≡</m:t>
                    </m:r>
                    <m:r>
                      <a:rPr lang="en-US" altLang="ja-JP" sz="3000" b="1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3000" b="1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f>
                      <m:fPr>
                        <m:ctrlPr>
                          <a:rPr lang="en-US" altLang="ja-JP" sz="3000" b="1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3000" b="1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sSub>
                          <m:sSubPr>
                            <m:ctrlP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𝑮</m:t>
                            </m:r>
                          </m:e>
                          <m:sub>
                            <m: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𝑬</m:t>
                            </m:r>
                          </m:sub>
                        </m:sSub>
                        <m:d>
                          <m:dPr>
                            <m:ctrlP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3000" b="1" i="1" dirty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3000" b="1" i="1" dirty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𝑸</m:t>
                                </m:r>
                              </m:e>
                              <m:sup>
                                <m:r>
                                  <a:rPr lang="en-US" altLang="ja-JP" sz="3000" b="1" i="1" dirty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num>
                      <m:den>
                        <m:r>
                          <a:rPr lang="en-US" altLang="ja-JP" sz="3000" b="1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  <m:sSup>
                          <m:sSupPr>
                            <m:ctrlP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  <m:sSub>
                      <m:sSubPr>
                        <m:ctrlPr>
                          <a:rPr lang="en-US" altLang="ja-JP" sz="3000" b="1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p>
                          <m:sSupPr>
                            <m:ctrlP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ja-JP" sz="3000" b="1" i="1" dirty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ja-JP" sz="3000" b="1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ja-JP" sz="3000" b="1" i="1" dirty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ja-JP" sz="3000" b="1" i="1" dirty="0">
                    <a:solidFill>
                      <a:schemeClr val="accent2"/>
                    </a:solidFill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4057F9C3-4FBE-49C6-BBE9-0E30F9C62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5529" y="2524824"/>
                <a:ext cx="6694089" cy="10496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円弧 3">
            <a:extLst>
              <a:ext uri="{FF2B5EF4-FFF2-40B4-BE49-F238E27FC236}">
                <a16:creationId xmlns:a16="http://schemas.microsoft.com/office/drawing/2014/main" id="{CAE50634-FF0D-4354-B972-981CA9E99D55}"/>
              </a:ext>
            </a:extLst>
          </p:cNvPr>
          <p:cNvSpPr/>
          <p:nvPr/>
        </p:nvSpPr>
        <p:spPr>
          <a:xfrm rot="2274506">
            <a:off x="12579093" y="3952847"/>
            <a:ext cx="1217876" cy="1347959"/>
          </a:xfrm>
          <a:prstGeom prst="arc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F3BEB6-82EB-40B8-8F07-153E37A406C1}"/>
                  </a:ext>
                </a:extLst>
              </p:cNvPr>
              <p:cNvSpPr txBox="1"/>
              <p:nvPr/>
            </p:nvSpPr>
            <p:spPr>
              <a:xfrm>
                <a:off x="13653389" y="4163576"/>
                <a:ext cx="1713482" cy="86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kumimoji="1" lang="en-US" altLang="ja-JP" sz="4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kumimoji="1" lang="en-US" altLang="ja-JP" sz="4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  <m:sup>
                          <m:r>
                            <a:rPr kumimoji="1" lang="en-US" altLang="ja-JP" sz="4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kumimoji="1" lang="ja-JP" altLang="en-US" sz="44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34F3BEB6-82EB-40B8-8F07-153E37A40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3389" y="4163576"/>
                <a:ext cx="1713482" cy="8610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コンテンツ プレースホルダー 2">
                <a:extLst>
                  <a:ext uri="{FF2B5EF4-FFF2-40B4-BE49-F238E27FC236}">
                    <a16:creationId xmlns:a16="http://schemas.microsoft.com/office/drawing/2014/main" id="{9502E671-9951-AD3B-926D-4E606F8A8A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137142" indent="-137142" algn="l" defTabSz="1371417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3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3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599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0279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24562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9884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978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4974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4970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4966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600" b="1" dirty="0"/>
                  <a:t>ULQ2</a:t>
                </a:r>
                <a:r>
                  <a:rPr lang="ja-JP" altLang="en-US" sz="3600" b="1" dirty="0"/>
                  <a:t> </a:t>
                </a:r>
                <a:r>
                  <a:rPr lang="en-US" altLang="ja-JP" sz="3600" b="1" dirty="0"/>
                  <a:t>experiment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Proton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radius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measurement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with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electron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scattering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Removing model dependencies as much as possible</a:t>
                </a:r>
                <a:endParaRPr lang="en-US" altLang="ja-JP" sz="3200" dirty="0"/>
              </a:p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200" b="1" dirty="0"/>
                  <a:t>  characteristics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tx1"/>
                    </a:solidFill>
                  </a:rPr>
                  <a:t>Extreme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𝟎𝟎𝟎𝟑</m:t>
                    </m:r>
                    <m:r>
                      <a:rPr lang="en-US" altLang="ja-JP" sz="2800" b="1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ja-JP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𝟎𝟎𝟖</m:t>
                    </m:r>
                    <m:r>
                      <a:rPr lang="en-US" altLang="ja-JP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sz="2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m:rPr>
                                <m:lit/>
                              </m:rPr>
                              <a:rPr lang="en-US" altLang="ja-JP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ja-JP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Rosenbluth separated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and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b="1" dirty="0">
                    <a:solidFill>
                      <a:schemeClr val="bg2"/>
                    </a:solidFill>
                  </a:rPr>
                  <a:t>.</a:t>
                </a:r>
                <a:r>
                  <a:rPr lang="en-US" altLang="ja-JP" sz="2400" i="1" dirty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 </a:t>
                </a:r>
                <a:br>
                  <a:rPr lang="en-US" altLang="ja-JP" sz="2800" dirty="0">
                    <a:solidFill>
                      <a:schemeClr val="bg2"/>
                    </a:solidFill>
                  </a:rPr>
                </a:br>
                <a:r>
                  <a:rPr lang="en-US" altLang="ja-JP" sz="2800" dirty="0">
                    <a:solidFill>
                      <a:schemeClr val="bg2"/>
                    </a:solidFill>
                  </a:rPr>
                  <a:t>	</a:t>
                </a:r>
                <a:r>
                  <a:rPr lang="ja-JP" altLang="en-US" sz="2800" dirty="0">
                    <a:solidFill>
                      <a:schemeClr val="bg2"/>
                    </a:solidFill>
                  </a:rPr>
                  <a:t>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b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=30−150°</m:t>
                    </m:r>
                  </m:oMath>
                </a14:m>
                <a:br>
                  <a:rPr lang="en-US" altLang="ja-JP" sz="2800" dirty="0">
                    <a:solidFill>
                      <a:schemeClr val="bg2"/>
                    </a:solidFill>
                  </a:rPr>
                </a:br>
                <a:r>
                  <a:rPr lang="en-US" altLang="ja-JP" sz="2800" dirty="0">
                    <a:solidFill>
                      <a:schemeClr val="bg2"/>
                    </a:solidFill>
                  </a:rPr>
                  <a:t>		  </a:t>
                </a:r>
                <a:r>
                  <a:rPr lang="en-US" altLang="ja-JP" sz="2800" b="1" dirty="0">
                    <a:solidFill>
                      <a:schemeClr val="bg2"/>
                    </a:solidFill>
                  </a:rPr>
                  <a:t>Lowest-ever beam energy !!</a:t>
                </a:r>
                <a:endParaRPr lang="en-US" altLang="ja-JP" sz="2800" dirty="0">
                  <a:solidFill>
                    <a:schemeClr val="bg2"/>
                  </a:solidFill>
                </a:endParaRP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Absolute cross section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bg2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accuracy. </a:t>
                </a:r>
              </a:p>
            </p:txBody>
          </p:sp>
        </mc:Choice>
        <mc:Fallback xmlns="">
          <p:sp>
            <p:nvSpPr>
              <p:cNvPr id="28" name="コンテンツ プレースホルダー 2">
                <a:extLst>
                  <a:ext uri="{FF2B5EF4-FFF2-40B4-BE49-F238E27FC236}">
                    <a16:creationId xmlns:a16="http://schemas.microsoft.com/office/drawing/2014/main" id="{9502E671-9951-AD3B-926D-4E606F8A8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  <a:blipFill>
                <a:blip r:embed="rId8"/>
                <a:stretch>
                  <a:fillRect l="-1818" t="-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7317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Ultra Low Q</a:t>
            </a:r>
            <a:r>
              <a:rPr lang="en-US" altLang="ja-JP" sz="7200" baseline="30000" dirty="0"/>
              <a:t>2</a:t>
            </a:r>
            <a:r>
              <a:rPr kumimoji="1" lang="en-US" altLang="ja-JP" dirty="0"/>
              <a:t> (ULQ2) experiment</a:t>
            </a:r>
            <a:endParaRPr kumimoji="1" lang="ja-JP" altLang="en-US" dirty="0"/>
          </a:p>
        </p:txBody>
      </p:sp>
      <p:sp>
        <p:nvSpPr>
          <p:cNvPr id="24" name="日付プレースホルダー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F5423-97BD-4F5E-B505-F923E0467DF5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25" name="フッター プレースホルダー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B5DBC17-640D-407C-827E-7967DFA7A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307" y="2706996"/>
            <a:ext cx="6612880" cy="456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BF3037E9-B072-4E9C-8303-A4D743C5BE51}"/>
                  </a:ext>
                </a:extLst>
              </p:cNvPr>
              <p:cNvSpPr/>
              <p:nvPr/>
            </p:nvSpPr>
            <p:spPr>
              <a:xfrm>
                <a:off x="11651968" y="3112893"/>
                <a:ext cx="5431346" cy="12153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altLang="ja-JP" sz="2400" dirty="0">
                                    <a:latin typeface="Cambria Math"/>
                                  </a:rPr>
                                  <m:t>d</m:t>
                                </m:r>
                                <m:r>
                                  <a:rPr lang="en-US" altLang="ja-JP" sz="2400" i="1" dirty="0">
                                    <a:latin typeface="Cambria Math"/>
                                  </a:rPr>
                                  <m:t>𝜎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n-US" altLang="ja-JP" sz="2400" dirty="0">
                                    <a:latin typeface="Cambria Math"/>
                                  </a:rPr>
                                  <m:t>d</m:t>
                                </m:r>
                                <m:r>
                                  <a:rPr lang="en-US" altLang="ja-JP" sz="2400" i="1" dirty="0">
                                    <a:latin typeface="Cambria Math"/>
                                  </a:rPr>
                                  <m:t>𝛺</m:t>
                                </m:r>
                              </m:den>
                            </m:f>
                          </m:e>
                        </m:d>
                      </m:e>
                      <m:sub/>
                    </m:sSub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ja-JP" sz="2400" i="1" dirty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sSubSup>
                      <m:sSubSup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altLang="ja-JP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altLang="ja-JP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altLang="ja-JP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ja-JP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i="1" dirty="0">
                    <a:latin typeface="Cambria Math" panose="02040503050406030204" pitchFamily="18" charset="0"/>
                  </a:rPr>
                  <a:t> </a:t>
                </a:r>
                <a:endParaRPr lang="en-US" altLang="ja-JP" sz="2000" i="1" dirty="0"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~ 4</m:t>
                    </m:r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bSup>
                      <m:sSub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func>
                      <m:func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m:rPr>
                            <m:lit/>
                          </m:r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2)</m:t>
                        </m:r>
                      </m:e>
                    </m:func>
                  </m:oMath>
                </a14:m>
                <a:r>
                  <a:rPr lang="en-US" altLang="ja-JP" sz="2400" dirty="0"/>
                  <a:t> </a:t>
                </a:r>
              </a:p>
            </p:txBody>
          </p:sp>
        </mc:Choice>
        <mc:Fallback xmlns="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BF3037E9-B072-4E9C-8303-A4D743C5BE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1968" y="3112893"/>
                <a:ext cx="5431346" cy="1215333"/>
              </a:xfrm>
              <a:prstGeom prst="rect">
                <a:avLst/>
              </a:prstGeom>
              <a:blipFill>
                <a:blip r:embed="rId5"/>
                <a:stretch>
                  <a:fillRect b="-7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36E1443-6EC2-4449-8057-96CC231FE6CC}"/>
              </a:ext>
            </a:extLst>
          </p:cNvPr>
          <p:cNvSpPr txBox="1"/>
          <p:nvPr/>
        </p:nvSpPr>
        <p:spPr>
          <a:xfrm>
            <a:off x="12430539" y="2453736"/>
            <a:ext cx="45947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b="1" dirty="0"/>
              <a:t>Rosenbluth separation</a:t>
            </a:r>
            <a:endParaRPr lang="ja-JP" alt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1EF47DD-2FED-4683-BFF3-506D2F4075CB}"/>
                  </a:ext>
                </a:extLst>
              </p:cNvPr>
              <p:cNvSpPr txBox="1"/>
              <p:nvPr/>
            </p:nvSpPr>
            <p:spPr>
              <a:xfrm>
                <a:off x="10708307" y="7550148"/>
                <a:ext cx="7172653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Wingdings" panose="05000000000000000000" pitchFamily="2" charset="2"/>
                  <a:buChar char="l"/>
                </a:pPr>
                <a:r>
                  <a:rPr lang="en-US" altLang="ja-JP" sz="3600" dirty="0"/>
                  <a:t>Rosenbluth separation requires frequently change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3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ja-JP" altLang="en-US" sz="3600" dirty="0"/>
                  <a:t> </a:t>
                </a:r>
                <a:r>
                  <a:rPr lang="en-US" altLang="ja-JP" sz="36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36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ja-JP" altLang="en-US" sz="36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1EF47DD-2FED-4683-BFF3-506D2F4075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8307" y="7550148"/>
                <a:ext cx="7172653" cy="1200329"/>
              </a:xfrm>
              <a:prstGeom prst="rect">
                <a:avLst/>
              </a:prstGeom>
              <a:blipFill>
                <a:blip r:embed="rId6"/>
                <a:stretch>
                  <a:fillRect l="-2296" t="-8163" r="-2126" b="-188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コンテンツ プレースホルダー 2">
                <a:extLst>
                  <a:ext uri="{FF2B5EF4-FFF2-40B4-BE49-F238E27FC236}">
                    <a16:creationId xmlns:a16="http://schemas.microsoft.com/office/drawing/2014/main" id="{2BE7931E-B32C-C34D-21BD-36E20B7C3F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137142" indent="-137142" algn="l" defTabSz="1371417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3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3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599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0279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24562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9884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978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4974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4970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4966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600" b="1" dirty="0"/>
                  <a:t>ULQ2</a:t>
                </a:r>
                <a:r>
                  <a:rPr lang="ja-JP" altLang="en-US" sz="3600" b="1" dirty="0"/>
                  <a:t> </a:t>
                </a:r>
                <a:r>
                  <a:rPr lang="en-US" altLang="ja-JP" sz="3600" b="1" dirty="0"/>
                  <a:t>experiment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Proton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radius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measurement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with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electron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scattering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Removing model dependencies as much as possible</a:t>
                </a:r>
                <a:endParaRPr lang="en-US" altLang="ja-JP" sz="3200" dirty="0"/>
              </a:p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200" b="1" dirty="0"/>
                  <a:t>  characteristics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Extreme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bg2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𝟎𝟎𝟎𝟑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𝟎𝟎𝟖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sz="2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m:rPr>
                                <m:lit/>
                              </m:rP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chemeClr val="bg2"/>
                    </a:solidFill>
                  </a:rPr>
                  <a:t>. 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tx1"/>
                    </a:solidFill>
                  </a:rPr>
                  <a:t>Rosenbluth separated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8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ja-JP" sz="28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altLang="ja-JP" sz="28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and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  <m:r>
                      <a:rPr lang="en-US" altLang="ja-JP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b="1" dirty="0">
                    <a:solidFill>
                      <a:schemeClr val="tx1"/>
                    </a:solidFill>
                  </a:rPr>
                  <a:t>.</a:t>
                </a:r>
                <a:r>
                  <a:rPr lang="en-US" altLang="ja-JP" sz="24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2800" dirty="0">
                    <a:solidFill>
                      <a:schemeClr val="tx1"/>
                    </a:solidFill>
                  </a:rPr>
                  <a:t> </a:t>
                </a:r>
                <a:br>
                  <a:rPr lang="en-US" altLang="ja-JP" sz="2800" dirty="0">
                    <a:solidFill>
                      <a:schemeClr val="tx1"/>
                    </a:solidFill>
                  </a:rPr>
                </a:br>
                <a:r>
                  <a:rPr lang="en-US" altLang="ja-JP" sz="2800" dirty="0">
                    <a:solidFill>
                      <a:schemeClr val="tx1"/>
                    </a:solidFill>
                  </a:rPr>
                  <a:t>	</a:t>
                </a:r>
                <a:r>
                  <a:rPr lang="ja-JP" altLang="en-US" sz="2800" dirty="0">
                    <a:solidFill>
                      <a:schemeClr val="tx1"/>
                    </a:solidFill>
                  </a:rPr>
                  <a:t>⇒</a:t>
                </a:r>
                <a:r>
                  <a:rPr lang="ja-JP" altLang="en-US" sz="28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ja-JP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altLang="ja-JP" sz="2800" b="1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b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  <m:r>
                      <a:rPr lang="en-US" altLang="ja-JP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=30−150°</m:t>
                    </m:r>
                  </m:oMath>
                </a14:m>
                <a:br>
                  <a:rPr lang="en-US" altLang="ja-JP" sz="2800" dirty="0">
                    <a:solidFill>
                      <a:schemeClr val="tx1"/>
                    </a:solidFill>
                  </a:rPr>
                </a:br>
                <a:r>
                  <a:rPr lang="en-US" altLang="ja-JP" sz="2800" dirty="0">
                    <a:solidFill>
                      <a:schemeClr val="accent1"/>
                    </a:solidFill>
                  </a:rPr>
                  <a:t>		  </a:t>
                </a:r>
                <a:r>
                  <a:rPr lang="en-US" altLang="ja-JP" sz="2800" b="1" dirty="0">
                    <a:solidFill>
                      <a:schemeClr val="accent1"/>
                    </a:solidFill>
                  </a:rPr>
                  <a:t>Lowest-ever beam energy !!</a:t>
                </a:r>
                <a:endParaRPr lang="en-US" altLang="ja-JP" sz="2800" dirty="0">
                  <a:solidFill>
                    <a:schemeClr val="tx1"/>
                  </a:solidFill>
                </a:endParaRP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Absolute cross section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bg2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accuracy. </a:t>
                </a:r>
              </a:p>
            </p:txBody>
          </p:sp>
        </mc:Choice>
        <mc:Fallback xmlns="">
          <p:sp>
            <p:nvSpPr>
              <p:cNvPr id="14" name="コンテンツ プレースホルダー 2">
                <a:extLst>
                  <a:ext uri="{FF2B5EF4-FFF2-40B4-BE49-F238E27FC236}">
                    <a16:creationId xmlns:a16="http://schemas.microsoft.com/office/drawing/2014/main" id="{2BE7931E-B32C-C34D-21BD-36E20B7C3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  <a:blipFill>
                <a:blip r:embed="rId7"/>
                <a:stretch>
                  <a:fillRect l="-1818" t="-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86F2E62-CBC3-1098-CB63-5C3B603D4131}"/>
              </a:ext>
            </a:extLst>
          </p:cNvPr>
          <p:cNvCxnSpPr>
            <a:cxnSpLocks/>
          </p:cNvCxnSpPr>
          <p:nvPr/>
        </p:nvCxnSpPr>
        <p:spPr>
          <a:xfrm>
            <a:off x="3279668" y="7305584"/>
            <a:ext cx="2074661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D6EF545-7287-FA67-1BC4-B4E52C51E8A6}"/>
                  </a:ext>
                </a:extLst>
              </p:cNvPr>
              <p:cNvSpPr txBox="1"/>
              <p:nvPr/>
            </p:nvSpPr>
            <p:spPr>
              <a:xfrm>
                <a:off x="10029824" y="2358648"/>
                <a:ext cx="2105690" cy="15084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d>
                            <m:d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JP" sz="24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num>
                                    <m:den>
                                      <m:r>
                                        <a:rPr lang="en-US" altLang="ja-JP" sz="24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240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2400">
                                  <a:latin typeface="Cambria Math" panose="02040503050406030204" pitchFamily="18" charset="0"/>
                                </a:rPr>
                                <m:t>Mott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4D6EF545-7287-FA67-1BC4-B4E52C51E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824" y="2358648"/>
                <a:ext cx="2105690" cy="150849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381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Ultra Low Q</a:t>
            </a:r>
            <a:r>
              <a:rPr lang="en-US" altLang="ja-JP" sz="7200" baseline="30000" dirty="0"/>
              <a:t>2</a:t>
            </a:r>
            <a:r>
              <a:rPr kumimoji="1" lang="en-US" altLang="ja-JP" dirty="0"/>
              <a:t> (ULQ2) experiment</a:t>
            </a:r>
            <a:endParaRPr kumimoji="1" lang="ja-JP" altLang="en-US" dirty="0"/>
          </a:p>
        </p:txBody>
      </p:sp>
      <p:sp>
        <p:nvSpPr>
          <p:cNvPr id="24" name="日付プレースホルダー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21D1-3D9D-4AEC-9E8B-81D1606976C3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25" name="フッター プレースホルダー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5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コンテンツ プレースホルダー 2">
                <a:extLst>
                  <a:ext uri="{FF2B5EF4-FFF2-40B4-BE49-F238E27FC236}">
                    <a16:creationId xmlns:a16="http://schemas.microsoft.com/office/drawing/2014/main" id="{6CCE3AC5-BF96-F0A1-2C66-569B0F9F42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137142" indent="-137142" algn="l" defTabSz="1371417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3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3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599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0279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24562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9884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978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4974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4970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4966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600" b="1" dirty="0"/>
                  <a:t>ULQ2</a:t>
                </a:r>
                <a:r>
                  <a:rPr lang="ja-JP" altLang="en-US" sz="3600" b="1" dirty="0"/>
                  <a:t> </a:t>
                </a:r>
                <a:r>
                  <a:rPr lang="en-US" altLang="ja-JP" sz="3600" b="1" dirty="0"/>
                  <a:t>experiment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Proton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radius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measurement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with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electron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scattering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Removing model dependencies as much as possible</a:t>
                </a:r>
                <a:endParaRPr lang="en-US" altLang="ja-JP" sz="3200" dirty="0"/>
              </a:p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200" b="1" dirty="0"/>
                  <a:t>  characteristics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Extreme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bg2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𝟎𝟎𝟎𝟑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𝟎𝟎𝟖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sz="2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m:rPr>
                                <m:lit/>
                              </m:rP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chemeClr val="bg2"/>
                    </a:solidFill>
                  </a:rPr>
                  <a:t>. 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Rosenbluth separated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and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b="1" dirty="0">
                    <a:solidFill>
                      <a:schemeClr val="bg2"/>
                    </a:solidFill>
                  </a:rPr>
                  <a:t>.</a:t>
                </a:r>
                <a:r>
                  <a:rPr lang="en-US" altLang="ja-JP" sz="2400" i="1" dirty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 </a:t>
                </a:r>
                <a:br>
                  <a:rPr lang="en-US" altLang="ja-JP" sz="2800" dirty="0">
                    <a:solidFill>
                      <a:schemeClr val="bg2"/>
                    </a:solidFill>
                  </a:rPr>
                </a:br>
                <a:r>
                  <a:rPr lang="en-US" altLang="ja-JP" sz="2800" dirty="0">
                    <a:solidFill>
                      <a:schemeClr val="bg2"/>
                    </a:solidFill>
                  </a:rPr>
                  <a:t>	</a:t>
                </a:r>
                <a:r>
                  <a:rPr lang="ja-JP" altLang="en-US" sz="2800" dirty="0">
                    <a:solidFill>
                      <a:schemeClr val="bg2"/>
                    </a:solidFill>
                  </a:rPr>
                  <a:t>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b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=30−150°</m:t>
                    </m:r>
                  </m:oMath>
                </a14:m>
                <a:br>
                  <a:rPr lang="en-US" altLang="ja-JP" sz="2800" dirty="0">
                    <a:solidFill>
                      <a:schemeClr val="bg2"/>
                    </a:solidFill>
                  </a:rPr>
                </a:br>
                <a:r>
                  <a:rPr lang="en-US" altLang="ja-JP" sz="2800" dirty="0">
                    <a:solidFill>
                      <a:schemeClr val="bg2"/>
                    </a:solidFill>
                  </a:rPr>
                  <a:t>		  </a:t>
                </a:r>
                <a:r>
                  <a:rPr lang="en-US" altLang="ja-JP" sz="2800" b="1" dirty="0">
                    <a:solidFill>
                      <a:schemeClr val="bg2"/>
                    </a:solidFill>
                  </a:rPr>
                  <a:t>Lowest-ever beam energy !!</a:t>
                </a:r>
                <a:endParaRPr lang="en-US" altLang="ja-JP" sz="2800" dirty="0">
                  <a:solidFill>
                    <a:schemeClr val="bg2"/>
                  </a:solidFill>
                </a:endParaRP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b="1" dirty="0">
                    <a:solidFill>
                      <a:schemeClr val="accent2"/>
                    </a:solidFill>
                  </a:rPr>
                  <a:t>Absolute</a:t>
                </a:r>
                <a:r>
                  <a:rPr lang="en-US" altLang="ja-JP" sz="2800" dirty="0">
                    <a:solidFill>
                      <a:schemeClr val="tx1"/>
                    </a:solidFill>
                  </a:rPr>
                  <a:t> cross section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tx1"/>
                    </a:solidFill>
                  </a:rPr>
                  <a:t>accuracy. </a:t>
                </a:r>
              </a:p>
            </p:txBody>
          </p:sp>
        </mc:Choice>
        <mc:Fallback xmlns="">
          <p:sp>
            <p:nvSpPr>
              <p:cNvPr id="36" name="コンテンツ プレースホルダー 2">
                <a:extLst>
                  <a:ext uri="{FF2B5EF4-FFF2-40B4-BE49-F238E27FC236}">
                    <a16:creationId xmlns:a16="http://schemas.microsoft.com/office/drawing/2014/main" id="{6CCE3AC5-BF96-F0A1-2C66-569B0F9F4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  <a:blipFill>
                <a:blip r:embed="rId3"/>
                <a:stretch>
                  <a:fillRect l="-1818" t="-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図 2">
            <a:extLst>
              <a:ext uri="{FF2B5EF4-FFF2-40B4-BE49-F238E27FC236}">
                <a16:creationId xmlns:a16="http://schemas.microsoft.com/office/drawing/2014/main" id="{E87D1478-DF16-D149-DF8F-0E265128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119" y="2108000"/>
            <a:ext cx="9541163" cy="7200981"/>
          </a:xfrm>
          <a:prstGeom prst="rect">
            <a:avLst/>
          </a:prstGeom>
        </p:spPr>
      </p:pic>
      <p:sp>
        <p:nvSpPr>
          <p:cNvPr id="44" name="円弧 43">
            <a:extLst>
              <a:ext uri="{FF2B5EF4-FFF2-40B4-BE49-F238E27FC236}">
                <a16:creationId xmlns:a16="http://schemas.microsoft.com/office/drawing/2014/main" id="{8EF153C8-028F-697D-1145-CD672F3E61A1}"/>
              </a:ext>
            </a:extLst>
          </p:cNvPr>
          <p:cNvSpPr/>
          <p:nvPr/>
        </p:nvSpPr>
        <p:spPr>
          <a:xfrm rot="2274506">
            <a:off x="10650281" y="2264102"/>
            <a:ext cx="1217876" cy="1347959"/>
          </a:xfrm>
          <a:prstGeom prst="arc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AE6462DA-5A46-45AD-978E-E33476A16D56}"/>
                  </a:ext>
                </a:extLst>
              </p:cNvPr>
              <p:cNvSpPr txBox="1"/>
              <p:nvPr/>
            </p:nvSpPr>
            <p:spPr>
              <a:xfrm>
                <a:off x="11259219" y="1728792"/>
                <a:ext cx="1713482" cy="861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4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kumimoji="1" lang="en-US" altLang="ja-JP" sz="4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4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kumimoji="1" lang="en-US" altLang="ja-JP" sz="4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  <m:sup>
                          <m:r>
                            <a:rPr kumimoji="1" lang="en-US" altLang="ja-JP" sz="44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kumimoji="1" lang="ja-JP" altLang="en-US" sz="4400" b="1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AE6462DA-5A46-45AD-978E-E33476A16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219" y="1728792"/>
                <a:ext cx="1713482" cy="8610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703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Ultra Low Q</a:t>
            </a:r>
            <a:r>
              <a:rPr lang="en-US" altLang="ja-JP" sz="7200" baseline="30000" dirty="0"/>
              <a:t>2</a:t>
            </a:r>
            <a:r>
              <a:rPr kumimoji="1" lang="en-US" altLang="ja-JP" dirty="0"/>
              <a:t> (ULQ2) experiment</a:t>
            </a:r>
            <a:endParaRPr kumimoji="1" lang="ja-JP" altLang="en-US" dirty="0"/>
          </a:p>
        </p:txBody>
      </p:sp>
      <p:sp>
        <p:nvSpPr>
          <p:cNvPr id="24" name="日付プレースホルダー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85AF-F798-448E-AD35-72982FE1D409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25" name="フッター プレースホルダー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6</a:t>
            </a:fld>
            <a:endParaRPr kumimoji="1" lang="ja-JP" altLang="en-US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C71D4186-49F3-4757-843C-FCA93C251E7E}"/>
              </a:ext>
            </a:extLst>
          </p:cNvPr>
          <p:cNvGrpSpPr/>
          <p:nvPr/>
        </p:nvGrpSpPr>
        <p:grpSpPr>
          <a:xfrm>
            <a:off x="10483804" y="4230692"/>
            <a:ext cx="6793134" cy="2301635"/>
            <a:chOff x="1078905" y="2760164"/>
            <a:chExt cx="6793134" cy="2301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3F4B6D3D-B071-483F-BB9F-D01F83F8AD15}"/>
                    </a:ext>
                  </a:extLst>
                </p:cNvPr>
                <p:cNvSpPr/>
                <p:nvPr/>
              </p:nvSpPr>
              <p:spPr>
                <a:xfrm>
                  <a:off x="1078905" y="2760164"/>
                  <a:ext cx="6738832" cy="15588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1"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44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ja-JP" sz="4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44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ja-JP" sz="4400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d</m:t>
                                  </m:r>
                                  <m:r>
                                    <a:rPr lang="en-US" altLang="ja-JP" sz="4400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ja-JP" sz="4400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d</m:t>
                                  </m:r>
                                  <m:r>
                                    <a:rPr lang="en-US" altLang="ja-JP" sz="4400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𝛺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440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altLang="ja-JP" sz="440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ja-JP" sz="440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altLang="ja-JP" sz="44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44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4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4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44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US" altLang="ja-JP" sz="44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44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altLang="ja-JP" sz="44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sz="44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𝛥𝛺</m:t>
                          </m:r>
                          <m:r>
                            <a:rPr lang="en-US" altLang="ja-JP" sz="44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4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4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44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altLang="ja-JP" sz="44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  <m:sSub>
                            <m:sSubPr>
                              <m:ctrlPr>
                                <a:rPr lang="en-US" altLang="ja-JP" sz="4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4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ja-JP" sz="4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44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r>
                            <a:rPr lang="en-US" altLang="ja-JP" sz="44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  <m:r>
                            <a:rPr lang="en-US" altLang="ja-JP" sz="44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𝛥𝛺</m:t>
                          </m:r>
                        </m:den>
                      </m:f>
                    </m:oMath>
                  </a14:m>
                  <a:r>
                    <a:rPr lang="en-US" altLang="ja-JP" sz="4400" i="1" dirty="0">
                      <a:solidFill>
                        <a:schemeClr val="tx2"/>
                      </a:solidFill>
                      <a:latin typeface="Cambria Math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1" name="正方形/長方形 20">
                  <a:extLst>
                    <a:ext uri="{FF2B5EF4-FFF2-40B4-BE49-F238E27FC236}">
                      <a16:creationId xmlns:a16="http://schemas.microsoft.com/office/drawing/2014/main" id="{3F4B6D3D-B071-483F-BB9F-D01F83F8AD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8905" y="2760164"/>
                  <a:ext cx="6738832" cy="155882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121426C-919F-4DD0-9F20-40E316CCC744}"/>
                </a:ext>
              </a:extLst>
            </p:cNvPr>
            <p:cNvSpPr/>
            <p:nvPr/>
          </p:nvSpPr>
          <p:spPr>
            <a:xfrm>
              <a:off x="4401887" y="3678894"/>
              <a:ext cx="636656" cy="572610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2000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DD7E5860-08DF-4E9E-8BE7-DB0BADBB4126}"/>
                </a:ext>
              </a:extLst>
            </p:cNvPr>
            <p:cNvSpPr/>
            <p:nvPr/>
          </p:nvSpPr>
          <p:spPr>
            <a:xfrm>
              <a:off x="3490057" y="4182078"/>
              <a:ext cx="203850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ctr"/>
              <a:r>
                <a:rPr lang="en-US" altLang="ja-JP" sz="2400" dirty="0">
                  <a:solidFill>
                    <a:schemeClr val="accent1"/>
                  </a:solidFill>
                </a:rPr>
                <a:t>p target </a:t>
              </a:r>
              <a:br>
                <a:rPr lang="en-US" altLang="ja-JP" sz="2400" dirty="0">
                  <a:solidFill>
                    <a:schemeClr val="accent1"/>
                  </a:solidFill>
                </a:rPr>
              </a:br>
              <a:r>
                <a:rPr lang="en-US" altLang="ja-JP" sz="2400" dirty="0">
                  <a:solidFill>
                    <a:schemeClr val="accent1"/>
                  </a:solidFill>
                </a:rPr>
                <a:t>number</a:t>
              </a:r>
              <a:endParaRPr lang="ja-JP" alt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2C7B305B-EFFD-4D1B-8661-61179F8FC2CC}"/>
                </a:ext>
              </a:extLst>
            </p:cNvPr>
            <p:cNvSpPr/>
            <p:nvPr/>
          </p:nvSpPr>
          <p:spPr>
            <a:xfrm>
              <a:off x="5624046" y="3686692"/>
              <a:ext cx="636656" cy="572610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2000"/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008F5AD-8DBC-4196-9FBE-AD2D723F7564}"/>
                </a:ext>
              </a:extLst>
            </p:cNvPr>
            <p:cNvSpPr/>
            <p:nvPr/>
          </p:nvSpPr>
          <p:spPr>
            <a:xfrm>
              <a:off x="4899261" y="4204390"/>
              <a:ext cx="163538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ctr"/>
              <a:r>
                <a:rPr lang="en-US" altLang="ja-JP" sz="2400" dirty="0">
                  <a:solidFill>
                    <a:schemeClr val="accent1"/>
                  </a:solidFill>
                </a:rPr>
                <a:t>Beam</a:t>
              </a:r>
              <a:br>
                <a:rPr lang="en-US" altLang="ja-JP" sz="2400" dirty="0">
                  <a:solidFill>
                    <a:schemeClr val="accent1"/>
                  </a:solidFill>
                </a:rPr>
              </a:br>
              <a:r>
                <a:rPr lang="en-US" altLang="ja-JP" sz="2400" dirty="0">
                  <a:solidFill>
                    <a:schemeClr val="accent1"/>
                  </a:solidFill>
                </a:rPr>
                <a:t>dose</a:t>
              </a:r>
              <a:endParaRPr lang="ja-JP" altLang="en-US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3700B794-B1E3-4CB7-9688-D4A86FE9B937}"/>
                </a:ext>
              </a:extLst>
            </p:cNvPr>
            <p:cNvSpPr/>
            <p:nvPr/>
          </p:nvSpPr>
          <p:spPr>
            <a:xfrm>
              <a:off x="6937568" y="3685544"/>
              <a:ext cx="636657" cy="572611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2000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6AE4811A-BD6D-40FD-9289-20A28DCDEC18}"/>
                </a:ext>
              </a:extLst>
            </p:cNvPr>
            <p:cNvSpPr/>
            <p:nvPr/>
          </p:nvSpPr>
          <p:spPr>
            <a:xfrm>
              <a:off x="6233450" y="4230802"/>
              <a:ext cx="163858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 algn="ctr"/>
              <a:r>
                <a:rPr lang="en-US" altLang="ja-JP" sz="2400" dirty="0">
                  <a:solidFill>
                    <a:schemeClr val="accent1"/>
                  </a:solidFill>
                </a:rPr>
                <a:t>Solid </a:t>
              </a:r>
              <a:br>
                <a:rPr lang="en-US" altLang="ja-JP" sz="2400" dirty="0">
                  <a:solidFill>
                    <a:schemeClr val="accent1"/>
                  </a:solidFill>
                </a:rPr>
              </a:br>
              <a:r>
                <a:rPr lang="en-US" altLang="ja-JP" sz="2400" dirty="0">
                  <a:solidFill>
                    <a:schemeClr val="accent1"/>
                  </a:solidFill>
                </a:rPr>
                <a:t>angle</a:t>
              </a:r>
              <a:endParaRPr lang="ja-JP" altLang="en-US" sz="2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0BFE4D9-219D-4E8E-8C57-02BC0345CC8A}"/>
              </a:ext>
            </a:extLst>
          </p:cNvPr>
          <p:cNvSpPr/>
          <p:nvPr/>
        </p:nvSpPr>
        <p:spPr>
          <a:xfrm>
            <a:off x="10550977" y="2467865"/>
            <a:ext cx="7579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ja-JP" sz="3200" dirty="0">
                <a:solidFill>
                  <a:schemeClr val="tx2"/>
                </a:solidFill>
              </a:rPr>
              <a:t>Relative measurement to </a:t>
            </a:r>
            <a:br>
              <a:rPr lang="en-US" altLang="ja-JP" sz="3200" dirty="0">
                <a:solidFill>
                  <a:schemeClr val="tx2"/>
                </a:solidFill>
              </a:rPr>
            </a:br>
            <a:r>
              <a:rPr lang="en-US" altLang="ja-JP" sz="3200" dirty="0">
                <a:solidFill>
                  <a:schemeClr val="tx2"/>
                </a:solidFill>
              </a:rPr>
              <a:t>	well-known cross section.</a:t>
            </a:r>
            <a:br>
              <a:rPr lang="en-US" altLang="ja-JP" sz="3200" dirty="0">
                <a:solidFill>
                  <a:schemeClr val="tx2"/>
                </a:solidFill>
              </a:rPr>
            </a:br>
            <a:r>
              <a:rPr lang="en-US" altLang="ja-JP" sz="3200" dirty="0">
                <a:solidFill>
                  <a:schemeClr val="tx2"/>
                </a:solidFill>
              </a:rPr>
              <a:t>  </a:t>
            </a:r>
            <a:r>
              <a:rPr lang="en-US" altLang="ja-JP" sz="3200" dirty="0" err="1">
                <a:solidFill>
                  <a:schemeClr val="tx2"/>
                </a:solidFill>
              </a:rPr>
              <a:t>e+p</a:t>
            </a:r>
            <a:r>
              <a:rPr lang="en-US" altLang="ja-JP" sz="3200" dirty="0">
                <a:solidFill>
                  <a:schemeClr val="tx2"/>
                </a:solidFill>
              </a:rPr>
              <a:t> / </a:t>
            </a:r>
            <a:r>
              <a:rPr lang="en-US" altLang="ja-JP" sz="3200" dirty="0" err="1">
                <a:solidFill>
                  <a:schemeClr val="tx2"/>
                </a:solidFill>
              </a:rPr>
              <a:t>e+C</a:t>
            </a:r>
            <a:r>
              <a:rPr lang="en-US" altLang="ja-JP" sz="3200" dirty="0">
                <a:solidFill>
                  <a:schemeClr val="tx2"/>
                </a:solidFill>
              </a:rPr>
              <a:t> scattering</a:t>
            </a:r>
            <a:r>
              <a:rPr lang="en-US" altLang="ja-JP" sz="3200" dirty="0"/>
              <a:t> </a:t>
            </a:r>
            <a:r>
              <a:rPr lang="ja-JP" altLang="en-US" sz="3200" b="1" dirty="0">
                <a:solidFill>
                  <a:schemeClr val="accent2"/>
                </a:solidFill>
              </a:rPr>
              <a:t>→ </a:t>
            </a:r>
            <a:r>
              <a:rPr lang="en-US" altLang="ja-JP" sz="3200" b="1" dirty="0">
                <a:solidFill>
                  <a:schemeClr val="accent2"/>
                </a:solidFill>
              </a:rPr>
              <a:t>CH</a:t>
            </a:r>
            <a:r>
              <a:rPr lang="en-US" altLang="ja-JP" sz="2000" b="1" dirty="0">
                <a:solidFill>
                  <a:schemeClr val="accent2"/>
                </a:solidFill>
              </a:rPr>
              <a:t>2</a:t>
            </a:r>
            <a:r>
              <a:rPr lang="en-US" altLang="ja-JP" sz="3200" b="1" dirty="0">
                <a:solidFill>
                  <a:schemeClr val="accent2"/>
                </a:solidFill>
              </a:rPr>
              <a:t> target</a:t>
            </a:r>
            <a:endParaRPr lang="ja-JP" altLang="en-US" sz="3200" b="1" dirty="0">
              <a:solidFill>
                <a:schemeClr val="accent2"/>
              </a:solidFill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48E99E00-06B7-437A-A812-58D468D03E6B}"/>
              </a:ext>
            </a:extLst>
          </p:cNvPr>
          <p:cNvGrpSpPr/>
          <p:nvPr/>
        </p:nvGrpSpPr>
        <p:grpSpPr>
          <a:xfrm>
            <a:off x="10070175" y="7229288"/>
            <a:ext cx="8217825" cy="1985685"/>
            <a:chOff x="989934" y="7197805"/>
            <a:chExt cx="8217825" cy="19856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DFF5EE14-F34A-470B-A58F-B98D0D22D229}"/>
                    </a:ext>
                  </a:extLst>
                </p:cNvPr>
                <p:cNvSpPr/>
                <p:nvPr/>
              </p:nvSpPr>
              <p:spPr>
                <a:xfrm>
                  <a:off x="989934" y="7197805"/>
                  <a:ext cx="7876409" cy="152310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1"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44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ja-JP" sz="44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44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ja-JP" sz="4400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d</m:t>
                                  </m:r>
                                  <m:r>
                                    <a:rPr lang="en-US" altLang="ja-JP" sz="4400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ja-JP" sz="4400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d</m:t>
                                  </m:r>
                                  <m:r>
                                    <a:rPr lang="en-US" altLang="ja-JP" sz="4400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𝛺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440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altLang="ja-JP" sz="440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ja-JP" sz="440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  <m:r>
                        <a:rPr lang="en-US" altLang="ja-JP" sz="3200" i="1" dirty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3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32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US" altLang="ja-JP" sz="32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32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𝛥𝛺</m:t>
                              </m:r>
                            </m:e>
                          </m:d>
                          <m:r>
                            <m:rPr>
                              <m:lit/>
                            </m:rPr>
                            <a:rPr lang="en-US" altLang="ja-JP" sz="3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32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  <m: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altLang="ja-JP" sz="32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  <m:r>
                            <a:rPr lang="en-US" altLang="ja-JP" sz="3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ja-JP" sz="3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𝛥𝛺</m:t>
                          </m:r>
                          <m:r>
                            <a:rPr lang="en-US" altLang="ja-JP" sz="3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32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  <m:r>
                            <m:rPr>
                              <m:lit/>
                            </m:rPr>
                            <a:rPr lang="en-US" altLang="ja-JP" sz="3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3200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ja-JP" sz="3200" i="1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ja-JP" sz="3200" i="1" dirty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3200" i="1" dirty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altLang="ja-JP" sz="3200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d</m:t>
                                  </m:r>
                                  <m:r>
                                    <a:rPr lang="en-US" altLang="ja-JP" sz="3200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altLang="ja-JP" sz="3200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d</m:t>
                                  </m:r>
                                  <m:r>
                                    <a:rPr lang="en-US" altLang="ja-JP" sz="3200" i="1" dirty="0">
                                      <a:solidFill>
                                        <a:schemeClr val="tx2"/>
                                      </a:solidFill>
                                      <a:latin typeface="Cambria Math"/>
                                    </a:rPr>
                                    <m:t>𝛺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320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altLang="ja-JP" sz="320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altLang="ja-JP" sz="3200" dirty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</m:oMath>
                  </a14:m>
                  <a:r>
                    <a:rPr lang="en-US" altLang="ja-JP" sz="4400" i="1" dirty="0">
                      <a:solidFill>
                        <a:schemeClr val="tx2"/>
                      </a:solidFill>
                      <a:latin typeface="Cambria Math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DFF5EE14-F34A-470B-A58F-B98D0D22D2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9934" y="7197805"/>
                  <a:ext cx="7876409" cy="152310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F14403D9-6CD0-496B-B845-A3B48C4B89BB}"/>
                </a:ext>
              </a:extLst>
            </p:cNvPr>
            <p:cNvSpPr/>
            <p:nvPr/>
          </p:nvSpPr>
          <p:spPr>
            <a:xfrm>
              <a:off x="4465877" y="8654555"/>
              <a:ext cx="315146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dirty="0">
                  <a:solidFill>
                    <a:schemeClr val="accent2"/>
                  </a:solidFill>
                </a:rPr>
                <a:t>Ratio of p and C</a:t>
              </a: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160B8B6C-3900-4602-AB93-35E118A2BD5B}"/>
                </a:ext>
              </a:extLst>
            </p:cNvPr>
            <p:cNvSpPr/>
            <p:nvPr/>
          </p:nvSpPr>
          <p:spPr>
            <a:xfrm>
              <a:off x="5044874" y="8098172"/>
              <a:ext cx="1261756" cy="533188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2000">
                <a:solidFill>
                  <a:schemeClr val="accent2"/>
                </a:solidFill>
              </a:endParaRPr>
            </a:p>
          </p:txBody>
        </p: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83A8779F-5D8F-426B-994A-48A4F3C30E38}"/>
                </a:ext>
              </a:extLst>
            </p:cNvPr>
            <p:cNvSpPr/>
            <p:nvPr/>
          </p:nvSpPr>
          <p:spPr>
            <a:xfrm>
              <a:off x="7367009" y="8721825"/>
              <a:ext cx="18407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dirty="0">
                  <a:solidFill>
                    <a:schemeClr val="accent2"/>
                  </a:solidFill>
                </a:rPr>
                <a:t>Well known</a:t>
              </a:r>
            </a:p>
          </p:txBody>
        </p:sp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397B7C14-2E4D-4750-90C5-E1EA52DE45E5}"/>
                </a:ext>
              </a:extLst>
            </p:cNvPr>
            <p:cNvSpPr/>
            <p:nvPr/>
          </p:nvSpPr>
          <p:spPr>
            <a:xfrm>
              <a:off x="7142791" y="7385089"/>
              <a:ext cx="1573210" cy="1348418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ja-JP" altLang="en-US" sz="2000">
                <a:solidFill>
                  <a:schemeClr val="accent2"/>
                </a:solidFill>
              </a:endParaRPr>
            </a:p>
          </p:txBody>
        </p:sp>
      </p:grpSp>
      <p:sp>
        <p:nvSpPr>
          <p:cNvPr id="4" name="矢印: 下 3">
            <a:extLst>
              <a:ext uri="{FF2B5EF4-FFF2-40B4-BE49-F238E27FC236}">
                <a16:creationId xmlns:a16="http://schemas.microsoft.com/office/drawing/2014/main" id="{3E92A56F-D1E8-4349-AD3B-24219DC543F7}"/>
              </a:ext>
            </a:extLst>
          </p:cNvPr>
          <p:cNvSpPr/>
          <p:nvPr/>
        </p:nvSpPr>
        <p:spPr>
          <a:xfrm>
            <a:off x="13469758" y="6662142"/>
            <a:ext cx="2572470" cy="569152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コンテンツ プレースホルダー 2">
                <a:extLst>
                  <a:ext uri="{FF2B5EF4-FFF2-40B4-BE49-F238E27FC236}">
                    <a16:creationId xmlns:a16="http://schemas.microsoft.com/office/drawing/2014/main" id="{745DA8DD-C586-EEE6-51DE-9B1B7EC9D0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137142" indent="-137142" algn="l" defTabSz="1371417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3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3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599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0279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24562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9884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978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4974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4970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4966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600" b="1" dirty="0"/>
                  <a:t>ULQ2</a:t>
                </a:r>
                <a:r>
                  <a:rPr lang="ja-JP" altLang="en-US" sz="3600" b="1" dirty="0"/>
                  <a:t> </a:t>
                </a:r>
                <a:r>
                  <a:rPr lang="en-US" altLang="ja-JP" sz="3600" b="1" dirty="0"/>
                  <a:t>experiment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Proton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radius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measurement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with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electron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scattering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Removing model dependencies as much as possible</a:t>
                </a:r>
                <a:endParaRPr lang="en-US" altLang="ja-JP" sz="3200" dirty="0"/>
              </a:p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200" b="1" dirty="0"/>
                  <a:t>  characteristics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Extreme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bg2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𝟎𝟎𝟎𝟑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𝟎𝟎𝟖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sz="2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m:rPr>
                                <m:lit/>
                              </m:rP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chemeClr val="bg2"/>
                    </a:solidFill>
                  </a:rPr>
                  <a:t>. 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Rosenbluth separated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and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b="1" dirty="0">
                    <a:solidFill>
                      <a:schemeClr val="bg2"/>
                    </a:solidFill>
                  </a:rPr>
                  <a:t>.</a:t>
                </a:r>
                <a:r>
                  <a:rPr lang="en-US" altLang="ja-JP" sz="2400" i="1" dirty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 </a:t>
                </a:r>
                <a:br>
                  <a:rPr lang="en-US" altLang="ja-JP" sz="2800" dirty="0">
                    <a:solidFill>
                      <a:schemeClr val="bg2"/>
                    </a:solidFill>
                  </a:rPr>
                </a:br>
                <a:r>
                  <a:rPr lang="en-US" altLang="ja-JP" sz="2800" dirty="0">
                    <a:solidFill>
                      <a:schemeClr val="bg2"/>
                    </a:solidFill>
                  </a:rPr>
                  <a:t>	</a:t>
                </a:r>
                <a:r>
                  <a:rPr lang="ja-JP" altLang="en-US" sz="2800" dirty="0">
                    <a:solidFill>
                      <a:schemeClr val="bg2"/>
                    </a:solidFill>
                  </a:rPr>
                  <a:t>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b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=30−150°</m:t>
                    </m:r>
                  </m:oMath>
                </a14:m>
                <a:br>
                  <a:rPr lang="en-US" altLang="ja-JP" sz="2800" dirty="0">
                    <a:solidFill>
                      <a:schemeClr val="bg2"/>
                    </a:solidFill>
                  </a:rPr>
                </a:br>
                <a:r>
                  <a:rPr lang="en-US" altLang="ja-JP" sz="2800" dirty="0">
                    <a:solidFill>
                      <a:schemeClr val="bg2"/>
                    </a:solidFill>
                  </a:rPr>
                  <a:t>		  </a:t>
                </a:r>
                <a:r>
                  <a:rPr lang="en-US" altLang="ja-JP" sz="2800" b="1" dirty="0">
                    <a:solidFill>
                      <a:schemeClr val="bg2"/>
                    </a:solidFill>
                  </a:rPr>
                  <a:t>Lowest-ever beam energy !!</a:t>
                </a:r>
                <a:endParaRPr lang="en-US" altLang="ja-JP" sz="2800" dirty="0">
                  <a:solidFill>
                    <a:schemeClr val="bg2"/>
                  </a:solidFill>
                </a:endParaRP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b="1" dirty="0">
                    <a:solidFill>
                      <a:schemeClr val="accent2"/>
                    </a:solidFill>
                  </a:rPr>
                  <a:t>Absolute</a:t>
                </a:r>
                <a:r>
                  <a:rPr lang="en-US" altLang="ja-JP" sz="2800" dirty="0">
                    <a:solidFill>
                      <a:schemeClr val="tx1"/>
                    </a:solidFill>
                  </a:rPr>
                  <a:t> cross section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tx1"/>
                    </a:solidFill>
                  </a:rPr>
                  <a:t>accuracy. </a:t>
                </a:r>
              </a:p>
            </p:txBody>
          </p:sp>
        </mc:Choice>
        <mc:Fallback xmlns="">
          <p:sp>
            <p:nvSpPr>
              <p:cNvPr id="30" name="コンテンツ プレースホルダー 2">
                <a:extLst>
                  <a:ext uri="{FF2B5EF4-FFF2-40B4-BE49-F238E27FC236}">
                    <a16:creationId xmlns:a16="http://schemas.microsoft.com/office/drawing/2014/main" id="{745DA8DD-C586-EEE6-51DE-9B1B7EC9D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  <a:blipFill>
                <a:blip r:embed="rId6"/>
                <a:stretch>
                  <a:fillRect l="-1818" t="-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526A1AB-EC1F-A25E-85E9-4D568804AB8D}"/>
              </a:ext>
            </a:extLst>
          </p:cNvPr>
          <p:cNvSpPr txBox="1"/>
          <p:nvPr/>
        </p:nvSpPr>
        <p:spPr>
          <a:xfrm>
            <a:off x="12982123" y="9102377"/>
            <a:ext cx="304457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2400" dirty="0"/>
              <a:t>measure with LC/MS</a:t>
            </a:r>
            <a:endParaRPr lang="ja-JP" alt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772090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Ultra Low Q</a:t>
            </a:r>
            <a:r>
              <a:rPr lang="en-US" altLang="ja-JP" sz="7200" baseline="30000" dirty="0"/>
              <a:t>2</a:t>
            </a:r>
            <a:r>
              <a:rPr kumimoji="1" lang="en-US" altLang="ja-JP" dirty="0"/>
              <a:t> (ULQ2) experiment</a:t>
            </a:r>
            <a:endParaRPr kumimoji="1" lang="ja-JP" altLang="en-US" dirty="0"/>
          </a:p>
        </p:txBody>
      </p:sp>
      <p:sp>
        <p:nvSpPr>
          <p:cNvPr id="24" name="日付プレースホルダー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FFDF0-E0C1-41EC-AA7E-D8E2E7E85732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25" name="フッター プレースホルダー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0BFE4D9-219D-4E8E-8C57-02BC0345CC8A}"/>
              </a:ext>
            </a:extLst>
          </p:cNvPr>
          <p:cNvSpPr/>
          <p:nvPr/>
        </p:nvSpPr>
        <p:spPr>
          <a:xfrm>
            <a:off x="10550977" y="2467865"/>
            <a:ext cx="7579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chemeClr val="accent1"/>
              </a:buClr>
              <a:buFont typeface="Wingdings" panose="05000000000000000000" pitchFamily="2" charset="2"/>
              <a:buChar char="l"/>
            </a:pPr>
            <a:r>
              <a:rPr lang="en-US" altLang="ja-JP" sz="3200" dirty="0">
                <a:solidFill>
                  <a:schemeClr val="tx2"/>
                </a:solidFill>
              </a:rPr>
              <a:t>Relative measurement to </a:t>
            </a:r>
            <a:br>
              <a:rPr lang="en-US" altLang="ja-JP" sz="3200" dirty="0">
                <a:solidFill>
                  <a:schemeClr val="tx2"/>
                </a:solidFill>
              </a:rPr>
            </a:br>
            <a:r>
              <a:rPr lang="en-US" altLang="ja-JP" sz="3200" dirty="0">
                <a:solidFill>
                  <a:schemeClr val="tx2"/>
                </a:solidFill>
              </a:rPr>
              <a:t>	well-known cross section.</a:t>
            </a:r>
            <a:br>
              <a:rPr lang="en-US" altLang="ja-JP" sz="3200" dirty="0">
                <a:solidFill>
                  <a:schemeClr val="tx2"/>
                </a:solidFill>
              </a:rPr>
            </a:br>
            <a:r>
              <a:rPr lang="en-US" altLang="ja-JP" sz="3200" dirty="0">
                <a:solidFill>
                  <a:schemeClr val="tx2"/>
                </a:solidFill>
              </a:rPr>
              <a:t>  </a:t>
            </a:r>
            <a:r>
              <a:rPr lang="en-US" altLang="ja-JP" sz="3200" dirty="0" err="1">
                <a:solidFill>
                  <a:schemeClr val="tx2"/>
                </a:solidFill>
              </a:rPr>
              <a:t>e+p</a:t>
            </a:r>
            <a:r>
              <a:rPr lang="en-US" altLang="ja-JP" sz="3200" dirty="0">
                <a:solidFill>
                  <a:schemeClr val="tx2"/>
                </a:solidFill>
              </a:rPr>
              <a:t> / </a:t>
            </a:r>
            <a:r>
              <a:rPr lang="en-US" altLang="ja-JP" sz="3200" dirty="0" err="1">
                <a:solidFill>
                  <a:schemeClr val="tx2"/>
                </a:solidFill>
              </a:rPr>
              <a:t>e+C</a:t>
            </a:r>
            <a:r>
              <a:rPr lang="en-US" altLang="ja-JP" sz="3200" dirty="0">
                <a:solidFill>
                  <a:schemeClr val="tx2"/>
                </a:solidFill>
              </a:rPr>
              <a:t> scattering</a:t>
            </a:r>
            <a:r>
              <a:rPr lang="en-US" altLang="ja-JP" sz="3200" dirty="0"/>
              <a:t> </a:t>
            </a:r>
            <a:r>
              <a:rPr lang="ja-JP" altLang="en-US" sz="3200" b="1" dirty="0">
                <a:solidFill>
                  <a:schemeClr val="accent2"/>
                </a:solidFill>
              </a:rPr>
              <a:t>→ </a:t>
            </a:r>
            <a:r>
              <a:rPr lang="en-US" altLang="ja-JP" sz="3200" b="1" dirty="0">
                <a:solidFill>
                  <a:schemeClr val="accent2"/>
                </a:solidFill>
              </a:rPr>
              <a:t>CH</a:t>
            </a:r>
            <a:r>
              <a:rPr lang="en-US" altLang="ja-JP" sz="2000" b="1" dirty="0">
                <a:solidFill>
                  <a:schemeClr val="accent2"/>
                </a:solidFill>
              </a:rPr>
              <a:t>2</a:t>
            </a:r>
            <a:r>
              <a:rPr lang="en-US" altLang="ja-JP" sz="3200" b="1" dirty="0">
                <a:solidFill>
                  <a:schemeClr val="accent2"/>
                </a:solidFill>
              </a:rPr>
              <a:t> target</a:t>
            </a:r>
            <a:endParaRPr lang="ja-JP" altLang="en-US" sz="3200" b="1" dirty="0">
              <a:solidFill>
                <a:schemeClr val="accent2"/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919C97C7-68AD-4A47-B136-5D9E95F8D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78" y="4356464"/>
            <a:ext cx="7357949" cy="5012786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EE105CC-B2C8-434A-8D4E-97BEAD3CBB00}"/>
              </a:ext>
            </a:extLst>
          </p:cNvPr>
          <p:cNvSpPr txBox="1"/>
          <p:nvPr/>
        </p:nvSpPr>
        <p:spPr>
          <a:xfrm>
            <a:off x="16705127" y="4513036"/>
            <a:ext cx="1126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 err="1">
                <a:solidFill>
                  <a:schemeClr val="accent2"/>
                </a:solidFill>
              </a:rPr>
              <a:t>e+C</a:t>
            </a:r>
            <a:endParaRPr lang="ja-JP" altLang="en-US" sz="3600" b="1" dirty="0">
              <a:solidFill>
                <a:schemeClr val="accent2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75C6921-2DE6-4C2A-80A0-B31973186194}"/>
              </a:ext>
            </a:extLst>
          </p:cNvPr>
          <p:cNvSpPr txBox="1"/>
          <p:nvPr/>
        </p:nvSpPr>
        <p:spPr>
          <a:xfrm>
            <a:off x="13733487" y="5813203"/>
            <a:ext cx="121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 err="1">
                <a:solidFill>
                  <a:schemeClr val="accent2"/>
                </a:solidFill>
              </a:rPr>
              <a:t>e+p</a:t>
            </a:r>
            <a:endParaRPr lang="ja-JP" altLang="en-US" sz="36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5246D4A3-FFB8-4CB7-8CC1-3FBCB5B509F8}"/>
                  </a:ext>
                </a:extLst>
              </p:cNvPr>
              <p:cNvSpPr txBox="1"/>
              <p:nvPr/>
            </p:nvSpPr>
            <p:spPr>
              <a:xfrm>
                <a:off x="11773013" y="4662756"/>
                <a:ext cx="256751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3200" b="1" i="0" smtClean="0">
                            <a:latin typeface="Cambria Math"/>
                          </a:rPr>
                          <m:t>𝐄</m:t>
                        </m:r>
                      </m:e>
                      <m:sub>
                        <m:r>
                          <a:rPr lang="en-US" altLang="ja-JP" sz="3200" b="1" i="0" smtClean="0">
                            <a:latin typeface="Cambria Math"/>
                          </a:rPr>
                          <m:t>𝐞</m:t>
                        </m:r>
                      </m:sub>
                    </m:sSub>
                    <m:r>
                      <a:rPr lang="en-US" altLang="ja-JP" sz="32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3200" b="1" i="1" smtClean="0">
                        <a:latin typeface="Cambria Math"/>
                      </a:rPr>
                      <m:t>𝟔</m:t>
                    </m:r>
                    <m:r>
                      <a:rPr lang="en-US" altLang="ja-JP" sz="32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32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3200" b="1">
                        <a:latin typeface="Cambria Math" panose="02040503050406030204" pitchFamily="18" charset="0"/>
                      </a:rPr>
                      <m:t>𝐌𝐞𝐕</m:t>
                    </m:r>
                  </m:oMath>
                </a14:m>
                <a:r>
                  <a:rPr lang="ja-JP" altLang="en-US" sz="3200" b="1" dirty="0"/>
                  <a:t> </a:t>
                </a:r>
                <a:endParaRPr lang="en-US" altLang="ja-JP" sz="3200" b="1" dirty="0"/>
              </a:p>
              <a:p>
                <a:r>
                  <a:rPr lang="en-US" altLang="ja-JP" sz="3200" b="1" dirty="0"/>
                  <a:t> </a:t>
                </a:r>
                <a14:m>
                  <m:oMath xmlns:m="http://schemas.openxmlformats.org/officeDocument/2006/math">
                    <m:r>
                      <a:rPr lang="en-US" altLang="ja-JP" sz="3200" b="1" i="1" smtClean="0">
                        <a:latin typeface="Cambria Math"/>
                      </a:rPr>
                      <m:t>𝜽</m:t>
                    </m:r>
                    <m:r>
                      <a:rPr lang="en-US" altLang="ja-JP" sz="32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3200" b="1" i="1" smtClean="0">
                        <a:latin typeface="Cambria Math"/>
                      </a:rPr>
                      <m:t>𝟏𝟎𝟎</m:t>
                    </m:r>
                    <m:r>
                      <a:rPr lang="en-US" altLang="ja-JP" sz="3200" b="1" i="1" smtClean="0">
                        <a:latin typeface="Cambria Math"/>
                      </a:rPr>
                      <m:t>° </m:t>
                    </m:r>
                  </m:oMath>
                </a14:m>
                <a:r>
                  <a:rPr lang="ja-JP" altLang="en-US" sz="3200" b="1" dirty="0"/>
                  <a:t> </a:t>
                </a:r>
              </a:p>
            </p:txBody>
          </p:sp>
        </mc:Choice>
        <mc:Fallback xmlns="">
          <p:sp>
            <p:nvSpPr>
              <p:cNvPr id="37" name="テキスト ボックス 36">
                <a:extLst>
                  <a:ext uri="{FF2B5EF4-FFF2-40B4-BE49-F238E27FC236}">
                    <a16:creationId xmlns:a16="http://schemas.microsoft.com/office/drawing/2014/main" id="{5246D4A3-FFB8-4CB7-8CC1-3FBCB5B50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3013" y="4662756"/>
                <a:ext cx="2567510" cy="10772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コンテンツ プレースホルダー 2">
                <a:extLst>
                  <a:ext uri="{FF2B5EF4-FFF2-40B4-BE49-F238E27FC236}">
                    <a16:creationId xmlns:a16="http://schemas.microsoft.com/office/drawing/2014/main" id="{152E99A8-97B9-559E-5907-D7F46B4C49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137142" indent="-137142" algn="l" defTabSz="1371417" rtl="0" eaLnBrk="1" latinLnBrk="0" hangingPunct="1">
                  <a:lnSpc>
                    <a:spcPct val="90000"/>
                  </a:lnSpc>
                  <a:spcBef>
                    <a:spcPts val="1800"/>
                  </a:spcBef>
                  <a:spcAft>
                    <a:spcPts val="3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kumimoji="1" sz="3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7599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7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0279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124562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98845" indent="-274283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64978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94974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24970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549660" indent="-342854" algn="l" defTabSz="1371417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kumimoji="1" sz="21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600" b="1" dirty="0"/>
                  <a:t>ULQ2</a:t>
                </a:r>
                <a:r>
                  <a:rPr lang="ja-JP" altLang="en-US" sz="3600" b="1" dirty="0"/>
                  <a:t> </a:t>
                </a:r>
                <a:r>
                  <a:rPr lang="en-US" altLang="ja-JP" sz="3600" b="1" dirty="0"/>
                  <a:t>experiment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Proton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radius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measurement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with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electron</a:t>
                </a:r>
                <a:r>
                  <a:rPr lang="ja-JP" altLang="en-US" sz="2800" dirty="0"/>
                  <a:t> </a:t>
                </a:r>
                <a:r>
                  <a:rPr lang="en-US" altLang="ja-JP" sz="2800" dirty="0"/>
                  <a:t>scattering</a:t>
                </a:r>
              </a:p>
              <a:p>
                <a:pPr lvl="1">
                  <a:lnSpc>
                    <a:spcPct val="130000"/>
                  </a:lnSpc>
                  <a:buClrTx/>
                  <a:buFont typeface="Wingdings" panose="05000000000000000000" pitchFamily="2" charset="2"/>
                  <a:buChar char="n"/>
                </a:pPr>
                <a:r>
                  <a:rPr lang="en-US" altLang="ja-JP" sz="2800" dirty="0"/>
                  <a:t> Removing model dependencies as much as possible</a:t>
                </a:r>
                <a:endParaRPr lang="en-US" altLang="ja-JP" sz="3200" dirty="0"/>
              </a:p>
              <a:p>
                <a:pPr marL="0" indent="0">
                  <a:lnSpc>
                    <a:spcPct val="130000"/>
                  </a:lnSpc>
                  <a:buFont typeface="Calibri" panose="020F0502020204030204" pitchFamily="34" charset="0"/>
                  <a:buNone/>
                </a:pPr>
                <a:r>
                  <a:rPr lang="en-US" altLang="ja-JP" sz="3200" b="1" dirty="0"/>
                  <a:t>  characteristics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Extreme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bg2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𝟎𝟎𝟎𝟑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𝟎𝟎𝟖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altLang="ja-JP" sz="280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m:rPr>
                                <m:lit/>
                              </m:rP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ja-JP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ja-JP" sz="2800" dirty="0">
                    <a:solidFill>
                      <a:schemeClr val="bg2"/>
                    </a:solidFill>
                  </a:rPr>
                  <a:t>. </a:t>
                </a: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dirty="0">
                    <a:solidFill>
                      <a:schemeClr val="bg2"/>
                    </a:solidFill>
                  </a:rPr>
                  <a:t>Rosenbluth separated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d>
                      <m:d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ja-JP" sz="2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and</m:t>
                    </m:r>
                    <m:sSub>
                      <m:sSub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b>
                    </m:sSub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b="1" dirty="0">
                    <a:solidFill>
                      <a:schemeClr val="bg2"/>
                    </a:solidFill>
                  </a:rPr>
                  <a:t>.</a:t>
                </a:r>
                <a:r>
                  <a:rPr lang="en-US" altLang="ja-JP" sz="2400" i="1" dirty="0">
                    <a:solidFill>
                      <a:schemeClr val="bg2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ja-JP" sz="2800" dirty="0">
                    <a:solidFill>
                      <a:schemeClr val="bg2"/>
                    </a:solidFill>
                  </a:rPr>
                  <a:t> </a:t>
                </a:r>
                <a:br>
                  <a:rPr lang="en-US" altLang="ja-JP" sz="2800" dirty="0">
                    <a:solidFill>
                      <a:schemeClr val="bg2"/>
                    </a:solidFill>
                  </a:rPr>
                </a:br>
                <a:r>
                  <a:rPr lang="en-US" altLang="ja-JP" sz="2800" dirty="0">
                    <a:solidFill>
                      <a:schemeClr val="bg2"/>
                    </a:solidFill>
                  </a:rPr>
                  <a:t>	</a:t>
                </a:r>
                <a:r>
                  <a:rPr lang="ja-JP" altLang="en-US" sz="2800" dirty="0">
                    <a:solidFill>
                      <a:schemeClr val="bg2"/>
                    </a:solidFill>
                  </a:rPr>
                  <a:t>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ja-JP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𝟔𝟎</m:t>
                    </m:r>
                    <m:r>
                      <a:rPr lang="en-US" altLang="ja-JP" sz="2800" b="1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b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𝐌𝐞𝐕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=30−150°</m:t>
                    </m:r>
                  </m:oMath>
                </a14:m>
                <a:br>
                  <a:rPr lang="en-US" altLang="ja-JP" sz="2800" dirty="0">
                    <a:solidFill>
                      <a:schemeClr val="bg2"/>
                    </a:solidFill>
                  </a:rPr>
                </a:br>
                <a:r>
                  <a:rPr lang="en-US" altLang="ja-JP" sz="2800" dirty="0">
                    <a:solidFill>
                      <a:schemeClr val="bg2"/>
                    </a:solidFill>
                  </a:rPr>
                  <a:t>		  </a:t>
                </a:r>
                <a:r>
                  <a:rPr lang="en-US" altLang="ja-JP" sz="2800" b="1" dirty="0">
                    <a:solidFill>
                      <a:schemeClr val="bg2"/>
                    </a:solidFill>
                  </a:rPr>
                  <a:t>Lowest-ever beam energy !!</a:t>
                </a:r>
                <a:endParaRPr lang="en-US" altLang="ja-JP" sz="2800" dirty="0">
                  <a:solidFill>
                    <a:schemeClr val="bg2"/>
                  </a:solidFill>
                </a:endParaRPr>
              </a:p>
              <a:p>
                <a:pPr marL="1181803" lvl="1" indent="-742950">
                  <a:lnSpc>
                    <a:spcPct val="130000"/>
                  </a:lnSpc>
                  <a:buClrTx/>
                  <a:buFont typeface="+mj-ea"/>
                  <a:buAutoNum type="circleNumDbPlain"/>
                </a:pPr>
                <a:r>
                  <a:rPr lang="en-US" altLang="ja-JP" sz="2800" b="1" dirty="0">
                    <a:solidFill>
                      <a:schemeClr val="accent2"/>
                    </a:solidFill>
                  </a:rPr>
                  <a:t>Absolute</a:t>
                </a:r>
                <a:r>
                  <a:rPr lang="en-US" altLang="ja-JP" sz="2800" dirty="0">
                    <a:solidFill>
                      <a:schemeClr val="tx1"/>
                    </a:solidFill>
                  </a:rPr>
                  <a:t> cross section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800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8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~</m:t>
                        </m:r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ja-JP" sz="2800" b="1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ja-JP" altLang="en-US" sz="2800" dirty="0">
                    <a:solidFill>
                      <a:schemeClr val="accent2"/>
                    </a:solidFill>
                  </a:rPr>
                  <a:t> </a:t>
                </a:r>
                <a:r>
                  <a:rPr lang="en-US" altLang="ja-JP" sz="2800" dirty="0">
                    <a:solidFill>
                      <a:schemeClr val="tx1"/>
                    </a:solidFill>
                  </a:rPr>
                  <a:t>accuracy. </a:t>
                </a:r>
              </a:p>
            </p:txBody>
          </p:sp>
        </mc:Choice>
        <mc:Fallback xmlns="">
          <p:sp>
            <p:nvSpPr>
              <p:cNvPr id="15" name="コンテンツ プレースホルダー 2">
                <a:extLst>
                  <a:ext uri="{FF2B5EF4-FFF2-40B4-BE49-F238E27FC236}">
                    <a16:creationId xmlns:a16="http://schemas.microsoft.com/office/drawing/2014/main" id="{152E99A8-97B9-559E-5907-D7F46B4C4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22" y="2453736"/>
                <a:ext cx="15087600" cy="7087994"/>
              </a:xfrm>
              <a:prstGeom prst="rect">
                <a:avLst/>
              </a:prstGeom>
              <a:blipFill>
                <a:blip r:embed="rId6"/>
                <a:stretch>
                  <a:fillRect l="-1818" t="-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765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5C6EF8-4056-FF7B-1AA5-0CDC20B02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Ultra Low Q</a:t>
            </a:r>
            <a:r>
              <a:rPr lang="en-US" altLang="ja-JP" sz="7200" baseline="30000" dirty="0"/>
              <a:t>2</a:t>
            </a:r>
            <a:r>
              <a:rPr kumimoji="1" lang="en-US" altLang="ja-JP" dirty="0"/>
              <a:t> (ULQ2) experiment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EAD7ED4-249C-2447-E8E4-BDC1E6932CE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45921" y="2171704"/>
                <a:ext cx="6989160" cy="6630585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sz="3200" dirty="0"/>
                  <a:t>To achieve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32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m:rPr>
                        <m:lit/>
                      </m:rPr>
                      <a:rPr kumimoji="1" lang="en-US" altLang="ja-JP" sz="32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kumimoji="1" lang="en-US" altLang="ja-JP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kumimoji="1" lang="en-US" altLang="ja-JP" sz="3200" dirty="0"/>
                  <a:t> = 1%</a:t>
                </a:r>
              </a:p>
              <a:p>
                <a:pPr lvl="1">
                  <a:buFont typeface="Wingdings" panose="05000000000000000000" pitchFamily="2" charset="2"/>
                  <a:buChar char="l"/>
                </a:pPr>
                <a:r>
                  <a:rPr kumimoji="1" lang="en-US" altLang="ja-JP" sz="2800" dirty="0"/>
                  <a:t>We need more than 9 of Q</a:t>
                </a:r>
                <a:r>
                  <a:rPr kumimoji="1" lang="en-US" altLang="ja-JP" sz="2800" baseline="30000" dirty="0"/>
                  <a:t>2</a:t>
                </a:r>
                <a:r>
                  <a:rPr kumimoji="1" lang="en-US" altLang="ja-JP" sz="2800" dirty="0"/>
                  <a:t> data points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m:rPr>
                        <m:lit/>
                      </m:rPr>
                      <a:rPr kumimoji="1" lang="en-US" altLang="ja-JP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kumimoji="1" lang="en-US" altLang="ja-JP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lang="en-US" altLang="ja-JP" sz="3200" dirty="0">
                  <a:solidFill>
                    <a:schemeClr val="tx1"/>
                  </a:solidFill>
                </a:endParaRPr>
              </a:p>
              <a:p>
                <a:r>
                  <a:rPr lang="en-US" altLang="ja-JP" sz="3200" dirty="0">
                    <a:solidFill>
                      <a:schemeClr val="tx1"/>
                    </a:solidFill>
                  </a:rPr>
                  <a:t>To achieve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m:rPr>
                        <m:lit/>
                      </m:rPr>
                      <a:rPr kumimoji="1" lang="en-US" altLang="ja-JP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kumimoji="1" lang="en-US" altLang="ja-JP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endParaRPr kumimoji="1" lang="en-US" altLang="ja-JP" sz="3200" dirty="0">
                  <a:solidFill>
                    <a:schemeClr val="tx1"/>
                  </a:solidFill>
                </a:endParaRPr>
              </a:p>
              <a:p>
                <a:pPr lvl="1">
                  <a:buFont typeface="Wingdings" panose="05000000000000000000" pitchFamily="2" charset="2"/>
                  <a:buChar char="l"/>
                </a:pPr>
                <a:r>
                  <a:rPr lang="en-US" altLang="ja-JP" sz="2800" dirty="0">
                    <a:solidFill>
                      <a:schemeClr val="tx1"/>
                    </a:solidFill>
                  </a:rPr>
                  <a:t>3 – 16 data points are required for Rosenbluth separation </a:t>
                </a:r>
                <a:br>
                  <a:rPr lang="en-US" altLang="ja-JP" sz="2800" dirty="0">
                    <a:solidFill>
                      <a:schemeClr val="tx1"/>
                    </a:solidFill>
                  </a:rPr>
                </a:br>
                <a:r>
                  <a:rPr lang="en-US" altLang="ja-JP" sz="2800" dirty="0">
                    <a:solidFill>
                      <a:schemeClr val="tx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m:rPr>
                        <m:lit/>
                      </m:rP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stat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=0.001</m:t>
                    </m:r>
                  </m:oMath>
                </a14:m>
                <a:r>
                  <a:rPr lang="en-US" altLang="ja-JP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pPr lvl="2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=0.001 </m:t>
                    </m:r>
                  </m:oMath>
                </a14:m>
                <a:r>
                  <a:rPr lang="en-US" altLang="ja-JP" sz="2400" dirty="0">
                    <a:solidFill>
                      <a:schemeClr val="tx1"/>
                    </a:solidFill>
                  </a:rPr>
                  <a:t>	 : 1 mm misalignment. </a:t>
                </a:r>
              </a:p>
              <a:p>
                <a:pPr lvl="2">
                  <a:buFont typeface="Wingdings" panose="05000000000000000000" pitchFamily="2" charset="2"/>
                  <a:buChar char="p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m:rPr>
                        <m:lit/>
                      </m:rP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=0.001</m:t>
                    </m:r>
                  </m:oMath>
                </a14:m>
                <a:r>
                  <a:rPr kumimoji="1" lang="en-US" altLang="ja-JP" sz="2400" dirty="0">
                    <a:solidFill>
                      <a:schemeClr val="tx1"/>
                    </a:solidFill>
                  </a:rPr>
                  <a:t> : 0.8 mm shift at detector</a:t>
                </a:r>
              </a:p>
              <a:p>
                <a:pPr marL="0" indent="0">
                  <a:buNone/>
                </a:pPr>
                <a:r>
                  <a:rPr lang="en-US" altLang="ja-JP" sz="3200" dirty="0">
                    <a:solidFill>
                      <a:schemeClr val="tx1"/>
                    </a:solidFill>
                  </a:rPr>
                  <a:t> Total 48 data points</a:t>
                </a:r>
              </a:p>
              <a:p>
                <a:pPr lvl="1">
                  <a:buFont typeface="Wingdings" panose="05000000000000000000" pitchFamily="2" charset="2"/>
                  <a:buChar char="l"/>
                </a:pPr>
                <a:r>
                  <a:rPr lang="en-US" altLang="ja-JP" sz="2800" dirty="0">
                    <a:solidFill>
                      <a:schemeClr val="tx1"/>
                    </a:solidFill>
                  </a:rPr>
                  <a:t> 12 h / data point</a:t>
                </a:r>
                <a:br>
                  <a:rPr lang="en-US" altLang="ja-JP" sz="2800" dirty="0">
                    <a:solidFill>
                      <a:schemeClr val="tx1"/>
                    </a:solidFill>
                  </a:rPr>
                </a:br>
                <a:r>
                  <a:rPr lang="en-US" altLang="ja-JP" sz="2800" dirty="0">
                    <a:solidFill>
                      <a:schemeClr val="tx1"/>
                    </a:solidFill>
                  </a:rPr>
                  <a:t>	 -&gt; total beam time ~ 1 month </a:t>
                </a:r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EAD7ED4-249C-2447-E8E4-BDC1E6932C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45921" y="2171704"/>
                <a:ext cx="6989160" cy="6630585"/>
              </a:xfrm>
              <a:blipFill>
                <a:blip r:embed="rId2"/>
                <a:stretch>
                  <a:fillRect l="-1918" t="-1930" r="-6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3A490A-94FE-AF37-5A46-D3A40B07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236BA-8CB3-4F63-9B7C-5E3AD41387A5}" type="datetime1">
              <a:rPr lang="en-US" altLang="ja-JP" smtClean="0"/>
              <a:t>6/22/2022</a:t>
            </a:fld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F543675-FB48-CB7A-FA5D-6F3D1FE5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BF06BA-E2E4-D139-58B0-A0C19E53F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F0072A5-71F8-D835-E0CB-76835FE58B23}"/>
              </a:ext>
            </a:extLst>
          </p:cNvPr>
          <p:cNvGrpSpPr/>
          <p:nvPr/>
        </p:nvGrpSpPr>
        <p:grpSpPr>
          <a:xfrm>
            <a:off x="9764325" y="2171704"/>
            <a:ext cx="7925937" cy="6630585"/>
            <a:chOff x="8892788" y="2171704"/>
            <a:chExt cx="7925937" cy="6630585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193B0C52-BFB6-BD37-66A7-1F4AAB78B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2788" y="2171704"/>
              <a:ext cx="7925937" cy="6630585"/>
            </a:xfrm>
            <a:prstGeom prst="rect">
              <a:avLst/>
            </a:prstGeom>
          </p:spPr>
        </p:pic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AB601449-7AD8-8A07-412B-7F1D5B3C52C2}"/>
                </a:ext>
              </a:extLst>
            </p:cNvPr>
            <p:cNvCxnSpPr>
              <a:cxnSpLocks/>
            </p:cNvCxnSpPr>
            <p:nvPr/>
          </p:nvCxnSpPr>
          <p:spPr>
            <a:xfrm>
              <a:off x="9729788" y="5339762"/>
              <a:ext cx="6832983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FB02EE44-A566-D94C-8EC4-1FDC6EF0B8CD}"/>
                    </a:ext>
                  </a:extLst>
                </p:cNvPr>
                <p:cNvSpPr txBox="1"/>
                <p:nvPr/>
              </p:nvSpPr>
              <p:spPr>
                <a:xfrm>
                  <a:off x="10158412" y="6904122"/>
                  <a:ext cx="5029200" cy="9541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ja-JP" sz="2800" b="0" i="0" dirty="0">
                      <a:latin typeface="Cambria Math" panose="02040503050406030204" pitchFamily="18" charset="0"/>
                    </a:rPr>
                    <a:t>Input error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m:rPr>
                            <m:lit/>
                          </m:r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sz="2800" b="0" i="0" smtClean="0">
                                <a:latin typeface="Cambria Math" panose="02040503050406030204" pitchFamily="18" charset="0"/>
                              </a:rPr>
                              <m:t>stat</m:t>
                            </m:r>
                          </m:sub>
                        </m:s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=0.001</m:t>
                        </m:r>
                      </m:oMath>
                    </m:oMathPara>
                  </a14:m>
                  <a:endParaRPr kumimoji="1" lang="ja-JP" altLang="en-US" sz="2800" dirty="0"/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FB02EE44-A566-D94C-8EC4-1FDC6EF0B8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8412" y="6904122"/>
                  <a:ext cx="5029200" cy="954107"/>
                </a:xfrm>
                <a:prstGeom prst="rect">
                  <a:avLst/>
                </a:prstGeom>
                <a:blipFill>
                  <a:blip r:embed="rId4"/>
                  <a:stretch>
                    <a:fillRect l="-2297" t="-6329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60811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5400" dirty="0"/>
              <a:t>Research Center for </a:t>
            </a:r>
            <a:r>
              <a:rPr lang="en-US" altLang="ja-JP" sz="5400" b="1" dirty="0">
                <a:solidFill>
                  <a:schemeClr val="tx1"/>
                </a:solidFill>
              </a:rPr>
              <a:t>El</a:t>
            </a:r>
            <a:r>
              <a:rPr lang="en-US" altLang="ja-JP" sz="5400" dirty="0"/>
              <a:t>ectron </a:t>
            </a:r>
            <a:r>
              <a:rPr lang="en-US" altLang="ja-JP" sz="5400" b="1" dirty="0">
                <a:solidFill>
                  <a:schemeClr val="tx1"/>
                </a:solidFill>
              </a:rPr>
              <a:t>Ph</a:t>
            </a:r>
            <a:r>
              <a:rPr lang="en-US" altLang="ja-JP" sz="5400" dirty="0"/>
              <a:t>oton Science (ELPH)</a:t>
            </a:r>
            <a:endParaRPr lang="ja-JP" altLang="en-US" sz="5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9" y="2249019"/>
            <a:ext cx="6737666" cy="6737666"/>
          </a:xfrm>
        </p:spPr>
      </p:pic>
      <p:sp>
        <p:nvSpPr>
          <p:cNvPr id="5" name="円/楕円 4"/>
          <p:cNvSpPr/>
          <p:nvPr/>
        </p:nvSpPr>
        <p:spPr>
          <a:xfrm>
            <a:off x="4362839" y="6706721"/>
            <a:ext cx="200025" cy="2000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4577151" y="5632143"/>
            <a:ext cx="200025" cy="2000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77164" y="6596409"/>
            <a:ext cx="15287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chemeClr val="accent2"/>
                </a:solidFill>
              </a:rPr>
              <a:t>Tokyo</a:t>
            </a:r>
            <a:endParaRPr lang="ja-JP" altLang="en-US" b="1" dirty="0">
              <a:solidFill>
                <a:schemeClr val="accent2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29038" y="4720961"/>
            <a:ext cx="2214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ELPH,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en-US" altLang="ja-JP" b="1" dirty="0">
                <a:solidFill>
                  <a:srgbClr val="FF0000"/>
                </a:solidFill>
              </a:rPr>
              <a:t>Tohoku Univ.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4483089" y="5832165"/>
            <a:ext cx="164306" cy="87455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553071" y="3731134"/>
            <a:ext cx="1786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/>
              <a:t>Japan</a:t>
            </a:r>
            <a:endParaRPr lang="ja-JP" altLang="en-US" sz="4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67650" y="6064258"/>
            <a:ext cx="15287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350 km</a:t>
            </a:r>
            <a:endParaRPr lang="ja-JP" altLang="en-US" b="1" dirty="0"/>
          </a:p>
        </p:txBody>
      </p:sp>
      <p:cxnSp>
        <p:nvCxnSpPr>
          <p:cNvPr id="22" name="直線コネクタ 21"/>
          <p:cNvCxnSpPr/>
          <p:nvPr/>
        </p:nvCxnSpPr>
        <p:spPr>
          <a:xfrm flipV="1">
            <a:off x="5982600" y="2126719"/>
            <a:ext cx="1460364" cy="3671222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982600" y="5787027"/>
            <a:ext cx="1460364" cy="335054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4767650" y="5787027"/>
            <a:ext cx="1214949" cy="10914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日付プレースホルダー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F9B8-7CB2-4096-B6FD-72F05296F8F9}" type="datetime1">
              <a:rPr kumimoji="1" lang="en-US" altLang="ja-JP" smtClean="0"/>
              <a:t>6/22/2022</a:t>
            </a:fld>
            <a:endParaRPr kumimoji="1" lang="ja-JP" altLang="en-US"/>
          </a:p>
        </p:txBody>
      </p:sp>
      <p:sp>
        <p:nvSpPr>
          <p:cNvPr id="48" name="フッター プレースホルダー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PREN2022, Yuki Honda</a:t>
            </a:r>
            <a:endParaRPr kumimoji="1" lang="ja-JP" altLang="en-US"/>
          </a:p>
        </p:txBody>
      </p:sp>
      <p:sp>
        <p:nvSpPr>
          <p:cNvPr id="49" name="スライド番号プレースホルダー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1F275-C8B1-4A6A-9626-F7896B416B57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6146" name="Picture 2" descr="電子光理学研究センター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83"/>
          <a:stretch/>
        </p:blipFill>
        <p:spPr bwMode="auto">
          <a:xfrm>
            <a:off x="7442964" y="2126719"/>
            <a:ext cx="8317968" cy="701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>
          <a:xfrm rot="20536596">
            <a:off x="7273004" y="4136222"/>
            <a:ext cx="8101678" cy="40111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32628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レトロスペクト">
  <a:themeElements>
    <a:clrScheme name="Honda 1">
      <a:dk1>
        <a:srgbClr val="323232"/>
      </a:dk1>
      <a:lt1>
        <a:sysClr val="window" lastClr="FFFFFF"/>
      </a:lt1>
      <a:dk2>
        <a:srgbClr val="50505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onda 1">
      <a:majorFont>
        <a:latin typeface="Segoe UI Light"/>
        <a:ea typeface="游ゴシック Light"/>
        <a:cs typeface=""/>
      </a:majorFont>
      <a:minorFont>
        <a:latin typeface="Segoe UI"/>
        <a:ea typeface="游ゴシック Medium"/>
        <a:cs typeface="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TM02900743[[fn=オーガニック]]</Template>
  <TotalTime>108137</TotalTime>
  <Words>2233</Words>
  <Application>Microsoft Office PowerPoint</Application>
  <PresentationFormat>ユーザー設定</PresentationFormat>
  <Paragraphs>386</Paragraphs>
  <Slides>24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Segoe UI</vt:lpstr>
      <vt:lpstr>Segoe UI Light</vt:lpstr>
      <vt:lpstr>Wingdings</vt:lpstr>
      <vt:lpstr>Wingdings 2</vt:lpstr>
      <vt:lpstr>HDOfficeLightV0</vt:lpstr>
      <vt:lpstr>レトロスペクト</vt:lpstr>
      <vt:lpstr>Current Status of the ULQ2 Experiment </vt:lpstr>
      <vt:lpstr>Ultra Low Q2 (ULQ2) experiment</vt:lpstr>
      <vt:lpstr>Ultra Low Q2 (ULQ2) experiment</vt:lpstr>
      <vt:lpstr>Ultra Low Q2 (ULQ2) experiment</vt:lpstr>
      <vt:lpstr>Ultra Low Q2 (ULQ2) experiment</vt:lpstr>
      <vt:lpstr>Ultra Low Q2 (ULQ2) experiment</vt:lpstr>
      <vt:lpstr>Ultra Low Q2 (ULQ2) experiment</vt:lpstr>
      <vt:lpstr>Ultra Low Q2 (ULQ2) experiment</vt:lpstr>
      <vt:lpstr>Research Center for Electron Photon Science (ELPH)</vt:lpstr>
      <vt:lpstr>Research Center for Electron Photon Science (ELPH)</vt:lpstr>
      <vt:lpstr>Spectrometer for low-energy electron</vt:lpstr>
      <vt:lpstr>Angle changeable target chamber</vt:lpstr>
      <vt:lpstr>Spectrometer</vt:lpstr>
      <vt:lpstr>Focal plane detector</vt:lpstr>
      <vt:lpstr>ULQ2 exp. up to now</vt:lpstr>
      <vt:lpstr>ULQ2 exp. up to now</vt:lpstr>
      <vt:lpstr>ULQ2 exp. up to now</vt:lpstr>
      <vt:lpstr>ULQ2 exp. up to now</vt:lpstr>
      <vt:lpstr>ULQ2 exp. up to now</vt:lpstr>
      <vt:lpstr>ULQ2 exp. up to now</vt:lpstr>
      <vt:lpstr>ULQ2 exp. up to now</vt:lpstr>
      <vt:lpstr>ULQ2 exp. up to now</vt:lpstr>
      <vt:lpstr>Future tasks</vt:lpstr>
      <vt:lpstr>Magnetic form factor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ELPH</dc:title>
  <dc:creator>Yuki Honda</dc:creator>
  <cp:lastModifiedBy>Honda Yuki</cp:lastModifiedBy>
  <cp:revision>974</cp:revision>
  <cp:lastPrinted>2022-06-18T03:12:34Z</cp:lastPrinted>
  <dcterms:created xsi:type="dcterms:W3CDTF">2018-03-16T02:30:56Z</dcterms:created>
  <dcterms:modified xsi:type="dcterms:W3CDTF">2022-06-22T10:36:16Z</dcterms:modified>
</cp:coreProperties>
</file>