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</p:sldMasterIdLst>
  <p:notesMasterIdLst>
    <p:notesMasterId r:id="rId28"/>
  </p:notesMasterIdLst>
  <p:sldIdLst>
    <p:sldId id="270" r:id="rId4"/>
    <p:sldId id="271" r:id="rId5"/>
    <p:sldId id="390" r:id="rId6"/>
    <p:sldId id="391" r:id="rId7"/>
    <p:sldId id="1366" r:id="rId8"/>
    <p:sldId id="1368" r:id="rId9"/>
    <p:sldId id="272" r:id="rId10"/>
    <p:sldId id="1226" r:id="rId11"/>
    <p:sldId id="396" r:id="rId12"/>
    <p:sldId id="1135" r:id="rId13"/>
    <p:sldId id="297" r:id="rId14"/>
    <p:sldId id="726" r:id="rId15"/>
    <p:sldId id="1248" r:id="rId16"/>
    <p:sldId id="1281" r:id="rId17"/>
    <p:sldId id="268" r:id="rId18"/>
    <p:sldId id="275" r:id="rId19"/>
    <p:sldId id="276" r:id="rId20"/>
    <p:sldId id="1361" r:id="rId21"/>
    <p:sldId id="264" r:id="rId22"/>
    <p:sldId id="1235" r:id="rId23"/>
    <p:sldId id="1362" r:id="rId24"/>
    <p:sldId id="259" r:id="rId25"/>
    <p:sldId id="316" r:id="rId26"/>
    <p:sldId id="1367" r:id="rId27"/>
  </p:sldIdLst>
  <p:sldSz cx="12192000" cy="6858000"/>
  <p:notesSz cx="9872663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perara" initials="p" lastIdx="2" clrIdx="0"/>
  <p:cmAuthor id="1" name="Akira Ozawa" initials="AO" lastIdx="9" clrIdx="1">
    <p:extLst>
      <p:ext uri="{19B8F6BF-5375-455C-9EA6-DF929625EA0E}">
        <p15:presenceInfo xmlns:p15="http://schemas.microsoft.com/office/powerpoint/2012/main" userId="Akira Ozaw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00FF"/>
    <a:srgbClr val="3399FF"/>
    <a:srgbClr val="EAEAFA"/>
    <a:srgbClr val="FFFFCC"/>
    <a:srgbClr val="ACA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60" y="2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B1F69-E3BB-4663-876F-DEBD2F674A9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49538" y="514350"/>
            <a:ext cx="4573587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57550"/>
            <a:ext cx="789813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278154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4" y="6513910"/>
            <a:ext cx="4278154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73EA4-FD3B-4D0C-829E-1BEAC2F0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14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55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32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72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05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77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49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1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D6045-EA22-41E4-AB50-1C5A98E51A2F}" type="slidenum">
              <a:rPr lang="de-DE" altLang="de-DE">
                <a:solidFill>
                  <a:prstClr val="black"/>
                </a:solidFill>
              </a:rPr>
              <a:pPr/>
              <a:t>18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9538" y="514350"/>
            <a:ext cx="4573587" cy="25717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5344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2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D6045-EA22-41E4-AB50-1C5A98E51A2F}" type="slidenum">
              <a:rPr lang="de-DE" altLang="de-DE">
                <a:solidFill>
                  <a:prstClr val="black"/>
                </a:solidFill>
              </a:rPr>
              <a:pPr/>
              <a:t>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9538" y="514350"/>
            <a:ext cx="4573587" cy="25717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86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62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F7091-A5E5-4AB5-B3CA-884AC68B7277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8202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6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1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5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49538" y="514350"/>
            <a:ext cx="4573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27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49538" y="514350"/>
            <a:ext cx="4573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1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4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7E012-08AF-4A67-B04A-EEE16C471B9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4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945D8-1902-40F0-8564-9EE6DBD3832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6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B0183-D8B7-4795-8B45-756FCCAAC02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66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613834" y="476250"/>
            <a:ext cx="1096433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613834" y="2457450"/>
            <a:ext cx="10964333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6" name="Line 14"/>
          <p:cNvSpPr>
            <a:spLocks noChangeShapeType="1"/>
          </p:cNvSpPr>
          <p:nvPr userDrawn="1"/>
        </p:nvSpPr>
        <p:spPr bwMode="auto">
          <a:xfrm>
            <a:off x="613834" y="6113463"/>
            <a:ext cx="10964333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3834" y="534989"/>
            <a:ext cx="10964333" cy="104457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3834" y="1754188"/>
            <a:ext cx="10964333" cy="53975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pic>
        <p:nvPicPr>
          <p:cNvPr id="11" name="Picture 4" descr="http://www.aktien-prognose.com/content/img/logo_mpg.png"/>
          <p:cNvPicPr>
            <a:picLocks noChangeAspect="1" noChangeArrowheads="1"/>
          </p:cNvPicPr>
          <p:nvPr userDrawn="1"/>
        </p:nvPicPr>
        <p:blipFill>
          <a:blip r:embed="rId2" cstate="print"/>
          <a:srcRect b="11660"/>
          <a:stretch>
            <a:fillRect/>
          </a:stretch>
        </p:blipFill>
        <p:spPr bwMode="auto">
          <a:xfrm>
            <a:off x="412579" y="6157556"/>
            <a:ext cx="1170331" cy="631329"/>
          </a:xfrm>
          <a:prstGeom prst="rect">
            <a:avLst/>
          </a:prstGeom>
          <a:noFill/>
        </p:spPr>
      </p:pic>
      <p:sp>
        <p:nvSpPr>
          <p:cNvPr id="12" name="Titel 1"/>
          <p:cNvSpPr txBox="1">
            <a:spLocks/>
          </p:cNvSpPr>
          <p:nvPr userDrawn="1"/>
        </p:nvSpPr>
        <p:spPr bwMode="auto">
          <a:xfrm>
            <a:off x="1496550" y="6247317"/>
            <a:ext cx="3335377" cy="42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de-DE" sz="1400" kern="0" dirty="0">
                <a:latin typeface="Palatino" pitchFamily="18" charset="0"/>
                <a:cs typeface="Simplified Arabic" pitchFamily="18" charset="-78"/>
              </a:rPr>
              <a:t>MAX PLANCK INSTITUTE</a:t>
            </a:r>
            <a:br>
              <a:rPr lang="de-DE" sz="1400" kern="0" dirty="0">
                <a:latin typeface="Palatino" pitchFamily="18" charset="0"/>
                <a:cs typeface="Simplified Arabic" pitchFamily="18" charset="-78"/>
              </a:rPr>
            </a:br>
            <a:r>
              <a:rPr lang="de-DE" sz="1400" kern="0" dirty="0">
                <a:solidFill>
                  <a:schemeClr val="tx2"/>
                </a:solidFill>
                <a:latin typeface="Palatino" pitchFamily="18" charset="0"/>
                <a:cs typeface="Simplified Arabic" pitchFamily="18" charset="-78"/>
              </a:rPr>
              <a:t>OF  QUANTUM OPTICS</a:t>
            </a:r>
          </a:p>
        </p:txBody>
      </p:sp>
    </p:spTree>
    <p:extLst>
      <p:ext uri="{BB962C8B-B14F-4D97-AF65-F5344CB8AC3E}">
        <p14:creationId xmlns:p14="http://schemas.microsoft.com/office/powerpoint/2010/main" val="3522560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6087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11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769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3834" y="1773239"/>
            <a:ext cx="5380567" cy="409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1" y="1773239"/>
            <a:ext cx="5380567" cy="409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110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12062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0622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5A0B2-B16D-422F-8E56-1B9E9FC2DCB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30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3634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33823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22328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7084" y="382589"/>
            <a:ext cx="2741083" cy="54832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3833" y="382589"/>
            <a:ext cx="8020051" cy="54832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6062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00416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70207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66158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432557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78001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2342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B324E-F821-40B8-B185-B13D7972A21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06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20399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74461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76204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90872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01763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21.06.2022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54488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5ACBE-D436-4E97-B4C8-5F674DA5B36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9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1732B-4B6B-453E-B0DE-C220DF78B17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7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6A4A0-67B3-4FFC-865C-E7AB35FE2EB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6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2B378-E66C-4FC5-8541-9DEB31ECC29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A6643-5BC5-4203-9412-3293C905736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C9EC0-A69A-4213-931A-49838AC9EA5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979BBB-384B-4322-A1D0-DB08113F2AA7}" type="slidenum">
              <a:rPr kumimoji="1"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6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3834" y="382588"/>
            <a:ext cx="1096433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3834" y="1773239"/>
            <a:ext cx="10964333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613834" y="6113463"/>
            <a:ext cx="10964333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pic>
        <p:nvPicPr>
          <p:cNvPr id="7" name="Picture 4" descr="http://www.aktien-prognose.com/content/img/logo_mpg.png"/>
          <p:cNvPicPr>
            <a:picLocks noChangeAspect="1" noChangeArrowheads="1"/>
          </p:cNvPicPr>
          <p:nvPr userDrawn="1"/>
        </p:nvPicPr>
        <p:blipFill>
          <a:blip r:embed="rId15" cstate="print"/>
          <a:srcRect b="11660"/>
          <a:stretch>
            <a:fillRect/>
          </a:stretch>
        </p:blipFill>
        <p:spPr bwMode="auto">
          <a:xfrm>
            <a:off x="412579" y="6157556"/>
            <a:ext cx="1170331" cy="631329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 userDrawn="1"/>
        </p:nvSpPr>
        <p:spPr bwMode="auto">
          <a:xfrm>
            <a:off x="1496550" y="6247317"/>
            <a:ext cx="3335377" cy="42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de-DE" sz="1400" kern="0" dirty="0">
                <a:latin typeface="Palatino" pitchFamily="18" charset="0"/>
                <a:cs typeface="Simplified Arabic" pitchFamily="18" charset="-78"/>
              </a:rPr>
              <a:t>MAX PLANCK INSTITUTE</a:t>
            </a:r>
            <a:br>
              <a:rPr lang="de-DE" sz="1400" kern="0" dirty="0">
                <a:latin typeface="Palatino" pitchFamily="18" charset="0"/>
                <a:cs typeface="Simplified Arabic" pitchFamily="18" charset="-78"/>
              </a:rPr>
            </a:br>
            <a:r>
              <a:rPr lang="de-DE" sz="1400" kern="0" dirty="0">
                <a:solidFill>
                  <a:schemeClr val="tx2"/>
                </a:solidFill>
                <a:latin typeface="Palatino" pitchFamily="18" charset="0"/>
                <a:cs typeface="Simplified Arabic" pitchFamily="18" charset="-78"/>
              </a:rPr>
              <a:t>OF  QUANTUM OPTICS</a:t>
            </a:r>
          </a:p>
        </p:txBody>
      </p:sp>
    </p:spTree>
    <p:extLst>
      <p:ext uri="{BB962C8B-B14F-4D97-AF65-F5344CB8AC3E}">
        <p14:creationId xmlns:p14="http://schemas.microsoft.com/office/powerpoint/2010/main" val="281935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08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70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531813" indent="-266700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800100" indent="-266700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079500" indent="-277813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5367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19939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4511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29083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979BBB-384B-4322-A1D0-DB08113F2AA7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8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mp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tmp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2999656" y="1115453"/>
            <a:ext cx="68489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800" b="1" dirty="0">
                <a:latin typeface="Arial" pitchFamily="34" charset="0"/>
                <a:cs typeface="Arial" pitchFamily="34" charset="0"/>
              </a:rPr>
              <a:t>Towards High-Precision Spectroscopy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800" b="1" dirty="0">
                <a:latin typeface="Arial" pitchFamily="34" charset="0"/>
                <a:cs typeface="Arial" pitchFamily="34" charset="0"/>
              </a:rPr>
              <a:t>of the 1S–2S Transition in He</a:t>
            </a:r>
            <a:r>
              <a:rPr lang="en-US" altLang="de-DE" sz="2800" b="1" baseline="30000" dirty="0"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087889" y="2726665"/>
            <a:ext cx="242470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Akira Ozawa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Fabian Schmid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Jorge Moreno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Johannes </a:t>
            </a:r>
            <a:r>
              <a:rPr lang="en-US" altLang="ja-JP" sz="1800" dirty="0" err="1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Weitenberg</a:t>
            </a:r>
            <a:endParaRPr lang="en-US" altLang="ja-JP" sz="18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18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Theodor. W. </a:t>
            </a:r>
            <a:r>
              <a:rPr lang="en-US" altLang="ja-JP" sz="1800" dirty="0" err="1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Hänsch</a:t>
            </a:r>
            <a:endParaRPr lang="en-US" altLang="ja-JP" sz="18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Thomas </a:t>
            </a:r>
            <a:r>
              <a:rPr lang="en-US" altLang="ja-JP" sz="1800" dirty="0" err="1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Udem</a:t>
            </a:r>
            <a:endParaRPr lang="en-US" altLang="ja-JP" sz="18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0632504" y="6165503"/>
            <a:ext cx="1242648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altLang="de-DE" dirty="0">
              <a:latin typeface="Arial" pitchFamily="34" charset="0"/>
              <a:cs typeface="Arial" pitchFamily="34" charset="0"/>
            </a:endParaRPr>
          </a:p>
          <a:p>
            <a:r>
              <a:rPr lang="de-DE" altLang="de-DE" sz="1050" dirty="0">
                <a:latin typeface="Arial" pitchFamily="34" charset="0"/>
                <a:cs typeface="Arial" pitchFamily="34" charset="0"/>
              </a:rPr>
              <a:t>PREN2022, Paris</a:t>
            </a:r>
          </a:p>
          <a:p>
            <a:r>
              <a:rPr lang="de-DE" altLang="de-DE" sz="1050" dirty="0">
                <a:latin typeface="Arial" pitchFamily="34" charset="0"/>
                <a:cs typeface="Arial" pitchFamily="34" charset="0"/>
              </a:rPr>
              <a:t>22, June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1D78-7F13-43B7-BEC0-F79BFF3E9FB9}"/>
              </a:ext>
            </a:extLst>
          </p:cNvPr>
          <p:cNvSpPr/>
          <p:nvPr/>
        </p:nvSpPr>
        <p:spPr>
          <a:xfrm>
            <a:off x="3503712" y="5305529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Planck Institute of Quantum Optics, Germany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115236E1-1F55-4A6D-BAF0-B96BE8F3D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834" y="6113463"/>
            <a:ext cx="10964333" cy="0"/>
          </a:xfrm>
          <a:prstGeom prst="line">
            <a:avLst/>
          </a:prstGeom>
          <a:noFill/>
          <a:ln w="31750">
            <a:solidFill>
              <a:srgbClr val="179C7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55 Roman"/>
            </a:endParaRPr>
          </a:p>
        </p:txBody>
      </p:sp>
      <p:pic>
        <p:nvPicPr>
          <p:cNvPr id="10" name="Picture 4" descr="http://www.aktien-prognose.com/content/img/logo_mpg.png">
            <a:extLst>
              <a:ext uri="{FF2B5EF4-FFF2-40B4-BE49-F238E27FC236}">
                <a16:creationId xmlns:a16="http://schemas.microsoft.com/office/drawing/2014/main" id="{394B93EC-86F2-464C-A6B1-0269F41D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660"/>
          <a:stretch>
            <a:fillRect/>
          </a:stretch>
        </p:blipFill>
        <p:spPr bwMode="auto">
          <a:xfrm>
            <a:off x="412579" y="6157556"/>
            <a:ext cx="1170331" cy="631329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4C61DC-603D-4F71-A689-8338EB172D1E}"/>
              </a:ext>
            </a:extLst>
          </p:cNvPr>
          <p:cNvSpPr txBox="1">
            <a:spLocks/>
          </p:cNvSpPr>
          <p:nvPr/>
        </p:nvSpPr>
        <p:spPr bwMode="auto">
          <a:xfrm>
            <a:off x="1496550" y="6247317"/>
            <a:ext cx="3335377" cy="42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de-DE" sz="1400" kern="0" dirty="0">
                <a:solidFill>
                  <a:srgbClr val="000000"/>
                </a:solidFill>
                <a:latin typeface="Palatino" pitchFamily="18" charset="0"/>
                <a:cs typeface="Simplified Arabic" pitchFamily="18" charset="-78"/>
              </a:rPr>
              <a:t>MAX PLANCK INSTITUTE</a:t>
            </a:r>
            <a:br>
              <a:rPr lang="de-DE" sz="1400" kern="0" dirty="0">
                <a:solidFill>
                  <a:srgbClr val="000000"/>
                </a:solidFill>
                <a:latin typeface="Palatino" pitchFamily="18" charset="0"/>
                <a:cs typeface="Simplified Arabic" pitchFamily="18" charset="-78"/>
              </a:rPr>
            </a:br>
            <a:r>
              <a:rPr lang="de-DE" sz="1400" kern="0" dirty="0">
                <a:solidFill>
                  <a:srgbClr val="179C7D"/>
                </a:solidFill>
                <a:latin typeface="Palatino" pitchFamily="18" charset="0"/>
                <a:cs typeface="Simplified Arabic" pitchFamily="18" charset="-78"/>
              </a:rPr>
              <a:t>OF  QUANTUM OPTICS</a:t>
            </a:r>
          </a:p>
        </p:txBody>
      </p:sp>
    </p:spTree>
    <p:extLst>
      <p:ext uri="{BB962C8B-B14F-4D97-AF65-F5344CB8AC3E}">
        <p14:creationId xmlns:p14="http://schemas.microsoft.com/office/powerpoint/2010/main" val="4079196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nder">
            <a:hlinkClick r:id="" action="ppaction://media"/>
            <a:extLst>
              <a:ext uri="{FF2B5EF4-FFF2-40B4-BE49-F238E27FC236}">
                <a16:creationId xmlns:a16="http://schemas.microsoft.com/office/drawing/2014/main" id="{6553AA5A-9615-4400-B38D-5B334A2338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4" y="496396"/>
            <a:ext cx="9781492" cy="6275029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02EF14E7-5BFD-4BFD-8DC8-0CC9F6AC5AA7}"/>
              </a:ext>
            </a:extLst>
          </p:cNvPr>
          <p:cNvSpPr txBox="1">
            <a:spLocks/>
          </p:cNvSpPr>
          <p:nvPr/>
        </p:nvSpPr>
        <p:spPr bwMode="auto">
          <a:xfrm>
            <a:off x="3331317" y="32355"/>
            <a:ext cx="676136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Enhancement Resonator </a:t>
            </a:r>
            <a:r>
              <a:rPr lang="de-DE" kern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 HHG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BFE6D69-26FE-4303-B08B-8CF5F8FBE99E}"/>
              </a:ext>
            </a:extLst>
          </p:cNvPr>
          <p:cNvSpPr/>
          <p:nvPr/>
        </p:nvSpPr>
        <p:spPr>
          <a:xfrm rot="13720881">
            <a:off x="6965115" y="5689498"/>
            <a:ext cx="712696" cy="14401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Weitenberg\# Vorträge\# Gruppenseminar_Jan 2016\FOTO4018-kl.jpg">
            <a:extLst>
              <a:ext uri="{FF2B5EF4-FFF2-40B4-BE49-F238E27FC236}">
                <a16:creationId xmlns:a16="http://schemas.microsoft.com/office/drawing/2014/main" id="{D2F48230-FBD6-4F1B-9F55-584F50DBA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20726" y="496396"/>
            <a:ext cx="2379930" cy="237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BE67D0-6F3F-4840-989B-A2009DE99A38}"/>
              </a:ext>
            </a:extLst>
          </p:cNvPr>
          <p:cNvSpPr/>
          <p:nvPr/>
        </p:nvSpPr>
        <p:spPr>
          <a:xfrm>
            <a:off x="7535660" y="6207122"/>
            <a:ext cx="1233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kern="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de-DE" kern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 HHG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51716C-09BE-47D0-9C2B-80378F19D05E}"/>
              </a:ext>
            </a:extLst>
          </p:cNvPr>
          <p:cNvCxnSpPr>
            <a:cxnSpLocks/>
          </p:cNvCxnSpPr>
          <p:nvPr/>
        </p:nvCxnSpPr>
        <p:spPr>
          <a:xfrm flipV="1">
            <a:off x="7036481" y="4501641"/>
            <a:ext cx="3307991" cy="82508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D160A58-AAC3-48D3-AA46-E80ABC6A56C3}"/>
              </a:ext>
            </a:extLst>
          </p:cNvPr>
          <p:cNvSpPr txBox="1"/>
          <p:nvPr/>
        </p:nvSpPr>
        <p:spPr>
          <a:xfrm>
            <a:off x="10344472" y="423731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He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trap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CC3766-6EFE-44A0-81D5-98DCCC8744F3}"/>
              </a:ext>
            </a:extLst>
          </p:cNvPr>
          <p:cNvSpPr/>
          <p:nvPr/>
        </p:nvSpPr>
        <p:spPr>
          <a:xfrm>
            <a:off x="10092072" y="2817157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Mirror </a:t>
            </a:r>
            <a:r>
              <a:rPr lang="de-DE" kern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kern="0" dirty="0" err="1">
                <a:latin typeface="Arial" panose="020B0604020202020204" pitchFamily="34" charset="0"/>
                <a:cs typeface="Arial" panose="020B0604020202020204" pitchFamily="34" charset="0"/>
              </a:rPr>
              <a:t>slit</a:t>
            </a:r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893FC60-21C1-4F3B-A7CE-136AFDECAC14}"/>
              </a:ext>
            </a:extLst>
          </p:cNvPr>
          <p:cNvSpPr/>
          <p:nvPr/>
        </p:nvSpPr>
        <p:spPr>
          <a:xfrm rot="7705704">
            <a:off x="9524051" y="3446300"/>
            <a:ext cx="897570" cy="196188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69F867D-3722-44F6-AD02-9609FFD432B8}"/>
              </a:ext>
            </a:extLst>
          </p:cNvPr>
          <p:cNvGrpSpPr/>
          <p:nvPr/>
        </p:nvGrpSpPr>
        <p:grpSpPr>
          <a:xfrm>
            <a:off x="623391" y="1392445"/>
            <a:ext cx="6469451" cy="2108531"/>
            <a:chOff x="2525198" y="5128728"/>
            <a:chExt cx="6701823" cy="1907154"/>
          </a:xfrm>
        </p:grpSpPr>
        <p:pic>
          <p:nvPicPr>
            <p:cNvPr id="10" name="Picture 9" descr="Screen Clipping">
              <a:extLst>
                <a:ext uri="{FF2B5EF4-FFF2-40B4-BE49-F238E27FC236}">
                  <a16:creationId xmlns:a16="http://schemas.microsoft.com/office/drawing/2014/main" id="{227F8B7E-EA6B-4828-B67B-E7215224E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198" y="5363239"/>
              <a:ext cx="6701823" cy="9955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F8D0E1-C233-4DF2-AF0E-29056158ADFD}"/>
                </a:ext>
              </a:extLst>
            </p:cNvPr>
            <p:cNvSpPr txBox="1"/>
            <p:nvPr/>
          </p:nvSpPr>
          <p:spPr>
            <a:xfrm>
              <a:off x="8102426" y="6358774"/>
              <a:ext cx="9045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H9</a:t>
              </a:r>
            </a:p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115nm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F8028D-44EC-49C2-9DC8-7E7061E8E458}"/>
                </a:ext>
              </a:extLst>
            </p:cNvPr>
            <p:cNvSpPr txBox="1"/>
            <p:nvPr/>
          </p:nvSpPr>
          <p:spPr>
            <a:xfrm>
              <a:off x="6898493" y="6358774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H11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2FBEFC-A5B2-409B-9127-0865EA2FD155}"/>
                </a:ext>
              </a:extLst>
            </p:cNvPr>
            <p:cNvSpPr txBox="1"/>
            <p:nvPr/>
          </p:nvSpPr>
          <p:spPr>
            <a:xfrm>
              <a:off x="6003360" y="6358774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H13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8E2571-67CF-4536-BC32-0322E2ED1974}"/>
                </a:ext>
              </a:extLst>
            </p:cNvPr>
            <p:cNvSpPr txBox="1"/>
            <p:nvPr/>
          </p:nvSpPr>
          <p:spPr>
            <a:xfrm>
              <a:off x="5359787" y="6358774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H15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CEB8ED-5C37-411A-BF2D-DA39813AB091}"/>
                </a:ext>
              </a:extLst>
            </p:cNvPr>
            <p:cNvSpPr txBox="1"/>
            <p:nvPr/>
          </p:nvSpPr>
          <p:spPr>
            <a:xfrm>
              <a:off x="4837626" y="6358774"/>
              <a:ext cx="78696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H17</a:t>
              </a:r>
            </a:p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61nm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4A666B-0153-4C70-8BC1-B299FF70FF47}"/>
                </a:ext>
              </a:extLst>
            </p:cNvPr>
            <p:cNvSpPr txBox="1"/>
            <p:nvPr/>
          </p:nvSpPr>
          <p:spPr>
            <a:xfrm>
              <a:off x="4436878" y="5128728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H19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7E5D8D-F295-4195-8B36-1518644D0035}"/>
                </a:ext>
              </a:extLst>
            </p:cNvPr>
            <p:cNvSpPr txBox="1"/>
            <p:nvPr/>
          </p:nvSpPr>
          <p:spPr>
            <a:xfrm>
              <a:off x="4070220" y="6347746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H21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961C36-E8EB-4761-8640-423001D39F26}"/>
                </a:ext>
              </a:extLst>
            </p:cNvPr>
            <p:cNvSpPr txBox="1"/>
            <p:nvPr/>
          </p:nvSpPr>
          <p:spPr>
            <a:xfrm>
              <a:off x="3840122" y="5128728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H23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3AD4F0-7D7B-4353-9567-BF6958F26978}"/>
                </a:ext>
              </a:extLst>
            </p:cNvPr>
            <p:cNvSpPr txBox="1"/>
            <p:nvPr/>
          </p:nvSpPr>
          <p:spPr>
            <a:xfrm>
              <a:off x="3569521" y="6353289"/>
              <a:ext cx="78696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H25</a:t>
              </a:r>
            </a:p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41nm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84914B1-F366-4EF0-B527-01D0438415A7}"/>
              </a:ext>
            </a:extLst>
          </p:cNvPr>
          <p:cNvSpPr/>
          <p:nvPr/>
        </p:nvSpPr>
        <p:spPr>
          <a:xfrm>
            <a:off x="1461626" y="4865841"/>
            <a:ext cx="3853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~30 µW at 60.8 nm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(preliminary)</a:t>
            </a:r>
          </a:p>
          <a:p>
            <a:endParaRPr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2B7FA465-A8D3-4176-B399-180F433BB3E8}"/>
              </a:ext>
            </a:extLst>
          </p:cNvPr>
          <p:cNvSpPr txBox="1">
            <a:spLocks/>
          </p:cNvSpPr>
          <p:nvPr/>
        </p:nvSpPr>
        <p:spPr bwMode="auto">
          <a:xfrm>
            <a:off x="3331317" y="32355"/>
            <a:ext cx="676136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Enhancement Resonator </a:t>
            </a:r>
            <a:r>
              <a:rPr lang="de-DE" kern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 HHG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A6A4918-CCEA-4CB2-BBCB-C64DED413C41}"/>
              </a:ext>
            </a:extLst>
          </p:cNvPr>
          <p:cNvCxnSpPr>
            <a:cxnSpLocks/>
          </p:cNvCxnSpPr>
          <p:nvPr/>
        </p:nvCxnSpPr>
        <p:spPr>
          <a:xfrm>
            <a:off x="1151477" y="5445224"/>
            <a:ext cx="9535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1A6A88C-1874-4F30-A0DC-BDD9682718A3}"/>
              </a:ext>
            </a:extLst>
          </p:cNvPr>
          <p:cNvGrpSpPr/>
          <p:nvPr/>
        </p:nvGrpSpPr>
        <p:grpSpPr>
          <a:xfrm>
            <a:off x="7380875" y="478932"/>
            <a:ext cx="4670073" cy="6183058"/>
            <a:chOff x="7380875" y="478932"/>
            <a:chExt cx="4670073" cy="618305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9F4E22-BEA0-4A3C-BC59-CCE0A6F5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875" y="478932"/>
              <a:ext cx="4670073" cy="61830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55872A-2CE6-4952-8027-318CC2C9B278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440" y="2132856"/>
              <a:ext cx="504056" cy="3600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9EC4D4-EA40-4DD3-B1CD-06DFB37DE7C6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440" y="2132856"/>
              <a:ext cx="216024" cy="31683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5D3BC83-D066-426E-A1C9-544489B1E6CA}"/>
                </a:ext>
              </a:extLst>
            </p:cNvPr>
            <p:cNvCxnSpPr>
              <a:cxnSpLocks/>
            </p:cNvCxnSpPr>
            <p:nvPr/>
          </p:nvCxnSpPr>
          <p:spPr>
            <a:xfrm>
              <a:off x="9785022" y="2132856"/>
              <a:ext cx="487442" cy="31683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738142D-CBAB-40AA-A5F1-829C78878B3A}"/>
                </a:ext>
              </a:extLst>
            </p:cNvPr>
            <p:cNvCxnSpPr>
              <a:cxnSpLocks/>
            </p:cNvCxnSpPr>
            <p:nvPr/>
          </p:nvCxnSpPr>
          <p:spPr>
            <a:xfrm>
              <a:off x="9785022" y="2132856"/>
              <a:ext cx="127402" cy="31683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AA24CCE-F044-49C5-B351-47008231323E}"/>
                </a:ext>
              </a:extLst>
            </p:cNvPr>
            <p:cNvCxnSpPr>
              <a:cxnSpLocks/>
            </p:cNvCxnSpPr>
            <p:nvPr/>
          </p:nvCxnSpPr>
          <p:spPr>
            <a:xfrm>
              <a:off x="9556475" y="2132856"/>
              <a:ext cx="355949" cy="316098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40BF5CF-B29B-4973-8A9D-03398C3B078E}"/>
                </a:ext>
              </a:extLst>
            </p:cNvPr>
            <p:cNvCxnSpPr>
              <a:cxnSpLocks/>
            </p:cNvCxnSpPr>
            <p:nvPr/>
          </p:nvCxnSpPr>
          <p:spPr>
            <a:xfrm>
              <a:off x="9552384" y="2132856"/>
              <a:ext cx="0" cy="31683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CF0C185-5526-459E-B17C-ED671C8810BA}"/>
                </a:ext>
              </a:extLst>
            </p:cNvPr>
            <p:cNvCxnSpPr>
              <a:cxnSpLocks/>
            </p:cNvCxnSpPr>
            <p:nvPr/>
          </p:nvCxnSpPr>
          <p:spPr>
            <a:xfrm>
              <a:off x="9285058" y="2132856"/>
              <a:ext cx="267326" cy="316098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933C081-858A-4B2E-B220-463CCFBDB7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9154" y="2132856"/>
              <a:ext cx="171813" cy="237626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8E51E55-CF21-484E-ADF8-06B3227760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5064" y="2712123"/>
              <a:ext cx="31140" cy="17969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BF72631-FCF6-420F-8997-2F5823FA3477}"/>
                </a:ext>
              </a:extLst>
            </p:cNvPr>
            <p:cNvCxnSpPr>
              <a:cxnSpLocks/>
            </p:cNvCxnSpPr>
            <p:nvPr/>
          </p:nvCxnSpPr>
          <p:spPr>
            <a:xfrm>
              <a:off x="9136204" y="2712123"/>
              <a:ext cx="247715" cy="28616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33E1687-C472-4A0A-AD1C-0320003D2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3919" y="2204864"/>
              <a:ext cx="23703" cy="336886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D6DACE3-2FEF-40D2-B48E-30BBBDA6AB57}"/>
                </a:ext>
              </a:extLst>
            </p:cNvPr>
            <p:cNvCxnSpPr>
              <a:cxnSpLocks/>
            </p:cNvCxnSpPr>
            <p:nvPr/>
          </p:nvCxnSpPr>
          <p:spPr>
            <a:xfrm>
              <a:off x="9415059" y="2204864"/>
              <a:ext cx="315673" cy="336886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AAB870B-BAB1-4A69-8BAE-4346A70F2670}"/>
                </a:ext>
              </a:extLst>
            </p:cNvPr>
            <p:cNvCxnSpPr>
              <a:cxnSpLocks/>
            </p:cNvCxnSpPr>
            <p:nvPr/>
          </p:nvCxnSpPr>
          <p:spPr>
            <a:xfrm>
              <a:off x="9655337" y="2204864"/>
              <a:ext cx="67439" cy="336886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3D68C8F-F12F-48FF-A364-A71B29BA42E1}"/>
                </a:ext>
              </a:extLst>
            </p:cNvPr>
            <p:cNvCxnSpPr>
              <a:cxnSpLocks/>
            </p:cNvCxnSpPr>
            <p:nvPr/>
          </p:nvCxnSpPr>
          <p:spPr>
            <a:xfrm>
              <a:off x="9655336" y="2204864"/>
              <a:ext cx="485635" cy="336886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10FB7B3-2C0F-4320-8099-67E9114FB760}"/>
                </a:ext>
              </a:extLst>
            </p:cNvPr>
            <p:cNvCxnSpPr>
              <a:cxnSpLocks/>
            </p:cNvCxnSpPr>
            <p:nvPr/>
          </p:nvCxnSpPr>
          <p:spPr>
            <a:xfrm>
              <a:off x="9904321" y="2204864"/>
              <a:ext cx="236650" cy="336886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2E6341-0C02-4BF2-9989-941998679FCD}"/>
                </a:ext>
              </a:extLst>
            </p:cNvPr>
            <p:cNvCxnSpPr>
              <a:cxnSpLocks/>
            </p:cNvCxnSpPr>
            <p:nvPr/>
          </p:nvCxnSpPr>
          <p:spPr>
            <a:xfrm>
              <a:off x="9903691" y="2204864"/>
              <a:ext cx="582220" cy="30149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F7A8B4CF-AB1E-4D4D-8108-C8E01CF02635}"/>
              </a:ext>
            </a:extLst>
          </p:cNvPr>
          <p:cNvSpPr/>
          <p:nvPr/>
        </p:nvSpPr>
        <p:spPr>
          <a:xfrm>
            <a:off x="2167291" y="5254439"/>
            <a:ext cx="37240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~ 0.1 Hz signal rate (ionization)</a:t>
            </a:r>
            <a:endParaRPr lang="en-US" altLang="ja-JP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0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conf\Ringberg2016\CombAnimationIR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74" y="662990"/>
            <a:ext cx="4456121" cy="12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6704" y="404665"/>
            <a:ext cx="5295681" cy="581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256703" y="2083782"/>
            <a:ext cx="5101936" cy="0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2" idx="1"/>
          </p:cNvCxnSpPr>
          <p:nvPr/>
        </p:nvCxnSpPr>
        <p:spPr>
          <a:xfrm flipV="1">
            <a:off x="4256703" y="695282"/>
            <a:ext cx="0" cy="1388501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92073" y="792154"/>
            <a:ext cx="0" cy="12916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13598" y="423934"/>
            <a:ext cx="32469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fixed point (noise source dependent)</a:t>
            </a:r>
            <a:endParaRPr lang="en-US" sz="1600" dirty="0"/>
          </a:p>
        </p:txBody>
      </p:sp>
      <p:pic>
        <p:nvPicPr>
          <p:cNvPr id="9219" name="Picture 3" descr="E:\conf\Ringberg2016\CombAnimationIR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80" y="4050227"/>
            <a:ext cx="4336467" cy="9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362926" y="3673102"/>
            <a:ext cx="5154055" cy="565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04509" y="3507495"/>
            <a:ext cx="5154055" cy="565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00071" y="5200359"/>
            <a:ext cx="4965492" cy="0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04508" y="3865957"/>
            <a:ext cx="0" cy="1351368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532429" y="5326068"/>
            <a:ext cx="1023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frequency</a:t>
            </a:r>
            <a:endParaRPr lang="en-US" sz="1600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824504" y="2929336"/>
            <a:ext cx="21409" cy="34519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18" y="2636913"/>
            <a:ext cx="174508" cy="72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1332" y="2636913"/>
            <a:ext cx="174508" cy="72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 flipH="1" flipV="1">
            <a:off x="3462197" y="2999149"/>
            <a:ext cx="3425893" cy="21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832132" y="2751252"/>
            <a:ext cx="14798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830710" y="2751252"/>
            <a:ext cx="1354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Cavity stabilized</a:t>
            </a:r>
          </a:p>
          <a:p>
            <a:r>
              <a:rPr lang="en-US" altLang="ja-JP" sz="1400" dirty="0" err="1"/>
              <a:t>cw</a:t>
            </a:r>
            <a:r>
              <a:rPr lang="en-US" altLang="ja-JP" sz="1400" dirty="0"/>
              <a:t> laser</a:t>
            </a:r>
            <a:endParaRPr lang="en-US" sz="1400" dirty="0"/>
          </a:p>
        </p:txBody>
      </p:sp>
      <p:sp>
        <p:nvSpPr>
          <p:cNvPr id="9225" name="Rectangle 9224"/>
          <p:cNvSpPr/>
          <p:nvPr/>
        </p:nvSpPr>
        <p:spPr>
          <a:xfrm>
            <a:off x="6415405" y="3553272"/>
            <a:ext cx="7873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sz="1400" dirty="0"/>
              <a:t>1033nm</a:t>
            </a:r>
            <a:endParaRPr lang="en-US" sz="1400" dirty="0"/>
          </a:p>
        </p:txBody>
      </p:sp>
      <p:sp>
        <p:nvSpPr>
          <p:cNvPr id="9226" name="Rectangle 9225"/>
          <p:cNvSpPr/>
          <p:nvPr/>
        </p:nvSpPr>
        <p:spPr>
          <a:xfrm>
            <a:off x="2279576" y="423934"/>
            <a:ext cx="8280920" cy="20689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03512" y="1052737"/>
            <a:ext cx="117961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/>
              <a:t>Comb w/o </a:t>
            </a:r>
          </a:p>
          <a:p>
            <a:r>
              <a:rPr lang="en-US" altLang="ja-JP" sz="1600" dirty="0"/>
              <a:t>stabilization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2279576" y="2584174"/>
            <a:ext cx="8280920" cy="42292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544272" y="2060848"/>
            <a:ext cx="1023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frequency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1308875" y="4861212"/>
            <a:ext cx="193206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/>
              <a:t>Comb stabilized</a:t>
            </a:r>
          </a:p>
          <a:p>
            <a:r>
              <a:rPr lang="en-US" altLang="ja-JP" sz="1600" dirty="0"/>
              <a:t>to </a:t>
            </a:r>
            <a:r>
              <a:rPr lang="en-US" altLang="ja-JP" sz="1600" dirty="0" err="1"/>
              <a:t>cw</a:t>
            </a:r>
            <a:r>
              <a:rPr lang="en-US" altLang="ja-JP" sz="1600" dirty="0"/>
              <a:t> reference laser</a:t>
            </a:r>
            <a:endParaRPr lang="en-US" sz="1600" dirty="0"/>
          </a:p>
        </p:txBody>
      </p:sp>
      <p:cxnSp>
        <p:nvCxnSpPr>
          <p:cNvPr id="9228" name="Straight Arrow Connector 9227"/>
          <p:cNvCxnSpPr/>
          <p:nvPr/>
        </p:nvCxnSpPr>
        <p:spPr>
          <a:xfrm flipV="1">
            <a:off x="6616902" y="5326069"/>
            <a:ext cx="0" cy="295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032104" y="5330710"/>
            <a:ext cx="0" cy="295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1" name="Straight Connector 9230"/>
          <p:cNvCxnSpPr/>
          <p:nvPr/>
        </p:nvCxnSpPr>
        <p:spPr>
          <a:xfrm>
            <a:off x="6616902" y="5621586"/>
            <a:ext cx="415202" cy="46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2" name="Group 9231"/>
          <p:cNvGrpSpPr/>
          <p:nvPr/>
        </p:nvGrpSpPr>
        <p:grpSpPr>
          <a:xfrm>
            <a:off x="6463240" y="5611215"/>
            <a:ext cx="765345" cy="300158"/>
            <a:chOff x="4956736" y="5800623"/>
            <a:chExt cx="415202" cy="300158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4956736" y="5800623"/>
              <a:ext cx="0" cy="2955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5371938" y="5805264"/>
              <a:ext cx="0" cy="2955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956736" y="6096140"/>
              <a:ext cx="415202" cy="46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6285858" y="5916014"/>
            <a:ext cx="1106286" cy="300158"/>
            <a:chOff x="4956732" y="5800623"/>
            <a:chExt cx="415206" cy="300158"/>
          </a:xfrm>
        </p:grpSpPr>
        <p:cxnSp>
          <p:nvCxnSpPr>
            <p:cNvPr id="59" name="Straight Arrow Connector 58"/>
            <p:cNvCxnSpPr/>
            <p:nvPr/>
          </p:nvCxnSpPr>
          <p:spPr>
            <a:xfrm flipV="1">
              <a:off x="4956736" y="5800623"/>
              <a:ext cx="0" cy="2955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371938" y="5805264"/>
              <a:ext cx="0" cy="2955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956732" y="6096140"/>
              <a:ext cx="415202" cy="46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5376367" y="6381328"/>
            <a:ext cx="3844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Noise cancellation by two-photon excitation</a:t>
            </a:r>
          </a:p>
        </p:txBody>
      </p:sp>
      <p:sp>
        <p:nvSpPr>
          <p:cNvPr id="42" name="Rectangle 20"/>
          <p:cNvSpPr/>
          <p:nvPr/>
        </p:nvSpPr>
        <p:spPr>
          <a:xfrm>
            <a:off x="7392133" y="3356993"/>
            <a:ext cx="2042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= 60.8nm x 17th </a:t>
            </a:r>
          </a:p>
          <a:p>
            <a:r>
              <a:rPr lang="en-US" altLang="ja-JP" sz="1600" dirty="0"/>
              <a:t>(transition frequency) 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 rot="18837366">
            <a:off x="6826345" y="2626814"/>
            <a:ext cx="110382" cy="6287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BAEE124C-B586-4AA8-B48D-9A9FFCF5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672" y="15056"/>
            <a:ext cx="4718622" cy="52222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Stabilization of frequency comb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59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2">
            <a:extLst>
              <a:ext uri="{FF2B5EF4-FFF2-40B4-BE49-F238E27FC236}">
                <a16:creationId xmlns:a16="http://schemas.microsoft.com/office/drawing/2014/main" id="{C7083941-ED1C-4A42-A3EC-83F674651D14}"/>
              </a:ext>
            </a:extLst>
          </p:cNvPr>
          <p:cNvSpPr/>
          <p:nvPr/>
        </p:nvSpPr>
        <p:spPr>
          <a:xfrm>
            <a:off x="4271786" y="849264"/>
            <a:ext cx="886785" cy="613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FFFFFF"/>
              </a:solidFill>
              <a:latin typeface="Frutiger LT Com 55 Roman"/>
            </a:endParaRPr>
          </a:p>
        </p:txBody>
      </p:sp>
      <p:grpSp>
        <p:nvGrpSpPr>
          <p:cNvPr id="8" name="Gruppieren 68">
            <a:extLst>
              <a:ext uri="{FF2B5EF4-FFF2-40B4-BE49-F238E27FC236}">
                <a16:creationId xmlns:a16="http://schemas.microsoft.com/office/drawing/2014/main" id="{ABB24869-52B9-4804-8712-285AF69F728D}"/>
              </a:ext>
            </a:extLst>
          </p:cNvPr>
          <p:cNvGrpSpPr/>
          <p:nvPr/>
        </p:nvGrpSpPr>
        <p:grpSpPr>
          <a:xfrm>
            <a:off x="4777107" y="1227343"/>
            <a:ext cx="132773" cy="129162"/>
            <a:chOff x="1028700" y="4832350"/>
            <a:chExt cx="445540" cy="433419"/>
          </a:xfrm>
        </p:grpSpPr>
        <p:sp>
          <p:nvSpPr>
            <p:cNvPr id="21" name="Rechteck 69">
              <a:extLst>
                <a:ext uri="{FF2B5EF4-FFF2-40B4-BE49-F238E27FC236}">
                  <a16:creationId xmlns:a16="http://schemas.microsoft.com/office/drawing/2014/main" id="{BB8593E4-02DE-4FCE-94BD-BC39EBA335F2}"/>
                </a:ext>
              </a:extLst>
            </p:cNvPr>
            <p:cNvSpPr/>
            <p:nvPr/>
          </p:nvSpPr>
          <p:spPr>
            <a:xfrm>
              <a:off x="1042240" y="4833769"/>
              <a:ext cx="432000" cy="43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000" dirty="0">
                <a:solidFill>
                  <a:srgbClr val="FFFFFF"/>
                </a:solidFill>
                <a:latin typeface="Frutiger LT Com 55 Roman"/>
              </a:endParaRPr>
            </a:p>
          </p:txBody>
        </p:sp>
        <p:cxnSp>
          <p:nvCxnSpPr>
            <p:cNvPr id="22" name="Gerader Verbinder 22">
              <a:extLst>
                <a:ext uri="{FF2B5EF4-FFF2-40B4-BE49-F238E27FC236}">
                  <a16:creationId xmlns:a16="http://schemas.microsoft.com/office/drawing/2014/main" id="{F37D00B0-BA2F-4963-BA5F-8B0B1850C507}"/>
                </a:ext>
              </a:extLst>
            </p:cNvPr>
            <p:cNvCxnSpPr/>
            <p:nvPr/>
          </p:nvCxnSpPr>
          <p:spPr>
            <a:xfrm>
              <a:off x="1028700" y="4832350"/>
              <a:ext cx="445540" cy="4334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hteck 17">
            <a:extLst>
              <a:ext uri="{FF2B5EF4-FFF2-40B4-BE49-F238E27FC236}">
                <a16:creationId xmlns:a16="http://schemas.microsoft.com/office/drawing/2014/main" id="{4EB0E668-99D3-4A47-9DFB-545173B4F8B3}"/>
              </a:ext>
            </a:extLst>
          </p:cNvPr>
          <p:cNvSpPr/>
          <p:nvPr/>
        </p:nvSpPr>
        <p:spPr>
          <a:xfrm rot="2700000">
            <a:off x="4529416" y="924948"/>
            <a:ext cx="58491" cy="1547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FFFFFF"/>
              </a:solidFill>
              <a:latin typeface="Frutiger LT Com 55 Roman"/>
            </a:endParaRPr>
          </a:p>
        </p:txBody>
      </p:sp>
      <p:grpSp>
        <p:nvGrpSpPr>
          <p:cNvPr id="10" name="Gruppieren 19">
            <a:extLst>
              <a:ext uri="{FF2B5EF4-FFF2-40B4-BE49-F238E27FC236}">
                <a16:creationId xmlns:a16="http://schemas.microsoft.com/office/drawing/2014/main" id="{4C809580-6213-4E36-A1CB-C5904DDB01F8}"/>
              </a:ext>
            </a:extLst>
          </p:cNvPr>
          <p:cNvGrpSpPr/>
          <p:nvPr/>
        </p:nvGrpSpPr>
        <p:grpSpPr>
          <a:xfrm rot="16200000">
            <a:off x="4514281" y="1232506"/>
            <a:ext cx="132773" cy="129162"/>
            <a:chOff x="1028700" y="4832350"/>
            <a:chExt cx="445540" cy="433419"/>
          </a:xfrm>
        </p:grpSpPr>
        <p:sp>
          <p:nvSpPr>
            <p:cNvPr id="19" name="Rechteck 20">
              <a:extLst>
                <a:ext uri="{FF2B5EF4-FFF2-40B4-BE49-F238E27FC236}">
                  <a16:creationId xmlns:a16="http://schemas.microsoft.com/office/drawing/2014/main" id="{F17CE59E-18B2-4078-BB36-DBBB43B28373}"/>
                </a:ext>
              </a:extLst>
            </p:cNvPr>
            <p:cNvSpPr/>
            <p:nvPr/>
          </p:nvSpPr>
          <p:spPr>
            <a:xfrm>
              <a:off x="1042240" y="4833769"/>
              <a:ext cx="432000" cy="43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000" dirty="0">
                <a:solidFill>
                  <a:srgbClr val="FFFFFF"/>
                </a:solidFill>
                <a:latin typeface="Frutiger LT Com 55 Roman"/>
              </a:endParaRPr>
            </a:p>
          </p:txBody>
        </p:sp>
        <p:cxnSp>
          <p:nvCxnSpPr>
            <p:cNvPr id="20" name="Gerader Verbinder 22">
              <a:extLst>
                <a:ext uri="{FF2B5EF4-FFF2-40B4-BE49-F238E27FC236}">
                  <a16:creationId xmlns:a16="http://schemas.microsoft.com/office/drawing/2014/main" id="{3D1C72EB-7A88-48F5-8230-E871521DEEE4}"/>
                </a:ext>
              </a:extLst>
            </p:cNvPr>
            <p:cNvCxnSpPr/>
            <p:nvPr/>
          </p:nvCxnSpPr>
          <p:spPr>
            <a:xfrm>
              <a:off x="1028700" y="4832350"/>
              <a:ext cx="445540" cy="4334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25">
            <a:extLst>
              <a:ext uri="{FF2B5EF4-FFF2-40B4-BE49-F238E27FC236}">
                <a16:creationId xmlns:a16="http://schemas.microsoft.com/office/drawing/2014/main" id="{B0A3E19A-0954-46CB-8C1F-B9D6425591F0}"/>
              </a:ext>
            </a:extLst>
          </p:cNvPr>
          <p:cNvSpPr/>
          <p:nvPr/>
        </p:nvSpPr>
        <p:spPr>
          <a:xfrm rot="18900000" flipH="1">
            <a:off x="4840566" y="928529"/>
            <a:ext cx="58491" cy="1547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FFFFFF"/>
              </a:solidFill>
              <a:latin typeface="Frutiger LT Com 55 Roman"/>
            </a:endParaRPr>
          </a:p>
        </p:txBody>
      </p:sp>
      <p:cxnSp>
        <p:nvCxnSpPr>
          <p:cNvPr id="12" name="Gerade Verbindung mit Pfeil 26">
            <a:extLst>
              <a:ext uri="{FF2B5EF4-FFF2-40B4-BE49-F238E27FC236}">
                <a16:creationId xmlns:a16="http://schemas.microsoft.com/office/drawing/2014/main" id="{2429682A-D642-424E-B9DD-B4AF646216F5}"/>
              </a:ext>
            </a:extLst>
          </p:cNvPr>
          <p:cNvCxnSpPr>
            <a:cxnSpLocks/>
          </p:cNvCxnSpPr>
          <p:nvPr/>
        </p:nvCxnSpPr>
        <p:spPr>
          <a:xfrm>
            <a:off x="2207568" y="1300363"/>
            <a:ext cx="756084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21">
            <a:extLst>
              <a:ext uri="{FF2B5EF4-FFF2-40B4-BE49-F238E27FC236}">
                <a16:creationId xmlns:a16="http://schemas.microsoft.com/office/drawing/2014/main" id="{BF8B2413-11AA-4EC6-ADC6-8EEABA779418}"/>
              </a:ext>
            </a:extLst>
          </p:cNvPr>
          <p:cNvCxnSpPr/>
          <p:nvPr/>
        </p:nvCxnSpPr>
        <p:spPr>
          <a:xfrm flipH="1" flipV="1">
            <a:off x="4847129" y="1022584"/>
            <a:ext cx="0" cy="2713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28">
            <a:extLst>
              <a:ext uri="{FF2B5EF4-FFF2-40B4-BE49-F238E27FC236}">
                <a16:creationId xmlns:a16="http://schemas.microsoft.com/office/drawing/2014/main" id="{F1E020FE-C108-40F8-B915-D293AD6F56A7}"/>
              </a:ext>
            </a:extLst>
          </p:cNvPr>
          <p:cNvSpPr txBox="1"/>
          <p:nvPr/>
        </p:nvSpPr>
        <p:spPr>
          <a:xfrm>
            <a:off x="4215228" y="476672"/>
            <a:ext cx="97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double-pulse </a:t>
            </a:r>
            <a:b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generation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51BFC1B8-66F2-4443-8F68-9B9C90200467}"/>
              </a:ext>
            </a:extLst>
          </p:cNvPr>
          <p:cNvSpPr/>
          <p:nvPr/>
        </p:nvSpPr>
        <p:spPr>
          <a:xfrm>
            <a:off x="1641089" y="813145"/>
            <a:ext cx="846521" cy="814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Yb:KYW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mode-locked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oscillator</a:t>
            </a:r>
          </a:p>
        </p:txBody>
      </p:sp>
      <p:cxnSp>
        <p:nvCxnSpPr>
          <p:cNvPr id="16" name="Gerade Verbindung mit Pfeil 71">
            <a:extLst>
              <a:ext uri="{FF2B5EF4-FFF2-40B4-BE49-F238E27FC236}">
                <a16:creationId xmlns:a16="http://schemas.microsoft.com/office/drawing/2014/main" id="{23F0D79C-69C7-421E-B755-3C193CFE05F5}"/>
              </a:ext>
            </a:extLst>
          </p:cNvPr>
          <p:cNvCxnSpPr/>
          <p:nvPr/>
        </p:nvCxnSpPr>
        <p:spPr>
          <a:xfrm flipH="1" flipV="1">
            <a:off x="4578673" y="1023765"/>
            <a:ext cx="0" cy="2713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72">
            <a:extLst>
              <a:ext uri="{FF2B5EF4-FFF2-40B4-BE49-F238E27FC236}">
                <a16:creationId xmlns:a16="http://schemas.microsoft.com/office/drawing/2014/main" id="{BF45EEFC-E371-4000-802E-5A2408D47505}"/>
              </a:ext>
            </a:extLst>
          </p:cNvPr>
          <p:cNvCxnSpPr/>
          <p:nvPr/>
        </p:nvCxnSpPr>
        <p:spPr>
          <a:xfrm flipV="1">
            <a:off x="4573954" y="1027006"/>
            <a:ext cx="277168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64">
            <a:extLst>
              <a:ext uri="{FF2B5EF4-FFF2-40B4-BE49-F238E27FC236}">
                <a16:creationId xmlns:a16="http://schemas.microsoft.com/office/drawing/2014/main" id="{C804C3EA-4E0B-4A7F-A50A-E0C172F17B07}"/>
              </a:ext>
            </a:extLst>
          </p:cNvPr>
          <p:cNvSpPr/>
          <p:nvPr/>
        </p:nvSpPr>
        <p:spPr>
          <a:xfrm>
            <a:off x="5196472" y="814700"/>
            <a:ext cx="645624" cy="81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Pre-Amplifier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Yb:LuAG</a:t>
            </a:r>
            <a:b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57A5565-F626-44CF-9623-090B67E6645E}"/>
              </a:ext>
            </a:extLst>
          </p:cNvPr>
          <p:cNvGrpSpPr/>
          <p:nvPr/>
        </p:nvGrpSpPr>
        <p:grpSpPr>
          <a:xfrm>
            <a:off x="6701594" y="404665"/>
            <a:ext cx="3849319" cy="1251425"/>
            <a:chOff x="3949846" y="4283960"/>
            <a:chExt cx="5014642" cy="163027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BBAB09F-4EBE-4634-A45C-4AE155AA1B8E}"/>
                </a:ext>
              </a:extLst>
            </p:cNvPr>
            <p:cNvGrpSpPr/>
            <p:nvPr/>
          </p:nvGrpSpPr>
          <p:grpSpPr>
            <a:xfrm>
              <a:off x="7354149" y="4283960"/>
              <a:ext cx="1610339" cy="1630275"/>
              <a:chOff x="6706957" y="2694477"/>
              <a:chExt cx="2113515" cy="2139681"/>
            </a:xfrm>
          </p:grpSpPr>
          <p:sp>
            <p:nvSpPr>
              <p:cNvPr id="56" name="Rechteck 90">
                <a:extLst>
                  <a:ext uri="{FF2B5EF4-FFF2-40B4-BE49-F238E27FC236}">
                    <a16:creationId xmlns:a16="http://schemas.microsoft.com/office/drawing/2014/main" id="{1B9584C7-39DB-42C2-A5CD-8469E9DC1ABD}"/>
                  </a:ext>
                </a:extLst>
              </p:cNvPr>
              <p:cNvSpPr/>
              <p:nvPr/>
            </p:nvSpPr>
            <p:spPr>
              <a:xfrm>
                <a:off x="6706957" y="3413060"/>
                <a:ext cx="2113515" cy="14210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00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>
                <a:extLst>
                  <a:ext uri="{FF2B5EF4-FFF2-40B4-BE49-F238E27FC236}">
                    <a16:creationId xmlns:a16="http://schemas.microsoft.com/office/drawing/2014/main" id="{482CA9CB-196C-4D42-9E7C-3D747B551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8547" y="2694477"/>
                <a:ext cx="2061925" cy="6841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HHG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enhancement</a:t>
                </a: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resonator</a:t>
                </a:r>
                <a:endParaRPr lang="de-DE" sz="10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8" name="Gruppieren 94">
                <a:extLst>
                  <a:ext uri="{FF2B5EF4-FFF2-40B4-BE49-F238E27FC236}">
                    <a16:creationId xmlns:a16="http://schemas.microsoft.com/office/drawing/2014/main" id="{22C3D3B8-AD98-41B6-B835-575C607B31F3}"/>
                  </a:ext>
                </a:extLst>
              </p:cNvPr>
              <p:cNvGrpSpPr/>
              <p:nvPr/>
            </p:nvGrpSpPr>
            <p:grpSpPr>
              <a:xfrm>
                <a:off x="6810907" y="3768174"/>
                <a:ext cx="1937969" cy="830086"/>
                <a:chOff x="6995831" y="2435770"/>
                <a:chExt cx="1996691" cy="855239"/>
              </a:xfrm>
            </p:grpSpPr>
            <p:sp>
              <p:nvSpPr>
                <p:cNvPr id="60" name="Rechteck 111">
                  <a:extLst>
                    <a:ext uri="{FF2B5EF4-FFF2-40B4-BE49-F238E27FC236}">
                      <a16:creationId xmlns:a16="http://schemas.microsoft.com/office/drawing/2014/main" id="{2E6079D2-2C54-4B22-B058-37F344183767}"/>
                    </a:ext>
                  </a:extLst>
                </p:cNvPr>
                <p:cNvSpPr/>
                <p:nvPr/>
              </p:nvSpPr>
              <p:spPr>
                <a:xfrm rot="20640000" flipH="1">
                  <a:off x="7003997" y="2818578"/>
                  <a:ext cx="1781492" cy="137511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61" name="Rechteck 112">
                  <a:extLst>
                    <a:ext uri="{FF2B5EF4-FFF2-40B4-BE49-F238E27FC236}">
                      <a16:creationId xmlns:a16="http://schemas.microsoft.com/office/drawing/2014/main" id="{E4BEABAA-46E5-4C3C-87AC-A16BD17E98F1}"/>
                    </a:ext>
                  </a:extLst>
                </p:cNvPr>
                <p:cNvSpPr/>
                <p:nvPr/>
              </p:nvSpPr>
              <p:spPr>
                <a:xfrm>
                  <a:off x="7037747" y="3065574"/>
                  <a:ext cx="1781492" cy="137511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62" name="AutoShape 21">
                  <a:extLst>
                    <a:ext uri="{FF2B5EF4-FFF2-40B4-BE49-F238E27FC236}">
                      <a16:creationId xmlns:a16="http://schemas.microsoft.com/office/drawing/2014/main" id="{9E7D8380-8D09-4F7D-83AE-12A135C70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 flipH="1">
                  <a:off x="8290316" y="2208312"/>
                  <a:ext cx="184226" cy="836453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7200 w 21600"/>
                    <a:gd name="T13" fmla="*/ 7200 h 21600"/>
                    <a:gd name="T14" fmla="*/ 14400 w 21600"/>
                    <a:gd name="T15" fmla="*/ 144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08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63" name="Rechteck 114">
                  <a:extLst>
                    <a:ext uri="{FF2B5EF4-FFF2-40B4-BE49-F238E27FC236}">
                      <a16:creationId xmlns:a16="http://schemas.microsoft.com/office/drawing/2014/main" id="{8690B020-5E94-411F-91CD-2325EE604DD8}"/>
                    </a:ext>
                  </a:extLst>
                </p:cNvPr>
                <p:cNvSpPr/>
                <p:nvPr/>
              </p:nvSpPr>
              <p:spPr>
                <a:xfrm rot="960000">
                  <a:off x="7102373" y="2803439"/>
                  <a:ext cx="1781492" cy="137511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64" name="AutoShape 21">
                  <a:extLst>
                    <a:ext uri="{FF2B5EF4-FFF2-40B4-BE49-F238E27FC236}">
                      <a16:creationId xmlns:a16="http://schemas.microsoft.com/office/drawing/2014/main" id="{A1C5267B-3E86-4A3C-A812-EA75B988D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7446818" y="2208312"/>
                  <a:ext cx="184226" cy="836453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7200 w 21600"/>
                    <a:gd name="T13" fmla="*/ 7200 h 21600"/>
                    <a:gd name="T14" fmla="*/ 14400 w 21600"/>
                    <a:gd name="T15" fmla="*/ 144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08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65" name="Freeform 5">
                  <a:extLst>
                    <a:ext uri="{FF2B5EF4-FFF2-40B4-BE49-F238E27FC236}">
                      <a16:creationId xmlns:a16="http://schemas.microsoft.com/office/drawing/2014/main" id="{74C21E49-1035-436E-8EA5-108800317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20000">
                  <a:off x="8693717" y="2439368"/>
                  <a:ext cx="152436" cy="347606"/>
                </a:xfrm>
                <a:custGeom>
                  <a:avLst/>
                  <a:gdLst>
                    <a:gd name="T0" fmla="*/ 232 w 240"/>
                    <a:gd name="T1" fmla="*/ 0 h 924"/>
                    <a:gd name="T2" fmla="*/ 0 w 240"/>
                    <a:gd name="T3" fmla="*/ 0 h 924"/>
                    <a:gd name="T4" fmla="*/ 0 w 240"/>
                    <a:gd name="T5" fmla="*/ 924 h 924"/>
                    <a:gd name="T6" fmla="*/ 240 w 240"/>
                    <a:gd name="T7" fmla="*/ 924 h 924"/>
                    <a:gd name="T8" fmla="*/ 192 w 240"/>
                    <a:gd name="T9" fmla="*/ 792 h 924"/>
                    <a:gd name="T10" fmla="*/ 160 w 240"/>
                    <a:gd name="T11" fmla="*/ 636 h 924"/>
                    <a:gd name="T12" fmla="*/ 148 w 240"/>
                    <a:gd name="T13" fmla="*/ 484 h 924"/>
                    <a:gd name="T14" fmla="*/ 156 w 240"/>
                    <a:gd name="T15" fmla="*/ 328 h 924"/>
                    <a:gd name="T16" fmla="*/ 180 w 240"/>
                    <a:gd name="T17" fmla="*/ 168 h 924"/>
                    <a:gd name="T18" fmla="*/ 232 w 240"/>
                    <a:gd name="T19" fmla="*/ 0 h 924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097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097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545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545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694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810 w 10000"/>
                    <a:gd name="connsiteY6" fmla="*/ 5144 h 10000"/>
                    <a:gd name="connsiteX7" fmla="*/ 7694 w 10000"/>
                    <a:gd name="connsiteY7" fmla="*/ 3503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810 w 10000"/>
                    <a:gd name="connsiteY6" fmla="*/ 5144 h 10000"/>
                    <a:gd name="connsiteX7" fmla="*/ 7993 w 10000"/>
                    <a:gd name="connsiteY7" fmla="*/ 3268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00" h="10000">
                      <a:moveTo>
                        <a:pt x="9667" y="0"/>
                      </a:moveTo>
                      <a:lnTo>
                        <a:pt x="0" y="0"/>
                      </a:lnTo>
                      <a:lnTo>
                        <a:pt x="0" y="10000"/>
                      </a:lnTo>
                      <a:lnTo>
                        <a:pt x="10000" y="10000"/>
                      </a:lnTo>
                      <a:lnTo>
                        <a:pt x="9045" y="8571"/>
                      </a:lnTo>
                      <a:cubicBezTo>
                        <a:pt x="8503" y="8052"/>
                        <a:pt x="8366" y="7454"/>
                        <a:pt x="8160" y="6883"/>
                      </a:cubicBezTo>
                      <a:cubicBezTo>
                        <a:pt x="7954" y="6312"/>
                        <a:pt x="7838" y="5747"/>
                        <a:pt x="7810" y="5144"/>
                      </a:cubicBezTo>
                      <a:cubicBezTo>
                        <a:pt x="7782" y="4542"/>
                        <a:pt x="7785" y="3841"/>
                        <a:pt x="7993" y="3268"/>
                      </a:cubicBezTo>
                      <a:cubicBezTo>
                        <a:pt x="8201" y="2694"/>
                        <a:pt x="8152" y="2131"/>
                        <a:pt x="8694" y="1536"/>
                      </a:cubicBezTo>
                      <a:lnTo>
                        <a:pt x="9667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33">
                  <a:extLst>
                    <a:ext uri="{FF2B5EF4-FFF2-40B4-BE49-F238E27FC236}">
                      <a16:creationId xmlns:a16="http://schemas.microsoft.com/office/drawing/2014/main" id="{D397AAF0-C4CE-4E6D-A845-1D6194B403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4598" y="2550377"/>
                  <a:ext cx="152676" cy="1526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Freeform 5">
                  <a:extLst>
                    <a:ext uri="{FF2B5EF4-FFF2-40B4-BE49-F238E27FC236}">
                      <a16:creationId xmlns:a16="http://schemas.microsoft.com/office/drawing/2014/main" id="{BD97D291-B8FC-4B7D-BB7A-93F698F73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290597" flipH="1">
                  <a:off x="7061691" y="2435770"/>
                  <a:ext cx="152436" cy="347606"/>
                </a:xfrm>
                <a:custGeom>
                  <a:avLst/>
                  <a:gdLst>
                    <a:gd name="T0" fmla="*/ 232 w 240"/>
                    <a:gd name="T1" fmla="*/ 0 h 924"/>
                    <a:gd name="T2" fmla="*/ 0 w 240"/>
                    <a:gd name="T3" fmla="*/ 0 h 924"/>
                    <a:gd name="T4" fmla="*/ 0 w 240"/>
                    <a:gd name="T5" fmla="*/ 924 h 924"/>
                    <a:gd name="T6" fmla="*/ 240 w 240"/>
                    <a:gd name="T7" fmla="*/ 924 h 924"/>
                    <a:gd name="T8" fmla="*/ 192 w 240"/>
                    <a:gd name="T9" fmla="*/ 792 h 924"/>
                    <a:gd name="T10" fmla="*/ 160 w 240"/>
                    <a:gd name="T11" fmla="*/ 636 h 924"/>
                    <a:gd name="T12" fmla="*/ 148 w 240"/>
                    <a:gd name="T13" fmla="*/ 484 h 924"/>
                    <a:gd name="T14" fmla="*/ 156 w 240"/>
                    <a:gd name="T15" fmla="*/ 328 h 924"/>
                    <a:gd name="T16" fmla="*/ 180 w 240"/>
                    <a:gd name="T17" fmla="*/ 168 h 924"/>
                    <a:gd name="T18" fmla="*/ 232 w 240"/>
                    <a:gd name="T19" fmla="*/ 0 h 924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097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097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545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545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694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810 w 10000"/>
                    <a:gd name="connsiteY6" fmla="*/ 5144 h 10000"/>
                    <a:gd name="connsiteX7" fmla="*/ 7694 w 10000"/>
                    <a:gd name="connsiteY7" fmla="*/ 3503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810 w 10000"/>
                    <a:gd name="connsiteY6" fmla="*/ 5144 h 10000"/>
                    <a:gd name="connsiteX7" fmla="*/ 7993 w 10000"/>
                    <a:gd name="connsiteY7" fmla="*/ 3268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00" h="10000">
                      <a:moveTo>
                        <a:pt x="9667" y="0"/>
                      </a:moveTo>
                      <a:lnTo>
                        <a:pt x="0" y="0"/>
                      </a:lnTo>
                      <a:lnTo>
                        <a:pt x="0" y="10000"/>
                      </a:lnTo>
                      <a:lnTo>
                        <a:pt x="10000" y="10000"/>
                      </a:lnTo>
                      <a:lnTo>
                        <a:pt x="9045" y="8571"/>
                      </a:lnTo>
                      <a:cubicBezTo>
                        <a:pt x="8503" y="8052"/>
                        <a:pt x="8366" y="7454"/>
                        <a:pt x="8160" y="6883"/>
                      </a:cubicBezTo>
                      <a:cubicBezTo>
                        <a:pt x="7954" y="6312"/>
                        <a:pt x="7838" y="5747"/>
                        <a:pt x="7810" y="5144"/>
                      </a:cubicBezTo>
                      <a:cubicBezTo>
                        <a:pt x="7782" y="4542"/>
                        <a:pt x="7785" y="3841"/>
                        <a:pt x="7993" y="3268"/>
                      </a:cubicBezTo>
                      <a:cubicBezTo>
                        <a:pt x="8201" y="2694"/>
                        <a:pt x="8152" y="2131"/>
                        <a:pt x="8694" y="1536"/>
                      </a:cubicBezTo>
                      <a:lnTo>
                        <a:pt x="9667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Rechteck 119">
                  <a:extLst>
                    <a:ext uri="{FF2B5EF4-FFF2-40B4-BE49-F238E27FC236}">
                      <a16:creationId xmlns:a16="http://schemas.microsoft.com/office/drawing/2014/main" id="{91D9B475-4C0E-4398-8329-39CB62F4CB11}"/>
                    </a:ext>
                  </a:extLst>
                </p:cNvPr>
                <p:cNvSpPr/>
                <p:nvPr/>
              </p:nvSpPr>
              <p:spPr>
                <a:xfrm rot="480000">
                  <a:off x="8805320" y="2945736"/>
                  <a:ext cx="125981" cy="334404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Rechteck 120">
                  <a:extLst>
                    <a:ext uri="{FF2B5EF4-FFF2-40B4-BE49-F238E27FC236}">
                      <a16:creationId xmlns:a16="http://schemas.microsoft.com/office/drawing/2014/main" id="{43C18F02-B13E-4A9B-AE55-3566F9D418AE}"/>
                    </a:ext>
                  </a:extLst>
                </p:cNvPr>
                <p:cNvSpPr/>
                <p:nvPr/>
              </p:nvSpPr>
              <p:spPr>
                <a:xfrm rot="21120000" flipH="1">
                  <a:off x="6995831" y="2956605"/>
                  <a:ext cx="125981" cy="334404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Gleichschenkliges Dreieck 121">
                  <a:extLst>
                    <a:ext uri="{FF2B5EF4-FFF2-40B4-BE49-F238E27FC236}">
                      <a16:creationId xmlns:a16="http://schemas.microsoft.com/office/drawing/2014/main" id="{63C62E40-433A-4501-A1D7-E8CC382C7BF6}"/>
                    </a:ext>
                  </a:extLst>
                </p:cNvPr>
                <p:cNvSpPr/>
                <p:nvPr/>
              </p:nvSpPr>
              <p:spPr>
                <a:xfrm rot="16200000">
                  <a:off x="8452357" y="2114989"/>
                  <a:ext cx="53052" cy="1027279"/>
                </a:xfrm>
                <a:prstGeom prst="triangle">
                  <a:avLst/>
                </a:prstGeom>
                <a:solidFill>
                  <a:srgbClr val="33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90B00D-F864-4B1D-91E7-FFB3173A2529}"/>
                </a:ext>
              </a:extLst>
            </p:cNvPr>
            <p:cNvGrpSpPr/>
            <p:nvPr/>
          </p:nvGrpSpPr>
          <p:grpSpPr>
            <a:xfrm>
              <a:off x="5549509" y="4283960"/>
              <a:ext cx="1534167" cy="1628403"/>
              <a:chOff x="4425591" y="2694478"/>
              <a:chExt cx="2013542" cy="2137225"/>
            </a:xfrm>
          </p:grpSpPr>
          <p:sp>
            <p:nvSpPr>
              <p:cNvPr id="42" name="Rechteck 81">
                <a:extLst>
                  <a:ext uri="{FF2B5EF4-FFF2-40B4-BE49-F238E27FC236}">
                    <a16:creationId xmlns:a16="http://schemas.microsoft.com/office/drawing/2014/main" id="{19777936-F397-48B3-A3A2-78D82F0F0016}"/>
                  </a:ext>
                </a:extLst>
              </p:cNvPr>
              <p:cNvSpPr/>
              <p:nvPr/>
            </p:nvSpPr>
            <p:spPr>
              <a:xfrm>
                <a:off x="4450744" y="3414166"/>
                <a:ext cx="1968357" cy="141753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00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 Box 44">
                <a:extLst>
                  <a:ext uri="{FF2B5EF4-FFF2-40B4-BE49-F238E27FC236}">
                    <a16:creationId xmlns:a16="http://schemas.microsoft.com/office/drawing/2014/main" id="{1ACD3702-D97C-4DC9-8B8C-F0C720A00D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5591" y="2694478"/>
                <a:ext cx="2013542" cy="68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nonlinear</a:t>
                </a: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pulse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compression</a:t>
                </a:r>
                <a:endParaRPr lang="de-DE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4" name="Gruppieren 83">
                <a:extLst>
                  <a:ext uri="{FF2B5EF4-FFF2-40B4-BE49-F238E27FC236}">
                    <a16:creationId xmlns:a16="http://schemas.microsoft.com/office/drawing/2014/main" id="{5DB2031B-E204-4AAD-9E2F-F0F0B4807556}"/>
                  </a:ext>
                </a:extLst>
              </p:cNvPr>
              <p:cNvGrpSpPr/>
              <p:nvPr/>
            </p:nvGrpSpPr>
            <p:grpSpPr>
              <a:xfrm>
                <a:off x="4530906" y="3782095"/>
                <a:ext cx="1802916" cy="571741"/>
                <a:chOff x="2618542" y="2471414"/>
                <a:chExt cx="2511536" cy="685129"/>
              </a:xfrm>
            </p:grpSpPr>
            <p:sp>
              <p:nvSpPr>
                <p:cNvPr id="46" name="Rechteck 132">
                  <a:extLst>
                    <a:ext uri="{FF2B5EF4-FFF2-40B4-BE49-F238E27FC236}">
                      <a16:creationId xmlns:a16="http://schemas.microsoft.com/office/drawing/2014/main" id="{5E85DE8B-D589-4C37-8D1E-880A5E5CD5F9}"/>
                    </a:ext>
                  </a:extLst>
                </p:cNvPr>
                <p:cNvSpPr/>
                <p:nvPr/>
              </p:nvSpPr>
              <p:spPr>
                <a:xfrm>
                  <a:off x="3712140" y="2611721"/>
                  <a:ext cx="305875" cy="399373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Freihandform 133">
                  <a:extLst>
                    <a:ext uri="{FF2B5EF4-FFF2-40B4-BE49-F238E27FC236}">
                      <a16:creationId xmlns:a16="http://schemas.microsoft.com/office/drawing/2014/main" id="{1740EB54-6E0A-43BA-8D1D-73401CEBE7A3}"/>
                    </a:ext>
                  </a:extLst>
                </p:cNvPr>
                <p:cNvSpPr/>
                <p:nvPr/>
              </p:nvSpPr>
              <p:spPr bwMode="auto">
                <a:xfrm rot="840000">
                  <a:off x="2787377" y="2782114"/>
                  <a:ext cx="2164595" cy="62739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10835"/>
                    <a:gd name="connsiteY0" fmla="*/ -5 h 1202874"/>
                    <a:gd name="connsiteX1" fmla="*/ 609222 w 4010835"/>
                    <a:gd name="connsiteY1" fmla="*/ 128118 h 1202874"/>
                    <a:gd name="connsiteX2" fmla="*/ 1358046 w 4010835"/>
                    <a:gd name="connsiteY2" fmla="*/ 249433 h 1202874"/>
                    <a:gd name="connsiteX3" fmla="*/ 2022806 w 4010835"/>
                    <a:gd name="connsiteY3" fmla="*/ 293252 h 1202874"/>
                    <a:gd name="connsiteX4" fmla="*/ 2637620 w 4010835"/>
                    <a:gd name="connsiteY4" fmla="*/ 255554 h 1202874"/>
                    <a:gd name="connsiteX5" fmla="*/ 3435158 w 4010835"/>
                    <a:gd name="connsiteY5" fmla="*/ 119270 h 1202874"/>
                    <a:gd name="connsiteX6" fmla="*/ 4008718 w 4010835"/>
                    <a:gd name="connsiteY6" fmla="*/ 10298 h 1202874"/>
                    <a:gd name="connsiteX7" fmla="*/ 4010831 w 4010835"/>
                    <a:gd name="connsiteY7" fmla="*/ 1198105 h 1202874"/>
                    <a:gd name="connsiteX8" fmla="*/ 3347208 w 4010835"/>
                    <a:gd name="connsiteY8" fmla="*/ 1063861 h 1202874"/>
                    <a:gd name="connsiteX9" fmla="*/ 2677394 w 4010835"/>
                    <a:gd name="connsiteY9" fmla="*/ 950562 h 1202874"/>
                    <a:gd name="connsiteX10" fmla="*/ 2014085 w 4010835"/>
                    <a:gd name="connsiteY10" fmla="*/ 903036 h 1202874"/>
                    <a:gd name="connsiteX11" fmla="*/ 1334279 w 4010835"/>
                    <a:gd name="connsiteY11" fmla="*/ 947119 h 1202874"/>
                    <a:gd name="connsiteX12" fmla="*/ 621543 w 4010835"/>
                    <a:gd name="connsiteY12" fmla="*/ 1069004 h 1202874"/>
                    <a:gd name="connsiteX13" fmla="*/ 0 w 4010835"/>
                    <a:gd name="connsiteY13" fmla="*/ 1202874 h 1202874"/>
                    <a:gd name="connsiteX14" fmla="*/ 1612 w 4010835"/>
                    <a:gd name="connsiteY14" fmla="*/ -5 h 1202874"/>
                    <a:gd name="connsiteX0" fmla="*/ 1612 w 4014207"/>
                    <a:gd name="connsiteY0" fmla="*/ -5 h 1220116"/>
                    <a:gd name="connsiteX1" fmla="*/ 609222 w 4014207"/>
                    <a:gd name="connsiteY1" fmla="*/ 128118 h 1220116"/>
                    <a:gd name="connsiteX2" fmla="*/ 1358046 w 4014207"/>
                    <a:gd name="connsiteY2" fmla="*/ 249433 h 1220116"/>
                    <a:gd name="connsiteX3" fmla="*/ 2022806 w 4014207"/>
                    <a:gd name="connsiteY3" fmla="*/ 293252 h 1220116"/>
                    <a:gd name="connsiteX4" fmla="*/ 2637620 w 4014207"/>
                    <a:gd name="connsiteY4" fmla="*/ 255554 h 1220116"/>
                    <a:gd name="connsiteX5" fmla="*/ 3435158 w 4014207"/>
                    <a:gd name="connsiteY5" fmla="*/ 119270 h 1220116"/>
                    <a:gd name="connsiteX6" fmla="*/ 4008718 w 4014207"/>
                    <a:gd name="connsiteY6" fmla="*/ 10298 h 1220116"/>
                    <a:gd name="connsiteX7" fmla="*/ 4014205 w 4014207"/>
                    <a:gd name="connsiteY7" fmla="*/ 1220122 h 1220116"/>
                    <a:gd name="connsiteX8" fmla="*/ 3347208 w 4014207"/>
                    <a:gd name="connsiteY8" fmla="*/ 1063861 h 1220116"/>
                    <a:gd name="connsiteX9" fmla="*/ 2677394 w 4014207"/>
                    <a:gd name="connsiteY9" fmla="*/ 950562 h 1220116"/>
                    <a:gd name="connsiteX10" fmla="*/ 2014085 w 4014207"/>
                    <a:gd name="connsiteY10" fmla="*/ 903036 h 1220116"/>
                    <a:gd name="connsiteX11" fmla="*/ 1334279 w 4014207"/>
                    <a:gd name="connsiteY11" fmla="*/ 947119 h 1220116"/>
                    <a:gd name="connsiteX12" fmla="*/ 621543 w 4014207"/>
                    <a:gd name="connsiteY12" fmla="*/ 1069004 h 1220116"/>
                    <a:gd name="connsiteX13" fmla="*/ 0 w 4014207"/>
                    <a:gd name="connsiteY13" fmla="*/ 1202874 h 1220116"/>
                    <a:gd name="connsiteX14" fmla="*/ 1612 w 4014207"/>
                    <a:gd name="connsiteY14" fmla="*/ -5 h 1220116"/>
                    <a:gd name="connsiteX0" fmla="*/ 548 w 4021908"/>
                    <a:gd name="connsiteY0" fmla="*/ 2 h 1352066"/>
                    <a:gd name="connsiteX1" fmla="*/ 616923 w 4021908"/>
                    <a:gd name="connsiteY1" fmla="*/ 260068 h 1352066"/>
                    <a:gd name="connsiteX2" fmla="*/ 1365747 w 4021908"/>
                    <a:gd name="connsiteY2" fmla="*/ 381383 h 1352066"/>
                    <a:gd name="connsiteX3" fmla="*/ 2030507 w 4021908"/>
                    <a:gd name="connsiteY3" fmla="*/ 425202 h 1352066"/>
                    <a:gd name="connsiteX4" fmla="*/ 2645321 w 4021908"/>
                    <a:gd name="connsiteY4" fmla="*/ 387504 h 1352066"/>
                    <a:gd name="connsiteX5" fmla="*/ 3442859 w 4021908"/>
                    <a:gd name="connsiteY5" fmla="*/ 251220 h 1352066"/>
                    <a:gd name="connsiteX6" fmla="*/ 4016419 w 4021908"/>
                    <a:gd name="connsiteY6" fmla="*/ 142248 h 1352066"/>
                    <a:gd name="connsiteX7" fmla="*/ 4021906 w 4021908"/>
                    <a:gd name="connsiteY7" fmla="*/ 1352072 h 1352066"/>
                    <a:gd name="connsiteX8" fmla="*/ 3354909 w 4021908"/>
                    <a:gd name="connsiteY8" fmla="*/ 1195811 h 1352066"/>
                    <a:gd name="connsiteX9" fmla="*/ 2685095 w 4021908"/>
                    <a:gd name="connsiteY9" fmla="*/ 1082512 h 1352066"/>
                    <a:gd name="connsiteX10" fmla="*/ 2021786 w 4021908"/>
                    <a:gd name="connsiteY10" fmla="*/ 1034986 h 1352066"/>
                    <a:gd name="connsiteX11" fmla="*/ 1341980 w 4021908"/>
                    <a:gd name="connsiteY11" fmla="*/ 1079069 h 1352066"/>
                    <a:gd name="connsiteX12" fmla="*/ 629244 w 4021908"/>
                    <a:gd name="connsiteY12" fmla="*/ 1200954 h 1352066"/>
                    <a:gd name="connsiteX13" fmla="*/ 7701 w 4021908"/>
                    <a:gd name="connsiteY13" fmla="*/ 1334824 h 1352066"/>
                    <a:gd name="connsiteX14" fmla="*/ 548 w 4021908"/>
                    <a:gd name="connsiteY14" fmla="*/ 2 h 1352066"/>
                    <a:gd name="connsiteX0" fmla="*/ 398 w 4027832"/>
                    <a:gd name="connsiteY0" fmla="*/ -4 h 1366771"/>
                    <a:gd name="connsiteX1" fmla="*/ 622847 w 4027832"/>
                    <a:gd name="connsiteY1" fmla="*/ 274773 h 1366771"/>
                    <a:gd name="connsiteX2" fmla="*/ 1371671 w 4027832"/>
                    <a:gd name="connsiteY2" fmla="*/ 396088 h 1366771"/>
                    <a:gd name="connsiteX3" fmla="*/ 2036431 w 4027832"/>
                    <a:gd name="connsiteY3" fmla="*/ 439907 h 1366771"/>
                    <a:gd name="connsiteX4" fmla="*/ 2651245 w 4027832"/>
                    <a:gd name="connsiteY4" fmla="*/ 402209 h 1366771"/>
                    <a:gd name="connsiteX5" fmla="*/ 3448783 w 4027832"/>
                    <a:gd name="connsiteY5" fmla="*/ 265925 h 1366771"/>
                    <a:gd name="connsiteX6" fmla="*/ 4022343 w 4027832"/>
                    <a:gd name="connsiteY6" fmla="*/ 156953 h 1366771"/>
                    <a:gd name="connsiteX7" fmla="*/ 4027830 w 4027832"/>
                    <a:gd name="connsiteY7" fmla="*/ 1366777 h 1366771"/>
                    <a:gd name="connsiteX8" fmla="*/ 3360833 w 4027832"/>
                    <a:gd name="connsiteY8" fmla="*/ 1210516 h 1366771"/>
                    <a:gd name="connsiteX9" fmla="*/ 2691019 w 4027832"/>
                    <a:gd name="connsiteY9" fmla="*/ 1097217 h 1366771"/>
                    <a:gd name="connsiteX10" fmla="*/ 2027710 w 4027832"/>
                    <a:gd name="connsiteY10" fmla="*/ 1049691 h 1366771"/>
                    <a:gd name="connsiteX11" fmla="*/ 1347904 w 4027832"/>
                    <a:gd name="connsiteY11" fmla="*/ 1093774 h 1366771"/>
                    <a:gd name="connsiteX12" fmla="*/ 635168 w 4027832"/>
                    <a:gd name="connsiteY12" fmla="*/ 1215659 h 1366771"/>
                    <a:gd name="connsiteX13" fmla="*/ 13625 w 4027832"/>
                    <a:gd name="connsiteY13" fmla="*/ 1349529 h 1366771"/>
                    <a:gd name="connsiteX14" fmla="*/ 398 w 4027832"/>
                    <a:gd name="connsiteY14" fmla="*/ -4 h 1366771"/>
                    <a:gd name="connsiteX0" fmla="*/ 0 w 4027434"/>
                    <a:gd name="connsiteY0" fmla="*/ -4 h 1366771"/>
                    <a:gd name="connsiteX1" fmla="*/ 622449 w 4027434"/>
                    <a:gd name="connsiteY1" fmla="*/ 274773 h 1366771"/>
                    <a:gd name="connsiteX2" fmla="*/ 1371273 w 4027434"/>
                    <a:gd name="connsiteY2" fmla="*/ 396088 h 1366771"/>
                    <a:gd name="connsiteX3" fmla="*/ 2036033 w 4027434"/>
                    <a:gd name="connsiteY3" fmla="*/ 439907 h 1366771"/>
                    <a:gd name="connsiteX4" fmla="*/ 2650847 w 4027434"/>
                    <a:gd name="connsiteY4" fmla="*/ 402209 h 1366771"/>
                    <a:gd name="connsiteX5" fmla="*/ 3448385 w 4027434"/>
                    <a:gd name="connsiteY5" fmla="*/ 265925 h 1366771"/>
                    <a:gd name="connsiteX6" fmla="*/ 4021945 w 4027434"/>
                    <a:gd name="connsiteY6" fmla="*/ 156953 h 1366771"/>
                    <a:gd name="connsiteX7" fmla="*/ 4027432 w 4027434"/>
                    <a:gd name="connsiteY7" fmla="*/ 1366777 h 1366771"/>
                    <a:gd name="connsiteX8" fmla="*/ 3360435 w 4027434"/>
                    <a:gd name="connsiteY8" fmla="*/ 1210516 h 1366771"/>
                    <a:gd name="connsiteX9" fmla="*/ 2690621 w 4027434"/>
                    <a:gd name="connsiteY9" fmla="*/ 1097217 h 1366771"/>
                    <a:gd name="connsiteX10" fmla="*/ 2027312 w 4027434"/>
                    <a:gd name="connsiteY10" fmla="*/ 1049691 h 1366771"/>
                    <a:gd name="connsiteX11" fmla="*/ 1347506 w 4027434"/>
                    <a:gd name="connsiteY11" fmla="*/ 1093774 h 1366771"/>
                    <a:gd name="connsiteX12" fmla="*/ 634770 w 4027434"/>
                    <a:gd name="connsiteY12" fmla="*/ 1215659 h 1366771"/>
                    <a:gd name="connsiteX13" fmla="*/ 13227 w 4027434"/>
                    <a:gd name="connsiteY13" fmla="*/ 1349529 h 1366771"/>
                    <a:gd name="connsiteX14" fmla="*/ 0 w 4027434"/>
                    <a:gd name="connsiteY14" fmla="*/ -4 h 1366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27434" h="1366771">
                      <a:moveTo>
                        <a:pt x="0" y="-4"/>
                      </a:moveTo>
                      <a:lnTo>
                        <a:pt x="622449" y="274773"/>
                      </a:lnTo>
                      <a:cubicBezTo>
                        <a:pt x="858694" y="319219"/>
                        <a:pt x="1135676" y="368566"/>
                        <a:pt x="1371273" y="396088"/>
                      </a:cubicBezTo>
                      <a:cubicBezTo>
                        <a:pt x="1606870" y="423610"/>
                        <a:pt x="1761737" y="443197"/>
                        <a:pt x="2036033" y="439907"/>
                      </a:cubicBezTo>
                      <a:cubicBezTo>
                        <a:pt x="2310329" y="436617"/>
                        <a:pt x="2446700" y="427376"/>
                        <a:pt x="2650847" y="402209"/>
                      </a:cubicBezTo>
                      <a:cubicBezTo>
                        <a:pt x="2929772" y="361091"/>
                        <a:pt x="3173820" y="322846"/>
                        <a:pt x="3448385" y="265925"/>
                      </a:cubicBezTo>
                      <a:cubicBezTo>
                        <a:pt x="3641371" y="224730"/>
                        <a:pt x="3828959" y="198148"/>
                        <a:pt x="4021945" y="156953"/>
                      </a:cubicBezTo>
                      <a:cubicBezTo>
                        <a:pt x="4021819" y="554886"/>
                        <a:pt x="4027558" y="968844"/>
                        <a:pt x="4027432" y="1366777"/>
                      </a:cubicBezTo>
                      <a:lnTo>
                        <a:pt x="3360435" y="1210516"/>
                      </a:lnTo>
                      <a:cubicBezTo>
                        <a:pt x="3090482" y="1154653"/>
                        <a:pt x="2912808" y="1124021"/>
                        <a:pt x="2690621" y="1097217"/>
                      </a:cubicBezTo>
                      <a:cubicBezTo>
                        <a:pt x="2468434" y="1070413"/>
                        <a:pt x="2251164" y="1050265"/>
                        <a:pt x="2027312" y="1049691"/>
                      </a:cubicBezTo>
                      <a:cubicBezTo>
                        <a:pt x="1803460" y="1049117"/>
                        <a:pt x="1504030" y="1071860"/>
                        <a:pt x="1347506" y="1093774"/>
                      </a:cubicBezTo>
                      <a:cubicBezTo>
                        <a:pt x="1190982" y="1115688"/>
                        <a:pt x="877495" y="1168006"/>
                        <a:pt x="634770" y="1215659"/>
                      </a:cubicBezTo>
                      <a:lnTo>
                        <a:pt x="13227" y="1349529"/>
                      </a:lnTo>
                      <a:lnTo>
                        <a:pt x="0" y="-4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48" name="Freihandform 134">
                  <a:extLst>
                    <a:ext uri="{FF2B5EF4-FFF2-40B4-BE49-F238E27FC236}">
                      <a16:creationId xmlns:a16="http://schemas.microsoft.com/office/drawing/2014/main" id="{7F9B7459-3FCC-48A3-8975-BD251A25E8CE}"/>
                    </a:ext>
                  </a:extLst>
                </p:cNvPr>
                <p:cNvSpPr/>
                <p:nvPr/>
              </p:nvSpPr>
              <p:spPr bwMode="auto">
                <a:xfrm rot="20760000" flipV="1">
                  <a:off x="2790966" y="2781663"/>
                  <a:ext cx="2158847" cy="62736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3532 w 4014116"/>
                    <a:gd name="connsiteY7" fmla="*/ 1195107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13536"/>
                    <a:gd name="connsiteY0" fmla="*/ -5 h 1202874"/>
                    <a:gd name="connsiteX1" fmla="*/ 609222 w 4013536"/>
                    <a:gd name="connsiteY1" fmla="*/ 128118 h 1202874"/>
                    <a:gd name="connsiteX2" fmla="*/ 1358046 w 4013536"/>
                    <a:gd name="connsiteY2" fmla="*/ 249433 h 1202874"/>
                    <a:gd name="connsiteX3" fmla="*/ 2022806 w 4013536"/>
                    <a:gd name="connsiteY3" fmla="*/ 293252 h 1202874"/>
                    <a:gd name="connsiteX4" fmla="*/ 2637620 w 4013536"/>
                    <a:gd name="connsiteY4" fmla="*/ 255554 h 1202874"/>
                    <a:gd name="connsiteX5" fmla="*/ 3435158 w 4013536"/>
                    <a:gd name="connsiteY5" fmla="*/ 119270 h 1202874"/>
                    <a:gd name="connsiteX6" fmla="*/ 4011416 w 4013536"/>
                    <a:gd name="connsiteY6" fmla="*/ 2993 h 1202874"/>
                    <a:gd name="connsiteX7" fmla="*/ 4013532 w 4013536"/>
                    <a:gd name="connsiteY7" fmla="*/ 1190793 h 1202874"/>
                    <a:gd name="connsiteX8" fmla="*/ 3347208 w 4013536"/>
                    <a:gd name="connsiteY8" fmla="*/ 1063861 h 1202874"/>
                    <a:gd name="connsiteX9" fmla="*/ 2677394 w 4013536"/>
                    <a:gd name="connsiteY9" fmla="*/ 950562 h 1202874"/>
                    <a:gd name="connsiteX10" fmla="*/ 2014085 w 4013536"/>
                    <a:gd name="connsiteY10" fmla="*/ 903036 h 1202874"/>
                    <a:gd name="connsiteX11" fmla="*/ 1334279 w 4013536"/>
                    <a:gd name="connsiteY11" fmla="*/ 947119 h 1202874"/>
                    <a:gd name="connsiteX12" fmla="*/ 621543 w 4013536"/>
                    <a:gd name="connsiteY12" fmla="*/ 1069004 h 1202874"/>
                    <a:gd name="connsiteX13" fmla="*/ 0 w 4013536"/>
                    <a:gd name="connsiteY13" fmla="*/ 1202874 h 1202874"/>
                    <a:gd name="connsiteX14" fmla="*/ 1612 w 4013536"/>
                    <a:gd name="connsiteY14" fmla="*/ -5 h 1202874"/>
                    <a:gd name="connsiteX0" fmla="*/ 1612 w 4014881"/>
                    <a:gd name="connsiteY0" fmla="*/ -5 h 1249437"/>
                    <a:gd name="connsiteX1" fmla="*/ 609222 w 4014881"/>
                    <a:gd name="connsiteY1" fmla="*/ 128118 h 1249437"/>
                    <a:gd name="connsiteX2" fmla="*/ 1358046 w 4014881"/>
                    <a:gd name="connsiteY2" fmla="*/ 249433 h 1249437"/>
                    <a:gd name="connsiteX3" fmla="*/ 2022806 w 4014881"/>
                    <a:gd name="connsiteY3" fmla="*/ 293252 h 1249437"/>
                    <a:gd name="connsiteX4" fmla="*/ 2637620 w 4014881"/>
                    <a:gd name="connsiteY4" fmla="*/ 255554 h 1249437"/>
                    <a:gd name="connsiteX5" fmla="*/ 3435158 w 4014881"/>
                    <a:gd name="connsiteY5" fmla="*/ 119270 h 1249437"/>
                    <a:gd name="connsiteX6" fmla="*/ 4011416 w 4014881"/>
                    <a:gd name="connsiteY6" fmla="*/ 2993 h 1249437"/>
                    <a:gd name="connsiteX7" fmla="*/ 4014878 w 4014881"/>
                    <a:gd name="connsiteY7" fmla="*/ 1249440 h 1249437"/>
                    <a:gd name="connsiteX8" fmla="*/ 3347208 w 4014881"/>
                    <a:gd name="connsiteY8" fmla="*/ 1063861 h 1249437"/>
                    <a:gd name="connsiteX9" fmla="*/ 2677394 w 4014881"/>
                    <a:gd name="connsiteY9" fmla="*/ 950562 h 1249437"/>
                    <a:gd name="connsiteX10" fmla="*/ 2014085 w 4014881"/>
                    <a:gd name="connsiteY10" fmla="*/ 903036 h 1249437"/>
                    <a:gd name="connsiteX11" fmla="*/ 1334279 w 4014881"/>
                    <a:gd name="connsiteY11" fmla="*/ 947119 h 1249437"/>
                    <a:gd name="connsiteX12" fmla="*/ 621543 w 4014881"/>
                    <a:gd name="connsiteY12" fmla="*/ 1069004 h 1249437"/>
                    <a:gd name="connsiteX13" fmla="*/ 0 w 4014881"/>
                    <a:gd name="connsiteY13" fmla="*/ 1202874 h 1249437"/>
                    <a:gd name="connsiteX14" fmla="*/ 1612 w 4014881"/>
                    <a:gd name="connsiteY14" fmla="*/ -5 h 1249437"/>
                    <a:gd name="connsiteX0" fmla="*/ 884 w 4016845"/>
                    <a:gd name="connsiteY0" fmla="*/ -4 h 1366695"/>
                    <a:gd name="connsiteX1" fmla="*/ 611186 w 4016845"/>
                    <a:gd name="connsiteY1" fmla="*/ 245376 h 1366695"/>
                    <a:gd name="connsiteX2" fmla="*/ 1360010 w 4016845"/>
                    <a:gd name="connsiteY2" fmla="*/ 366691 h 1366695"/>
                    <a:gd name="connsiteX3" fmla="*/ 2024770 w 4016845"/>
                    <a:gd name="connsiteY3" fmla="*/ 410510 h 1366695"/>
                    <a:gd name="connsiteX4" fmla="*/ 2639584 w 4016845"/>
                    <a:gd name="connsiteY4" fmla="*/ 372812 h 1366695"/>
                    <a:gd name="connsiteX5" fmla="*/ 3437122 w 4016845"/>
                    <a:gd name="connsiteY5" fmla="*/ 236528 h 1366695"/>
                    <a:gd name="connsiteX6" fmla="*/ 4013380 w 4016845"/>
                    <a:gd name="connsiteY6" fmla="*/ 120251 h 1366695"/>
                    <a:gd name="connsiteX7" fmla="*/ 4016842 w 4016845"/>
                    <a:gd name="connsiteY7" fmla="*/ 1366698 h 1366695"/>
                    <a:gd name="connsiteX8" fmla="*/ 3349172 w 4016845"/>
                    <a:gd name="connsiteY8" fmla="*/ 1181119 h 1366695"/>
                    <a:gd name="connsiteX9" fmla="*/ 2679358 w 4016845"/>
                    <a:gd name="connsiteY9" fmla="*/ 1067820 h 1366695"/>
                    <a:gd name="connsiteX10" fmla="*/ 2016049 w 4016845"/>
                    <a:gd name="connsiteY10" fmla="*/ 1020294 h 1366695"/>
                    <a:gd name="connsiteX11" fmla="*/ 1336243 w 4016845"/>
                    <a:gd name="connsiteY11" fmla="*/ 1064377 h 1366695"/>
                    <a:gd name="connsiteX12" fmla="*/ 623507 w 4016845"/>
                    <a:gd name="connsiteY12" fmla="*/ 1186262 h 1366695"/>
                    <a:gd name="connsiteX13" fmla="*/ 1964 w 4016845"/>
                    <a:gd name="connsiteY13" fmla="*/ 1320132 h 1366695"/>
                    <a:gd name="connsiteX14" fmla="*/ 884 w 4016845"/>
                    <a:gd name="connsiteY14" fmla="*/ -4 h 1366695"/>
                    <a:gd name="connsiteX0" fmla="*/ 1620 w 4017581"/>
                    <a:gd name="connsiteY0" fmla="*/ -4 h 1366695"/>
                    <a:gd name="connsiteX1" fmla="*/ 611922 w 4017581"/>
                    <a:gd name="connsiteY1" fmla="*/ 245376 h 1366695"/>
                    <a:gd name="connsiteX2" fmla="*/ 1360746 w 4017581"/>
                    <a:gd name="connsiteY2" fmla="*/ 366691 h 1366695"/>
                    <a:gd name="connsiteX3" fmla="*/ 2025506 w 4017581"/>
                    <a:gd name="connsiteY3" fmla="*/ 410510 h 1366695"/>
                    <a:gd name="connsiteX4" fmla="*/ 2640320 w 4017581"/>
                    <a:gd name="connsiteY4" fmla="*/ 372812 h 1366695"/>
                    <a:gd name="connsiteX5" fmla="*/ 3437858 w 4017581"/>
                    <a:gd name="connsiteY5" fmla="*/ 236528 h 1366695"/>
                    <a:gd name="connsiteX6" fmla="*/ 4014116 w 4017581"/>
                    <a:gd name="connsiteY6" fmla="*/ 120251 h 1366695"/>
                    <a:gd name="connsiteX7" fmla="*/ 4017578 w 4017581"/>
                    <a:gd name="connsiteY7" fmla="*/ 1366698 h 1366695"/>
                    <a:gd name="connsiteX8" fmla="*/ 3349908 w 4017581"/>
                    <a:gd name="connsiteY8" fmla="*/ 1181119 h 1366695"/>
                    <a:gd name="connsiteX9" fmla="*/ 2680094 w 4017581"/>
                    <a:gd name="connsiteY9" fmla="*/ 1067820 h 1366695"/>
                    <a:gd name="connsiteX10" fmla="*/ 2016785 w 4017581"/>
                    <a:gd name="connsiteY10" fmla="*/ 1020294 h 1366695"/>
                    <a:gd name="connsiteX11" fmla="*/ 1336979 w 4017581"/>
                    <a:gd name="connsiteY11" fmla="*/ 1064377 h 1366695"/>
                    <a:gd name="connsiteX12" fmla="*/ 624243 w 4017581"/>
                    <a:gd name="connsiteY12" fmla="*/ 1186262 h 1366695"/>
                    <a:gd name="connsiteX13" fmla="*/ 0 w 4017581"/>
                    <a:gd name="connsiteY13" fmla="*/ 1327452 h 1366695"/>
                    <a:gd name="connsiteX14" fmla="*/ 1620 w 4017581"/>
                    <a:gd name="connsiteY14" fmla="*/ -4 h 1366695"/>
                    <a:gd name="connsiteX0" fmla="*/ 2293 w 4018254"/>
                    <a:gd name="connsiteY0" fmla="*/ -4 h 1366695"/>
                    <a:gd name="connsiteX1" fmla="*/ 612595 w 4018254"/>
                    <a:gd name="connsiteY1" fmla="*/ 245376 h 1366695"/>
                    <a:gd name="connsiteX2" fmla="*/ 1361419 w 4018254"/>
                    <a:gd name="connsiteY2" fmla="*/ 366691 h 1366695"/>
                    <a:gd name="connsiteX3" fmla="*/ 2026179 w 4018254"/>
                    <a:gd name="connsiteY3" fmla="*/ 410510 h 1366695"/>
                    <a:gd name="connsiteX4" fmla="*/ 2640993 w 4018254"/>
                    <a:gd name="connsiteY4" fmla="*/ 372812 h 1366695"/>
                    <a:gd name="connsiteX5" fmla="*/ 3438531 w 4018254"/>
                    <a:gd name="connsiteY5" fmla="*/ 236528 h 1366695"/>
                    <a:gd name="connsiteX6" fmla="*/ 4014789 w 4018254"/>
                    <a:gd name="connsiteY6" fmla="*/ 120251 h 1366695"/>
                    <a:gd name="connsiteX7" fmla="*/ 4018251 w 4018254"/>
                    <a:gd name="connsiteY7" fmla="*/ 1366698 h 1366695"/>
                    <a:gd name="connsiteX8" fmla="*/ 3350581 w 4018254"/>
                    <a:gd name="connsiteY8" fmla="*/ 1181119 h 1366695"/>
                    <a:gd name="connsiteX9" fmla="*/ 2680767 w 4018254"/>
                    <a:gd name="connsiteY9" fmla="*/ 1067820 h 1366695"/>
                    <a:gd name="connsiteX10" fmla="*/ 2017458 w 4018254"/>
                    <a:gd name="connsiteY10" fmla="*/ 1020294 h 1366695"/>
                    <a:gd name="connsiteX11" fmla="*/ 1337652 w 4018254"/>
                    <a:gd name="connsiteY11" fmla="*/ 1064377 h 1366695"/>
                    <a:gd name="connsiteX12" fmla="*/ 624916 w 4018254"/>
                    <a:gd name="connsiteY12" fmla="*/ 1186262 h 1366695"/>
                    <a:gd name="connsiteX13" fmla="*/ 0 w 4018254"/>
                    <a:gd name="connsiteY13" fmla="*/ 1298137 h 1366695"/>
                    <a:gd name="connsiteX14" fmla="*/ 2293 w 4018254"/>
                    <a:gd name="connsiteY14" fmla="*/ -4 h 1366695"/>
                    <a:gd name="connsiteX0" fmla="*/ 777 w 4016738"/>
                    <a:gd name="connsiteY0" fmla="*/ -4 h 1366695"/>
                    <a:gd name="connsiteX1" fmla="*/ 611079 w 4016738"/>
                    <a:gd name="connsiteY1" fmla="*/ 245376 h 1366695"/>
                    <a:gd name="connsiteX2" fmla="*/ 1359903 w 4016738"/>
                    <a:gd name="connsiteY2" fmla="*/ 366691 h 1366695"/>
                    <a:gd name="connsiteX3" fmla="*/ 2024663 w 4016738"/>
                    <a:gd name="connsiteY3" fmla="*/ 410510 h 1366695"/>
                    <a:gd name="connsiteX4" fmla="*/ 2639477 w 4016738"/>
                    <a:gd name="connsiteY4" fmla="*/ 372812 h 1366695"/>
                    <a:gd name="connsiteX5" fmla="*/ 3437015 w 4016738"/>
                    <a:gd name="connsiteY5" fmla="*/ 236528 h 1366695"/>
                    <a:gd name="connsiteX6" fmla="*/ 4013273 w 4016738"/>
                    <a:gd name="connsiteY6" fmla="*/ 120251 h 1366695"/>
                    <a:gd name="connsiteX7" fmla="*/ 4016735 w 4016738"/>
                    <a:gd name="connsiteY7" fmla="*/ 1366698 h 1366695"/>
                    <a:gd name="connsiteX8" fmla="*/ 3349065 w 4016738"/>
                    <a:gd name="connsiteY8" fmla="*/ 1181119 h 1366695"/>
                    <a:gd name="connsiteX9" fmla="*/ 2679251 w 4016738"/>
                    <a:gd name="connsiteY9" fmla="*/ 1067820 h 1366695"/>
                    <a:gd name="connsiteX10" fmla="*/ 2015942 w 4016738"/>
                    <a:gd name="connsiteY10" fmla="*/ 1020294 h 1366695"/>
                    <a:gd name="connsiteX11" fmla="*/ 1336136 w 4016738"/>
                    <a:gd name="connsiteY11" fmla="*/ 1064377 h 1366695"/>
                    <a:gd name="connsiteX12" fmla="*/ 623400 w 4016738"/>
                    <a:gd name="connsiteY12" fmla="*/ 1186262 h 1366695"/>
                    <a:gd name="connsiteX13" fmla="*/ 3212 w 4016738"/>
                    <a:gd name="connsiteY13" fmla="*/ 1254208 h 1366695"/>
                    <a:gd name="connsiteX14" fmla="*/ 777 w 4016738"/>
                    <a:gd name="connsiteY14" fmla="*/ -4 h 136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16738" h="1366695">
                      <a:moveTo>
                        <a:pt x="777" y="-4"/>
                      </a:moveTo>
                      <a:lnTo>
                        <a:pt x="611079" y="245376"/>
                      </a:lnTo>
                      <a:cubicBezTo>
                        <a:pt x="847324" y="289822"/>
                        <a:pt x="1124306" y="339169"/>
                        <a:pt x="1359903" y="366691"/>
                      </a:cubicBezTo>
                      <a:cubicBezTo>
                        <a:pt x="1595500" y="394213"/>
                        <a:pt x="1750367" y="413800"/>
                        <a:pt x="2024663" y="410510"/>
                      </a:cubicBezTo>
                      <a:cubicBezTo>
                        <a:pt x="2298959" y="407220"/>
                        <a:pt x="2435330" y="397979"/>
                        <a:pt x="2639477" y="372812"/>
                      </a:cubicBezTo>
                      <a:cubicBezTo>
                        <a:pt x="2918402" y="331694"/>
                        <a:pt x="3162450" y="293449"/>
                        <a:pt x="3437015" y="236528"/>
                      </a:cubicBezTo>
                      <a:lnTo>
                        <a:pt x="4013273" y="120251"/>
                      </a:lnTo>
                      <a:cubicBezTo>
                        <a:pt x="4013147" y="518184"/>
                        <a:pt x="4016861" y="968765"/>
                        <a:pt x="4016735" y="1366698"/>
                      </a:cubicBezTo>
                      <a:cubicBezTo>
                        <a:pt x="3795527" y="1321950"/>
                        <a:pt x="3570273" y="1225867"/>
                        <a:pt x="3349065" y="1181119"/>
                      </a:cubicBezTo>
                      <a:cubicBezTo>
                        <a:pt x="3079112" y="1125256"/>
                        <a:pt x="2901438" y="1094624"/>
                        <a:pt x="2679251" y="1067820"/>
                      </a:cubicBezTo>
                      <a:cubicBezTo>
                        <a:pt x="2457064" y="1041016"/>
                        <a:pt x="2239794" y="1020868"/>
                        <a:pt x="2015942" y="1020294"/>
                      </a:cubicBezTo>
                      <a:cubicBezTo>
                        <a:pt x="1792090" y="1019720"/>
                        <a:pt x="1492660" y="1042463"/>
                        <a:pt x="1336136" y="1064377"/>
                      </a:cubicBezTo>
                      <a:cubicBezTo>
                        <a:pt x="1179612" y="1086291"/>
                        <a:pt x="866125" y="1138609"/>
                        <a:pt x="623400" y="1186262"/>
                      </a:cubicBezTo>
                      <a:lnTo>
                        <a:pt x="3212" y="1254208"/>
                      </a:lnTo>
                      <a:cubicBezTo>
                        <a:pt x="6656" y="863305"/>
                        <a:pt x="-2667" y="390899"/>
                        <a:pt x="777" y="-4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49" name="Freihandform 135">
                  <a:extLst>
                    <a:ext uri="{FF2B5EF4-FFF2-40B4-BE49-F238E27FC236}">
                      <a16:creationId xmlns:a16="http://schemas.microsoft.com/office/drawing/2014/main" id="{554538EC-5579-448B-9A30-4FF0B41F670A}"/>
                    </a:ext>
                  </a:extLst>
                </p:cNvPr>
                <p:cNvSpPr/>
                <p:nvPr/>
              </p:nvSpPr>
              <p:spPr bwMode="auto">
                <a:xfrm rot="420000">
                  <a:off x="2814502" y="2659849"/>
                  <a:ext cx="2139511" cy="62441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22332"/>
                    <a:gd name="connsiteY0" fmla="*/ 4309 h 1217668"/>
                    <a:gd name="connsiteX1" fmla="*/ 609222 w 4022332"/>
                    <a:gd name="connsiteY1" fmla="*/ 132432 h 1217668"/>
                    <a:gd name="connsiteX2" fmla="*/ 1358046 w 4022332"/>
                    <a:gd name="connsiteY2" fmla="*/ 253747 h 1217668"/>
                    <a:gd name="connsiteX3" fmla="*/ 2022806 w 4022332"/>
                    <a:gd name="connsiteY3" fmla="*/ 297566 h 1217668"/>
                    <a:gd name="connsiteX4" fmla="*/ 2637620 w 4022332"/>
                    <a:gd name="connsiteY4" fmla="*/ 259868 h 1217668"/>
                    <a:gd name="connsiteX5" fmla="*/ 3435158 w 4022332"/>
                    <a:gd name="connsiteY5" fmla="*/ 123584 h 1217668"/>
                    <a:gd name="connsiteX6" fmla="*/ 4014116 w 4022332"/>
                    <a:gd name="connsiteY6" fmla="*/ 0 h 1217668"/>
                    <a:gd name="connsiteX7" fmla="*/ 4022331 w 4022332"/>
                    <a:gd name="connsiteY7" fmla="*/ 1217664 h 1217668"/>
                    <a:gd name="connsiteX8" fmla="*/ 3347208 w 4022332"/>
                    <a:gd name="connsiteY8" fmla="*/ 1068175 h 1217668"/>
                    <a:gd name="connsiteX9" fmla="*/ 2677394 w 4022332"/>
                    <a:gd name="connsiteY9" fmla="*/ 954876 h 1217668"/>
                    <a:gd name="connsiteX10" fmla="*/ 2014085 w 4022332"/>
                    <a:gd name="connsiteY10" fmla="*/ 907350 h 1217668"/>
                    <a:gd name="connsiteX11" fmla="*/ 1334279 w 4022332"/>
                    <a:gd name="connsiteY11" fmla="*/ 951433 h 1217668"/>
                    <a:gd name="connsiteX12" fmla="*/ 621543 w 4022332"/>
                    <a:gd name="connsiteY12" fmla="*/ 1073318 h 1217668"/>
                    <a:gd name="connsiteX13" fmla="*/ 0 w 4022332"/>
                    <a:gd name="connsiteY13" fmla="*/ 1207188 h 1217668"/>
                    <a:gd name="connsiteX14" fmla="*/ 1612 w 4022332"/>
                    <a:gd name="connsiteY14" fmla="*/ 4309 h 1217668"/>
                    <a:gd name="connsiteX0" fmla="*/ 1612 w 4022331"/>
                    <a:gd name="connsiteY0" fmla="*/ -5 h 1213354"/>
                    <a:gd name="connsiteX1" fmla="*/ 609222 w 4022331"/>
                    <a:gd name="connsiteY1" fmla="*/ 128118 h 1213354"/>
                    <a:gd name="connsiteX2" fmla="*/ 1358046 w 4022331"/>
                    <a:gd name="connsiteY2" fmla="*/ 249433 h 1213354"/>
                    <a:gd name="connsiteX3" fmla="*/ 2022806 w 4022331"/>
                    <a:gd name="connsiteY3" fmla="*/ 293252 h 1213354"/>
                    <a:gd name="connsiteX4" fmla="*/ 2637620 w 4022331"/>
                    <a:gd name="connsiteY4" fmla="*/ 255554 h 1213354"/>
                    <a:gd name="connsiteX5" fmla="*/ 3435158 w 4022331"/>
                    <a:gd name="connsiteY5" fmla="*/ 119270 h 1213354"/>
                    <a:gd name="connsiteX6" fmla="*/ 4008881 w 4022331"/>
                    <a:gd name="connsiteY6" fmla="*/ 33030 h 1213354"/>
                    <a:gd name="connsiteX7" fmla="*/ 4022331 w 4022331"/>
                    <a:gd name="connsiteY7" fmla="*/ 1213350 h 1213354"/>
                    <a:gd name="connsiteX8" fmla="*/ 3347208 w 4022331"/>
                    <a:gd name="connsiteY8" fmla="*/ 1063861 h 1213354"/>
                    <a:gd name="connsiteX9" fmla="*/ 2677394 w 4022331"/>
                    <a:gd name="connsiteY9" fmla="*/ 950562 h 1213354"/>
                    <a:gd name="connsiteX10" fmla="*/ 2014085 w 4022331"/>
                    <a:gd name="connsiteY10" fmla="*/ 903036 h 1213354"/>
                    <a:gd name="connsiteX11" fmla="*/ 1334279 w 4022331"/>
                    <a:gd name="connsiteY11" fmla="*/ 947119 h 1213354"/>
                    <a:gd name="connsiteX12" fmla="*/ 621543 w 4022331"/>
                    <a:gd name="connsiteY12" fmla="*/ 1069004 h 1213354"/>
                    <a:gd name="connsiteX13" fmla="*/ 0 w 4022331"/>
                    <a:gd name="connsiteY13" fmla="*/ 1202874 h 1213354"/>
                    <a:gd name="connsiteX14" fmla="*/ 1612 w 4022331"/>
                    <a:gd name="connsiteY14" fmla="*/ -5 h 1213354"/>
                    <a:gd name="connsiteX0" fmla="*/ 1612 w 4022331"/>
                    <a:gd name="connsiteY0" fmla="*/ 60616 h 1273975"/>
                    <a:gd name="connsiteX1" fmla="*/ 609222 w 4022331"/>
                    <a:gd name="connsiteY1" fmla="*/ 188739 h 1273975"/>
                    <a:gd name="connsiteX2" fmla="*/ 1358046 w 4022331"/>
                    <a:gd name="connsiteY2" fmla="*/ 310054 h 1273975"/>
                    <a:gd name="connsiteX3" fmla="*/ 2022806 w 4022331"/>
                    <a:gd name="connsiteY3" fmla="*/ 353873 h 1273975"/>
                    <a:gd name="connsiteX4" fmla="*/ 2637620 w 4022331"/>
                    <a:gd name="connsiteY4" fmla="*/ 316175 h 1273975"/>
                    <a:gd name="connsiteX5" fmla="*/ 3435158 w 4022331"/>
                    <a:gd name="connsiteY5" fmla="*/ 179891 h 1273975"/>
                    <a:gd name="connsiteX6" fmla="*/ 4010643 w 4022331"/>
                    <a:gd name="connsiteY6" fmla="*/ 1 h 1273975"/>
                    <a:gd name="connsiteX7" fmla="*/ 4022331 w 4022331"/>
                    <a:gd name="connsiteY7" fmla="*/ 1273971 h 1273975"/>
                    <a:gd name="connsiteX8" fmla="*/ 3347208 w 4022331"/>
                    <a:gd name="connsiteY8" fmla="*/ 1124482 h 1273975"/>
                    <a:gd name="connsiteX9" fmla="*/ 2677394 w 4022331"/>
                    <a:gd name="connsiteY9" fmla="*/ 1011183 h 1273975"/>
                    <a:gd name="connsiteX10" fmla="*/ 2014085 w 4022331"/>
                    <a:gd name="connsiteY10" fmla="*/ 963657 h 1273975"/>
                    <a:gd name="connsiteX11" fmla="*/ 1334279 w 4022331"/>
                    <a:gd name="connsiteY11" fmla="*/ 1007740 h 1273975"/>
                    <a:gd name="connsiteX12" fmla="*/ 621543 w 4022331"/>
                    <a:gd name="connsiteY12" fmla="*/ 1129625 h 1273975"/>
                    <a:gd name="connsiteX13" fmla="*/ 0 w 4022331"/>
                    <a:gd name="connsiteY13" fmla="*/ 1263495 h 1273975"/>
                    <a:gd name="connsiteX14" fmla="*/ 1612 w 4022331"/>
                    <a:gd name="connsiteY14" fmla="*/ 60616 h 1273975"/>
                    <a:gd name="connsiteX0" fmla="*/ 1612 w 4020571"/>
                    <a:gd name="connsiteY0" fmla="*/ 60616 h 1367621"/>
                    <a:gd name="connsiteX1" fmla="*/ 609222 w 4020571"/>
                    <a:gd name="connsiteY1" fmla="*/ 188739 h 1367621"/>
                    <a:gd name="connsiteX2" fmla="*/ 1358046 w 4020571"/>
                    <a:gd name="connsiteY2" fmla="*/ 310054 h 1367621"/>
                    <a:gd name="connsiteX3" fmla="*/ 2022806 w 4020571"/>
                    <a:gd name="connsiteY3" fmla="*/ 353873 h 1367621"/>
                    <a:gd name="connsiteX4" fmla="*/ 2637620 w 4020571"/>
                    <a:gd name="connsiteY4" fmla="*/ 316175 h 1367621"/>
                    <a:gd name="connsiteX5" fmla="*/ 3435158 w 4020571"/>
                    <a:gd name="connsiteY5" fmla="*/ 179891 h 1367621"/>
                    <a:gd name="connsiteX6" fmla="*/ 4010643 w 4020571"/>
                    <a:gd name="connsiteY6" fmla="*/ 1 h 1367621"/>
                    <a:gd name="connsiteX7" fmla="*/ 4020570 w 4020571"/>
                    <a:gd name="connsiteY7" fmla="*/ 1367624 h 1367621"/>
                    <a:gd name="connsiteX8" fmla="*/ 3347208 w 4020571"/>
                    <a:gd name="connsiteY8" fmla="*/ 1124482 h 1367621"/>
                    <a:gd name="connsiteX9" fmla="*/ 2677394 w 4020571"/>
                    <a:gd name="connsiteY9" fmla="*/ 1011183 h 1367621"/>
                    <a:gd name="connsiteX10" fmla="*/ 2014085 w 4020571"/>
                    <a:gd name="connsiteY10" fmla="*/ 963657 h 1367621"/>
                    <a:gd name="connsiteX11" fmla="*/ 1334279 w 4020571"/>
                    <a:gd name="connsiteY11" fmla="*/ 1007740 h 1367621"/>
                    <a:gd name="connsiteX12" fmla="*/ 621543 w 4020571"/>
                    <a:gd name="connsiteY12" fmla="*/ 1129625 h 1367621"/>
                    <a:gd name="connsiteX13" fmla="*/ 0 w 4020571"/>
                    <a:gd name="connsiteY13" fmla="*/ 1263495 h 1367621"/>
                    <a:gd name="connsiteX14" fmla="*/ 1612 w 4020571"/>
                    <a:gd name="connsiteY14" fmla="*/ 60616 h 1367621"/>
                    <a:gd name="connsiteX0" fmla="*/ 1612 w 4020570"/>
                    <a:gd name="connsiteY0" fmla="*/ 26956 h 1333961"/>
                    <a:gd name="connsiteX1" fmla="*/ 609222 w 4020570"/>
                    <a:gd name="connsiteY1" fmla="*/ 155079 h 1333961"/>
                    <a:gd name="connsiteX2" fmla="*/ 1358046 w 4020570"/>
                    <a:gd name="connsiteY2" fmla="*/ 276394 h 1333961"/>
                    <a:gd name="connsiteX3" fmla="*/ 2022806 w 4020570"/>
                    <a:gd name="connsiteY3" fmla="*/ 320213 h 1333961"/>
                    <a:gd name="connsiteX4" fmla="*/ 2637620 w 4020570"/>
                    <a:gd name="connsiteY4" fmla="*/ 282515 h 1333961"/>
                    <a:gd name="connsiteX5" fmla="*/ 3435158 w 4020570"/>
                    <a:gd name="connsiteY5" fmla="*/ 146231 h 1333961"/>
                    <a:gd name="connsiteX6" fmla="*/ 4008197 w 4020570"/>
                    <a:gd name="connsiteY6" fmla="*/ -2 h 1333961"/>
                    <a:gd name="connsiteX7" fmla="*/ 4020570 w 4020570"/>
                    <a:gd name="connsiteY7" fmla="*/ 1333964 h 1333961"/>
                    <a:gd name="connsiteX8" fmla="*/ 3347208 w 4020570"/>
                    <a:gd name="connsiteY8" fmla="*/ 1090822 h 1333961"/>
                    <a:gd name="connsiteX9" fmla="*/ 2677394 w 4020570"/>
                    <a:gd name="connsiteY9" fmla="*/ 977523 h 1333961"/>
                    <a:gd name="connsiteX10" fmla="*/ 2014085 w 4020570"/>
                    <a:gd name="connsiteY10" fmla="*/ 929997 h 1333961"/>
                    <a:gd name="connsiteX11" fmla="*/ 1334279 w 4020570"/>
                    <a:gd name="connsiteY11" fmla="*/ 974080 h 1333961"/>
                    <a:gd name="connsiteX12" fmla="*/ 621543 w 4020570"/>
                    <a:gd name="connsiteY12" fmla="*/ 1095965 h 1333961"/>
                    <a:gd name="connsiteX13" fmla="*/ 0 w 4020570"/>
                    <a:gd name="connsiteY13" fmla="*/ 1229835 h 1333961"/>
                    <a:gd name="connsiteX14" fmla="*/ 1612 w 4020570"/>
                    <a:gd name="connsiteY14" fmla="*/ 26956 h 1333961"/>
                    <a:gd name="connsiteX0" fmla="*/ 1612 w 4020570"/>
                    <a:gd name="connsiteY0" fmla="*/ 53270 h 1360275"/>
                    <a:gd name="connsiteX1" fmla="*/ 609222 w 4020570"/>
                    <a:gd name="connsiteY1" fmla="*/ 181393 h 1360275"/>
                    <a:gd name="connsiteX2" fmla="*/ 1358046 w 4020570"/>
                    <a:gd name="connsiteY2" fmla="*/ 302708 h 1360275"/>
                    <a:gd name="connsiteX3" fmla="*/ 2022806 w 4020570"/>
                    <a:gd name="connsiteY3" fmla="*/ 346527 h 1360275"/>
                    <a:gd name="connsiteX4" fmla="*/ 2637620 w 4020570"/>
                    <a:gd name="connsiteY4" fmla="*/ 308829 h 1360275"/>
                    <a:gd name="connsiteX5" fmla="*/ 3435158 w 4020570"/>
                    <a:gd name="connsiteY5" fmla="*/ 172545 h 1360275"/>
                    <a:gd name="connsiteX6" fmla="*/ 4005063 w 4020570"/>
                    <a:gd name="connsiteY6" fmla="*/ 0 h 1360275"/>
                    <a:gd name="connsiteX7" fmla="*/ 4020570 w 4020570"/>
                    <a:gd name="connsiteY7" fmla="*/ 1360278 h 1360275"/>
                    <a:gd name="connsiteX8" fmla="*/ 3347208 w 4020570"/>
                    <a:gd name="connsiteY8" fmla="*/ 1117136 h 1360275"/>
                    <a:gd name="connsiteX9" fmla="*/ 2677394 w 4020570"/>
                    <a:gd name="connsiteY9" fmla="*/ 1003837 h 1360275"/>
                    <a:gd name="connsiteX10" fmla="*/ 2014085 w 4020570"/>
                    <a:gd name="connsiteY10" fmla="*/ 956311 h 1360275"/>
                    <a:gd name="connsiteX11" fmla="*/ 1334279 w 4020570"/>
                    <a:gd name="connsiteY11" fmla="*/ 1000394 h 1360275"/>
                    <a:gd name="connsiteX12" fmla="*/ 621543 w 4020570"/>
                    <a:gd name="connsiteY12" fmla="*/ 1122279 h 1360275"/>
                    <a:gd name="connsiteX13" fmla="*/ 0 w 4020570"/>
                    <a:gd name="connsiteY13" fmla="*/ 1256149 h 1360275"/>
                    <a:gd name="connsiteX14" fmla="*/ 1612 w 4020570"/>
                    <a:gd name="connsiteY14" fmla="*/ 53270 h 1360275"/>
                    <a:gd name="connsiteX0" fmla="*/ 1612 w 4020570"/>
                    <a:gd name="connsiteY0" fmla="*/ 53270 h 1360275"/>
                    <a:gd name="connsiteX1" fmla="*/ 609222 w 4020570"/>
                    <a:gd name="connsiteY1" fmla="*/ 181393 h 1360275"/>
                    <a:gd name="connsiteX2" fmla="*/ 1358046 w 4020570"/>
                    <a:gd name="connsiteY2" fmla="*/ 302708 h 1360275"/>
                    <a:gd name="connsiteX3" fmla="*/ 2022806 w 4020570"/>
                    <a:gd name="connsiteY3" fmla="*/ 346527 h 1360275"/>
                    <a:gd name="connsiteX4" fmla="*/ 2637620 w 4020570"/>
                    <a:gd name="connsiteY4" fmla="*/ 308829 h 1360275"/>
                    <a:gd name="connsiteX5" fmla="*/ 3435158 w 4020570"/>
                    <a:gd name="connsiteY5" fmla="*/ 172545 h 1360275"/>
                    <a:gd name="connsiteX6" fmla="*/ 4005063 w 4020570"/>
                    <a:gd name="connsiteY6" fmla="*/ 0 h 1360275"/>
                    <a:gd name="connsiteX7" fmla="*/ 4020570 w 4020570"/>
                    <a:gd name="connsiteY7" fmla="*/ 1360278 h 1360275"/>
                    <a:gd name="connsiteX8" fmla="*/ 3347208 w 4020570"/>
                    <a:gd name="connsiteY8" fmla="*/ 1117136 h 1360275"/>
                    <a:gd name="connsiteX9" fmla="*/ 2677394 w 4020570"/>
                    <a:gd name="connsiteY9" fmla="*/ 1003837 h 1360275"/>
                    <a:gd name="connsiteX10" fmla="*/ 2014085 w 4020570"/>
                    <a:gd name="connsiteY10" fmla="*/ 956311 h 1360275"/>
                    <a:gd name="connsiteX11" fmla="*/ 1334279 w 4020570"/>
                    <a:gd name="connsiteY11" fmla="*/ 1000394 h 1360275"/>
                    <a:gd name="connsiteX12" fmla="*/ 621543 w 4020570"/>
                    <a:gd name="connsiteY12" fmla="*/ 1122279 h 1360275"/>
                    <a:gd name="connsiteX13" fmla="*/ 0 w 4020570"/>
                    <a:gd name="connsiteY13" fmla="*/ 1256149 h 1360275"/>
                    <a:gd name="connsiteX14" fmla="*/ 1612 w 4020570"/>
                    <a:gd name="connsiteY14" fmla="*/ 53270 h 136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20570" h="1360275">
                      <a:moveTo>
                        <a:pt x="1612" y="53270"/>
                      </a:moveTo>
                      <a:lnTo>
                        <a:pt x="609222" y="181393"/>
                      </a:lnTo>
                      <a:cubicBezTo>
                        <a:pt x="845467" y="225839"/>
                        <a:pt x="1122449" y="275186"/>
                        <a:pt x="1358046" y="302708"/>
                      </a:cubicBezTo>
                      <a:cubicBezTo>
                        <a:pt x="1593643" y="330230"/>
                        <a:pt x="1748510" y="349817"/>
                        <a:pt x="2022806" y="346527"/>
                      </a:cubicBezTo>
                      <a:cubicBezTo>
                        <a:pt x="2297102" y="343237"/>
                        <a:pt x="2433473" y="333996"/>
                        <a:pt x="2637620" y="308829"/>
                      </a:cubicBezTo>
                      <a:cubicBezTo>
                        <a:pt x="2916545" y="267711"/>
                        <a:pt x="3160593" y="229466"/>
                        <a:pt x="3435158" y="172545"/>
                      </a:cubicBezTo>
                      <a:lnTo>
                        <a:pt x="4005063" y="0"/>
                      </a:lnTo>
                      <a:lnTo>
                        <a:pt x="4020570" y="1360278"/>
                      </a:lnTo>
                      <a:cubicBezTo>
                        <a:pt x="3799362" y="1315530"/>
                        <a:pt x="3568416" y="1161884"/>
                        <a:pt x="3347208" y="1117136"/>
                      </a:cubicBezTo>
                      <a:cubicBezTo>
                        <a:pt x="3077255" y="1061273"/>
                        <a:pt x="2899581" y="1030641"/>
                        <a:pt x="2677394" y="1003837"/>
                      </a:cubicBezTo>
                      <a:cubicBezTo>
                        <a:pt x="2455207" y="977033"/>
                        <a:pt x="2237937" y="956885"/>
                        <a:pt x="2014085" y="956311"/>
                      </a:cubicBezTo>
                      <a:cubicBezTo>
                        <a:pt x="1790233" y="955737"/>
                        <a:pt x="1490803" y="978480"/>
                        <a:pt x="1334279" y="1000394"/>
                      </a:cubicBezTo>
                      <a:cubicBezTo>
                        <a:pt x="1177755" y="1022308"/>
                        <a:pt x="864268" y="1074626"/>
                        <a:pt x="621543" y="1122279"/>
                      </a:cubicBezTo>
                      <a:lnTo>
                        <a:pt x="0" y="1256149"/>
                      </a:lnTo>
                      <a:cubicBezTo>
                        <a:pt x="3444" y="865246"/>
                        <a:pt x="-1832" y="444173"/>
                        <a:pt x="1612" y="53270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50" name="Freihandform 136">
                  <a:extLst>
                    <a:ext uri="{FF2B5EF4-FFF2-40B4-BE49-F238E27FC236}">
                      <a16:creationId xmlns:a16="http://schemas.microsoft.com/office/drawing/2014/main" id="{883A3DEE-5F5E-49EA-906B-B863C9F2AEA7}"/>
                    </a:ext>
                  </a:extLst>
                </p:cNvPr>
                <p:cNvSpPr/>
                <p:nvPr/>
              </p:nvSpPr>
              <p:spPr bwMode="auto">
                <a:xfrm rot="21180000" flipV="1">
                  <a:off x="2790547" y="2660626"/>
                  <a:ext cx="2135228" cy="56209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935981 w 4948485"/>
                    <a:gd name="connsiteY0" fmla="*/ 4309 h 1281015"/>
                    <a:gd name="connsiteX1" fmla="*/ 1543591 w 4948485"/>
                    <a:gd name="connsiteY1" fmla="*/ 132432 h 1281015"/>
                    <a:gd name="connsiteX2" fmla="*/ 2292415 w 4948485"/>
                    <a:gd name="connsiteY2" fmla="*/ 253747 h 1281015"/>
                    <a:gd name="connsiteX3" fmla="*/ 2957175 w 4948485"/>
                    <a:gd name="connsiteY3" fmla="*/ 297566 h 1281015"/>
                    <a:gd name="connsiteX4" fmla="*/ 3571989 w 4948485"/>
                    <a:gd name="connsiteY4" fmla="*/ 259868 h 1281015"/>
                    <a:gd name="connsiteX5" fmla="*/ 4369527 w 4948485"/>
                    <a:gd name="connsiteY5" fmla="*/ 123584 h 1281015"/>
                    <a:gd name="connsiteX6" fmla="*/ 4948485 w 4948485"/>
                    <a:gd name="connsiteY6" fmla="*/ 0 h 1281015"/>
                    <a:gd name="connsiteX7" fmla="*/ 4945200 w 4948485"/>
                    <a:gd name="connsiteY7" fmla="*/ 1202419 h 1281015"/>
                    <a:gd name="connsiteX8" fmla="*/ 4281577 w 4948485"/>
                    <a:gd name="connsiteY8" fmla="*/ 1068175 h 1281015"/>
                    <a:gd name="connsiteX9" fmla="*/ 3611763 w 4948485"/>
                    <a:gd name="connsiteY9" fmla="*/ 954876 h 1281015"/>
                    <a:gd name="connsiteX10" fmla="*/ 2948454 w 4948485"/>
                    <a:gd name="connsiteY10" fmla="*/ 907350 h 1281015"/>
                    <a:gd name="connsiteX11" fmla="*/ 2268648 w 4948485"/>
                    <a:gd name="connsiteY11" fmla="*/ 951433 h 1281015"/>
                    <a:gd name="connsiteX12" fmla="*/ 1555912 w 4948485"/>
                    <a:gd name="connsiteY12" fmla="*/ 1073318 h 1281015"/>
                    <a:gd name="connsiteX13" fmla="*/ 934369 w 4948485"/>
                    <a:gd name="connsiteY13" fmla="*/ 1207188 h 1281015"/>
                    <a:gd name="connsiteX14" fmla="*/ 0 w 4948485"/>
                    <a:gd name="connsiteY14" fmla="*/ 1197002 h 1281015"/>
                    <a:gd name="connsiteX15" fmla="*/ 935981 w 4948485"/>
                    <a:gd name="connsiteY15" fmla="*/ 4309 h 1281015"/>
                    <a:gd name="connsiteX0" fmla="*/ 1004789 w 5017293"/>
                    <a:gd name="connsiteY0" fmla="*/ 181329 h 1458035"/>
                    <a:gd name="connsiteX1" fmla="*/ 1612399 w 5017293"/>
                    <a:gd name="connsiteY1" fmla="*/ 309452 h 1458035"/>
                    <a:gd name="connsiteX2" fmla="*/ 2361223 w 5017293"/>
                    <a:gd name="connsiteY2" fmla="*/ 430767 h 1458035"/>
                    <a:gd name="connsiteX3" fmla="*/ 3025983 w 5017293"/>
                    <a:gd name="connsiteY3" fmla="*/ 474586 h 1458035"/>
                    <a:gd name="connsiteX4" fmla="*/ 3640797 w 5017293"/>
                    <a:gd name="connsiteY4" fmla="*/ 436888 h 1458035"/>
                    <a:gd name="connsiteX5" fmla="*/ 4438335 w 5017293"/>
                    <a:gd name="connsiteY5" fmla="*/ 300604 h 1458035"/>
                    <a:gd name="connsiteX6" fmla="*/ 5017293 w 5017293"/>
                    <a:gd name="connsiteY6" fmla="*/ 177020 h 1458035"/>
                    <a:gd name="connsiteX7" fmla="*/ 5014008 w 5017293"/>
                    <a:gd name="connsiteY7" fmla="*/ 1379439 h 1458035"/>
                    <a:gd name="connsiteX8" fmla="*/ 4350385 w 5017293"/>
                    <a:gd name="connsiteY8" fmla="*/ 1245195 h 1458035"/>
                    <a:gd name="connsiteX9" fmla="*/ 3680571 w 5017293"/>
                    <a:gd name="connsiteY9" fmla="*/ 1131896 h 1458035"/>
                    <a:gd name="connsiteX10" fmla="*/ 3017262 w 5017293"/>
                    <a:gd name="connsiteY10" fmla="*/ 1084370 h 1458035"/>
                    <a:gd name="connsiteX11" fmla="*/ 2337456 w 5017293"/>
                    <a:gd name="connsiteY11" fmla="*/ 1128453 h 1458035"/>
                    <a:gd name="connsiteX12" fmla="*/ 1624720 w 5017293"/>
                    <a:gd name="connsiteY12" fmla="*/ 1250338 h 1458035"/>
                    <a:gd name="connsiteX13" fmla="*/ 1003177 w 5017293"/>
                    <a:gd name="connsiteY13" fmla="*/ 1384208 h 1458035"/>
                    <a:gd name="connsiteX14" fmla="*/ 68808 w 5017293"/>
                    <a:gd name="connsiteY14" fmla="*/ 1374022 h 1458035"/>
                    <a:gd name="connsiteX15" fmla="*/ 85742 w 5017293"/>
                    <a:gd name="connsiteY15" fmla="*/ 61545 h 1458035"/>
                    <a:gd name="connsiteX16" fmla="*/ 1004789 w 5017293"/>
                    <a:gd name="connsiteY16" fmla="*/ 181329 h 1458035"/>
                    <a:gd name="connsiteX0" fmla="*/ 998173 w 5010677"/>
                    <a:gd name="connsiteY0" fmla="*/ 181329 h 1458035"/>
                    <a:gd name="connsiteX1" fmla="*/ 1605783 w 5010677"/>
                    <a:gd name="connsiteY1" fmla="*/ 309452 h 1458035"/>
                    <a:gd name="connsiteX2" fmla="*/ 2354607 w 5010677"/>
                    <a:gd name="connsiteY2" fmla="*/ 430767 h 1458035"/>
                    <a:gd name="connsiteX3" fmla="*/ 3019367 w 5010677"/>
                    <a:gd name="connsiteY3" fmla="*/ 474586 h 1458035"/>
                    <a:gd name="connsiteX4" fmla="*/ 3634181 w 5010677"/>
                    <a:gd name="connsiteY4" fmla="*/ 436888 h 1458035"/>
                    <a:gd name="connsiteX5" fmla="*/ 4431719 w 5010677"/>
                    <a:gd name="connsiteY5" fmla="*/ 300604 h 1458035"/>
                    <a:gd name="connsiteX6" fmla="*/ 5010677 w 5010677"/>
                    <a:gd name="connsiteY6" fmla="*/ 177020 h 1458035"/>
                    <a:gd name="connsiteX7" fmla="*/ 5007392 w 5010677"/>
                    <a:gd name="connsiteY7" fmla="*/ 1379439 h 1458035"/>
                    <a:gd name="connsiteX8" fmla="*/ 4343769 w 5010677"/>
                    <a:gd name="connsiteY8" fmla="*/ 1245195 h 1458035"/>
                    <a:gd name="connsiteX9" fmla="*/ 3673955 w 5010677"/>
                    <a:gd name="connsiteY9" fmla="*/ 1131896 h 1458035"/>
                    <a:gd name="connsiteX10" fmla="*/ 3010646 w 5010677"/>
                    <a:gd name="connsiteY10" fmla="*/ 1084370 h 1458035"/>
                    <a:gd name="connsiteX11" fmla="*/ 2330840 w 5010677"/>
                    <a:gd name="connsiteY11" fmla="*/ 1128453 h 1458035"/>
                    <a:gd name="connsiteX12" fmla="*/ 1618104 w 5010677"/>
                    <a:gd name="connsiteY12" fmla="*/ 1250338 h 1458035"/>
                    <a:gd name="connsiteX13" fmla="*/ 996561 w 5010677"/>
                    <a:gd name="connsiteY13" fmla="*/ 1384208 h 1458035"/>
                    <a:gd name="connsiteX14" fmla="*/ 62192 w 5010677"/>
                    <a:gd name="connsiteY14" fmla="*/ 1374022 h 1458035"/>
                    <a:gd name="connsiteX15" fmla="*/ 121302 w 5010677"/>
                    <a:gd name="connsiteY15" fmla="*/ 681324 h 1458035"/>
                    <a:gd name="connsiteX16" fmla="*/ 79126 w 5010677"/>
                    <a:gd name="connsiteY16" fmla="*/ 61545 h 1458035"/>
                    <a:gd name="connsiteX17" fmla="*/ 998173 w 5010677"/>
                    <a:gd name="connsiteY17" fmla="*/ 181329 h 1458035"/>
                    <a:gd name="connsiteX0" fmla="*/ 998173 w 5010677"/>
                    <a:gd name="connsiteY0" fmla="*/ 241356 h 1518062"/>
                    <a:gd name="connsiteX1" fmla="*/ 1605783 w 5010677"/>
                    <a:gd name="connsiteY1" fmla="*/ 369479 h 1518062"/>
                    <a:gd name="connsiteX2" fmla="*/ 2354607 w 5010677"/>
                    <a:gd name="connsiteY2" fmla="*/ 490794 h 1518062"/>
                    <a:gd name="connsiteX3" fmla="*/ 3019367 w 5010677"/>
                    <a:gd name="connsiteY3" fmla="*/ 534613 h 1518062"/>
                    <a:gd name="connsiteX4" fmla="*/ 3634181 w 5010677"/>
                    <a:gd name="connsiteY4" fmla="*/ 496915 h 1518062"/>
                    <a:gd name="connsiteX5" fmla="*/ 4431719 w 5010677"/>
                    <a:gd name="connsiteY5" fmla="*/ 360631 h 1518062"/>
                    <a:gd name="connsiteX6" fmla="*/ 5010677 w 5010677"/>
                    <a:gd name="connsiteY6" fmla="*/ 237047 h 1518062"/>
                    <a:gd name="connsiteX7" fmla="*/ 5007392 w 5010677"/>
                    <a:gd name="connsiteY7" fmla="*/ 1439466 h 1518062"/>
                    <a:gd name="connsiteX8" fmla="*/ 4343769 w 5010677"/>
                    <a:gd name="connsiteY8" fmla="*/ 1305222 h 1518062"/>
                    <a:gd name="connsiteX9" fmla="*/ 3673955 w 5010677"/>
                    <a:gd name="connsiteY9" fmla="*/ 1191923 h 1518062"/>
                    <a:gd name="connsiteX10" fmla="*/ 3010646 w 5010677"/>
                    <a:gd name="connsiteY10" fmla="*/ 1144397 h 1518062"/>
                    <a:gd name="connsiteX11" fmla="*/ 2330840 w 5010677"/>
                    <a:gd name="connsiteY11" fmla="*/ 1188480 h 1518062"/>
                    <a:gd name="connsiteX12" fmla="*/ 1618104 w 5010677"/>
                    <a:gd name="connsiteY12" fmla="*/ 1310365 h 1518062"/>
                    <a:gd name="connsiteX13" fmla="*/ 996561 w 5010677"/>
                    <a:gd name="connsiteY13" fmla="*/ 1444235 h 1518062"/>
                    <a:gd name="connsiteX14" fmla="*/ 62192 w 5010677"/>
                    <a:gd name="connsiteY14" fmla="*/ 1434049 h 1518062"/>
                    <a:gd name="connsiteX15" fmla="*/ 121302 w 5010677"/>
                    <a:gd name="connsiteY15" fmla="*/ 741351 h 1518062"/>
                    <a:gd name="connsiteX16" fmla="*/ 64637 w 5010677"/>
                    <a:gd name="connsiteY16" fmla="*/ 53966 h 1518062"/>
                    <a:gd name="connsiteX17" fmla="*/ 998173 w 5010677"/>
                    <a:gd name="connsiteY17" fmla="*/ 241356 h 1518062"/>
                    <a:gd name="connsiteX0" fmla="*/ 999171 w 5011675"/>
                    <a:gd name="connsiteY0" fmla="*/ 241356 h 1571995"/>
                    <a:gd name="connsiteX1" fmla="*/ 1606781 w 5011675"/>
                    <a:gd name="connsiteY1" fmla="*/ 369479 h 1571995"/>
                    <a:gd name="connsiteX2" fmla="*/ 2355605 w 5011675"/>
                    <a:gd name="connsiteY2" fmla="*/ 490794 h 1571995"/>
                    <a:gd name="connsiteX3" fmla="*/ 3020365 w 5011675"/>
                    <a:gd name="connsiteY3" fmla="*/ 534613 h 1571995"/>
                    <a:gd name="connsiteX4" fmla="*/ 3635179 w 5011675"/>
                    <a:gd name="connsiteY4" fmla="*/ 496915 h 1571995"/>
                    <a:gd name="connsiteX5" fmla="*/ 4432717 w 5011675"/>
                    <a:gd name="connsiteY5" fmla="*/ 360631 h 1571995"/>
                    <a:gd name="connsiteX6" fmla="*/ 5011675 w 5011675"/>
                    <a:gd name="connsiteY6" fmla="*/ 237047 h 1571995"/>
                    <a:gd name="connsiteX7" fmla="*/ 5008390 w 5011675"/>
                    <a:gd name="connsiteY7" fmla="*/ 1439466 h 1571995"/>
                    <a:gd name="connsiteX8" fmla="*/ 4344767 w 5011675"/>
                    <a:gd name="connsiteY8" fmla="*/ 1305222 h 1571995"/>
                    <a:gd name="connsiteX9" fmla="*/ 3674953 w 5011675"/>
                    <a:gd name="connsiteY9" fmla="*/ 1191923 h 1571995"/>
                    <a:gd name="connsiteX10" fmla="*/ 3011644 w 5011675"/>
                    <a:gd name="connsiteY10" fmla="*/ 1144397 h 1571995"/>
                    <a:gd name="connsiteX11" fmla="*/ 2331838 w 5011675"/>
                    <a:gd name="connsiteY11" fmla="*/ 1188480 h 1571995"/>
                    <a:gd name="connsiteX12" fmla="*/ 1619102 w 5011675"/>
                    <a:gd name="connsiteY12" fmla="*/ 1310365 h 1571995"/>
                    <a:gd name="connsiteX13" fmla="*/ 997559 w 5011675"/>
                    <a:gd name="connsiteY13" fmla="*/ 1444235 h 1571995"/>
                    <a:gd name="connsiteX14" fmla="*/ 61970 w 5011675"/>
                    <a:gd name="connsiteY14" fmla="*/ 1501287 h 1571995"/>
                    <a:gd name="connsiteX15" fmla="*/ 122300 w 5011675"/>
                    <a:gd name="connsiteY15" fmla="*/ 741351 h 1571995"/>
                    <a:gd name="connsiteX16" fmla="*/ 65635 w 5011675"/>
                    <a:gd name="connsiteY16" fmla="*/ 53966 h 1571995"/>
                    <a:gd name="connsiteX17" fmla="*/ 999171 w 5011675"/>
                    <a:gd name="connsiteY17" fmla="*/ 241356 h 1571995"/>
                    <a:gd name="connsiteX0" fmla="*/ 999171 w 5011675"/>
                    <a:gd name="connsiteY0" fmla="*/ 300263 h 1630902"/>
                    <a:gd name="connsiteX1" fmla="*/ 1606781 w 5011675"/>
                    <a:gd name="connsiteY1" fmla="*/ 428386 h 1630902"/>
                    <a:gd name="connsiteX2" fmla="*/ 2355605 w 5011675"/>
                    <a:gd name="connsiteY2" fmla="*/ 549701 h 1630902"/>
                    <a:gd name="connsiteX3" fmla="*/ 3020365 w 5011675"/>
                    <a:gd name="connsiteY3" fmla="*/ 593520 h 1630902"/>
                    <a:gd name="connsiteX4" fmla="*/ 3635179 w 5011675"/>
                    <a:gd name="connsiteY4" fmla="*/ 555822 h 1630902"/>
                    <a:gd name="connsiteX5" fmla="*/ 4432717 w 5011675"/>
                    <a:gd name="connsiteY5" fmla="*/ 419538 h 1630902"/>
                    <a:gd name="connsiteX6" fmla="*/ 5011675 w 5011675"/>
                    <a:gd name="connsiteY6" fmla="*/ 295954 h 1630902"/>
                    <a:gd name="connsiteX7" fmla="*/ 5008390 w 5011675"/>
                    <a:gd name="connsiteY7" fmla="*/ 1498373 h 1630902"/>
                    <a:gd name="connsiteX8" fmla="*/ 4344767 w 5011675"/>
                    <a:gd name="connsiteY8" fmla="*/ 1364129 h 1630902"/>
                    <a:gd name="connsiteX9" fmla="*/ 3674953 w 5011675"/>
                    <a:gd name="connsiteY9" fmla="*/ 1250830 h 1630902"/>
                    <a:gd name="connsiteX10" fmla="*/ 3011644 w 5011675"/>
                    <a:gd name="connsiteY10" fmla="*/ 1203304 h 1630902"/>
                    <a:gd name="connsiteX11" fmla="*/ 2331838 w 5011675"/>
                    <a:gd name="connsiteY11" fmla="*/ 1247387 h 1630902"/>
                    <a:gd name="connsiteX12" fmla="*/ 1619102 w 5011675"/>
                    <a:gd name="connsiteY12" fmla="*/ 1369272 h 1630902"/>
                    <a:gd name="connsiteX13" fmla="*/ 997559 w 5011675"/>
                    <a:gd name="connsiteY13" fmla="*/ 1503142 h 1630902"/>
                    <a:gd name="connsiteX14" fmla="*/ 61970 w 5011675"/>
                    <a:gd name="connsiteY14" fmla="*/ 1560194 h 1630902"/>
                    <a:gd name="connsiteX15" fmla="*/ 122300 w 5011675"/>
                    <a:gd name="connsiteY15" fmla="*/ 800258 h 1630902"/>
                    <a:gd name="connsiteX16" fmla="*/ 64923 w 5011675"/>
                    <a:gd name="connsiteY16" fmla="*/ 48286 h 1630902"/>
                    <a:gd name="connsiteX17" fmla="*/ 999171 w 5011675"/>
                    <a:gd name="connsiteY17" fmla="*/ 300263 h 1630902"/>
                    <a:gd name="connsiteX0" fmla="*/ 999171 w 5011675"/>
                    <a:gd name="connsiteY0" fmla="*/ 251977 h 1582616"/>
                    <a:gd name="connsiteX1" fmla="*/ 1606781 w 5011675"/>
                    <a:gd name="connsiteY1" fmla="*/ 380100 h 1582616"/>
                    <a:gd name="connsiteX2" fmla="*/ 2355605 w 5011675"/>
                    <a:gd name="connsiteY2" fmla="*/ 501415 h 1582616"/>
                    <a:gd name="connsiteX3" fmla="*/ 3020365 w 5011675"/>
                    <a:gd name="connsiteY3" fmla="*/ 545234 h 1582616"/>
                    <a:gd name="connsiteX4" fmla="*/ 3635179 w 5011675"/>
                    <a:gd name="connsiteY4" fmla="*/ 507536 h 1582616"/>
                    <a:gd name="connsiteX5" fmla="*/ 4432717 w 5011675"/>
                    <a:gd name="connsiteY5" fmla="*/ 371252 h 1582616"/>
                    <a:gd name="connsiteX6" fmla="*/ 5011675 w 5011675"/>
                    <a:gd name="connsiteY6" fmla="*/ 247668 h 1582616"/>
                    <a:gd name="connsiteX7" fmla="*/ 5008390 w 5011675"/>
                    <a:gd name="connsiteY7" fmla="*/ 1450087 h 1582616"/>
                    <a:gd name="connsiteX8" fmla="*/ 4344767 w 5011675"/>
                    <a:gd name="connsiteY8" fmla="*/ 1315843 h 1582616"/>
                    <a:gd name="connsiteX9" fmla="*/ 3674953 w 5011675"/>
                    <a:gd name="connsiteY9" fmla="*/ 1202544 h 1582616"/>
                    <a:gd name="connsiteX10" fmla="*/ 3011644 w 5011675"/>
                    <a:gd name="connsiteY10" fmla="*/ 1155018 h 1582616"/>
                    <a:gd name="connsiteX11" fmla="*/ 2331838 w 5011675"/>
                    <a:gd name="connsiteY11" fmla="*/ 1199101 h 1582616"/>
                    <a:gd name="connsiteX12" fmla="*/ 1619102 w 5011675"/>
                    <a:gd name="connsiteY12" fmla="*/ 1320986 h 1582616"/>
                    <a:gd name="connsiteX13" fmla="*/ 997559 w 5011675"/>
                    <a:gd name="connsiteY13" fmla="*/ 1454856 h 1582616"/>
                    <a:gd name="connsiteX14" fmla="*/ 61970 w 5011675"/>
                    <a:gd name="connsiteY14" fmla="*/ 1511908 h 1582616"/>
                    <a:gd name="connsiteX15" fmla="*/ 122300 w 5011675"/>
                    <a:gd name="connsiteY15" fmla="*/ 751972 h 1582616"/>
                    <a:gd name="connsiteX16" fmla="*/ 64923 w 5011675"/>
                    <a:gd name="connsiteY16" fmla="*/ 0 h 1582616"/>
                    <a:gd name="connsiteX17" fmla="*/ 999171 w 5011675"/>
                    <a:gd name="connsiteY17" fmla="*/ 251977 h 1582616"/>
                    <a:gd name="connsiteX0" fmla="*/ 999171 w 5011675"/>
                    <a:gd name="connsiteY0" fmla="*/ 251977 h 1582616"/>
                    <a:gd name="connsiteX1" fmla="*/ 1606781 w 5011675"/>
                    <a:gd name="connsiteY1" fmla="*/ 380100 h 1582616"/>
                    <a:gd name="connsiteX2" fmla="*/ 2355605 w 5011675"/>
                    <a:gd name="connsiteY2" fmla="*/ 501415 h 1582616"/>
                    <a:gd name="connsiteX3" fmla="*/ 3020365 w 5011675"/>
                    <a:gd name="connsiteY3" fmla="*/ 545234 h 1582616"/>
                    <a:gd name="connsiteX4" fmla="*/ 3635179 w 5011675"/>
                    <a:gd name="connsiteY4" fmla="*/ 507536 h 1582616"/>
                    <a:gd name="connsiteX5" fmla="*/ 4432717 w 5011675"/>
                    <a:gd name="connsiteY5" fmla="*/ 371252 h 1582616"/>
                    <a:gd name="connsiteX6" fmla="*/ 5011675 w 5011675"/>
                    <a:gd name="connsiteY6" fmla="*/ 247668 h 1582616"/>
                    <a:gd name="connsiteX7" fmla="*/ 5008390 w 5011675"/>
                    <a:gd name="connsiteY7" fmla="*/ 1450087 h 1582616"/>
                    <a:gd name="connsiteX8" fmla="*/ 4344767 w 5011675"/>
                    <a:gd name="connsiteY8" fmla="*/ 1315843 h 1582616"/>
                    <a:gd name="connsiteX9" fmla="*/ 3674953 w 5011675"/>
                    <a:gd name="connsiteY9" fmla="*/ 1202544 h 1582616"/>
                    <a:gd name="connsiteX10" fmla="*/ 3011644 w 5011675"/>
                    <a:gd name="connsiteY10" fmla="*/ 1155018 h 1582616"/>
                    <a:gd name="connsiteX11" fmla="*/ 2331838 w 5011675"/>
                    <a:gd name="connsiteY11" fmla="*/ 1199101 h 1582616"/>
                    <a:gd name="connsiteX12" fmla="*/ 1619102 w 5011675"/>
                    <a:gd name="connsiteY12" fmla="*/ 1320986 h 1582616"/>
                    <a:gd name="connsiteX13" fmla="*/ 997559 w 5011675"/>
                    <a:gd name="connsiteY13" fmla="*/ 1454856 h 1582616"/>
                    <a:gd name="connsiteX14" fmla="*/ 61970 w 5011675"/>
                    <a:gd name="connsiteY14" fmla="*/ 1511908 h 1582616"/>
                    <a:gd name="connsiteX15" fmla="*/ 122300 w 5011675"/>
                    <a:gd name="connsiteY15" fmla="*/ 751972 h 1582616"/>
                    <a:gd name="connsiteX16" fmla="*/ 64923 w 5011675"/>
                    <a:gd name="connsiteY16" fmla="*/ 0 h 1582616"/>
                    <a:gd name="connsiteX17" fmla="*/ 999171 w 5011675"/>
                    <a:gd name="connsiteY17" fmla="*/ 251977 h 1582616"/>
                    <a:gd name="connsiteX0" fmla="*/ 937202 w 4949706"/>
                    <a:gd name="connsiteY0" fmla="*/ 251977 h 1582616"/>
                    <a:gd name="connsiteX1" fmla="*/ 1544812 w 4949706"/>
                    <a:gd name="connsiteY1" fmla="*/ 380100 h 1582616"/>
                    <a:gd name="connsiteX2" fmla="*/ 2293636 w 4949706"/>
                    <a:gd name="connsiteY2" fmla="*/ 501415 h 1582616"/>
                    <a:gd name="connsiteX3" fmla="*/ 2958396 w 4949706"/>
                    <a:gd name="connsiteY3" fmla="*/ 545234 h 1582616"/>
                    <a:gd name="connsiteX4" fmla="*/ 3573210 w 4949706"/>
                    <a:gd name="connsiteY4" fmla="*/ 507536 h 1582616"/>
                    <a:gd name="connsiteX5" fmla="*/ 4370748 w 4949706"/>
                    <a:gd name="connsiteY5" fmla="*/ 371252 h 1582616"/>
                    <a:gd name="connsiteX6" fmla="*/ 4949706 w 4949706"/>
                    <a:gd name="connsiteY6" fmla="*/ 247668 h 1582616"/>
                    <a:gd name="connsiteX7" fmla="*/ 4946421 w 4949706"/>
                    <a:gd name="connsiteY7" fmla="*/ 1450087 h 1582616"/>
                    <a:gd name="connsiteX8" fmla="*/ 4282798 w 4949706"/>
                    <a:gd name="connsiteY8" fmla="*/ 1315843 h 1582616"/>
                    <a:gd name="connsiteX9" fmla="*/ 3612984 w 4949706"/>
                    <a:gd name="connsiteY9" fmla="*/ 1202544 h 1582616"/>
                    <a:gd name="connsiteX10" fmla="*/ 2949675 w 4949706"/>
                    <a:gd name="connsiteY10" fmla="*/ 1155018 h 1582616"/>
                    <a:gd name="connsiteX11" fmla="*/ 2269869 w 4949706"/>
                    <a:gd name="connsiteY11" fmla="*/ 1199101 h 1582616"/>
                    <a:gd name="connsiteX12" fmla="*/ 1557133 w 4949706"/>
                    <a:gd name="connsiteY12" fmla="*/ 1320986 h 1582616"/>
                    <a:gd name="connsiteX13" fmla="*/ 935590 w 4949706"/>
                    <a:gd name="connsiteY13" fmla="*/ 1454856 h 1582616"/>
                    <a:gd name="connsiteX14" fmla="*/ 1 w 4949706"/>
                    <a:gd name="connsiteY14" fmla="*/ 1511908 h 1582616"/>
                    <a:gd name="connsiteX15" fmla="*/ 60331 w 4949706"/>
                    <a:gd name="connsiteY15" fmla="*/ 751972 h 1582616"/>
                    <a:gd name="connsiteX16" fmla="*/ 2954 w 4949706"/>
                    <a:gd name="connsiteY16" fmla="*/ 0 h 1582616"/>
                    <a:gd name="connsiteX17" fmla="*/ 937202 w 4949706"/>
                    <a:gd name="connsiteY17" fmla="*/ 251977 h 1582616"/>
                    <a:gd name="connsiteX0" fmla="*/ 937201 w 4949705"/>
                    <a:gd name="connsiteY0" fmla="*/ 251977 h 1511904"/>
                    <a:gd name="connsiteX1" fmla="*/ 1544811 w 4949705"/>
                    <a:gd name="connsiteY1" fmla="*/ 380100 h 1511904"/>
                    <a:gd name="connsiteX2" fmla="*/ 2293635 w 4949705"/>
                    <a:gd name="connsiteY2" fmla="*/ 501415 h 1511904"/>
                    <a:gd name="connsiteX3" fmla="*/ 2958395 w 4949705"/>
                    <a:gd name="connsiteY3" fmla="*/ 545234 h 1511904"/>
                    <a:gd name="connsiteX4" fmla="*/ 3573209 w 4949705"/>
                    <a:gd name="connsiteY4" fmla="*/ 507536 h 1511904"/>
                    <a:gd name="connsiteX5" fmla="*/ 4370747 w 4949705"/>
                    <a:gd name="connsiteY5" fmla="*/ 371252 h 1511904"/>
                    <a:gd name="connsiteX6" fmla="*/ 4949705 w 4949705"/>
                    <a:gd name="connsiteY6" fmla="*/ 247668 h 1511904"/>
                    <a:gd name="connsiteX7" fmla="*/ 4946420 w 4949705"/>
                    <a:gd name="connsiteY7" fmla="*/ 1450087 h 1511904"/>
                    <a:gd name="connsiteX8" fmla="*/ 4282797 w 4949705"/>
                    <a:gd name="connsiteY8" fmla="*/ 1315843 h 1511904"/>
                    <a:gd name="connsiteX9" fmla="*/ 3612983 w 4949705"/>
                    <a:gd name="connsiteY9" fmla="*/ 1202544 h 1511904"/>
                    <a:gd name="connsiteX10" fmla="*/ 2949674 w 4949705"/>
                    <a:gd name="connsiteY10" fmla="*/ 1155018 h 1511904"/>
                    <a:gd name="connsiteX11" fmla="*/ 2269868 w 4949705"/>
                    <a:gd name="connsiteY11" fmla="*/ 1199101 h 1511904"/>
                    <a:gd name="connsiteX12" fmla="*/ 1557132 w 4949705"/>
                    <a:gd name="connsiteY12" fmla="*/ 1320986 h 1511904"/>
                    <a:gd name="connsiteX13" fmla="*/ 935589 w 4949705"/>
                    <a:gd name="connsiteY13" fmla="*/ 1454856 h 1511904"/>
                    <a:gd name="connsiteX14" fmla="*/ 0 w 4949705"/>
                    <a:gd name="connsiteY14" fmla="*/ 1511908 h 1511904"/>
                    <a:gd name="connsiteX15" fmla="*/ 60330 w 4949705"/>
                    <a:gd name="connsiteY15" fmla="*/ 751972 h 1511904"/>
                    <a:gd name="connsiteX16" fmla="*/ 2953 w 4949705"/>
                    <a:gd name="connsiteY16" fmla="*/ 0 h 1511904"/>
                    <a:gd name="connsiteX17" fmla="*/ 937201 w 4949705"/>
                    <a:gd name="connsiteY17" fmla="*/ 251977 h 1511904"/>
                    <a:gd name="connsiteX0" fmla="*/ 937201 w 4949705"/>
                    <a:gd name="connsiteY0" fmla="*/ 251977 h 1511904"/>
                    <a:gd name="connsiteX1" fmla="*/ 1544811 w 4949705"/>
                    <a:gd name="connsiteY1" fmla="*/ 380100 h 1511904"/>
                    <a:gd name="connsiteX2" fmla="*/ 2293635 w 4949705"/>
                    <a:gd name="connsiteY2" fmla="*/ 501415 h 1511904"/>
                    <a:gd name="connsiteX3" fmla="*/ 2958395 w 4949705"/>
                    <a:gd name="connsiteY3" fmla="*/ 545234 h 1511904"/>
                    <a:gd name="connsiteX4" fmla="*/ 3573209 w 4949705"/>
                    <a:gd name="connsiteY4" fmla="*/ 507536 h 1511904"/>
                    <a:gd name="connsiteX5" fmla="*/ 4370747 w 4949705"/>
                    <a:gd name="connsiteY5" fmla="*/ 371252 h 1511904"/>
                    <a:gd name="connsiteX6" fmla="*/ 4949705 w 4949705"/>
                    <a:gd name="connsiteY6" fmla="*/ 247668 h 1511904"/>
                    <a:gd name="connsiteX7" fmla="*/ 4946420 w 4949705"/>
                    <a:gd name="connsiteY7" fmla="*/ 1450087 h 1511904"/>
                    <a:gd name="connsiteX8" fmla="*/ 4282797 w 4949705"/>
                    <a:gd name="connsiteY8" fmla="*/ 1315843 h 1511904"/>
                    <a:gd name="connsiteX9" fmla="*/ 3612983 w 4949705"/>
                    <a:gd name="connsiteY9" fmla="*/ 1202544 h 1511904"/>
                    <a:gd name="connsiteX10" fmla="*/ 2949674 w 4949705"/>
                    <a:gd name="connsiteY10" fmla="*/ 1155018 h 1511904"/>
                    <a:gd name="connsiteX11" fmla="*/ 2269868 w 4949705"/>
                    <a:gd name="connsiteY11" fmla="*/ 1199101 h 1511904"/>
                    <a:gd name="connsiteX12" fmla="*/ 1557132 w 4949705"/>
                    <a:gd name="connsiteY12" fmla="*/ 1320986 h 1511904"/>
                    <a:gd name="connsiteX13" fmla="*/ 935589 w 4949705"/>
                    <a:gd name="connsiteY13" fmla="*/ 1454856 h 1511904"/>
                    <a:gd name="connsiteX14" fmla="*/ 0 w 4949705"/>
                    <a:gd name="connsiteY14" fmla="*/ 1511908 h 1511904"/>
                    <a:gd name="connsiteX15" fmla="*/ 2953 w 4949705"/>
                    <a:gd name="connsiteY15" fmla="*/ 0 h 1511904"/>
                    <a:gd name="connsiteX16" fmla="*/ 937201 w 4949705"/>
                    <a:gd name="connsiteY16" fmla="*/ 251977 h 1511904"/>
                    <a:gd name="connsiteX0" fmla="*/ 934247 w 4946751"/>
                    <a:gd name="connsiteY0" fmla="*/ 251977 h 1454849"/>
                    <a:gd name="connsiteX1" fmla="*/ 1541857 w 4946751"/>
                    <a:gd name="connsiteY1" fmla="*/ 380100 h 1454849"/>
                    <a:gd name="connsiteX2" fmla="*/ 2290681 w 4946751"/>
                    <a:gd name="connsiteY2" fmla="*/ 501415 h 1454849"/>
                    <a:gd name="connsiteX3" fmla="*/ 2955441 w 4946751"/>
                    <a:gd name="connsiteY3" fmla="*/ 545234 h 1454849"/>
                    <a:gd name="connsiteX4" fmla="*/ 3570255 w 4946751"/>
                    <a:gd name="connsiteY4" fmla="*/ 507536 h 1454849"/>
                    <a:gd name="connsiteX5" fmla="*/ 4367793 w 4946751"/>
                    <a:gd name="connsiteY5" fmla="*/ 371252 h 1454849"/>
                    <a:gd name="connsiteX6" fmla="*/ 4946751 w 4946751"/>
                    <a:gd name="connsiteY6" fmla="*/ 247668 h 1454849"/>
                    <a:gd name="connsiteX7" fmla="*/ 4943466 w 4946751"/>
                    <a:gd name="connsiteY7" fmla="*/ 1450087 h 1454849"/>
                    <a:gd name="connsiteX8" fmla="*/ 4279843 w 4946751"/>
                    <a:gd name="connsiteY8" fmla="*/ 1315843 h 1454849"/>
                    <a:gd name="connsiteX9" fmla="*/ 3610029 w 4946751"/>
                    <a:gd name="connsiteY9" fmla="*/ 1202544 h 1454849"/>
                    <a:gd name="connsiteX10" fmla="*/ 2946720 w 4946751"/>
                    <a:gd name="connsiteY10" fmla="*/ 1155018 h 1454849"/>
                    <a:gd name="connsiteX11" fmla="*/ 2266914 w 4946751"/>
                    <a:gd name="connsiteY11" fmla="*/ 1199101 h 1454849"/>
                    <a:gd name="connsiteX12" fmla="*/ 1554178 w 4946751"/>
                    <a:gd name="connsiteY12" fmla="*/ 1320986 h 1454849"/>
                    <a:gd name="connsiteX13" fmla="*/ 932635 w 4946751"/>
                    <a:gd name="connsiteY13" fmla="*/ 1454856 h 1454849"/>
                    <a:gd name="connsiteX14" fmla="*/ -1 w 4946751"/>
                    <a:gd name="connsiteY14" fmla="*/ 0 h 1454849"/>
                    <a:gd name="connsiteX15" fmla="*/ 934247 w 4946751"/>
                    <a:gd name="connsiteY15" fmla="*/ 251977 h 1454849"/>
                    <a:gd name="connsiteX0" fmla="*/ 1612 w 4014116"/>
                    <a:gd name="connsiteY0" fmla="*/ 4314 h 1207186"/>
                    <a:gd name="connsiteX1" fmla="*/ 609222 w 4014116"/>
                    <a:gd name="connsiteY1" fmla="*/ 132437 h 1207186"/>
                    <a:gd name="connsiteX2" fmla="*/ 1358046 w 4014116"/>
                    <a:gd name="connsiteY2" fmla="*/ 253752 h 1207186"/>
                    <a:gd name="connsiteX3" fmla="*/ 2022806 w 4014116"/>
                    <a:gd name="connsiteY3" fmla="*/ 297571 h 1207186"/>
                    <a:gd name="connsiteX4" fmla="*/ 2637620 w 4014116"/>
                    <a:gd name="connsiteY4" fmla="*/ 259873 h 1207186"/>
                    <a:gd name="connsiteX5" fmla="*/ 3435158 w 4014116"/>
                    <a:gd name="connsiteY5" fmla="*/ 123589 h 1207186"/>
                    <a:gd name="connsiteX6" fmla="*/ 4014116 w 4014116"/>
                    <a:gd name="connsiteY6" fmla="*/ 5 h 1207186"/>
                    <a:gd name="connsiteX7" fmla="*/ 4010831 w 4014116"/>
                    <a:gd name="connsiteY7" fmla="*/ 1202424 h 1207186"/>
                    <a:gd name="connsiteX8" fmla="*/ 3347208 w 4014116"/>
                    <a:gd name="connsiteY8" fmla="*/ 1068180 h 1207186"/>
                    <a:gd name="connsiteX9" fmla="*/ 2677394 w 4014116"/>
                    <a:gd name="connsiteY9" fmla="*/ 954881 h 1207186"/>
                    <a:gd name="connsiteX10" fmla="*/ 2014085 w 4014116"/>
                    <a:gd name="connsiteY10" fmla="*/ 907355 h 1207186"/>
                    <a:gd name="connsiteX11" fmla="*/ 1334279 w 4014116"/>
                    <a:gd name="connsiteY11" fmla="*/ 951438 h 1207186"/>
                    <a:gd name="connsiteX12" fmla="*/ 621543 w 4014116"/>
                    <a:gd name="connsiteY12" fmla="*/ 1073323 h 1207186"/>
                    <a:gd name="connsiteX13" fmla="*/ 0 w 4014116"/>
                    <a:gd name="connsiteY13" fmla="*/ 1207193 h 1207186"/>
                    <a:gd name="connsiteX14" fmla="*/ 1612 w 4014116"/>
                    <a:gd name="connsiteY14" fmla="*/ 4314 h 1207186"/>
                    <a:gd name="connsiteX0" fmla="*/ 16 w 4012520"/>
                    <a:gd name="connsiteY0" fmla="*/ 4314 h 1224506"/>
                    <a:gd name="connsiteX1" fmla="*/ 607626 w 4012520"/>
                    <a:gd name="connsiteY1" fmla="*/ 132437 h 1224506"/>
                    <a:gd name="connsiteX2" fmla="*/ 1356450 w 4012520"/>
                    <a:gd name="connsiteY2" fmla="*/ 253752 h 1224506"/>
                    <a:gd name="connsiteX3" fmla="*/ 2021210 w 4012520"/>
                    <a:gd name="connsiteY3" fmla="*/ 297571 h 1224506"/>
                    <a:gd name="connsiteX4" fmla="*/ 2636024 w 4012520"/>
                    <a:gd name="connsiteY4" fmla="*/ 259873 h 1224506"/>
                    <a:gd name="connsiteX5" fmla="*/ 3433562 w 4012520"/>
                    <a:gd name="connsiteY5" fmla="*/ 123589 h 1224506"/>
                    <a:gd name="connsiteX6" fmla="*/ 4012520 w 4012520"/>
                    <a:gd name="connsiteY6" fmla="*/ 5 h 1224506"/>
                    <a:gd name="connsiteX7" fmla="*/ 4009235 w 4012520"/>
                    <a:gd name="connsiteY7" fmla="*/ 1202424 h 1224506"/>
                    <a:gd name="connsiteX8" fmla="*/ 3345612 w 4012520"/>
                    <a:gd name="connsiteY8" fmla="*/ 1068180 h 1224506"/>
                    <a:gd name="connsiteX9" fmla="*/ 2675798 w 4012520"/>
                    <a:gd name="connsiteY9" fmla="*/ 954881 h 1224506"/>
                    <a:gd name="connsiteX10" fmla="*/ 2012489 w 4012520"/>
                    <a:gd name="connsiteY10" fmla="*/ 907355 h 1224506"/>
                    <a:gd name="connsiteX11" fmla="*/ 1332683 w 4012520"/>
                    <a:gd name="connsiteY11" fmla="*/ 951438 h 1224506"/>
                    <a:gd name="connsiteX12" fmla="*/ 619947 w 4012520"/>
                    <a:gd name="connsiteY12" fmla="*/ 1073323 h 1224506"/>
                    <a:gd name="connsiteX13" fmla="*/ 11721 w 4012520"/>
                    <a:gd name="connsiteY13" fmla="*/ 1224513 h 1224506"/>
                    <a:gd name="connsiteX14" fmla="*/ 16 w 4012520"/>
                    <a:gd name="connsiteY14" fmla="*/ 4314 h 1224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12520" h="1224506">
                      <a:moveTo>
                        <a:pt x="16" y="4314"/>
                      </a:moveTo>
                      <a:lnTo>
                        <a:pt x="607626" y="132437"/>
                      </a:lnTo>
                      <a:cubicBezTo>
                        <a:pt x="843871" y="176883"/>
                        <a:pt x="1120853" y="226230"/>
                        <a:pt x="1356450" y="253752"/>
                      </a:cubicBezTo>
                      <a:cubicBezTo>
                        <a:pt x="1592047" y="281274"/>
                        <a:pt x="1746914" y="300861"/>
                        <a:pt x="2021210" y="297571"/>
                      </a:cubicBezTo>
                      <a:cubicBezTo>
                        <a:pt x="2295506" y="294281"/>
                        <a:pt x="2431877" y="285040"/>
                        <a:pt x="2636024" y="259873"/>
                      </a:cubicBezTo>
                      <a:cubicBezTo>
                        <a:pt x="2914949" y="218755"/>
                        <a:pt x="3158997" y="180510"/>
                        <a:pt x="3433562" y="123589"/>
                      </a:cubicBezTo>
                      <a:lnTo>
                        <a:pt x="4012520" y="5"/>
                      </a:lnTo>
                      <a:cubicBezTo>
                        <a:pt x="4012394" y="397938"/>
                        <a:pt x="4009361" y="804491"/>
                        <a:pt x="4009235" y="1202424"/>
                      </a:cubicBezTo>
                      <a:lnTo>
                        <a:pt x="3345612" y="1068180"/>
                      </a:lnTo>
                      <a:cubicBezTo>
                        <a:pt x="3075659" y="1012317"/>
                        <a:pt x="2897985" y="981685"/>
                        <a:pt x="2675798" y="954881"/>
                      </a:cubicBezTo>
                      <a:cubicBezTo>
                        <a:pt x="2453611" y="928077"/>
                        <a:pt x="2236341" y="907929"/>
                        <a:pt x="2012489" y="907355"/>
                      </a:cubicBezTo>
                      <a:cubicBezTo>
                        <a:pt x="1788637" y="906781"/>
                        <a:pt x="1489207" y="929524"/>
                        <a:pt x="1332683" y="951438"/>
                      </a:cubicBezTo>
                      <a:cubicBezTo>
                        <a:pt x="1176159" y="973352"/>
                        <a:pt x="862672" y="1025670"/>
                        <a:pt x="619947" y="1073323"/>
                      </a:cubicBezTo>
                      <a:lnTo>
                        <a:pt x="11721" y="1224513"/>
                      </a:lnTo>
                      <a:cubicBezTo>
                        <a:pt x="12258" y="823553"/>
                        <a:pt x="-521" y="405274"/>
                        <a:pt x="16" y="4314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51" name="Freihandform 137">
                  <a:extLst>
                    <a:ext uri="{FF2B5EF4-FFF2-40B4-BE49-F238E27FC236}">
                      <a16:creationId xmlns:a16="http://schemas.microsoft.com/office/drawing/2014/main" id="{EFF3FA43-3919-4000-BCD1-CCA4FC7D582C}"/>
                    </a:ext>
                  </a:extLst>
                </p:cNvPr>
                <p:cNvSpPr/>
                <p:nvPr/>
              </p:nvSpPr>
              <p:spPr bwMode="auto">
                <a:xfrm rot="21180000" flipV="1">
                  <a:off x="2813417" y="2900421"/>
                  <a:ext cx="2141724" cy="65671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14458"/>
                    <a:gd name="connsiteY0" fmla="*/ -5 h 1202874"/>
                    <a:gd name="connsiteX1" fmla="*/ 609222 w 4014458"/>
                    <a:gd name="connsiteY1" fmla="*/ 128118 h 1202874"/>
                    <a:gd name="connsiteX2" fmla="*/ 1358046 w 4014458"/>
                    <a:gd name="connsiteY2" fmla="*/ 249433 h 1202874"/>
                    <a:gd name="connsiteX3" fmla="*/ 2022806 w 4014458"/>
                    <a:gd name="connsiteY3" fmla="*/ 293252 h 1202874"/>
                    <a:gd name="connsiteX4" fmla="*/ 2637620 w 4014458"/>
                    <a:gd name="connsiteY4" fmla="*/ 255554 h 1202874"/>
                    <a:gd name="connsiteX5" fmla="*/ 3435158 w 4014458"/>
                    <a:gd name="connsiteY5" fmla="*/ 119270 h 1202874"/>
                    <a:gd name="connsiteX6" fmla="*/ 4014458 w 4014458"/>
                    <a:gd name="connsiteY6" fmla="*/ 25666 h 1202874"/>
                    <a:gd name="connsiteX7" fmla="*/ 4010831 w 4014458"/>
                    <a:gd name="connsiteY7" fmla="*/ 1198105 h 1202874"/>
                    <a:gd name="connsiteX8" fmla="*/ 3347208 w 4014458"/>
                    <a:gd name="connsiteY8" fmla="*/ 1063861 h 1202874"/>
                    <a:gd name="connsiteX9" fmla="*/ 2677394 w 4014458"/>
                    <a:gd name="connsiteY9" fmla="*/ 950562 h 1202874"/>
                    <a:gd name="connsiteX10" fmla="*/ 2014085 w 4014458"/>
                    <a:gd name="connsiteY10" fmla="*/ 903036 h 1202874"/>
                    <a:gd name="connsiteX11" fmla="*/ 1334279 w 4014458"/>
                    <a:gd name="connsiteY11" fmla="*/ 947119 h 1202874"/>
                    <a:gd name="connsiteX12" fmla="*/ 621543 w 4014458"/>
                    <a:gd name="connsiteY12" fmla="*/ 1069004 h 1202874"/>
                    <a:gd name="connsiteX13" fmla="*/ 0 w 4014458"/>
                    <a:gd name="connsiteY13" fmla="*/ 1202874 h 1202874"/>
                    <a:gd name="connsiteX14" fmla="*/ 1612 w 4014458"/>
                    <a:gd name="connsiteY14" fmla="*/ -5 h 1202874"/>
                    <a:gd name="connsiteX0" fmla="*/ 1612 w 4027519"/>
                    <a:gd name="connsiteY0" fmla="*/ -5 h 1419589"/>
                    <a:gd name="connsiteX1" fmla="*/ 609222 w 4027519"/>
                    <a:gd name="connsiteY1" fmla="*/ 128118 h 1419589"/>
                    <a:gd name="connsiteX2" fmla="*/ 1358046 w 4027519"/>
                    <a:gd name="connsiteY2" fmla="*/ 249433 h 1419589"/>
                    <a:gd name="connsiteX3" fmla="*/ 2022806 w 4027519"/>
                    <a:gd name="connsiteY3" fmla="*/ 293252 h 1419589"/>
                    <a:gd name="connsiteX4" fmla="*/ 2637620 w 4027519"/>
                    <a:gd name="connsiteY4" fmla="*/ 255554 h 1419589"/>
                    <a:gd name="connsiteX5" fmla="*/ 3435158 w 4027519"/>
                    <a:gd name="connsiteY5" fmla="*/ 119270 h 1419589"/>
                    <a:gd name="connsiteX6" fmla="*/ 4014458 w 4027519"/>
                    <a:gd name="connsiteY6" fmla="*/ 25666 h 1419589"/>
                    <a:gd name="connsiteX7" fmla="*/ 4027519 w 4027519"/>
                    <a:gd name="connsiteY7" fmla="*/ 1419583 h 1419589"/>
                    <a:gd name="connsiteX8" fmla="*/ 3347208 w 4027519"/>
                    <a:gd name="connsiteY8" fmla="*/ 1063861 h 1419589"/>
                    <a:gd name="connsiteX9" fmla="*/ 2677394 w 4027519"/>
                    <a:gd name="connsiteY9" fmla="*/ 950562 h 1419589"/>
                    <a:gd name="connsiteX10" fmla="*/ 2014085 w 4027519"/>
                    <a:gd name="connsiteY10" fmla="*/ 903036 h 1419589"/>
                    <a:gd name="connsiteX11" fmla="*/ 1334279 w 4027519"/>
                    <a:gd name="connsiteY11" fmla="*/ 947119 h 1419589"/>
                    <a:gd name="connsiteX12" fmla="*/ 621543 w 4027519"/>
                    <a:gd name="connsiteY12" fmla="*/ 1069004 h 1419589"/>
                    <a:gd name="connsiteX13" fmla="*/ 0 w 4027519"/>
                    <a:gd name="connsiteY13" fmla="*/ 1202874 h 1419589"/>
                    <a:gd name="connsiteX14" fmla="*/ 1612 w 4027519"/>
                    <a:gd name="connsiteY14" fmla="*/ -5 h 1419589"/>
                    <a:gd name="connsiteX0" fmla="*/ 9980 w 4027519"/>
                    <a:gd name="connsiteY0" fmla="*/ -3 h 1430640"/>
                    <a:gd name="connsiteX1" fmla="*/ 609222 w 4027519"/>
                    <a:gd name="connsiteY1" fmla="*/ 139169 h 1430640"/>
                    <a:gd name="connsiteX2" fmla="*/ 1358046 w 4027519"/>
                    <a:gd name="connsiteY2" fmla="*/ 260484 h 1430640"/>
                    <a:gd name="connsiteX3" fmla="*/ 2022806 w 4027519"/>
                    <a:gd name="connsiteY3" fmla="*/ 304303 h 1430640"/>
                    <a:gd name="connsiteX4" fmla="*/ 2637620 w 4027519"/>
                    <a:gd name="connsiteY4" fmla="*/ 266605 h 1430640"/>
                    <a:gd name="connsiteX5" fmla="*/ 3435158 w 4027519"/>
                    <a:gd name="connsiteY5" fmla="*/ 130321 h 1430640"/>
                    <a:gd name="connsiteX6" fmla="*/ 4014458 w 4027519"/>
                    <a:gd name="connsiteY6" fmla="*/ 36717 h 1430640"/>
                    <a:gd name="connsiteX7" fmla="*/ 4027519 w 4027519"/>
                    <a:gd name="connsiteY7" fmla="*/ 1430634 h 1430640"/>
                    <a:gd name="connsiteX8" fmla="*/ 3347208 w 4027519"/>
                    <a:gd name="connsiteY8" fmla="*/ 1074912 h 1430640"/>
                    <a:gd name="connsiteX9" fmla="*/ 2677394 w 4027519"/>
                    <a:gd name="connsiteY9" fmla="*/ 961613 h 1430640"/>
                    <a:gd name="connsiteX10" fmla="*/ 2014085 w 4027519"/>
                    <a:gd name="connsiteY10" fmla="*/ 914087 h 1430640"/>
                    <a:gd name="connsiteX11" fmla="*/ 1334279 w 4027519"/>
                    <a:gd name="connsiteY11" fmla="*/ 958170 h 1430640"/>
                    <a:gd name="connsiteX12" fmla="*/ 621543 w 4027519"/>
                    <a:gd name="connsiteY12" fmla="*/ 1080055 h 1430640"/>
                    <a:gd name="connsiteX13" fmla="*/ 0 w 4027519"/>
                    <a:gd name="connsiteY13" fmla="*/ 1213925 h 1430640"/>
                    <a:gd name="connsiteX14" fmla="*/ 9980 w 4027519"/>
                    <a:gd name="connsiteY14" fmla="*/ -3 h 1430640"/>
                    <a:gd name="connsiteX0" fmla="*/ 7190 w 4024729"/>
                    <a:gd name="connsiteY0" fmla="*/ -3 h 1430640"/>
                    <a:gd name="connsiteX1" fmla="*/ 606432 w 4024729"/>
                    <a:gd name="connsiteY1" fmla="*/ 139169 h 1430640"/>
                    <a:gd name="connsiteX2" fmla="*/ 1355256 w 4024729"/>
                    <a:gd name="connsiteY2" fmla="*/ 260484 h 1430640"/>
                    <a:gd name="connsiteX3" fmla="*/ 2020016 w 4024729"/>
                    <a:gd name="connsiteY3" fmla="*/ 304303 h 1430640"/>
                    <a:gd name="connsiteX4" fmla="*/ 2634830 w 4024729"/>
                    <a:gd name="connsiteY4" fmla="*/ 266605 h 1430640"/>
                    <a:gd name="connsiteX5" fmla="*/ 3432368 w 4024729"/>
                    <a:gd name="connsiteY5" fmla="*/ 130321 h 1430640"/>
                    <a:gd name="connsiteX6" fmla="*/ 4011668 w 4024729"/>
                    <a:gd name="connsiteY6" fmla="*/ 36717 h 1430640"/>
                    <a:gd name="connsiteX7" fmla="*/ 4024729 w 4024729"/>
                    <a:gd name="connsiteY7" fmla="*/ 1430634 h 1430640"/>
                    <a:gd name="connsiteX8" fmla="*/ 3344418 w 4024729"/>
                    <a:gd name="connsiteY8" fmla="*/ 1074912 h 1430640"/>
                    <a:gd name="connsiteX9" fmla="*/ 2674604 w 4024729"/>
                    <a:gd name="connsiteY9" fmla="*/ 961613 h 1430640"/>
                    <a:gd name="connsiteX10" fmla="*/ 2011295 w 4024729"/>
                    <a:gd name="connsiteY10" fmla="*/ 914087 h 1430640"/>
                    <a:gd name="connsiteX11" fmla="*/ 1331489 w 4024729"/>
                    <a:gd name="connsiteY11" fmla="*/ 958170 h 1430640"/>
                    <a:gd name="connsiteX12" fmla="*/ 618753 w 4024729"/>
                    <a:gd name="connsiteY12" fmla="*/ 1080055 h 1430640"/>
                    <a:gd name="connsiteX13" fmla="*/ 0 w 4024729"/>
                    <a:gd name="connsiteY13" fmla="*/ 1210252 h 1430640"/>
                    <a:gd name="connsiteX14" fmla="*/ 7190 w 4024729"/>
                    <a:gd name="connsiteY14" fmla="*/ -3 h 1430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24729" h="1430640">
                      <a:moveTo>
                        <a:pt x="7190" y="-3"/>
                      </a:moveTo>
                      <a:lnTo>
                        <a:pt x="606432" y="139169"/>
                      </a:lnTo>
                      <a:cubicBezTo>
                        <a:pt x="842677" y="183615"/>
                        <a:pt x="1119659" y="232962"/>
                        <a:pt x="1355256" y="260484"/>
                      </a:cubicBezTo>
                      <a:cubicBezTo>
                        <a:pt x="1590853" y="288006"/>
                        <a:pt x="1745720" y="307593"/>
                        <a:pt x="2020016" y="304303"/>
                      </a:cubicBezTo>
                      <a:cubicBezTo>
                        <a:pt x="2294312" y="301013"/>
                        <a:pt x="2430683" y="291772"/>
                        <a:pt x="2634830" y="266605"/>
                      </a:cubicBezTo>
                      <a:cubicBezTo>
                        <a:pt x="2913755" y="225487"/>
                        <a:pt x="3157803" y="187242"/>
                        <a:pt x="3432368" y="130321"/>
                      </a:cubicBezTo>
                      <a:cubicBezTo>
                        <a:pt x="3625354" y="89126"/>
                        <a:pt x="3818682" y="77912"/>
                        <a:pt x="4011668" y="36717"/>
                      </a:cubicBezTo>
                      <a:cubicBezTo>
                        <a:pt x="4011542" y="434650"/>
                        <a:pt x="4024855" y="1032701"/>
                        <a:pt x="4024729" y="1430634"/>
                      </a:cubicBezTo>
                      <a:lnTo>
                        <a:pt x="3344418" y="1074912"/>
                      </a:lnTo>
                      <a:cubicBezTo>
                        <a:pt x="3074465" y="1019049"/>
                        <a:pt x="2896791" y="988417"/>
                        <a:pt x="2674604" y="961613"/>
                      </a:cubicBezTo>
                      <a:cubicBezTo>
                        <a:pt x="2452417" y="934809"/>
                        <a:pt x="2235147" y="914661"/>
                        <a:pt x="2011295" y="914087"/>
                      </a:cubicBezTo>
                      <a:cubicBezTo>
                        <a:pt x="1787443" y="913513"/>
                        <a:pt x="1488013" y="936256"/>
                        <a:pt x="1331489" y="958170"/>
                      </a:cubicBezTo>
                      <a:cubicBezTo>
                        <a:pt x="1174965" y="980084"/>
                        <a:pt x="861478" y="1032402"/>
                        <a:pt x="618753" y="1080055"/>
                      </a:cubicBezTo>
                      <a:lnTo>
                        <a:pt x="0" y="1210252"/>
                      </a:lnTo>
                      <a:cubicBezTo>
                        <a:pt x="3444" y="819349"/>
                        <a:pt x="3746" y="390900"/>
                        <a:pt x="7190" y="-3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52" name="Freihandform 169">
                  <a:extLst>
                    <a:ext uri="{FF2B5EF4-FFF2-40B4-BE49-F238E27FC236}">
                      <a16:creationId xmlns:a16="http://schemas.microsoft.com/office/drawing/2014/main" id="{5E747FF9-ADA9-47E5-AEE2-80D7332012D7}"/>
                    </a:ext>
                  </a:extLst>
                </p:cNvPr>
                <p:cNvSpPr/>
                <p:nvPr/>
              </p:nvSpPr>
              <p:spPr bwMode="auto">
                <a:xfrm rot="420000">
                  <a:off x="2790635" y="2911266"/>
                  <a:ext cx="2135230" cy="55196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47937 w 4060441"/>
                    <a:gd name="connsiteY0" fmla="*/ 4309 h 1207188"/>
                    <a:gd name="connsiteX1" fmla="*/ 655547 w 4060441"/>
                    <a:gd name="connsiteY1" fmla="*/ 132432 h 1207188"/>
                    <a:gd name="connsiteX2" fmla="*/ 1404371 w 4060441"/>
                    <a:gd name="connsiteY2" fmla="*/ 253747 h 1207188"/>
                    <a:gd name="connsiteX3" fmla="*/ 2069131 w 4060441"/>
                    <a:gd name="connsiteY3" fmla="*/ 297566 h 1207188"/>
                    <a:gd name="connsiteX4" fmla="*/ 2683945 w 4060441"/>
                    <a:gd name="connsiteY4" fmla="*/ 259868 h 1207188"/>
                    <a:gd name="connsiteX5" fmla="*/ 3481483 w 4060441"/>
                    <a:gd name="connsiteY5" fmla="*/ 123584 h 1207188"/>
                    <a:gd name="connsiteX6" fmla="*/ 4060441 w 4060441"/>
                    <a:gd name="connsiteY6" fmla="*/ 0 h 1207188"/>
                    <a:gd name="connsiteX7" fmla="*/ 4057156 w 4060441"/>
                    <a:gd name="connsiteY7" fmla="*/ 1202419 h 1207188"/>
                    <a:gd name="connsiteX8" fmla="*/ 3393533 w 4060441"/>
                    <a:gd name="connsiteY8" fmla="*/ 1068175 h 1207188"/>
                    <a:gd name="connsiteX9" fmla="*/ 2723719 w 4060441"/>
                    <a:gd name="connsiteY9" fmla="*/ 954876 h 1207188"/>
                    <a:gd name="connsiteX10" fmla="*/ 2060410 w 4060441"/>
                    <a:gd name="connsiteY10" fmla="*/ 907350 h 1207188"/>
                    <a:gd name="connsiteX11" fmla="*/ 1380604 w 4060441"/>
                    <a:gd name="connsiteY11" fmla="*/ 951433 h 1207188"/>
                    <a:gd name="connsiteX12" fmla="*/ 667868 w 4060441"/>
                    <a:gd name="connsiteY12" fmla="*/ 1073318 h 1207188"/>
                    <a:gd name="connsiteX13" fmla="*/ 46325 w 4060441"/>
                    <a:gd name="connsiteY13" fmla="*/ 1207188 h 1207188"/>
                    <a:gd name="connsiteX14" fmla="*/ 45652 w 4060441"/>
                    <a:gd name="connsiteY14" fmla="*/ 888444 h 1207188"/>
                    <a:gd name="connsiteX15" fmla="*/ 47937 w 4060441"/>
                    <a:gd name="connsiteY15" fmla="*/ 4309 h 1207188"/>
                    <a:gd name="connsiteX0" fmla="*/ 776411 w 4788915"/>
                    <a:gd name="connsiteY0" fmla="*/ 4309 h 1275914"/>
                    <a:gd name="connsiteX1" fmla="*/ 1384021 w 4788915"/>
                    <a:gd name="connsiteY1" fmla="*/ 132432 h 1275914"/>
                    <a:gd name="connsiteX2" fmla="*/ 2132845 w 4788915"/>
                    <a:gd name="connsiteY2" fmla="*/ 253747 h 1275914"/>
                    <a:gd name="connsiteX3" fmla="*/ 2797605 w 4788915"/>
                    <a:gd name="connsiteY3" fmla="*/ 297566 h 1275914"/>
                    <a:gd name="connsiteX4" fmla="*/ 3412419 w 4788915"/>
                    <a:gd name="connsiteY4" fmla="*/ 259868 h 1275914"/>
                    <a:gd name="connsiteX5" fmla="*/ 4209957 w 4788915"/>
                    <a:gd name="connsiteY5" fmla="*/ 123584 h 1275914"/>
                    <a:gd name="connsiteX6" fmla="*/ 4788915 w 4788915"/>
                    <a:gd name="connsiteY6" fmla="*/ 0 h 1275914"/>
                    <a:gd name="connsiteX7" fmla="*/ 4785630 w 4788915"/>
                    <a:gd name="connsiteY7" fmla="*/ 1202419 h 1275914"/>
                    <a:gd name="connsiteX8" fmla="*/ 4122007 w 4788915"/>
                    <a:gd name="connsiteY8" fmla="*/ 1068175 h 1275914"/>
                    <a:gd name="connsiteX9" fmla="*/ 3452193 w 4788915"/>
                    <a:gd name="connsiteY9" fmla="*/ 954876 h 1275914"/>
                    <a:gd name="connsiteX10" fmla="*/ 2788884 w 4788915"/>
                    <a:gd name="connsiteY10" fmla="*/ 907350 h 1275914"/>
                    <a:gd name="connsiteX11" fmla="*/ 2109078 w 4788915"/>
                    <a:gd name="connsiteY11" fmla="*/ 951433 h 1275914"/>
                    <a:gd name="connsiteX12" fmla="*/ 1396342 w 4788915"/>
                    <a:gd name="connsiteY12" fmla="*/ 1073318 h 1275914"/>
                    <a:gd name="connsiteX13" fmla="*/ 774799 w 4788915"/>
                    <a:gd name="connsiteY13" fmla="*/ 1207188 h 1275914"/>
                    <a:gd name="connsiteX14" fmla="*/ 0 w 4788915"/>
                    <a:gd name="connsiteY14" fmla="*/ 1188899 h 1275914"/>
                    <a:gd name="connsiteX15" fmla="*/ 776411 w 4788915"/>
                    <a:gd name="connsiteY15" fmla="*/ 4309 h 1275914"/>
                    <a:gd name="connsiteX0" fmla="*/ 798397 w 4810901"/>
                    <a:gd name="connsiteY0" fmla="*/ 250237 h 1521842"/>
                    <a:gd name="connsiteX1" fmla="*/ 1406007 w 4810901"/>
                    <a:gd name="connsiteY1" fmla="*/ 378360 h 1521842"/>
                    <a:gd name="connsiteX2" fmla="*/ 2154831 w 4810901"/>
                    <a:gd name="connsiteY2" fmla="*/ 499675 h 1521842"/>
                    <a:gd name="connsiteX3" fmla="*/ 2819591 w 4810901"/>
                    <a:gd name="connsiteY3" fmla="*/ 543494 h 1521842"/>
                    <a:gd name="connsiteX4" fmla="*/ 3434405 w 4810901"/>
                    <a:gd name="connsiteY4" fmla="*/ 505796 h 1521842"/>
                    <a:gd name="connsiteX5" fmla="*/ 4231943 w 4810901"/>
                    <a:gd name="connsiteY5" fmla="*/ 369512 h 1521842"/>
                    <a:gd name="connsiteX6" fmla="*/ 4810901 w 4810901"/>
                    <a:gd name="connsiteY6" fmla="*/ 245928 h 1521842"/>
                    <a:gd name="connsiteX7" fmla="*/ 4807616 w 4810901"/>
                    <a:gd name="connsiteY7" fmla="*/ 1448347 h 1521842"/>
                    <a:gd name="connsiteX8" fmla="*/ 4143993 w 4810901"/>
                    <a:gd name="connsiteY8" fmla="*/ 1314103 h 1521842"/>
                    <a:gd name="connsiteX9" fmla="*/ 3474179 w 4810901"/>
                    <a:gd name="connsiteY9" fmla="*/ 1200804 h 1521842"/>
                    <a:gd name="connsiteX10" fmla="*/ 2810870 w 4810901"/>
                    <a:gd name="connsiteY10" fmla="*/ 1153278 h 1521842"/>
                    <a:gd name="connsiteX11" fmla="*/ 2131064 w 4810901"/>
                    <a:gd name="connsiteY11" fmla="*/ 1197361 h 1521842"/>
                    <a:gd name="connsiteX12" fmla="*/ 1418328 w 4810901"/>
                    <a:gd name="connsiteY12" fmla="*/ 1319246 h 1521842"/>
                    <a:gd name="connsiteX13" fmla="*/ 796785 w 4810901"/>
                    <a:gd name="connsiteY13" fmla="*/ 1453116 h 1521842"/>
                    <a:gd name="connsiteX14" fmla="*/ 21986 w 4810901"/>
                    <a:gd name="connsiteY14" fmla="*/ 1434827 h 1521842"/>
                    <a:gd name="connsiteX15" fmla="*/ 93154 w 4810901"/>
                    <a:gd name="connsiteY15" fmla="*/ 55511 h 1521842"/>
                    <a:gd name="connsiteX16" fmla="*/ 798397 w 4810901"/>
                    <a:gd name="connsiteY16" fmla="*/ 250237 h 1521842"/>
                    <a:gd name="connsiteX0" fmla="*/ 822657 w 4835161"/>
                    <a:gd name="connsiteY0" fmla="*/ 250237 h 1521842"/>
                    <a:gd name="connsiteX1" fmla="*/ 1430267 w 4835161"/>
                    <a:gd name="connsiteY1" fmla="*/ 378360 h 1521842"/>
                    <a:gd name="connsiteX2" fmla="*/ 2179091 w 4835161"/>
                    <a:gd name="connsiteY2" fmla="*/ 499675 h 1521842"/>
                    <a:gd name="connsiteX3" fmla="*/ 2843851 w 4835161"/>
                    <a:gd name="connsiteY3" fmla="*/ 543494 h 1521842"/>
                    <a:gd name="connsiteX4" fmla="*/ 3458665 w 4835161"/>
                    <a:gd name="connsiteY4" fmla="*/ 505796 h 1521842"/>
                    <a:gd name="connsiteX5" fmla="*/ 4256203 w 4835161"/>
                    <a:gd name="connsiteY5" fmla="*/ 369512 h 1521842"/>
                    <a:gd name="connsiteX6" fmla="*/ 4835161 w 4835161"/>
                    <a:gd name="connsiteY6" fmla="*/ 245928 h 1521842"/>
                    <a:gd name="connsiteX7" fmla="*/ 4831876 w 4835161"/>
                    <a:gd name="connsiteY7" fmla="*/ 1448347 h 1521842"/>
                    <a:gd name="connsiteX8" fmla="*/ 4168253 w 4835161"/>
                    <a:gd name="connsiteY8" fmla="*/ 1314103 h 1521842"/>
                    <a:gd name="connsiteX9" fmla="*/ 3498439 w 4835161"/>
                    <a:gd name="connsiteY9" fmla="*/ 1200804 h 1521842"/>
                    <a:gd name="connsiteX10" fmla="*/ 2835130 w 4835161"/>
                    <a:gd name="connsiteY10" fmla="*/ 1153278 h 1521842"/>
                    <a:gd name="connsiteX11" fmla="*/ 2155324 w 4835161"/>
                    <a:gd name="connsiteY11" fmla="*/ 1197361 h 1521842"/>
                    <a:gd name="connsiteX12" fmla="*/ 1442588 w 4835161"/>
                    <a:gd name="connsiteY12" fmla="*/ 1319246 h 1521842"/>
                    <a:gd name="connsiteX13" fmla="*/ 821045 w 4835161"/>
                    <a:gd name="connsiteY13" fmla="*/ 1453116 h 1521842"/>
                    <a:gd name="connsiteX14" fmla="*/ 46246 w 4835161"/>
                    <a:gd name="connsiteY14" fmla="*/ 1434827 h 1521842"/>
                    <a:gd name="connsiteX15" fmla="*/ 121439 w 4835161"/>
                    <a:gd name="connsiteY15" fmla="*/ 894995 h 1521842"/>
                    <a:gd name="connsiteX16" fmla="*/ 117414 w 4835161"/>
                    <a:gd name="connsiteY16" fmla="*/ 55511 h 1521842"/>
                    <a:gd name="connsiteX17" fmla="*/ 822657 w 4835161"/>
                    <a:gd name="connsiteY17" fmla="*/ 250237 h 1521842"/>
                    <a:gd name="connsiteX0" fmla="*/ 849005 w 4861509"/>
                    <a:gd name="connsiteY0" fmla="*/ 250237 h 1521842"/>
                    <a:gd name="connsiteX1" fmla="*/ 1456615 w 4861509"/>
                    <a:gd name="connsiteY1" fmla="*/ 378360 h 1521842"/>
                    <a:gd name="connsiteX2" fmla="*/ 2205439 w 4861509"/>
                    <a:gd name="connsiteY2" fmla="*/ 499675 h 1521842"/>
                    <a:gd name="connsiteX3" fmla="*/ 2870199 w 4861509"/>
                    <a:gd name="connsiteY3" fmla="*/ 543494 h 1521842"/>
                    <a:gd name="connsiteX4" fmla="*/ 3485013 w 4861509"/>
                    <a:gd name="connsiteY4" fmla="*/ 505796 h 1521842"/>
                    <a:gd name="connsiteX5" fmla="*/ 4282551 w 4861509"/>
                    <a:gd name="connsiteY5" fmla="*/ 369512 h 1521842"/>
                    <a:gd name="connsiteX6" fmla="*/ 4861509 w 4861509"/>
                    <a:gd name="connsiteY6" fmla="*/ 245928 h 1521842"/>
                    <a:gd name="connsiteX7" fmla="*/ 4858224 w 4861509"/>
                    <a:gd name="connsiteY7" fmla="*/ 1448347 h 1521842"/>
                    <a:gd name="connsiteX8" fmla="*/ 4194601 w 4861509"/>
                    <a:gd name="connsiteY8" fmla="*/ 1314103 h 1521842"/>
                    <a:gd name="connsiteX9" fmla="*/ 3524787 w 4861509"/>
                    <a:gd name="connsiteY9" fmla="*/ 1200804 h 1521842"/>
                    <a:gd name="connsiteX10" fmla="*/ 2861478 w 4861509"/>
                    <a:gd name="connsiteY10" fmla="*/ 1153278 h 1521842"/>
                    <a:gd name="connsiteX11" fmla="*/ 2181672 w 4861509"/>
                    <a:gd name="connsiteY11" fmla="*/ 1197361 h 1521842"/>
                    <a:gd name="connsiteX12" fmla="*/ 1468936 w 4861509"/>
                    <a:gd name="connsiteY12" fmla="*/ 1319246 h 1521842"/>
                    <a:gd name="connsiteX13" fmla="*/ 847393 w 4861509"/>
                    <a:gd name="connsiteY13" fmla="*/ 1453116 h 1521842"/>
                    <a:gd name="connsiteX14" fmla="*/ 72594 w 4861509"/>
                    <a:gd name="connsiteY14" fmla="*/ 1434827 h 1521842"/>
                    <a:gd name="connsiteX15" fmla="*/ 40158 w 4861509"/>
                    <a:gd name="connsiteY15" fmla="*/ 867276 h 1521842"/>
                    <a:gd name="connsiteX16" fmla="*/ 143762 w 4861509"/>
                    <a:gd name="connsiteY16" fmla="*/ 55511 h 1521842"/>
                    <a:gd name="connsiteX17" fmla="*/ 849005 w 4861509"/>
                    <a:gd name="connsiteY17" fmla="*/ 250237 h 1521842"/>
                    <a:gd name="connsiteX0" fmla="*/ 817430 w 4829934"/>
                    <a:gd name="connsiteY0" fmla="*/ 250237 h 1610243"/>
                    <a:gd name="connsiteX1" fmla="*/ 1425040 w 4829934"/>
                    <a:gd name="connsiteY1" fmla="*/ 378360 h 1610243"/>
                    <a:gd name="connsiteX2" fmla="*/ 2173864 w 4829934"/>
                    <a:gd name="connsiteY2" fmla="*/ 499675 h 1610243"/>
                    <a:gd name="connsiteX3" fmla="*/ 2838624 w 4829934"/>
                    <a:gd name="connsiteY3" fmla="*/ 543494 h 1610243"/>
                    <a:gd name="connsiteX4" fmla="*/ 3453438 w 4829934"/>
                    <a:gd name="connsiteY4" fmla="*/ 505796 h 1610243"/>
                    <a:gd name="connsiteX5" fmla="*/ 4250976 w 4829934"/>
                    <a:gd name="connsiteY5" fmla="*/ 369512 h 1610243"/>
                    <a:gd name="connsiteX6" fmla="*/ 4829934 w 4829934"/>
                    <a:gd name="connsiteY6" fmla="*/ 245928 h 1610243"/>
                    <a:gd name="connsiteX7" fmla="*/ 4826649 w 4829934"/>
                    <a:gd name="connsiteY7" fmla="*/ 1448347 h 1610243"/>
                    <a:gd name="connsiteX8" fmla="*/ 4163026 w 4829934"/>
                    <a:gd name="connsiteY8" fmla="*/ 1314103 h 1610243"/>
                    <a:gd name="connsiteX9" fmla="*/ 3493212 w 4829934"/>
                    <a:gd name="connsiteY9" fmla="*/ 1200804 h 1610243"/>
                    <a:gd name="connsiteX10" fmla="*/ 2829903 w 4829934"/>
                    <a:gd name="connsiteY10" fmla="*/ 1153278 h 1610243"/>
                    <a:gd name="connsiteX11" fmla="*/ 2150097 w 4829934"/>
                    <a:gd name="connsiteY11" fmla="*/ 1197361 h 1610243"/>
                    <a:gd name="connsiteX12" fmla="*/ 1437361 w 4829934"/>
                    <a:gd name="connsiteY12" fmla="*/ 1319246 h 1610243"/>
                    <a:gd name="connsiteX13" fmla="*/ 815818 w 4829934"/>
                    <a:gd name="connsiteY13" fmla="*/ 1453116 h 1610243"/>
                    <a:gd name="connsiteX14" fmla="*/ 110283 w 4829934"/>
                    <a:gd name="connsiteY14" fmla="*/ 1544122 h 1610243"/>
                    <a:gd name="connsiteX15" fmla="*/ 8583 w 4829934"/>
                    <a:gd name="connsiteY15" fmla="*/ 867276 h 1610243"/>
                    <a:gd name="connsiteX16" fmla="*/ 112187 w 4829934"/>
                    <a:gd name="connsiteY16" fmla="*/ 55511 h 1610243"/>
                    <a:gd name="connsiteX17" fmla="*/ 817430 w 4829934"/>
                    <a:gd name="connsiteY17" fmla="*/ 250237 h 1610243"/>
                    <a:gd name="connsiteX0" fmla="*/ 817430 w 4829934"/>
                    <a:gd name="connsiteY0" fmla="*/ 234078 h 1594084"/>
                    <a:gd name="connsiteX1" fmla="*/ 1425040 w 4829934"/>
                    <a:gd name="connsiteY1" fmla="*/ 362201 h 1594084"/>
                    <a:gd name="connsiteX2" fmla="*/ 2173864 w 4829934"/>
                    <a:gd name="connsiteY2" fmla="*/ 483516 h 1594084"/>
                    <a:gd name="connsiteX3" fmla="*/ 2838624 w 4829934"/>
                    <a:gd name="connsiteY3" fmla="*/ 527335 h 1594084"/>
                    <a:gd name="connsiteX4" fmla="*/ 3453438 w 4829934"/>
                    <a:gd name="connsiteY4" fmla="*/ 489637 h 1594084"/>
                    <a:gd name="connsiteX5" fmla="*/ 4250976 w 4829934"/>
                    <a:gd name="connsiteY5" fmla="*/ 353353 h 1594084"/>
                    <a:gd name="connsiteX6" fmla="*/ 4829934 w 4829934"/>
                    <a:gd name="connsiteY6" fmla="*/ 229769 h 1594084"/>
                    <a:gd name="connsiteX7" fmla="*/ 4826649 w 4829934"/>
                    <a:gd name="connsiteY7" fmla="*/ 1432188 h 1594084"/>
                    <a:gd name="connsiteX8" fmla="*/ 4163026 w 4829934"/>
                    <a:gd name="connsiteY8" fmla="*/ 1297944 h 1594084"/>
                    <a:gd name="connsiteX9" fmla="*/ 3493212 w 4829934"/>
                    <a:gd name="connsiteY9" fmla="*/ 1184645 h 1594084"/>
                    <a:gd name="connsiteX10" fmla="*/ 2829903 w 4829934"/>
                    <a:gd name="connsiteY10" fmla="*/ 1137119 h 1594084"/>
                    <a:gd name="connsiteX11" fmla="*/ 2150097 w 4829934"/>
                    <a:gd name="connsiteY11" fmla="*/ 1181202 h 1594084"/>
                    <a:gd name="connsiteX12" fmla="*/ 1437361 w 4829934"/>
                    <a:gd name="connsiteY12" fmla="*/ 1303087 h 1594084"/>
                    <a:gd name="connsiteX13" fmla="*/ 815818 w 4829934"/>
                    <a:gd name="connsiteY13" fmla="*/ 1436957 h 1594084"/>
                    <a:gd name="connsiteX14" fmla="*/ 110283 w 4829934"/>
                    <a:gd name="connsiteY14" fmla="*/ 1527963 h 1594084"/>
                    <a:gd name="connsiteX15" fmla="*/ 8583 w 4829934"/>
                    <a:gd name="connsiteY15" fmla="*/ 851117 h 1594084"/>
                    <a:gd name="connsiteX16" fmla="*/ 120240 w 4829934"/>
                    <a:gd name="connsiteY16" fmla="*/ 57484 h 1594084"/>
                    <a:gd name="connsiteX17" fmla="*/ 817430 w 4829934"/>
                    <a:gd name="connsiteY17" fmla="*/ 234078 h 1594084"/>
                    <a:gd name="connsiteX0" fmla="*/ 817430 w 4829934"/>
                    <a:gd name="connsiteY0" fmla="*/ 234078 h 1594084"/>
                    <a:gd name="connsiteX1" fmla="*/ 1425040 w 4829934"/>
                    <a:gd name="connsiteY1" fmla="*/ 362201 h 1594084"/>
                    <a:gd name="connsiteX2" fmla="*/ 2173864 w 4829934"/>
                    <a:gd name="connsiteY2" fmla="*/ 483516 h 1594084"/>
                    <a:gd name="connsiteX3" fmla="*/ 2838624 w 4829934"/>
                    <a:gd name="connsiteY3" fmla="*/ 527335 h 1594084"/>
                    <a:gd name="connsiteX4" fmla="*/ 3453438 w 4829934"/>
                    <a:gd name="connsiteY4" fmla="*/ 489637 h 1594084"/>
                    <a:gd name="connsiteX5" fmla="*/ 4250976 w 4829934"/>
                    <a:gd name="connsiteY5" fmla="*/ 353353 h 1594084"/>
                    <a:gd name="connsiteX6" fmla="*/ 4829934 w 4829934"/>
                    <a:gd name="connsiteY6" fmla="*/ 229769 h 1594084"/>
                    <a:gd name="connsiteX7" fmla="*/ 4826649 w 4829934"/>
                    <a:gd name="connsiteY7" fmla="*/ 1432188 h 1594084"/>
                    <a:gd name="connsiteX8" fmla="*/ 4163026 w 4829934"/>
                    <a:gd name="connsiteY8" fmla="*/ 1297944 h 1594084"/>
                    <a:gd name="connsiteX9" fmla="*/ 3493212 w 4829934"/>
                    <a:gd name="connsiteY9" fmla="*/ 1184645 h 1594084"/>
                    <a:gd name="connsiteX10" fmla="*/ 2829903 w 4829934"/>
                    <a:gd name="connsiteY10" fmla="*/ 1137119 h 1594084"/>
                    <a:gd name="connsiteX11" fmla="*/ 2150097 w 4829934"/>
                    <a:gd name="connsiteY11" fmla="*/ 1181202 h 1594084"/>
                    <a:gd name="connsiteX12" fmla="*/ 1437361 w 4829934"/>
                    <a:gd name="connsiteY12" fmla="*/ 1303087 h 1594084"/>
                    <a:gd name="connsiteX13" fmla="*/ 815818 w 4829934"/>
                    <a:gd name="connsiteY13" fmla="*/ 1436957 h 1594084"/>
                    <a:gd name="connsiteX14" fmla="*/ 110283 w 4829934"/>
                    <a:gd name="connsiteY14" fmla="*/ 1527963 h 1594084"/>
                    <a:gd name="connsiteX15" fmla="*/ 8583 w 4829934"/>
                    <a:gd name="connsiteY15" fmla="*/ 851117 h 1594084"/>
                    <a:gd name="connsiteX16" fmla="*/ 120240 w 4829934"/>
                    <a:gd name="connsiteY16" fmla="*/ 57484 h 1594084"/>
                    <a:gd name="connsiteX17" fmla="*/ 817430 w 4829934"/>
                    <a:gd name="connsiteY17" fmla="*/ 234078 h 1594084"/>
                    <a:gd name="connsiteX0" fmla="*/ 817430 w 4829934"/>
                    <a:gd name="connsiteY0" fmla="*/ 176592 h 1536598"/>
                    <a:gd name="connsiteX1" fmla="*/ 1425040 w 4829934"/>
                    <a:gd name="connsiteY1" fmla="*/ 304715 h 1536598"/>
                    <a:gd name="connsiteX2" fmla="*/ 2173864 w 4829934"/>
                    <a:gd name="connsiteY2" fmla="*/ 426030 h 1536598"/>
                    <a:gd name="connsiteX3" fmla="*/ 2838624 w 4829934"/>
                    <a:gd name="connsiteY3" fmla="*/ 469849 h 1536598"/>
                    <a:gd name="connsiteX4" fmla="*/ 3453438 w 4829934"/>
                    <a:gd name="connsiteY4" fmla="*/ 432151 h 1536598"/>
                    <a:gd name="connsiteX5" fmla="*/ 4250976 w 4829934"/>
                    <a:gd name="connsiteY5" fmla="*/ 295867 h 1536598"/>
                    <a:gd name="connsiteX6" fmla="*/ 4829934 w 4829934"/>
                    <a:gd name="connsiteY6" fmla="*/ 172283 h 1536598"/>
                    <a:gd name="connsiteX7" fmla="*/ 4826649 w 4829934"/>
                    <a:gd name="connsiteY7" fmla="*/ 1374702 h 1536598"/>
                    <a:gd name="connsiteX8" fmla="*/ 4163026 w 4829934"/>
                    <a:gd name="connsiteY8" fmla="*/ 1240458 h 1536598"/>
                    <a:gd name="connsiteX9" fmla="*/ 3493212 w 4829934"/>
                    <a:gd name="connsiteY9" fmla="*/ 1127159 h 1536598"/>
                    <a:gd name="connsiteX10" fmla="*/ 2829903 w 4829934"/>
                    <a:gd name="connsiteY10" fmla="*/ 1079633 h 1536598"/>
                    <a:gd name="connsiteX11" fmla="*/ 2150097 w 4829934"/>
                    <a:gd name="connsiteY11" fmla="*/ 1123716 h 1536598"/>
                    <a:gd name="connsiteX12" fmla="*/ 1437361 w 4829934"/>
                    <a:gd name="connsiteY12" fmla="*/ 1245601 h 1536598"/>
                    <a:gd name="connsiteX13" fmla="*/ 815818 w 4829934"/>
                    <a:gd name="connsiteY13" fmla="*/ 1379471 h 1536598"/>
                    <a:gd name="connsiteX14" fmla="*/ 110283 w 4829934"/>
                    <a:gd name="connsiteY14" fmla="*/ 1470477 h 1536598"/>
                    <a:gd name="connsiteX15" fmla="*/ 8583 w 4829934"/>
                    <a:gd name="connsiteY15" fmla="*/ 793631 h 1536598"/>
                    <a:gd name="connsiteX16" fmla="*/ 120240 w 4829934"/>
                    <a:gd name="connsiteY16" fmla="*/ -2 h 1536598"/>
                    <a:gd name="connsiteX17" fmla="*/ 817430 w 4829934"/>
                    <a:gd name="connsiteY17" fmla="*/ 176592 h 1536598"/>
                    <a:gd name="connsiteX0" fmla="*/ 808847 w 4821351"/>
                    <a:gd name="connsiteY0" fmla="*/ 176592 h 1536598"/>
                    <a:gd name="connsiteX1" fmla="*/ 1416457 w 4821351"/>
                    <a:gd name="connsiteY1" fmla="*/ 304715 h 1536598"/>
                    <a:gd name="connsiteX2" fmla="*/ 2165281 w 4821351"/>
                    <a:gd name="connsiteY2" fmla="*/ 426030 h 1536598"/>
                    <a:gd name="connsiteX3" fmla="*/ 2830041 w 4821351"/>
                    <a:gd name="connsiteY3" fmla="*/ 469849 h 1536598"/>
                    <a:gd name="connsiteX4" fmla="*/ 3444855 w 4821351"/>
                    <a:gd name="connsiteY4" fmla="*/ 432151 h 1536598"/>
                    <a:gd name="connsiteX5" fmla="*/ 4242393 w 4821351"/>
                    <a:gd name="connsiteY5" fmla="*/ 295867 h 1536598"/>
                    <a:gd name="connsiteX6" fmla="*/ 4821351 w 4821351"/>
                    <a:gd name="connsiteY6" fmla="*/ 172283 h 1536598"/>
                    <a:gd name="connsiteX7" fmla="*/ 4818066 w 4821351"/>
                    <a:gd name="connsiteY7" fmla="*/ 1374702 h 1536598"/>
                    <a:gd name="connsiteX8" fmla="*/ 4154443 w 4821351"/>
                    <a:gd name="connsiteY8" fmla="*/ 1240458 h 1536598"/>
                    <a:gd name="connsiteX9" fmla="*/ 3484629 w 4821351"/>
                    <a:gd name="connsiteY9" fmla="*/ 1127159 h 1536598"/>
                    <a:gd name="connsiteX10" fmla="*/ 2821320 w 4821351"/>
                    <a:gd name="connsiteY10" fmla="*/ 1079633 h 1536598"/>
                    <a:gd name="connsiteX11" fmla="*/ 2141514 w 4821351"/>
                    <a:gd name="connsiteY11" fmla="*/ 1123716 h 1536598"/>
                    <a:gd name="connsiteX12" fmla="*/ 1428778 w 4821351"/>
                    <a:gd name="connsiteY12" fmla="*/ 1245601 h 1536598"/>
                    <a:gd name="connsiteX13" fmla="*/ 807235 w 4821351"/>
                    <a:gd name="connsiteY13" fmla="*/ 1379471 h 1536598"/>
                    <a:gd name="connsiteX14" fmla="*/ 101700 w 4821351"/>
                    <a:gd name="connsiteY14" fmla="*/ 1470477 h 1536598"/>
                    <a:gd name="connsiteX15" fmla="*/ 0 w 4821351"/>
                    <a:gd name="connsiteY15" fmla="*/ 793631 h 1536598"/>
                    <a:gd name="connsiteX16" fmla="*/ 111657 w 4821351"/>
                    <a:gd name="connsiteY16" fmla="*/ -2 h 1536598"/>
                    <a:gd name="connsiteX17" fmla="*/ 808847 w 4821351"/>
                    <a:gd name="connsiteY17" fmla="*/ 176592 h 1536598"/>
                    <a:gd name="connsiteX0" fmla="*/ 808847 w 4821351"/>
                    <a:gd name="connsiteY0" fmla="*/ 176592 h 1470477"/>
                    <a:gd name="connsiteX1" fmla="*/ 1416457 w 4821351"/>
                    <a:gd name="connsiteY1" fmla="*/ 304715 h 1470477"/>
                    <a:gd name="connsiteX2" fmla="*/ 2165281 w 4821351"/>
                    <a:gd name="connsiteY2" fmla="*/ 426030 h 1470477"/>
                    <a:gd name="connsiteX3" fmla="*/ 2830041 w 4821351"/>
                    <a:gd name="connsiteY3" fmla="*/ 469849 h 1470477"/>
                    <a:gd name="connsiteX4" fmla="*/ 3444855 w 4821351"/>
                    <a:gd name="connsiteY4" fmla="*/ 432151 h 1470477"/>
                    <a:gd name="connsiteX5" fmla="*/ 4242393 w 4821351"/>
                    <a:gd name="connsiteY5" fmla="*/ 295867 h 1470477"/>
                    <a:gd name="connsiteX6" fmla="*/ 4821351 w 4821351"/>
                    <a:gd name="connsiteY6" fmla="*/ 172283 h 1470477"/>
                    <a:gd name="connsiteX7" fmla="*/ 4818066 w 4821351"/>
                    <a:gd name="connsiteY7" fmla="*/ 1374702 h 1470477"/>
                    <a:gd name="connsiteX8" fmla="*/ 4154443 w 4821351"/>
                    <a:gd name="connsiteY8" fmla="*/ 1240458 h 1470477"/>
                    <a:gd name="connsiteX9" fmla="*/ 3484629 w 4821351"/>
                    <a:gd name="connsiteY9" fmla="*/ 1127159 h 1470477"/>
                    <a:gd name="connsiteX10" fmla="*/ 2821320 w 4821351"/>
                    <a:gd name="connsiteY10" fmla="*/ 1079633 h 1470477"/>
                    <a:gd name="connsiteX11" fmla="*/ 2141514 w 4821351"/>
                    <a:gd name="connsiteY11" fmla="*/ 1123716 h 1470477"/>
                    <a:gd name="connsiteX12" fmla="*/ 1428778 w 4821351"/>
                    <a:gd name="connsiteY12" fmla="*/ 1245601 h 1470477"/>
                    <a:gd name="connsiteX13" fmla="*/ 807235 w 4821351"/>
                    <a:gd name="connsiteY13" fmla="*/ 1379471 h 1470477"/>
                    <a:gd name="connsiteX14" fmla="*/ 101700 w 4821351"/>
                    <a:gd name="connsiteY14" fmla="*/ 1470477 h 1470477"/>
                    <a:gd name="connsiteX15" fmla="*/ 0 w 4821351"/>
                    <a:gd name="connsiteY15" fmla="*/ 793631 h 1470477"/>
                    <a:gd name="connsiteX16" fmla="*/ 111657 w 4821351"/>
                    <a:gd name="connsiteY16" fmla="*/ -2 h 1470477"/>
                    <a:gd name="connsiteX17" fmla="*/ 808847 w 4821351"/>
                    <a:gd name="connsiteY17" fmla="*/ 176592 h 1470477"/>
                    <a:gd name="connsiteX0" fmla="*/ 965948 w 4978452"/>
                    <a:gd name="connsiteY0" fmla="*/ 176592 h 1470477"/>
                    <a:gd name="connsiteX1" fmla="*/ 1573558 w 4978452"/>
                    <a:gd name="connsiteY1" fmla="*/ 304715 h 1470477"/>
                    <a:gd name="connsiteX2" fmla="*/ 2322382 w 4978452"/>
                    <a:gd name="connsiteY2" fmla="*/ 426030 h 1470477"/>
                    <a:gd name="connsiteX3" fmla="*/ 2987142 w 4978452"/>
                    <a:gd name="connsiteY3" fmla="*/ 469849 h 1470477"/>
                    <a:gd name="connsiteX4" fmla="*/ 3601956 w 4978452"/>
                    <a:gd name="connsiteY4" fmla="*/ 432151 h 1470477"/>
                    <a:gd name="connsiteX5" fmla="*/ 4399494 w 4978452"/>
                    <a:gd name="connsiteY5" fmla="*/ 295867 h 1470477"/>
                    <a:gd name="connsiteX6" fmla="*/ 4978452 w 4978452"/>
                    <a:gd name="connsiteY6" fmla="*/ 172283 h 1470477"/>
                    <a:gd name="connsiteX7" fmla="*/ 4975167 w 4978452"/>
                    <a:gd name="connsiteY7" fmla="*/ 1374702 h 1470477"/>
                    <a:gd name="connsiteX8" fmla="*/ 4311544 w 4978452"/>
                    <a:gd name="connsiteY8" fmla="*/ 1240458 h 1470477"/>
                    <a:gd name="connsiteX9" fmla="*/ 3641730 w 4978452"/>
                    <a:gd name="connsiteY9" fmla="*/ 1127159 h 1470477"/>
                    <a:gd name="connsiteX10" fmla="*/ 2978421 w 4978452"/>
                    <a:gd name="connsiteY10" fmla="*/ 1079633 h 1470477"/>
                    <a:gd name="connsiteX11" fmla="*/ 2298615 w 4978452"/>
                    <a:gd name="connsiteY11" fmla="*/ 1123716 h 1470477"/>
                    <a:gd name="connsiteX12" fmla="*/ 1585879 w 4978452"/>
                    <a:gd name="connsiteY12" fmla="*/ 1245601 h 1470477"/>
                    <a:gd name="connsiteX13" fmla="*/ 964336 w 4978452"/>
                    <a:gd name="connsiteY13" fmla="*/ 1379471 h 1470477"/>
                    <a:gd name="connsiteX14" fmla="*/ 258801 w 4978452"/>
                    <a:gd name="connsiteY14" fmla="*/ 1470477 h 1470477"/>
                    <a:gd name="connsiteX15" fmla="*/ 0 w 4978452"/>
                    <a:gd name="connsiteY15" fmla="*/ 789802 h 1470477"/>
                    <a:gd name="connsiteX16" fmla="*/ 268758 w 4978452"/>
                    <a:gd name="connsiteY16" fmla="*/ -2 h 1470477"/>
                    <a:gd name="connsiteX17" fmla="*/ 965948 w 4978452"/>
                    <a:gd name="connsiteY17" fmla="*/ 176592 h 1470477"/>
                    <a:gd name="connsiteX0" fmla="*/ 965948 w 4978452"/>
                    <a:gd name="connsiteY0" fmla="*/ 176592 h 1471561"/>
                    <a:gd name="connsiteX1" fmla="*/ 1573558 w 4978452"/>
                    <a:gd name="connsiteY1" fmla="*/ 304715 h 1471561"/>
                    <a:gd name="connsiteX2" fmla="*/ 2322382 w 4978452"/>
                    <a:gd name="connsiteY2" fmla="*/ 426030 h 1471561"/>
                    <a:gd name="connsiteX3" fmla="*/ 2987142 w 4978452"/>
                    <a:gd name="connsiteY3" fmla="*/ 469849 h 1471561"/>
                    <a:gd name="connsiteX4" fmla="*/ 3601956 w 4978452"/>
                    <a:gd name="connsiteY4" fmla="*/ 432151 h 1471561"/>
                    <a:gd name="connsiteX5" fmla="*/ 4399494 w 4978452"/>
                    <a:gd name="connsiteY5" fmla="*/ 295867 h 1471561"/>
                    <a:gd name="connsiteX6" fmla="*/ 4978452 w 4978452"/>
                    <a:gd name="connsiteY6" fmla="*/ 172283 h 1471561"/>
                    <a:gd name="connsiteX7" fmla="*/ 4975167 w 4978452"/>
                    <a:gd name="connsiteY7" fmla="*/ 1374702 h 1471561"/>
                    <a:gd name="connsiteX8" fmla="*/ 4311544 w 4978452"/>
                    <a:gd name="connsiteY8" fmla="*/ 1240458 h 1471561"/>
                    <a:gd name="connsiteX9" fmla="*/ 3641730 w 4978452"/>
                    <a:gd name="connsiteY9" fmla="*/ 1127159 h 1471561"/>
                    <a:gd name="connsiteX10" fmla="*/ 2978421 w 4978452"/>
                    <a:gd name="connsiteY10" fmla="*/ 1079633 h 1471561"/>
                    <a:gd name="connsiteX11" fmla="*/ 2298615 w 4978452"/>
                    <a:gd name="connsiteY11" fmla="*/ 1123716 h 1471561"/>
                    <a:gd name="connsiteX12" fmla="*/ 1585879 w 4978452"/>
                    <a:gd name="connsiteY12" fmla="*/ 1245601 h 1471561"/>
                    <a:gd name="connsiteX13" fmla="*/ 964336 w 4978452"/>
                    <a:gd name="connsiteY13" fmla="*/ 1379471 h 1471561"/>
                    <a:gd name="connsiteX14" fmla="*/ 82121 w 4978452"/>
                    <a:gd name="connsiteY14" fmla="*/ 1471562 h 1471561"/>
                    <a:gd name="connsiteX15" fmla="*/ 0 w 4978452"/>
                    <a:gd name="connsiteY15" fmla="*/ 789802 h 1471561"/>
                    <a:gd name="connsiteX16" fmla="*/ 268758 w 4978452"/>
                    <a:gd name="connsiteY16" fmla="*/ -2 h 1471561"/>
                    <a:gd name="connsiteX17" fmla="*/ 965948 w 4978452"/>
                    <a:gd name="connsiteY17" fmla="*/ 176592 h 1471561"/>
                    <a:gd name="connsiteX0" fmla="*/ 965948 w 4978452"/>
                    <a:gd name="connsiteY0" fmla="*/ 213282 h 1508251"/>
                    <a:gd name="connsiteX1" fmla="*/ 1573558 w 4978452"/>
                    <a:gd name="connsiteY1" fmla="*/ 341405 h 1508251"/>
                    <a:gd name="connsiteX2" fmla="*/ 2322382 w 4978452"/>
                    <a:gd name="connsiteY2" fmla="*/ 462720 h 1508251"/>
                    <a:gd name="connsiteX3" fmla="*/ 2987142 w 4978452"/>
                    <a:gd name="connsiteY3" fmla="*/ 506539 h 1508251"/>
                    <a:gd name="connsiteX4" fmla="*/ 3601956 w 4978452"/>
                    <a:gd name="connsiteY4" fmla="*/ 468841 h 1508251"/>
                    <a:gd name="connsiteX5" fmla="*/ 4399494 w 4978452"/>
                    <a:gd name="connsiteY5" fmla="*/ 332557 h 1508251"/>
                    <a:gd name="connsiteX6" fmla="*/ 4978452 w 4978452"/>
                    <a:gd name="connsiteY6" fmla="*/ 208973 h 1508251"/>
                    <a:gd name="connsiteX7" fmla="*/ 4975167 w 4978452"/>
                    <a:gd name="connsiteY7" fmla="*/ 1411392 h 1508251"/>
                    <a:gd name="connsiteX8" fmla="*/ 4311544 w 4978452"/>
                    <a:gd name="connsiteY8" fmla="*/ 1277148 h 1508251"/>
                    <a:gd name="connsiteX9" fmla="*/ 3641730 w 4978452"/>
                    <a:gd name="connsiteY9" fmla="*/ 1163849 h 1508251"/>
                    <a:gd name="connsiteX10" fmla="*/ 2978421 w 4978452"/>
                    <a:gd name="connsiteY10" fmla="*/ 1116323 h 1508251"/>
                    <a:gd name="connsiteX11" fmla="*/ 2298615 w 4978452"/>
                    <a:gd name="connsiteY11" fmla="*/ 1160406 h 1508251"/>
                    <a:gd name="connsiteX12" fmla="*/ 1585879 w 4978452"/>
                    <a:gd name="connsiteY12" fmla="*/ 1282291 h 1508251"/>
                    <a:gd name="connsiteX13" fmla="*/ 964336 w 4978452"/>
                    <a:gd name="connsiteY13" fmla="*/ 1416161 h 1508251"/>
                    <a:gd name="connsiteX14" fmla="*/ 82121 w 4978452"/>
                    <a:gd name="connsiteY14" fmla="*/ 1508252 h 1508251"/>
                    <a:gd name="connsiteX15" fmla="*/ 0 w 4978452"/>
                    <a:gd name="connsiteY15" fmla="*/ 826492 h 1508251"/>
                    <a:gd name="connsiteX16" fmla="*/ 87736 w 4978452"/>
                    <a:gd name="connsiteY16" fmla="*/ 2 h 1508251"/>
                    <a:gd name="connsiteX17" fmla="*/ 965948 w 4978452"/>
                    <a:gd name="connsiteY17" fmla="*/ 213282 h 1508251"/>
                    <a:gd name="connsiteX0" fmla="*/ 965948 w 4978452"/>
                    <a:gd name="connsiteY0" fmla="*/ 213282 h 1519209"/>
                    <a:gd name="connsiteX1" fmla="*/ 1573558 w 4978452"/>
                    <a:gd name="connsiteY1" fmla="*/ 341405 h 1519209"/>
                    <a:gd name="connsiteX2" fmla="*/ 2322382 w 4978452"/>
                    <a:gd name="connsiteY2" fmla="*/ 462720 h 1519209"/>
                    <a:gd name="connsiteX3" fmla="*/ 2987142 w 4978452"/>
                    <a:gd name="connsiteY3" fmla="*/ 506539 h 1519209"/>
                    <a:gd name="connsiteX4" fmla="*/ 3601956 w 4978452"/>
                    <a:gd name="connsiteY4" fmla="*/ 468841 h 1519209"/>
                    <a:gd name="connsiteX5" fmla="*/ 4399494 w 4978452"/>
                    <a:gd name="connsiteY5" fmla="*/ 332557 h 1519209"/>
                    <a:gd name="connsiteX6" fmla="*/ 4978452 w 4978452"/>
                    <a:gd name="connsiteY6" fmla="*/ 208973 h 1519209"/>
                    <a:gd name="connsiteX7" fmla="*/ 4975167 w 4978452"/>
                    <a:gd name="connsiteY7" fmla="*/ 1411392 h 1519209"/>
                    <a:gd name="connsiteX8" fmla="*/ 4311544 w 4978452"/>
                    <a:gd name="connsiteY8" fmla="*/ 1277148 h 1519209"/>
                    <a:gd name="connsiteX9" fmla="*/ 3641730 w 4978452"/>
                    <a:gd name="connsiteY9" fmla="*/ 1163849 h 1519209"/>
                    <a:gd name="connsiteX10" fmla="*/ 2978421 w 4978452"/>
                    <a:gd name="connsiteY10" fmla="*/ 1116323 h 1519209"/>
                    <a:gd name="connsiteX11" fmla="*/ 2298615 w 4978452"/>
                    <a:gd name="connsiteY11" fmla="*/ 1160406 h 1519209"/>
                    <a:gd name="connsiteX12" fmla="*/ 1585879 w 4978452"/>
                    <a:gd name="connsiteY12" fmla="*/ 1282291 h 1519209"/>
                    <a:gd name="connsiteX13" fmla="*/ 964336 w 4978452"/>
                    <a:gd name="connsiteY13" fmla="*/ 1416161 h 1519209"/>
                    <a:gd name="connsiteX14" fmla="*/ 90095 w 4978452"/>
                    <a:gd name="connsiteY14" fmla="*/ 1519210 h 1519209"/>
                    <a:gd name="connsiteX15" fmla="*/ 0 w 4978452"/>
                    <a:gd name="connsiteY15" fmla="*/ 826492 h 1519209"/>
                    <a:gd name="connsiteX16" fmla="*/ 87736 w 4978452"/>
                    <a:gd name="connsiteY16" fmla="*/ 2 h 1519209"/>
                    <a:gd name="connsiteX17" fmla="*/ 965948 w 4978452"/>
                    <a:gd name="connsiteY17" fmla="*/ 213282 h 1519209"/>
                    <a:gd name="connsiteX0" fmla="*/ 966661 w 4979165"/>
                    <a:gd name="connsiteY0" fmla="*/ 213282 h 1519209"/>
                    <a:gd name="connsiteX1" fmla="*/ 1574271 w 4979165"/>
                    <a:gd name="connsiteY1" fmla="*/ 341405 h 1519209"/>
                    <a:gd name="connsiteX2" fmla="*/ 2323095 w 4979165"/>
                    <a:gd name="connsiteY2" fmla="*/ 462720 h 1519209"/>
                    <a:gd name="connsiteX3" fmla="*/ 2987855 w 4979165"/>
                    <a:gd name="connsiteY3" fmla="*/ 506539 h 1519209"/>
                    <a:gd name="connsiteX4" fmla="*/ 3602669 w 4979165"/>
                    <a:gd name="connsiteY4" fmla="*/ 468841 h 1519209"/>
                    <a:gd name="connsiteX5" fmla="*/ 4400207 w 4979165"/>
                    <a:gd name="connsiteY5" fmla="*/ 332557 h 1519209"/>
                    <a:gd name="connsiteX6" fmla="*/ 4979165 w 4979165"/>
                    <a:gd name="connsiteY6" fmla="*/ 208973 h 1519209"/>
                    <a:gd name="connsiteX7" fmla="*/ 4975880 w 4979165"/>
                    <a:gd name="connsiteY7" fmla="*/ 1411392 h 1519209"/>
                    <a:gd name="connsiteX8" fmla="*/ 4312257 w 4979165"/>
                    <a:gd name="connsiteY8" fmla="*/ 1277148 h 1519209"/>
                    <a:gd name="connsiteX9" fmla="*/ 3642443 w 4979165"/>
                    <a:gd name="connsiteY9" fmla="*/ 1163849 h 1519209"/>
                    <a:gd name="connsiteX10" fmla="*/ 2979134 w 4979165"/>
                    <a:gd name="connsiteY10" fmla="*/ 1116323 h 1519209"/>
                    <a:gd name="connsiteX11" fmla="*/ 2299328 w 4979165"/>
                    <a:gd name="connsiteY11" fmla="*/ 1160406 h 1519209"/>
                    <a:gd name="connsiteX12" fmla="*/ 1586592 w 4979165"/>
                    <a:gd name="connsiteY12" fmla="*/ 1282291 h 1519209"/>
                    <a:gd name="connsiteX13" fmla="*/ 965049 w 4979165"/>
                    <a:gd name="connsiteY13" fmla="*/ 1416161 h 1519209"/>
                    <a:gd name="connsiteX14" fmla="*/ 90808 w 4979165"/>
                    <a:gd name="connsiteY14" fmla="*/ 1519210 h 1519209"/>
                    <a:gd name="connsiteX15" fmla="*/ 0 w 4979165"/>
                    <a:gd name="connsiteY15" fmla="*/ 761921 h 1519209"/>
                    <a:gd name="connsiteX16" fmla="*/ 88449 w 4979165"/>
                    <a:gd name="connsiteY16" fmla="*/ 2 h 1519209"/>
                    <a:gd name="connsiteX17" fmla="*/ 966661 w 4979165"/>
                    <a:gd name="connsiteY17" fmla="*/ 213282 h 1519209"/>
                    <a:gd name="connsiteX0" fmla="*/ 966661 w 4979165"/>
                    <a:gd name="connsiteY0" fmla="*/ 4310 h 1310237"/>
                    <a:gd name="connsiteX1" fmla="*/ 1574271 w 4979165"/>
                    <a:gd name="connsiteY1" fmla="*/ 132433 h 1310237"/>
                    <a:gd name="connsiteX2" fmla="*/ 2323095 w 4979165"/>
                    <a:gd name="connsiteY2" fmla="*/ 253748 h 1310237"/>
                    <a:gd name="connsiteX3" fmla="*/ 2987855 w 4979165"/>
                    <a:gd name="connsiteY3" fmla="*/ 297567 h 1310237"/>
                    <a:gd name="connsiteX4" fmla="*/ 3602669 w 4979165"/>
                    <a:gd name="connsiteY4" fmla="*/ 259869 h 1310237"/>
                    <a:gd name="connsiteX5" fmla="*/ 4400207 w 4979165"/>
                    <a:gd name="connsiteY5" fmla="*/ 123585 h 1310237"/>
                    <a:gd name="connsiteX6" fmla="*/ 4979165 w 4979165"/>
                    <a:gd name="connsiteY6" fmla="*/ 1 h 1310237"/>
                    <a:gd name="connsiteX7" fmla="*/ 4975880 w 4979165"/>
                    <a:gd name="connsiteY7" fmla="*/ 1202420 h 1310237"/>
                    <a:gd name="connsiteX8" fmla="*/ 4312257 w 4979165"/>
                    <a:gd name="connsiteY8" fmla="*/ 1068176 h 1310237"/>
                    <a:gd name="connsiteX9" fmla="*/ 3642443 w 4979165"/>
                    <a:gd name="connsiteY9" fmla="*/ 954877 h 1310237"/>
                    <a:gd name="connsiteX10" fmla="*/ 2979134 w 4979165"/>
                    <a:gd name="connsiteY10" fmla="*/ 907351 h 1310237"/>
                    <a:gd name="connsiteX11" fmla="*/ 2299328 w 4979165"/>
                    <a:gd name="connsiteY11" fmla="*/ 951434 h 1310237"/>
                    <a:gd name="connsiteX12" fmla="*/ 1586592 w 4979165"/>
                    <a:gd name="connsiteY12" fmla="*/ 1073319 h 1310237"/>
                    <a:gd name="connsiteX13" fmla="*/ 965049 w 4979165"/>
                    <a:gd name="connsiteY13" fmla="*/ 1207189 h 1310237"/>
                    <a:gd name="connsiteX14" fmla="*/ 90808 w 4979165"/>
                    <a:gd name="connsiteY14" fmla="*/ 1310238 h 1310237"/>
                    <a:gd name="connsiteX15" fmla="*/ 0 w 4979165"/>
                    <a:gd name="connsiteY15" fmla="*/ 552949 h 1310237"/>
                    <a:gd name="connsiteX16" fmla="*/ 966661 w 4979165"/>
                    <a:gd name="connsiteY16" fmla="*/ 4310 h 1310237"/>
                    <a:gd name="connsiteX0" fmla="*/ 875853 w 4888357"/>
                    <a:gd name="connsiteY0" fmla="*/ 4310 h 1310237"/>
                    <a:gd name="connsiteX1" fmla="*/ 1483463 w 4888357"/>
                    <a:gd name="connsiteY1" fmla="*/ 132433 h 1310237"/>
                    <a:gd name="connsiteX2" fmla="*/ 2232287 w 4888357"/>
                    <a:gd name="connsiteY2" fmla="*/ 253748 h 1310237"/>
                    <a:gd name="connsiteX3" fmla="*/ 2897047 w 4888357"/>
                    <a:gd name="connsiteY3" fmla="*/ 297567 h 1310237"/>
                    <a:gd name="connsiteX4" fmla="*/ 3511861 w 4888357"/>
                    <a:gd name="connsiteY4" fmla="*/ 259869 h 1310237"/>
                    <a:gd name="connsiteX5" fmla="*/ 4309399 w 4888357"/>
                    <a:gd name="connsiteY5" fmla="*/ 123585 h 1310237"/>
                    <a:gd name="connsiteX6" fmla="*/ 4888357 w 4888357"/>
                    <a:gd name="connsiteY6" fmla="*/ 1 h 1310237"/>
                    <a:gd name="connsiteX7" fmla="*/ 4885072 w 4888357"/>
                    <a:gd name="connsiteY7" fmla="*/ 1202420 h 1310237"/>
                    <a:gd name="connsiteX8" fmla="*/ 4221449 w 4888357"/>
                    <a:gd name="connsiteY8" fmla="*/ 1068176 h 1310237"/>
                    <a:gd name="connsiteX9" fmla="*/ 3551635 w 4888357"/>
                    <a:gd name="connsiteY9" fmla="*/ 954877 h 1310237"/>
                    <a:gd name="connsiteX10" fmla="*/ 2888326 w 4888357"/>
                    <a:gd name="connsiteY10" fmla="*/ 907351 h 1310237"/>
                    <a:gd name="connsiteX11" fmla="*/ 2208520 w 4888357"/>
                    <a:gd name="connsiteY11" fmla="*/ 951434 h 1310237"/>
                    <a:gd name="connsiteX12" fmla="*/ 1495784 w 4888357"/>
                    <a:gd name="connsiteY12" fmla="*/ 1073319 h 1310237"/>
                    <a:gd name="connsiteX13" fmla="*/ 874241 w 4888357"/>
                    <a:gd name="connsiteY13" fmla="*/ 1207189 h 1310237"/>
                    <a:gd name="connsiteX14" fmla="*/ 0 w 4888357"/>
                    <a:gd name="connsiteY14" fmla="*/ 1310238 h 1310237"/>
                    <a:gd name="connsiteX15" fmla="*/ 875853 w 4888357"/>
                    <a:gd name="connsiteY15" fmla="*/ 4310 h 1310237"/>
                    <a:gd name="connsiteX0" fmla="*/ 1613 w 4014117"/>
                    <a:gd name="connsiteY0" fmla="*/ 4310 h 1207182"/>
                    <a:gd name="connsiteX1" fmla="*/ 609223 w 4014117"/>
                    <a:gd name="connsiteY1" fmla="*/ 132433 h 1207182"/>
                    <a:gd name="connsiteX2" fmla="*/ 1358047 w 4014117"/>
                    <a:gd name="connsiteY2" fmla="*/ 253748 h 1207182"/>
                    <a:gd name="connsiteX3" fmla="*/ 2022807 w 4014117"/>
                    <a:gd name="connsiteY3" fmla="*/ 297567 h 1207182"/>
                    <a:gd name="connsiteX4" fmla="*/ 2637621 w 4014117"/>
                    <a:gd name="connsiteY4" fmla="*/ 259869 h 1207182"/>
                    <a:gd name="connsiteX5" fmla="*/ 3435159 w 4014117"/>
                    <a:gd name="connsiteY5" fmla="*/ 123585 h 1207182"/>
                    <a:gd name="connsiteX6" fmla="*/ 4014117 w 4014117"/>
                    <a:gd name="connsiteY6" fmla="*/ 1 h 1207182"/>
                    <a:gd name="connsiteX7" fmla="*/ 4010832 w 4014117"/>
                    <a:gd name="connsiteY7" fmla="*/ 1202420 h 1207182"/>
                    <a:gd name="connsiteX8" fmla="*/ 3347209 w 4014117"/>
                    <a:gd name="connsiteY8" fmla="*/ 1068176 h 1207182"/>
                    <a:gd name="connsiteX9" fmla="*/ 2677395 w 4014117"/>
                    <a:gd name="connsiteY9" fmla="*/ 954877 h 1207182"/>
                    <a:gd name="connsiteX10" fmla="*/ 2014086 w 4014117"/>
                    <a:gd name="connsiteY10" fmla="*/ 907351 h 1207182"/>
                    <a:gd name="connsiteX11" fmla="*/ 1334280 w 4014117"/>
                    <a:gd name="connsiteY11" fmla="*/ 951434 h 1207182"/>
                    <a:gd name="connsiteX12" fmla="*/ 621544 w 4014117"/>
                    <a:gd name="connsiteY12" fmla="*/ 1073319 h 1207182"/>
                    <a:gd name="connsiteX13" fmla="*/ 1 w 4014117"/>
                    <a:gd name="connsiteY13" fmla="*/ 1207189 h 1207182"/>
                    <a:gd name="connsiteX14" fmla="*/ 1613 w 4014117"/>
                    <a:gd name="connsiteY14" fmla="*/ 4310 h 1207182"/>
                    <a:gd name="connsiteX0" fmla="*/ 23 w 4012527"/>
                    <a:gd name="connsiteY0" fmla="*/ 4310 h 1202429"/>
                    <a:gd name="connsiteX1" fmla="*/ 607633 w 4012527"/>
                    <a:gd name="connsiteY1" fmla="*/ 132433 h 1202429"/>
                    <a:gd name="connsiteX2" fmla="*/ 1356457 w 4012527"/>
                    <a:gd name="connsiteY2" fmla="*/ 253748 h 1202429"/>
                    <a:gd name="connsiteX3" fmla="*/ 2021217 w 4012527"/>
                    <a:gd name="connsiteY3" fmla="*/ 297567 h 1202429"/>
                    <a:gd name="connsiteX4" fmla="*/ 2636031 w 4012527"/>
                    <a:gd name="connsiteY4" fmla="*/ 259869 h 1202429"/>
                    <a:gd name="connsiteX5" fmla="*/ 3433569 w 4012527"/>
                    <a:gd name="connsiteY5" fmla="*/ 123585 h 1202429"/>
                    <a:gd name="connsiteX6" fmla="*/ 4012527 w 4012527"/>
                    <a:gd name="connsiteY6" fmla="*/ 1 h 1202429"/>
                    <a:gd name="connsiteX7" fmla="*/ 4009242 w 4012527"/>
                    <a:gd name="connsiteY7" fmla="*/ 1202420 h 1202429"/>
                    <a:gd name="connsiteX8" fmla="*/ 3345619 w 4012527"/>
                    <a:gd name="connsiteY8" fmla="*/ 1068176 h 1202429"/>
                    <a:gd name="connsiteX9" fmla="*/ 2675805 w 4012527"/>
                    <a:gd name="connsiteY9" fmla="*/ 954877 h 1202429"/>
                    <a:gd name="connsiteX10" fmla="*/ 2012496 w 4012527"/>
                    <a:gd name="connsiteY10" fmla="*/ 907351 h 1202429"/>
                    <a:gd name="connsiteX11" fmla="*/ 1332690 w 4012527"/>
                    <a:gd name="connsiteY11" fmla="*/ 951434 h 1202429"/>
                    <a:gd name="connsiteX12" fmla="*/ 619954 w 4012527"/>
                    <a:gd name="connsiteY12" fmla="*/ 1073319 h 1202429"/>
                    <a:gd name="connsiteX13" fmla="*/ 8101 w 4012527"/>
                    <a:gd name="connsiteY13" fmla="*/ 1194625 h 1202429"/>
                    <a:gd name="connsiteX14" fmla="*/ 23 w 4012527"/>
                    <a:gd name="connsiteY14" fmla="*/ 4310 h 120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12527" h="1202429">
                      <a:moveTo>
                        <a:pt x="23" y="4310"/>
                      </a:moveTo>
                      <a:lnTo>
                        <a:pt x="607633" y="132433"/>
                      </a:lnTo>
                      <a:cubicBezTo>
                        <a:pt x="843878" y="176879"/>
                        <a:pt x="1120860" y="226226"/>
                        <a:pt x="1356457" y="253748"/>
                      </a:cubicBezTo>
                      <a:cubicBezTo>
                        <a:pt x="1592054" y="281270"/>
                        <a:pt x="1746921" y="300857"/>
                        <a:pt x="2021217" y="297567"/>
                      </a:cubicBezTo>
                      <a:cubicBezTo>
                        <a:pt x="2295513" y="294277"/>
                        <a:pt x="2431884" y="285036"/>
                        <a:pt x="2636031" y="259869"/>
                      </a:cubicBezTo>
                      <a:cubicBezTo>
                        <a:pt x="2914956" y="218751"/>
                        <a:pt x="3159004" y="180506"/>
                        <a:pt x="3433569" y="123585"/>
                      </a:cubicBezTo>
                      <a:lnTo>
                        <a:pt x="4012527" y="1"/>
                      </a:lnTo>
                      <a:cubicBezTo>
                        <a:pt x="4012401" y="397934"/>
                        <a:pt x="4009368" y="804487"/>
                        <a:pt x="4009242" y="1202420"/>
                      </a:cubicBezTo>
                      <a:lnTo>
                        <a:pt x="3345619" y="1068176"/>
                      </a:lnTo>
                      <a:cubicBezTo>
                        <a:pt x="3075666" y="1012313"/>
                        <a:pt x="2897992" y="981681"/>
                        <a:pt x="2675805" y="954877"/>
                      </a:cubicBezTo>
                      <a:cubicBezTo>
                        <a:pt x="2453618" y="928073"/>
                        <a:pt x="2236348" y="907925"/>
                        <a:pt x="2012496" y="907351"/>
                      </a:cubicBezTo>
                      <a:cubicBezTo>
                        <a:pt x="1788644" y="906777"/>
                        <a:pt x="1489214" y="929520"/>
                        <a:pt x="1332690" y="951434"/>
                      </a:cubicBezTo>
                      <a:cubicBezTo>
                        <a:pt x="1176166" y="973348"/>
                        <a:pt x="862679" y="1025666"/>
                        <a:pt x="619954" y="1073319"/>
                      </a:cubicBezTo>
                      <a:lnTo>
                        <a:pt x="8101" y="1194625"/>
                      </a:lnTo>
                      <a:cubicBezTo>
                        <a:pt x="8638" y="793665"/>
                        <a:pt x="-514" y="405270"/>
                        <a:pt x="23" y="4310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53" name="Freeform 4">
                  <a:extLst>
                    <a:ext uri="{FF2B5EF4-FFF2-40B4-BE49-F238E27FC236}">
                      <a16:creationId xmlns:a16="http://schemas.microsoft.com/office/drawing/2014/main" id="{9935BDC9-3EEB-4FC4-BA3A-009300361A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905918" y="2471414"/>
                  <a:ext cx="207700" cy="684206"/>
                </a:xfrm>
                <a:custGeom>
                  <a:avLst/>
                  <a:gdLst>
                    <a:gd name="T0" fmla="*/ 2147483647 w 240"/>
                    <a:gd name="T1" fmla="*/ 0 h 924"/>
                    <a:gd name="T2" fmla="*/ 0 w 240"/>
                    <a:gd name="T3" fmla="*/ 0 h 924"/>
                    <a:gd name="T4" fmla="*/ 0 w 240"/>
                    <a:gd name="T5" fmla="*/ 2147483647 h 924"/>
                    <a:gd name="T6" fmla="*/ 2147483647 w 240"/>
                    <a:gd name="T7" fmla="*/ 2147483647 h 924"/>
                    <a:gd name="T8" fmla="*/ 2147483647 w 240"/>
                    <a:gd name="T9" fmla="*/ 2147483647 h 924"/>
                    <a:gd name="T10" fmla="*/ 2147483647 w 240"/>
                    <a:gd name="T11" fmla="*/ 2147483647 h 924"/>
                    <a:gd name="T12" fmla="*/ 2147483647 w 240"/>
                    <a:gd name="T13" fmla="*/ 2147483647 h 924"/>
                    <a:gd name="T14" fmla="*/ 2147483647 w 240"/>
                    <a:gd name="T15" fmla="*/ 2147483647 h 924"/>
                    <a:gd name="T16" fmla="*/ 2147483647 w 240"/>
                    <a:gd name="T17" fmla="*/ 2147483647 h 924"/>
                    <a:gd name="T18" fmla="*/ 2147483647 w 240"/>
                    <a:gd name="T19" fmla="*/ 0 h 9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6167 w 10000"/>
                    <a:gd name="connsiteY6" fmla="*/ 5238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314 w 10000"/>
                    <a:gd name="connsiteY7" fmla="*/ 3418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204 w 10000"/>
                    <a:gd name="connsiteY4" fmla="*/ 8320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9695"/>
                    <a:gd name="connsiteY0" fmla="*/ 0 h 10000"/>
                    <a:gd name="connsiteX1" fmla="*/ 0 w 9695"/>
                    <a:gd name="connsiteY1" fmla="*/ 0 h 10000"/>
                    <a:gd name="connsiteX2" fmla="*/ 0 w 9695"/>
                    <a:gd name="connsiteY2" fmla="*/ 10000 h 10000"/>
                    <a:gd name="connsiteX3" fmla="*/ 9695 w 9695"/>
                    <a:gd name="connsiteY3" fmla="*/ 10000 h 10000"/>
                    <a:gd name="connsiteX4" fmla="*/ 8204 w 9695"/>
                    <a:gd name="connsiteY4" fmla="*/ 8320 h 10000"/>
                    <a:gd name="connsiteX5" fmla="*/ 7329 w 9695"/>
                    <a:gd name="connsiteY5" fmla="*/ 6552 h 10000"/>
                    <a:gd name="connsiteX6" fmla="*/ 7083 w 9695"/>
                    <a:gd name="connsiteY6" fmla="*/ 4973 h 10000"/>
                    <a:gd name="connsiteX7" fmla="*/ 7263 w 9695"/>
                    <a:gd name="connsiteY7" fmla="*/ 3511 h 10000"/>
                    <a:gd name="connsiteX8" fmla="*/ 8111 w 9695"/>
                    <a:gd name="connsiteY8" fmla="*/ 1751 h 10000"/>
                    <a:gd name="connsiteX9" fmla="*/ 9667 w 9695"/>
                    <a:gd name="connsiteY9" fmla="*/ 0 h 10000"/>
                    <a:gd name="connsiteX0" fmla="*/ 9971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62 w 10000"/>
                    <a:gd name="connsiteY4" fmla="*/ 8320 h 10000"/>
                    <a:gd name="connsiteX5" fmla="*/ 7560 w 10000"/>
                    <a:gd name="connsiteY5" fmla="*/ 6552 h 10000"/>
                    <a:gd name="connsiteX6" fmla="*/ 7306 w 10000"/>
                    <a:gd name="connsiteY6" fmla="*/ 4973 h 10000"/>
                    <a:gd name="connsiteX7" fmla="*/ 7491 w 10000"/>
                    <a:gd name="connsiteY7" fmla="*/ 3511 h 10000"/>
                    <a:gd name="connsiteX8" fmla="*/ 8366 w 10000"/>
                    <a:gd name="connsiteY8" fmla="*/ 1751 h 10000"/>
                    <a:gd name="connsiteX9" fmla="*/ 9971 w 10000"/>
                    <a:gd name="connsiteY9" fmla="*/ 0 h 10000"/>
                    <a:gd name="connsiteX0" fmla="*/ 11307 w 11336"/>
                    <a:gd name="connsiteY0" fmla="*/ 0 h 10000"/>
                    <a:gd name="connsiteX1" fmla="*/ 1336 w 11336"/>
                    <a:gd name="connsiteY1" fmla="*/ 0 h 10000"/>
                    <a:gd name="connsiteX2" fmla="*/ 0 w 11336"/>
                    <a:gd name="connsiteY2" fmla="*/ 1685 h 10000"/>
                    <a:gd name="connsiteX3" fmla="*/ 1336 w 11336"/>
                    <a:gd name="connsiteY3" fmla="*/ 10000 h 10000"/>
                    <a:gd name="connsiteX4" fmla="*/ 11336 w 11336"/>
                    <a:gd name="connsiteY4" fmla="*/ 10000 h 10000"/>
                    <a:gd name="connsiteX5" fmla="*/ 9798 w 11336"/>
                    <a:gd name="connsiteY5" fmla="*/ 8320 h 10000"/>
                    <a:gd name="connsiteX6" fmla="*/ 8896 w 11336"/>
                    <a:gd name="connsiteY6" fmla="*/ 6552 h 10000"/>
                    <a:gd name="connsiteX7" fmla="*/ 8642 w 11336"/>
                    <a:gd name="connsiteY7" fmla="*/ 4973 h 10000"/>
                    <a:gd name="connsiteX8" fmla="*/ 8827 w 11336"/>
                    <a:gd name="connsiteY8" fmla="*/ 3511 h 10000"/>
                    <a:gd name="connsiteX9" fmla="*/ 9702 w 11336"/>
                    <a:gd name="connsiteY9" fmla="*/ 1751 h 10000"/>
                    <a:gd name="connsiteX10" fmla="*/ 11307 w 11336"/>
                    <a:gd name="connsiteY10" fmla="*/ 0 h 10000"/>
                    <a:gd name="connsiteX0" fmla="*/ 12321 w 12350"/>
                    <a:gd name="connsiteY0" fmla="*/ 0 h 10000"/>
                    <a:gd name="connsiteX1" fmla="*/ 2350 w 12350"/>
                    <a:gd name="connsiteY1" fmla="*/ 0 h 10000"/>
                    <a:gd name="connsiteX2" fmla="*/ 1014 w 12350"/>
                    <a:gd name="connsiteY2" fmla="*/ 1685 h 10000"/>
                    <a:gd name="connsiteX3" fmla="*/ 5 w 12350"/>
                    <a:gd name="connsiteY3" fmla="*/ 3356 h 10000"/>
                    <a:gd name="connsiteX4" fmla="*/ 2350 w 12350"/>
                    <a:gd name="connsiteY4" fmla="*/ 10000 h 10000"/>
                    <a:gd name="connsiteX5" fmla="*/ 12350 w 12350"/>
                    <a:gd name="connsiteY5" fmla="*/ 10000 h 10000"/>
                    <a:gd name="connsiteX6" fmla="*/ 10812 w 12350"/>
                    <a:gd name="connsiteY6" fmla="*/ 8320 h 10000"/>
                    <a:gd name="connsiteX7" fmla="*/ 9910 w 12350"/>
                    <a:gd name="connsiteY7" fmla="*/ 6552 h 10000"/>
                    <a:gd name="connsiteX8" fmla="*/ 9656 w 12350"/>
                    <a:gd name="connsiteY8" fmla="*/ 4973 h 10000"/>
                    <a:gd name="connsiteX9" fmla="*/ 9841 w 12350"/>
                    <a:gd name="connsiteY9" fmla="*/ 3511 h 10000"/>
                    <a:gd name="connsiteX10" fmla="*/ 10716 w 12350"/>
                    <a:gd name="connsiteY10" fmla="*/ 1751 h 10000"/>
                    <a:gd name="connsiteX11" fmla="*/ 12321 w 12350"/>
                    <a:gd name="connsiteY11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2494 w 12494"/>
                    <a:gd name="connsiteY5" fmla="*/ 10000 h 10000"/>
                    <a:gd name="connsiteX6" fmla="*/ 12494 w 12494"/>
                    <a:gd name="connsiteY6" fmla="*/ 10000 h 10000"/>
                    <a:gd name="connsiteX7" fmla="*/ 10956 w 12494"/>
                    <a:gd name="connsiteY7" fmla="*/ 8320 h 10000"/>
                    <a:gd name="connsiteX8" fmla="*/ 10054 w 12494"/>
                    <a:gd name="connsiteY8" fmla="*/ 6552 h 10000"/>
                    <a:gd name="connsiteX9" fmla="*/ 9800 w 12494"/>
                    <a:gd name="connsiteY9" fmla="*/ 4973 h 10000"/>
                    <a:gd name="connsiteX10" fmla="*/ 9985 w 12494"/>
                    <a:gd name="connsiteY10" fmla="*/ 3511 h 10000"/>
                    <a:gd name="connsiteX11" fmla="*/ 10860 w 12494"/>
                    <a:gd name="connsiteY11" fmla="*/ 1751 h 10000"/>
                    <a:gd name="connsiteX12" fmla="*/ 12465 w 12494"/>
                    <a:gd name="connsiteY12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956 w 12494"/>
                    <a:gd name="connsiteY5" fmla="*/ 8269 h 10000"/>
                    <a:gd name="connsiteX6" fmla="*/ 2494 w 12494"/>
                    <a:gd name="connsiteY6" fmla="*/ 10000 h 10000"/>
                    <a:gd name="connsiteX7" fmla="*/ 12494 w 12494"/>
                    <a:gd name="connsiteY7" fmla="*/ 10000 h 10000"/>
                    <a:gd name="connsiteX8" fmla="*/ 10956 w 12494"/>
                    <a:gd name="connsiteY8" fmla="*/ 8320 h 10000"/>
                    <a:gd name="connsiteX9" fmla="*/ 10054 w 12494"/>
                    <a:gd name="connsiteY9" fmla="*/ 6552 h 10000"/>
                    <a:gd name="connsiteX10" fmla="*/ 9800 w 12494"/>
                    <a:gd name="connsiteY10" fmla="*/ 4973 h 10000"/>
                    <a:gd name="connsiteX11" fmla="*/ 9985 w 12494"/>
                    <a:gd name="connsiteY11" fmla="*/ 3511 h 10000"/>
                    <a:gd name="connsiteX12" fmla="*/ 10860 w 12494"/>
                    <a:gd name="connsiteY12" fmla="*/ 1751 h 10000"/>
                    <a:gd name="connsiteX13" fmla="*/ 12465 w 12494"/>
                    <a:gd name="connsiteY13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479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479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1149 w 12586"/>
                    <a:gd name="connsiteY2" fmla="*/ 1783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811 w 12840"/>
                    <a:gd name="connsiteY0" fmla="*/ 0 h 10000"/>
                    <a:gd name="connsiteX1" fmla="*/ 2840 w 12840"/>
                    <a:gd name="connsiteY1" fmla="*/ 0 h 10000"/>
                    <a:gd name="connsiteX2" fmla="*/ 1176 w 12840"/>
                    <a:gd name="connsiteY2" fmla="*/ 1857 h 10000"/>
                    <a:gd name="connsiteX3" fmla="*/ 344 w 12840"/>
                    <a:gd name="connsiteY3" fmla="*/ 3479 h 10000"/>
                    <a:gd name="connsiteX4" fmla="*/ 91 w 12840"/>
                    <a:gd name="connsiteY4" fmla="*/ 4995 h 10000"/>
                    <a:gd name="connsiteX5" fmla="*/ 495 w 12840"/>
                    <a:gd name="connsiteY5" fmla="*/ 6550 h 10000"/>
                    <a:gd name="connsiteX6" fmla="*/ 1302 w 12840"/>
                    <a:gd name="connsiteY6" fmla="*/ 8269 h 10000"/>
                    <a:gd name="connsiteX7" fmla="*/ 2840 w 12840"/>
                    <a:gd name="connsiteY7" fmla="*/ 10000 h 10000"/>
                    <a:gd name="connsiteX8" fmla="*/ 12840 w 12840"/>
                    <a:gd name="connsiteY8" fmla="*/ 10000 h 10000"/>
                    <a:gd name="connsiteX9" fmla="*/ 11302 w 12840"/>
                    <a:gd name="connsiteY9" fmla="*/ 8320 h 10000"/>
                    <a:gd name="connsiteX10" fmla="*/ 10400 w 12840"/>
                    <a:gd name="connsiteY10" fmla="*/ 6552 h 10000"/>
                    <a:gd name="connsiteX11" fmla="*/ 10146 w 12840"/>
                    <a:gd name="connsiteY11" fmla="*/ 4973 h 10000"/>
                    <a:gd name="connsiteX12" fmla="*/ 10331 w 12840"/>
                    <a:gd name="connsiteY12" fmla="*/ 3511 h 10000"/>
                    <a:gd name="connsiteX13" fmla="*/ 11206 w 12840"/>
                    <a:gd name="connsiteY13" fmla="*/ 1751 h 10000"/>
                    <a:gd name="connsiteX14" fmla="*/ 12811 w 12840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97 w 12826"/>
                    <a:gd name="connsiteY0" fmla="*/ 0 h 10000"/>
                    <a:gd name="connsiteX1" fmla="*/ 2826 w 12826"/>
                    <a:gd name="connsiteY1" fmla="*/ 0 h 10000"/>
                    <a:gd name="connsiteX2" fmla="*/ 1162 w 12826"/>
                    <a:gd name="connsiteY2" fmla="*/ 1857 h 10000"/>
                    <a:gd name="connsiteX3" fmla="*/ 330 w 12826"/>
                    <a:gd name="connsiteY3" fmla="*/ 3479 h 10000"/>
                    <a:gd name="connsiteX4" fmla="*/ 1 w 12826"/>
                    <a:gd name="connsiteY4" fmla="*/ 5013 h 10000"/>
                    <a:gd name="connsiteX5" fmla="*/ 254 w 12826"/>
                    <a:gd name="connsiteY5" fmla="*/ 6624 h 10000"/>
                    <a:gd name="connsiteX6" fmla="*/ 1288 w 12826"/>
                    <a:gd name="connsiteY6" fmla="*/ 8251 h 10000"/>
                    <a:gd name="connsiteX7" fmla="*/ 2826 w 12826"/>
                    <a:gd name="connsiteY7" fmla="*/ 10000 h 10000"/>
                    <a:gd name="connsiteX8" fmla="*/ 12826 w 12826"/>
                    <a:gd name="connsiteY8" fmla="*/ 10000 h 10000"/>
                    <a:gd name="connsiteX9" fmla="*/ 11288 w 12826"/>
                    <a:gd name="connsiteY9" fmla="*/ 8320 h 10000"/>
                    <a:gd name="connsiteX10" fmla="*/ 10386 w 12826"/>
                    <a:gd name="connsiteY10" fmla="*/ 6552 h 10000"/>
                    <a:gd name="connsiteX11" fmla="*/ 10132 w 12826"/>
                    <a:gd name="connsiteY11" fmla="*/ 4973 h 10000"/>
                    <a:gd name="connsiteX12" fmla="*/ 10317 w 12826"/>
                    <a:gd name="connsiteY12" fmla="*/ 3511 h 10000"/>
                    <a:gd name="connsiteX13" fmla="*/ 11192 w 12826"/>
                    <a:gd name="connsiteY13" fmla="*/ 1751 h 10000"/>
                    <a:gd name="connsiteX14" fmla="*/ 12797 w 12826"/>
                    <a:gd name="connsiteY14" fmla="*/ 0 h 10000"/>
                    <a:gd name="connsiteX0" fmla="*/ 12797 w 12826"/>
                    <a:gd name="connsiteY0" fmla="*/ 0 h 10000"/>
                    <a:gd name="connsiteX1" fmla="*/ 2826 w 12826"/>
                    <a:gd name="connsiteY1" fmla="*/ 0 h 10000"/>
                    <a:gd name="connsiteX2" fmla="*/ 1162 w 12826"/>
                    <a:gd name="connsiteY2" fmla="*/ 1857 h 10000"/>
                    <a:gd name="connsiteX3" fmla="*/ 330 w 12826"/>
                    <a:gd name="connsiteY3" fmla="*/ 3479 h 10000"/>
                    <a:gd name="connsiteX4" fmla="*/ 1 w 12826"/>
                    <a:gd name="connsiteY4" fmla="*/ 5013 h 10000"/>
                    <a:gd name="connsiteX5" fmla="*/ 254 w 12826"/>
                    <a:gd name="connsiteY5" fmla="*/ 6624 h 10000"/>
                    <a:gd name="connsiteX6" fmla="*/ 1212 w 12826"/>
                    <a:gd name="connsiteY6" fmla="*/ 8251 h 10000"/>
                    <a:gd name="connsiteX7" fmla="*/ 2826 w 12826"/>
                    <a:gd name="connsiteY7" fmla="*/ 10000 h 10000"/>
                    <a:gd name="connsiteX8" fmla="*/ 12826 w 12826"/>
                    <a:gd name="connsiteY8" fmla="*/ 10000 h 10000"/>
                    <a:gd name="connsiteX9" fmla="*/ 11288 w 12826"/>
                    <a:gd name="connsiteY9" fmla="*/ 8320 h 10000"/>
                    <a:gd name="connsiteX10" fmla="*/ 10386 w 12826"/>
                    <a:gd name="connsiteY10" fmla="*/ 6552 h 10000"/>
                    <a:gd name="connsiteX11" fmla="*/ 10132 w 12826"/>
                    <a:gd name="connsiteY11" fmla="*/ 4973 h 10000"/>
                    <a:gd name="connsiteX12" fmla="*/ 10317 w 12826"/>
                    <a:gd name="connsiteY12" fmla="*/ 3511 h 10000"/>
                    <a:gd name="connsiteX13" fmla="*/ 11192 w 12826"/>
                    <a:gd name="connsiteY13" fmla="*/ 1751 h 10000"/>
                    <a:gd name="connsiteX14" fmla="*/ 12797 w 12826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405 w 12901"/>
                    <a:gd name="connsiteY3" fmla="*/ 3479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405 w 12901"/>
                    <a:gd name="connsiteY3" fmla="*/ 3479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329 w 12901"/>
                    <a:gd name="connsiteY3" fmla="*/ 3516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01" h="10000">
                      <a:moveTo>
                        <a:pt x="12872" y="0"/>
                      </a:moveTo>
                      <a:lnTo>
                        <a:pt x="2901" y="0"/>
                      </a:lnTo>
                      <a:cubicBezTo>
                        <a:pt x="2324" y="550"/>
                        <a:pt x="1653" y="1277"/>
                        <a:pt x="1237" y="1857"/>
                      </a:cubicBezTo>
                      <a:cubicBezTo>
                        <a:pt x="821" y="2437"/>
                        <a:pt x="510" y="2993"/>
                        <a:pt x="329" y="3516"/>
                      </a:cubicBezTo>
                      <a:cubicBezTo>
                        <a:pt x="245" y="4021"/>
                        <a:pt x="84" y="4508"/>
                        <a:pt x="0" y="5013"/>
                      </a:cubicBezTo>
                      <a:cubicBezTo>
                        <a:pt x="-13" y="5537"/>
                        <a:pt x="127" y="6081"/>
                        <a:pt x="329" y="6624"/>
                      </a:cubicBezTo>
                      <a:cubicBezTo>
                        <a:pt x="531" y="7167"/>
                        <a:pt x="858" y="7689"/>
                        <a:pt x="1287" y="8251"/>
                      </a:cubicBezTo>
                      <a:cubicBezTo>
                        <a:pt x="1716" y="8813"/>
                        <a:pt x="2189" y="9340"/>
                        <a:pt x="2901" y="10000"/>
                      </a:cubicBezTo>
                      <a:lnTo>
                        <a:pt x="12901" y="10000"/>
                      </a:lnTo>
                      <a:lnTo>
                        <a:pt x="11363" y="8320"/>
                      </a:lnTo>
                      <a:cubicBezTo>
                        <a:pt x="10856" y="7642"/>
                        <a:pt x="10653" y="7110"/>
                        <a:pt x="10461" y="6552"/>
                      </a:cubicBezTo>
                      <a:cubicBezTo>
                        <a:pt x="10268" y="5994"/>
                        <a:pt x="10218" y="5480"/>
                        <a:pt x="10207" y="4973"/>
                      </a:cubicBezTo>
                      <a:cubicBezTo>
                        <a:pt x="10195" y="4466"/>
                        <a:pt x="10231" y="4137"/>
                        <a:pt x="10392" y="3511"/>
                      </a:cubicBezTo>
                      <a:cubicBezTo>
                        <a:pt x="10607" y="2937"/>
                        <a:pt x="10813" y="2372"/>
                        <a:pt x="11267" y="1751"/>
                      </a:cubicBezTo>
                      <a:cubicBezTo>
                        <a:pt x="11750" y="1114"/>
                        <a:pt x="12337" y="584"/>
                        <a:pt x="12872" y="0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Freeform 4">
                  <a:extLst>
                    <a:ext uri="{FF2B5EF4-FFF2-40B4-BE49-F238E27FC236}">
                      <a16:creationId xmlns:a16="http://schemas.microsoft.com/office/drawing/2014/main" id="{76ADEB35-2F1E-434A-9C4A-12D7B73D9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 flipH="1">
                  <a:off x="2633448" y="2472337"/>
                  <a:ext cx="207700" cy="684206"/>
                </a:xfrm>
                <a:custGeom>
                  <a:avLst/>
                  <a:gdLst>
                    <a:gd name="T0" fmla="*/ 2147483647 w 240"/>
                    <a:gd name="T1" fmla="*/ 0 h 924"/>
                    <a:gd name="T2" fmla="*/ 0 w 240"/>
                    <a:gd name="T3" fmla="*/ 0 h 924"/>
                    <a:gd name="T4" fmla="*/ 0 w 240"/>
                    <a:gd name="T5" fmla="*/ 2147483647 h 924"/>
                    <a:gd name="T6" fmla="*/ 2147483647 w 240"/>
                    <a:gd name="T7" fmla="*/ 2147483647 h 924"/>
                    <a:gd name="T8" fmla="*/ 2147483647 w 240"/>
                    <a:gd name="T9" fmla="*/ 2147483647 h 924"/>
                    <a:gd name="T10" fmla="*/ 2147483647 w 240"/>
                    <a:gd name="T11" fmla="*/ 2147483647 h 924"/>
                    <a:gd name="T12" fmla="*/ 2147483647 w 240"/>
                    <a:gd name="T13" fmla="*/ 2147483647 h 924"/>
                    <a:gd name="T14" fmla="*/ 2147483647 w 240"/>
                    <a:gd name="T15" fmla="*/ 2147483647 h 924"/>
                    <a:gd name="T16" fmla="*/ 2147483647 w 240"/>
                    <a:gd name="T17" fmla="*/ 2147483647 h 924"/>
                    <a:gd name="T18" fmla="*/ 2147483647 w 240"/>
                    <a:gd name="T19" fmla="*/ 0 h 9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6167 w 10000"/>
                    <a:gd name="connsiteY6" fmla="*/ 5238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314 w 10000"/>
                    <a:gd name="connsiteY7" fmla="*/ 3418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204 w 10000"/>
                    <a:gd name="connsiteY4" fmla="*/ 8320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9695"/>
                    <a:gd name="connsiteY0" fmla="*/ 0 h 10000"/>
                    <a:gd name="connsiteX1" fmla="*/ 0 w 9695"/>
                    <a:gd name="connsiteY1" fmla="*/ 0 h 10000"/>
                    <a:gd name="connsiteX2" fmla="*/ 0 w 9695"/>
                    <a:gd name="connsiteY2" fmla="*/ 10000 h 10000"/>
                    <a:gd name="connsiteX3" fmla="*/ 9695 w 9695"/>
                    <a:gd name="connsiteY3" fmla="*/ 10000 h 10000"/>
                    <a:gd name="connsiteX4" fmla="*/ 8204 w 9695"/>
                    <a:gd name="connsiteY4" fmla="*/ 8320 h 10000"/>
                    <a:gd name="connsiteX5" fmla="*/ 7329 w 9695"/>
                    <a:gd name="connsiteY5" fmla="*/ 6552 h 10000"/>
                    <a:gd name="connsiteX6" fmla="*/ 7083 w 9695"/>
                    <a:gd name="connsiteY6" fmla="*/ 4973 h 10000"/>
                    <a:gd name="connsiteX7" fmla="*/ 7263 w 9695"/>
                    <a:gd name="connsiteY7" fmla="*/ 3511 h 10000"/>
                    <a:gd name="connsiteX8" fmla="*/ 8111 w 9695"/>
                    <a:gd name="connsiteY8" fmla="*/ 1751 h 10000"/>
                    <a:gd name="connsiteX9" fmla="*/ 9667 w 9695"/>
                    <a:gd name="connsiteY9" fmla="*/ 0 h 10000"/>
                    <a:gd name="connsiteX0" fmla="*/ 9971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62 w 10000"/>
                    <a:gd name="connsiteY4" fmla="*/ 8320 h 10000"/>
                    <a:gd name="connsiteX5" fmla="*/ 7560 w 10000"/>
                    <a:gd name="connsiteY5" fmla="*/ 6552 h 10000"/>
                    <a:gd name="connsiteX6" fmla="*/ 7306 w 10000"/>
                    <a:gd name="connsiteY6" fmla="*/ 4973 h 10000"/>
                    <a:gd name="connsiteX7" fmla="*/ 7491 w 10000"/>
                    <a:gd name="connsiteY7" fmla="*/ 3511 h 10000"/>
                    <a:gd name="connsiteX8" fmla="*/ 8366 w 10000"/>
                    <a:gd name="connsiteY8" fmla="*/ 1751 h 10000"/>
                    <a:gd name="connsiteX9" fmla="*/ 9971 w 10000"/>
                    <a:gd name="connsiteY9" fmla="*/ 0 h 10000"/>
                    <a:gd name="connsiteX0" fmla="*/ 11307 w 11336"/>
                    <a:gd name="connsiteY0" fmla="*/ 0 h 10000"/>
                    <a:gd name="connsiteX1" fmla="*/ 1336 w 11336"/>
                    <a:gd name="connsiteY1" fmla="*/ 0 h 10000"/>
                    <a:gd name="connsiteX2" fmla="*/ 0 w 11336"/>
                    <a:gd name="connsiteY2" fmla="*/ 1685 h 10000"/>
                    <a:gd name="connsiteX3" fmla="*/ 1336 w 11336"/>
                    <a:gd name="connsiteY3" fmla="*/ 10000 h 10000"/>
                    <a:gd name="connsiteX4" fmla="*/ 11336 w 11336"/>
                    <a:gd name="connsiteY4" fmla="*/ 10000 h 10000"/>
                    <a:gd name="connsiteX5" fmla="*/ 9798 w 11336"/>
                    <a:gd name="connsiteY5" fmla="*/ 8320 h 10000"/>
                    <a:gd name="connsiteX6" fmla="*/ 8896 w 11336"/>
                    <a:gd name="connsiteY6" fmla="*/ 6552 h 10000"/>
                    <a:gd name="connsiteX7" fmla="*/ 8642 w 11336"/>
                    <a:gd name="connsiteY7" fmla="*/ 4973 h 10000"/>
                    <a:gd name="connsiteX8" fmla="*/ 8827 w 11336"/>
                    <a:gd name="connsiteY8" fmla="*/ 3511 h 10000"/>
                    <a:gd name="connsiteX9" fmla="*/ 9702 w 11336"/>
                    <a:gd name="connsiteY9" fmla="*/ 1751 h 10000"/>
                    <a:gd name="connsiteX10" fmla="*/ 11307 w 11336"/>
                    <a:gd name="connsiteY10" fmla="*/ 0 h 10000"/>
                    <a:gd name="connsiteX0" fmla="*/ 12321 w 12350"/>
                    <a:gd name="connsiteY0" fmla="*/ 0 h 10000"/>
                    <a:gd name="connsiteX1" fmla="*/ 2350 w 12350"/>
                    <a:gd name="connsiteY1" fmla="*/ 0 h 10000"/>
                    <a:gd name="connsiteX2" fmla="*/ 1014 w 12350"/>
                    <a:gd name="connsiteY2" fmla="*/ 1685 h 10000"/>
                    <a:gd name="connsiteX3" fmla="*/ 5 w 12350"/>
                    <a:gd name="connsiteY3" fmla="*/ 3356 h 10000"/>
                    <a:gd name="connsiteX4" fmla="*/ 2350 w 12350"/>
                    <a:gd name="connsiteY4" fmla="*/ 10000 h 10000"/>
                    <a:gd name="connsiteX5" fmla="*/ 12350 w 12350"/>
                    <a:gd name="connsiteY5" fmla="*/ 10000 h 10000"/>
                    <a:gd name="connsiteX6" fmla="*/ 10812 w 12350"/>
                    <a:gd name="connsiteY6" fmla="*/ 8320 h 10000"/>
                    <a:gd name="connsiteX7" fmla="*/ 9910 w 12350"/>
                    <a:gd name="connsiteY7" fmla="*/ 6552 h 10000"/>
                    <a:gd name="connsiteX8" fmla="*/ 9656 w 12350"/>
                    <a:gd name="connsiteY8" fmla="*/ 4973 h 10000"/>
                    <a:gd name="connsiteX9" fmla="*/ 9841 w 12350"/>
                    <a:gd name="connsiteY9" fmla="*/ 3511 h 10000"/>
                    <a:gd name="connsiteX10" fmla="*/ 10716 w 12350"/>
                    <a:gd name="connsiteY10" fmla="*/ 1751 h 10000"/>
                    <a:gd name="connsiteX11" fmla="*/ 12321 w 12350"/>
                    <a:gd name="connsiteY11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2494 w 12494"/>
                    <a:gd name="connsiteY5" fmla="*/ 10000 h 10000"/>
                    <a:gd name="connsiteX6" fmla="*/ 12494 w 12494"/>
                    <a:gd name="connsiteY6" fmla="*/ 10000 h 10000"/>
                    <a:gd name="connsiteX7" fmla="*/ 10956 w 12494"/>
                    <a:gd name="connsiteY7" fmla="*/ 8320 h 10000"/>
                    <a:gd name="connsiteX8" fmla="*/ 10054 w 12494"/>
                    <a:gd name="connsiteY8" fmla="*/ 6552 h 10000"/>
                    <a:gd name="connsiteX9" fmla="*/ 9800 w 12494"/>
                    <a:gd name="connsiteY9" fmla="*/ 4973 h 10000"/>
                    <a:gd name="connsiteX10" fmla="*/ 9985 w 12494"/>
                    <a:gd name="connsiteY10" fmla="*/ 3511 h 10000"/>
                    <a:gd name="connsiteX11" fmla="*/ 10860 w 12494"/>
                    <a:gd name="connsiteY11" fmla="*/ 1751 h 10000"/>
                    <a:gd name="connsiteX12" fmla="*/ 12465 w 12494"/>
                    <a:gd name="connsiteY12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956 w 12494"/>
                    <a:gd name="connsiteY5" fmla="*/ 8269 h 10000"/>
                    <a:gd name="connsiteX6" fmla="*/ 2494 w 12494"/>
                    <a:gd name="connsiteY6" fmla="*/ 10000 h 10000"/>
                    <a:gd name="connsiteX7" fmla="*/ 12494 w 12494"/>
                    <a:gd name="connsiteY7" fmla="*/ 10000 h 10000"/>
                    <a:gd name="connsiteX8" fmla="*/ 10956 w 12494"/>
                    <a:gd name="connsiteY8" fmla="*/ 8320 h 10000"/>
                    <a:gd name="connsiteX9" fmla="*/ 10054 w 12494"/>
                    <a:gd name="connsiteY9" fmla="*/ 6552 h 10000"/>
                    <a:gd name="connsiteX10" fmla="*/ 9800 w 12494"/>
                    <a:gd name="connsiteY10" fmla="*/ 4973 h 10000"/>
                    <a:gd name="connsiteX11" fmla="*/ 9985 w 12494"/>
                    <a:gd name="connsiteY11" fmla="*/ 3511 h 10000"/>
                    <a:gd name="connsiteX12" fmla="*/ 10860 w 12494"/>
                    <a:gd name="connsiteY12" fmla="*/ 1751 h 10000"/>
                    <a:gd name="connsiteX13" fmla="*/ 12465 w 12494"/>
                    <a:gd name="connsiteY13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479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479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1149 w 12586"/>
                    <a:gd name="connsiteY2" fmla="*/ 1783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811 w 12840"/>
                    <a:gd name="connsiteY0" fmla="*/ 0 h 10000"/>
                    <a:gd name="connsiteX1" fmla="*/ 2840 w 12840"/>
                    <a:gd name="connsiteY1" fmla="*/ 0 h 10000"/>
                    <a:gd name="connsiteX2" fmla="*/ 1176 w 12840"/>
                    <a:gd name="connsiteY2" fmla="*/ 1857 h 10000"/>
                    <a:gd name="connsiteX3" fmla="*/ 344 w 12840"/>
                    <a:gd name="connsiteY3" fmla="*/ 3479 h 10000"/>
                    <a:gd name="connsiteX4" fmla="*/ 91 w 12840"/>
                    <a:gd name="connsiteY4" fmla="*/ 4995 h 10000"/>
                    <a:gd name="connsiteX5" fmla="*/ 495 w 12840"/>
                    <a:gd name="connsiteY5" fmla="*/ 6550 h 10000"/>
                    <a:gd name="connsiteX6" fmla="*/ 1302 w 12840"/>
                    <a:gd name="connsiteY6" fmla="*/ 8269 h 10000"/>
                    <a:gd name="connsiteX7" fmla="*/ 2840 w 12840"/>
                    <a:gd name="connsiteY7" fmla="*/ 10000 h 10000"/>
                    <a:gd name="connsiteX8" fmla="*/ 12840 w 12840"/>
                    <a:gd name="connsiteY8" fmla="*/ 10000 h 10000"/>
                    <a:gd name="connsiteX9" fmla="*/ 11302 w 12840"/>
                    <a:gd name="connsiteY9" fmla="*/ 8320 h 10000"/>
                    <a:gd name="connsiteX10" fmla="*/ 10400 w 12840"/>
                    <a:gd name="connsiteY10" fmla="*/ 6552 h 10000"/>
                    <a:gd name="connsiteX11" fmla="*/ 10146 w 12840"/>
                    <a:gd name="connsiteY11" fmla="*/ 4973 h 10000"/>
                    <a:gd name="connsiteX12" fmla="*/ 10331 w 12840"/>
                    <a:gd name="connsiteY12" fmla="*/ 3511 h 10000"/>
                    <a:gd name="connsiteX13" fmla="*/ 11206 w 12840"/>
                    <a:gd name="connsiteY13" fmla="*/ 1751 h 10000"/>
                    <a:gd name="connsiteX14" fmla="*/ 12811 w 12840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97 w 12826"/>
                    <a:gd name="connsiteY0" fmla="*/ 0 h 10000"/>
                    <a:gd name="connsiteX1" fmla="*/ 2826 w 12826"/>
                    <a:gd name="connsiteY1" fmla="*/ 0 h 10000"/>
                    <a:gd name="connsiteX2" fmla="*/ 1162 w 12826"/>
                    <a:gd name="connsiteY2" fmla="*/ 1857 h 10000"/>
                    <a:gd name="connsiteX3" fmla="*/ 330 w 12826"/>
                    <a:gd name="connsiteY3" fmla="*/ 3479 h 10000"/>
                    <a:gd name="connsiteX4" fmla="*/ 1 w 12826"/>
                    <a:gd name="connsiteY4" fmla="*/ 5013 h 10000"/>
                    <a:gd name="connsiteX5" fmla="*/ 254 w 12826"/>
                    <a:gd name="connsiteY5" fmla="*/ 6624 h 10000"/>
                    <a:gd name="connsiteX6" fmla="*/ 1288 w 12826"/>
                    <a:gd name="connsiteY6" fmla="*/ 8251 h 10000"/>
                    <a:gd name="connsiteX7" fmla="*/ 2826 w 12826"/>
                    <a:gd name="connsiteY7" fmla="*/ 10000 h 10000"/>
                    <a:gd name="connsiteX8" fmla="*/ 12826 w 12826"/>
                    <a:gd name="connsiteY8" fmla="*/ 10000 h 10000"/>
                    <a:gd name="connsiteX9" fmla="*/ 11288 w 12826"/>
                    <a:gd name="connsiteY9" fmla="*/ 8320 h 10000"/>
                    <a:gd name="connsiteX10" fmla="*/ 10386 w 12826"/>
                    <a:gd name="connsiteY10" fmla="*/ 6552 h 10000"/>
                    <a:gd name="connsiteX11" fmla="*/ 10132 w 12826"/>
                    <a:gd name="connsiteY11" fmla="*/ 4973 h 10000"/>
                    <a:gd name="connsiteX12" fmla="*/ 10317 w 12826"/>
                    <a:gd name="connsiteY12" fmla="*/ 3511 h 10000"/>
                    <a:gd name="connsiteX13" fmla="*/ 11192 w 12826"/>
                    <a:gd name="connsiteY13" fmla="*/ 1751 h 10000"/>
                    <a:gd name="connsiteX14" fmla="*/ 12797 w 12826"/>
                    <a:gd name="connsiteY14" fmla="*/ 0 h 10000"/>
                    <a:gd name="connsiteX0" fmla="*/ 12797 w 12826"/>
                    <a:gd name="connsiteY0" fmla="*/ 0 h 10000"/>
                    <a:gd name="connsiteX1" fmla="*/ 2826 w 12826"/>
                    <a:gd name="connsiteY1" fmla="*/ 0 h 10000"/>
                    <a:gd name="connsiteX2" fmla="*/ 1162 w 12826"/>
                    <a:gd name="connsiteY2" fmla="*/ 1857 h 10000"/>
                    <a:gd name="connsiteX3" fmla="*/ 330 w 12826"/>
                    <a:gd name="connsiteY3" fmla="*/ 3479 h 10000"/>
                    <a:gd name="connsiteX4" fmla="*/ 1 w 12826"/>
                    <a:gd name="connsiteY4" fmla="*/ 5013 h 10000"/>
                    <a:gd name="connsiteX5" fmla="*/ 254 w 12826"/>
                    <a:gd name="connsiteY5" fmla="*/ 6624 h 10000"/>
                    <a:gd name="connsiteX6" fmla="*/ 1212 w 12826"/>
                    <a:gd name="connsiteY6" fmla="*/ 8251 h 10000"/>
                    <a:gd name="connsiteX7" fmla="*/ 2826 w 12826"/>
                    <a:gd name="connsiteY7" fmla="*/ 10000 h 10000"/>
                    <a:gd name="connsiteX8" fmla="*/ 12826 w 12826"/>
                    <a:gd name="connsiteY8" fmla="*/ 10000 h 10000"/>
                    <a:gd name="connsiteX9" fmla="*/ 11288 w 12826"/>
                    <a:gd name="connsiteY9" fmla="*/ 8320 h 10000"/>
                    <a:gd name="connsiteX10" fmla="*/ 10386 w 12826"/>
                    <a:gd name="connsiteY10" fmla="*/ 6552 h 10000"/>
                    <a:gd name="connsiteX11" fmla="*/ 10132 w 12826"/>
                    <a:gd name="connsiteY11" fmla="*/ 4973 h 10000"/>
                    <a:gd name="connsiteX12" fmla="*/ 10317 w 12826"/>
                    <a:gd name="connsiteY12" fmla="*/ 3511 h 10000"/>
                    <a:gd name="connsiteX13" fmla="*/ 11192 w 12826"/>
                    <a:gd name="connsiteY13" fmla="*/ 1751 h 10000"/>
                    <a:gd name="connsiteX14" fmla="*/ 12797 w 12826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405 w 12901"/>
                    <a:gd name="connsiteY3" fmla="*/ 3479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405 w 12901"/>
                    <a:gd name="connsiteY3" fmla="*/ 3479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329 w 12901"/>
                    <a:gd name="connsiteY3" fmla="*/ 3516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01" h="10000">
                      <a:moveTo>
                        <a:pt x="12872" y="0"/>
                      </a:moveTo>
                      <a:lnTo>
                        <a:pt x="2901" y="0"/>
                      </a:lnTo>
                      <a:cubicBezTo>
                        <a:pt x="2324" y="550"/>
                        <a:pt x="1653" y="1277"/>
                        <a:pt x="1237" y="1857"/>
                      </a:cubicBezTo>
                      <a:cubicBezTo>
                        <a:pt x="821" y="2437"/>
                        <a:pt x="510" y="2993"/>
                        <a:pt x="329" y="3516"/>
                      </a:cubicBezTo>
                      <a:cubicBezTo>
                        <a:pt x="245" y="4021"/>
                        <a:pt x="84" y="4508"/>
                        <a:pt x="0" y="5013"/>
                      </a:cubicBezTo>
                      <a:cubicBezTo>
                        <a:pt x="-13" y="5537"/>
                        <a:pt x="127" y="6081"/>
                        <a:pt x="329" y="6624"/>
                      </a:cubicBezTo>
                      <a:cubicBezTo>
                        <a:pt x="531" y="7167"/>
                        <a:pt x="858" y="7689"/>
                        <a:pt x="1287" y="8251"/>
                      </a:cubicBezTo>
                      <a:cubicBezTo>
                        <a:pt x="1716" y="8813"/>
                        <a:pt x="2189" y="9340"/>
                        <a:pt x="2901" y="10000"/>
                      </a:cubicBezTo>
                      <a:lnTo>
                        <a:pt x="12901" y="10000"/>
                      </a:lnTo>
                      <a:lnTo>
                        <a:pt x="11363" y="8320"/>
                      </a:lnTo>
                      <a:cubicBezTo>
                        <a:pt x="10856" y="7642"/>
                        <a:pt x="10653" y="7110"/>
                        <a:pt x="10461" y="6552"/>
                      </a:cubicBezTo>
                      <a:cubicBezTo>
                        <a:pt x="10268" y="5994"/>
                        <a:pt x="10218" y="5480"/>
                        <a:pt x="10207" y="4973"/>
                      </a:cubicBezTo>
                      <a:cubicBezTo>
                        <a:pt x="10195" y="4466"/>
                        <a:pt x="10231" y="4137"/>
                        <a:pt x="10392" y="3511"/>
                      </a:cubicBezTo>
                      <a:cubicBezTo>
                        <a:pt x="10607" y="2937"/>
                        <a:pt x="10813" y="2372"/>
                        <a:pt x="11267" y="1751"/>
                      </a:cubicBezTo>
                      <a:cubicBezTo>
                        <a:pt x="11750" y="1114"/>
                        <a:pt x="12337" y="584"/>
                        <a:pt x="12872" y="0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Line 88">
                  <a:extLst>
                    <a:ext uri="{FF2B5EF4-FFF2-40B4-BE49-F238E27FC236}">
                      <a16:creationId xmlns:a16="http://schemas.microsoft.com/office/drawing/2014/main" id="{5AE637AE-160F-4D21-B30B-5E3BD6F040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18542" y="2812463"/>
                  <a:ext cx="251153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Frutiger LT Com 55 Roman" pitchFamily="34" charset="0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A9DFC06-A0BA-4F58-8E1B-521A5FF4385B}"/>
                </a:ext>
              </a:extLst>
            </p:cNvPr>
            <p:cNvGrpSpPr/>
            <p:nvPr/>
          </p:nvGrpSpPr>
          <p:grpSpPr>
            <a:xfrm>
              <a:off x="3949846" y="4283961"/>
              <a:ext cx="1558258" cy="1625425"/>
              <a:chOff x="2298412" y="2698386"/>
              <a:chExt cx="2045161" cy="2133316"/>
            </a:xfrm>
          </p:grpSpPr>
          <p:sp>
            <p:nvSpPr>
              <p:cNvPr id="28" name="Rechteck 85">
                <a:extLst>
                  <a:ext uri="{FF2B5EF4-FFF2-40B4-BE49-F238E27FC236}">
                    <a16:creationId xmlns:a16="http://schemas.microsoft.com/office/drawing/2014/main" id="{EEB017D7-4EA2-413B-AE9F-69A27130FD34}"/>
                  </a:ext>
                </a:extLst>
              </p:cNvPr>
              <p:cNvSpPr/>
              <p:nvPr/>
            </p:nvSpPr>
            <p:spPr>
              <a:xfrm flipH="1">
                <a:off x="2298412" y="3414539"/>
                <a:ext cx="2045161" cy="14171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00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 Box 44">
                <a:extLst>
                  <a:ext uri="{FF2B5EF4-FFF2-40B4-BE49-F238E27FC236}">
                    <a16:creationId xmlns:a16="http://schemas.microsoft.com/office/drawing/2014/main" id="{F595A007-E14C-478A-A27E-49306236C1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2366602" y="2698386"/>
                <a:ext cx="1848798" cy="68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9pPr>
              </a:lstStyle>
              <a:p>
                <a:pPr lvl="0"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Yb:YAG</a:t>
                </a: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Innoslab</a:t>
                </a: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amplifier</a:t>
                </a:r>
                <a:endParaRPr lang="de-DE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uppieren 87">
                <a:extLst>
                  <a:ext uri="{FF2B5EF4-FFF2-40B4-BE49-F238E27FC236}">
                    <a16:creationId xmlns:a16="http://schemas.microsoft.com/office/drawing/2014/main" id="{496B6254-A63C-403E-A73B-2D0D43B849FD}"/>
                  </a:ext>
                </a:extLst>
              </p:cNvPr>
              <p:cNvGrpSpPr/>
              <p:nvPr/>
            </p:nvGrpSpPr>
            <p:grpSpPr>
              <a:xfrm flipH="1">
                <a:off x="2376409" y="3635767"/>
                <a:ext cx="1903983" cy="778610"/>
                <a:chOff x="5453994" y="2309547"/>
                <a:chExt cx="3066382" cy="1036330"/>
              </a:xfrm>
            </p:grpSpPr>
            <p:sp>
              <p:nvSpPr>
                <p:cNvPr id="32" name="Rectangle 89">
                  <a:extLst>
                    <a:ext uri="{FF2B5EF4-FFF2-40B4-BE49-F238E27FC236}">
                      <a16:creationId xmlns:a16="http://schemas.microsoft.com/office/drawing/2014/main" id="{56EDDAE8-5B32-4FD5-B663-4EAB9283D0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6944" y="2502143"/>
                  <a:ext cx="641392" cy="750954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9050">
                  <a:solidFill>
                    <a:srgbClr val="179C7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endParaRPr lang="de-DE" altLang="de-DE" sz="1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" name="Freihandform 123">
                  <a:extLst>
                    <a:ext uri="{FF2B5EF4-FFF2-40B4-BE49-F238E27FC236}">
                      <a16:creationId xmlns:a16="http://schemas.microsoft.com/office/drawing/2014/main" id="{BC27B465-FC4A-458E-B5B2-268143C1A725}"/>
                    </a:ext>
                  </a:extLst>
                </p:cNvPr>
                <p:cNvSpPr/>
                <p:nvPr/>
              </p:nvSpPr>
              <p:spPr bwMode="auto">
                <a:xfrm flipH="1">
                  <a:off x="5453994" y="3029584"/>
                  <a:ext cx="2670945" cy="215280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9436"/>
                    <a:gd name="connsiteY0" fmla="*/ 233815 h 707476"/>
                    <a:gd name="connsiteX1" fmla="*/ 825028 w 829436"/>
                    <a:gd name="connsiteY1" fmla="*/ 0 h 707476"/>
                    <a:gd name="connsiteX2" fmla="*/ 829436 w 829436"/>
                    <a:gd name="connsiteY2" fmla="*/ 140364 h 707476"/>
                    <a:gd name="connsiteX3" fmla="*/ 6498 w 829436"/>
                    <a:gd name="connsiteY3" fmla="*/ 707476 h 707476"/>
                    <a:gd name="connsiteX4" fmla="*/ 0 w 829436"/>
                    <a:gd name="connsiteY4" fmla="*/ 233815 h 707476"/>
                    <a:gd name="connsiteX0" fmla="*/ 0 w 829436"/>
                    <a:gd name="connsiteY0" fmla="*/ 233815 h 448018"/>
                    <a:gd name="connsiteX1" fmla="*/ 825028 w 829436"/>
                    <a:gd name="connsiteY1" fmla="*/ 0 h 448018"/>
                    <a:gd name="connsiteX2" fmla="*/ 829436 w 829436"/>
                    <a:gd name="connsiteY2" fmla="*/ 140364 h 448018"/>
                    <a:gd name="connsiteX3" fmla="*/ 6498 w 829436"/>
                    <a:gd name="connsiteY3" fmla="*/ 448018 h 448018"/>
                    <a:gd name="connsiteX4" fmla="*/ 0 w 829436"/>
                    <a:gd name="connsiteY4" fmla="*/ 233815 h 448018"/>
                    <a:gd name="connsiteX0" fmla="*/ 0 w 1075088"/>
                    <a:gd name="connsiteY0" fmla="*/ 233815 h 484298"/>
                    <a:gd name="connsiteX1" fmla="*/ 825028 w 1075088"/>
                    <a:gd name="connsiteY1" fmla="*/ 0 h 484298"/>
                    <a:gd name="connsiteX2" fmla="*/ 1075088 w 1075088"/>
                    <a:gd name="connsiteY2" fmla="*/ 484298 h 484298"/>
                    <a:gd name="connsiteX3" fmla="*/ 6498 w 1075088"/>
                    <a:gd name="connsiteY3" fmla="*/ 448018 h 484298"/>
                    <a:gd name="connsiteX4" fmla="*/ 0 w 1075088"/>
                    <a:gd name="connsiteY4" fmla="*/ 233815 h 484298"/>
                    <a:gd name="connsiteX0" fmla="*/ 0 w 1075382"/>
                    <a:gd name="connsiteY0" fmla="*/ 0 h 250483"/>
                    <a:gd name="connsiteX1" fmla="*/ 1075382 w 1075382"/>
                    <a:gd name="connsiteY1" fmla="*/ 43746 h 250483"/>
                    <a:gd name="connsiteX2" fmla="*/ 1075088 w 1075382"/>
                    <a:gd name="connsiteY2" fmla="*/ 250483 h 250483"/>
                    <a:gd name="connsiteX3" fmla="*/ 6498 w 1075382"/>
                    <a:gd name="connsiteY3" fmla="*/ 214203 h 250483"/>
                    <a:gd name="connsiteX4" fmla="*/ 0 w 1075382"/>
                    <a:gd name="connsiteY4" fmla="*/ 0 h 250483"/>
                    <a:gd name="connsiteX0" fmla="*/ 0 w 1075382"/>
                    <a:gd name="connsiteY0" fmla="*/ 0 h 250483"/>
                    <a:gd name="connsiteX1" fmla="*/ 1075382 w 1075382"/>
                    <a:gd name="connsiteY1" fmla="*/ 43746 h 250483"/>
                    <a:gd name="connsiteX2" fmla="*/ 1075088 w 1075382"/>
                    <a:gd name="connsiteY2" fmla="*/ 250483 h 250483"/>
                    <a:gd name="connsiteX3" fmla="*/ 4147 w 1075382"/>
                    <a:gd name="connsiteY3" fmla="*/ 220237 h 250483"/>
                    <a:gd name="connsiteX4" fmla="*/ 0 w 1075382"/>
                    <a:gd name="connsiteY4" fmla="*/ 0 h 250483"/>
                    <a:gd name="connsiteX0" fmla="*/ 0 w 1075823"/>
                    <a:gd name="connsiteY0" fmla="*/ 0 h 250483"/>
                    <a:gd name="connsiteX1" fmla="*/ 1075823 w 1075823"/>
                    <a:gd name="connsiteY1" fmla="*/ 3018 h 250483"/>
                    <a:gd name="connsiteX2" fmla="*/ 1075088 w 1075823"/>
                    <a:gd name="connsiteY2" fmla="*/ 250483 h 250483"/>
                    <a:gd name="connsiteX3" fmla="*/ 4147 w 1075823"/>
                    <a:gd name="connsiteY3" fmla="*/ 220237 h 250483"/>
                    <a:gd name="connsiteX4" fmla="*/ 0 w 1075823"/>
                    <a:gd name="connsiteY4" fmla="*/ 0 h 250483"/>
                    <a:gd name="connsiteX0" fmla="*/ 0 w 1075823"/>
                    <a:gd name="connsiteY0" fmla="*/ 0 h 282161"/>
                    <a:gd name="connsiteX1" fmla="*/ 1075823 w 1075823"/>
                    <a:gd name="connsiteY1" fmla="*/ 3018 h 282161"/>
                    <a:gd name="connsiteX2" fmla="*/ 1075529 w 1075823"/>
                    <a:gd name="connsiteY2" fmla="*/ 282161 h 282161"/>
                    <a:gd name="connsiteX3" fmla="*/ 4147 w 1075823"/>
                    <a:gd name="connsiteY3" fmla="*/ 220237 h 282161"/>
                    <a:gd name="connsiteX4" fmla="*/ 0 w 1075823"/>
                    <a:gd name="connsiteY4" fmla="*/ 0 h 282161"/>
                    <a:gd name="connsiteX0" fmla="*/ 1443 w 1071977"/>
                    <a:gd name="connsiteY0" fmla="*/ 0 h 285178"/>
                    <a:gd name="connsiteX1" fmla="*/ 1071977 w 1071977"/>
                    <a:gd name="connsiteY1" fmla="*/ 6035 h 285178"/>
                    <a:gd name="connsiteX2" fmla="*/ 1071683 w 1071977"/>
                    <a:gd name="connsiteY2" fmla="*/ 285178 h 285178"/>
                    <a:gd name="connsiteX3" fmla="*/ 301 w 1071977"/>
                    <a:gd name="connsiteY3" fmla="*/ 223254 h 285178"/>
                    <a:gd name="connsiteX4" fmla="*/ 1443 w 1071977"/>
                    <a:gd name="connsiteY4" fmla="*/ 0 h 285178"/>
                    <a:gd name="connsiteX0" fmla="*/ 0 w 1070534"/>
                    <a:gd name="connsiteY0" fmla="*/ 0 h 285178"/>
                    <a:gd name="connsiteX1" fmla="*/ 1070534 w 1070534"/>
                    <a:gd name="connsiteY1" fmla="*/ 6035 h 285178"/>
                    <a:gd name="connsiteX2" fmla="*/ 1070240 w 1070534"/>
                    <a:gd name="connsiteY2" fmla="*/ 285178 h 285178"/>
                    <a:gd name="connsiteX3" fmla="*/ 1209 w 1070534"/>
                    <a:gd name="connsiteY3" fmla="*/ 232305 h 285178"/>
                    <a:gd name="connsiteX4" fmla="*/ 0 w 1070534"/>
                    <a:gd name="connsiteY4" fmla="*/ 0 h 285178"/>
                    <a:gd name="connsiteX0" fmla="*/ 0 w 1072297"/>
                    <a:gd name="connsiteY0" fmla="*/ 0 h 285178"/>
                    <a:gd name="connsiteX1" fmla="*/ 1072297 w 1072297"/>
                    <a:gd name="connsiteY1" fmla="*/ 6035 h 285178"/>
                    <a:gd name="connsiteX2" fmla="*/ 1072003 w 1072297"/>
                    <a:gd name="connsiteY2" fmla="*/ 285178 h 285178"/>
                    <a:gd name="connsiteX3" fmla="*/ 2972 w 1072297"/>
                    <a:gd name="connsiteY3" fmla="*/ 232305 h 285178"/>
                    <a:gd name="connsiteX4" fmla="*/ 0 w 1072297"/>
                    <a:gd name="connsiteY4" fmla="*/ 0 h 285178"/>
                    <a:gd name="connsiteX0" fmla="*/ 0 w 1072297"/>
                    <a:gd name="connsiteY0" fmla="*/ 0 h 297246"/>
                    <a:gd name="connsiteX1" fmla="*/ 1072297 w 1072297"/>
                    <a:gd name="connsiteY1" fmla="*/ 6035 h 297246"/>
                    <a:gd name="connsiteX2" fmla="*/ 1070828 w 1072297"/>
                    <a:gd name="connsiteY2" fmla="*/ 297246 h 297246"/>
                    <a:gd name="connsiteX3" fmla="*/ 2972 w 1072297"/>
                    <a:gd name="connsiteY3" fmla="*/ 232305 h 297246"/>
                    <a:gd name="connsiteX4" fmla="*/ 0 w 1072297"/>
                    <a:gd name="connsiteY4" fmla="*/ 0 h 297246"/>
                    <a:gd name="connsiteX0" fmla="*/ 0 w 1072297"/>
                    <a:gd name="connsiteY0" fmla="*/ 3016 h 300262"/>
                    <a:gd name="connsiteX1" fmla="*/ 1072297 w 1072297"/>
                    <a:gd name="connsiteY1" fmla="*/ 0 h 300262"/>
                    <a:gd name="connsiteX2" fmla="*/ 1070828 w 1072297"/>
                    <a:gd name="connsiteY2" fmla="*/ 300262 h 300262"/>
                    <a:gd name="connsiteX3" fmla="*/ 2972 w 1072297"/>
                    <a:gd name="connsiteY3" fmla="*/ 235321 h 300262"/>
                    <a:gd name="connsiteX4" fmla="*/ 0 w 1072297"/>
                    <a:gd name="connsiteY4" fmla="*/ 3016 h 300262"/>
                    <a:gd name="connsiteX0" fmla="*/ 0 w 1071709"/>
                    <a:gd name="connsiteY0" fmla="*/ 3016 h 300262"/>
                    <a:gd name="connsiteX1" fmla="*/ 1071709 w 1071709"/>
                    <a:gd name="connsiteY1" fmla="*/ 0 h 300262"/>
                    <a:gd name="connsiteX2" fmla="*/ 1070828 w 1071709"/>
                    <a:gd name="connsiteY2" fmla="*/ 300262 h 300262"/>
                    <a:gd name="connsiteX3" fmla="*/ 2972 w 1071709"/>
                    <a:gd name="connsiteY3" fmla="*/ 235321 h 300262"/>
                    <a:gd name="connsiteX4" fmla="*/ 0 w 1071709"/>
                    <a:gd name="connsiteY4" fmla="*/ 3016 h 300262"/>
                    <a:gd name="connsiteX0" fmla="*/ 0 w 1150404"/>
                    <a:gd name="connsiteY0" fmla="*/ 3016 h 365534"/>
                    <a:gd name="connsiteX1" fmla="*/ 1071709 w 1150404"/>
                    <a:gd name="connsiteY1" fmla="*/ 0 h 365534"/>
                    <a:gd name="connsiteX2" fmla="*/ 1069000 w 1150404"/>
                    <a:gd name="connsiteY2" fmla="*/ 351475 h 365534"/>
                    <a:gd name="connsiteX3" fmla="*/ 1070828 w 1150404"/>
                    <a:gd name="connsiteY3" fmla="*/ 300262 h 365534"/>
                    <a:gd name="connsiteX4" fmla="*/ 2972 w 1150404"/>
                    <a:gd name="connsiteY4" fmla="*/ 235321 h 365534"/>
                    <a:gd name="connsiteX5" fmla="*/ 0 w 1150404"/>
                    <a:gd name="connsiteY5" fmla="*/ 3016 h 365534"/>
                    <a:gd name="connsiteX0" fmla="*/ 0 w 1151994"/>
                    <a:gd name="connsiteY0" fmla="*/ 86365 h 448594"/>
                    <a:gd name="connsiteX1" fmla="*/ 1071709 w 1151994"/>
                    <a:gd name="connsiteY1" fmla="*/ 83349 h 448594"/>
                    <a:gd name="connsiteX2" fmla="*/ 1069000 w 1151994"/>
                    <a:gd name="connsiteY2" fmla="*/ 15466 h 448594"/>
                    <a:gd name="connsiteX3" fmla="*/ 1069000 w 1151994"/>
                    <a:gd name="connsiteY3" fmla="*/ 434824 h 448594"/>
                    <a:gd name="connsiteX4" fmla="*/ 1070828 w 1151994"/>
                    <a:gd name="connsiteY4" fmla="*/ 383611 h 448594"/>
                    <a:gd name="connsiteX5" fmla="*/ 2972 w 1151994"/>
                    <a:gd name="connsiteY5" fmla="*/ 318670 h 448594"/>
                    <a:gd name="connsiteX6" fmla="*/ 0 w 1151994"/>
                    <a:gd name="connsiteY6" fmla="*/ 86365 h 448594"/>
                    <a:gd name="connsiteX0" fmla="*/ 0 w 1151994"/>
                    <a:gd name="connsiteY0" fmla="*/ 86365 h 439841"/>
                    <a:gd name="connsiteX1" fmla="*/ 1071709 w 1151994"/>
                    <a:gd name="connsiteY1" fmla="*/ 83349 h 439841"/>
                    <a:gd name="connsiteX2" fmla="*/ 1069000 w 1151994"/>
                    <a:gd name="connsiteY2" fmla="*/ 15466 h 439841"/>
                    <a:gd name="connsiteX3" fmla="*/ 1151863 w 1151994"/>
                    <a:gd name="connsiteY3" fmla="*/ 226654 h 439841"/>
                    <a:gd name="connsiteX4" fmla="*/ 1069000 w 1151994"/>
                    <a:gd name="connsiteY4" fmla="*/ 434824 h 439841"/>
                    <a:gd name="connsiteX5" fmla="*/ 1070828 w 1151994"/>
                    <a:gd name="connsiteY5" fmla="*/ 383611 h 439841"/>
                    <a:gd name="connsiteX6" fmla="*/ 2972 w 1151994"/>
                    <a:gd name="connsiteY6" fmla="*/ 318670 h 439841"/>
                    <a:gd name="connsiteX7" fmla="*/ 0 w 1151994"/>
                    <a:gd name="connsiteY7" fmla="*/ 86365 h 439841"/>
                    <a:gd name="connsiteX0" fmla="*/ 0 w 1151994"/>
                    <a:gd name="connsiteY0" fmla="*/ 86365 h 439841"/>
                    <a:gd name="connsiteX1" fmla="*/ 1071709 w 1151994"/>
                    <a:gd name="connsiteY1" fmla="*/ 83349 h 439841"/>
                    <a:gd name="connsiteX2" fmla="*/ 1069000 w 1151994"/>
                    <a:gd name="connsiteY2" fmla="*/ 15466 h 439841"/>
                    <a:gd name="connsiteX3" fmla="*/ 1151863 w 1151994"/>
                    <a:gd name="connsiteY3" fmla="*/ 226654 h 439841"/>
                    <a:gd name="connsiteX4" fmla="*/ 1069000 w 1151994"/>
                    <a:gd name="connsiteY4" fmla="*/ 434824 h 439841"/>
                    <a:gd name="connsiteX5" fmla="*/ 1070828 w 1151994"/>
                    <a:gd name="connsiteY5" fmla="*/ 383611 h 439841"/>
                    <a:gd name="connsiteX6" fmla="*/ 2972 w 1151994"/>
                    <a:gd name="connsiteY6" fmla="*/ 318670 h 439841"/>
                    <a:gd name="connsiteX7" fmla="*/ 0 w 1151994"/>
                    <a:gd name="connsiteY7" fmla="*/ 86365 h 439841"/>
                    <a:gd name="connsiteX0" fmla="*/ 0 w 1151863"/>
                    <a:gd name="connsiteY0" fmla="*/ 70899 h 424375"/>
                    <a:gd name="connsiteX1" fmla="*/ 1071709 w 1151863"/>
                    <a:gd name="connsiteY1" fmla="*/ 67883 h 424375"/>
                    <a:gd name="connsiteX2" fmla="*/ 1069000 w 1151863"/>
                    <a:gd name="connsiteY2" fmla="*/ 0 h 424375"/>
                    <a:gd name="connsiteX3" fmla="*/ 1151863 w 1151863"/>
                    <a:gd name="connsiteY3" fmla="*/ 211188 h 424375"/>
                    <a:gd name="connsiteX4" fmla="*/ 1069000 w 1151863"/>
                    <a:gd name="connsiteY4" fmla="*/ 419358 h 424375"/>
                    <a:gd name="connsiteX5" fmla="*/ 1070828 w 1151863"/>
                    <a:gd name="connsiteY5" fmla="*/ 368145 h 424375"/>
                    <a:gd name="connsiteX6" fmla="*/ 2972 w 1151863"/>
                    <a:gd name="connsiteY6" fmla="*/ 303204 h 424375"/>
                    <a:gd name="connsiteX7" fmla="*/ 0 w 1151863"/>
                    <a:gd name="connsiteY7" fmla="*/ 70899 h 424375"/>
                    <a:gd name="connsiteX0" fmla="*/ 0 w 1151863"/>
                    <a:gd name="connsiteY0" fmla="*/ 70899 h 419358"/>
                    <a:gd name="connsiteX1" fmla="*/ 1071709 w 1151863"/>
                    <a:gd name="connsiteY1" fmla="*/ 67883 h 419358"/>
                    <a:gd name="connsiteX2" fmla="*/ 1069000 w 1151863"/>
                    <a:gd name="connsiteY2" fmla="*/ 0 h 419358"/>
                    <a:gd name="connsiteX3" fmla="*/ 1151863 w 1151863"/>
                    <a:gd name="connsiteY3" fmla="*/ 211188 h 419358"/>
                    <a:gd name="connsiteX4" fmla="*/ 1069000 w 1151863"/>
                    <a:gd name="connsiteY4" fmla="*/ 419358 h 419358"/>
                    <a:gd name="connsiteX5" fmla="*/ 1070828 w 1151863"/>
                    <a:gd name="connsiteY5" fmla="*/ 368145 h 419358"/>
                    <a:gd name="connsiteX6" fmla="*/ 2972 w 1151863"/>
                    <a:gd name="connsiteY6" fmla="*/ 303204 h 419358"/>
                    <a:gd name="connsiteX7" fmla="*/ 0 w 1151863"/>
                    <a:gd name="connsiteY7" fmla="*/ 70899 h 419358"/>
                    <a:gd name="connsiteX0" fmla="*/ 0 w 1151863"/>
                    <a:gd name="connsiteY0" fmla="*/ 70899 h 419358"/>
                    <a:gd name="connsiteX1" fmla="*/ 1071709 w 1151863"/>
                    <a:gd name="connsiteY1" fmla="*/ 67883 h 419358"/>
                    <a:gd name="connsiteX2" fmla="*/ 1069000 w 1151863"/>
                    <a:gd name="connsiteY2" fmla="*/ 0 h 419358"/>
                    <a:gd name="connsiteX3" fmla="*/ 1151863 w 1151863"/>
                    <a:gd name="connsiteY3" fmla="*/ 211188 h 419358"/>
                    <a:gd name="connsiteX4" fmla="*/ 1069000 w 1151863"/>
                    <a:gd name="connsiteY4" fmla="*/ 419358 h 419358"/>
                    <a:gd name="connsiteX5" fmla="*/ 1070828 w 1151863"/>
                    <a:gd name="connsiteY5" fmla="*/ 368145 h 419358"/>
                    <a:gd name="connsiteX6" fmla="*/ 2972 w 1151863"/>
                    <a:gd name="connsiteY6" fmla="*/ 303204 h 419358"/>
                    <a:gd name="connsiteX7" fmla="*/ 0 w 1151863"/>
                    <a:gd name="connsiteY7" fmla="*/ 70899 h 419358"/>
                    <a:gd name="connsiteX0" fmla="*/ 0 w 1151863"/>
                    <a:gd name="connsiteY0" fmla="*/ 70899 h 422375"/>
                    <a:gd name="connsiteX1" fmla="*/ 1071709 w 1151863"/>
                    <a:gd name="connsiteY1" fmla="*/ 67883 h 422375"/>
                    <a:gd name="connsiteX2" fmla="*/ 1069000 w 1151863"/>
                    <a:gd name="connsiteY2" fmla="*/ 0 h 422375"/>
                    <a:gd name="connsiteX3" fmla="*/ 1151863 w 1151863"/>
                    <a:gd name="connsiteY3" fmla="*/ 211188 h 422375"/>
                    <a:gd name="connsiteX4" fmla="*/ 1070763 w 1151863"/>
                    <a:gd name="connsiteY4" fmla="*/ 422375 h 422375"/>
                    <a:gd name="connsiteX5" fmla="*/ 1070828 w 1151863"/>
                    <a:gd name="connsiteY5" fmla="*/ 368145 h 422375"/>
                    <a:gd name="connsiteX6" fmla="*/ 2972 w 1151863"/>
                    <a:gd name="connsiteY6" fmla="*/ 303204 h 422375"/>
                    <a:gd name="connsiteX7" fmla="*/ 0 w 1151863"/>
                    <a:gd name="connsiteY7" fmla="*/ 70899 h 422375"/>
                    <a:gd name="connsiteX0" fmla="*/ 0 w 1151863"/>
                    <a:gd name="connsiteY0" fmla="*/ 70899 h 422375"/>
                    <a:gd name="connsiteX1" fmla="*/ 1071709 w 1151863"/>
                    <a:gd name="connsiteY1" fmla="*/ 67883 h 422375"/>
                    <a:gd name="connsiteX2" fmla="*/ 1070763 w 1151863"/>
                    <a:gd name="connsiteY2" fmla="*/ 0 h 422375"/>
                    <a:gd name="connsiteX3" fmla="*/ 1151863 w 1151863"/>
                    <a:gd name="connsiteY3" fmla="*/ 211188 h 422375"/>
                    <a:gd name="connsiteX4" fmla="*/ 1070763 w 1151863"/>
                    <a:gd name="connsiteY4" fmla="*/ 422375 h 422375"/>
                    <a:gd name="connsiteX5" fmla="*/ 1070828 w 1151863"/>
                    <a:gd name="connsiteY5" fmla="*/ 368145 h 422375"/>
                    <a:gd name="connsiteX6" fmla="*/ 2972 w 1151863"/>
                    <a:gd name="connsiteY6" fmla="*/ 303204 h 422375"/>
                    <a:gd name="connsiteX7" fmla="*/ 0 w 1151863"/>
                    <a:gd name="connsiteY7" fmla="*/ 70899 h 422375"/>
                    <a:gd name="connsiteX0" fmla="*/ 0 w 1151863"/>
                    <a:gd name="connsiteY0" fmla="*/ 70899 h 422375"/>
                    <a:gd name="connsiteX1" fmla="*/ 1069946 w 1151863"/>
                    <a:gd name="connsiteY1" fmla="*/ 67883 h 422375"/>
                    <a:gd name="connsiteX2" fmla="*/ 1070763 w 1151863"/>
                    <a:gd name="connsiteY2" fmla="*/ 0 h 422375"/>
                    <a:gd name="connsiteX3" fmla="*/ 1151863 w 1151863"/>
                    <a:gd name="connsiteY3" fmla="*/ 211188 h 422375"/>
                    <a:gd name="connsiteX4" fmla="*/ 1070763 w 1151863"/>
                    <a:gd name="connsiteY4" fmla="*/ 422375 h 422375"/>
                    <a:gd name="connsiteX5" fmla="*/ 1070828 w 1151863"/>
                    <a:gd name="connsiteY5" fmla="*/ 368145 h 422375"/>
                    <a:gd name="connsiteX6" fmla="*/ 2972 w 1151863"/>
                    <a:gd name="connsiteY6" fmla="*/ 303204 h 422375"/>
                    <a:gd name="connsiteX7" fmla="*/ 0 w 1151863"/>
                    <a:gd name="connsiteY7" fmla="*/ 70899 h 422375"/>
                    <a:gd name="connsiteX0" fmla="*/ 0 w 1151863"/>
                    <a:gd name="connsiteY0" fmla="*/ 64111 h 415587"/>
                    <a:gd name="connsiteX1" fmla="*/ 1069946 w 1151863"/>
                    <a:gd name="connsiteY1" fmla="*/ 61095 h 415587"/>
                    <a:gd name="connsiteX2" fmla="*/ 1070322 w 1151863"/>
                    <a:gd name="connsiteY2" fmla="*/ 0 h 415587"/>
                    <a:gd name="connsiteX3" fmla="*/ 1151863 w 1151863"/>
                    <a:gd name="connsiteY3" fmla="*/ 204400 h 415587"/>
                    <a:gd name="connsiteX4" fmla="*/ 1070763 w 1151863"/>
                    <a:gd name="connsiteY4" fmla="*/ 415587 h 415587"/>
                    <a:gd name="connsiteX5" fmla="*/ 1070828 w 1151863"/>
                    <a:gd name="connsiteY5" fmla="*/ 361357 h 415587"/>
                    <a:gd name="connsiteX6" fmla="*/ 2972 w 1151863"/>
                    <a:gd name="connsiteY6" fmla="*/ 296416 h 415587"/>
                    <a:gd name="connsiteX7" fmla="*/ 0 w 1151863"/>
                    <a:gd name="connsiteY7" fmla="*/ 64111 h 415587"/>
                    <a:gd name="connsiteX0" fmla="*/ 0 w 1151863"/>
                    <a:gd name="connsiteY0" fmla="*/ 64111 h 415587"/>
                    <a:gd name="connsiteX1" fmla="*/ 1069946 w 1151863"/>
                    <a:gd name="connsiteY1" fmla="*/ 61095 h 415587"/>
                    <a:gd name="connsiteX2" fmla="*/ 1070322 w 1151863"/>
                    <a:gd name="connsiteY2" fmla="*/ 0 h 415587"/>
                    <a:gd name="connsiteX3" fmla="*/ 1151863 w 1151863"/>
                    <a:gd name="connsiteY3" fmla="*/ 204400 h 415587"/>
                    <a:gd name="connsiteX4" fmla="*/ 1070763 w 1151863"/>
                    <a:gd name="connsiteY4" fmla="*/ 415587 h 415587"/>
                    <a:gd name="connsiteX5" fmla="*/ 1070387 w 1151863"/>
                    <a:gd name="connsiteY5" fmla="*/ 361357 h 415587"/>
                    <a:gd name="connsiteX6" fmla="*/ 2972 w 1151863"/>
                    <a:gd name="connsiteY6" fmla="*/ 296416 h 415587"/>
                    <a:gd name="connsiteX7" fmla="*/ 0 w 1151863"/>
                    <a:gd name="connsiteY7" fmla="*/ 64111 h 415587"/>
                    <a:gd name="connsiteX0" fmla="*/ 0 w 1151863"/>
                    <a:gd name="connsiteY0" fmla="*/ 64111 h 415587"/>
                    <a:gd name="connsiteX1" fmla="*/ 1069946 w 1151863"/>
                    <a:gd name="connsiteY1" fmla="*/ 61095 h 415587"/>
                    <a:gd name="connsiteX2" fmla="*/ 1070322 w 1151863"/>
                    <a:gd name="connsiteY2" fmla="*/ 0 h 415587"/>
                    <a:gd name="connsiteX3" fmla="*/ 1151863 w 1151863"/>
                    <a:gd name="connsiteY3" fmla="*/ 204400 h 415587"/>
                    <a:gd name="connsiteX4" fmla="*/ 1070322 w 1151863"/>
                    <a:gd name="connsiteY4" fmla="*/ 415587 h 415587"/>
                    <a:gd name="connsiteX5" fmla="*/ 1070387 w 1151863"/>
                    <a:gd name="connsiteY5" fmla="*/ 361357 h 415587"/>
                    <a:gd name="connsiteX6" fmla="*/ 2972 w 1151863"/>
                    <a:gd name="connsiteY6" fmla="*/ 296416 h 415587"/>
                    <a:gd name="connsiteX7" fmla="*/ 0 w 1151863"/>
                    <a:gd name="connsiteY7" fmla="*/ 64111 h 415587"/>
                    <a:gd name="connsiteX0" fmla="*/ 0 w 1151863"/>
                    <a:gd name="connsiteY0" fmla="*/ 57323 h 408799"/>
                    <a:gd name="connsiteX1" fmla="*/ 1069946 w 1151863"/>
                    <a:gd name="connsiteY1" fmla="*/ 54307 h 408799"/>
                    <a:gd name="connsiteX2" fmla="*/ 1070322 w 1151863"/>
                    <a:gd name="connsiteY2" fmla="*/ 0 h 408799"/>
                    <a:gd name="connsiteX3" fmla="*/ 1151863 w 1151863"/>
                    <a:gd name="connsiteY3" fmla="*/ 197612 h 408799"/>
                    <a:gd name="connsiteX4" fmla="*/ 1070322 w 1151863"/>
                    <a:gd name="connsiteY4" fmla="*/ 408799 h 408799"/>
                    <a:gd name="connsiteX5" fmla="*/ 1070387 w 1151863"/>
                    <a:gd name="connsiteY5" fmla="*/ 354569 h 408799"/>
                    <a:gd name="connsiteX6" fmla="*/ 2972 w 1151863"/>
                    <a:gd name="connsiteY6" fmla="*/ 289628 h 408799"/>
                    <a:gd name="connsiteX7" fmla="*/ 0 w 1151863"/>
                    <a:gd name="connsiteY7" fmla="*/ 57323 h 408799"/>
                    <a:gd name="connsiteX0" fmla="*/ 0 w 1151863"/>
                    <a:gd name="connsiteY0" fmla="*/ 59585 h 411061"/>
                    <a:gd name="connsiteX1" fmla="*/ 1069946 w 1151863"/>
                    <a:gd name="connsiteY1" fmla="*/ 56569 h 411061"/>
                    <a:gd name="connsiteX2" fmla="*/ 1069881 w 1151863"/>
                    <a:gd name="connsiteY2" fmla="*/ 0 h 411061"/>
                    <a:gd name="connsiteX3" fmla="*/ 1151863 w 1151863"/>
                    <a:gd name="connsiteY3" fmla="*/ 199874 h 411061"/>
                    <a:gd name="connsiteX4" fmla="*/ 1070322 w 1151863"/>
                    <a:gd name="connsiteY4" fmla="*/ 411061 h 411061"/>
                    <a:gd name="connsiteX5" fmla="*/ 1070387 w 1151863"/>
                    <a:gd name="connsiteY5" fmla="*/ 356831 h 411061"/>
                    <a:gd name="connsiteX6" fmla="*/ 2972 w 1151863"/>
                    <a:gd name="connsiteY6" fmla="*/ 291890 h 411061"/>
                    <a:gd name="connsiteX7" fmla="*/ 0 w 1151863"/>
                    <a:gd name="connsiteY7" fmla="*/ 59585 h 411061"/>
                    <a:gd name="connsiteX0" fmla="*/ 0 w 1127621"/>
                    <a:gd name="connsiteY0" fmla="*/ 59585 h 411061"/>
                    <a:gd name="connsiteX1" fmla="*/ 1069946 w 1127621"/>
                    <a:gd name="connsiteY1" fmla="*/ 56569 h 411061"/>
                    <a:gd name="connsiteX2" fmla="*/ 1069881 w 1127621"/>
                    <a:gd name="connsiteY2" fmla="*/ 0 h 411061"/>
                    <a:gd name="connsiteX3" fmla="*/ 1127621 w 1127621"/>
                    <a:gd name="connsiteY3" fmla="*/ 199874 h 411061"/>
                    <a:gd name="connsiteX4" fmla="*/ 1070322 w 1127621"/>
                    <a:gd name="connsiteY4" fmla="*/ 411061 h 411061"/>
                    <a:gd name="connsiteX5" fmla="*/ 1070387 w 1127621"/>
                    <a:gd name="connsiteY5" fmla="*/ 356831 h 411061"/>
                    <a:gd name="connsiteX6" fmla="*/ 2972 w 1127621"/>
                    <a:gd name="connsiteY6" fmla="*/ 291890 h 411061"/>
                    <a:gd name="connsiteX7" fmla="*/ 0 w 1127621"/>
                    <a:gd name="connsiteY7" fmla="*/ 59585 h 411061"/>
                    <a:gd name="connsiteX0" fmla="*/ 0 w 1127621"/>
                    <a:gd name="connsiteY0" fmla="*/ 59585 h 411061"/>
                    <a:gd name="connsiteX1" fmla="*/ 1069946 w 1127621"/>
                    <a:gd name="connsiteY1" fmla="*/ 56569 h 411061"/>
                    <a:gd name="connsiteX2" fmla="*/ 1069881 w 1127621"/>
                    <a:gd name="connsiteY2" fmla="*/ 0 h 411061"/>
                    <a:gd name="connsiteX3" fmla="*/ 1127621 w 1127621"/>
                    <a:gd name="connsiteY3" fmla="*/ 199874 h 411061"/>
                    <a:gd name="connsiteX4" fmla="*/ 1070322 w 1127621"/>
                    <a:gd name="connsiteY4" fmla="*/ 411061 h 411061"/>
                    <a:gd name="connsiteX5" fmla="*/ 1070387 w 1127621"/>
                    <a:gd name="connsiteY5" fmla="*/ 356831 h 411061"/>
                    <a:gd name="connsiteX6" fmla="*/ 2972 w 1127621"/>
                    <a:gd name="connsiteY6" fmla="*/ 282839 h 411061"/>
                    <a:gd name="connsiteX7" fmla="*/ 0 w 1127621"/>
                    <a:gd name="connsiteY7" fmla="*/ 59585 h 411061"/>
                    <a:gd name="connsiteX0" fmla="*/ 0 w 1126740"/>
                    <a:gd name="connsiteY0" fmla="*/ 57322 h 411061"/>
                    <a:gd name="connsiteX1" fmla="*/ 1069065 w 1126740"/>
                    <a:gd name="connsiteY1" fmla="*/ 56569 h 411061"/>
                    <a:gd name="connsiteX2" fmla="*/ 1069000 w 1126740"/>
                    <a:gd name="connsiteY2" fmla="*/ 0 h 411061"/>
                    <a:gd name="connsiteX3" fmla="*/ 1126740 w 1126740"/>
                    <a:gd name="connsiteY3" fmla="*/ 199874 h 411061"/>
                    <a:gd name="connsiteX4" fmla="*/ 1069441 w 1126740"/>
                    <a:gd name="connsiteY4" fmla="*/ 411061 h 411061"/>
                    <a:gd name="connsiteX5" fmla="*/ 1069506 w 1126740"/>
                    <a:gd name="connsiteY5" fmla="*/ 356831 h 411061"/>
                    <a:gd name="connsiteX6" fmla="*/ 2091 w 1126740"/>
                    <a:gd name="connsiteY6" fmla="*/ 282839 h 411061"/>
                    <a:gd name="connsiteX7" fmla="*/ 0 w 1126740"/>
                    <a:gd name="connsiteY7" fmla="*/ 57322 h 411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26740" h="411061">
                      <a:moveTo>
                        <a:pt x="0" y="57322"/>
                      </a:moveTo>
                      <a:lnTo>
                        <a:pt x="1069065" y="56569"/>
                      </a:lnTo>
                      <a:cubicBezTo>
                        <a:pt x="1068750" y="33941"/>
                        <a:pt x="1069315" y="22628"/>
                        <a:pt x="1069000" y="0"/>
                      </a:cubicBezTo>
                      <a:lnTo>
                        <a:pt x="1126740" y="199874"/>
                      </a:lnTo>
                      <a:lnTo>
                        <a:pt x="1069441" y="411061"/>
                      </a:lnTo>
                      <a:cubicBezTo>
                        <a:pt x="1070050" y="393990"/>
                        <a:pt x="1068897" y="373902"/>
                        <a:pt x="1069506" y="356831"/>
                      </a:cubicBezTo>
                      <a:lnTo>
                        <a:pt x="2091" y="282839"/>
                      </a:lnTo>
                      <a:cubicBezTo>
                        <a:pt x="709" y="209427"/>
                        <a:pt x="1382" y="130734"/>
                        <a:pt x="0" y="57322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34" name="Freihandform 124">
                  <a:extLst>
                    <a:ext uri="{FF2B5EF4-FFF2-40B4-BE49-F238E27FC236}">
                      <a16:creationId xmlns:a16="http://schemas.microsoft.com/office/drawing/2014/main" id="{D45AF367-AB8B-4D60-A76A-B6B1D0792662}"/>
                    </a:ext>
                  </a:extLst>
                </p:cNvPr>
                <p:cNvSpPr/>
                <p:nvPr/>
              </p:nvSpPr>
              <p:spPr bwMode="auto">
                <a:xfrm flipH="1">
                  <a:off x="5939023" y="2810362"/>
                  <a:ext cx="2218248" cy="367473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26644"/>
                    <a:gd name="connsiteY0" fmla="*/ 482714 h 702951"/>
                    <a:gd name="connsiteX1" fmla="*/ 824440 w 826644"/>
                    <a:gd name="connsiteY1" fmla="*/ 0 h 702951"/>
                    <a:gd name="connsiteX2" fmla="*/ 826644 w 826644"/>
                    <a:gd name="connsiteY2" fmla="*/ 174305 h 702951"/>
                    <a:gd name="connsiteX3" fmla="*/ 4147 w 826644"/>
                    <a:gd name="connsiteY3" fmla="*/ 702951 h 702951"/>
                    <a:gd name="connsiteX4" fmla="*/ 0 w 826644"/>
                    <a:gd name="connsiteY4" fmla="*/ 482714 h 702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6644" h="702951">
                      <a:moveTo>
                        <a:pt x="0" y="482714"/>
                      </a:moveTo>
                      <a:lnTo>
                        <a:pt x="824440" y="0"/>
                      </a:lnTo>
                      <a:cubicBezTo>
                        <a:pt x="825762" y="56593"/>
                        <a:pt x="825322" y="117712"/>
                        <a:pt x="826644" y="174305"/>
                      </a:cubicBezTo>
                      <a:lnTo>
                        <a:pt x="4147" y="702951"/>
                      </a:lnTo>
                      <a:cubicBezTo>
                        <a:pt x="2765" y="629539"/>
                        <a:pt x="1382" y="556126"/>
                        <a:pt x="0" y="482714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35" name="Freihandform 125">
                  <a:extLst>
                    <a:ext uri="{FF2B5EF4-FFF2-40B4-BE49-F238E27FC236}">
                      <a16:creationId xmlns:a16="http://schemas.microsoft.com/office/drawing/2014/main" id="{AA48767F-3DC6-4253-9924-723D45153205}"/>
                    </a:ext>
                  </a:extLst>
                </p:cNvPr>
                <p:cNvSpPr/>
                <p:nvPr/>
              </p:nvSpPr>
              <p:spPr bwMode="auto">
                <a:xfrm flipH="1">
                  <a:off x="5934291" y="2808785"/>
                  <a:ext cx="2234808" cy="93840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43393"/>
                    <a:gd name="connsiteY0" fmla="*/ 478188 h 698425"/>
                    <a:gd name="connsiteX1" fmla="*/ 822677 w 843393"/>
                    <a:gd name="connsiteY1" fmla="*/ 0 h 698425"/>
                    <a:gd name="connsiteX2" fmla="*/ 843393 w 843393"/>
                    <a:gd name="connsiteY2" fmla="*/ 491085 h 698425"/>
                    <a:gd name="connsiteX3" fmla="*/ 4147 w 843393"/>
                    <a:gd name="connsiteY3" fmla="*/ 698425 h 698425"/>
                    <a:gd name="connsiteX4" fmla="*/ 0 w 843393"/>
                    <a:gd name="connsiteY4" fmla="*/ 478188 h 698425"/>
                    <a:gd name="connsiteX0" fmla="*/ 0 w 843393"/>
                    <a:gd name="connsiteY0" fmla="*/ 129730 h 349967"/>
                    <a:gd name="connsiteX1" fmla="*/ 841189 w 843393"/>
                    <a:gd name="connsiteY1" fmla="*/ 0 h 349967"/>
                    <a:gd name="connsiteX2" fmla="*/ 843393 w 843393"/>
                    <a:gd name="connsiteY2" fmla="*/ 142627 h 349967"/>
                    <a:gd name="connsiteX3" fmla="*/ 4147 w 843393"/>
                    <a:gd name="connsiteY3" fmla="*/ 349967 h 349967"/>
                    <a:gd name="connsiteX4" fmla="*/ 0 w 843393"/>
                    <a:gd name="connsiteY4" fmla="*/ 129730 h 349967"/>
                    <a:gd name="connsiteX0" fmla="*/ 633 w 839618"/>
                    <a:gd name="connsiteY0" fmla="*/ 0 h 378628"/>
                    <a:gd name="connsiteX1" fmla="*/ 837414 w 839618"/>
                    <a:gd name="connsiteY1" fmla="*/ 28661 h 378628"/>
                    <a:gd name="connsiteX2" fmla="*/ 839618 w 839618"/>
                    <a:gd name="connsiteY2" fmla="*/ 171288 h 378628"/>
                    <a:gd name="connsiteX3" fmla="*/ 372 w 839618"/>
                    <a:gd name="connsiteY3" fmla="*/ 378628 h 378628"/>
                    <a:gd name="connsiteX4" fmla="*/ 633 w 839618"/>
                    <a:gd name="connsiteY4" fmla="*/ 0 h 378628"/>
                    <a:gd name="connsiteX0" fmla="*/ 0 w 838985"/>
                    <a:gd name="connsiteY0" fmla="*/ 0 h 171288"/>
                    <a:gd name="connsiteX1" fmla="*/ 836781 w 838985"/>
                    <a:gd name="connsiteY1" fmla="*/ 28661 h 171288"/>
                    <a:gd name="connsiteX2" fmla="*/ 838985 w 838985"/>
                    <a:gd name="connsiteY2" fmla="*/ 171288 h 171288"/>
                    <a:gd name="connsiteX3" fmla="*/ 5910 w 838985"/>
                    <a:gd name="connsiteY3" fmla="*/ 98051 h 171288"/>
                    <a:gd name="connsiteX4" fmla="*/ 0 w 838985"/>
                    <a:gd name="connsiteY4" fmla="*/ 0 h 171288"/>
                    <a:gd name="connsiteX0" fmla="*/ 0 w 838544"/>
                    <a:gd name="connsiteY0" fmla="*/ 0 h 178076"/>
                    <a:gd name="connsiteX1" fmla="*/ 836781 w 838544"/>
                    <a:gd name="connsiteY1" fmla="*/ 28661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111627 h 178076"/>
                    <a:gd name="connsiteX4" fmla="*/ 0 w 838544"/>
                    <a:gd name="connsiteY4" fmla="*/ 0 h 178076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062 w 833696"/>
                    <a:gd name="connsiteY3" fmla="*/ 109365 h 175814"/>
                    <a:gd name="connsiteX4" fmla="*/ 0 w 833696"/>
                    <a:gd name="connsiteY4" fmla="*/ 0 h 175814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503 w 833696"/>
                    <a:gd name="connsiteY3" fmla="*/ 122942 h 175814"/>
                    <a:gd name="connsiteX4" fmla="*/ 0 w 833696"/>
                    <a:gd name="connsiteY4" fmla="*/ 0 h 175814"/>
                    <a:gd name="connsiteX0" fmla="*/ 0 w 832815"/>
                    <a:gd name="connsiteY0" fmla="*/ 0 h 171288"/>
                    <a:gd name="connsiteX1" fmla="*/ 831933 w 832815"/>
                    <a:gd name="connsiteY1" fmla="*/ 6034 h 171288"/>
                    <a:gd name="connsiteX2" fmla="*/ 832815 w 832815"/>
                    <a:gd name="connsiteY2" fmla="*/ 171288 h 171288"/>
                    <a:gd name="connsiteX3" fmla="*/ 1503 w 832815"/>
                    <a:gd name="connsiteY3" fmla="*/ 122942 h 171288"/>
                    <a:gd name="connsiteX4" fmla="*/ 0 w 832815"/>
                    <a:gd name="connsiteY4" fmla="*/ 0 h 171288"/>
                    <a:gd name="connsiteX0" fmla="*/ 0 w 832815"/>
                    <a:gd name="connsiteY0" fmla="*/ 7542 h 178830"/>
                    <a:gd name="connsiteX1" fmla="*/ 831051 w 832815"/>
                    <a:gd name="connsiteY1" fmla="*/ 0 h 178830"/>
                    <a:gd name="connsiteX2" fmla="*/ 832815 w 832815"/>
                    <a:gd name="connsiteY2" fmla="*/ 178830 h 178830"/>
                    <a:gd name="connsiteX3" fmla="*/ 1503 w 832815"/>
                    <a:gd name="connsiteY3" fmla="*/ 130484 h 178830"/>
                    <a:gd name="connsiteX4" fmla="*/ 0 w 832815"/>
                    <a:gd name="connsiteY4" fmla="*/ 7542 h 178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2815" h="178830">
                      <a:moveTo>
                        <a:pt x="0" y="7542"/>
                      </a:moveTo>
                      <a:lnTo>
                        <a:pt x="831051" y="0"/>
                      </a:lnTo>
                      <a:cubicBezTo>
                        <a:pt x="832373" y="56593"/>
                        <a:pt x="831493" y="122237"/>
                        <a:pt x="832815" y="178830"/>
                      </a:cubicBezTo>
                      <a:lnTo>
                        <a:pt x="1503" y="130484"/>
                      </a:lnTo>
                      <a:cubicBezTo>
                        <a:pt x="121" y="57072"/>
                        <a:pt x="1382" y="80954"/>
                        <a:pt x="0" y="7542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36" name="Freihandform 126">
                  <a:extLst>
                    <a:ext uri="{FF2B5EF4-FFF2-40B4-BE49-F238E27FC236}">
                      <a16:creationId xmlns:a16="http://schemas.microsoft.com/office/drawing/2014/main" id="{6A6D5512-D3D4-4DB5-B7DD-5B298F50AD8D}"/>
                    </a:ext>
                  </a:extLst>
                </p:cNvPr>
                <p:cNvSpPr/>
                <p:nvPr/>
              </p:nvSpPr>
              <p:spPr bwMode="auto">
                <a:xfrm flipH="1">
                  <a:off x="5956371" y="2636089"/>
                  <a:ext cx="2212728" cy="244457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26644"/>
                    <a:gd name="connsiteY0" fmla="*/ 482714 h 702951"/>
                    <a:gd name="connsiteX1" fmla="*/ 824440 w 826644"/>
                    <a:gd name="connsiteY1" fmla="*/ 0 h 702951"/>
                    <a:gd name="connsiteX2" fmla="*/ 826644 w 826644"/>
                    <a:gd name="connsiteY2" fmla="*/ 174305 h 702951"/>
                    <a:gd name="connsiteX3" fmla="*/ 4147 w 826644"/>
                    <a:gd name="connsiteY3" fmla="*/ 702951 h 702951"/>
                    <a:gd name="connsiteX4" fmla="*/ 0 w 826644"/>
                    <a:gd name="connsiteY4" fmla="*/ 482714 h 702951"/>
                    <a:gd name="connsiteX0" fmla="*/ 0 w 835459"/>
                    <a:gd name="connsiteY0" fmla="*/ 482714 h 702951"/>
                    <a:gd name="connsiteX1" fmla="*/ 824440 w 835459"/>
                    <a:gd name="connsiteY1" fmla="*/ 0 h 702951"/>
                    <a:gd name="connsiteX2" fmla="*/ 835459 w 835459"/>
                    <a:gd name="connsiteY2" fmla="*/ 251237 h 702951"/>
                    <a:gd name="connsiteX3" fmla="*/ 4147 w 835459"/>
                    <a:gd name="connsiteY3" fmla="*/ 702951 h 702951"/>
                    <a:gd name="connsiteX4" fmla="*/ 0 w 835459"/>
                    <a:gd name="connsiteY4" fmla="*/ 482714 h 702951"/>
                    <a:gd name="connsiteX0" fmla="*/ 0 w 835459"/>
                    <a:gd name="connsiteY0" fmla="*/ 337900 h 558137"/>
                    <a:gd name="connsiteX1" fmla="*/ 831492 w 835459"/>
                    <a:gd name="connsiteY1" fmla="*/ 0 h 558137"/>
                    <a:gd name="connsiteX2" fmla="*/ 835459 w 835459"/>
                    <a:gd name="connsiteY2" fmla="*/ 106423 h 558137"/>
                    <a:gd name="connsiteX3" fmla="*/ 4147 w 835459"/>
                    <a:gd name="connsiteY3" fmla="*/ 558137 h 558137"/>
                    <a:gd name="connsiteX4" fmla="*/ 0 w 835459"/>
                    <a:gd name="connsiteY4" fmla="*/ 337900 h 558137"/>
                    <a:gd name="connsiteX0" fmla="*/ 0 w 835459"/>
                    <a:gd name="connsiteY0" fmla="*/ 337900 h 494781"/>
                    <a:gd name="connsiteX1" fmla="*/ 831492 w 835459"/>
                    <a:gd name="connsiteY1" fmla="*/ 0 h 494781"/>
                    <a:gd name="connsiteX2" fmla="*/ 835459 w 835459"/>
                    <a:gd name="connsiteY2" fmla="*/ 106423 h 494781"/>
                    <a:gd name="connsiteX3" fmla="*/ 5910 w 835459"/>
                    <a:gd name="connsiteY3" fmla="*/ 494781 h 494781"/>
                    <a:gd name="connsiteX4" fmla="*/ 0 w 835459"/>
                    <a:gd name="connsiteY4" fmla="*/ 337900 h 494781"/>
                    <a:gd name="connsiteX0" fmla="*/ 7444 w 829680"/>
                    <a:gd name="connsiteY0" fmla="*/ 346951 h 494781"/>
                    <a:gd name="connsiteX1" fmla="*/ 825713 w 829680"/>
                    <a:gd name="connsiteY1" fmla="*/ 0 h 494781"/>
                    <a:gd name="connsiteX2" fmla="*/ 829680 w 829680"/>
                    <a:gd name="connsiteY2" fmla="*/ 106423 h 494781"/>
                    <a:gd name="connsiteX3" fmla="*/ 131 w 829680"/>
                    <a:gd name="connsiteY3" fmla="*/ 494781 h 494781"/>
                    <a:gd name="connsiteX4" fmla="*/ 7444 w 829680"/>
                    <a:gd name="connsiteY4" fmla="*/ 346951 h 494781"/>
                    <a:gd name="connsiteX0" fmla="*/ 1859 w 824095"/>
                    <a:gd name="connsiteY0" fmla="*/ 346951 h 487993"/>
                    <a:gd name="connsiteX1" fmla="*/ 820128 w 824095"/>
                    <a:gd name="connsiteY1" fmla="*/ 0 h 487993"/>
                    <a:gd name="connsiteX2" fmla="*/ 824095 w 824095"/>
                    <a:gd name="connsiteY2" fmla="*/ 106423 h 487993"/>
                    <a:gd name="connsiteX3" fmla="*/ 276 w 824095"/>
                    <a:gd name="connsiteY3" fmla="*/ 487993 h 487993"/>
                    <a:gd name="connsiteX4" fmla="*/ 1859 w 824095"/>
                    <a:gd name="connsiteY4" fmla="*/ 346951 h 487993"/>
                    <a:gd name="connsiteX0" fmla="*/ 1442 w 824119"/>
                    <a:gd name="connsiteY0" fmla="*/ 367316 h 487993"/>
                    <a:gd name="connsiteX1" fmla="*/ 820152 w 824119"/>
                    <a:gd name="connsiteY1" fmla="*/ 0 h 487993"/>
                    <a:gd name="connsiteX2" fmla="*/ 824119 w 824119"/>
                    <a:gd name="connsiteY2" fmla="*/ 106423 h 487993"/>
                    <a:gd name="connsiteX3" fmla="*/ 300 w 824119"/>
                    <a:gd name="connsiteY3" fmla="*/ 487993 h 487993"/>
                    <a:gd name="connsiteX4" fmla="*/ 1442 w 824119"/>
                    <a:gd name="connsiteY4" fmla="*/ 367316 h 487993"/>
                    <a:gd name="connsiteX0" fmla="*/ 240 w 824239"/>
                    <a:gd name="connsiteY0" fmla="*/ 362791 h 487993"/>
                    <a:gd name="connsiteX1" fmla="*/ 820272 w 824239"/>
                    <a:gd name="connsiteY1" fmla="*/ 0 h 487993"/>
                    <a:gd name="connsiteX2" fmla="*/ 824239 w 824239"/>
                    <a:gd name="connsiteY2" fmla="*/ 106423 h 487993"/>
                    <a:gd name="connsiteX3" fmla="*/ 420 w 824239"/>
                    <a:gd name="connsiteY3" fmla="*/ 487993 h 487993"/>
                    <a:gd name="connsiteX4" fmla="*/ 240 w 824239"/>
                    <a:gd name="connsiteY4" fmla="*/ 362791 h 487993"/>
                    <a:gd name="connsiteX0" fmla="*/ 0 w 823999"/>
                    <a:gd name="connsiteY0" fmla="*/ 362791 h 487993"/>
                    <a:gd name="connsiteX1" fmla="*/ 820032 w 823999"/>
                    <a:gd name="connsiteY1" fmla="*/ 0 h 487993"/>
                    <a:gd name="connsiteX2" fmla="*/ 823999 w 823999"/>
                    <a:gd name="connsiteY2" fmla="*/ 106423 h 487993"/>
                    <a:gd name="connsiteX3" fmla="*/ 180 w 823999"/>
                    <a:gd name="connsiteY3" fmla="*/ 487993 h 487993"/>
                    <a:gd name="connsiteX4" fmla="*/ 0 w 823999"/>
                    <a:gd name="connsiteY4" fmla="*/ 362791 h 487993"/>
                    <a:gd name="connsiteX0" fmla="*/ 0 w 823999"/>
                    <a:gd name="connsiteY0" fmla="*/ 362791 h 487993"/>
                    <a:gd name="connsiteX1" fmla="*/ 820032 w 823999"/>
                    <a:gd name="connsiteY1" fmla="*/ 0 h 487993"/>
                    <a:gd name="connsiteX2" fmla="*/ 823999 w 823999"/>
                    <a:gd name="connsiteY2" fmla="*/ 126788 h 487993"/>
                    <a:gd name="connsiteX3" fmla="*/ 180 w 823999"/>
                    <a:gd name="connsiteY3" fmla="*/ 487993 h 487993"/>
                    <a:gd name="connsiteX4" fmla="*/ 0 w 823999"/>
                    <a:gd name="connsiteY4" fmla="*/ 362791 h 487993"/>
                    <a:gd name="connsiteX0" fmla="*/ 0 w 823999"/>
                    <a:gd name="connsiteY0" fmla="*/ 333376 h 458578"/>
                    <a:gd name="connsiteX1" fmla="*/ 821354 w 823999"/>
                    <a:gd name="connsiteY1" fmla="*/ 0 h 458578"/>
                    <a:gd name="connsiteX2" fmla="*/ 823999 w 823999"/>
                    <a:gd name="connsiteY2" fmla="*/ 97373 h 458578"/>
                    <a:gd name="connsiteX3" fmla="*/ 180 w 823999"/>
                    <a:gd name="connsiteY3" fmla="*/ 458578 h 458578"/>
                    <a:gd name="connsiteX4" fmla="*/ 0 w 823999"/>
                    <a:gd name="connsiteY4" fmla="*/ 333376 h 458578"/>
                    <a:gd name="connsiteX0" fmla="*/ 0 w 823999"/>
                    <a:gd name="connsiteY0" fmla="*/ 340164 h 465366"/>
                    <a:gd name="connsiteX1" fmla="*/ 821795 w 823999"/>
                    <a:gd name="connsiteY1" fmla="*/ 0 h 465366"/>
                    <a:gd name="connsiteX2" fmla="*/ 823999 w 823999"/>
                    <a:gd name="connsiteY2" fmla="*/ 104161 h 465366"/>
                    <a:gd name="connsiteX3" fmla="*/ 180 w 823999"/>
                    <a:gd name="connsiteY3" fmla="*/ 465366 h 465366"/>
                    <a:gd name="connsiteX4" fmla="*/ 0 w 823999"/>
                    <a:gd name="connsiteY4" fmla="*/ 340164 h 465366"/>
                    <a:gd name="connsiteX0" fmla="*/ 0 w 823558"/>
                    <a:gd name="connsiteY0" fmla="*/ 340164 h 465366"/>
                    <a:gd name="connsiteX1" fmla="*/ 821795 w 823558"/>
                    <a:gd name="connsiteY1" fmla="*/ 0 h 465366"/>
                    <a:gd name="connsiteX2" fmla="*/ 823558 w 823558"/>
                    <a:gd name="connsiteY2" fmla="*/ 77008 h 465366"/>
                    <a:gd name="connsiteX3" fmla="*/ 180 w 823558"/>
                    <a:gd name="connsiteY3" fmla="*/ 465366 h 465366"/>
                    <a:gd name="connsiteX4" fmla="*/ 0 w 823558"/>
                    <a:gd name="connsiteY4" fmla="*/ 340164 h 465366"/>
                    <a:gd name="connsiteX0" fmla="*/ 0 w 823999"/>
                    <a:gd name="connsiteY0" fmla="*/ 340164 h 465366"/>
                    <a:gd name="connsiteX1" fmla="*/ 821795 w 823999"/>
                    <a:gd name="connsiteY1" fmla="*/ 0 h 465366"/>
                    <a:gd name="connsiteX2" fmla="*/ 823999 w 823999"/>
                    <a:gd name="connsiteY2" fmla="*/ 63431 h 465366"/>
                    <a:gd name="connsiteX3" fmla="*/ 180 w 823999"/>
                    <a:gd name="connsiteY3" fmla="*/ 465366 h 465366"/>
                    <a:gd name="connsiteX4" fmla="*/ 0 w 823999"/>
                    <a:gd name="connsiteY4" fmla="*/ 340164 h 465366"/>
                    <a:gd name="connsiteX0" fmla="*/ 0 w 824440"/>
                    <a:gd name="connsiteY0" fmla="*/ 340164 h 465366"/>
                    <a:gd name="connsiteX1" fmla="*/ 821795 w 824440"/>
                    <a:gd name="connsiteY1" fmla="*/ 0 h 465366"/>
                    <a:gd name="connsiteX2" fmla="*/ 824440 w 824440"/>
                    <a:gd name="connsiteY2" fmla="*/ 99635 h 465366"/>
                    <a:gd name="connsiteX3" fmla="*/ 180 w 824440"/>
                    <a:gd name="connsiteY3" fmla="*/ 465366 h 465366"/>
                    <a:gd name="connsiteX4" fmla="*/ 0 w 824440"/>
                    <a:gd name="connsiteY4" fmla="*/ 340164 h 465366"/>
                    <a:gd name="connsiteX0" fmla="*/ 0 w 824440"/>
                    <a:gd name="connsiteY0" fmla="*/ 342427 h 467629"/>
                    <a:gd name="connsiteX1" fmla="*/ 823117 w 824440"/>
                    <a:gd name="connsiteY1" fmla="*/ 0 h 467629"/>
                    <a:gd name="connsiteX2" fmla="*/ 824440 w 824440"/>
                    <a:gd name="connsiteY2" fmla="*/ 101898 h 467629"/>
                    <a:gd name="connsiteX3" fmla="*/ 180 w 824440"/>
                    <a:gd name="connsiteY3" fmla="*/ 467629 h 467629"/>
                    <a:gd name="connsiteX4" fmla="*/ 0 w 824440"/>
                    <a:gd name="connsiteY4" fmla="*/ 342427 h 467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4440" h="467629">
                      <a:moveTo>
                        <a:pt x="0" y="342427"/>
                      </a:moveTo>
                      <a:lnTo>
                        <a:pt x="823117" y="0"/>
                      </a:lnTo>
                      <a:cubicBezTo>
                        <a:pt x="824439" y="56593"/>
                        <a:pt x="823118" y="45305"/>
                        <a:pt x="824440" y="101898"/>
                      </a:cubicBezTo>
                      <a:lnTo>
                        <a:pt x="180" y="467629"/>
                      </a:lnTo>
                      <a:lnTo>
                        <a:pt x="0" y="342427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37" name="Freihandform 127">
                  <a:extLst>
                    <a:ext uri="{FF2B5EF4-FFF2-40B4-BE49-F238E27FC236}">
                      <a16:creationId xmlns:a16="http://schemas.microsoft.com/office/drawing/2014/main" id="{72F88CA0-FE19-4253-AF81-09FE84E891C5}"/>
                    </a:ext>
                  </a:extLst>
                </p:cNvPr>
                <p:cNvSpPr/>
                <p:nvPr/>
              </p:nvSpPr>
              <p:spPr bwMode="auto">
                <a:xfrm flipH="1">
                  <a:off x="5948486" y="2638454"/>
                  <a:ext cx="2215094" cy="52046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43393"/>
                    <a:gd name="connsiteY0" fmla="*/ 478188 h 698425"/>
                    <a:gd name="connsiteX1" fmla="*/ 822677 w 843393"/>
                    <a:gd name="connsiteY1" fmla="*/ 0 h 698425"/>
                    <a:gd name="connsiteX2" fmla="*/ 843393 w 843393"/>
                    <a:gd name="connsiteY2" fmla="*/ 491085 h 698425"/>
                    <a:gd name="connsiteX3" fmla="*/ 4147 w 843393"/>
                    <a:gd name="connsiteY3" fmla="*/ 698425 h 698425"/>
                    <a:gd name="connsiteX4" fmla="*/ 0 w 843393"/>
                    <a:gd name="connsiteY4" fmla="*/ 478188 h 698425"/>
                    <a:gd name="connsiteX0" fmla="*/ 0 w 843393"/>
                    <a:gd name="connsiteY0" fmla="*/ 129730 h 349967"/>
                    <a:gd name="connsiteX1" fmla="*/ 841189 w 843393"/>
                    <a:gd name="connsiteY1" fmla="*/ 0 h 349967"/>
                    <a:gd name="connsiteX2" fmla="*/ 843393 w 843393"/>
                    <a:gd name="connsiteY2" fmla="*/ 142627 h 349967"/>
                    <a:gd name="connsiteX3" fmla="*/ 4147 w 843393"/>
                    <a:gd name="connsiteY3" fmla="*/ 349967 h 349967"/>
                    <a:gd name="connsiteX4" fmla="*/ 0 w 843393"/>
                    <a:gd name="connsiteY4" fmla="*/ 129730 h 349967"/>
                    <a:gd name="connsiteX0" fmla="*/ 633 w 839618"/>
                    <a:gd name="connsiteY0" fmla="*/ 0 h 378628"/>
                    <a:gd name="connsiteX1" fmla="*/ 837414 w 839618"/>
                    <a:gd name="connsiteY1" fmla="*/ 28661 h 378628"/>
                    <a:gd name="connsiteX2" fmla="*/ 839618 w 839618"/>
                    <a:gd name="connsiteY2" fmla="*/ 171288 h 378628"/>
                    <a:gd name="connsiteX3" fmla="*/ 372 w 839618"/>
                    <a:gd name="connsiteY3" fmla="*/ 378628 h 378628"/>
                    <a:gd name="connsiteX4" fmla="*/ 633 w 839618"/>
                    <a:gd name="connsiteY4" fmla="*/ 0 h 378628"/>
                    <a:gd name="connsiteX0" fmla="*/ 0 w 838985"/>
                    <a:gd name="connsiteY0" fmla="*/ 0 h 171288"/>
                    <a:gd name="connsiteX1" fmla="*/ 836781 w 838985"/>
                    <a:gd name="connsiteY1" fmla="*/ 28661 h 171288"/>
                    <a:gd name="connsiteX2" fmla="*/ 838985 w 838985"/>
                    <a:gd name="connsiteY2" fmla="*/ 171288 h 171288"/>
                    <a:gd name="connsiteX3" fmla="*/ 5910 w 838985"/>
                    <a:gd name="connsiteY3" fmla="*/ 98051 h 171288"/>
                    <a:gd name="connsiteX4" fmla="*/ 0 w 838985"/>
                    <a:gd name="connsiteY4" fmla="*/ 0 h 171288"/>
                    <a:gd name="connsiteX0" fmla="*/ 0 w 838544"/>
                    <a:gd name="connsiteY0" fmla="*/ 0 h 178076"/>
                    <a:gd name="connsiteX1" fmla="*/ 836781 w 838544"/>
                    <a:gd name="connsiteY1" fmla="*/ 28661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111627 h 178076"/>
                    <a:gd name="connsiteX4" fmla="*/ 0 w 838544"/>
                    <a:gd name="connsiteY4" fmla="*/ 0 h 178076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062 w 833696"/>
                    <a:gd name="connsiteY3" fmla="*/ 109365 h 175814"/>
                    <a:gd name="connsiteX4" fmla="*/ 0 w 833696"/>
                    <a:gd name="connsiteY4" fmla="*/ 0 h 175814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503 w 833696"/>
                    <a:gd name="connsiteY3" fmla="*/ 122942 h 175814"/>
                    <a:gd name="connsiteX4" fmla="*/ 0 w 833696"/>
                    <a:gd name="connsiteY4" fmla="*/ 0 h 175814"/>
                    <a:gd name="connsiteX0" fmla="*/ 0 w 832815"/>
                    <a:gd name="connsiteY0" fmla="*/ 0 h 171288"/>
                    <a:gd name="connsiteX1" fmla="*/ 831933 w 832815"/>
                    <a:gd name="connsiteY1" fmla="*/ 6034 h 171288"/>
                    <a:gd name="connsiteX2" fmla="*/ 832815 w 832815"/>
                    <a:gd name="connsiteY2" fmla="*/ 171288 h 171288"/>
                    <a:gd name="connsiteX3" fmla="*/ 1503 w 832815"/>
                    <a:gd name="connsiteY3" fmla="*/ 122942 h 171288"/>
                    <a:gd name="connsiteX4" fmla="*/ 0 w 832815"/>
                    <a:gd name="connsiteY4" fmla="*/ 0 h 171288"/>
                    <a:gd name="connsiteX0" fmla="*/ 0 w 832815"/>
                    <a:gd name="connsiteY0" fmla="*/ 7542 h 178830"/>
                    <a:gd name="connsiteX1" fmla="*/ 831051 w 832815"/>
                    <a:gd name="connsiteY1" fmla="*/ 0 h 178830"/>
                    <a:gd name="connsiteX2" fmla="*/ 832815 w 832815"/>
                    <a:gd name="connsiteY2" fmla="*/ 178830 h 178830"/>
                    <a:gd name="connsiteX3" fmla="*/ 1503 w 832815"/>
                    <a:gd name="connsiteY3" fmla="*/ 130484 h 178830"/>
                    <a:gd name="connsiteX4" fmla="*/ 0 w 832815"/>
                    <a:gd name="connsiteY4" fmla="*/ 7542 h 178830"/>
                    <a:gd name="connsiteX0" fmla="*/ 4841 w 831485"/>
                    <a:gd name="connsiteY0" fmla="*/ 48270 h 178830"/>
                    <a:gd name="connsiteX1" fmla="*/ 829721 w 831485"/>
                    <a:gd name="connsiteY1" fmla="*/ 0 h 178830"/>
                    <a:gd name="connsiteX2" fmla="*/ 831485 w 831485"/>
                    <a:gd name="connsiteY2" fmla="*/ 178830 h 178830"/>
                    <a:gd name="connsiteX3" fmla="*/ 173 w 831485"/>
                    <a:gd name="connsiteY3" fmla="*/ 130484 h 178830"/>
                    <a:gd name="connsiteX4" fmla="*/ 4841 w 831485"/>
                    <a:gd name="connsiteY4" fmla="*/ 48270 h 178830"/>
                    <a:gd name="connsiteX0" fmla="*/ 4841 w 831485"/>
                    <a:gd name="connsiteY0" fmla="*/ 7542 h 138102"/>
                    <a:gd name="connsiteX1" fmla="*/ 829721 w 831485"/>
                    <a:gd name="connsiteY1" fmla="*/ 0 h 138102"/>
                    <a:gd name="connsiteX2" fmla="*/ 831485 w 831485"/>
                    <a:gd name="connsiteY2" fmla="*/ 138102 h 138102"/>
                    <a:gd name="connsiteX3" fmla="*/ 173 w 831485"/>
                    <a:gd name="connsiteY3" fmla="*/ 89756 h 138102"/>
                    <a:gd name="connsiteX4" fmla="*/ 4841 w 831485"/>
                    <a:gd name="connsiteY4" fmla="*/ 7542 h 138102"/>
                    <a:gd name="connsiteX0" fmla="*/ 4841 w 831485"/>
                    <a:gd name="connsiteY0" fmla="*/ 7542 h 89756"/>
                    <a:gd name="connsiteX1" fmla="*/ 829721 w 831485"/>
                    <a:gd name="connsiteY1" fmla="*/ 0 h 89756"/>
                    <a:gd name="connsiteX2" fmla="*/ 831485 w 831485"/>
                    <a:gd name="connsiteY2" fmla="*/ 83797 h 89756"/>
                    <a:gd name="connsiteX3" fmla="*/ 173 w 831485"/>
                    <a:gd name="connsiteY3" fmla="*/ 89756 h 89756"/>
                    <a:gd name="connsiteX4" fmla="*/ 4841 w 831485"/>
                    <a:gd name="connsiteY4" fmla="*/ 7542 h 89756"/>
                    <a:gd name="connsiteX0" fmla="*/ 0 w 826644"/>
                    <a:gd name="connsiteY0" fmla="*/ 7542 h 83797"/>
                    <a:gd name="connsiteX1" fmla="*/ 824880 w 826644"/>
                    <a:gd name="connsiteY1" fmla="*/ 0 h 83797"/>
                    <a:gd name="connsiteX2" fmla="*/ 826644 w 826644"/>
                    <a:gd name="connsiteY2" fmla="*/ 83797 h 83797"/>
                    <a:gd name="connsiteX3" fmla="*/ 621 w 826644"/>
                    <a:gd name="connsiteY3" fmla="*/ 78443 h 83797"/>
                    <a:gd name="connsiteX4" fmla="*/ 0 w 826644"/>
                    <a:gd name="connsiteY4" fmla="*/ 7542 h 83797"/>
                    <a:gd name="connsiteX0" fmla="*/ 2699 w 826258"/>
                    <a:gd name="connsiteY0" fmla="*/ 34694 h 83797"/>
                    <a:gd name="connsiteX1" fmla="*/ 824494 w 826258"/>
                    <a:gd name="connsiteY1" fmla="*/ 0 h 83797"/>
                    <a:gd name="connsiteX2" fmla="*/ 826258 w 826258"/>
                    <a:gd name="connsiteY2" fmla="*/ 83797 h 83797"/>
                    <a:gd name="connsiteX3" fmla="*/ 235 w 826258"/>
                    <a:gd name="connsiteY3" fmla="*/ 78443 h 83797"/>
                    <a:gd name="connsiteX4" fmla="*/ 2699 w 826258"/>
                    <a:gd name="connsiteY4" fmla="*/ 34694 h 83797"/>
                    <a:gd name="connsiteX0" fmla="*/ 2699 w 826258"/>
                    <a:gd name="connsiteY0" fmla="*/ 16593 h 83797"/>
                    <a:gd name="connsiteX1" fmla="*/ 824494 w 826258"/>
                    <a:gd name="connsiteY1" fmla="*/ 0 h 83797"/>
                    <a:gd name="connsiteX2" fmla="*/ 826258 w 826258"/>
                    <a:gd name="connsiteY2" fmla="*/ 83797 h 83797"/>
                    <a:gd name="connsiteX3" fmla="*/ 235 w 826258"/>
                    <a:gd name="connsiteY3" fmla="*/ 78443 h 83797"/>
                    <a:gd name="connsiteX4" fmla="*/ 2699 w 826258"/>
                    <a:gd name="connsiteY4" fmla="*/ 16593 h 83797"/>
                    <a:gd name="connsiteX0" fmla="*/ 1858 w 825417"/>
                    <a:gd name="connsiteY0" fmla="*/ 16593 h 83797"/>
                    <a:gd name="connsiteX1" fmla="*/ 823653 w 825417"/>
                    <a:gd name="connsiteY1" fmla="*/ 0 h 83797"/>
                    <a:gd name="connsiteX2" fmla="*/ 825417 w 825417"/>
                    <a:gd name="connsiteY2" fmla="*/ 83797 h 83797"/>
                    <a:gd name="connsiteX3" fmla="*/ 276 w 825417"/>
                    <a:gd name="connsiteY3" fmla="*/ 67129 h 83797"/>
                    <a:gd name="connsiteX4" fmla="*/ 1858 w 825417"/>
                    <a:gd name="connsiteY4" fmla="*/ 16593 h 83797"/>
                    <a:gd name="connsiteX0" fmla="*/ 1858 w 825417"/>
                    <a:gd name="connsiteY0" fmla="*/ 16593 h 83797"/>
                    <a:gd name="connsiteX1" fmla="*/ 823653 w 825417"/>
                    <a:gd name="connsiteY1" fmla="*/ 0 h 83797"/>
                    <a:gd name="connsiteX2" fmla="*/ 825417 w 825417"/>
                    <a:gd name="connsiteY2" fmla="*/ 83797 h 83797"/>
                    <a:gd name="connsiteX3" fmla="*/ 276 w 825417"/>
                    <a:gd name="connsiteY3" fmla="*/ 76180 h 83797"/>
                    <a:gd name="connsiteX4" fmla="*/ 1858 w 825417"/>
                    <a:gd name="connsiteY4" fmla="*/ 16593 h 83797"/>
                    <a:gd name="connsiteX0" fmla="*/ 1582 w 825141"/>
                    <a:gd name="connsiteY0" fmla="*/ 16593 h 83797"/>
                    <a:gd name="connsiteX1" fmla="*/ 823377 w 825141"/>
                    <a:gd name="connsiteY1" fmla="*/ 0 h 83797"/>
                    <a:gd name="connsiteX2" fmla="*/ 825141 w 825141"/>
                    <a:gd name="connsiteY2" fmla="*/ 83797 h 83797"/>
                    <a:gd name="connsiteX3" fmla="*/ 0 w 825141"/>
                    <a:gd name="connsiteY3" fmla="*/ 76180 h 83797"/>
                    <a:gd name="connsiteX4" fmla="*/ 1582 w 825141"/>
                    <a:gd name="connsiteY4" fmla="*/ 16593 h 83797"/>
                    <a:gd name="connsiteX0" fmla="*/ 133 w 825455"/>
                    <a:gd name="connsiteY0" fmla="*/ 14329 h 83797"/>
                    <a:gd name="connsiteX1" fmla="*/ 823691 w 825455"/>
                    <a:gd name="connsiteY1" fmla="*/ 0 h 83797"/>
                    <a:gd name="connsiteX2" fmla="*/ 825455 w 825455"/>
                    <a:gd name="connsiteY2" fmla="*/ 83797 h 83797"/>
                    <a:gd name="connsiteX3" fmla="*/ 314 w 825455"/>
                    <a:gd name="connsiteY3" fmla="*/ 76180 h 83797"/>
                    <a:gd name="connsiteX4" fmla="*/ 133 w 825455"/>
                    <a:gd name="connsiteY4" fmla="*/ 14329 h 83797"/>
                    <a:gd name="connsiteX0" fmla="*/ 133 w 825455"/>
                    <a:gd name="connsiteY0" fmla="*/ 14329 h 106425"/>
                    <a:gd name="connsiteX1" fmla="*/ 823691 w 825455"/>
                    <a:gd name="connsiteY1" fmla="*/ 0 h 106425"/>
                    <a:gd name="connsiteX2" fmla="*/ 825455 w 825455"/>
                    <a:gd name="connsiteY2" fmla="*/ 106425 h 106425"/>
                    <a:gd name="connsiteX3" fmla="*/ 314 w 825455"/>
                    <a:gd name="connsiteY3" fmla="*/ 76180 h 106425"/>
                    <a:gd name="connsiteX4" fmla="*/ 133 w 825455"/>
                    <a:gd name="connsiteY4" fmla="*/ 14329 h 106425"/>
                    <a:gd name="connsiteX0" fmla="*/ 133 w 825455"/>
                    <a:gd name="connsiteY0" fmla="*/ 752 h 92848"/>
                    <a:gd name="connsiteX1" fmla="*/ 823691 w 825455"/>
                    <a:gd name="connsiteY1" fmla="*/ 0 h 92848"/>
                    <a:gd name="connsiteX2" fmla="*/ 825455 w 825455"/>
                    <a:gd name="connsiteY2" fmla="*/ 92848 h 92848"/>
                    <a:gd name="connsiteX3" fmla="*/ 314 w 825455"/>
                    <a:gd name="connsiteY3" fmla="*/ 62603 h 92848"/>
                    <a:gd name="connsiteX4" fmla="*/ 133 w 825455"/>
                    <a:gd name="connsiteY4" fmla="*/ 752 h 92848"/>
                    <a:gd name="connsiteX0" fmla="*/ 133 w 825455"/>
                    <a:gd name="connsiteY0" fmla="*/ 5277 h 97373"/>
                    <a:gd name="connsiteX1" fmla="*/ 824573 w 825455"/>
                    <a:gd name="connsiteY1" fmla="*/ 0 h 97373"/>
                    <a:gd name="connsiteX2" fmla="*/ 825455 w 825455"/>
                    <a:gd name="connsiteY2" fmla="*/ 97373 h 97373"/>
                    <a:gd name="connsiteX3" fmla="*/ 314 w 825455"/>
                    <a:gd name="connsiteY3" fmla="*/ 67128 h 97373"/>
                    <a:gd name="connsiteX4" fmla="*/ 133 w 825455"/>
                    <a:gd name="connsiteY4" fmla="*/ 5277 h 97373"/>
                    <a:gd name="connsiteX0" fmla="*/ 133 w 825455"/>
                    <a:gd name="connsiteY0" fmla="*/ 7539 h 99635"/>
                    <a:gd name="connsiteX1" fmla="*/ 824132 w 825455"/>
                    <a:gd name="connsiteY1" fmla="*/ 0 h 99635"/>
                    <a:gd name="connsiteX2" fmla="*/ 825455 w 825455"/>
                    <a:gd name="connsiteY2" fmla="*/ 99635 h 99635"/>
                    <a:gd name="connsiteX3" fmla="*/ 314 w 825455"/>
                    <a:gd name="connsiteY3" fmla="*/ 69390 h 99635"/>
                    <a:gd name="connsiteX4" fmla="*/ 133 w 825455"/>
                    <a:gd name="connsiteY4" fmla="*/ 7539 h 99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5455" h="99635">
                      <a:moveTo>
                        <a:pt x="133" y="7539"/>
                      </a:moveTo>
                      <a:lnTo>
                        <a:pt x="824132" y="0"/>
                      </a:lnTo>
                      <a:cubicBezTo>
                        <a:pt x="825454" y="56593"/>
                        <a:pt x="824133" y="43042"/>
                        <a:pt x="825455" y="99635"/>
                      </a:cubicBezTo>
                      <a:lnTo>
                        <a:pt x="314" y="69390"/>
                      </a:lnTo>
                      <a:cubicBezTo>
                        <a:pt x="841" y="49528"/>
                        <a:pt x="-394" y="27401"/>
                        <a:pt x="133" y="7539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38" name="Freihandform 128">
                  <a:extLst>
                    <a:ext uri="{FF2B5EF4-FFF2-40B4-BE49-F238E27FC236}">
                      <a16:creationId xmlns:a16="http://schemas.microsoft.com/office/drawing/2014/main" id="{4C266586-BC8A-4C97-98F3-A83A0119FFCE}"/>
                    </a:ext>
                  </a:extLst>
                </p:cNvPr>
                <p:cNvSpPr/>
                <p:nvPr/>
              </p:nvSpPr>
              <p:spPr bwMode="auto">
                <a:xfrm flipH="1">
                  <a:off x="5955583" y="2528843"/>
                  <a:ext cx="2219037" cy="149828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26644"/>
                    <a:gd name="connsiteY0" fmla="*/ 482714 h 702951"/>
                    <a:gd name="connsiteX1" fmla="*/ 824440 w 826644"/>
                    <a:gd name="connsiteY1" fmla="*/ 0 h 702951"/>
                    <a:gd name="connsiteX2" fmla="*/ 826644 w 826644"/>
                    <a:gd name="connsiteY2" fmla="*/ 174305 h 702951"/>
                    <a:gd name="connsiteX3" fmla="*/ 4147 w 826644"/>
                    <a:gd name="connsiteY3" fmla="*/ 702951 h 702951"/>
                    <a:gd name="connsiteX4" fmla="*/ 0 w 826644"/>
                    <a:gd name="connsiteY4" fmla="*/ 482714 h 702951"/>
                    <a:gd name="connsiteX0" fmla="*/ 0 w 835459"/>
                    <a:gd name="connsiteY0" fmla="*/ 482714 h 702951"/>
                    <a:gd name="connsiteX1" fmla="*/ 824440 w 835459"/>
                    <a:gd name="connsiteY1" fmla="*/ 0 h 702951"/>
                    <a:gd name="connsiteX2" fmla="*/ 835459 w 835459"/>
                    <a:gd name="connsiteY2" fmla="*/ 251237 h 702951"/>
                    <a:gd name="connsiteX3" fmla="*/ 4147 w 835459"/>
                    <a:gd name="connsiteY3" fmla="*/ 702951 h 702951"/>
                    <a:gd name="connsiteX4" fmla="*/ 0 w 835459"/>
                    <a:gd name="connsiteY4" fmla="*/ 482714 h 702951"/>
                    <a:gd name="connsiteX0" fmla="*/ 0 w 835459"/>
                    <a:gd name="connsiteY0" fmla="*/ 337900 h 558137"/>
                    <a:gd name="connsiteX1" fmla="*/ 831492 w 835459"/>
                    <a:gd name="connsiteY1" fmla="*/ 0 h 558137"/>
                    <a:gd name="connsiteX2" fmla="*/ 835459 w 835459"/>
                    <a:gd name="connsiteY2" fmla="*/ 106423 h 558137"/>
                    <a:gd name="connsiteX3" fmla="*/ 4147 w 835459"/>
                    <a:gd name="connsiteY3" fmla="*/ 558137 h 558137"/>
                    <a:gd name="connsiteX4" fmla="*/ 0 w 835459"/>
                    <a:gd name="connsiteY4" fmla="*/ 337900 h 558137"/>
                    <a:gd name="connsiteX0" fmla="*/ 0 w 835459"/>
                    <a:gd name="connsiteY0" fmla="*/ 337900 h 494781"/>
                    <a:gd name="connsiteX1" fmla="*/ 831492 w 835459"/>
                    <a:gd name="connsiteY1" fmla="*/ 0 h 494781"/>
                    <a:gd name="connsiteX2" fmla="*/ 835459 w 835459"/>
                    <a:gd name="connsiteY2" fmla="*/ 106423 h 494781"/>
                    <a:gd name="connsiteX3" fmla="*/ 5910 w 835459"/>
                    <a:gd name="connsiteY3" fmla="*/ 494781 h 494781"/>
                    <a:gd name="connsiteX4" fmla="*/ 0 w 835459"/>
                    <a:gd name="connsiteY4" fmla="*/ 337900 h 494781"/>
                    <a:gd name="connsiteX0" fmla="*/ 7444 w 829680"/>
                    <a:gd name="connsiteY0" fmla="*/ 346951 h 494781"/>
                    <a:gd name="connsiteX1" fmla="*/ 825713 w 829680"/>
                    <a:gd name="connsiteY1" fmla="*/ 0 h 494781"/>
                    <a:gd name="connsiteX2" fmla="*/ 829680 w 829680"/>
                    <a:gd name="connsiteY2" fmla="*/ 106423 h 494781"/>
                    <a:gd name="connsiteX3" fmla="*/ 131 w 829680"/>
                    <a:gd name="connsiteY3" fmla="*/ 494781 h 494781"/>
                    <a:gd name="connsiteX4" fmla="*/ 7444 w 829680"/>
                    <a:gd name="connsiteY4" fmla="*/ 346951 h 494781"/>
                    <a:gd name="connsiteX0" fmla="*/ 1859 w 824095"/>
                    <a:gd name="connsiteY0" fmla="*/ 346951 h 487993"/>
                    <a:gd name="connsiteX1" fmla="*/ 820128 w 824095"/>
                    <a:gd name="connsiteY1" fmla="*/ 0 h 487993"/>
                    <a:gd name="connsiteX2" fmla="*/ 824095 w 824095"/>
                    <a:gd name="connsiteY2" fmla="*/ 106423 h 487993"/>
                    <a:gd name="connsiteX3" fmla="*/ 276 w 824095"/>
                    <a:gd name="connsiteY3" fmla="*/ 487993 h 487993"/>
                    <a:gd name="connsiteX4" fmla="*/ 1859 w 824095"/>
                    <a:gd name="connsiteY4" fmla="*/ 346951 h 487993"/>
                    <a:gd name="connsiteX0" fmla="*/ 1442 w 824119"/>
                    <a:gd name="connsiteY0" fmla="*/ 367316 h 487993"/>
                    <a:gd name="connsiteX1" fmla="*/ 820152 w 824119"/>
                    <a:gd name="connsiteY1" fmla="*/ 0 h 487993"/>
                    <a:gd name="connsiteX2" fmla="*/ 824119 w 824119"/>
                    <a:gd name="connsiteY2" fmla="*/ 106423 h 487993"/>
                    <a:gd name="connsiteX3" fmla="*/ 300 w 824119"/>
                    <a:gd name="connsiteY3" fmla="*/ 487993 h 487993"/>
                    <a:gd name="connsiteX4" fmla="*/ 1442 w 824119"/>
                    <a:gd name="connsiteY4" fmla="*/ 367316 h 487993"/>
                    <a:gd name="connsiteX0" fmla="*/ 240 w 824239"/>
                    <a:gd name="connsiteY0" fmla="*/ 362791 h 487993"/>
                    <a:gd name="connsiteX1" fmla="*/ 820272 w 824239"/>
                    <a:gd name="connsiteY1" fmla="*/ 0 h 487993"/>
                    <a:gd name="connsiteX2" fmla="*/ 824239 w 824239"/>
                    <a:gd name="connsiteY2" fmla="*/ 106423 h 487993"/>
                    <a:gd name="connsiteX3" fmla="*/ 420 w 824239"/>
                    <a:gd name="connsiteY3" fmla="*/ 487993 h 487993"/>
                    <a:gd name="connsiteX4" fmla="*/ 240 w 824239"/>
                    <a:gd name="connsiteY4" fmla="*/ 362791 h 487993"/>
                    <a:gd name="connsiteX0" fmla="*/ 0 w 823999"/>
                    <a:gd name="connsiteY0" fmla="*/ 362791 h 487993"/>
                    <a:gd name="connsiteX1" fmla="*/ 820032 w 823999"/>
                    <a:gd name="connsiteY1" fmla="*/ 0 h 487993"/>
                    <a:gd name="connsiteX2" fmla="*/ 823999 w 823999"/>
                    <a:gd name="connsiteY2" fmla="*/ 106423 h 487993"/>
                    <a:gd name="connsiteX3" fmla="*/ 180 w 823999"/>
                    <a:gd name="connsiteY3" fmla="*/ 487993 h 487993"/>
                    <a:gd name="connsiteX4" fmla="*/ 0 w 823999"/>
                    <a:gd name="connsiteY4" fmla="*/ 362791 h 487993"/>
                    <a:gd name="connsiteX0" fmla="*/ 0 w 823999"/>
                    <a:gd name="connsiteY0" fmla="*/ 362791 h 487993"/>
                    <a:gd name="connsiteX1" fmla="*/ 820032 w 823999"/>
                    <a:gd name="connsiteY1" fmla="*/ 0 h 487993"/>
                    <a:gd name="connsiteX2" fmla="*/ 823999 w 823999"/>
                    <a:gd name="connsiteY2" fmla="*/ 126788 h 487993"/>
                    <a:gd name="connsiteX3" fmla="*/ 180 w 823999"/>
                    <a:gd name="connsiteY3" fmla="*/ 487993 h 487993"/>
                    <a:gd name="connsiteX4" fmla="*/ 0 w 823999"/>
                    <a:gd name="connsiteY4" fmla="*/ 362791 h 487993"/>
                    <a:gd name="connsiteX0" fmla="*/ 0 w 823999"/>
                    <a:gd name="connsiteY0" fmla="*/ 333376 h 458578"/>
                    <a:gd name="connsiteX1" fmla="*/ 821354 w 823999"/>
                    <a:gd name="connsiteY1" fmla="*/ 0 h 458578"/>
                    <a:gd name="connsiteX2" fmla="*/ 823999 w 823999"/>
                    <a:gd name="connsiteY2" fmla="*/ 97373 h 458578"/>
                    <a:gd name="connsiteX3" fmla="*/ 180 w 823999"/>
                    <a:gd name="connsiteY3" fmla="*/ 458578 h 458578"/>
                    <a:gd name="connsiteX4" fmla="*/ 0 w 823999"/>
                    <a:gd name="connsiteY4" fmla="*/ 333376 h 458578"/>
                    <a:gd name="connsiteX0" fmla="*/ 0 w 823999"/>
                    <a:gd name="connsiteY0" fmla="*/ 340164 h 465366"/>
                    <a:gd name="connsiteX1" fmla="*/ 821795 w 823999"/>
                    <a:gd name="connsiteY1" fmla="*/ 0 h 465366"/>
                    <a:gd name="connsiteX2" fmla="*/ 823999 w 823999"/>
                    <a:gd name="connsiteY2" fmla="*/ 104161 h 465366"/>
                    <a:gd name="connsiteX3" fmla="*/ 180 w 823999"/>
                    <a:gd name="connsiteY3" fmla="*/ 465366 h 465366"/>
                    <a:gd name="connsiteX4" fmla="*/ 0 w 823999"/>
                    <a:gd name="connsiteY4" fmla="*/ 340164 h 465366"/>
                    <a:gd name="connsiteX0" fmla="*/ 0 w 823558"/>
                    <a:gd name="connsiteY0" fmla="*/ 340164 h 465366"/>
                    <a:gd name="connsiteX1" fmla="*/ 821795 w 823558"/>
                    <a:gd name="connsiteY1" fmla="*/ 0 h 465366"/>
                    <a:gd name="connsiteX2" fmla="*/ 823558 w 823558"/>
                    <a:gd name="connsiteY2" fmla="*/ 77008 h 465366"/>
                    <a:gd name="connsiteX3" fmla="*/ 180 w 823558"/>
                    <a:gd name="connsiteY3" fmla="*/ 465366 h 465366"/>
                    <a:gd name="connsiteX4" fmla="*/ 0 w 823558"/>
                    <a:gd name="connsiteY4" fmla="*/ 340164 h 465366"/>
                    <a:gd name="connsiteX0" fmla="*/ 0 w 823999"/>
                    <a:gd name="connsiteY0" fmla="*/ 340164 h 465366"/>
                    <a:gd name="connsiteX1" fmla="*/ 821795 w 823999"/>
                    <a:gd name="connsiteY1" fmla="*/ 0 h 465366"/>
                    <a:gd name="connsiteX2" fmla="*/ 823999 w 823999"/>
                    <a:gd name="connsiteY2" fmla="*/ 63431 h 465366"/>
                    <a:gd name="connsiteX3" fmla="*/ 180 w 823999"/>
                    <a:gd name="connsiteY3" fmla="*/ 465366 h 465366"/>
                    <a:gd name="connsiteX4" fmla="*/ 0 w 823999"/>
                    <a:gd name="connsiteY4" fmla="*/ 340164 h 465366"/>
                    <a:gd name="connsiteX0" fmla="*/ 0 w 824440"/>
                    <a:gd name="connsiteY0" fmla="*/ 340164 h 465366"/>
                    <a:gd name="connsiteX1" fmla="*/ 821795 w 824440"/>
                    <a:gd name="connsiteY1" fmla="*/ 0 h 465366"/>
                    <a:gd name="connsiteX2" fmla="*/ 824440 w 824440"/>
                    <a:gd name="connsiteY2" fmla="*/ 99635 h 465366"/>
                    <a:gd name="connsiteX3" fmla="*/ 180 w 824440"/>
                    <a:gd name="connsiteY3" fmla="*/ 465366 h 465366"/>
                    <a:gd name="connsiteX4" fmla="*/ 0 w 824440"/>
                    <a:gd name="connsiteY4" fmla="*/ 340164 h 465366"/>
                    <a:gd name="connsiteX0" fmla="*/ 0 w 824440"/>
                    <a:gd name="connsiteY0" fmla="*/ 342427 h 467629"/>
                    <a:gd name="connsiteX1" fmla="*/ 823117 w 824440"/>
                    <a:gd name="connsiteY1" fmla="*/ 0 h 467629"/>
                    <a:gd name="connsiteX2" fmla="*/ 824440 w 824440"/>
                    <a:gd name="connsiteY2" fmla="*/ 101898 h 467629"/>
                    <a:gd name="connsiteX3" fmla="*/ 180 w 824440"/>
                    <a:gd name="connsiteY3" fmla="*/ 467629 h 467629"/>
                    <a:gd name="connsiteX4" fmla="*/ 0 w 824440"/>
                    <a:gd name="connsiteY4" fmla="*/ 342427 h 467629"/>
                    <a:gd name="connsiteX0" fmla="*/ 0 w 824440"/>
                    <a:gd name="connsiteY0" fmla="*/ 342427 h 422375"/>
                    <a:gd name="connsiteX1" fmla="*/ 823117 w 824440"/>
                    <a:gd name="connsiteY1" fmla="*/ 0 h 422375"/>
                    <a:gd name="connsiteX2" fmla="*/ 824440 w 824440"/>
                    <a:gd name="connsiteY2" fmla="*/ 101898 h 422375"/>
                    <a:gd name="connsiteX3" fmla="*/ 1943 w 824440"/>
                    <a:gd name="connsiteY3" fmla="*/ 422375 h 422375"/>
                    <a:gd name="connsiteX4" fmla="*/ 0 w 824440"/>
                    <a:gd name="connsiteY4" fmla="*/ 342427 h 422375"/>
                    <a:gd name="connsiteX0" fmla="*/ 833 w 822629"/>
                    <a:gd name="connsiteY0" fmla="*/ 358265 h 422375"/>
                    <a:gd name="connsiteX1" fmla="*/ 821306 w 822629"/>
                    <a:gd name="connsiteY1" fmla="*/ 0 h 422375"/>
                    <a:gd name="connsiteX2" fmla="*/ 822629 w 822629"/>
                    <a:gd name="connsiteY2" fmla="*/ 101898 h 422375"/>
                    <a:gd name="connsiteX3" fmla="*/ 132 w 822629"/>
                    <a:gd name="connsiteY3" fmla="*/ 422375 h 422375"/>
                    <a:gd name="connsiteX4" fmla="*/ 833 w 822629"/>
                    <a:gd name="connsiteY4" fmla="*/ 358265 h 422375"/>
                    <a:gd name="connsiteX0" fmla="*/ 0 w 821796"/>
                    <a:gd name="connsiteY0" fmla="*/ 358265 h 411062"/>
                    <a:gd name="connsiteX1" fmla="*/ 820473 w 821796"/>
                    <a:gd name="connsiteY1" fmla="*/ 0 h 411062"/>
                    <a:gd name="connsiteX2" fmla="*/ 821796 w 821796"/>
                    <a:gd name="connsiteY2" fmla="*/ 101898 h 411062"/>
                    <a:gd name="connsiteX3" fmla="*/ 621 w 821796"/>
                    <a:gd name="connsiteY3" fmla="*/ 411062 h 411062"/>
                    <a:gd name="connsiteX4" fmla="*/ 0 w 821796"/>
                    <a:gd name="connsiteY4" fmla="*/ 358265 h 411062"/>
                    <a:gd name="connsiteX0" fmla="*/ 31 w 821386"/>
                    <a:gd name="connsiteY0" fmla="*/ 369578 h 411062"/>
                    <a:gd name="connsiteX1" fmla="*/ 820063 w 821386"/>
                    <a:gd name="connsiteY1" fmla="*/ 0 h 411062"/>
                    <a:gd name="connsiteX2" fmla="*/ 821386 w 821386"/>
                    <a:gd name="connsiteY2" fmla="*/ 101898 h 411062"/>
                    <a:gd name="connsiteX3" fmla="*/ 211 w 821386"/>
                    <a:gd name="connsiteY3" fmla="*/ 411062 h 411062"/>
                    <a:gd name="connsiteX4" fmla="*/ 31 w 821386"/>
                    <a:gd name="connsiteY4" fmla="*/ 369578 h 411062"/>
                    <a:gd name="connsiteX0" fmla="*/ 31 w 825794"/>
                    <a:gd name="connsiteY0" fmla="*/ 369578 h 411062"/>
                    <a:gd name="connsiteX1" fmla="*/ 820063 w 825794"/>
                    <a:gd name="connsiteY1" fmla="*/ 0 h 411062"/>
                    <a:gd name="connsiteX2" fmla="*/ 825794 w 825794"/>
                    <a:gd name="connsiteY2" fmla="*/ 185620 h 411062"/>
                    <a:gd name="connsiteX3" fmla="*/ 211 w 825794"/>
                    <a:gd name="connsiteY3" fmla="*/ 411062 h 411062"/>
                    <a:gd name="connsiteX4" fmla="*/ 31 w 825794"/>
                    <a:gd name="connsiteY4" fmla="*/ 369578 h 411062"/>
                    <a:gd name="connsiteX0" fmla="*/ 31 w 825794"/>
                    <a:gd name="connsiteY0" fmla="*/ 240603 h 282087"/>
                    <a:gd name="connsiteX1" fmla="*/ 825352 w 825794"/>
                    <a:gd name="connsiteY1" fmla="*/ 0 h 282087"/>
                    <a:gd name="connsiteX2" fmla="*/ 825794 w 825794"/>
                    <a:gd name="connsiteY2" fmla="*/ 56645 h 282087"/>
                    <a:gd name="connsiteX3" fmla="*/ 211 w 825794"/>
                    <a:gd name="connsiteY3" fmla="*/ 282087 h 282087"/>
                    <a:gd name="connsiteX4" fmla="*/ 31 w 825794"/>
                    <a:gd name="connsiteY4" fmla="*/ 240603 h 282087"/>
                    <a:gd name="connsiteX0" fmla="*/ 31 w 825794"/>
                    <a:gd name="connsiteY0" fmla="*/ 236078 h 277562"/>
                    <a:gd name="connsiteX1" fmla="*/ 825352 w 825794"/>
                    <a:gd name="connsiteY1" fmla="*/ 0 h 277562"/>
                    <a:gd name="connsiteX2" fmla="*/ 825794 w 825794"/>
                    <a:gd name="connsiteY2" fmla="*/ 52120 h 277562"/>
                    <a:gd name="connsiteX3" fmla="*/ 211 w 825794"/>
                    <a:gd name="connsiteY3" fmla="*/ 277562 h 277562"/>
                    <a:gd name="connsiteX4" fmla="*/ 31 w 825794"/>
                    <a:gd name="connsiteY4" fmla="*/ 236078 h 277562"/>
                    <a:gd name="connsiteX0" fmla="*/ 31 w 827998"/>
                    <a:gd name="connsiteY0" fmla="*/ 236078 h 277562"/>
                    <a:gd name="connsiteX1" fmla="*/ 825352 w 827998"/>
                    <a:gd name="connsiteY1" fmla="*/ 0 h 277562"/>
                    <a:gd name="connsiteX2" fmla="*/ 827998 w 827998"/>
                    <a:gd name="connsiteY2" fmla="*/ 52120 h 277562"/>
                    <a:gd name="connsiteX3" fmla="*/ 211 w 827998"/>
                    <a:gd name="connsiteY3" fmla="*/ 277562 h 277562"/>
                    <a:gd name="connsiteX4" fmla="*/ 31 w 827998"/>
                    <a:gd name="connsiteY4" fmla="*/ 236078 h 277562"/>
                    <a:gd name="connsiteX0" fmla="*/ 31 w 827998"/>
                    <a:gd name="connsiteY0" fmla="*/ 224764 h 277562"/>
                    <a:gd name="connsiteX1" fmla="*/ 825352 w 827998"/>
                    <a:gd name="connsiteY1" fmla="*/ 0 h 277562"/>
                    <a:gd name="connsiteX2" fmla="*/ 827998 w 827998"/>
                    <a:gd name="connsiteY2" fmla="*/ 52120 h 277562"/>
                    <a:gd name="connsiteX3" fmla="*/ 211 w 827998"/>
                    <a:gd name="connsiteY3" fmla="*/ 277562 h 277562"/>
                    <a:gd name="connsiteX4" fmla="*/ 31 w 827998"/>
                    <a:gd name="connsiteY4" fmla="*/ 224764 h 277562"/>
                    <a:gd name="connsiteX0" fmla="*/ 0 w 827967"/>
                    <a:gd name="connsiteY0" fmla="*/ 224764 h 286613"/>
                    <a:gd name="connsiteX1" fmla="*/ 825321 w 827967"/>
                    <a:gd name="connsiteY1" fmla="*/ 0 h 286613"/>
                    <a:gd name="connsiteX2" fmla="*/ 827967 w 827967"/>
                    <a:gd name="connsiteY2" fmla="*/ 52120 h 286613"/>
                    <a:gd name="connsiteX3" fmla="*/ 1062 w 827967"/>
                    <a:gd name="connsiteY3" fmla="*/ 286613 h 286613"/>
                    <a:gd name="connsiteX4" fmla="*/ 0 w 827967"/>
                    <a:gd name="connsiteY4" fmla="*/ 224764 h 286613"/>
                    <a:gd name="connsiteX0" fmla="*/ 30 w 827116"/>
                    <a:gd name="connsiteY0" fmla="*/ 222501 h 286613"/>
                    <a:gd name="connsiteX1" fmla="*/ 824470 w 827116"/>
                    <a:gd name="connsiteY1" fmla="*/ 0 h 286613"/>
                    <a:gd name="connsiteX2" fmla="*/ 827116 w 827116"/>
                    <a:gd name="connsiteY2" fmla="*/ 52120 h 286613"/>
                    <a:gd name="connsiteX3" fmla="*/ 211 w 827116"/>
                    <a:gd name="connsiteY3" fmla="*/ 286613 h 286613"/>
                    <a:gd name="connsiteX4" fmla="*/ 30 w 827116"/>
                    <a:gd name="connsiteY4" fmla="*/ 222501 h 286613"/>
                    <a:gd name="connsiteX0" fmla="*/ 30 w 827116"/>
                    <a:gd name="connsiteY0" fmla="*/ 222501 h 286613"/>
                    <a:gd name="connsiteX1" fmla="*/ 824470 w 827116"/>
                    <a:gd name="connsiteY1" fmla="*/ 0 h 286613"/>
                    <a:gd name="connsiteX2" fmla="*/ 827116 w 827116"/>
                    <a:gd name="connsiteY2" fmla="*/ 52120 h 286613"/>
                    <a:gd name="connsiteX3" fmla="*/ 211 w 827116"/>
                    <a:gd name="connsiteY3" fmla="*/ 286613 h 286613"/>
                    <a:gd name="connsiteX4" fmla="*/ 30 w 827116"/>
                    <a:gd name="connsiteY4" fmla="*/ 222501 h 28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7116" h="286613">
                      <a:moveTo>
                        <a:pt x="30" y="222501"/>
                      </a:moveTo>
                      <a:lnTo>
                        <a:pt x="824470" y="0"/>
                      </a:lnTo>
                      <a:lnTo>
                        <a:pt x="827116" y="52120"/>
                      </a:lnTo>
                      <a:lnTo>
                        <a:pt x="211" y="286613"/>
                      </a:lnTo>
                      <a:cubicBezTo>
                        <a:pt x="-437" y="259964"/>
                        <a:pt x="678" y="249150"/>
                        <a:pt x="30" y="222501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39" name="Freihandform 129">
                  <a:extLst>
                    <a:ext uri="{FF2B5EF4-FFF2-40B4-BE49-F238E27FC236}">
                      <a16:creationId xmlns:a16="http://schemas.microsoft.com/office/drawing/2014/main" id="{2D2F2830-225A-482A-9CD1-030033568925}"/>
                    </a:ext>
                  </a:extLst>
                </p:cNvPr>
                <p:cNvSpPr/>
                <p:nvPr/>
              </p:nvSpPr>
              <p:spPr bwMode="auto">
                <a:xfrm flipH="1">
                  <a:off x="5983608" y="2531998"/>
                  <a:ext cx="2536768" cy="24446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43393"/>
                    <a:gd name="connsiteY0" fmla="*/ 478188 h 698425"/>
                    <a:gd name="connsiteX1" fmla="*/ 822677 w 843393"/>
                    <a:gd name="connsiteY1" fmla="*/ 0 h 698425"/>
                    <a:gd name="connsiteX2" fmla="*/ 843393 w 843393"/>
                    <a:gd name="connsiteY2" fmla="*/ 491085 h 698425"/>
                    <a:gd name="connsiteX3" fmla="*/ 4147 w 843393"/>
                    <a:gd name="connsiteY3" fmla="*/ 698425 h 698425"/>
                    <a:gd name="connsiteX4" fmla="*/ 0 w 843393"/>
                    <a:gd name="connsiteY4" fmla="*/ 478188 h 698425"/>
                    <a:gd name="connsiteX0" fmla="*/ 0 w 843393"/>
                    <a:gd name="connsiteY0" fmla="*/ 129730 h 349967"/>
                    <a:gd name="connsiteX1" fmla="*/ 841189 w 843393"/>
                    <a:gd name="connsiteY1" fmla="*/ 0 h 349967"/>
                    <a:gd name="connsiteX2" fmla="*/ 843393 w 843393"/>
                    <a:gd name="connsiteY2" fmla="*/ 142627 h 349967"/>
                    <a:gd name="connsiteX3" fmla="*/ 4147 w 843393"/>
                    <a:gd name="connsiteY3" fmla="*/ 349967 h 349967"/>
                    <a:gd name="connsiteX4" fmla="*/ 0 w 843393"/>
                    <a:gd name="connsiteY4" fmla="*/ 129730 h 349967"/>
                    <a:gd name="connsiteX0" fmla="*/ 633 w 839618"/>
                    <a:gd name="connsiteY0" fmla="*/ 0 h 378628"/>
                    <a:gd name="connsiteX1" fmla="*/ 837414 w 839618"/>
                    <a:gd name="connsiteY1" fmla="*/ 28661 h 378628"/>
                    <a:gd name="connsiteX2" fmla="*/ 839618 w 839618"/>
                    <a:gd name="connsiteY2" fmla="*/ 171288 h 378628"/>
                    <a:gd name="connsiteX3" fmla="*/ 372 w 839618"/>
                    <a:gd name="connsiteY3" fmla="*/ 378628 h 378628"/>
                    <a:gd name="connsiteX4" fmla="*/ 633 w 839618"/>
                    <a:gd name="connsiteY4" fmla="*/ 0 h 378628"/>
                    <a:gd name="connsiteX0" fmla="*/ 0 w 838985"/>
                    <a:gd name="connsiteY0" fmla="*/ 0 h 171288"/>
                    <a:gd name="connsiteX1" fmla="*/ 836781 w 838985"/>
                    <a:gd name="connsiteY1" fmla="*/ 28661 h 171288"/>
                    <a:gd name="connsiteX2" fmla="*/ 838985 w 838985"/>
                    <a:gd name="connsiteY2" fmla="*/ 171288 h 171288"/>
                    <a:gd name="connsiteX3" fmla="*/ 5910 w 838985"/>
                    <a:gd name="connsiteY3" fmla="*/ 98051 h 171288"/>
                    <a:gd name="connsiteX4" fmla="*/ 0 w 838985"/>
                    <a:gd name="connsiteY4" fmla="*/ 0 h 171288"/>
                    <a:gd name="connsiteX0" fmla="*/ 0 w 838544"/>
                    <a:gd name="connsiteY0" fmla="*/ 0 h 178076"/>
                    <a:gd name="connsiteX1" fmla="*/ 836781 w 838544"/>
                    <a:gd name="connsiteY1" fmla="*/ 28661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111627 h 178076"/>
                    <a:gd name="connsiteX4" fmla="*/ 0 w 838544"/>
                    <a:gd name="connsiteY4" fmla="*/ 0 h 178076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062 w 833696"/>
                    <a:gd name="connsiteY3" fmla="*/ 109365 h 175814"/>
                    <a:gd name="connsiteX4" fmla="*/ 0 w 833696"/>
                    <a:gd name="connsiteY4" fmla="*/ 0 h 175814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503 w 833696"/>
                    <a:gd name="connsiteY3" fmla="*/ 122942 h 175814"/>
                    <a:gd name="connsiteX4" fmla="*/ 0 w 833696"/>
                    <a:gd name="connsiteY4" fmla="*/ 0 h 175814"/>
                    <a:gd name="connsiteX0" fmla="*/ 0 w 832815"/>
                    <a:gd name="connsiteY0" fmla="*/ 0 h 171288"/>
                    <a:gd name="connsiteX1" fmla="*/ 831933 w 832815"/>
                    <a:gd name="connsiteY1" fmla="*/ 6034 h 171288"/>
                    <a:gd name="connsiteX2" fmla="*/ 832815 w 832815"/>
                    <a:gd name="connsiteY2" fmla="*/ 171288 h 171288"/>
                    <a:gd name="connsiteX3" fmla="*/ 1503 w 832815"/>
                    <a:gd name="connsiteY3" fmla="*/ 122942 h 171288"/>
                    <a:gd name="connsiteX4" fmla="*/ 0 w 832815"/>
                    <a:gd name="connsiteY4" fmla="*/ 0 h 171288"/>
                    <a:gd name="connsiteX0" fmla="*/ 0 w 832815"/>
                    <a:gd name="connsiteY0" fmla="*/ 7542 h 178830"/>
                    <a:gd name="connsiteX1" fmla="*/ 831051 w 832815"/>
                    <a:gd name="connsiteY1" fmla="*/ 0 h 178830"/>
                    <a:gd name="connsiteX2" fmla="*/ 832815 w 832815"/>
                    <a:gd name="connsiteY2" fmla="*/ 178830 h 178830"/>
                    <a:gd name="connsiteX3" fmla="*/ 1503 w 832815"/>
                    <a:gd name="connsiteY3" fmla="*/ 130484 h 178830"/>
                    <a:gd name="connsiteX4" fmla="*/ 0 w 832815"/>
                    <a:gd name="connsiteY4" fmla="*/ 7542 h 178830"/>
                    <a:gd name="connsiteX0" fmla="*/ 4841 w 831485"/>
                    <a:gd name="connsiteY0" fmla="*/ 48270 h 178830"/>
                    <a:gd name="connsiteX1" fmla="*/ 829721 w 831485"/>
                    <a:gd name="connsiteY1" fmla="*/ 0 h 178830"/>
                    <a:gd name="connsiteX2" fmla="*/ 831485 w 831485"/>
                    <a:gd name="connsiteY2" fmla="*/ 178830 h 178830"/>
                    <a:gd name="connsiteX3" fmla="*/ 173 w 831485"/>
                    <a:gd name="connsiteY3" fmla="*/ 130484 h 178830"/>
                    <a:gd name="connsiteX4" fmla="*/ 4841 w 831485"/>
                    <a:gd name="connsiteY4" fmla="*/ 48270 h 178830"/>
                    <a:gd name="connsiteX0" fmla="*/ 4841 w 831485"/>
                    <a:gd name="connsiteY0" fmla="*/ 7542 h 138102"/>
                    <a:gd name="connsiteX1" fmla="*/ 829721 w 831485"/>
                    <a:gd name="connsiteY1" fmla="*/ 0 h 138102"/>
                    <a:gd name="connsiteX2" fmla="*/ 831485 w 831485"/>
                    <a:gd name="connsiteY2" fmla="*/ 138102 h 138102"/>
                    <a:gd name="connsiteX3" fmla="*/ 173 w 831485"/>
                    <a:gd name="connsiteY3" fmla="*/ 89756 h 138102"/>
                    <a:gd name="connsiteX4" fmla="*/ 4841 w 831485"/>
                    <a:gd name="connsiteY4" fmla="*/ 7542 h 138102"/>
                    <a:gd name="connsiteX0" fmla="*/ 4841 w 831485"/>
                    <a:gd name="connsiteY0" fmla="*/ 7542 h 89756"/>
                    <a:gd name="connsiteX1" fmla="*/ 829721 w 831485"/>
                    <a:gd name="connsiteY1" fmla="*/ 0 h 89756"/>
                    <a:gd name="connsiteX2" fmla="*/ 831485 w 831485"/>
                    <a:gd name="connsiteY2" fmla="*/ 83797 h 89756"/>
                    <a:gd name="connsiteX3" fmla="*/ 173 w 831485"/>
                    <a:gd name="connsiteY3" fmla="*/ 89756 h 89756"/>
                    <a:gd name="connsiteX4" fmla="*/ 4841 w 831485"/>
                    <a:gd name="connsiteY4" fmla="*/ 7542 h 89756"/>
                    <a:gd name="connsiteX0" fmla="*/ 0 w 826644"/>
                    <a:gd name="connsiteY0" fmla="*/ 7542 h 83797"/>
                    <a:gd name="connsiteX1" fmla="*/ 824880 w 826644"/>
                    <a:gd name="connsiteY1" fmla="*/ 0 h 83797"/>
                    <a:gd name="connsiteX2" fmla="*/ 826644 w 826644"/>
                    <a:gd name="connsiteY2" fmla="*/ 83797 h 83797"/>
                    <a:gd name="connsiteX3" fmla="*/ 621 w 826644"/>
                    <a:gd name="connsiteY3" fmla="*/ 78443 h 83797"/>
                    <a:gd name="connsiteX4" fmla="*/ 0 w 826644"/>
                    <a:gd name="connsiteY4" fmla="*/ 7542 h 83797"/>
                    <a:gd name="connsiteX0" fmla="*/ 2699 w 826258"/>
                    <a:gd name="connsiteY0" fmla="*/ 34694 h 83797"/>
                    <a:gd name="connsiteX1" fmla="*/ 824494 w 826258"/>
                    <a:gd name="connsiteY1" fmla="*/ 0 h 83797"/>
                    <a:gd name="connsiteX2" fmla="*/ 826258 w 826258"/>
                    <a:gd name="connsiteY2" fmla="*/ 83797 h 83797"/>
                    <a:gd name="connsiteX3" fmla="*/ 235 w 826258"/>
                    <a:gd name="connsiteY3" fmla="*/ 78443 h 83797"/>
                    <a:gd name="connsiteX4" fmla="*/ 2699 w 826258"/>
                    <a:gd name="connsiteY4" fmla="*/ 34694 h 83797"/>
                    <a:gd name="connsiteX0" fmla="*/ 2699 w 826258"/>
                    <a:gd name="connsiteY0" fmla="*/ 16593 h 83797"/>
                    <a:gd name="connsiteX1" fmla="*/ 824494 w 826258"/>
                    <a:gd name="connsiteY1" fmla="*/ 0 h 83797"/>
                    <a:gd name="connsiteX2" fmla="*/ 826258 w 826258"/>
                    <a:gd name="connsiteY2" fmla="*/ 83797 h 83797"/>
                    <a:gd name="connsiteX3" fmla="*/ 235 w 826258"/>
                    <a:gd name="connsiteY3" fmla="*/ 78443 h 83797"/>
                    <a:gd name="connsiteX4" fmla="*/ 2699 w 826258"/>
                    <a:gd name="connsiteY4" fmla="*/ 16593 h 83797"/>
                    <a:gd name="connsiteX0" fmla="*/ 1858 w 825417"/>
                    <a:gd name="connsiteY0" fmla="*/ 16593 h 83797"/>
                    <a:gd name="connsiteX1" fmla="*/ 823653 w 825417"/>
                    <a:gd name="connsiteY1" fmla="*/ 0 h 83797"/>
                    <a:gd name="connsiteX2" fmla="*/ 825417 w 825417"/>
                    <a:gd name="connsiteY2" fmla="*/ 83797 h 83797"/>
                    <a:gd name="connsiteX3" fmla="*/ 276 w 825417"/>
                    <a:gd name="connsiteY3" fmla="*/ 67129 h 83797"/>
                    <a:gd name="connsiteX4" fmla="*/ 1858 w 825417"/>
                    <a:gd name="connsiteY4" fmla="*/ 16593 h 83797"/>
                    <a:gd name="connsiteX0" fmla="*/ 1858 w 825417"/>
                    <a:gd name="connsiteY0" fmla="*/ 16593 h 83797"/>
                    <a:gd name="connsiteX1" fmla="*/ 823653 w 825417"/>
                    <a:gd name="connsiteY1" fmla="*/ 0 h 83797"/>
                    <a:gd name="connsiteX2" fmla="*/ 825417 w 825417"/>
                    <a:gd name="connsiteY2" fmla="*/ 83797 h 83797"/>
                    <a:gd name="connsiteX3" fmla="*/ 276 w 825417"/>
                    <a:gd name="connsiteY3" fmla="*/ 76180 h 83797"/>
                    <a:gd name="connsiteX4" fmla="*/ 1858 w 825417"/>
                    <a:gd name="connsiteY4" fmla="*/ 16593 h 83797"/>
                    <a:gd name="connsiteX0" fmla="*/ 1582 w 825141"/>
                    <a:gd name="connsiteY0" fmla="*/ 16593 h 83797"/>
                    <a:gd name="connsiteX1" fmla="*/ 823377 w 825141"/>
                    <a:gd name="connsiteY1" fmla="*/ 0 h 83797"/>
                    <a:gd name="connsiteX2" fmla="*/ 825141 w 825141"/>
                    <a:gd name="connsiteY2" fmla="*/ 83797 h 83797"/>
                    <a:gd name="connsiteX3" fmla="*/ 0 w 825141"/>
                    <a:gd name="connsiteY3" fmla="*/ 76180 h 83797"/>
                    <a:gd name="connsiteX4" fmla="*/ 1582 w 825141"/>
                    <a:gd name="connsiteY4" fmla="*/ 16593 h 83797"/>
                    <a:gd name="connsiteX0" fmla="*/ 133 w 825455"/>
                    <a:gd name="connsiteY0" fmla="*/ 14329 h 83797"/>
                    <a:gd name="connsiteX1" fmla="*/ 823691 w 825455"/>
                    <a:gd name="connsiteY1" fmla="*/ 0 h 83797"/>
                    <a:gd name="connsiteX2" fmla="*/ 825455 w 825455"/>
                    <a:gd name="connsiteY2" fmla="*/ 83797 h 83797"/>
                    <a:gd name="connsiteX3" fmla="*/ 314 w 825455"/>
                    <a:gd name="connsiteY3" fmla="*/ 76180 h 83797"/>
                    <a:gd name="connsiteX4" fmla="*/ 133 w 825455"/>
                    <a:gd name="connsiteY4" fmla="*/ 14329 h 83797"/>
                    <a:gd name="connsiteX0" fmla="*/ 133 w 825455"/>
                    <a:gd name="connsiteY0" fmla="*/ 14329 h 106425"/>
                    <a:gd name="connsiteX1" fmla="*/ 823691 w 825455"/>
                    <a:gd name="connsiteY1" fmla="*/ 0 h 106425"/>
                    <a:gd name="connsiteX2" fmla="*/ 825455 w 825455"/>
                    <a:gd name="connsiteY2" fmla="*/ 106425 h 106425"/>
                    <a:gd name="connsiteX3" fmla="*/ 314 w 825455"/>
                    <a:gd name="connsiteY3" fmla="*/ 76180 h 106425"/>
                    <a:gd name="connsiteX4" fmla="*/ 133 w 825455"/>
                    <a:gd name="connsiteY4" fmla="*/ 14329 h 106425"/>
                    <a:gd name="connsiteX0" fmla="*/ 133 w 825455"/>
                    <a:gd name="connsiteY0" fmla="*/ 752 h 92848"/>
                    <a:gd name="connsiteX1" fmla="*/ 823691 w 825455"/>
                    <a:gd name="connsiteY1" fmla="*/ 0 h 92848"/>
                    <a:gd name="connsiteX2" fmla="*/ 825455 w 825455"/>
                    <a:gd name="connsiteY2" fmla="*/ 92848 h 92848"/>
                    <a:gd name="connsiteX3" fmla="*/ 314 w 825455"/>
                    <a:gd name="connsiteY3" fmla="*/ 62603 h 92848"/>
                    <a:gd name="connsiteX4" fmla="*/ 133 w 825455"/>
                    <a:gd name="connsiteY4" fmla="*/ 752 h 92848"/>
                    <a:gd name="connsiteX0" fmla="*/ 133 w 825455"/>
                    <a:gd name="connsiteY0" fmla="*/ 5277 h 97373"/>
                    <a:gd name="connsiteX1" fmla="*/ 824573 w 825455"/>
                    <a:gd name="connsiteY1" fmla="*/ 0 h 97373"/>
                    <a:gd name="connsiteX2" fmla="*/ 825455 w 825455"/>
                    <a:gd name="connsiteY2" fmla="*/ 97373 h 97373"/>
                    <a:gd name="connsiteX3" fmla="*/ 314 w 825455"/>
                    <a:gd name="connsiteY3" fmla="*/ 67128 h 97373"/>
                    <a:gd name="connsiteX4" fmla="*/ 133 w 825455"/>
                    <a:gd name="connsiteY4" fmla="*/ 5277 h 97373"/>
                    <a:gd name="connsiteX0" fmla="*/ 133 w 825455"/>
                    <a:gd name="connsiteY0" fmla="*/ 7539 h 99635"/>
                    <a:gd name="connsiteX1" fmla="*/ 824132 w 825455"/>
                    <a:gd name="connsiteY1" fmla="*/ 0 h 99635"/>
                    <a:gd name="connsiteX2" fmla="*/ 825455 w 825455"/>
                    <a:gd name="connsiteY2" fmla="*/ 99635 h 99635"/>
                    <a:gd name="connsiteX3" fmla="*/ 314 w 825455"/>
                    <a:gd name="connsiteY3" fmla="*/ 69390 h 99635"/>
                    <a:gd name="connsiteX4" fmla="*/ 133 w 825455"/>
                    <a:gd name="connsiteY4" fmla="*/ 7539 h 99635"/>
                    <a:gd name="connsiteX0" fmla="*/ 133 w 825455"/>
                    <a:gd name="connsiteY0" fmla="*/ 7539 h 78516"/>
                    <a:gd name="connsiteX1" fmla="*/ 824132 w 825455"/>
                    <a:gd name="connsiteY1" fmla="*/ 0 h 78516"/>
                    <a:gd name="connsiteX2" fmla="*/ 825455 w 825455"/>
                    <a:gd name="connsiteY2" fmla="*/ 78516 h 78516"/>
                    <a:gd name="connsiteX3" fmla="*/ 314 w 825455"/>
                    <a:gd name="connsiteY3" fmla="*/ 69390 h 78516"/>
                    <a:gd name="connsiteX4" fmla="*/ 133 w 825455"/>
                    <a:gd name="connsiteY4" fmla="*/ 7539 h 78516"/>
                    <a:gd name="connsiteX0" fmla="*/ 133 w 825455"/>
                    <a:gd name="connsiteY0" fmla="*/ 0 h 70977"/>
                    <a:gd name="connsiteX1" fmla="*/ 824132 w 825455"/>
                    <a:gd name="connsiteY1" fmla="*/ 19614 h 70977"/>
                    <a:gd name="connsiteX2" fmla="*/ 825455 w 825455"/>
                    <a:gd name="connsiteY2" fmla="*/ 70977 h 70977"/>
                    <a:gd name="connsiteX3" fmla="*/ 314 w 825455"/>
                    <a:gd name="connsiteY3" fmla="*/ 61851 h 70977"/>
                    <a:gd name="connsiteX4" fmla="*/ 133 w 825455"/>
                    <a:gd name="connsiteY4" fmla="*/ 0 h 70977"/>
                    <a:gd name="connsiteX0" fmla="*/ 224315 w 1049637"/>
                    <a:gd name="connsiteY0" fmla="*/ 0 h 70977"/>
                    <a:gd name="connsiteX1" fmla="*/ 1048314 w 1049637"/>
                    <a:gd name="connsiteY1" fmla="*/ 19614 h 70977"/>
                    <a:gd name="connsiteX2" fmla="*/ 1049637 w 1049637"/>
                    <a:gd name="connsiteY2" fmla="*/ 70977 h 70977"/>
                    <a:gd name="connsiteX3" fmla="*/ 0 w 1049637"/>
                    <a:gd name="connsiteY3" fmla="*/ 64868 h 70977"/>
                    <a:gd name="connsiteX4" fmla="*/ 224315 w 1049637"/>
                    <a:gd name="connsiteY4" fmla="*/ 0 h 70977"/>
                    <a:gd name="connsiteX0" fmla="*/ 407 w 1049637"/>
                    <a:gd name="connsiteY0" fmla="*/ 10556 h 51363"/>
                    <a:gd name="connsiteX1" fmla="*/ 1048314 w 1049637"/>
                    <a:gd name="connsiteY1" fmla="*/ 0 h 51363"/>
                    <a:gd name="connsiteX2" fmla="*/ 1049637 w 1049637"/>
                    <a:gd name="connsiteY2" fmla="*/ 51363 h 51363"/>
                    <a:gd name="connsiteX3" fmla="*/ 0 w 1049637"/>
                    <a:gd name="connsiteY3" fmla="*/ 45254 h 51363"/>
                    <a:gd name="connsiteX4" fmla="*/ 407 w 1049637"/>
                    <a:gd name="connsiteY4" fmla="*/ 10556 h 51363"/>
                    <a:gd name="connsiteX0" fmla="*/ 148 w 1049819"/>
                    <a:gd name="connsiteY0" fmla="*/ 15081 h 51363"/>
                    <a:gd name="connsiteX1" fmla="*/ 1048496 w 1049819"/>
                    <a:gd name="connsiteY1" fmla="*/ 0 h 51363"/>
                    <a:gd name="connsiteX2" fmla="*/ 1049819 w 1049819"/>
                    <a:gd name="connsiteY2" fmla="*/ 51363 h 51363"/>
                    <a:gd name="connsiteX3" fmla="*/ 182 w 1049819"/>
                    <a:gd name="connsiteY3" fmla="*/ 45254 h 51363"/>
                    <a:gd name="connsiteX4" fmla="*/ 148 w 1049819"/>
                    <a:gd name="connsiteY4" fmla="*/ 15081 h 51363"/>
                    <a:gd name="connsiteX0" fmla="*/ 148 w 1049819"/>
                    <a:gd name="connsiteY0" fmla="*/ 3767 h 51363"/>
                    <a:gd name="connsiteX1" fmla="*/ 1048496 w 1049819"/>
                    <a:gd name="connsiteY1" fmla="*/ 0 h 51363"/>
                    <a:gd name="connsiteX2" fmla="*/ 1049819 w 1049819"/>
                    <a:gd name="connsiteY2" fmla="*/ 51363 h 51363"/>
                    <a:gd name="connsiteX3" fmla="*/ 182 w 1049819"/>
                    <a:gd name="connsiteY3" fmla="*/ 45254 h 51363"/>
                    <a:gd name="connsiteX4" fmla="*/ 148 w 1049819"/>
                    <a:gd name="connsiteY4" fmla="*/ 3767 h 51363"/>
                    <a:gd name="connsiteX0" fmla="*/ 7553 w 1057224"/>
                    <a:gd name="connsiteY0" fmla="*/ 3767 h 51363"/>
                    <a:gd name="connsiteX1" fmla="*/ 1055901 w 1057224"/>
                    <a:gd name="connsiteY1" fmla="*/ 0 h 51363"/>
                    <a:gd name="connsiteX2" fmla="*/ 1057224 w 1057224"/>
                    <a:gd name="connsiteY2" fmla="*/ 51363 h 51363"/>
                    <a:gd name="connsiteX3" fmla="*/ 7587 w 1057224"/>
                    <a:gd name="connsiteY3" fmla="*/ 45254 h 51363"/>
                    <a:gd name="connsiteX4" fmla="*/ 7553 w 1057224"/>
                    <a:gd name="connsiteY4" fmla="*/ 3767 h 51363"/>
                    <a:gd name="connsiteX0" fmla="*/ 0 w 1049671"/>
                    <a:gd name="connsiteY0" fmla="*/ 3767 h 51363"/>
                    <a:gd name="connsiteX1" fmla="*/ 1048348 w 1049671"/>
                    <a:gd name="connsiteY1" fmla="*/ 0 h 51363"/>
                    <a:gd name="connsiteX2" fmla="*/ 1049671 w 1049671"/>
                    <a:gd name="connsiteY2" fmla="*/ 51363 h 51363"/>
                    <a:gd name="connsiteX3" fmla="*/ 34 w 1049671"/>
                    <a:gd name="connsiteY3" fmla="*/ 45254 h 51363"/>
                    <a:gd name="connsiteX4" fmla="*/ 0 w 1049671"/>
                    <a:gd name="connsiteY4" fmla="*/ 3767 h 51363"/>
                    <a:gd name="connsiteX0" fmla="*/ 0 w 1049671"/>
                    <a:gd name="connsiteY0" fmla="*/ 8292 h 51363"/>
                    <a:gd name="connsiteX1" fmla="*/ 1048348 w 1049671"/>
                    <a:gd name="connsiteY1" fmla="*/ 0 h 51363"/>
                    <a:gd name="connsiteX2" fmla="*/ 1049671 w 1049671"/>
                    <a:gd name="connsiteY2" fmla="*/ 51363 h 51363"/>
                    <a:gd name="connsiteX3" fmla="*/ 34 w 1049671"/>
                    <a:gd name="connsiteY3" fmla="*/ 45254 h 51363"/>
                    <a:gd name="connsiteX4" fmla="*/ 0 w 1049671"/>
                    <a:gd name="connsiteY4" fmla="*/ 8292 h 51363"/>
                    <a:gd name="connsiteX0" fmla="*/ 0 w 1049671"/>
                    <a:gd name="connsiteY0" fmla="*/ 1504 h 44575"/>
                    <a:gd name="connsiteX1" fmla="*/ 1048789 w 1049671"/>
                    <a:gd name="connsiteY1" fmla="*/ 0 h 44575"/>
                    <a:gd name="connsiteX2" fmla="*/ 1049671 w 1049671"/>
                    <a:gd name="connsiteY2" fmla="*/ 44575 h 44575"/>
                    <a:gd name="connsiteX3" fmla="*/ 34 w 1049671"/>
                    <a:gd name="connsiteY3" fmla="*/ 38466 h 44575"/>
                    <a:gd name="connsiteX4" fmla="*/ 0 w 1049671"/>
                    <a:gd name="connsiteY4" fmla="*/ 1504 h 44575"/>
                    <a:gd name="connsiteX0" fmla="*/ 0 w 1050112"/>
                    <a:gd name="connsiteY0" fmla="*/ 1504 h 46837"/>
                    <a:gd name="connsiteX1" fmla="*/ 1048789 w 1050112"/>
                    <a:gd name="connsiteY1" fmla="*/ 0 h 46837"/>
                    <a:gd name="connsiteX2" fmla="*/ 1050112 w 1050112"/>
                    <a:gd name="connsiteY2" fmla="*/ 46837 h 46837"/>
                    <a:gd name="connsiteX3" fmla="*/ 34 w 1050112"/>
                    <a:gd name="connsiteY3" fmla="*/ 38466 h 46837"/>
                    <a:gd name="connsiteX4" fmla="*/ 0 w 1050112"/>
                    <a:gd name="connsiteY4" fmla="*/ 1504 h 4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0112" h="46837">
                      <a:moveTo>
                        <a:pt x="0" y="1504"/>
                      </a:moveTo>
                      <a:lnTo>
                        <a:pt x="1048789" y="0"/>
                      </a:lnTo>
                      <a:cubicBezTo>
                        <a:pt x="1050111" y="56593"/>
                        <a:pt x="1048790" y="-9756"/>
                        <a:pt x="1050112" y="46837"/>
                      </a:cubicBezTo>
                      <a:lnTo>
                        <a:pt x="34" y="38466"/>
                      </a:lnTo>
                      <a:cubicBezTo>
                        <a:pt x="23" y="24637"/>
                        <a:pt x="11" y="15333"/>
                        <a:pt x="0" y="1504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Frutiger LT Com 55 Roman"/>
                  </a:endParaRPr>
                </a:p>
              </p:txBody>
            </p:sp>
            <p:sp>
              <p:nvSpPr>
                <p:cNvPr id="40" name="Rectangle 118">
                  <a:extLst>
                    <a:ext uri="{FF2B5EF4-FFF2-40B4-BE49-F238E27FC236}">
                      <a16:creationId xmlns:a16="http://schemas.microsoft.com/office/drawing/2014/main" id="{6D7366AF-ED69-4F12-B9DE-4E47FD38A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20000" flipH="1">
                  <a:off x="5672382" y="2309547"/>
                  <a:ext cx="311817" cy="667493"/>
                </a:xfrm>
                <a:custGeom>
                  <a:avLst/>
                  <a:gdLst>
                    <a:gd name="T0" fmla="*/ 26538 w 627786"/>
                    <a:gd name="T1" fmla="*/ 2407 h 1626184"/>
                    <a:gd name="T2" fmla="*/ 627418 w 627786"/>
                    <a:gd name="T3" fmla="*/ 0 h 1626184"/>
                    <a:gd name="T4" fmla="*/ 627260 w 627786"/>
                    <a:gd name="T5" fmla="*/ 1624176 h 1626184"/>
                    <a:gd name="T6" fmla="*/ 26538 w 627786"/>
                    <a:gd name="T7" fmla="*/ 1620407 h 1626184"/>
                    <a:gd name="T8" fmla="*/ 6947 w 627786"/>
                    <a:gd name="T9" fmla="*/ 1212167 h 1626184"/>
                    <a:gd name="T10" fmla="*/ 26 w 627786"/>
                    <a:gd name="T11" fmla="*/ 728829 h 1626184"/>
                    <a:gd name="T12" fmla="*/ 7393 w 627786"/>
                    <a:gd name="T13" fmla="*/ 381645 h 1626184"/>
                    <a:gd name="T14" fmla="*/ 26538 w 627786"/>
                    <a:gd name="T15" fmla="*/ 2407 h 16261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27786" h="1626184">
                      <a:moveTo>
                        <a:pt x="26555" y="2408"/>
                      </a:moveTo>
                      <a:lnTo>
                        <a:pt x="627786" y="0"/>
                      </a:lnTo>
                      <a:cubicBezTo>
                        <a:pt x="627733" y="542061"/>
                        <a:pt x="627681" y="1084123"/>
                        <a:pt x="627628" y="1626184"/>
                      </a:cubicBezTo>
                      <a:lnTo>
                        <a:pt x="26555" y="1622408"/>
                      </a:lnTo>
                      <a:cubicBezTo>
                        <a:pt x="16864" y="1449015"/>
                        <a:pt x="14558" y="1430461"/>
                        <a:pt x="6952" y="1213664"/>
                      </a:cubicBezTo>
                      <a:cubicBezTo>
                        <a:pt x="2899" y="1065692"/>
                        <a:pt x="-320" y="864739"/>
                        <a:pt x="26" y="729732"/>
                      </a:cubicBezTo>
                      <a:cubicBezTo>
                        <a:pt x="372" y="594725"/>
                        <a:pt x="3345" y="504145"/>
                        <a:pt x="7398" y="382117"/>
                      </a:cubicBezTo>
                      <a:cubicBezTo>
                        <a:pt x="16006" y="237358"/>
                        <a:pt x="9780" y="244573"/>
                        <a:pt x="26555" y="2408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Rectangle 118">
                  <a:extLst>
                    <a:ext uri="{FF2B5EF4-FFF2-40B4-BE49-F238E27FC236}">
                      <a16:creationId xmlns:a16="http://schemas.microsoft.com/office/drawing/2014/main" id="{53AC2973-3125-4F79-94EE-1AD222B195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2111" flipH="1">
                  <a:off x="8113951" y="2606431"/>
                  <a:ext cx="307558" cy="739446"/>
                </a:xfrm>
                <a:custGeom>
                  <a:avLst/>
                  <a:gdLst>
                    <a:gd name="T0" fmla="*/ 2287 w 619460"/>
                    <a:gd name="T1" fmla="*/ 3372 h 1800421"/>
                    <a:gd name="T2" fmla="*/ 617605 w 619460"/>
                    <a:gd name="T3" fmla="*/ 0 h 1800421"/>
                    <a:gd name="T4" fmla="*/ 603840 w 619460"/>
                    <a:gd name="T5" fmla="*/ 417705 h 1800421"/>
                    <a:gd name="T6" fmla="*/ 599360 w 619460"/>
                    <a:gd name="T7" fmla="*/ 859747 h 1800421"/>
                    <a:gd name="T8" fmla="*/ 603942 w 619460"/>
                    <a:gd name="T9" fmla="*/ 1390783 h 1800421"/>
                    <a:gd name="T10" fmla="*/ 617605 w 619460"/>
                    <a:gd name="T11" fmla="*/ 1804133 h 1800421"/>
                    <a:gd name="T12" fmla="*/ 0 w 619460"/>
                    <a:gd name="T13" fmla="*/ 1804554 h 1800421"/>
                    <a:gd name="T14" fmla="*/ 2287 w 619460"/>
                    <a:gd name="T15" fmla="*/ 3372 h 18004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19460" h="1800421">
                      <a:moveTo>
                        <a:pt x="2293" y="3367"/>
                      </a:moveTo>
                      <a:lnTo>
                        <a:pt x="619460" y="0"/>
                      </a:lnTo>
                      <a:cubicBezTo>
                        <a:pt x="612708" y="283503"/>
                        <a:pt x="607086" y="345230"/>
                        <a:pt x="605654" y="416748"/>
                      </a:cubicBezTo>
                      <a:cubicBezTo>
                        <a:pt x="604632" y="565794"/>
                        <a:pt x="604941" y="652242"/>
                        <a:pt x="601160" y="857778"/>
                      </a:cubicBezTo>
                      <a:cubicBezTo>
                        <a:pt x="598169" y="1118006"/>
                        <a:pt x="603987" y="1249322"/>
                        <a:pt x="605756" y="1387597"/>
                      </a:cubicBezTo>
                      <a:cubicBezTo>
                        <a:pt x="608643" y="1547407"/>
                        <a:pt x="613163" y="1628996"/>
                        <a:pt x="619460" y="1800000"/>
                      </a:cubicBezTo>
                      <a:lnTo>
                        <a:pt x="0" y="1800421"/>
                      </a:lnTo>
                      <a:cubicBezTo>
                        <a:pt x="764" y="1201403"/>
                        <a:pt x="1529" y="602385"/>
                        <a:pt x="2293" y="3367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" name="Rechteck 64">
            <a:extLst>
              <a:ext uri="{FF2B5EF4-FFF2-40B4-BE49-F238E27FC236}">
                <a16:creationId xmlns:a16="http://schemas.microsoft.com/office/drawing/2014/main" id="{A0CD0411-FCFB-4865-809A-B6E22CA3198B}"/>
              </a:ext>
            </a:extLst>
          </p:cNvPr>
          <p:cNvSpPr/>
          <p:nvPr/>
        </p:nvSpPr>
        <p:spPr>
          <a:xfrm>
            <a:off x="3578168" y="813145"/>
            <a:ext cx="645624" cy="81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Pre-Amplifier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Yb:LuAG</a:t>
            </a:r>
            <a:b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Rechteck 64">
            <a:extLst>
              <a:ext uri="{FF2B5EF4-FFF2-40B4-BE49-F238E27FC236}">
                <a16:creationId xmlns:a16="http://schemas.microsoft.com/office/drawing/2014/main" id="{7B3B9464-1EC9-4BA5-9C6E-64CA8347B734}"/>
              </a:ext>
            </a:extLst>
          </p:cNvPr>
          <p:cNvSpPr/>
          <p:nvPr/>
        </p:nvSpPr>
        <p:spPr>
          <a:xfrm>
            <a:off x="2858088" y="822289"/>
            <a:ext cx="645624" cy="814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fast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AOM</a:t>
            </a:r>
          </a:p>
        </p:txBody>
      </p:sp>
      <p:sp>
        <p:nvSpPr>
          <p:cNvPr id="94" name="Rechteck 64">
            <a:extLst>
              <a:ext uri="{FF2B5EF4-FFF2-40B4-BE49-F238E27FC236}">
                <a16:creationId xmlns:a16="http://schemas.microsoft.com/office/drawing/2014/main" id="{E3BC6A63-E305-41AD-B6AC-D6F82DAFE9DE}"/>
              </a:ext>
            </a:extLst>
          </p:cNvPr>
          <p:cNvSpPr/>
          <p:nvPr/>
        </p:nvSpPr>
        <p:spPr>
          <a:xfrm>
            <a:off x="5942240" y="822289"/>
            <a:ext cx="645624" cy="814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slow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AOM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9841FA4-84E5-419F-A363-E3D5E2FBCB91}"/>
              </a:ext>
            </a:extLst>
          </p:cNvPr>
          <p:cNvCxnSpPr>
            <a:cxnSpLocks/>
          </p:cNvCxnSpPr>
          <p:nvPr/>
        </p:nvCxnSpPr>
        <p:spPr>
          <a:xfrm>
            <a:off x="2693336" y="1318068"/>
            <a:ext cx="0" cy="1924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E1E1F56-2AB5-42F4-A716-2BB7A19F49FB}"/>
              </a:ext>
            </a:extLst>
          </p:cNvPr>
          <p:cNvCxnSpPr/>
          <p:nvPr/>
        </p:nvCxnSpPr>
        <p:spPr>
          <a:xfrm>
            <a:off x="4367808" y="1280374"/>
            <a:ext cx="0" cy="1924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B384AC8-337E-41EC-9C5B-C316F53D1C54}"/>
              </a:ext>
            </a:extLst>
          </p:cNvPr>
          <p:cNvCxnSpPr/>
          <p:nvPr/>
        </p:nvCxnSpPr>
        <p:spPr>
          <a:xfrm>
            <a:off x="9198440" y="1305876"/>
            <a:ext cx="0" cy="1924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hteck 6">
            <a:extLst>
              <a:ext uri="{FF2B5EF4-FFF2-40B4-BE49-F238E27FC236}">
                <a16:creationId xmlns:a16="http://schemas.microsoft.com/office/drawing/2014/main" id="{696B5C35-06A6-4B67-931A-97249995DBB2}"/>
              </a:ext>
            </a:extLst>
          </p:cNvPr>
          <p:cNvSpPr/>
          <p:nvPr/>
        </p:nvSpPr>
        <p:spPr>
          <a:xfrm>
            <a:off x="5051994" y="4725145"/>
            <a:ext cx="1548063" cy="2024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AB11928-7B39-484B-987B-84A0C2CB74B8}"/>
              </a:ext>
            </a:extLst>
          </p:cNvPr>
          <p:cNvSpPr/>
          <p:nvPr/>
        </p:nvSpPr>
        <p:spPr>
          <a:xfrm>
            <a:off x="5221158" y="4760536"/>
            <a:ext cx="1226619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Cavity-stabilized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CW laser (ECDL)</a:t>
            </a:r>
            <a:endParaRPr lang="en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25279FEE-F9B7-4800-8707-0D13F47BF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59" y="5217808"/>
            <a:ext cx="1205777" cy="1486945"/>
          </a:xfrm>
          <a:prstGeom prst="rect">
            <a:avLst/>
          </a:prstGeom>
        </p:spPr>
      </p:pic>
      <p:sp>
        <p:nvSpPr>
          <p:cNvPr id="107" name="Arrow: Bent 106">
            <a:extLst>
              <a:ext uri="{FF2B5EF4-FFF2-40B4-BE49-F238E27FC236}">
                <a16:creationId xmlns:a16="http://schemas.microsoft.com/office/drawing/2014/main" id="{FA7EB5E6-8943-4F8F-AA31-A742FA5E7372}"/>
              </a:ext>
            </a:extLst>
          </p:cNvPr>
          <p:cNvSpPr/>
          <p:nvPr/>
        </p:nvSpPr>
        <p:spPr>
          <a:xfrm rot="16200000">
            <a:off x="1202119" y="2369786"/>
            <a:ext cx="1917127" cy="482291"/>
          </a:xfrm>
          <a:prstGeom prst="bentArrow">
            <a:avLst>
              <a:gd name="adj1" fmla="val 19388"/>
              <a:gd name="adj2" fmla="val 20796"/>
              <a:gd name="adj3" fmla="val 25000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08" name="Arrow: Bent 107">
            <a:extLst>
              <a:ext uri="{FF2B5EF4-FFF2-40B4-BE49-F238E27FC236}">
                <a16:creationId xmlns:a16="http://schemas.microsoft.com/office/drawing/2014/main" id="{6D975D04-8509-40C0-8D2F-FD149FD9557B}"/>
              </a:ext>
            </a:extLst>
          </p:cNvPr>
          <p:cNvSpPr/>
          <p:nvPr/>
        </p:nvSpPr>
        <p:spPr>
          <a:xfrm rot="16200000">
            <a:off x="2617158" y="2115490"/>
            <a:ext cx="1917127" cy="1008113"/>
          </a:xfrm>
          <a:prstGeom prst="bentArrow">
            <a:avLst>
              <a:gd name="adj1" fmla="val 8936"/>
              <a:gd name="adj2" fmla="val 9984"/>
              <a:gd name="adj3" fmla="val 12643"/>
              <a:gd name="adj4" fmla="val 1841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09" name="Arrow: Bent 108">
            <a:extLst>
              <a:ext uri="{FF2B5EF4-FFF2-40B4-BE49-F238E27FC236}">
                <a16:creationId xmlns:a16="http://schemas.microsoft.com/office/drawing/2014/main" id="{FEAA1BD4-7640-446E-BA99-AA48A7B7ED14}"/>
              </a:ext>
            </a:extLst>
          </p:cNvPr>
          <p:cNvSpPr/>
          <p:nvPr/>
        </p:nvSpPr>
        <p:spPr>
          <a:xfrm rot="16200000">
            <a:off x="6601175" y="1227817"/>
            <a:ext cx="1917127" cy="2783458"/>
          </a:xfrm>
          <a:prstGeom prst="bentArrow">
            <a:avLst>
              <a:gd name="adj1" fmla="val 4802"/>
              <a:gd name="adj2" fmla="val 5373"/>
              <a:gd name="adj3" fmla="val 7982"/>
              <a:gd name="adj4" fmla="val 972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B7FD94C5-17FD-4328-BF93-D1AEFC190E0A}"/>
              </a:ext>
            </a:extLst>
          </p:cNvPr>
          <p:cNvCxnSpPr>
            <a:stCxn id="99" idx="1"/>
            <a:endCxn id="86" idx="2"/>
          </p:cNvCxnSpPr>
          <p:nvPr/>
        </p:nvCxnSpPr>
        <p:spPr>
          <a:xfrm rot="10800000">
            <a:off x="2676846" y="3821616"/>
            <a:ext cx="2375149" cy="191564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520CCD8D-165F-47D9-B3C6-046083F06361}"/>
              </a:ext>
            </a:extLst>
          </p:cNvPr>
          <p:cNvCxnSpPr>
            <a:cxnSpLocks/>
            <a:stCxn id="99" idx="3"/>
            <a:endCxn id="85" idx="2"/>
          </p:cNvCxnSpPr>
          <p:nvPr/>
        </p:nvCxnSpPr>
        <p:spPr>
          <a:xfrm flipV="1">
            <a:off x="6600056" y="3821615"/>
            <a:ext cx="2629516" cy="191564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C9E456A-0050-461E-AB34-F5ED316DAF11}"/>
              </a:ext>
            </a:extLst>
          </p:cNvPr>
          <p:cNvCxnSpPr>
            <a:endCxn id="89" idx="2"/>
          </p:cNvCxnSpPr>
          <p:nvPr/>
        </p:nvCxnSpPr>
        <p:spPr>
          <a:xfrm flipV="1">
            <a:off x="4367808" y="3813021"/>
            <a:ext cx="13330" cy="1924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hteck 64">
            <a:extLst>
              <a:ext uri="{FF2B5EF4-FFF2-40B4-BE49-F238E27FC236}">
                <a16:creationId xmlns:a16="http://schemas.microsoft.com/office/drawing/2014/main" id="{0A5BBCD9-8EC9-4B18-9ED5-C357DEB00563}"/>
              </a:ext>
            </a:extLst>
          </p:cNvPr>
          <p:cNvSpPr/>
          <p:nvPr/>
        </p:nvSpPr>
        <p:spPr>
          <a:xfrm>
            <a:off x="2354032" y="3212976"/>
            <a:ext cx="645624" cy="608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rgbClr val="000000"/>
                </a:solidFill>
                <a:latin typeface="Calibri" panose="020F0502020204030204" pitchFamily="34" charset="0"/>
              </a:rPr>
              <a:t>Beat </a:t>
            </a:r>
            <a:r>
              <a:rPr lang="de-DE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detection</a:t>
            </a:r>
            <a:endParaRPr lang="de-DE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9" name="Rechteck 64">
            <a:extLst>
              <a:ext uri="{FF2B5EF4-FFF2-40B4-BE49-F238E27FC236}">
                <a16:creationId xmlns:a16="http://schemas.microsoft.com/office/drawing/2014/main" id="{1F8A0D4F-0195-48E5-9A5F-E926E9AA5C20}"/>
              </a:ext>
            </a:extLst>
          </p:cNvPr>
          <p:cNvSpPr/>
          <p:nvPr/>
        </p:nvSpPr>
        <p:spPr>
          <a:xfrm>
            <a:off x="4058326" y="3204382"/>
            <a:ext cx="645624" cy="608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rgbClr val="000000"/>
                </a:solidFill>
                <a:latin typeface="Calibri" panose="020F0502020204030204" pitchFamily="34" charset="0"/>
              </a:rPr>
              <a:t>Beat </a:t>
            </a:r>
            <a:r>
              <a:rPr lang="de-DE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detection</a:t>
            </a:r>
            <a:endParaRPr lang="de-DE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hteck 64">
            <a:extLst>
              <a:ext uri="{FF2B5EF4-FFF2-40B4-BE49-F238E27FC236}">
                <a16:creationId xmlns:a16="http://schemas.microsoft.com/office/drawing/2014/main" id="{746BDA79-9BB9-41D8-BE57-1815AE31F261}"/>
              </a:ext>
            </a:extLst>
          </p:cNvPr>
          <p:cNvSpPr/>
          <p:nvPr/>
        </p:nvSpPr>
        <p:spPr>
          <a:xfrm>
            <a:off x="8906760" y="3212976"/>
            <a:ext cx="645624" cy="608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rgbClr val="000000"/>
                </a:solidFill>
                <a:latin typeface="Calibri" panose="020F0502020204030204" pitchFamily="34" charset="0"/>
              </a:rPr>
              <a:t>Beat </a:t>
            </a:r>
            <a:r>
              <a:rPr lang="de-DE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detection</a:t>
            </a:r>
            <a:endParaRPr lang="de-DE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76C48-3552-4DDA-92DC-47B754E2385F}"/>
              </a:ext>
            </a:extLst>
          </p:cNvPr>
          <p:cNvSpPr/>
          <p:nvPr/>
        </p:nvSpPr>
        <p:spPr>
          <a:xfrm>
            <a:off x="1546160" y="1636389"/>
            <a:ext cx="3978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PZT</a:t>
            </a:r>
          </a:p>
        </p:txBody>
      </p:sp>
      <p:sp>
        <p:nvSpPr>
          <p:cNvPr id="120" name="Rechteck 6">
            <a:extLst>
              <a:ext uri="{FF2B5EF4-FFF2-40B4-BE49-F238E27FC236}">
                <a16:creationId xmlns:a16="http://schemas.microsoft.com/office/drawing/2014/main" id="{F4695860-F9BB-45A8-BA38-7B07E1946F97}"/>
              </a:ext>
            </a:extLst>
          </p:cNvPr>
          <p:cNvSpPr/>
          <p:nvPr/>
        </p:nvSpPr>
        <p:spPr>
          <a:xfrm>
            <a:off x="7220468" y="6022732"/>
            <a:ext cx="1111165" cy="646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0CDF5BF1-30CB-4EAE-9D03-8C6F805E6600}"/>
              </a:ext>
            </a:extLst>
          </p:cNvPr>
          <p:cNvCxnSpPr>
            <a:cxnSpLocks/>
          </p:cNvCxnSpPr>
          <p:nvPr/>
        </p:nvCxnSpPr>
        <p:spPr>
          <a:xfrm>
            <a:off x="6614299" y="6367738"/>
            <a:ext cx="60278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6293783-6EA1-4BBE-B6F8-5BDFA1BD6DF0}"/>
              </a:ext>
            </a:extLst>
          </p:cNvPr>
          <p:cNvSpPr/>
          <p:nvPr/>
        </p:nvSpPr>
        <p:spPr>
          <a:xfrm>
            <a:off x="7336536" y="6084284"/>
            <a:ext cx="1019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frequency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comb</a:t>
            </a:r>
            <a:endParaRPr lang="LID4096" sz="1400" dirty="0"/>
          </a:p>
        </p:txBody>
      </p:sp>
      <p:sp>
        <p:nvSpPr>
          <p:cNvPr id="88" name="Titel 1">
            <a:extLst>
              <a:ext uri="{FF2B5EF4-FFF2-40B4-BE49-F238E27FC236}">
                <a16:creationId xmlns:a16="http://schemas.microsoft.com/office/drawing/2014/main" id="{62409561-46A9-4F39-ADE9-2E72D43B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36" y="4983"/>
            <a:ext cx="4934648" cy="522226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Stabilization of frequency comb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8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3F47E1-FF83-4383-8DBD-943B1F336005}"/>
              </a:ext>
            </a:extLst>
          </p:cNvPr>
          <p:cNvSpPr/>
          <p:nvPr/>
        </p:nvSpPr>
        <p:spPr>
          <a:xfrm>
            <a:off x="3599557" y="5589240"/>
            <a:ext cx="5003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80% of power in carrier at XUV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Less than 20% of signal loss due to phase noise 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39A347F6-87D2-4DF6-B73A-C71453E7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858" y="60430"/>
            <a:ext cx="4934648" cy="522226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Stabilization of frequency comb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546C5C56-A1C5-4E55-A2F0-670C03E81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53" y="692696"/>
            <a:ext cx="6249525" cy="419126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DC921FC-B005-4F05-8DAE-0B984586191C}"/>
              </a:ext>
            </a:extLst>
          </p:cNvPr>
          <p:cNvGrpSpPr/>
          <p:nvPr/>
        </p:nvGrpSpPr>
        <p:grpSpPr>
          <a:xfrm>
            <a:off x="8794424" y="1063896"/>
            <a:ext cx="3278239" cy="1374819"/>
            <a:chOff x="8572499" y="1834634"/>
            <a:chExt cx="3619501" cy="158291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AA512D-131C-49D7-B8E7-B18D9C031372}"/>
                </a:ext>
              </a:extLst>
            </p:cNvPr>
            <p:cNvSpPr txBox="1"/>
            <p:nvPr/>
          </p:nvSpPr>
          <p:spPr>
            <a:xfrm>
              <a:off x="9143998" y="1834634"/>
              <a:ext cx="3048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OFF </a:t>
              </a:r>
              <a:r>
                <a:rPr kumimoji="0" lang="es-ES" sz="1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path</a:t>
              </a:r>
              <a:r>
                <a:rPr kumimoji="0" lang="es-E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s-ES" sz="1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length</a:t>
              </a:r>
              <a:r>
                <a:rPr kumimoji="0" lang="es-E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s-ES" sz="1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stabilization</a:t>
              </a:r>
              <a:endParaRPr kumimoji="0" lang="LID4096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882A41A-AD49-4BD9-B042-D0241331F69B}"/>
                </a:ext>
              </a:extLst>
            </p:cNvPr>
            <p:cNvGrpSpPr/>
            <p:nvPr/>
          </p:nvGrpSpPr>
          <p:grpSpPr>
            <a:xfrm>
              <a:off x="8572499" y="2019300"/>
              <a:ext cx="3367091" cy="1398247"/>
              <a:chOff x="8572499" y="2019300"/>
              <a:chExt cx="3367091" cy="139824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DA52A7C-8A3F-497F-A4A3-45A6552D04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499" y="2019300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D74C56C-7D7B-496C-8C1E-2CB6BBFAB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499" y="2423827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8A09CFC-4310-4ED2-BE01-0406586B67AD}"/>
                  </a:ext>
                </a:extLst>
              </p:cNvPr>
              <p:cNvSpPr txBox="1"/>
              <p:nvPr/>
            </p:nvSpPr>
            <p:spPr>
              <a:xfrm>
                <a:off x="9143998" y="2239161"/>
                <a:ext cx="2795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ON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path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length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stabilization</a:t>
                </a:r>
                <a:endParaRPr kumimoji="0" lang="LID4096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A8E5376-9DC4-4C44-8C08-8AB64FF8CC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499" y="2828354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4140F2-9755-44C4-A3C4-870E3D3CCF80}"/>
                  </a:ext>
                </a:extLst>
              </p:cNvPr>
              <p:cNvSpPr txBox="1"/>
              <p:nvPr/>
            </p:nvSpPr>
            <p:spPr>
              <a:xfrm>
                <a:off x="9143998" y="2643688"/>
                <a:ext cx="2795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Noise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at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oscillator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output</a:t>
                </a:r>
                <a:endParaRPr kumimoji="0" lang="LID4096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733E026-D29E-4622-996B-EFA6956308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499" y="3232881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705F45-96F1-4E4A-865A-A81F2548B953}"/>
                  </a:ext>
                </a:extLst>
              </p:cNvPr>
              <p:cNvSpPr txBox="1"/>
              <p:nvPr/>
            </p:nvSpPr>
            <p:spPr>
              <a:xfrm>
                <a:off x="9143998" y="3048215"/>
                <a:ext cx="2795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Noise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floor</a:t>
                </a:r>
                <a:endParaRPr kumimoji="0" lang="LID4096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974EB7-5D21-4F2D-ABCA-93F5319EE5B8}"/>
              </a:ext>
            </a:extLst>
          </p:cNvPr>
          <p:cNvCxnSpPr>
            <a:cxnSpLocks/>
          </p:cNvCxnSpPr>
          <p:nvPr/>
        </p:nvCxnSpPr>
        <p:spPr>
          <a:xfrm>
            <a:off x="2423592" y="5805264"/>
            <a:ext cx="9535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362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5420A7E-82C0-44F7-9C10-D8D7186D7DBA}"/>
              </a:ext>
            </a:extLst>
          </p:cNvPr>
          <p:cNvGrpSpPr/>
          <p:nvPr/>
        </p:nvGrpSpPr>
        <p:grpSpPr>
          <a:xfrm>
            <a:off x="1551495" y="561174"/>
            <a:ext cx="9089010" cy="5112568"/>
            <a:chOff x="1143000" y="1206710"/>
            <a:chExt cx="6858000" cy="3857625"/>
          </a:xfrm>
        </p:grpSpPr>
        <p:pic>
          <p:nvPicPr>
            <p:cNvPr id="3" name="Picture 17">
              <a:extLst>
                <a:ext uri="{FF2B5EF4-FFF2-40B4-BE49-F238E27FC236}">
                  <a16:creationId xmlns:a16="http://schemas.microsoft.com/office/drawing/2014/main" id="{5A0F2106-D108-418F-A116-D21A468BE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206710"/>
              <a:ext cx="6858000" cy="38576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2ACC58-8D0F-4F35-A538-A154B7121D66}"/>
                </a:ext>
              </a:extLst>
            </p:cNvPr>
            <p:cNvSpPr txBox="1"/>
            <p:nvPr/>
          </p:nvSpPr>
          <p:spPr>
            <a:xfrm>
              <a:off x="1538736" y="2054926"/>
              <a:ext cx="973910" cy="226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HHG chamber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CED3E55-FD8B-4796-8B7E-0008304EDC57}"/>
                </a:ext>
              </a:extLst>
            </p:cNvPr>
            <p:cNvSpPr txBox="1"/>
            <p:nvPr/>
          </p:nvSpPr>
          <p:spPr>
            <a:xfrm>
              <a:off x="5614918" y="1836104"/>
              <a:ext cx="582024" cy="226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Ion trap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806BE5F-B6FF-43CD-B227-934E77608D6C}"/>
                </a:ext>
              </a:extLst>
            </p:cNvPr>
            <p:cNvSpPr txBox="1"/>
            <p:nvPr/>
          </p:nvSpPr>
          <p:spPr>
            <a:xfrm>
              <a:off x="5321052" y="4276726"/>
              <a:ext cx="1373054" cy="383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XUV focusing mirrors</a:t>
              </a:r>
            </a:p>
            <a:p>
              <a:pPr algn="ctr"/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(R=30% @ 61 nm)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2B6E422-3E9C-4478-BBB6-F8764D247362}"/>
                </a:ext>
              </a:extLst>
            </p:cNvPr>
            <p:cNvSpPr txBox="1"/>
            <p:nvPr/>
          </p:nvSpPr>
          <p:spPr>
            <a:xfrm>
              <a:off x="2971390" y="4288245"/>
              <a:ext cx="1837512" cy="383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XUV grazing incidence mirror</a:t>
              </a:r>
            </a:p>
            <a:p>
              <a:pPr algn="ctr"/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(R=70% @ 61 nm)</a:t>
              </a:r>
            </a:p>
          </p:txBody>
        </p:sp>
        <p:cxnSp>
          <p:nvCxnSpPr>
            <p:cNvPr id="8" name="Straight Arrow Connector 8">
              <a:extLst>
                <a:ext uri="{FF2B5EF4-FFF2-40B4-BE49-F238E27FC236}">
                  <a16:creationId xmlns:a16="http://schemas.microsoft.com/office/drawing/2014/main" id="{24B35032-5E76-4043-9145-482839AA6239}"/>
                </a:ext>
              </a:extLst>
            </p:cNvPr>
            <p:cNvCxnSpPr>
              <a:stCxn id="5" idx="2"/>
            </p:cNvCxnSpPr>
            <p:nvPr/>
          </p:nvCxnSpPr>
          <p:spPr>
            <a:xfrm>
              <a:off x="5905930" y="2062527"/>
              <a:ext cx="223337" cy="778078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10">
              <a:extLst>
                <a:ext uri="{FF2B5EF4-FFF2-40B4-BE49-F238E27FC236}">
                  <a16:creationId xmlns:a16="http://schemas.microsoft.com/office/drawing/2014/main" id="{7CF7F120-0ECA-46FF-92A5-A340F5DBF66D}"/>
                </a:ext>
              </a:extLst>
            </p:cNvPr>
            <p:cNvCxnSpPr>
              <a:stCxn id="6" idx="0"/>
            </p:cNvCxnSpPr>
            <p:nvPr/>
          </p:nvCxnSpPr>
          <p:spPr>
            <a:xfrm flipV="1">
              <a:off x="6007580" y="3263166"/>
              <a:ext cx="703572" cy="1013560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3">
              <a:extLst>
                <a:ext uri="{FF2B5EF4-FFF2-40B4-BE49-F238E27FC236}">
                  <a16:creationId xmlns:a16="http://schemas.microsoft.com/office/drawing/2014/main" id="{DAAE8172-3409-4FC1-A7F4-276FA41A646C}"/>
                </a:ext>
              </a:extLst>
            </p:cNvPr>
            <p:cNvCxnSpPr>
              <a:stCxn id="6" idx="0"/>
            </p:cNvCxnSpPr>
            <p:nvPr/>
          </p:nvCxnSpPr>
          <p:spPr>
            <a:xfrm flipH="1" flipV="1">
              <a:off x="5180591" y="3240459"/>
              <a:ext cx="826988" cy="1036267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8">
              <a:extLst>
                <a:ext uri="{FF2B5EF4-FFF2-40B4-BE49-F238E27FC236}">
                  <a16:creationId xmlns:a16="http://schemas.microsoft.com/office/drawing/2014/main" id="{2D10DDE2-BB1B-4CA4-8FCB-EAE629C4C3B9}"/>
                </a:ext>
              </a:extLst>
            </p:cNvPr>
            <p:cNvCxnSpPr>
              <a:stCxn id="7" idx="0"/>
            </p:cNvCxnSpPr>
            <p:nvPr/>
          </p:nvCxnSpPr>
          <p:spPr>
            <a:xfrm flipV="1">
              <a:off x="3890146" y="3128369"/>
              <a:ext cx="187149" cy="1159875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0">
              <a:extLst>
                <a:ext uri="{FF2B5EF4-FFF2-40B4-BE49-F238E27FC236}">
                  <a16:creationId xmlns:a16="http://schemas.microsoft.com/office/drawing/2014/main" id="{5FB1498A-7BBA-489B-A34E-5AEB13B6C00B}"/>
                </a:ext>
              </a:extLst>
            </p:cNvPr>
            <p:cNvCxnSpPr>
              <a:stCxn id="4" idx="2"/>
            </p:cNvCxnSpPr>
            <p:nvPr/>
          </p:nvCxnSpPr>
          <p:spPr>
            <a:xfrm>
              <a:off x="2025691" y="2281349"/>
              <a:ext cx="431760" cy="847019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8">
              <a:extLst>
                <a:ext uri="{FF2B5EF4-FFF2-40B4-BE49-F238E27FC236}">
                  <a16:creationId xmlns:a16="http://schemas.microsoft.com/office/drawing/2014/main" id="{FA029740-5565-4E40-BE4F-1ECF855743F0}"/>
                </a:ext>
              </a:extLst>
            </p:cNvPr>
            <p:cNvCxnSpPr/>
            <p:nvPr/>
          </p:nvCxnSpPr>
          <p:spPr>
            <a:xfrm flipV="1">
              <a:off x="2409230" y="3039073"/>
              <a:ext cx="1668066" cy="503633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1">
              <a:extLst>
                <a:ext uri="{FF2B5EF4-FFF2-40B4-BE49-F238E27FC236}">
                  <a16:creationId xmlns:a16="http://schemas.microsoft.com/office/drawing/2014/main" id="{7AE53B4A-A143-4138-8534-B2CB02CC3B92}"/>
                </a:ext>
              </a:extLst>
            </p:cNvPr>
            <p:cNvCxnSpPr/>
            <p:nvPr/>
          </p:nvCxnSpPr>
          <p:spPr>
            <a:xfrm>
              <a:off x="4077297" y="3039071"/>
              <a:ext cx="2627114" cy="178593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1">
              <a:extLst>
                <a:ext uri="{FF2B5EF4-FFF2-40B4-BE49-F238E27FC236}">
                  <a16:creationId xmlns:a16="http://schemas.microsoft.com/office/drawing/2014/main" id="{4B168AF2-6C7F-414D-A557-6B26F97FABDB}"/>
                </a:ext>
              </a:extLst>
            </p:cNvPr>
            <p:cNvCxnSpPr/>
            <p:nvPr/>
          </p:nvCxnSpPr>
          <p:spPr>
            <a:xfrm>
              <a:off x="5163147" y="3192661"/>
              <a:ext cx="1541264" cy="25004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8DD8B00-F0F9-4E07-BD53-BBCD7EC87C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7830" y="15036"/>
            <a:ext cx="5274283" cy="533400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XUV beam delivery to trapped He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3A7C0F-7593-41EA-9DF6-54A18E05DA5D}"/>
              </a:ext>
            </a:extLst>
          </p:cNvPr>
          <p:cNvGrpSpPr/>
          <p:nvPr/>
        </p:nvGrpSpPr>
        <p:grpSpPr>
          <a:xfrm>
            <a:off x="4871864" y="5570452"/>
            <a:ext cx="4169852" cy="1221949"/>
            <a:chOff x="3142854" y="4656729"/>
            <a:chExt cx="4169852" cy="122194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46462CB-B7A7-4937-AB56-8AC2447C122B}"/>
                </a:ext>
              </a:extLst>
            </p:cNvPr>
            <p:cNvGrpSpPr/>
            <p:nvPr/>
          </p:nvGrpSpPr>
          <p:grpSpPr>
            <a:xfrm>
              <a:off x="3142854" y="4656729"/>
              <a:ext cx="4169852" cy="1018784"/>
              <a:chOff x="3142854" y="4656729"/>
              <a:chExt cx="4169852" cy="1018784"/>
            </a:xfrm>
          </p:grpSpPr>
          <p:pic>
            <p:nvPicPr>
              <p:cNvPr id="13" name="Picture 86" descr="C:\Users\F.Schmid\ownCloud\Documents\20170523 Poster IMPRS Evaluation Meeting\asdf.emf">
                <a:extLst>
                  <a:ext uri="{FF2B5EF4-FFF2-40B4-BE49-F238E27FC236}">
                    <a16:creationId xmlns:a16="http://schemas.microsoft.com/office/drawing/2014/main" id="{ADBF6861-B3CC-461A-A4F6-3094D4C81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031695" y="4656729"/>
                <a:ext cx="2281011" cy="1018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19BE968B-812C-426E-BB1C-491686FF3075}"/>
                  </a:ext>
                </a:extLst>
              </p:cNvPr>
              <p:cNvSpPr txBox="1"/>
              <p:nvPr/>
            </p:nvSpPr>
            <p:spPr>
              <a:xfrm>
                <a:off x="3142854" y="5099618"/>
                <a:ext cx="2002536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Doppler-free</a:t>
                </a:r>
                <a:endParaRPr lang="de-DE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Anti-collinear excitation</a:t>
                </a:r>
              </a:p>
            </p:txBody>
          </p:sp>
        </p:grpSp>
        <p:pic>
          <p:nvPicPr>
            <p:cNvPr id="20" name="Picture 5" descr="C:\Users\F.Schmid\ownCloud\Documents\20171120 Presentation Erlangen\pulse.png">
              <a:extLst>
                <a:ext uri="{FF2B5EF4-FFF2-40B4-BE49-F238E27FC236}">
                  <a16:creationId xmlns:a16="http://schemas.microsoft.com/office/drawing/2014/main" id="{A2E97D4F-CC40-44C0-9C4F-4C4D7BF5A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1" y="5504062"/>
              <a:ext cx="399752" cy="21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F.Schmid\ownCloud\Documents\20171120 Presentation Erlangen\pulse.png">
              <a:extLst>
                <a:ext uri="{FF2B5EF4-FFF2-40B4-BE49-F238E27FC236}">
                  <a16:creationId xmlns:a16="http://schemas.microsoft.com/office/drawing/2014/main" id="{19AB28BC-C7C2-474B-89E6-92EEDDE2C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499" y="5504062"/>
              <a:ext cx="399752" cy="21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ight Arrow 60">
              <a:extLst>
                <a:ext uri="{FF2B5EF4-FFF2-40B4-BE49-F238E27FC236}">
                  <a16:creationId xmlns:a16="http://schemas.microsoft.com/office/drawing/2014/main" id="{A71F3572-F9EC-4D90-BC18-ED83B3508333}"/>
                </a:ext>
              </a:extLst>
            </p:cNvPr>
            <p:cNvSpPr/>
            <p:nvPr/>
          </p:nvSpPr>
          <p:spPr>
            <a:xfrm>
              <a:off x="5829151" y="5789812"/>
              <a:ext cx="171450" cy="84924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ight Arrow 67">
              <a:extLst>
                <a:ext uri="{FF2B5EF4-FFF2-40B4-BE49-F238E27FC236}">
                  <a16:creationId xmlns:a16="http://schemas.microsoft.com/office/drawing/2014/main" id="{C258BE0C-982D-4B38-8C0A-7639814624F7}"/>
                </a:ext>
              </a:extLst>
            </p:cNvPr>
            <p:cNvSpPr/>
            <p:nvPr/>
          </p:nvSpPr>
          <p:spPr>
            <a:xfrm flipH="1">
              <a:off x="6286649" y="5793754"/>
              <a:ext cx="171450" cy="84924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4B137C0-474B-4602-97F2-AB3C6F21EC65}"/>
              </a:ext>
            </a:extLst>
          </p:cNvPr>
          <p:cNvSpPr/>
          <p:nvPr/>
        </p:nvSpPr>
        <p:spPr>
          <a:xfrm>
            <a:off x="7843764" y="78513"/>
            <a:ext cx="219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GB" altLang="ja-JP" sz="1200" dirty="0">
                <a:solidFill>
                  <a:srgbClr val="000000"/>
                </a:solidFill>
                <a:latin typeface="Arial" charset="0"/>
              </a:rPr>
              <a:t>Sympathetically cooled He</a:t>
            </a:r>
            <a:r>
              <a:rPr kumimoji="1" lang="en-GB" altLang="ja-JP" sz="1200" baseline="30000" dirty="0">
                <a:solidFill>
                  <a:srgbClr val="000000"/>
                </a:solidFill>
                <a:latin typeface="Arial" charset="0"/>
              </a:rPr>
              <a:t>+</a:t>
            </a:r>
          </a:p>
          <a:p>
            <a:r>
              <a:rPr kumimoji="1" lang="en-GB" altLang="ja-JP" sz="1200" dirty="0">
                <a:solidFill>
                  <a:srgbClr val="000000"/>
                </a:solidFill>
                <a:latin typeface="Arial" charset="0"/>
              </a:rPr>
              <a:t>in mixed ion crystal (He</a:t>
            </a:r>
            <a:r>
              <a:rPr kumimoji="1" lang="en-GB" altLang="ja-JP" sz="12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kumimoji="1" lang="en-GB" altLang="ja-JP" sz="1200" dirty="0">
                <a:solidFill>
                  <a:srgbClr val="000000"/>
                </a:solidFill>
                <a:latin typeface="Arial" charset="0"/>
              </a:rPr>
              <a:t>/Be</a:t>
            </a:r>
            <a:r>
              <a:rPr kumimoji="1" lang="en-GB" altLang="ja-JP" sz="12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kumimoji="1" lang="en-GB" altLang="ja-JP" sz="12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9B99EE-AF8A-44CF-8F60-7AE75029E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90" y="543553"/>
            <a:ext cx="3002252" cy="8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0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4BC9E-3730-4E1C-9C7D-02F91C92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586" y="116632"/>
            <a:ext cx="3023279" cy="431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/He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ion trap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DB2636-8CC5-4192-B306-99475681F833}"/>
              </a:ext>
            </a:extLst>
          </p:cNvPr>
          <p:cNvGrpSpPr/>
          <p:nvPr/>
        </p:nvGrpSpPr>
        <p:grpSpPr>
          <a:xfrm>
            <a:off x="911424" y="1772816"/>
            <a:ext cx="3337232" cy="3709208"/>
            <a:chOff x="2771800" y="1556792"/>
            <a:chExt cx="3536618" cy="393081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692BBF2-A41D-4C50-98A6-2EA018638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556792"/>
              <a:ext cx="3536618" cy="33671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AC7063D-AC15-4081-BDB3-CEAEACABC74D}"/>
                </a:ext>
              </a:extLst>
            </p:cNvPr>
            <p:cNvSpPr txBox="1"/>
            <p:nvPr/>
          </p:nvSpPr>
          <p:spPr>
            <a:xfrm>
              <a:off x="3785639" y="4949438"/>
              <a:ext cx="1258759" cy="538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 electrodes</a:t>
              </a:r>
              <a:endParaRPr lang="en-US" sz="135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C3EB68D4-5EA6-43AC-A516-85632A40B305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4415019" y="2900370"/>
              <a:ext cx="249331" cy="2049069"/>
            </a:xfrm>
            <a:prstGeom prst="straightConnector1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125EFBCD-7092-438C-9D55-0CDCE39333F9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4295445" y="3295476"/>
              <a:ext cx="119573" cy="1653962"/>
            </a:xfrm>
            <a:prstGeom prst="straightConnector1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12">
              <a:extLst>
                <a:ext uri="{FF2B5EF4-FFF2-40B4-BE49-F238E27FC236}">
                  <a16:creationId xmlns:a16="http://schemas.microsoft.com/office/drawing/2014/main" id="{0A6C6822-148A-4BB2-8C3B-15ACCEA9E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0940" y="4317263"/>
              <a:ext cx="1513355" cy="427482"/>
            </a:xfrm>
            <a:prstGeom prst="straightConnector1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2157DF3F-E118-49F1-B51E-D8A05D9A37AF}"/>
                </a:ext>
              </a:extLst>
            </p:cNvPr>
            <p:cNvSpPr txBox="1"/>
            <p:nvPr/>
          </p:nvSpPr>
          <p:spPr>
            <a:xfrm>
              <a:off x="5377855" y="4557328"/>
              <a:ext cx="930563" cy="318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cm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F618B-0377-4BD8-8514-B9EA88C8A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268760"/>
            <a:ext cx="6736233" cy="449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2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4445262"/>
            <a:ext cx="4629132" cy="15554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2941EC-5AEC-4B9E-B8AE-CCEF17D2C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397" y="293103"/>
            <a:ext cx="5623793" cy="431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Ion crystals and sympathetic cooling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46004F5-CEC1-4565-B760-167EB5556C18}"/>
              </a:ext>
            </a:extLst>
          </p:cNvPr>
          <p:cNvSpPr txBox="1"/>
          <p:nvPr/>
        </p:nvSpPr>
        <p:spPr>
          <a:xfrm>
            <a:off x="7943110" y="3091624"/>
            <a:ext cx="24064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sz="135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cooled to a few </a:t>
            </a:r>
            <a:r>
              <a:rPr lang="en-US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FA2DF74-E8D2-46BC-B94A-2459310AD0CA}"/>
              </a:ext>
            </a:extLst>
          </p:cNvPr>
          <p:cNvGrpSpPr/>
          <p:nvPr/>
        </p:nvGrpSpPr>
        <p:grpSpPr>
          <a:xfrm>
            <a:off x="2152650" y="1898543"/>
            <a:ext cx="4629150" cy="891941"/>
            <a:chOff x="1752600" y="1307093"/>
            <a:chExt cx="6172200" cy="1189255"/>
          </a:xfrm>
        </p:grpSpPr>
        <p:pic>
          <p:nvPicPr>
            <p:cNvPr id="5" name="Picture 3" descr="C:\Users\F.Schmid\Documents\Master-Thesis\pictures\Ion_chain.png">
              <a:extLst>
                <a:ext uri="{FF2B5EF4-FFF2-40B4-BE49-F238E27FC236}">
                  <a16:creationId xmlns:a16="http://schemas.microsoft.com/office/drawing/2014/main" id="{6BD8F9D7-587C-4F5F-9D35-570A5E200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307093"/>
              <a:ext cx="6172200" cy="114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6">
              <a:extLst>
                <a:ext uri="{FF2B5EF4-FFF2-40B4-BE49-F238E27FC236}">
                  <a16:creationId xmlns:a16="http://schemas.microsoft.com/office/drawing/2014/main" id="{4CF87282-9A90-464E-9F33-F123D91F56EB}"/>
                </a:ext>
              </a:extLst>
            </p:cNvPr>
            <p:cNvCxnSpPr/>
            <p:nvPr/>
          </p:nvCxnSpPr>
          <p:spPr>
            <a:xfrm>
              <a:off x="4567238" y="2072966"/>
              <a:ext cx="435768" cy="1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CB6478E1-B250-47ED-A4E2-7D4E3825E9AE}"/>
                </a:ext>
              </a:extLst>
            </p:cNvPr>
            <p:cNvSpPr txBox="1"/>
            <p:nvPr/>
          </p:nvSpPr>
          <p:spPr>
            <a:xfrm>
              <a:off x="4336121" y="2096239"/>
              <a:ext cx="101780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≈15 µm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4763794" y="4966294"/>
            <a:ext cx="2764322" cy="546490"/>
            <a:chOff x="5033978" y="5516825"/>
            <a:chExt cx="2971509" cy="728653"/>
          </a:xfrm>
        </p:grpSpPr>
        <p:cxnSp>
          <p:nvCxnSpPr>
            <p:cNvPr id="12" name="Straight Arrow Connector 16">
              <a:extLst>
                <a:ext uri="{FF2B5EF4-FFF2-40B4-BE49-F238E27FC236}">
                  <a16:creationId xmlns:a16="http://schemas.microsoft.com/office/drawing/2014/main" id="{CBE88C0A-7886-4ADB-9266-6B9DC29D1A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978" y="5516825"/>
              <a:ext cx="2971509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22">
              <a:extLst>
                <a:ext uri="{FF2B5EF4-FFF2-40B4-BE49-F238E27FC236}">
                  <a16:creationId xmlns:a16="http://schemas.microsoft.com/office/drawing/2014/main" id="{9B8D1619-6C2D-430B-B345-5E564BAE1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978" y="6245478"/>
              <a:ext cx="2971509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4" name="TextBox 18">
            <a:extLst>
              <a:ext uri="{FF2B5EF4-FFF2-40B4-BE49-F238E27FC236}">
                <a16:creationId xmlns:a16="http://schemas.microsoft.com/office/drawing/2014/main" id="{1BAE23B7-0F7A-4247-B5A7-CC0CAD47B64D}"/>
              </a:ext>
            </a:extLst>
          </p:cNvPr>
          <p:cNvSpPr txBox="1"/>
          <p:nvPr/>
        </p:nvSpPr>
        <p:spPr>
          <a:xfrm>
            <a:off x="7339842" y="5077254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sz="135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5" name="Straight Arrow Connector 20">
            <a:extLst>
              <a:ext uri="{FF2B5EF4-FFF2-40B4-BE49-F238E27FC236}">
                <a16:creationId xmlns:a16="http://schemas.microsoft.com/office/drawing/2014/main" id="{AD7335FB-ACF8-4107-91C1-009A5FCE49DD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4484371" y="4363316"/>
            <a:ext cx="2750456" cy="8830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7">
            <a:extLst>
              <a:ext uri="{FF2B5EF4-FFF2-40B4-BE49-F238E27FC236}">
                <a16:creationId xmlns:a16="http://schemas.microsoft.com/office/drawing/2014/main" id="{ADAE1D12-948F-428F-994A-11CACC94C246}"/>
              </a:ext>
            </a:extLst>
          </p:cNvPr>
          <p:cNvSpPr txBox="1"/>
          <p:nvPr/>
        </p:nvSpPr>
        <p:spPr>
          <a:xfrm>
            <a:off x="7234827" y="4213274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35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FCF79610-2A06-4B6B-8347-1FC9161CACE9}"/>
              </a:ext>
            </a:extLst>
          </p:cNvPr>
          <p:cNvSpPr txBox="1"/>
          <p:nvPr/>
        </p:nvSpPr>
        <p:spPr>
          <a:xfrm>
            <a:off x="7943110" y="5117929"/>
            <a:ext cx="22621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35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sympathetically cooled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823825"/>
            <a:ext cx="4629132" cy="15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48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703512" y="25461"/>
            <a:ext cx="756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400" b="1" dirty="0">
                <a:latin typeface="Arial" pitchFamily="34" charset="0"/>
                <a:cs typeface="Arial" pitchFamily="34" charset="0"/>
              </a:rPr>
              <a:t>Spectroscopy signal</a:t>
            </a:r>
            <a:endParaRPr lang="en-US" altLang="de-DE" sz="2400" b="1" baseline="30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7EE047-F193-44ED-AE34-E7EFC796AB34}"/>
              </a:ext>
            </a:extLst>
          </p:cNvPr>
          <p:cNvGrpSpPr/>
          <p:nvPr/>
        </p:nvGrpSpPr>
        <p:grpSpPr>
          <a:xfrm>
            <a:off x="3647728" y="1988841"/>
            <a:ext cx="4778898" cy="3899413"/>
            <a:chOff x="2123728" y="842272"/>
            <a:chExt cx="4778898" cy="389941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0A6622-AF12-4828-87D3-6EC1BCE7426C}"/>
                </a:ext>
              </a:extLst>
            </p:cNvPr>
            <p:cNvGrpSpPr/>
            <p:nvPr/>
          </p:nvGrpSpPr>
          <p:grpSpPr>
            <a:xfrm>
              <a:off x="2123728" y="870607"/>
              <a:ext cx="4778898" cy="3871078"/>
              <a:chOff x="1762965" y="1124744"/>
              <a:chExt cx="4778898" cy="387107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68518BB-7E32-4A0E-AD5E-DB93B1877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7824" y="1124744"/>
                <a:ext cx="2981410" cy="3871078"/>
              </a:xfrm>
              <a:prstGeom prst="rect">
                <a:avLst/>
              </a:prstGeom>
            </p:spPr>
          </p:pic>
          <p:sp>
            <p:nvSpPr>
              <p:cNvPr id="52247" name="Text Box 23"/>
              <p:cNvSpPr txBox="1">
                <a:spLocks noChangeArrowheads="1"/>
              </p:cNvSpPr>
              <p:nvPr/>
            </p:nvSpPr>
            <p:spPr bwMode="auto">
              <a:xfrm>
                <a:off x="3860908" y="2813389"/>
                <a:ext cx="268095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 x 60.8 nm</a:t>
                </a:r>
              </a:p>
            </p:txBody>
          </p:sp>
          <p:sp>
            <p:nvSpPr>
              <p:cNvPr id="52248" name="Text Box 24"/>
              <p:cNvSpPr txBox="1">
                <a:spLocks noChangeArrowheads="1"/>
              </p:cNvSpPr>
              <p:nvPr/>
            </p:nvSpPr>
            <p:spPr bwMode="auto">
              <a:xfrm>
                <a:off x="2725438" y="4436718"/>
                <a:ext cx="76290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1S</a:t>
                </a:r>
              </a:p>
            </p:txBody>
          </p:sp>
          <p:sp>
            <p:nvSpPr>
              <p:cNvPr id="52249" name="Text Box 25"/>
              <p:cNvSpPr txBox="1">
                <a:spLocks noChangeArrowheads="1"/>
              </p:cNvSpPr>
              <p:nvPr/>
            </p:nvSpPr>
            <p:spPr bwMode="auto">
              <a:xfrm>
                <a:off x="2725439" y="2150856"/>
                <a:ext cx="76290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2S</a:t>
                </a:r>
              </a:p>
            </p:txBody>
          </p:sp>
          <p:sp>
            <p:nvSpPr>
              <p:cNvPr id="52250" name="Text Box 26"/>
              <p:cNvSpPr txBox="1">
                <a:spLocks noChangeArrowheads="1"/>
              </p:cNvSpPr>
              <p:nvPr/>
            </p:nvSpPr>
            <p:spPr bwMode="auto">
              <a:xfrm>
                <a:off x="5752585" y="2150856"/>
                <a:ext cx="78927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2P</a:t>
                </a:r>
              </a:p>
            </p:txBody>
          </p:sp>
          <p:sp>
            <p:nvSpPr>
              <p:cNvPr id="9" name="Textfeld 71">
                <a:extLst>
                  <a:ext uri="{FF2B5EF4-FFF2-40B4-BE49-F238E27FC236}">
                    <a16:creationId xmlns:a16="http://schemas.microsoft.com/office/drawing/2014/main" id="{64B04C8A-0039-48CD-870B-49DF2CFE0161}"/>
                  </a:ext>
                </a:extLst>
              </p:cNvPr>
              <p:cNvSpPr txBox="1"/>
              <p:nvPr/>
            </p:nvSpPr>
            <p:spPr>
              <a:xfrm>
                <a:off x="1762965" y="2580567"/>
                <a:ext cx="1905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/>
                  <a:t>Γ</a:t>
                </a:r>
                <a:r>
                  <a:rPr lang="de-DE" sz="1400" dirty="0"/>
                  <a:t> ≈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l-GR" sz="1400" dirty="0"/>
                  <a:t>π</a:t>
                </a:r>
                <a:r>
                  <a:rPr lang="de-DE" sz="1400" dirty="0"/>
                  <a:t> ×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84 Hz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3BAE8C-C4B7-4E82-AB12-A75797C1B033}"/>
                </a:ext>
              </a:extLst>
            </p:cNvPr>
            <p:cNvSpPr/>
            <p:nvPr/>
          </p:nvSpPr>
          <p:spPr>
            <a:xfrm>
              <a:off x="4460823" y="842272"/>
              <a:ext cx="702436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de-DE" altLang="de-DE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He</a:t>
              </a:r>
              <a:r>
                <a:rPr lang="de-DE" altLang="de-DE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++ </a:t>
              </a:r>
              <a:endParaRPr lang="en-US" dirty="0"/>
            </a:p>
          </p:txBody>
        </p:sp>
      </p:grpSp>
      <p:sp>
        <p:nvSpPr>
          <p:cNvPr id="15" name="Down Arrow 17">
            <a:extLst>
              <a:ext uri="{FF2B5EF4-FFF2-40B4-BE49-F238E27FC236}">
                <a16:creationId xmlns:a16="http://schemas.microsoft.com/office/drawing/2014/main" id="{A019F950-7080-4F3B-A198-04EB8A0FF891}"/>
              </a:ext>
            </a:extLst>
          </p:cNvPr>
          <p:cNvSpPr/>
          <p:nvPr/>
        </p:nvSpPr>
        <p:spPr>
          <a:xfrm rot="10800000" flipH="1">
            <a:off x="5478278" y="2029492"/>
            <a:ext cx="183844" cy="139950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DD3752-5940-495A-8032-F6BFC4E39157}"/>
              </a:ext>
            </a:extLst>
          </p:cNvPr>
          <p:cNvSpPr/>
          <p:nvPr/>
        </p:nvSpPr>
        <p:spPr>
          <a:xfrm rot="5400000">
            <a:off x="8839333" y="2969690"/>
            <a:ext cx="780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91.1nm</a:t>
            </a:r>
            <a:endParaRPr lang="en-US" sz="14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08CDE5-2916-4958-8069-D83D685B7F3D}"/>
              </a:ext>
            </a:extLst>
          </p:cNvPr>
          <p:cNvCxnSpPr>
            <a:cxnSpLocks/>
          </p:cNvCxnSpPr>
          <p:nvPr/>
        </p:nvCxnSpPr>
        <p:spPr>
          <a:xfrm>
            <a:off x="8904312" y="2706072"/>
            <a:ext cx="0" cy="798880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272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D67BF74-7F2B-4EB7-96A2-51D572BB99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15680" y="1229131"/>
            <a:ext cx="2699792" cy="62757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Motional resonance : </a:t>
            </a:r>
            <a:endParaRPr lang="en-DE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B7CD90-837A-4873-AF34-EAFD69D8FC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4375" y="263155"/>
            <a:ext cx="8223250" cy="431800"/>
          </a:xfrm>
        </p:spPr>
        <p:txBody>
          <a:bodyPr/>
          <a:lstStyle/>
          <a:p>
            <a:r>
              <a:rPr lang="en-US" altLang="de-DE" sz="2400" b="1" dirty="0">
                <a:latin typeface="Arial" pitchFamily="34" charset="0"/>
                <a:cs typeface="Arial" pitchFamily="34" charset="0"/>
              </a:rPr>
              <a:t>Spectroscopy signal:</a:t>
            </a:r>
            <a:br>
              <a:rPr lang="en-US" altLang="de-DE" sz="2400" b="1" baseline="30000" dirty="0"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Secular excitation detection</a:t>
            </a:r>
            <a:endParaRPr lang="en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805E196-8117-44C8-B9C7-A0293D1C5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378569"/>
            <a:ext cx="2738160" cy="260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51E28A-6C66-45BE-829C-78D77F72B0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4" y="1387594"/>
            <a:ext cx="2035467" cy="50839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0E4F495-7F7C-4DA6-9D6B-E55A14E69A42}"/>
              </a:ext>
            </a:extLst>
          </p:cNvPr>
          <p:cNvSpPr txBox="1"/>
          <p:nvPr/>
        </p:nvSpPr>
        <p:spPr>
          <a:xfrm>
            <a:off x="7115738" y="2204313"/>
            <a:ext cx="65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en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33477F-3867-4E1C-A447-0D6B00FA28E3}"/>
              </a:ext>
            </a:extLst>
          </p:cNvPr>
          <p:cNvSpPr txBox="1"/>
          <p:nvPr/>
        </p:nvSpPr>
        <p:spPr>
          <a:xfrm>
            <a:off x="7896201" y="220431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en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8033CA0-F259-49EB-B3EF-BD72BE6512EA}"/>
              </a:ext>
            </a:extLst>
          </p:cNvPr>
          <p:cNvCxnSpPr>
            <a:cxnSpLocks/>
          </p:cNvCxnSpPr>
          <p:nvPr/>
        </p:nvCxnSpPr>
        <p:spPr>
          <a:xfrm flipV="1">
            <a:off x="7388265" y="1924163"/>
            <a:ext cx="1" cy="2862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622EF89-4342-459A-80B4-72851FE426F3}"/>
              </a:ext>
            </a:extLst>
          </p:cNvPr>
          <p:cNvCxnSpPr>
            <a:cxnSpLocks/>
          </p:cNvCxnSpPr>
          <p:nvPr/>
        </p:nvCxnSpPr>
        <p:spPr>
          <a:xfrm flipH="1" flipV="1">
            <a:off x="8057351" y="1922290"/>
            <a:ext cx="216207" cy="3640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D70D1545-5761-4C91-BB23-413E2CB8C6C7}"/>
              </a:ext>
            </a:extLst>
          </p:cNvPr>
          <p:cNvSpPr/>
          <p:nvPr/>
        </p:nvSpPr>
        <p:spPr>
          <a:xfrm>
            <a:off x="5214939" y="3353744"/>
            <a:ext cx="767751" cy="35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PMT</a:t>
            </a:r>
            <a:endParaRPr lang="en-DE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D7A83D81-8F5A-4BCE-8FE1-B150B8BD37F9}"/>
              </a:ext>
            </a:extLst>
          </p:cNvPr>
          <p:cNvSpPr/>
          <p:nvPr/>
        </p:nvSpPr>
        <p:spPr>
          <a:xfrm>
            <a:off x="3938590" y="4148485"/>
            <a:ext cx="2471737" cy="759956"/>
          </a:xfrm>
          <a:custGeom>
            <a:avLst/>
            <a:gdLst>
              <a:gd name="connsiteX0" fmla="*/ 3346450 w 3346450"/>
              <a:gd name="connsiteY0" fmla="*/ 800100 h 1005609"/>
              <a:gd name="connsiteX1" fmla="*/ 501650 w 3346450"/>
              <a:gd name="connsiteY1" fmla="*/ 952500 h 1005609"/>
              <a:gd name="connsiteX2" fmla="*/ 0 w 3346450"/>
              <a:gd name="connsiteY2" fmla="*/ 0 h 1005609"/>
              <a:gd name="connsiteX0" fmla="*/ 3284985 w 3284985"/>
              <a:gd name="connsiteY0" fmla="*/ 806294 h 1012252"/>
              <a:gd name="connsiteX1" fmla="*/ 440185 w 3284985"/>
              <a:gd name="connsiteY1" fmla="*/ 958694 h 1012252"/>
              <a:gd name="connsiteX2" fmla="*/ 0 w 3284985"/>
              <a:gd name="connsiteY2" fmla="*/ 0 h 1012252"/>
              <a:gd name="connsiteX0" fmla="*/ 3284985 w 3284985"/>
              <a:gd name="connsiteY0" fmla="*/ 806294 h 1012253"/>
              <a:gd name="connsiteX1" fmla="*/ 440185 w 3284985"/>
              <a:gd name="connsiteY1" fmla="*/ 958694 h 1012253"/>
              <a:gd name="connsiteX2" fmla="*/ 0 w 3284985"/>
              <a:gd name="connsiteY2" fmla="*/ 0 h 1012253"/>
              <a:gd name="connsiteX0" fmla="*/ 3309758 w 3309758"/>
              <a:gd name="connsiteY0" fmla="*/ 806294 h 1012253"/>
              <a:gd name="connsiteX1" fmla="*/ 464958 w 3309758"/>
              <a:gd name="connsiteY1" fmla="*/ 958694 h 1012253"/>
              <a:gd name="connsiteX2" fmla="*/ 24773 w 3309758"/>
              <a:gd name="connsiteY2" fmla="*/ 0 h 1012253"/>
              <a:gd name="connsiteX0" fmla="*/ 3287163 w 3287163"/>
              <a:gd name="connsiteY0" fmla="*/ 806294 h 1022345"/>
              <a:gd name="connsiteX1" fmla="*/ 954575 w 3287163"/>
              <a:gd name="connsiteY1" fmla="*/ 971081 h 1022345"/>
              <a:gd name="connsiteX2" fmla="*/ 2178 w 3287163"/>
              <a:gd name="connsiteY2" fmla="*/ 0 h 1022345"/>
              <a:gd name="connsiteX0" fmla="*/ 3287642 w 3287642"/>
              <a:gd name="connsiteY0" fmla="*/ 806294 h 990974"/>
              <a:gd name="connsiteX1" fmla="*/ 955054 w 3287642"/>
              <a:gd name="connsiteY1" fmla="*/ 971081 h 990974"/>
              <a:gd name="connsiteX2" fmla="*/ 2657 w 3287642"/>
              <a:gd name="connsiteY2" fmla="*/ 0 h 990974"/>
              <a:gd name="connsiteX0" fmla="*/ 3287642 w 3287642"/>
              <a:gd name="connsiteY0" fmla="*/ 806294 h 980453"/>
              <a:gd name="connsiteX1" fmla="*/ 955054 w 3287642"/>
              <a:gd name="connsiteY1" fmla="*/ 971081 h 980453"/>
              <a:gd name="connsiteX2" fmla="*/ 2657 w 3287642"/>
              <a:gd name="connsiteY2" fmla="*/ 0 h 980453"/>
              <a:gd name="connsiteX0" fmla="*/ 3335005 w 3335005"/>
              <a:gd name="connsiteY0" fmla="*/ 787713 h 1001404"/>
              <a:gd name="connsiteX1" fmla="*/ 954611 w 3335005"/>
              <a:gd name="connsiteY1" fmla="*/ 971081 h 1001404"/>
              <a:gd name="connsiteX2" fmla="*/ 2214 w 3335005"/>
              <a:gd name="connsiteY2" fmla="*/ 0 h 1001404"/>
              <a:gd name="connsiteX0" fmla="*/ 3546115 w 3546115"/>
              <a:gd name="connsiteY0" fmla="*/ 775326 h 988311"/>
              <a:gd name="connsiteX1" fmla="*/ 1165721 w 3546115"/>
              <a:gd name="connsiteY1" fmla="*/ 958694 h 988311"/>
              <a:gd name="connsiteX2" fmla="*/ 1610 w 3546115"/>
              <a:gd name="connsiteY2" fmla="*/ 0 h 988311"/>
              <a:gd name="connsiteX0" fmla="*/ 3544505 w 3544505"/>
              <a:gd name="connsiteY0" fmla="*/ 775326 h 988311"/>
              <a:gd name="connsiteX1" fmla="*/ 1164111 w 3544505"/>
              <a:gd name="connsiteY1" fmla="*/ 958694 h 988311"/>
              <a:gd name="connsiteX2" fmla="*/ 0 w 3544505"/>
              <a:gd name="connsiteY2" fmla="*/ 0 h 988311"/>
              <a:gd name="connsiteX0" fmla="*/ 3544505 w 3544505"/>
              <a:gd name="connsiteY0" fmla="*/ 775326 h 988311"/>
              <a:gd name="connsiteX1" fmla="*/ 1164111 w 3544505"/>
              <a:gd name="connsiteY1" fmla="*/ 958694 h 988311"/>
              <a:gd name="connsiteX2" fmla="*/ 0 w 3544505"/>
              <a:gd name="connsiteY2" fmla="*/ 0 h 98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4505" h="988311">
                <a:moveTo>
                  <a:pt x="3544505" y="775326"/>
                </a:moveTo>
                <a:cubicBezTo>
                  <a:pt x="2510248" y="750975"/>
                  <a:pt x="1754862" y="1087915"/>
                  <a:pt x="1164111" y="958694"/>
                </a:cubicBezTo>
                <a:cubicBezTo>
                  <a:pt x="573360" y="829473"/>
                  <a:pt x="119971" y="538637"/>
                  <a:pt x="0" y="0"/>
                </a:cubicBezTo>
              </a:path>
            </a:pathLst>
          </a:cu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DE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922C33-63B7-4537-A444-A7CF5403CC68}"/>
              </a:ext>
            </a:extLst>
          </p:cNvPr>
          <p:cNvSpPr/>
          <p:nvPr/>
        </p:nvSpPr>
        <p:spPr>
          <a:xfrm>
            <a:off x="6405054" y="4034648"/>
            <a:ext cx="2916135" cy="1352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generator: </a:t>
            </a:r>
          </a:p>
          <a:p>
            <a:pPr algn="ctr"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frequency</a:t>
            </a:r>
            <a:endParaRPr lang="en-DE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Pfeil: nach links 40">
            <a:extLst>
              <a:ext uri="{FF2B5EF4-FFF2-40B4-BE49-F238E27FC236}">
                <a16:creationId xmlns:a16="http://schemas.microsoft.com/office/drawing/2014/main" id="{8D0BF4C8-9578-4D36-89A9-371EFCEA3FF0}"/>
              </a:ext>
            </a:extLst>
          </p:cNvPr>
          <p:cNvSpPr/>
          <p:nvPr/>
        </p:nvSpPr>
        <p:spPr>
          <a:xfrm rot="10800000">
            <a:off x="5982689" y="3396140"/>
            <a:ext cx="788448" cy="273506"/>
          </a:xfrm>
          <a:prstGeom prst="leftArrow">
            <a:avLst>
              <a:gd name="adj1" fmla="val 291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DE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B464247B-D6C0-4F6C-AEF2-205509F766E4}"/>
              </a:ext>
            </a:extLst>
          </p:cNvPr>
          <p:cNvSpPr txBox="1"/>
          <p:nvPr/>
        </p:nvSpPr>
        <p:spPr>
          <a:xfrm>
            <a:off x="6762142" y="3356992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Signal: fluorescence from Be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ions</a:t>
            </a:r>
            <a:endParaRPr lang="en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0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703512" y="25461"/>
            <a:ext cx="756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400" b="1" dirty="0">
                <a:latin typeface="Arial" pitchFamily="34" charset="0"/>
                <a:cs typeface="Arial" pitchFamily="34" charset="0"/>
              </a:rPr>
              <a:t>Spectroscopy of the 1S–2S Transition in He</a:t>
            </a:r>
            <a:r>
              <a:rPr lang="en-US" altLang="de-DE" sz="2400" b="1" baseline="30000" dirty="0"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163E2A-A88F-41AD-BA7A-68D065DB1BB4}"/>
              </a:ext>
            </a:extLst>
          </p:cNvPr>
          <p:cNvSpPr/>
          <p:nvPr/>
        </p:nvSpPr>
        <p:spPr>
          <a:xfrm>
            <a:off x="2927648" y="5767798"/>
            <a:ext cx="77316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Trapped and cooled target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kumimoji="1"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smaller 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QED test for Z=2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Frequency comb spectroscopy in XUV (extreme ultraviolet) wavelength</a:t>
            </a:r>
          </a:p>
          <a:p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FA695-3BF4-4876-9E8F-20C2AFA00172}"/>
              </a:ext>
            </a:extLst>
          </p:cNvPr>
          <p:cNvSpPr/>
          <p:nvPr/>
        </p:nvSpPr>
        <p:spPr>
          <a:xfrm>
            <a:off x="1524000" y="5226182"/>
            <a:ext cx="4373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Difference from Hydrogen spectroscopy: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7EE047-F193-44ED-AE34-E7EFC796AB34}"/>
              </a:ext>
            </a:extLst>
          </p:cNvPr>
          <p:cNvGrpSpPr/>
          <p:nvPr/>
        </p:nvGrpSpPr>
        <p:grpSpPr>
          <a:xfrm>
            <a:off x="3647728" y="842273"/>
            <a:ext cx="4778898" cy="3899413"/>
            <a:chOff x="2123728" y="842272"/>
            <a:chExt cx="4778898" cy="389941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0A6622-AF12-4828-87D3-6EC1BCE7426C}"/>
                </a:ext>
              </a:extLst>
            </p:cNvPr>
            <p:cNvGrpSpPr/>
            <p:nvPr/>
          </p:nvGrpSpPr>
          <p:grpSpPr>
            <a:xfrm>
              <a:off x="2123728" y="870607"/>
              <a:ext cx="4778898" cy="3871078"/>
              <a:chOff x="1762965" y="1124744"/>
              <a:chExt cx="4778898" cy="387107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68518BB-7E32-4A0E-AD5E-DB93B1877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7824" y="1124744"/>
                <a:ext cx="2981410" cy="3871078"/>
              </a:xfrm>
              <a:prstGeom prst="rect">
                <a:avLst/>
              </a:prstGeom>
            </p:spPr>
          </p:pic>
          <p:sp>
            <p:nvSpPr>
              <p:cNvPr id="52247" name="Text Box 23"/>
              <p:cNvSpPr txBox="1">
                <a:spLocks noChangeArrowheads="1"/>
              </p:cNvSpPr>
              <p:nvPr/>
            </p:nvSpPr>
            <p:spPr bwMode="auto">
              <a:xfrm>
                <a:off x="3860908" y="2813389"/>
                <a:ext cx="268095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 x 60.8 nm</a:t>
                </a:r>
              </a:p>
            </p:txBody>
          </p:sp>
          <p:sp>
            <p:nvSpPr>
              <p:cNvPr id="52248" name="Text Box 24"/>
              <p:cNvSpPr txBox="1">
                <a:spLocks noChangeArrowheads="1"/>
              </p:cNvSpPr>
              <p:nvPr/>
            </p:nvSpPr>
            <p:spPr bwMode="auto">
              <a:xfrm>
                <a:off x="2725438" y="4436718"/>
                <a:ext cx="76290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1S</a:t>
                </a:r>
              </a:p>
            </p:txBody>
          </p:sp>
          <p:sp>
            <p:nvSpPr>
              <p:cNvPr id="52249" name="Text Box 25"/>
              <p:cNvSpPr txBox="1">
                <a:spLocks noChangeArrowheads="1"/>
              </p:cNvSpPr>
              <p:nvPr/>
            </p:nvSpPr>
            <p:spPr bwMode="auto">
              <a:xfrm>
                <a:off x="2725439" y="2150856"/>
                <a:ext cx="76290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2S</a:t>
                </a:r>
              </a:p>
            </p:txBody>
          </p:sp>
          <p:sp>
            <p:nvSpPr>
              <p:cNvPr id="52250" name="Text Box 26"/>
              <p:cNvSpPr txBox="1">
                <a:spLocks noChangeArrowheads="1"/>
              </p:cNvSpPr>
              <p:nvPr/>
            </p:nvSpPr>
            <p:spPr bwMode="auto">
              <a:xfrm>
                <a:off x="5752585" y="2150856"/>
                <a:ext cx="78927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2P</a:t>
                </a:r>
              </a:p>
            </p:txBody>
          </p:sp>
          <p:sp>
            <p:nvSpPr>
              <p:cNvPr id="9" name="Textfeld 71">
                <a:extLst>
                  <a:ext uri="{FF2B5EF4-FFF2-40B4-BE49-F238E27FC236}">
                    <a16:creationId xmlns:a16="http://schemas.microsoft.com/office/drawing/2014/main" id="{64B04C8A-0039-48CD-870B-49DF2CFE0161}"/>
                  </a:ext>
                </a:extLst>
              </p:cNvPr>
              <p:cNvSpPr txBox="1"/>
              <p:nvPr/>
            </p:nvSpPr>
            <p:spPr>
              <a:xfrm>
                <a:off x="1762965" y="2580567"/>
                <a:ext cx="1905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/>
                  <a:t>Γ</a:t>
                </a:r>
                <a:r>
                  <a:rPr lang="de-DE" sz="1400" dirty="0"/>
                  <a:t> ≈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l-GR" sz="1400" dirty="0"/>
                  <a:t>π</a:t>
                </a:r>
                <a:r>
                  <a:rPr lang="de-DE" sz="1400" dirty="0"/>
                  <a:t> ×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84 Hz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3BAE8C-C4B7-4E82-AB12-A75797C1B033}"/>
                </a:ext>
              </a:extLst>
            </p:cNvPr>
            <p:cNvSpPr/>
            <p:nvPr/>
          </p:nvSpPr>
          <p:spPr>
            <a:xfrm>
              <a:off x="4460823" y="842272"/>
              <a:ext cx="702436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de-DE" altLang="de-DE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He</a:t>
              </a:r>
              <a:r>
                <a:rPr lang="de-DE" altLang="de-DE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++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9796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cular_scan_animation">
            <a:hlinkClick r:id="" action="ppaction://media"/>
            <a:extLst>
              <a:ext uri="{FF2B5EF4-FFF2-40B4-BE49-F238E27FC236}">
                <a16:creationId xmlns:a16="http://schemas.microsoft.com/office/drawing/2014/main" id="{1C557746-E44F-4423-8C49-8D395A77D3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0518" y="2573377"/>
            <a:ext cx="4680520" cy="31203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19" y="1732037"/>
            <a:ext cx="2892602" cy="35523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708368" y="2988553"/>
            <a:ext cx="407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H</a:t>
            </a:r>
            <a:r>
              <a:rPr lang="en-US" sz="1350" baseline="-25000" dirty="0">
                <a:solidFill>
                  <a:srgbClr val="0070C0"/>
                </a:solidFill>
              </a:rPr>
              <a:t>2</a:t>
            </a:r>
            <a:r>
              <a:rPr lang="en-US" sz="1350" baseline="30000" dirty="0">
                <a:solidFill>
                  <a:srgbClr val="0070C0"/>
                </a:solidFill>
              </a:rPr>
              <a:t>+</a:t>
            </a:r>
            <a:endParaRPr lang="de-DE" sz="1350" baseline="30000" dirty="0">
              <a:solidFill>
                <a:srgbClr val="0070C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142669" y="4270692"/>
            <a:ext cx="407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H</a:t>
            </a:r>
            <a:r>
              <a:rPr lang="en-US" sz="1350" baseline="-25000" dirty="0">
                <a:solidFill>
                  <a:schemeClr val="accent1"/>
                </a:solidFill>
              </a:rPr>
              <a:t>3</a:t>
            </a:r>
            <a:r>
              <a:rPr lang="en-US" sz="1350" baseline="30000" dirty="0">
                <a:solidFill>
                  <a:schemeClr val="accent1"/>
                </a:solidFill>
              </a:rPr>
              <a:t>+</a:t>
            </a:r>
            <a:endParaRPr lang="de-DE" sz="1350" baseline="30000" dirty="0">
              <a:solidFill>
                <a:schemeClr val="accent1"/>
              </a:solidFill>
            </a:endParaRP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9351F90B-32E4-4D02-9534-54701667F0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20" y="2904579"/>
            <a:ext cx="4321483" cy="286436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4149C3-B796-4557-921E-6F7B9622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266" y="6251071"/>
            <a:ext cx="4608512" cy="431800"/>
          </a:xfrm>
        </p:spPr>
        <p:txBody>
          <a:bodyPr/>
          <a:lstStyle/>
          <a:p>
            <a:r>
              <a:rPr lang="en-US" dirty="0"/>
              <a:t>Single event sensitive detection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CEC4315-5355-4976-9DC1-AF35AAE84638}"/>
              </a:ext>
            </a:extLst>
          </p:cNvPr>
          <p:cNvSpPr txBox="1">
            <a:spLocks/>
          </p:cNvSpPr>
          <p:nvPr/>
        </p:nvSpPr>
        <p:spPr bwMode="auto">
          <a:xfrm>
            <a:off x="3503712" y="175129"/>
            <a:ext cx="554461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en-US" altLang="de-DE" kern="0" dirty="0">
                <a:latin typeface="Arial" pitchFamily="34" charset="0"/>
                <a:cs typeface="Arial" pitchFamily="34" charset="0"/>
              </a:rPr>
              <a:t>Testing s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ecular excitation detection</a:t>
            </a:r>
            <a:endParaRPr lang="en-DE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DECAEDD-B570-48B3-A371-8902C3662E11}"/>
              </a:ext>
            </a:extLst>
          </p:cNvPr>
          <p:cNvSpPr/>
          <p:nvPr/>
        </p:nvSpPr>
        <p:spPr>
          <a:xfrm>
            <a:off x="5231904" y="6342135"/>
            <a:ext cx="504056" cy="24967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726CA4FF-A5CD-4856-9176-2865CEE7E748}"/>
              </a:ext>
            </a:extLst>
          </p:cNvPr>
          <p:cNvSpPr txBox="1">
            <a:spLocks/>
          </p:cNvSpPr>
          <p:nvPr/>
        </p:nvSpPr>
        <p:spPr>
          <a:xfrm>
            <a:off x="2855640" y="1063336"/>
            <a:ext cx="7886700" cy="4652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Same charge-to-mass ratio as He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DE" sz="2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7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E2CB2A3-0B58-4166-B4E2-59CF043B7647}"/>
              </a:ext>
            </a:extLst>
          </p:cNvPr>
          <p:cNvSpPr txBox="1">
            <a:spLocks/>
          </p:cNvSpPr>
          <p:nvPr/>
        </p:nvSpPr>
        <p:spPr bwMode="auto">
          <a:xfrm>
            <a:off x="335360" y="134690"/>
            <a:ext cx="331236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en-US" altLang="de-DE" kern="0" dirty="0">
                <a:latin typeface="Arial" pitchFamily="34" charset="0"/>
                <a:cs typeface="Arial" pitchFamily="34" charset="0"/>
              </a:rPr>
              <a:t>Achieved:</a:t>
            </a:r>
            <a:endParaRPr lang="en-DE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61DC59-3272-44A3-8D3A-FB9049DCD19D}"/>
              </a:ext>
            </a:extLst>
          </p:cNvPr>
          <p:cNvSpPr txBox="1">
            <a:spLocks/>
          </p:cNvSpPr>
          <p:nvPr/>
        </p:nvSpPr>
        <p:spPr bwMode="auto">
          <a:xfrm>
            <a:off x="1850390" y="836712"/>
            <a:ext cx="9646209" cy="125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Generation of 61nm comb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Trapped and cooled He</a:t>
            </a:r>
            <a:r>
              <a:rPr lang="en-US" altLang="de-DE" b="0" kern="0" baseline="30000" dirty="0">
                <a:latin typeface="Arial" pitchFamily="34" charset="0"/>
                <a:cs typeface="Arial" pitchFamily="34" charset="0"/>
              </a:rPr>
              <a:t>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Demonstrated sensitive He</a:t>
            </a:r>
            <a:r>
              <a:rPr lang="en-US" altLang="de-DE" b="0" kern="0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detection </a:t>
            </a:r>
            <a:r>
              <a:rPr lang="en-US" altLang="de-DE" b="0" kern="0" baseline="30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de-DE" b="0" kern="0" dirty="0">
              <a:latin typeface="Arial" pitchFamily="34" charset="0"/>
              <a:cs typeface="Arial" pitchFamily="34" charset="0"/>
            </a:endParaRPr>
          </a:p>
          <a:p>
            <a:r>
              <a:rPr lang="en-US" b="0" kern="0" dirty="0">
                <a:latin typeface="Arial" pitchFamily="34" charset="0"/>
                <a:cs typeface="Arial" pitchFamily="34" charset="0"/>
              </a:rPr>
              <a:t>	</a:t>
            </a:r>
            <a:endParaRPr lang="en-DE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65820F4-1EF7-4B20-8311-2815C76CD224}"/>
              </a:ext>
            </a:extLst>
          </p:cNvPr>
          <p:cNvSpPr txBox="1">
            <a:spLocks/>
          </p:cNvSpPr>
          <p:nvPr/>
        </p:nvSpPr>
        <p:spPr bwMode="auto">
          <a:xfrm>
            <a:off x="1850390" y="4149080"/>
            <a:ext cx="734481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Testing spectroscopy setup with easier transition </a:t>
            </a:r>
          </a:p>
          <a:p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	(</a:t>
            </a:r>
            <a:r>
              <a:rPr lang="en-US" altLang="de-DE" sz="2000" b="0" kern="0" dirty="0">
                <a:latin typeface="Arial" pitchFamily="34" charset="0"/>
                <a:cs typeface="Arial" pitchFamily="34" charset="0"/>
              </a:rPr>
              <a:t>Two-photon transition at 204 nm with Be</a:t>
            </a:r>
            <a:r>
              <a:rPr lang="en-US" altLang="de-DE" sz="2000" b="0" kern="0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altLang="de-DE" sz="2000" b="0" kern="0" dirty="0">
                <a:latin typeface="Arial" pitchFamily="34" charset="0"/>
                <a:cs typeface="Arial" pitchFamily="34" charset="0"/>
              </a:rPr>
              <a:t>)</a:t>
            </a:r>
            <a:endParaRPr lang="en-DE" sz="2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4C0908-359A-4588-B240-5F066014E8CB}"/>
              </a:ext>
            </a:extLst>
          </p:cNvPr>
          <p:cNvSpPr txBox="1">
            <a:spLocks/>
          </p:cNvSpPr>
          <p:nvPr/>
        </p:nvSpPr>
        <p:spPr bwMode="auto">
          <a:xfrm>
            <a:off x="1850390" y="5373216"/>
            <a:ext cx="734481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Finding He</a:t>
            </a:r>
            <a:r>
              <a:rPr lang="en-US" altLang="de-DE" b="0" kern="0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1S-2S signal:</a:t>
            </a:r>
          </a:p>
          <a:p>
            <a:r>
              <a:rPr lang="en-US" b="0" kern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QED predication: ~ 70 kHz</a:t>
            </a:r>
          </a:p>
          <a:p>
            <a:r>
              <a:rPr lang="en-US" sz="2000" b="0" kern="0" dirty="0">
                <a:latin typeface="Arial" pitchFamily="34" charset="0"/>
                <a:cs typeface="Arial" pitchFamily="34" charset="0"/>
              </a:rPr>
              <a:t>	Expected linewidth of signal: ~ 1 kHz</a:t>
            </a:r>
          </a:p>
          <a:p>
            <a:r>
              <a:rPr lang="en-US" sz="2000" b="0" kern="0" dirty="0">
                <a:latin typeface="Arial" pitchFamily="34" charset="0"/>
                <a:cs typeface="Arial" pitchFamily="34" charset="0"/>
              </a:rPr>
              <a:t>	</a:t>
            </a:r>
            <a:endParaRPr lang="en-DE" sz="2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61B021A-7BBA-4D59-84E2-5FD4A10BF904}"/>
              </a:ext>
            </a:extLst>
          </p:cNvPr>
          <p:cNvSpPr txBox="1">
            <a:spLocks/>
          </p:cNvSpPr>
          <p:nvPr/>
        </p:nvSpPr>
        <p:spPr bwMode="auto">
          <a:xfrm>
            <a:off x="335360" y="2546922"/>
            <a:ext cx="331236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en-US" altLang="de-DE" kern="0" dirty="0">
                <a:latin typeface="Arial" pitchFamily="34" charset="0"/>
                <a:cs typeface="Arial" pitchFamily="34" charset="0"/>
              </a:rPr>
              <a:t>Plans :</a:t>
            </a:r>
            <a:endParaRPr lang="en-DE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57E9E3B-5516-4A4A-9F44-61D279723A6F}"/>
              </a:ext>
            </a:extLst>
          </p:cNvPr>
          <p:cNvSpPr txBox="1">
            <a:spLocks/>
          </p:cNvSpPr>
          <p:nvPr/>
        </p:nvSpPr>
        <p:spPr bwMode="auto">
          <a:xfrm>
            <a:off x="1850390" y="3065299"/>
            <a:ext cx="734481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Optimization of 61nm comb </a:t>
            </a:r>
          </a:p>
          <a:p>
            <a:r>
              <a:rPr lang="en-US" altLang="de-DE" b="0" kern="0" dirty="0">
                <a:latin typeface="Arial" pitchFamily="34" charset="0"/>
                <a:cs typeface="Arial" pitchFamily="34" charset="0"/>
              </a:rPr>
              <a:t>	(power, spectrum)</a:t>
            </a:r>
            <a:endParaRPr lang="en-DE" sz="2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94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DD5846F-4E76-4827-9022-52C69CA5477D}"/>
              </a:ext>
            </a:extLst>
          </p:cNvPr>
          <p:cNvGrpSpPr/>
          <p:nvPr/>
        </p:nvGrpSpPr>
        <p:grpSpPr>
          <a:xfrm>
            <a:off x="766597" y="2420888"/>
            <a:ext cx="10733451" cy="2442476"/>
            <a:chOff x="838605" y="2420888"/>
            <a:chExt cx="10733451" cy="24424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415585E-9535-44EA-9F60-D4F08CF6E93F}"/>
                </a:ext>
              </a:extLst>
            </p:cNvPr>
            <p:cNvGrpSpPr/>
            <p:nvPr/>
          </p:nvGrpSpPr>
          <p:grpSpPr>
            <a:xfrm>
              <a:off x="3356248" y="2420888"/>
              <a:ext cx="1371600" cy="2122777"/>
              <a:chOff x="222422" y="1799980"/>
              <a:chExt cx="1371600" cy="2122777"/>
            </a:xfrm>
          </p:grpSpPr>
          <p:pic>
            <p:nvPicPr>
              <p:cNvPr id="10" name="Picture Placeholder 20">
                <a:extLst>
                  <a:ext uri="{FF2B5EF4-FFF2-40B4-BE49-F238E27FC236}">
                    <a16:creationId xmlns:a16="http://schemas.microsoft.com/office/drawing/2014/main" id="{1C789EAB-9C24-600F-8E03-6FD3188BB5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82" t="2471" r="12481" b="38095"/>
              <a:stretch/>
            </p:blipFill>
            <p:spPr>
              <a:xfrm>
                <a:off x="222422" y="1799980"/>
                <a:ext cx="1371600" cy="1371600"/>
              </a:xfrm>
              <a:prstGeom prst="ellipse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13FB9D-E0DA-2B0C-7F38-85A856C697FC}"/>
                  </a:ext>
                </a:extLst>
              </p:cNvPr>
              <p:cNvSpPr txBox="1"/>
              <p:nvPr/>
            </p:nvSpPr>
            <p:spPr>
              <a:xfrm>
                <a:off x="345515" y="3276426"/>
                <a:ext cx="11254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Jorge Moreno</a:t>
                </a:r>
                <a:endParaRPr lang="LID409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79DCF0-B8AD-42BA-8DF3-B154E2481D86}"/>
                </a:ext>
              </a:extLst>
            </p:cNvPr>
            <p:cNvGrpSpPr/>
            <p:nvPr/>
          </p:nvGrpSpPr>
          <p:grpSpPr>
            <a:xfrm>
              <a:off x="5583485" y="2442232"/>
              <a:ext cx="1448619" cy="2122777"/>
              <a:chOff x="5658941" y="1799980"/>
              <a:chExt cx="1448619" cy="2122777"/>
            </a:xfrm>
          </p:grpSpPr>
          <p:pic>
            <p:nvPicPr>
              <p:cNvPr id="13" name="Picture Placeholder 20">
                <a:extLst>
                  <a:ext uri="{FF2B5EF4-FFF2-40B4-BE49-F238E27FC236}">
                    <a16:creationId xmlns:a16="http://schemas.microsoft.com/office/drawing/2014/main" id="{4FF70A84-9101-8746-8FA9-198CBE7109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1" b="11111"/>
              <a:stretch/>
            </p:blipFill>
            <p:spPr>
              <a:xfrm>
                <a:off x="5735960" y="1799980"/>
                <a:ext cx="1371600" cy="1371600"/>
              </a:xfrm>
              <a:prstGeom prst="ellipse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630839C-8009-02E9-3E36-972801BA7015}"/>
                  </a:ext>
                </a:extLst>
              </p:cNvPr>
              <p:cNvSpPr txBox="1"/>
              <p:nvPr/>
            </p:nvSpPr>
            <p:spPr>
              <a:xfrm>
                <a:off x="5658941" y="3276426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Johannes </a:t>
                </a:r>
                <a:r>
                  <a:rPr lang="es-E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Weitenberg</a:t>
                </a:r>
                <a:endParaRPr lang="LID409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CC343D-3054-4297-9162-AA64F61FBA14}"/>
                </a:ext>
              </a:extLst>
            </p:cNvPr>
            <p:cNvGrpSpPr/>
            <p:nvPr/>
          </p:nvGrpSpPr>
          <p:grpSpPr>
            <a:xfrm>
              <a:off x="7892752" y="2442232"/>
              <a:ext cx="1443608" cy="2122777"/>
              <a:chOff x="7752184" y="1799980"/>
              <a:chExt cx="1443608" cy="2122777"/>
            </a:xfrm>
          </p:grpSpPr>
          <p:pic>
            <p:nvPicPr>
              <p:cNvPr id="14" name="Picture Placeholder 20">
                <a:extLst>
                  <a:ext uri="{FF2B5EF4-FFF2-40B4-BE49-F238E27FC236}">
                    <a16:creationId xmlns:a16="http://schemas.microsoft.com/office/drawing/2014/main" id="{B9D8E138-D67F-54D0-4D5C-E0A931192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1" b="11111"/>
              <a:stretch/>
            </p:blipFill>
            <p:spPr>
              <a:xfrm>
                <a:off x="7752184" y="1799980"/>
                <a:ext cx="1371600" cy="1371600"/>
              </a:xfrm>
              <a:prstGeom prst="ellipse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D79109-95C9-203B-6563-1FF8A4109035}"/>
                  </a:ext>
                </a:extLst>
              </p:cNvPr>
              <p:cNvSpPr txBox="1"/>
              <p:nvPr/>
            </p:nvSpPr>
            <p:spPr>
              <a:xfrm>
                <a:off x="7872546" y="3276426"/>
                <a:ext cx="13232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Theodor W. </a:t>
                </a:r>
                <a:r>
                  <a:rPr lang="es-E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Hänsch</a:t>
                </a:r>
                <a:endParaRPr lang="LID409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8B11D36-E6E9-4322-A105-F7F61F46820C}"/>
                </a:ext>
              </a:extLst>
            </p:cNvPr>
            <p:cNvGrpSpPr/>
            <p:nvPr/>
          </p:nvGrpSpPr>
          <p:grpSpPr>
            <a:xfrm>
              <a:off x="10200456" y="2442232"/>
              <a:ext cx="1371600" cy="2122777"/>
              <a:chOff x="9764960" y="1799980"/>
              <a:chExt cx="1371600" cy="2122777"/>
            </a:xfrm>
          </p:grpSpPr>
          <p:pic>
            <p:nvPicPr>
              <p:cNvPr id="15" name="Picture Placeholder 20">
                <a:extLst>
                  <a:ext uri="{FF2B5EF4-FFF2-40B4-BE49-F238E27FC236}">
                    <a16:creationId xmlns:a16="http://schemas.microsoft.com/office/drawing/2014/main" id="{7E9B2245-BEBF-99A2-2EFB-80171B104E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24" b="11224"/>
              <a:stretch/>
            </p:blipFill>
            <p:spPr>
              <a:xfrm>
                <a:off x="9764960" y="1799980"/>
                <a:ext cx="1371600" cy="1371600"/>
              </a:xfrm>
              <a:prstGeom prst="ellipse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AB7AC9-F16E-EB65-17DD-FBE1A4118A5C}"/>
                  </a:ext>
                </a:extLst>
              </p:cNvPr>
              <p:cNvSpPr txBox="1"/>
              <p:nvPr/>
            </p:nvSpPr>
            <p:spPr>
              <a:xfrm>
                <a:off x="9888053" y="3276426"/>
                <a:ext cx="11254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Thomas Udem</a:t>
                </a:r>
                <a:endParaRPr lang="LID409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C3BA137-8800-4682-95CB-ECF953915A89}"/>
                </a:ext>
              </a:extLst>
            </p:cNvPr>
            <p:cNvGrpSpPr/>
            <p:nvPr/>
          </p:nvGrpSpPr>
          <p:grpSpPr>
            <a:xfrm>
              <a:off x="838605" y="2422432"/>
              <a:ext cx="1700937" cy="2440932"/>
              <a:chOff x="1054629" y="2494440"/>
              <a:chExt cx="1700937" cy="244093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E8B13A3-B256-4947-BC51-C6ACF72061A8}"/>
                  </a:ext>
                </a:extLst>
              </p:cNvPr>
              <p:cNvGrpSpPr/>
              <p:nvPr/>
            </p:nvGrpSpPr>
            <p:grpSpPr>
              <a:xfrm>
                <a:off x="1054629" y="2494440"/>
                <a:ext cx="1700937" cy="2122777"/>
                <a:chOff x="2058313" y="1799980"/>
                <a:chExt cx="1700937" cy="2122777"/>
              </a:xfrm>
            </p:grpSpPr>
            <p:pic>
              <p:nvPicPr>
                <p:cNvPr id="11" name="Picture Placeholder 20">
                  <a:extLst>
                    <a:ext uri="{FF2B5EF4-FFF2-40B4-BE49-F238E27FC236}">
                      <a16:creationId xmlns:a16="http://schemas.microsoft.com/office/drawing/2014/main" id="{41F2E272-2FD5-6D97-1040-81A4A833B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965" b="10965"/>
                <a:stretch/>
              </p:blipFill>
              <p:spPr>
                <a:xfrm>
                  <a:off x="2243634" y="1799980"/>
                  <a:ext cx="1371600" cy="1371600"/>
                </a:xfrm>
                <a:prstGeom prst="ellipse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265DEF9-A1D0-7E27-7B78-2F4D2F4F851F}"/>
                    </a:ext>
                  </a:extLst>
                </p:cNvPr>
                <p:cNvSpPr txBox="1"/>
                <p:nvPr/>
              </p:nvSpPr>
              <p:spPr>
                <a:xfrm>
                  <a:off x="2058313" y="3276426"/>
                  <a:ext cx="170093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Fabian Schmid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7EB1B36-AD0C-4CF9-B0F9-91E28F257706}"/>
                  </a:ext>
                </a:extLst>
              </p:cNvPr>
              <p:cNvSpPr/>
              <p:nvPr/>
            </p:nvSpPr>
            <p:spPr>
              <a:xfrm>
                <a:off x="1844594" y="4566040"/>
                <a:ext cx="184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LID409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3" name="Rectangle 14">
            <a:extLst>
              <a:ext uri="{FF2B5EF4-FFF2-40B4-BE49-F238E27FC236}">
                <a16:creationId xmlns:a16="http://schemas.microsoft.com/office/drawing/2014/main" id="{E60F7A2D-A4DC-46DB-813B-2581C2E1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152" y="332656"/>
            <a:ext cx="756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b="1" dirty="0">
                <a:latin typeface="Arial" pitchFamily="34" charset="0"/>
                <a:cs typeface="Arial" pitchFamily="34" charset="0"/>
              </a:rPr>
              <a:t>The He</a:t>
            </a:r>
            <a:r>
              <a:rPr lang="en-US" altLang="de-DE" sz="24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altLang="de-DE" sz="2400" b="1" dirty="0">
                <a:latin typeface="Arial" pitchFamily="34" charset="0"/>
                <a:cs typeface="Arial" pitchFamily="34" charset="0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695904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A4996-FB0E-485E-ACC5-1698533C6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6416980" cy="417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C249A1-4049-4FA1-98A7-90BD98310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213999"/>
            <a:ext cx="3384376" cy="2538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C55721-5EC6-494A-BFFE-3CD74EC09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48" y="2708920"/>
            <a:ext cx="6164319" cy="39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93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4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62156-6CF9-4B41-A055-B5EC8D4C4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21" y="1146809"/>
            <a:ext cx="5099473" cy="99897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38229" y="116632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sz="2400" b="1" dirty="0">
                <a:latin typeface="Arial" pitchFamily="34" charset="0"/>
                <a:cs typeface="Arial" pitchFamily="34" charset="0"/>
              </a:rPr>
              <a:t>QED for He</a:t>
            </a:r>
            <a:r>
              <a:rPr lang="en-US" altLang="de-DE" sz="2400" b="1" baseline="30000" dirty="0">
                <a:latin typeface="Arial" pitchFamily="34" charset="0"/>
                <a:cs typeface="Arial" pitchFamily="34" charset="0"/>
              </a:rPr>
              <a:t>+</a:t>
            </a:r>
            <a:endParaRPr kumimoji="1" lang="en" sz="2400" baseline="300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237492"/>
              </p:ext>
            </p:extLst>
          </p:nvPr>
        </p:nvGraphicFramePr>
        <p:xfrm>
          <a:off x="438229" y="3140967"/>
          <a:ext cx="6180230" cy="345638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425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2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Parameters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Contribution to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Uncertainty</a:t>
                      </a:r>
                      <a:r>
                        <a:rPr lang="en-US" sz="1600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(He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600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1S2S)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1.9x10</a:t>
                      </a:r>
                      <a:r>
                        <a:rPr lang="en-US" altLang="ja-JP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-12</a:t>
                      </a:r>
                      <a:r>
                        <a:rPr lang="en-US" altLang="ja-JP" baseline="30000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ja-JP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(19 kHz 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6x10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-12 </a:t>
                      </a:r>
                      <a:r>
                        <a:rPr lang="en-US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(61 kHz)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5x10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-15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45 Hz) 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2x10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-14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166</a:t>
                      </a:r>
                      <a:r>
                        <a:rPr lang="en-US" baseline="0" dirty="0"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Hz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65" y="3947316"/>
            <a:ext cx="505563" cy="40374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06" y="6133941"/>
            <a:ext cx="192298" cy="341545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562054"/>
            <a:ext cx="324891" cy="581106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97" y="5263372"/>
            <a:ext cx="394623" cy="60688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6888089" y="4891734"/>
            <a:ext cx="1040437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931383" y="4666986"/>
            <a:ext cx="2491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  <a:ea typeface="Arial Unicode MS" panose="020B0604020202020204" pitchFamily="50" charset="-128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-He spectroscopy</a:t>
            </a:r>
          </a:p>
          <a:p>
            <a:r>
              <a:rPr lang="en-US" sz="14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J. Krauth et al. Nature (2021)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20B01D-D63A-40C5-A5ED-C325BE8CB24F}"/>
              </a:ext>
            </a:extLst>
          </p:cNvPr>
          <p:cNvCxnSpPr/>
          <p:nvPr/>
        </p:nvCxnSpPr>
        <p:spPr>
          <a:xfrm flipH="1">
            <a:off x="6888089" y="5525162"/>
            <a:ext cx="1040437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AACB8F3-9AD7-4C30-9A71-2210B26C152B}"/>
              </a:ext>
            </a:extLst>
          </p:cNvPr>
          <p:cNvSpPr/>
          <p:nvPr/>
        </p:nvSpPr>
        <p:spPr>
          <a:xfrm>
            <a:off x="7916705" y="5377071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Mass ratio measurements </a:t>
            </a:r>
          </a:p>
          <a:p>
            <a:r>
              <a:rPr lang="en-US" sz="10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in Penning trap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EAF112-B148-47FF-BCBD-9A5BB195A389}"/>
              </a:ext>
            </a:extLst>
          </p:cNvPr>
          <p:cNvCxnSpPr/>
          <p:nvPr/>
        </p:nvCxnSpPr>
        <p:spPr>
          <a:xfrm flipH="1">
            <a:off x="6873321" y="6236732"/>
            <a:ext cx="1040437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CB88FFB-AEF2-4E00-99A3-A2A57F368D54}"/>
              </a:ext>
            </a:extLst>
          </p:cNvPr>
          <p:cNvSpPr/>
          <p:nvPr/>
        </p:nvSpPr>
        <p:spPr>
          <a:xfrm>
            <a:off x="7955496" y="6021288"/>
            <a:ext cx="2153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Atomic recoil (atom interferometer)</a:t>
            </a:r>
          </a:p>
          <a:p>
            <a:r>
              <a:rPr lang="en-US" sz="10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g-2 measurement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9E0F6B-AB6D-4053-A82A-A9C0E9F012C0}"/>
              </a:ext>
            </a:extLst>
          </p:cNvPr>
          <p:cNvCxnSpPr/>
          <p:nvPr/>
        </p:nvCxnSpPr>
        <p:spPr>
          <a:xfrm flipH="1">
            <a:off x="6905551" y="4196814"/>
            <a:ext cx="1040437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4B25743-318A-41B1-82BA-9B951850DE9B}"/>
              </a:ext>
            </a:extLst>
          </p:cNvPr>
          <p:cNvSpPr/>
          <p:nvPr/>
        </p:nvSpPr>
        <p:spPr>
          <a:xfrm>
            <a:off x="7930542" y="3872425"/>
            <a:ext cx="2636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Hydrogen spectroscopy</a:t>
            </a:r>
          </a:p>
          <a:p>
            <a:r>
              <a:rPr lang="en-US" sz="1400" dirty="0">
                <a:latin typeface="Symbol" panose="05050102010706020507" pitchFamily="18" charset="2"/>
                <a:ea typeface="Arial Unicode MS" panose="020B0604020202020204" pitchFamily="50" charset="-128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-H + H (1s-2s), CODATA2018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9836ED-F7A5-4FF8-896C-575D743B5E0D}"/>
              </a:ext>
            </a:extLst>
          </p:cNvPr>
          <p:cNvGrpSpPr/>
          <p:nvPr/>
        </p:nvGrpSpPr>
        <p:grpSpPr>
          <a:xfrm>
            <a:off x="2423593" y="476672"/>
            <a:ext cx="7462187" cy="2421139"/>
            <a:chOff x="1359574" y="1173960"/>
            <a:chExt cx="7462187" cy="2421139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5F11673-289E-41C1-9C10-012B836F7AD4}"/>
                </a:ext>
              </a:extLst>
            </p:cNvPr>
            <p:cNvCxnSpPr/>
            <p:nvPr/>
          </p:nvCxnSpPr>
          <p:spPr>
            <a:xfrm flipV="1">
              <a:off x="2078534" y="2564904"/>
              <a:ext cx="259320" cy="39901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E8FFD3-323E-41EA-9D3F-48685C5F37DD}"/>
                </a:ext>
              </a:extLst>
            </p:cNvPr>
            <p:cNvSpPr txBox="1"/>
            <p:nvPr/>
          </p:nvSpPr>
          <p:spPr>
            <a:xfrm>
              <a:off x="1359574" y="3034094"/>
              <a:ext cx="1388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State energy in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SI units (m</a:t>
              </a:r>
              <a:r>
                <a:rPr lang="en-US" sz="1400" baseline="300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-1</a:t>
              </a:r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91F2B81-6EA5-431D-BD79-6824799EA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5798" y="2564904"/>
              <a:ext cx="272285" cy="463684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1ED09C-DE8A-45DD-A48A-4C67469D53AC}"/>
                </a:ext>
              </a:extLst>
            </p:cNvPr>
            <p:cNvSpPr txBox="1"/>
            <p:nvPr/>
          </p:nvSpPr>
          <p:spPr>
            <a:xfrm>
              <a:off x="2986999" y="3071879"/>
              <a:ext cx="861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Rydberg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constant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7F80112-EE74-4399-80AC-FBA23B939B19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44" y="1675793"/>
              <a:ext cx="451554" cy="484681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C28644-7F36-4A83-9C64-E011ED929457}"/>
                </a:ext>
              </a:extLst>
            </p:cNvPr>
            <p:cNvSpPr txBox="1"/>
            <p:nvPr/>
          </p:nvSpPr>
          <p:spPr>
            <a:xfrm>
              <a:off x="3576037" y="1340045"/>
              <a:ext cx="2004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Fine structure constant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7C4C82A-9E71-4449-9F66-617B8531E8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4086" y="1408347"/>
              <a:ext cx="571900" cy="38059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5F276B7-8BF4-4CF8-AAA4-8C0FB88EE09D}"/>
                </a:ext>
              </a:extLst>
            </p:cNvPr>
            <p:cNvSpPr txBox="1"/>
            <p:nvPr/>
          </p:nvSpPr>
          <p:spPr>
            <a:xfrm>
              <a:off x="6428157" y="1173960"/>
              <a:ext cx="23936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Nucleus/electron mass ratio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0D2CE5-664A-4D99-8214-F354953845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2088" y="2755504"/>
              <a:ext cx="285950" cy="434614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03EA86-9FBE-40A0-82F4-9249EE78B496}"/>
                </a:ext>
              </a:extLst>
            </p:cNvPr>
            <p:cNvSpPr txBox="1"/>
            <p:nvPr/>
          </p:nvSpPr>
          <p:spPr>
            <a:xfrm>
              <a:off x="5809302" y="3173238"/>
              <a:ext cx="29097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Normalized nuclear charge radius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AFAD6D4-3CE6-4517-A3C0-AD11E6ADA6E9}"/>
              </a:ext>
            </a:extLst>
          </p:cNvPr>
          <p:cNvSpPr/>
          <p:nvPr/>
        </p:nvSpPr>
        <p:spPr>
          <a:xfrm>
            <a:off x="850434" y="3964524"/>
            <a:ext cx="2077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Rydberg constant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C4C4B4-A195-45AF-965E-9B34F55F8951}"/>
              </a:ext>
            </a:extLst>
          </p:cNvPr>
          <p:cNvSpPr/>
          <p:nvPr/>
        </p:nvSpPr>
        <p:spPr>
          <a:xfrm>
            <a:off x="591015" y="4684493"/>
            <a:ext cx="3056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Nuclear charge radius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C8EC2C-00C7-477D-846F-76D4198C9C94}"/>
              </a:ext>
            </a:extLst>
          </p:cNvPr>
          <p:cNvSpPr/>
          <p:nvPr/>
        </p:nvSpPr>
        <p:spPr>
          <a:xfrm>
            <a:off x="591015" y="6084004"/>
            <a:ext cx="264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Fine structure constant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A21D01-BD7C-4745-8EF6-9A58B2FA6F5B}"/>
              </a:ext>
            </a:extLst>
          </p:cNvPr>
          <p:cNvSpPr/>
          <p:nvPr/>
        </p:nvSpPr>
        <p:spPr>
          <a:xfrm>
            <a:off x="591015" y="5373216"/>
            <a:ext cx="264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Nucleus/electron mass</a:t>
            </a:r>
          </a:p>
        </p:txBody>
      </p:sp>
    </p:spTree>
    <p:extLst>
      <p:ext uri="{BB962C8B-B14F-4D97-AF65-F5344CB8AC3E}">
        <p14:creationId xmlns:p14="http://schemas.microsoft.com/office/powerpoint/2010/main" val="411337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847528" y="20575"/>
            <a:ext cx="838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  <a:r>
              <a:rPr lang="en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Uncertainty due to QED theory </a:t>
            </a:r>
            <a:r>
              <a:rPr lang="en-US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for </a:t>
            </a:r>
            <a:r>
              <a:rPr lang="en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He</a:t>
            </a:r>
            <a:r>
              <a:rPr lang="en" sz="2400" b="1" baseline="300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+</a:t>
            </a:r>
            <a:r>
              <a:rPr lang="en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1</a:t>
            </a:r>
            <a:r>
              <a:rPr lang="en-US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S</a:t>
            </a:r>
            <a:r>
              <a:rPr lang="en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-2</a:t>
            </a:r>
            <a:r>
              <a:rPr lang="en-US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S</a:t>
            </a:r>
            <a:r>
              <a:rPr lang="en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transition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C7597F-04F1-41D3-9291-9E994A2101FD}"/>
              </a:ext>
            </a:extLst>
          </p:cNvPr>
          <p:cNvSpPr/>
          <p:nvPr/>
        </p:nvSpPr>
        <p:spPr>
          <a:xfrm>
            <a:off x="47328" y="482358"/>
            <a:ext cx="30243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[1] Physics Letters B 795, 432–437 (2019)</a:t>
            </a:r>
          </a:p>
          <a:p>
            <a:r>
              <a:rPr lang="en-US" sz="900" dirty="0"/>
              <a:t>[2] Phys. Rev. A 100, 032515 (2019).</a:t>
            </a:r>
          </a:p>
          <a:p>
            <a:r>
              <a:rPr lang="en-US" sz="900" dirty="0"/>
              <a:t>[3] Phys. Rev. A 98, 022522 (2018)</a:t>
            </a:r>
          </a:p>
          <a:p>
            <a:r>
              <a:rPr lang="en-US" sz="900" dirty="0"/>
              <a:t>[4] Physics Letters B 800, 135137 (2020).</a:t>
            </a:r>
          </a:p>
          <a:p>
            <a:r>
              <a:rPr lang="en-US" sz="900" dirty="0"/>
              <a:t>[5] </a:t>
            </a:r>
            <a:r>
              <a:rPr lang="en-GB" sz="900" dirty="0" err="1"/>
              <a:t>Annalen</a:t>
            </a:r>
            <a:r>
              <a:rPr lang="en-GB" sz="900" dirty="0"/>
              <a:t> der </a:t>
            </a:r>
            <a:r>
              <a:rPr lang="en-GB" sz="900" dirty="0" err="1"/>
              <a:t>Physik</a:t>
            </a:r>
            <a:r>
              <a:rPr lang="en-GB" sz="900" dirty="0"/>
              <a:t> 531, 1800324 (2019).</a:t>
            </a:r>
          </a:p>
          <a:p>
            <a:r>
              <a:rPr lang="en-GB" sz="900" dirty="0"/>
              <a:t>[6] </a:t>
            </a:r>
            <a:r>
              <a:rPr lang="en-US" sz="900" dirty="0"/>
              <a:t>Phys. Rev. A 94, 060501 (2016).</a:t>
            </a:r>
            <a:r>
              <a:rPr lang="en-GB" sz="900" dirty="0"/>
              <a:t> </a:t>
            </a:r>
          </a:p>
          <a:p>
            <a:r>
              <a:rPr lang="en-GB" sz="900" dirty="0"/>
              <a:t>[7] </a:t>
            </a:r>
            <a:r>
              <a:rPr lang="en-US" sz="900" dirty="0"/>
              <a:t>Phys. Rev. A 93, 062514 (2016).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A0F867-45D6-4DC1-A0ED-76EF57459628}"/>
              </a:ext>
            </a:extLst>
          </p:cNvPr>
          <p:cNvSpPr/>
          <p:nvPr/>
        </p:nvSpPr>
        <p:spPr>
          <a:xfrm>
            <a:off x="8400256" y="4256794"/>
            <a:ext cx="3029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Four loop (photon) corrections S. </a:t>
            </a:r>
            <a:r>
              <a:rPr lang="en-US" sz="1100" dirty="0" err="1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Laporta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[4] 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BC00B49-B566-4541-B6DB-85CB4FCE6DA2}"/>
              </a:ext>
            </a:extLst>
          </p:cNvPr>
          <p:cNvSpPr/>
          <p:nvPr/>
        </p:nvSpPr>
        <p:spPr>
          <a:xfrm>
            <a:off x="2801072" y="6093198"/>
            <a:ext cx="6589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Total QED uncertainty : </a:t>
            </a:r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40 kHz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4x10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-12 </a:t>
            </a:r>
            <a:r>
              <a:rPr lang="en" sz="8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(</a:t>
            </a: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preliminary)</a:t>
            </a:r>
            <a:r>
              <a:rPr lang="en-US" sz="8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F6827B-B756-4081-A7FA-3188757564B8}"/>
              </a:ext>
            </a:extLst>
          </p:cNvPr>
          <p:cNvSpPr/>
          <p:nvPr/>
        </p:nvSpPr>
        <p:spPr>
          <a:xfrm>
            <a:off x="9360815" y="3104674"/>
            <a:ext cx="275935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Karshenboim</a:t>
            </a:r>
            <a:r>
              <a:rPr lang="en-US" sz="900" dirty="0"/>
              <a:t>, S. G et al. [1,2,3]</a:t>
            </a:r>
          </a:p>
          <a:p>
            <a:r>
              <a:rPr lang="en-GB" sz="900" dirty="0"/>
              <a:t>V. </a:t>
            </a:r>
            <a:r>
              <a:rPr lang="en-GB" sz="900" dirty="0" err="1"/>
              <a:t>Yerokhin</a:t>
            </a:r>
            <a:r>
              <a:rPr lang="en-GB" sz="900" dirty="0"/>
              <a:t> et al. [5]</a:t>
            </a:r>
            <a:r>
              <a:rPr lang="en-US" sz="900" dirty="0"/>
              <a:t> </a:t>
            </a:r>
          </a:p>
          <a:p>
            <a:r>
              <a:rPr lang="en-US" sz="900" dirty="0" err="1"/>
              <a:t>A.Czarnecki</a:t>
            </a:r>
            <a:r>
              <a:rPr lang="en-US" sz="900" dirty="0"/>
              <a:t> </a:t>
            </a:r>
            <a:r>
              <a:rPr lang="en-US" sz="900" dirty="0" err="1"/>
              <a:t>st</a:t>
            </a:r>
            <a:r>
              <a:rPr lang="en-US" sz="900" dirty="0"/>
              <a:t> al. [6]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03903E-906C-4E4B-A98B-050648D8B61F}"/>
              </a:ext>
            </a:extLst>
          </p:cNvPr>
          <p:cNvSpPr/>
          <p:nvPr/>
        </p:nvSpPr>
        <p:spPr>
          <a:xfrm>
            <a:off x="9368668" y="3597067"/>
            <a:ext cx="26768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Karshenboim</a:t>
            </a:r>
            <a:r>
              <a:rPr lang="en-US" sz="900" dirty="0"/>
              <a:t>, S. G et al.  [1,2]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A3C19F-8134-4D29-A624-AA632FC45F59}"/>
              </a:ext>
            </a:extLst>
          </p:cNvPr>
          <p:cNvCxnSpPr>
            <a:cxnSpLocks/>
          </p:cNvCxnSpPr>
          <p:nvPr/>
        </p:nvCxnSpPr>
        <p:spPr>
          <a:xfrm>
            <a:off x="7457176" y="3354157"/>
            <a:ext cx="76316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E6FBDFC-C959-4F27-96FE-4617B70FA1BD}"/>
              </a:ext>
            </a:extLst>
          </p:cNvPr>
          <p:cNvSpPr/>
          <p:nvPr/>
        </p:nvSpPr>
        <p:spPr>
          <a:xfrm>
            <a:off x="8325272" y="3178117"/>
            <a:ext cx="942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6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&lt;30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kHz</a:t>
            </a:r>
            <a:endParaRPr lang="LID4096" sz="1600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5084CE-CB57-4DEF-8B6C-768308852720}"/>
              </a:ext>
            </a:extLst>
          </p:cNvPr>
          <p:cNvCxnSpPr>
            <a:cxnSpLocks/>
          </p:cNvCxnSpPr>
          <p:nvPr/>
        </p:nvCxnSpPr>
        <p:spPr>
          <a:xfrm>
            <a:off x="7457176" y="3653517"/>
            <a:ext cx="76316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BF88F6-E5AE-43C4-ADEA-F3F964D0FEAE}"/>
              </a:ext>
            </a:extLst>
          </p:cNvPr>
          <p:cNvCxnSpPr>
            <a:cxnSpLocks/>
          </p:cNvCxnSpPr>
          <p:nvPr/>
        </p:nvCxnSpPr>
        <p:spPr>
          <a:xfrm>
            <a:off x="7469287" y="2227573"/>
            <a:ext cx="751051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C621BD5-BD1C-4082-8889-885740EF9599}"/>
              </a:ext>
            </a:extLst>
          </p:cNvPr>
          <p:cNvSpPr/>
          <p:nvPr/>
        </p:nvSpPr>
        <p:spPr>
          <a:xfrm>
            <a:off x="8325272" y="2067536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~ 0 kHz</a:t>
            </a:r>
            <a:endParaRPr lang="LID4096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7A80FC-68D7-464F-8A71-639458AE5A70}"/>
              </a:ext>
            </a:extLst>
          </p:cNvPr>
          <p:cNvSpPr/>
          <p:nvPr/>
        </p:nvSpPr>
        <p:spPr>
          <a:xfrm>
            <a:off x="8337383" y="3518116"/>
            <a:ext cx="942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6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&lt;10 </a:t>
            </a:r>
            <a:r>
              <a:rPr lang="en-US" sz="16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kHz</a:t>
            </a:r>
            <a:endParaRPr lang="LID4096" sz="16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75240D-9870-4508-820B-5193F086005B}"/>
              </a:ext>
            </a:extLst>
          </p:cNvPr>
          <p:cNvSpPr/>
          <p:nvPr/>
        </p:nvSpPr>
        <p:spPr>
          <a:xfrm>
            <a:off x="9342120" y="2115546"/>
            <a:ext cx="18133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>
                <a:latin typeface="+mj-lt"/>
                <a:cs typeface="Arial" panose="020B0604020202020204" pitchFamily="34" charset="0"/>
              </a:rPr>
              <a:t>Yerokhin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. A and </a:t>
            </a:r>
            <a:r>
              <a:rPr lang="en-US" sz="900" dirty="0" err="1"/>
              <a:t>Shabaev</a:t>
            </a:r>
            <a:r>
              <a:rPr lang="en-US" sz="900" dirty="0"/>
              <a:t> V. M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 [7]</a:t>
            </a:r>
            <a:endParaRPr lang="LID4096" sz="900" dirty="0">
              <a:latin typeface="+mj-lt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A1523DB-CB4D-4466-84F7-1B163EDB8240}"/>
              </a:ext>
            </a:extLst>
          </p:cNvPr>
          <p:cNvCxnSpPr>
            <a:cxnSpLocks/>
          </p:cNvCxnSpPr>
          <p:nvPr/>
        </p:nvCxnSpPr>
        <p:spPr>
          <a:xfrm>
            <a:off x="7469287" y="5042112"/>
            <a:ext cx="751051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198A828-C937-4C30-93E5-3EB6724503C8}"/>
              </a:ext>
            </a:extLst>
          </p:cNvPr>
          <p:cNvSpPr/>
          <p:nvPr/>
        </p:nvSpPr>
        <p:spPr>
          <a:xfrm>
            <a:off x="8345236" y="4898346"/>
            <a:ext cx="18934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6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&lt; 40 kHz (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4x10</a:t>
            </a:r>
            <a:r>
              <a:rPr lang="en-US" sz="1600" baseline="30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-12</a:t>
            </a:r>
            <a:r>
              <a:rPr lang="en" sz="16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)</a:t>
            </a:r>
            <a:endParaRPr lang="LID4096" sz="800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259921-946B-4202-82A8-0B917FE4E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009456"/>
              </p:ext>
            </p:extLst>
          </p:nvPr>
        </p:nvGraphicFramePr>
        <p:xfrm>
          <a:off x="983432" y="1806832"/>
          <a:ext cx="6589856" cy="33804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81544">
                  <a:extLst>
                    <a:ext uri="{9D8B030D-6E8A-4147-A177-3AD203B41FA5}">
                      <a16:colId xmlns:a16="http://schemas.microsoft.com/office/drawing/2014/main" val="69681925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95136043"/>
                    </a:ext>
                  </a:extLst>
                </a:gridCol>
              </a:tblGrid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 kHz)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011087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Relativistic Recoil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472715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Polarizability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294741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30574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 Polarization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148899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Photon Corrections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475467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Photon Corrections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421693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Size Correction to Self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195553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Size Correction to Vacuum 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397376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Radiative Recoil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785505"/>
                  </a:ext>
                </a:extLst>
              </a:tr>
              <a:tr h="282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Self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43412"/>
                  </a:ext>
                </a:extLst>
              </a:tr>
              <a:tr h="20114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 kHz (1x10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66585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9971278-302A-46C8-AD59-E375A2537A9E}"/>
              </a:ext>
            </a:extLst>
          </p:cNvPr>
          <p:cNvSpPr/>
          <p:nvPr/>
        </p:nvSpPr>
        <p:spPr>
          <a:xfrm>
            <a:off x="3551004" y="1324952"/>
            <a:ext cx="174066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CODATA 2014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EBC2DF-604D-4358-B197-239857ACA8E1}"/>
              </a:ext>
            </a:extLst>
          </p:cNvPr>
          <p:cNvSpPr/>
          <p:nvPr/>
        </p:nvSpPr>
        <p:spPr>
          <a:xfrm>
            <a:off x="7968208" y="1509618"/>
            <a:ext cx="3672408" cy="4005049"/>
          </a:xfrm>
          <a:prstGeom prst="roundRect">
            <a:avLst>
              <a:gd name="adj" fmla="val 429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647463-9585-4A02-822A-FDCFA1082550}"/>
              </a:ext>
            </a:extLst>
          </p:cNvPr>
          <p:cNvSpPr/>
          <p:nvPr/>
        </p:nvSpPr>
        <p:spPr>
          <a:xfrm>
            <a:off x="8424733" y="1235771"/>
            <a:ext cx="275935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Recent  improvements</a:t>
            </a:r>
          </a:p>
          <a:p>
            <a:r>
              <a:rPr lang="en" sz="12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(Not all are included in CODATA2018)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897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4">
            <a:extLst>
              <a:ext uri="{FF2B5EF4-FFF2-40B4-BE49-F238E27FC236}">
                <a16:creationId xmlns:a16="http://schemas.microsoft.com/office/drawing/2014/main" id="{9FBF8E7D-49CB-4E9D-BE7C-3F89D4EE6BB2}"/>
              </a:ext>
            </a:extLst>
          </p:cNvPr>
          <p:cNvSpPr txBox="1"/>
          <p:nvPr/>
        </p:nvSpPr>
        <p:spPr>
          <a:xfrm>
            <a:off x="55297" y="19178"/>
            <a:ext cx="509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sz="2400" b="1" dirty="0">
                <a:latin typeface="Arial" pitchFamily="34" charset="0"/>
                <a:cs typeface="Arial" pitchFamily="34" charset="0"/>
              </a:rPr>
              <a:t>He</a:t>
            </a:r>
            <a:r>
              <a:rPr lang="en-US" altLang="de-DE" sz="24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altLang="de-DE" sz="2400" b="1" dirty="0">
                <a:latin typeface="Arial" pitchFamily="34" charset="0"/>
                <a:cs typeface="Arial" pitchFamily="34" charset="0"/>
              </a:rPr>
              <a:t>spectroscopy for testing QED</a:t>
            </a:r>
            <a:endParaRPr kumimoji="1" lang="en" sz="24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E3DE8-3183-4E82-8B93-B9AB4F27293F}"/>
              </a:ext>
            </a:extLst>
          </p:cNvPr>
          <p:cNvSpPr txBox="1"/>
          <p:nvPr/>
        </p:nvSpPr>
        <p:spPr>
          <a:xfrm>
            <a:off x="490345" y="647302"/>
            <a:ext cx="37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Measuring the 1S-2S transition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0965A4-3934-4150-B340-C3703711BBCB}"/>
              </a:ext>
            </a:extLst>
          </p:cNvPr>
          <p:cNvCxnSpPr>
            <a:cxnSpLocks/>
          </p:cNvCxnSpPr>
          <p:nvPr/>
        </p:nvCxnSpPr>
        <p:spPr>
          <a:xfrm>
            <a:off x="1415480" y="1729928"/>
            <a:ext cx="953568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4C9DAF-57A0-4E75-B103-F19B1A60DD8F}"/>
              </a:ext>
            </a:extLst>
          </p:cNvPr>
          <p:cNvGrpSpPr/>
          <p:nvPr/>
        </p:nvGrpSpPr>
        <p:grpSpPr>
          <a:xfrm>
            <a:off x="2495600" y="1531376"/>
            <a:ext cx="6776214" cy="646331"/>
            <a:chOff x="2593385" y="1478960"/>
            <a:chExt cx="6776214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29A490-C61B-430E-AF43-7D88667BC7B5}"/>
                </a:ext>
              </a:extLst>
            </p:cNvPr>
            <p:cNvSpPr txBox="1"/>
            <p:nvPr/>
          </p:nvSpPr>
          <p:spPr>
            <a:xfrm>
              <a:off x="2593385" y="1478960"/>
              <a:ext cx="6776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Determine       and contribute to the proton charge radius puzzle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1E6E50-ABA8-42B2-B721-22474C6B1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307" y="1557471"/>
              <a:ext cx="313074" cy="229008"/>
            </a:xfrm>
            <a:prstGeom prst="rect">
              <a:avLst/>
            </a:prstGeom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1FFDCB-579C-4141-A163-F79ECEC4716C}"/>
              </a:ext>
            </a:extLst>
          </p:cNvPr>
          <p:cNvCxnSpPr>
            <a:cxnSpLocks/>
          </p:cNvCxnSpPr>
          <p:nvPr/>
        </p:nvCxnSpPr>
        <p:spPr>
          <a:xfrm>
            <a:off x="1415480" y="2843147"/>
            <a:ext cx="953568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D148425-746C-4810-A8C0-73FF02A03881}"/>
              </a:ext>
            </a:extLst>
          </p:cNvPr>
          <p:cNvSpPr/>
          <p:nvPr/>
        </p:nvSpPr>
        <p:spPr>
          <a:xfrm>
            <a:off x="2567608" y="2699628"/>
            <a:ext cx="7922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charge radius, which can be compared with </a:t>
            </a:r>
            <a:r>
              <a:rPr lang="en-US" dirty="0">
                <a:latin typeface="Symbol" panose="05050102010706020507" pitchFamily="18" charset="2"/>
                <a:ea typeface="Arial Unicode MS" panose="020B0604020202020204" pitchFamily="50" charset="-128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-He measurement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E5E518-B087-4C2B-8AA9-20B7FC91607A}"/>
              </a:ext>
            </a:extLst>
          </p:cNvPr>
          <p:cNvGrpSpPr/>
          <p:nvPr/>
        </p:nvGrpSpPr>
        <p:grpSpPr>
          <a:xfrm>
            <a:off x="395038" y="5805264"/>
            <a:ext cx="10913536" cy="386592"/>
            <a:chOff x="407368" y="4437112"/>
            <a:chExt cx="10913536" cy="3865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A6D9CA-B8DD-49CE-8902-C7A76B25B2D6}"/>
                </a:ext>
              </a:extLst>
            </p:cNvPr>
            <p:cNvSpPr txBox="1"/>
            <p:nvPr/>
          </p:nvSpPr>
          <p:spPr>
            <a:xfrm>
              <a:off x="407368" y="4437112"/>
              <a:ext cx="4033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Measuring other transitions in 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baseline="30000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4DB8D8-F6DB-4564-BDE1-36C1E31C049B}"/>
                </a:ext>
              </a:extLst>
            </p:cNvPr>
            <p:cNvCxnSpPr>
              <a:cxnSpLocks/>
            </p:cNvCxnSpPr>
            <p:nvPr/>
          </p:nvCxnSpPr>
          <p:spPr>
            <a:xfrm>
              <a:off x="4434682" y="4639900"/>
              <a:ext cx="953568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C85604-2FFB-4B03-93D1-006C693F7F7F}"/>
                </a:ext>
              </a:extLst>
            </p:cNvPr>
            <p:cNvSpPr/>
            <p:nvPr/>
          </p:nvSpPr>
          <p:spPr>
            <a:xfrm>
              <a:off x="5604274" y="4454372"/>
              <a:ext cx="5716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QED test more independent from </a:t>
              </a:r>
              <a:r>
                <a:rPr lang="en-US" dirty="0">
                  <a:latin typeface="Symbol" panose="05050102010706020507" pitchFamily="18" charset="2"/>
                  <a:ea typeface="Arial Unicode MS" panose="020B0604020202020204" pitchFamily="50" charset="-128"/>
                  <a:cs typeface="Arial" panose="020B0604020202020204" pitchFamily="34" charset="0"/>
                </a:rPr>
                <a:t>m</a:t>
              </a:r>
              <a:r>
                <a:rPr lang="en-US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-He and Hydrogen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131604-4D3A-45F0-A32D-58C94B9D734B}"/>
              </a:ext>
            </a:extLst>
          </p:cNvPr>
          <p:cNvGrpSpPr/>
          <p:nvPr/>
        </p:nvGrpSpPr>
        <p:grpSpPr>
          <a:xfrm>
            <a:off x="407368" y="6309320"/>
            <a:ext cx="11178793" cy="380473"/>
            <a:chOff x="407368" y="5692995"/>
            <a:chExt cx="11178793" cy="38047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F4048C-D62A-47F7-B898-62D09B9AE070}"/>
                </a:ext>
              </a:extLst>
            </p:cNvPr>
            <p:cNvSpPr/>
            <p:nvPr/>
          </p:nvSpPr>
          <p:spPr>
            <a:xfrm>
              <a:off x="407368" y="5692995"/>
              <a:ext cx="2214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Measuring 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7BB51B6-B7BD-4B63-9F39-1741F65B5F5F}"/>
                </a:ext>
              </a:extLst>
            </p:cNvPr>
            <p:cNvCxnSpPr>
              <a:cxnSpLocks/>
            </p:cNvCxnSpPr>
            <p:nvPr/>
          </p:nvCxnSpPr>
          <p:spPr>
            <a:xfrm>
              <a:off x="2495600" y="5910371"/>
              <a:ext cx="953568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3E330F-E7A6-462D-BE0C-16E713B1629C}"/>
                </a:ext>
              </a:extLst>
            </p:cNvPr>
            <p:cNvSpPr/>
            <p:nvPr/>
          </p:nvSpPr>
          <p:spPr>
            <a:xfrm>
              <a:off x="3480416" y="5704136"/>
              <a:ext cx="8105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Charge radii difference, which can be compared with neutral He spectroscopy</a:t>
              </a:r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7F98831-A1D8-445B-A313-84F8CA691949}"/>
              </a:ext>
            </a:extLst>
          </p:cNvPr>
          <p:cNvSpPr/>
          <p:nvPr/>
        </p:nvSpPr>
        <p:spPr>
          <a:xfrm>
            <a:off x="2567608" y="3795580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QED theory uncertainty will be a limitation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C2DAB-92A5-4310-A0F6-5587E63B2E01}"/>
              </a:ext>
            </a:extLst>
          </p:cNvPr>
          <p:cNvSpPr/>
          <p:nvPr/>
        </p:nvSpPr>
        <p:spPr>
          <a:xfrm>
            <a:off x="1426248" y="1170200"/>
            <a:ext cx="3061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than 400kHz (4x10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47321C-00EE-4C28-B451-5D28B5829038}"/>
              </a:ext>
            </a:extLst>
          </p:cNvPr>
          <p:cNvSpPr/>
          <p:nvPr/>
        </p:nvSpPr>
        <p:spPr>
          <a:xfrm>
            <a:off x="1415480" y="2283418"/>
            <a:ext cx="299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than 60 kHz (6x10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CD71DD-2A30-4AED-9A29-309B1B67B47F}"/>
              </a:ext>
            </a:extLst>
          </p:cNvPr>
          <p:cNvSpPr/>
          <p:nvPr/>
        </p:nvSpPr>
        <p:spPr>
          <a:xfrm>
            <a:off x="1426248" y="3391123"/>
            <a:ext cx="299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than 40 kHz (4x10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D51A6C-4C87-4693-A060-9BC0716B254E}"/>
              </a:ext>
            </a:extLst>
          </p:cNvPr>
          <p:cNvCxnSpPr>
            <a:cxnSpLocks/>
          </p:cNvCxnSpPr>
          <p:nvPr/>
        </p:nvCxnSpPr>
        <p:spPr>
          <a:xfrm>
            <a:off x="1426248" y="3981356"/>
            <a:ext cx="953568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23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66638" y="115988"/>
            <a:ext cx="413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2400" b="1" baseline="300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4</a:t>
            </a:r>
            <a:r>
              <a:rPr kumimoji="1" lang="en-US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He</a:t>
            </a:r>
            <a:r>
              <a:rPr kumimoji="1" lang="en-US" sz="2400" b="1" baseline="300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+</a:t>
            </a:r>
            <a:r>
              <a:rPr kumimoji="1" lang="en-US" sz="24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Nuclear charge radius</a:t>
            </a:r>
            <a:endParaRPr kumimoji="1" lang="en" sz="2400" b="1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15D91B-3DF8-4470-B5A1-66A763538FD4}"/>
              </a:ext>
            </a:extLst>
          </p:cNvPr>
          <p:cNvGrpSpPr/>
          <p:nvPr/>
        </p:nvGrpSpPr>
        <p:grpSpPr>
          <a:xfrm>
            <a:off x="1239328" y="969111"/>
            <a:ext cx="5530170" cy="523220"/>
            <a:chOff x="2927648" y="1500753"/>
            <a:chExt cx="5530170" cy="5232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2B71A0-D23B-4A14-B17F-D5E6E5913518}"/>
                </a:ext>
              </a:extLst>
            </p:cNvPr>
            <p:cNvSpPr/>
            <p:nvPr/>
          </p:nvSpPr>
          <p:spPr>
            <a:xfrm>
              <a:off x="4891634" y="1500753"/>
              <a:ext cx="3566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Scattering</a:t>
              </a:r>
            </a:p>
            <a:p>
              <a:r>
                <a:rPr lang="en-US" sz="1400" dirty="0" err="1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I.Sick</a:t>
              </a:r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 (2008)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0EE833-0EE7-43C8-8327-28898CD2EA84}"/>
                </a:ext>
              </a:extLst>
            </p:cNvPr>
            <p:cNvSpPr/>
            <p:nvPr/>
          </p:nvSpPr>
          <p:spPr>
            <a:xfrm>
              <a:off x="2927648" y="1622475"/>
              <a:ext cx="15167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</a:rPr>
                <a:t>r</a:t>
              </a:r>
              <a:r>
                <a:rPr lang="en-US" altLang="ja-JP" baseline="-25000" dirty="0">
                  <a:latin typeface="Arial" panose="020B0604020202020204" pitchFamily="34" charset="0"/>
                </a:rPr>
                <a:t>α</a:t>
              </a:r>
              <a:r>
                <a:rPr lang="en-US" altLang="ja-JP" dirty="0">
                  <a:latin typeface="Arial" panose="020B0604020202020204" pitchFamily="34" charset="0"/>
                </a:rPr>
                <a:t> = 1.681(4)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BC7E2A-76AF-4590-BECF-65979F41D382}"/>
              </a:ext>
            </a:extLst>
          </p:cNvPr>
          <p:cNvGrpSpPr/>
          <p:nvPr/>
        </p:nvGrpSpPr>
        <p:grpSpPr>
          <a:xfrm>
            <a:off x="1239328" y="1711735"/>
            <a:ext cx="6458870" cy="523220"/>
            <a:chOff x="2927648" y="883173"/>
            <a:chExt cx="6458870" cy="52322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0A610DE-FCE8-4301-9D97-54E14083651E}"/>
                </a:ext>
              </a:extLst>
            </p:cNvPr>
            <p:cNvSpPr/>
            <p:nvPr/>
          </p:nvSpPr>
          <p:spPr>
            <a:xfrm>
              <a:off x="5820334" y="883173"/>
              <a:ext cx="3566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ea typeface="Arial Unicode MS" panose="020B0604020202020204" pitchFamily="50" charset="-128"/>
                  <a:cs typeface="Arial" panose="020B0604020202020204" pitchFamily="34" charset="0"/>
                </a:rPr>
                <a:t>m</a:t>
              </a:r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-He spectroscopy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Arial Unicode MS" panose="020B0604020202020204" pitchFamily="50" charset="-128"/>
                  <a:cs typeface="Arial" panose="020B0604020202020204" pitchFamily="34" charset="0"/>
                </a:rPr>
                <a:t>J. Krauth et al. (2021)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DCAE6D4-469E-4BDB-89DF-2A1A692A3804}"/>
                </a:ext>
              </a:extLst>
            </p:cNvPr>
            <p:cNvSpPr/>
            <p:nvPr/>
          </p:nvSpPr>
          <p:spPr>
            <a:xfrm>
              <a:off x="2927648" y="985664"/>
              <a:ext cx="2813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</a:rPr>
                <a:t>r</a:t>
              </a:r>
              <a:r>
                <a:rPr lang="en-US" altLang="ja-JP" baseline="-25000" dirty="0">
                  <a:latin typeface="Arial" panose="020B0604020202020204" pitchFamily="34" charset="0"/>
                </a:rPr>
                <a:t>α</a:t>
              </a:r>
              <a:r>
                <a:rPr lang="en-US" altLang="ja-JP" dirty="0">
                  <a:latin typeface="Arial" panose="020B0604020202020204" pitchFamily="34" charset="0"/>
                </a:rPr>
                <a:t> = 1.67824(13)</a:t>
              </a:r>
              <a:r>
                <a:rPr lang="en-US" altLang="ja-JP" baseline="-25000" dirty="0">
                  <a:latin typeface="Arial" panose="020B0604020202020204" pitchFamily="34" charset="0"/>
                </a:rPr>
                <a:t>exp</a:t>
              </a:r>
              <a:r>
                <a:rPr lang="en-US" altLang="ja-JP" dirty="0">
                  <a:latin typeface="Arial" panose="020B0604020202020204" pitchFamily="34" charset="0"/>
                </a:rPr>
                <a:t>(82)</a:t>
              </a:r>
              <a:r>
                <a:rPr lang="en-US" altLang="ja-JP" baseline="-25000" dirty="0" err="1">
                  <a:latin typeface="Arial" panose="020B0604020202020204" pitchFamily="34" charset="0"/>
                </a:rPr>
                <a:t>theo</a:t>
              </a:r>
              <a:endParaRPr lang="en-US" baseline="-25000" dirty="0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D3BC124-BB0E-4534-BDE8-AA51228FD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640118"/>
              </p:ext>
            </p:extLst>
          </p:nvPr>
        </p:nvGraphicFramePr>
        <p:xfrm>
          <a:off x="1775520" y="2695450"/>
          <a:ext cx="7776864" cy="3009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1507259587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1905920510"/>
                    </a:ext>
                  </a:extLst>
                </a:gridCol>
              </a:tblGrid>
              <a:tr h="394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ja-JP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 </a:t>
                      </a:r>
                      <a:r>
                        <a:rPr lang="en-US" altLang="ja-JP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J. Krauth et al. (2021)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lang="en-US" altLang="ja-JP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altLang="ja-JP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1S-2S</a:t>
                      </a:r>
                      <a:r>
                        <a:rPr lang="en-US" altLang="ja-JP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4857412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QED (r-independent)          0.04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5943957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2PE                                    0.70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=52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862969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3PE                                    0.42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4462989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1PE                                    0.06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2514212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Total:                      0.82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2236165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 (statistics) :     0.13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   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73560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C8831DBE-6413-490C-BD1E-09C790423202}"/>
              </a:ext>
            </a:extLst>
          </p:cNvPr>
          <p:cNvSpPr/>
          <p:nvPr/>
        </p:nvSpPr>
        <p:spPr>
          <a:xfrm>
            <a:off x="8256240" y="6309320"/>
            <a:ext cx="3860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He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QED theory uncertainty</a:t>
            </a:r>
          </a:p>
        </p:txBody>
      </p:sp>
    </p:spTree>
    <p:extLst>
      <p:ext uri="{BB962C8B-B14F-4D97-AF65-F5344CB8AC3E}">
        <p14:creationId xmlns:p14="http://schemas.microsoft.com/office/powerpoint/2010/main" val="3706138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4"/>
          <p:cNvSpPr>
            <a:spLocks noChangeArrowheads="1"/>
          </p:cNvSpPr>
          <p:nvPr/>
        </p:nvSpPr>
        <p:spPr bwMode="auto">
          <a:xfrm>
            <a:off x="3321189" y="12957"/>
            <a:ext cx="517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de-DE" altLang="de-DE" sz="24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altLang="de-DE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spectroscopy</a:t>
            </a:r>
            <a:r>
              <a:rPr lang="de-DE" altLang="de-DE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setup: overview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E59CF-DC6E-4EF7-8653-8476DC3E8D6C}"/>
              </a:ext>
            </a:extLst>
          </p:cNvPr>
          <p:cNvGrpSpPr/>
          <p:nvPr/>
        </p:nvGrpSpPr>
        <p:grpSpPr>
          <a:xfrm>
            <a:off x="191343" y="980728"/>
            <a:ext cx="11686057" cy="3312368"/>
            <a:chOff x="1969724" y="1842967"/>
            <a:chExt cx="10405416" cy="294937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9EA620A-C066-4164-95B8-B19A94188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03129" y="2886019"/>
              <a:ext cx="1584384" cy="2097683"/>
            </a:xfrm>
            <a:prstGeom prst="rect">
              <a:avLst/>
            </a:prstGeom>
          </p:spPr>
        </p:pic>
        <p:sp>
          <p:nvSpPr>
            <p:cNvPr id="71" name="Right Arrow 52">
              <a:extLst>
                <a:ext uri="{FF2B5EF4-FFF2-40B4-BE49-F238E27FC236}">
                  <a16:creationId xmlns:a16="http://schemas.microsoft.com/office/drawing/2014/main" id="{E1F08D21-99D0-4A33-B53A-1973BF5B9BF3}"/>
                </a:ext>
              </a:extLst>
            </p:cNvPr>
            <p:cNvSpPr/>
            <p:nvPr/>
          </p:nvSpPr>
          <p:spPr>
            <a:xfrm>
              <a:off x="4854244" y="3130930"/>
              <a:ext cx="868087" cy="373449"/>
            </a:xfrm>
            <a:prstGeom prst="righ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Right Arrow 57">
              <a:extLst>
                <a:ext uri="{FF2B5EF4-FFF2-40B4-BE49-F238E27FC236}">
                  <a16:creationId xmlns:a16="http://schemas.microsoft.com/office/drawing/2014/main" id="{76762B47-AB7D-49F8-9301-B59614E2E7D6}"/>
                </a:ext>
              </a:extLst>
            </p:cNvPr>
            <p:cNvSpPr/>
            <p:nvPr/>
          </p:nvSpPr>
          <p:spPr>
            <a:xfrm>
              <a:off x="8611320" y="3130930"/>
              <a:ext cx="875687" cy="373449"/>
            </a:xfrm>
            <a:prstGeom prst="righ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3" name="Gruppieren 8">
              <a:extLst>
                <a:ext uri="{FF2B5EF4-FFF2-40B4-BE49-F238E27FC236}">
                  <a16:creationId xmlns:a16="http://schemas.microsoft.com/office/drawing/2014/main" id="{A93B109B-3661-48BD-BD83-A80100470449}"/>
                </a:ext>
              </a:extLst>
            </p:cNvPr>
            <p:cNvGrpSpPr/>
            <p:nvPr/>
          </p:nvGrpSpPr>
          <p:grpSpPr>
            <a:xfrm>
              <a:off x="1969724" y="1842967"/>
              <a:ext cx="2872944" cy="2949375"/>
              <a:chOff x="898786" y="2327158"/>
              <a:chExt cx="2872944" cy="2949375"/>
            </a:xfrm>
          </p:grpSpPr>
          <p:sp>
            <p:nvSpPr>
              <p:cNvPr id="74" name="Rectangle 3">
                <a:extLst>
                  <a:ext uri="{FF2B5EF4-FFF2-40B4-BE49-F238E27FC236}">
                    <a16:creationId xmlns:a16="http://schemas.microsoft.com/office/drawing/2014/main" id="{583F68E1-368D-4CE8-8AC3-E4C9CF5A56C2}"/>
                  </a:ext>
                </a:extLst>
              </p:cNvPr>
              <p:cNvSpPr/>
              <p:nvPr/>
            </p:nvSpPr>
            <p:spPr>
              <a:xfrm>
                <a:off x="898786" y="2362200"/>
                <a:ext cx="2872944" cy="2914333"/>
              </a:xfrm>
              <a:prstGeom prst="rect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TextBox 11">
                <a:extLst>
                  <a:ext uri="{FF2B5EF4-FFF2-40B4-BE49-F238E27FC236}">
                    <a16:creationId xmlns:a16="http://schemas.microsoft.com/office/drawing/2014/main" id="{4AE467BB-DB39-4A21-8C00-C18109C53BB2}"/>
                  </a:ext>
                </a:extLst>
              </p:cNvPr>
              <p:cNvSpPr txBox="1"/>
              <p:nvPr/>
            </p:nvSpPr>
            <p:spPr>
              <a:xfrm>
                <a:off x="1407695" y="2327158"/>
                <a:ext cx="18551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2000" kern="0" dirty="0">
                    <a:solidFill>
                      <a:srgbClr val="4472C4"/>
                    </a:solidFill>
                    <a:latin typeface="Calibri Light" panose="020F0302020204030204"/>
                  </a:rPr>
                  <a:t>High-power IR</a:t>
                </a:r>
              </a:p>
              <a:p>
                <a:pPr algn="ctr">
                  <a:defRPr/>
                </a:pPr>
                <a:r>
                  <a:rPr lang="en-US" sz="2000" kern="0" dirty="0">
                    <a:solidFill>
                      <a:srgbClr val="4472C4"/>
                    </a:solidFill>
                    <a:latin typeface="Calibri Light" panose="020F0302020204030204"/>
                  </a:rPr>
                  <a:t>frequency comb</a:t>
                </a:r>
              </a:p>
            </p:txBody>
          </p:sp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id="{EFED245D-4CD2-4477-8DC9-6510926BFF6A}"/>
                  </a:ext>
                </a:extLst>
              </p:cNvPr>
              <p:cNvSpPr txBox="1"/>
              <p:nvPr/>
            </p:nvSpPr>
            <p:spPr>
              <a:xfrm>
                <a:off x="928320" y="2917156"/>
                <a:ext cx="2813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kern="0" dirty="0" err="1">
                    <a:solidFill>
                      <a:prstClr val="black"/>
                    </a:solidFill>
                    <a:latin typeface="Calibri" panose="020F0502020204030204"/>
                  </a:rPr>
                  <a:t>Yb:KYW</a:t>
                </a:r>
                <a:r>
                  <a:rPr lang="en-US" sz="1600" kern="0" dirty="0">
                    <a:solidFill>
                      <a:prstClr val="black"/>
                    </a:solidFill>
                    <a:latin typeface="Calibri" panose="020F0502020204030204"/>
                  </a:rPr>
                  <a:t> laser + amplifiers</a:t>
                </a:r>
              </a:p>
              <a:p>
                <a:pPr algn="ctr">
                  <a:defRPr/>
                </a:pPr>
                <a:r>
                  <a:rPr lang="de-DE" sz="1600" kern="0" dirty="0">
                    <a:solidFill>
                      <a:prstClr val="black"/>
                    </a:solidFill>
                    <a:latin typeface="Calibri" panose="020F0502020204030204"/>
                  </a:rPr>
                  <a:t>@</a:t>
                </a:r>
                <a:r>
                  <a:rPr lang="en-US" sz="1600" kern="0" dirty="0">
                    <a:solidFill>
                      <a:prstClr val="black"/>
                    </a:solidFill>
                    <a:latin typeface="Calibri" panose="020F0502020204030204"/>
                  </a:rPr>
                  <a:t>1030 nm</a:t>
                </a:r>
              </a:p>
            </p:txBody>
          </p:sp>
          <p:pic>
            <p:nvPicPr>
              <p:cNvPr id="77" name="Picture 2" descr="C:\Users\weitenberg\Desktop\Innoslab.jpg">
                <a:extLst>
                  <a:ext uri="{FF2B5EF4-FFF2-40B4-BE49-F238E27FC236}">
                    <a16:creationId xmlns:a16="http://schemas.microsoft.com/office/drawing/2014/main" id="{74B781E9-7BCC-4DEB-BEA6-61155CB49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79" t="76" r="13139" b="335"/>
              <a:stretch/>
            </p:blipFill>
            <p:spPr bwMode="auto">
              <a:xfrm rot="5400000">
                <a:off x="1456331" y="2981932"/>
                <a:ext cx="1757852" cy="2700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TextBox 4">
                <a:extLst>
                  <a:ext uri="{FF2B5EF4-FFF2-40B4-BE49-F238E27FC236}">
                    <a16:creationId xmlns:a16="http://schemas.microsoft.com/office/drawing/2014/main" id="{7CC43FEB-C0D3-4DC2-B1BD-CF5FE882388E}"/>
                  </a:ext>
                </a:extLst>
              </p:cNvPr>
              <p:cNvSpPr txBox="1"/>
              <p:nvPr/>
            </p:nvSpPr>
            <p:spPr>
              <a:xfrm>
                <a:off x="2320523" y="3490544"/>
                <a:ext cx="1351367" cy="369332"/>
              </a:xfrm>
              <a:prstGeom prst="rect">
                <a:avLst/>
              </a:prstGeom>
              <a:solidFill>
                <a:srgbClr val="E7E6E6">
                  <a:alpha val="8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900" kern="0" dirty="0">
                    <a:solidFill>
                      <a:prstClr val="black"/>
                    </a:solidFill>
                    <a:latin typeface="Calibri" panose="020F0502020204030204"/>
                  </a:rPr>
                  <a:t>300 W </a:t>
                </a:r>
                <a:r>
                  <a:rPr lang="en-US" sz="900" kern="0" dirty="0" err="1">
                    <a:solidFill>
                      <a:prstClr val="black"/>
                    </a:solidFill>
                    <a:latin typeface="Calibri" panose="020F0502020204030204"/>
                  </a:rPr>
                  <a:t>Innoslab</a:t>
                </a:r>
                <a:r>
                  <a:rPr lang="en-US" sz="900" kern="0" dirty="0">
                    <a:solidFill>
                      <a:prstClr val="black"/>
                    </a:solidFill>
                    <a:latin typeface="Calibri" panose="020F0502020204030204"/>
                  </a:rPr>
                  <a:t> amplifier</a:t>
                </a:r>
              </a:p>
              <a:p>
                <a:pPr>
                  <a:defRPr/>
                </a:pPr>
                <a:r>
                  <a:rPr lang="en-US" sz="900" kern="0" dirty="0">
                    <a:solidFill>
                      <a:prstClr val="black"/>
                    </a:solidFill>
                    <a:latin typeface="Calibri" panose="020F0502020204030204"/>
                  </a:rPr>
                  <a:t>(Fraunhofer ILT)</a:t>
                </a:r>
              </a:p>
            </p:txBody>
          </p:sp>
        </p:grpSp>
        <p:sp>
          <p:nvSpPr>
            <p:cNvPr id="79" name="TextBox 13">
              <a:extLst>
                <a:ext uri="{FF2B5EF4-FFF2-40B4-BE49-F238E27FC236}">
                  <a16:creationId xmlns:a16="http://schemas.microsoft.com/office/drawing/2014/main" id="{89CF0752-ACA4-4E5D-9BA5-C2CF20AFDAC3}"/>
                </a:ext>
              </a:extLst>
            </p:cNvPr>
            <p:cNvSpPr txBox="1"/>
            <p:nvPr/>
          </p:nvSpPr>
          <p:spPr>
            <a:xfrm>
              <a:off x="9753374" y="1846182"/>
              <a:ext cx="2370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4472C4"/>
                  </a:solidFill>
                  <a:latin typeface="Calibri Light" panose="020F0302020204030204"/>
                </a:rPr>
                <a:t>Trapped He</a:t>
              </a:r>
              <a:r>
                <a:rPr lang="en-US" sz="2000" baseline="30000" dirty="0">
                  <a:solidFill>
                    <a:srgbClr val="4472C4"/>
                  </a:solidFill>
                  <a:latin typeface="Calibri Light" panose="020F0302020204030204"/>
                </a:rPr>
                <a:t>+</a:t>
              </a:r>
              <a:r>
                <a:rPr lang="en-US" sz="2000" dirty="0">
                  <a:solidFill>
                    <a:srgbClr val="4472C4"/>
                  </a:solidFill>
                  <a:latin typeface="Calibri Light" panose="020F0302020204030204"/>
                </a:rPr>
                <a:t> ions</a:t>
              </a:r>
            </a:p>
          </p:txBody>
        </p:sp>
        <p:sp>
          <p:nvSpPr>
            <p:cNvPr id="80" name="Rectangle 15">
              <a:extLst>
                <a:ext uri="{FF2B5EF4-FFF2-40B4-BE49-F238E27FC236}">
                  <a16:creationId xmlns:a16="http://schemas.microsoft.com/office/drawing/2014/main" id="{158FB56D-3A43-46BA-96B2-836BB8321DA8}"/>
                </a:ext>
              </a:extLst>
            </p:cNvPr>
            <p:cNvSpPr/>
            <p:nvPr/>
          </p:nvSpPr>
          <p:spPr>
            <a:xfrm>
              <a:off x="9502196" y="1874793"/>
              <a:ext cx="2872944" cy="2914332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1" name="図 1" descr="画面の領域">
              <a:extLst>
                <a:ext uri="{FF2B5EF4-FFF2-40B4-BE49-F238E27FC236}">
                  <a16:creationId xmlns:a16="http://schemas.microsoft.com/office/drawing/2014/main" id="{EE7C6F6F-6DE4-45A8-A90F-CFE5FE418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1233" y="2203058"/>
              <a:ext cx="1794870" cy="1858006"/>
            </a:xfrm>
            <a:prstGeom prst="rect">
              <a:avLst/>
            </a:prstGeom>
          </p:spPr>
        </p:pic>
        <p:sp>
          <p:nvSpPr>
            <p:cNvPr id="83" name="TextBox 22">
              <a:extLst>
                <a:ext uri="{FF2B5EF4-FFF2-40B4-BE49-F238E27FC236}">
                  <a16:creationId xmlns:a16="http://schemas.microsoft.com/office/drawing/2014/main" id="{CEE5E605-E74C-4CBF-8874-1C5D574B9827}"/>
                </a:ext>
              </a:extLst>
            </p:cNvPr>
            <p:cNvSpPr txBox="1"/>
            <p:nvPr/>
          </p:nvSpPr>
          <p:spPr>
            <a:xfrm>
              <a:off x="5799444" y="2550853"/>
              <a:ext cx="28138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Intracavity HHG</a:t>
              </a:r>
            </a:p>
            <a:p>
              <a:pPr algn="ctr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17</a:t>
              </a:r>
              <a:r>
                <a:rPr lang="en-US" sz="1600" kern="0" baseline="30000" dirty="0">
                  <a:solidFill>
                    <a:prstClr val="black"/>
                  </a:solidFill>
                  <a:latin typeface="Calibri" panose="020F0502020204030204"/>
                </a:rPr>
                <a:t>th</a:t>
              </a:r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 harmonic</a:t>
              </a:r>
            </a:p>
          </p:txBody>
        </p:sp>
        <p:grpSp>
          <p:nvGrpSpPr>
            <p:cNvPr id="84" name="Group 18">
              <a:extLst>
                <a:ext uri="{FF2B5EF4-FFF2-40B4-BE49-F238E27FC236}">
                  <a16:creationId xmlns:a16="http://schemas.microsoft.com/office/drawing/2014/main" id="{14BD1D00-DD26-4E9B-8A4A-FF87C7B96F27}"/>
                </a:ext>
              </a:extLst>
            </p:cNvPr>
            <p:cNvGrpSpPr/>
            <p:nvPr/>
          </p:nvGrpSpPr>
          <p:grpSpPr>
            <a:xfrm>
              <a:off x="5735960" y="1844824"/>
              <a:ext cx="2872944" cy="2945658"/>
              <a:chOff x="3922294" y="1460099"/>
              <a:chExt cx="2366212" cy="2426101"/>
            </a:xfrm>
          </p:grpSpPr>
          <p:sp>
            <p:nvSpPr>
              <p:cNvPr id="98" name="TextBox 12">
                <a:extLst>
                  <a:ext uri="{FF2B5EF4-FFF2-40B4-BE49-F238E27FC236}">
                    <a16:creationId xmlns:a16="http://schemas.microsoft.com/office/drawing/2014/main" id="{64B1D703-559F-4A01-B4DA-D35D2997CE99}"/>
                  </a:ext>
                </a:extLst>
              </p:cNvPr>
              <p:cNvSpPr txBox="1"/>
              <p:nvPr/>
            </p:nvSpPr>
            <p:spPr>
              <a:xfrm>
                <a:off x="4370283" y="1460099"/>
                <a:ext cx="1562242" cy="583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2000" kern="0" dirty="0">
                    <a:solidFill>
                      <a:srgbClr val="4472C4"/>
                    </a:solidFill>
                    <a:latin typeface="Calibri Light" panose="020F0302020204030204"/>
                  </a:rPr>
                  <a:t>Frequency comb</a:t>
                </a:r>
              </a:p>
              <a:p>
                <a:pPr algn="ctr">
                  <a:defRPr/>
                </a:pPr>
                <a:r>
                  <a:rPr lang="en-US" sz="2000" kern="0" dirty="0">
                    <a:solidFill>
                      <a:srgbClr val="4472C4"/>
                    </a:solidFill>
                    <a:latin typeface="Calibri Light" panose="020F0302020204030204"/>
                  </a:rPr>
                  <a:t>at 60.8 nm</a:t>
                </a:r>
              </a:p>
            </p:txBody>
          </p:sp>
          <p:sp>
            <p:nvSpPr>
              <p:cNvPr id="99" name="Rectangle 14">
                <a:extLst>
                  <a:ext uri="{FF2B5EF4-FFF2-40B4-BE49-F238E27FC236}">
                    <a16:creationId xmlns:a16="http://schemas.microsoft.com/office/drawing/2014/main" id="{914BA178-EF83-42E9-9364-D68804A8CBB2}"/>
                  </a:ext>
                </a:extLst>
              </p:cNvPr>
              <p:cNvSpPr/>
              <p:nvPr/>
            </p:nvSpPr>
            <p:spPr>
              <a:xfrm>
                <a:off x="3922294" y="1485900"/>
                <a:ext cx="2366212" cy="2400300"/>
              </a:xfrm>
              <a:prstGeom prst="rect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00" name="Grafik 6">
              <a:extLst>
                <a:ext uri="{FF2B5EF4-FFF2-40B4-BE49-F238E27FC236}">
                  <a16:creationId xmlns:a16="http://schemas.microsoft.com/office/drawing/2014/main" id="{32513F49-3A87-4C3D-9A86-B2459C3E5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8" t="10833" r="9817" b="12083"/>
            <a:stretch/>
          </p:blipFill>
          <p:spPr>
            <a:xfrm>
              <a:off x="10038769" y="4128249"/>
              <a:ext cx="1797335" cy="58130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757D22-DE8E-4309-A55D-DD516A613D9C}"/>
              </a:ext>
            </a:extLst>
          </p:cNvPr>
          <p:cNvGrpSpPr/>
          <p:nvPr/>
        </p:nvGrpSpPr>
        <p:grpSpPr>
          <a:xfrm>
            <a:off x="4288515" y="4653136"/>
            <a:ext cx="3231680" cy="2016224"/>
            <a:chOff x="5876824" y="3284984"/>
            <a:chExt cx="3231680" cy="201622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929E4D5-C81C-4831-B2CA-08CBD9E2C4F5}"/>
                </a:ext>
              </a:extLst>
            </p:cNvPr>
            <p:cNvGrpSpPr/>
            <p:nvPr/>
          </p:nvGrpSpPr>
          <p:grpSpPr>
            <a:xfrm>
              <a:off x="5876824" y="3284984"/>
              <a:ext cx="3221836" cy="1793249"/>
              <a:chOff x="5876824" y="3284984"/>
              <a:chExt cx="3221836" cy="1793249"/>
            </a:xfrm>
          </p:grpSpPr>
          <p:grpSp>
            <p:nvGrpSpPr>
              <p:cNvPr id="25" name="グループ化 78">
                <a:extLst>
                  <a:ext uri="{FF2B5EF4-FFF2-40B4-BE49-F238E27FC236}">
                    <a16:creationId xmlns:a16="http://schemas.microsoft.com/office/drawing/2014/main" id="{AA248AD0-0232-4291-9AC9-062D91299515}"/>
                  </a:ext>
                </a:extLst>
              </p:cNvPr>
              <p:cNvGrpSpPr/>
              <p:nvPr/>
            </p:nvGrpSpPr>
            <p:grpSpPr>
              <a:xfrm>
                <a:off x="6089649" y="3284984"/>
                <a:ext cx="3009011" cy="1793249"/>
                <a:chOff x="5292080" y="442657"/>
                <a:chExt cx="3312368" cy="1974039"/>
              </a:xfrm>
            </p:grpSpPr>
            <p:grpSp>
              <p:nvGrpSpPr>
                <p:cNvPr id="27" name="グループ化 77">
                  <a:extLst>
                    <a:ext uri="{FF2B5EF4-FFF2-40B4-BE49-F238E27FC236}">
                      <a16:creationId xmlns:a16="http://schemas.microsoft.com/office/drawing/2014/main" id="{29528456-BE7B-446E-8870-0F4019FE6582}"/>
                    </a:ext>
                  </a:extLst>
                </p:cNvPr>
                <p:cNvGrpSpPr/>
                <p:nvPr/>
              </p:nvGrpSpPr>
              <p:grpSpPr>
                <a:xfrm>
                  <a:off x="5292080" y="442657"/>
                  <a:ext cx="3312368" cy="1974039"/>
                  <a:chOff x="5292080" y="446849"/>
                  <a:chExt cx="3312368" cy="1974039"/>
                </a:xfrm>
              </p:grpSpPr>
              <p:pic>
                <p:nvPicPr>
                  <p:cNvPr id="29" name="Picture 4">
                    <a:extLst>
                      <a:ext uri="{FF2B5EF4-FFF2-40B4-BE49-F238E27FC236}">
                        <a16:creationId xmlns:a16="http://schemas.microsoft.com/office/drawing/2014/main" id="{2E0B5BB2-15AD-4860-B69E-E4E1F63E106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5292080" y="446849"/>
                    <a:ext cx="3312368" cy="19740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0" name="右矢印 29">
                    <a:extLst>
                      <a:ext uri="{FF2B5EF4-FFF2-40B4-BE49-F238E27FC236}">
                        <a16:creationId xmlns:a16="http://schemas.microsoft.com/office/drawing/2014/main" id="{FE65F0D5-2664-41C7-AB2A-E7829D99CF6C}"/>
                      </a:ext>
                    </a:extLst>
                  </p:cNvPr>
                  <p:cNvSpPr/>
                  <p:nvPr/>
                </p:nvSpPr>
                <p:spPr>
                  <a:xfrm rot="19625256">
                    <a:off x="6579908" y="1271073"/>
                    <a:ext cx="287099" cy="92195"/>
                  </a:xfrm>
                  <a:prstGeom prst="rightArrow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" name="正方形/長方形 30">
                    <a:extLst>
                      <a:ext uri="{FF2B5EF4-FFF2-40B4-BE49-F238E27FC236}">
                        <a16:creationId xmlns:a16="http://schemas.microsoft.com/office/drawing/2014/main" id="{175EEAEE-3D5C-48DC-8589-79F1899A7AC7}"/>
                      </a:ext>
                    </a:extLst>
                  </p:cNvPr>
                  <p:cNvSpPr/>
                  <p:nvPr/>
                </p:nvSpPr>
                <p:spPr>
                  <a:xfrm>
                    <a:off x="6948264" y="576063"/>
                    <a:ext cx="1512168" cy="864096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" name="正方形/長方形 31">
                    <a:extLst>
                      <a:ext uri="{FF2B5EF4-FFF2-40B4-BE49-F238E27FC236}">
                        <a16:creationId xmlns:a16="http://schemas.microsoft.com/office/drawing/2014/main" id="{D7C973A1-CE8D-43B7-A938-DE8D09B84DD9}"/>
                      </a:ext>
                    </a:extLst>
                  </p:cNvPr>
                  <p:cNvSpPr/>
                  <p:nvPr/>
                </p:nvSpPr>
                <p:spPr>
                  <a:xfrm>
                    <a:off x="7668344" y="576063"/>
                    <a:ext cx="824427" cy="71149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0" lang="en-US" altLang="ja-JP" sz="1800" dirty="0">
                        <a:latin typeface="Arial" panose="020B0604020202020204" pitchFamily="34" charset="0"/>
                        <a:ea typeface="Arial Unicode MS" pitchFamily="50" charset="-128"/>
                        <a:cs typeface="Arial" panose="020B0604020202020204" pitchFamily="34" charset="0"/>
                      </a:rPr>
                      <a:t>XUV </a:t>
                    </a:r>
                  </a:p>
                  <a:p>
                    <a:r>
                      <a:rPr kumimoji="0" lang="en-US" altLang="ja-JP" sz="1800" dirty="0">
                        <a:latin typeface="Arial" panose="020B0604020202020204" pitchFamily="34" charset="0"/>
                        <a:ea typeface="Arial Unicode MS" pitchFamily="50" charset="-128"/>
                        <a:cs typeface="Arial" panose="020B0604020202020204" pitchFamily="34" charset="0"/>
                      </a:rPr>
                      <a:t>comb</a:t>
                    </a:r>
                    <a:endParaRPr lang="ja-JP" altLang="en-US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8" name="円/楕円 27">
                  <a:extLst>
                    <a:ext uri="{FF2B5EF4-FFF2-40B4-BE49-F238E27FC236}">
                      <a16:creationId xmlns:a16="http://schemas.microsoft.com/office/drawing/2014/main" id="{E4D6F3B2-6965-406A-B605-1CF3D1DCE9E4}"/>
                    </a:ext>
                  </a:extLst>
                </p:cNvPr>
                <p:cNvSpPr/>
                <p:nvPr/>
              </p:nvSpPr>
              <p:spPr>
                <a:xfrm>
                  <a:off x="6334100" y="1416917"/>
                  <a:ext cx="134491" cy="759321"/>
                </a:xfrm>
                <a:prstGeom prst="ellipse">
                  <a:avLst/>
                </a:prstGeom>
                <a:solidFill>
                  <a:srgbClr val="CCFFFF">
                    <a:alpha val="27000"/>
                  </a:srgbClr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6" name="正方形/長方形 32">
                <a:extLst>
                  <a:ext uri="{FF2B5EF4-FFF2-40B4-BE49-F238E27FC236}">
                    <a16:creationId xmlns:a16="http://schemas.microsoft.com/office/drawing/2014/main" id="{9A475D0B-6099-4EC0-B15A-463853427269}"/>
                  </a:ext>
                </a:extLst>
              </p:cNvPr>
              <p:cNvSpPr/>
              <p:nvPr/>
            </p:nvSpPr>
            <p:spPr>
              <a:xfrm rot="16200000">
                <a:off x="5492103" y="4114140"/>
                <a:ext cx="103105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HH Spectrum</a:t>
                </a:r>
                <a:endParaRPr lang="ja-JP" alt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正方形/長方形 39">
              <a:extLst>
                <a:ext uri="{FF2B5EF4-FFF2-40B4-BE49-F238E27FC236}">
                  <a16:creationId xmlns:a16="http://schemas.microsoft.com/office/drawing/2014/main" id="{15107ABD-16BF-4FBD-879B-BE0378134FBB}"/>
                </a:ext>
              </a:extLst>
            </p:cNvPr>
            <p:cNvSpPr/>
            <p:nvPr/>
          </p:nvSpPr>
          <p:spPr>
            <a:xfrm>
              <a:off x="8256989" y="5039598"/>
              <a:ext cx="8515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  <a:endParaRPr lang="ja-JP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B86734-79B0-4C62-A76A-D3774E907F79}"/>
              </a:ext>
            </a:extLst>
          </p:cNvPr>
          <p:cNvSpPr/>
          <p:nvPr/>
        </p:nvSpPr>
        <p:spPr>
          <a:xfrm>
            <a:off x="4550125" y="4759839"/>
            <a:ext cx="388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H3</a:t>
            </a:r>
            <a:endParaRPr lang="en-US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9D6C40-FC63-43A4-9728-CB195C6594C5}"/>
              </a:ext>
            </a:extLst>
          </p:cNvPr>
          <p:cNvSpPr/>
          <p:nvPr/>
        </p:nvSpPr>
        <p:spPr>
          <a:xfrm>
            <a:off x="4734036" y="4944505"/>
            <a:ext cx="388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H5</a:t>
            </a:r>
            <a:endParaRPr lang="en-US" sz="1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A91057-97B5-47C9-B2D4-63E6B4C5B575}"/>
              </a:ext>
            </a:extLst>
          </p:cNvPr>
          <p:cNvSpPr/>
          <p:nvPr/>
        </p:nvSpPr>
        <p:spPr>
          <a:xfrm>
            <a:off x="4922322" y="5121967"/>
            <a:ext cx="5517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H7 …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909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08FB73C0-7F83-44E8-BF56-821348C05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18" y="1546711"/>
            <a:ext cx="2847254" cy="524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237D4-8B1D-4B88-9BD0-97B29EE0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208" y="38390"/>
            <a:ext cx="7704856" cy="443136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Direct frequency comb spectroscopy</a:t>
            </a:r>
            <a:endParaRPr lang="LID4096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6C6DE38-5A1E-46F2-96DB-E1210DC5D1FD}"/>
              </a:ext>
            </a:extLst>
          </p:cNvPr>
          <p:cNvSpPr/>
          <p:nvPr/>
        </p:nvSpPr>
        <p:spPr>
          <a:xfrm>
            <a:off x="5968273" y="3840855"/>
            <a:ext cx="735107" cy="38660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82DA1D72-2368-4762-852F-B7A901DBF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32" y="3840856"/>
            <a:ext cx="13329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2 x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60.8 nm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A46CAEF2-91B6-4BAA-8A9B-805F6C330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744" y="4767536"/>
            <a:ext cx="7629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1S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9412FC04-589E-4F77-BD0A-FB2E056A4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744" y="2679304"/>
            <a:ext cx="7629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2S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D4524E-83C3-41BA-8970-630E18547761}"/>
              </a:ext>
            </a:extLst>
          </p:cNvPr>
          <p:cNvSpPr/>
          <p:nvPr/>
        </p:nvSpPr>
        <p:spPr>
          <a:xfrm>
            <a:off x="6457811" y="1182142"/>
            <a:ext cx="284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Spectroscopy signal: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LID4096" b="1" baseline="30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1477DE6-7413-4930-B675-DFC44F0718F1}"/>
              </a:ext>
            </a:extLst>
          </p:cNvPr>
          <p:cNvCxnSpPr>
            <a:cxnSpLocks/>
          </p:cNvCxnSpPr>
          <p:nvPr/>
        </p:nvCxnSpPr>
        <p:spPr>
          <a:xfrm flipV="1">
            <a:off x="8074124" y="1809150"/>
            <a:ext cx="0" cy="125981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3">
            <a:extLst>
              <a:ext uri="{FF2B5EF4-FFF2-40B4-BE49-F238E27FC236}">
                <a16:creationId xmlns:a16="http://schemas.microsoft.com/office/drawing/2014/main" id="{9FB3D1B7-4355-434A-87B9-7641F32F363F}"/>
              </a:ext>
            </a:extLst>
          </p:cNvPr>
          <p:cNvCxnSpPr/>
          <p:nvPr/>
        </p:nvCxnSpPr>
        <p:spPr>
          <a:xfrm flipV="1">
            <a:off x="1912374" y="3367414"/>
            <a:ext cx="1" cy="13304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6">
            <a:extLst>
              <a:ext uri="{FF2B5EF4-FFF2-40B4-BE49-F238E27FC236}">
                <a16:creationId xmlns:a16="http://schemas.microsoft.com/office/drawing/2014/main" id="{666D37CC-628C-4D03-8AE7-DECA383655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8172" y="4023964"/>
            <a:ext cx="0" cy="538956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5F2BACD2-E0DC-4EDC-9FA3-90510821ED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6225" y="3732064"/>
            <a:ext cx="0" cy="830856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8">
            <a:extLst>
              <a:ext uri="{FF2B5EF4-FFF2-40B4-BE49-F238E27FC236}">
                <a16:creationId xmlns:a16="http://schemas.microsoft.com/office/drawing/2014/main" id="{5F6F5B63-66F0-485E-A414-216245FED7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91616" y="3532299"/>
            <a:ext cx="0" cy="103062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75E8EC45-0607-4A67-BDC0-3B4247906F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3597" y="4290588"/>
            <a:ext cx="0" cy="272332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9544EDA1-8654-4FB6-9DE8-8392576E51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8206" y="4463446"/>
            <a:ext cx="0" cy="99475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C2AA5C7D-D22B-41DF-860C-5CB61181BC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162" y="4390063"/>
            <a:ext cx="0" cy="172857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CE385824-566B-44FC-BFAF-14AD616BA1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07215" y="4170729"/>
            <a:ext cx="0" cy="39219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A99F2B9E-2013-4398-83E7-F9A6F104C6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2606" y="3884538"/>
            <a:ext cx="0" cy="678383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14">
            <a:extLst>
              <a:ext uri="{FF2B5EF4-FFF2-40B4-BE49-F238E27FC236}">
                <a16:creationId xmlns:a16="http://schemas.microsoft.com/office/drawing/2014/main" id="{5E04BE80-E3A0-433B-A762-270804A570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0659" y="3612206"/>
            <a:ext cx="0" cy="950714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Line 15">
            <a:extLst>
              <a:ext uri="{FF2B5EF4-FFF2-40B4-BE49-F238E27FC236}">
                <a16:creationId xmlns:a16="http://schemas.microsoft.com/office/drawing/2014/main" id="{39D4E076-86A4-4B7E-8554-3167C5133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2296" y="4023964"/>
            <a:ext cx="0" cy="538956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4CA847A4-D2F6-45B0-9042-12BE553F34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4243" y="3732064"/>
            <a:ext cx="0" cy="830856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Line 17">
            <a:extLst>
              <a:ext uri="{FF2B5EF4-FFF2-40B4-BE49-F238E27FC236}">
                <a16:creationId xmlns:a16="http://schemas.microsoft.com/office/drawing/2014/main" id="{4C230D8C-4E58-4FBA-83C9-4525752D25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9668" y="3532299"/>
            <a:ext cx="0" cy="103062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Line 18">
            <a:extLst>
              <a:ext uri="{FF2B5EF4-FFF2-40B4-BE49-F238E27FC236}">
                <a16:creationId xmlns:a16="http://schemas.microsoft.com/office/drawing/2014/main" id="{F6DADDAA-6B65-4AA5-AE79-26FE6A06D4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7687" y="4290588"/>
            <a:ext cx="0" cy="272332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Line 19">
            <a:extLst>
              <a:ext uri="{FF2B5EF4-FFF2-40B4-BE49-F238E27FC236}">
                <a16:creationId xmlns:a16="http://schemas.microsoft.com/office/drawing/2014/main" id="{B6866557-7AF9-45A7-B084-D6B0F28EC6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5740" y="4456108"/>
            <a:ext cx="0" cy="106813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20">
            <a:extLst>
              <a:ext uri="{FF2B5EF4-FFF2-40B4-BE49-F238E27FC236}">
                <a16:creationId xmlns:a16="http://schemas.microsoft.com/office/drawing/2014/main" id="{265B5F1E-D9DE-48DB-A6EE-8340C34507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1306" y="4383539"/>
            <a:ext cx="0" cy="17938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21">
            <a:extLst>
              <a:ext uri="{FF2B5EF4-FFF2-40B4-BE49-F238E27FC236}">
                <a16:creationId xmlns:a16="http://schemas.microsoft.com/office/drawing/2014/main" id="{75BD0292-5A0A-4DBB-9A64-69E255DB5A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3253" y="4164208"/>
            <a:ext cx="0" cy="398713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22">
            <a:extLst>
              <a:ext uri="{FF2B5EF4-FFF2-40B4-BE49-F238E27FC236}">
                <a16:creationId xmlns:a16="http://schemas.microsoft.com/office/drawing/2014/main" id="{1381AF67-9D0D-40AC-8625-DDE6F8FAFB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8678" y="3878014"/>
            <a:ext cx="0" cy="684906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Line 23">
            <a:extLst>
              <a:ext uri="{FF2B5EF4-FFF2-40B4-BE49-F238E27FC236}">
                <a16:creationId xmlns:a16="http://schemas.microsoft.com/office/drawing/2014/main" id="{300107B8-D89D-4D06-884A-B533C91BF0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3287" y="3612206"/>
            <a:ext cx="0" cy="950714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ine 24">
            <a:extLst>
              <a:ext uri="{FF2B5EF4-FFF2-40B4-BE49-F238E27FC236}">
                <a16:creationId xmlns:a16="http://schemas.microsoft.com/office/drawing/2014/main" id="{F7A669D2-C0F4-4E97-ABCA-FC19D32A45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4587" y="4509921"/>
            <a:ext cx="0" cy="52999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Line 25">
            <a:extLst>
              <a:ext uri="{FF2B5EF4-FFF2-40B4-BE49-F238E27FC236}">
                <a16:creationId xmlns:a16="http://schemas.microsoft.com/office/drawing/2014/main" id="{D4933D67-A9E5-4920-AFF8-11C2CD863C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6697" y="4509921"/>
            <a:ext cx="0" cy="52999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ine 26">
            <a:extLst>
              <a:ext uri="{FF2B5EF4-FFF2-40B4-BE49-F238E27FC236}">
                <a16:creationId xmlns:a16="http://schemas.microsoft.com/office/drawing/2014/main" id="{E01334E6-1C1F-49E4-BB65-794870E345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5234" y="3505393"/>
            <a:ext cx="0" cy="1057527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9" name="Gruppieren 25">
            <a:extLst>
              <a:ext uri="{FF2B5EF4-FFF2-40B4-BE49-F238E27FC236}">
                <a16:creationId xmlns:a16="http://schemas.microsoft.com/office/drawing/2014/main" id="{50B2CA32-EA37-412A-9B5A-5E28E0DC5BA2}"/>
              </a:ext>
            </a:extLst>
          </p:cNvPr>
          <p:cNvGrpSpPr/>
          <p:nvPr/>
        </p:nvGrpSpPr>
        <p:grpSpPr>
          <a:xfrm rot="5400000">
            <a:off x="2067696" y="4459053"/>
            <a:ext cx="158116" cy="223649"/>
            <a:chOff x="1446209" y="4238072"/>
            <a:chExt cx="412397" cy="402754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Freihandform 4">
              <a:extLst>
                <a:ext uri="{FF2B5EF4-FFF2-40B4-BE49-F238E27FC236}">
                  <a16:creationId xmlns:a16="http://schemas.microsoft.com/office/drawing/2014/main" id="{AD731D43-F59C-4395-B2B6-4057FAA38598}"/>
                </a:ext>
              </a:extLst>
            </p:cNvPr>
            <p:cNvSpPr/>
            <p:nvPr/>
          </p:nvSpPr>
          <p:spPr>
            <a:xfrm rot="19080000">
              <a:off x="1446209" y="4238072"/>
              <a:ext cx="399188" cy="285750"/>
            </a:xfrm>
            <a:custGeom>
              <a:avLst/>
              <a:gdLst>
                <a:gd name="connsiteX0" fmla="*/ 0 w 1090613"/>
                <a:gd name="connsiteY0" fmla="*/ 0 h 411956"/>
                <a:gd name="connsiteX1" fmla="*/ 745331 w 1090613"/>
                <a:gd name="connsiteY1" fmla="*/ 411956 h 411956"/>
                <a:gd name="connsiteX2" fmla="*/ 1090613 w 1090613"/>
                <a:gd name="connsiteY2" fmla="*/ 19050 h 411956"/>
                <a:gd name="connsiteX0" fmla="*/ 0 w 1090613"/>
                <a:gd name="connsiteY0" fmla="*/ 0 h 300038"/>
                <a:gd name="connsiteX1" fmla="*/ 600075 w 1090613"/>
                <a:gd name="connsiteY1" fmla="*/ 300038 h 300038"/>
                <a:gd name="connsiteX2" fmla="*/ 1090613 w 1090613"/>
                <a:gd name="connsiteY2" fmla="*/ 19050 h 300038"/>
                <a:gd name="connsiteX0" fmla="*/ 0 w 1090613"/>
                <a:gd name="connsiteY0" fmla="*/ 0 h 300038"/>
                <a:gd name="connsiteX1" fmla="*/ 600075 w 1090613"/>
                <a:gd name="connsiteY1" fmla="*/ 300038 h 300038"/>
                <a:gd name="connsiteX2" fmla="*/ 1090613 w 1090613"/>
                <a:gd name="connsiteY2" fmla="*/ 19050 h 300038"/>
                <a:gd name="connsiteX0" fmla="*/ 0 w 1090613"/>
                <a:gd name="connsiteY0" fmla="*/ 0 h 300058"/>
                <a:gd name="connsiteX1" fmla="*/ 600075 w 1090613"/>
                <a:gd name="connsiteY1" fmla="*/ 300038 h 300058"/>
                <a:gd name="connsiteX2" fmla="*/ 1090613 w 1090613"/>
                <a:gd name="connsiteY2" fmla="*/ 19050 h 300058"/>
                <a:gd name="connsiteX0" fmla="*/ 0 w 1090613"/>
                <a:gd name="connsiteY0" fmla="*/ 0 h 19050"/>
                <a:gd name="connsiteX1" fmla="*/ 1090613 w 1090613"/>
                <a:gd name="connsiteY1" fmla="*/ 19050 h 19050"/>
                <a:gd name="connsiteX0" fmla="*/ 0 w 826294"/>
                <a:gd name="connsiteY0" fmla="*/ 0 h 404812"/>
                <a:gd name="connsiteX1" fmla="*/ 826294 w 826294"/>
                <a:gd name="connsiteY1" fmla="*/ 404812 h 404812"/>
                <a:gd name="connsiteX0" fmla="*/ 0 w 826294"/>
                <a:gd name="connsiteY0" fmla="*/ 0 h 404812"/>
                <a:gd name="connsiteX1" fmla="*/ 826294 w 826294"/>
                <a:gd name="connsiteY1" fmla="*/ 404812 h 404812"/>
                <a:gd name="connsiteX0" fmla="*/ 0 w 826294"/>
                <a:gd name="connsiteY0" fmla="*/ 18 h 404830"/>
                <a:gd name="connsiteX1" fmla="*/ 826294 w 826294"/>
                <a:gd name="connsiteY1" fmla="*/ 404830 h 40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94" h="404830">
                  <a:moveTo>
                    <a:pt x="0" y="18"/>
                  </a:moveTo>
                  <a:cubicBezTo>
                    <a:pt x="539749" y="-3158"/>
                    <a:pt x="324645" y="396099"/>
                    <a:pt x="826294" y="404830"/>
                  </a:cubicBezTo>
                </a:path>
              </a:pathLst>
            </a:custGeom>
            <a:grp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Freihandform 5">
              <a:extLst>
                <a:ext uri="{FF2B5EF4-FFF2-40B4-BE49-F238E27FC236}">
                  <a16:creationId xmlns:a16="http://schemas.microsoft.com/office/drawing/2014/main" id="{8B0D7126-C469-4022-84F8-AE016C91B366}"/>
                </a:ext>
              </a:extLst>
            </p:cNvPr>
            <p:cNvSpPr/>
            <p:nvPr/>
          </p:nvSpPr>
          <p:spPr>
            <a:xfrm rot="19080000">
              <a:off x="1459418" y="4355076"/>
              <a:ext cx="399188" cy="285750"/>
            </a:xfrm>
            <a:custGeom>
              <a:avLst/>
              <a:gdLst>
                <a:gd name="connsiteX0" fmla="*/ 0 w 1090613"/>
                <a:gd name="connsiteY0" fmla="*/ 0 h 411956"/>
                <a:gd name="connsiteX1" fmla="*/ 745331 w 1090613"/>
                <a:gd name="connsiteY1" fmla="*/ 411956 h 411956"/>
                <a:gd name="connsiteX2" fmla="*/ 1090613 w 1090613"/>
                <a:gd name="connsiteY2" fmla="*/ 19050 h 411956"/>
                <a:gd name="connsiteX0" fmla="*/ 0 w 1090613"/>
                <a:gd name="connsiteY0" fmla="*/ 0 h 300038"/>
                <a:gd name="connsiteX1" fmla="*/ 600075 w 1090613"/>
                <a:gd name="connsiteY1" fmla="*/ 300038 h 300038"/>
                <a:gd name="connsiteX2" fmla="*/ 1090613 w 1090613"/>
                <a:gd name="connsiteY2" fmla="*/ 19050 h 300038"/>
                <a:gd name="connsiteX0" fmla="*/ 0 w 1090613"/>
                <a:gd name="connsiteY0" fmla="*/ 0 h 300038"/>
                <a:gd name="connsiteX1" fmla="*/ 600075 w 1090613"/>
                <a:gd name="connsiteY1" fmla="*/ 300038 h 300038"/>
                <a:gd name="connsiteX2" fmla="*/ 1090613 w 1090613"/>
                <a:gd name="connsiteY2" fmla="*/ 19050 h 300038"/>
                <a:gd name="connsiteX0" fmla="*/ 0 w 1090613"/>
                <a:gd name="connsiteY0" fmla="*/ 0 h 300058"/>
                <a:gd name="connsiteX1" fmla="*/ 600075 w 1090613"/>
                <a:gd name="connsiteY1" fmla="*/ 300038 h 300058"/>
                <a:gd name="connsiteX2" fmla="*/ 1090613 w 1090613"/>
                <a:gd name="connsiteY2" fmla="*/ 19050 h 300058"/>
                <a:gd name="connsiteX0" fmla="*/ 0 w 1090613"/>
                <a:gd name="connsiteY0" fmla="*/ 0 h 19050"/>
                <a:gd name="connsiteX1" fmla="*/ 1090613 w 1090613"/>
                <a:gd name="connsiteY1" fmla="*/ 19050 h 19050"/>
                <a:gd name="connsiteX0" fmla="*/ 0 w 826294"/>
                <a:gd name="connsiteY0" fmla="*/ 0 h 404812"/>
                <a:gd name="connsiteX1" fmla="*/ 826294 w 826294"/>
                <a:gd name="connsiteY1" fmla="*/ 404812 h 404812"/>
                <a:gd name="connsiteX0" fmla="*/ 0 w 826294"/>
                <a:gd name="connsiteY0" fmla="*/ 0 h 404812"/>
                <a:gd name="connsiteX1" fmla="*/ 826294 w 826294"/>
                <a:gd name="connsiteY1" fmla="*/ 404812 h 404812"/>
                <a:gd name="connsiteX0" fmla="*/ 0 w 826294"/>
                <a:gd name="connsiteY0" fmla="*/ 18 h 404830"/>
                <a:gd name="connsiteX1" fmla="*/ 826294 w 826294"/>
                <a:gd name="connsiteY1" fmla="*/ 404830 h 40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94" h="404830">
                  <a:moveTo>
                    <a:pt x="0" y="18"/>
                  </a:moveTo>
                  <a:cubicBezTo>
                    <a:pt x="539749" y="-3158"/>
                    <a:pt x="324645" y="396099"/>
                    <a:pt x="826294" y="404830"/>
                  </a:cubicBezTo>
                </a:path>
              </a:pathLst>
            </a:custGeom>
            <a:grp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Gerade Verbindung 7">
            <a:extLst>
              <a:ext uri="{FF2B5EF4-FFF2-40B4-BE49-F238E27FC236}">
                <a16:creationId xmlns:a16="http://schemas.microsoft.com/office/drawing/2014/main" id="{65327E5E-0903-4E10-BAD5-8811D9C659CE}"/>
              </a:ext>
            </a:extLst>
          </p:cNvPr>
          <p:cNvCxnSpPr/>
          <p:nvPr/>
        </p:nvCxnSpPr>
        <p:spPr>
          <a:xfrm>
            <a:off x="1785062" y="4562919"/>
            <a:ext cx="329206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27">
            <a:extLst>
              <a:ext uri="{FF2B5EF4-FFF2-40B4-BE49-F238E27FC236}">
                <a16:creationId xmlns:a16="http://schemas.microsoft.com/office/drawing/2014/main" id="{E02D1F2F-A2E6-4BE7-B076-C95000ECAE6D}"/>
              </a:ext>
            </a:extLst>
          </p:cNvPr>
          <p:cNvSpPr>
            <a:spLocks/>
          </p:cNvSpPr>
          <p:nvPr/>
        </p:nvSpPr>
        <p:spPr bwMode="auto">
          <a:xfrm>
            <a:off x="2315229" y="3492348"/>
            <a:ext cx="3173395" cy="1070573"/>
          </a:xfrm>
          <a:custGeom>
            <a:avLst/>
            <a:gdLst>
              <a:gd name="T0" fmla="*/ 0 w 3892"/>
              <a:gd name="T1" fmla="*/ 1313 h 1313"/>
              <a:gd name="T2" fmla="*/ 81 w 3892"/>
              <a:gd name="T3" fmla="*/ 1305 h 1313"/>
              <a:gd name="T4" fmla="*/ 146 w 3892"/>
              <a:gd name="T5" fmla="*/ 1288 h 1313"/>
              <a:gd name="T6" fmla="*/ 203 w 3892"/>
              <a:gd name="T7" fmla="*/ 1280 h 1313"/>
              <a:gd name="T8" fmla="*/ 243 w 3892"/>
              <a:gd name="T9" fmla="*/ 1272 h 1313"/>
              <a:gd name="T10" fmla="*/ 373 w 3892"/>
              <a:gd name="T11" fmla="*/ 1231 h 1313"/>
              <a:gd name="T12" fmla="*/ 503 w 3892"/>
              <a:gd name="T13" fmla="*/ 1182 h 1313"/>
              <a:gd name="T14" fmla="*/ 642 w 3892"/>
              <a:gd name="T15" fmla="*/ 1109 h 1313"/>
              <a:gd name="T16" fmla="*/ 707 w 3892"/>
              <a:gd name="T17" fmla="*/ 1060 h 1313"/>
              <a:gd name="T18" fmla="*/ 772 w 3892"/>
              <a:gd name="T19" fmla="*/ 1011 h 1313"/>
              <a:gd name="T20" fmla="*/ 837 w 3892"/>
              <a:gd name="T21" fmla="*/ 954 h 1313"/>
              <a:gd name="T22" fmla="*/ 910 w 3892"/>
              <a:gd name="T23" fmla="*/ 889 h 1313"/>
              <a:gd name="T24" fmla="*/ 1040 w 3892"/>
              <a:gd name="T25" fmla="*/ 750 h 1313"/>
              <a:gd name="T26" fmla="*/ 1170 w 3892"/>
              <a:gd name="T27" fmla="*/ 595 h 1313"/>
              <a:gd name="T28" fmla="*/ 1300 w 3892"/>
              <a:gd name="T29" fmla="*/ 440 h 1313"/>
              <a:gd name="T30" fmla="*/ 1438 w 3892"/>
              <a:gd name="T31" fmla="*/ 286 h 1313"/>
              <a:gd name="T32" fmla="*/ 1503 w 3892"/>
              <a:gd name="T33" fmla="*/ 212 h 1313"/>
              <a:gd name="T34" fmla="*/ 1568 w 3892"/>
              <a:gd name="T35" fmla="*/ 155 h 1313"/>
              <a:gd name="T36" fmla="*/ 1633 w 3892"/>
              <a:gd name="T37" fmla="*/ 98 h 1313"/>
              <a:gd name="T38" fmla="*/ 1698 w 3892"/>
              <a:gd name="T39" fmla="*/ 57 h 1313"/>
              <a:gd name="T40" fmla="*/ 1771 w 3892"/>
              <a:gd name="T41" fmla="*/ 25 h 1313"/>
              <a:gd name="T42" fmla="*/ 1836 w 3892"/>
              <a:gd name="T43" fmla="*/ 0 h 1313"/>
              <a:gd name="T44" fmla="*/ 1901 w 3892"/>
              <a:gd name="T45" fmla="*/ 0 h 1313"/>
              <a:gd name="T46" fmla="*/ 1966 w 3892"/>
              <a:gd name="T47" fmla="*/ 0 h 1313"/>
              <a:gd name="T48" fmla="*/ 2031 w 3892"/>
              <a:gd name="T49" fmla="*/ 25 h 1313"/>
              <a:gd name="T50" fmla="*/ 2096 w 3892"/>
              <a:gd name="T51" fmla="*/ 57 h 1313"/>
              <a:gd name="T52" fmla="*/ 2169 w 3892"/>
              <a:gd name="T53" fmla="*/ 98 h 1313"/>
              <a:gd name="T54" fmla="*/ 2234 w 3892"/>
              <a:gd name="T55" fmla="*/ 155 h 1313"/>
              <a:gd name="T56" fmla="*/ 2299 w 3892"/>
              <a:gd name="T57" fmla="*/ 212 h 1313"/>
              <a:gd name="T58" fmla="*/ 2364 w 3892"/>
              <a:gd name="T59" fmla="*/ 286 h 1313"/>
              <a:gd name="T60" fmla="*/ 2494 w 3892"/>
              <a:gd name="T61" fmla="*/ 440 h 1313"/>
              <a:gd name="T62" fmla="*/ 2632 w 3892"/>
              <a:gd name="T63" fmla="*/ 595 h 1313"/>
              <a:gd name="T64" fmla="*/ 2762 w 3892"/>
              <a:gd name="T65" fmla="*/ 750 h 1313"/>
              <a:gd name="T66" fmla="*/ 2892 w 3892"/>
              <a:gd name="T67" fmla="*/ 889 h 1313"/>
              <a:gd name="T68" fmla="*/ 2957 w 3892"/>
              <a:gd name="T69" fmla="*/ 954 h 1313"/>
              <a:gd name="T70" fmla="*/ 3022 w 3892"/>
              <a:gd name="T71" fmla="*/ 1011 h 1313"/>
              <a:gd name="T72" fmla="*/ 3096 w 3892"/>
              <a:gd name="T73" fmla="*/ 1060 h 1313"/>
              <a:gd name="T74" fmla="*/ 3161 w 3892"/>
              <a:gd name="T75" fmla="*/ 1109 h 1313"/>
              <a:gd name="T76" fmla="*/ 3291 w 3892"/>
              <a:gd name="T77" fmla="*/ 1182 h 1313"/>
              <a:gd name="T78" fmla="*/ 3429 w 3892"/>
              <a:gd name="T79" fmla="*/ 1231 h 1313"/>
              <a:gd name="T80" fmla="*/ 3559 w 3892"/>
              <a:gd name="T81" fmla="*/ 1272 h 1313"/>
              <a:gd name="T82" fmla="*/ 3689 w 3892"/>
              <a:gd name="T83" fmla="*/ 1297 h 1313"/>
              <a:gd name="T84" fmla="*/ 3729 w 3892"/>
              <a:gd name="T85" fmla="*/ 1297 h 1313"/>
              <a:gd name="T86" fmla="*/ 3778 w 3892"/>
              <a:gd name="T87" fmla="*/ 1305 h 1313"/>
              <a:gd name="T88" fmla="*/ 3827 w 3892"/>
              <a:gd name="T89" fmla="*/ 1313 h 1313"/>
              <a:gd name="T90" fmla="*/ 3892 w 3892"/>
              <a:gd name="T91" fmla="*/ 1313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92" h="1313">
                <a:moveTo>
                  <a:pt x="0" y="1313"/>
                </a:moveTo>
                <a:lnTo>
                  <a:pt x="81" y="1305"/>
                </a:lnTo>
                <a:lnTo>
                  <a:pt x="146" y="1288"/>
                </a:lnTo>
                <a:lnTo>
                  <a:pt x="203" y="1280"/>
                </a:lnTo>
                <a:lnTo>
                  <a:pt x="243" y="1272"/>
                </a:lnTo>
                <a:lnTo>
                  <a:pt x="373" y="1231"/>
                </a:lnTo>
                <a:lnTo>
                  <a:pt x="503" y="1182"/>
                </a:lnTo>
                <a:lnTo>
                  <a:pt x="642" y="1109"/>
                </a:lnTo>
                <a:lnTo>
                  <a:pt x="707" y="1060"/>
                </a:lnTo>
                <a:lnTo>
                  <a:pt x="772" y="1011"/>
                </a:lnTo>
                <a:lnTo>
                  <a:pt x="837" y="954"/>
                </a:lnTo>
                <a:lnTo>
                  <a:pt x="910" y="889"/>
                </a:lnTo>
                <a:lnTo>
                  <a:pt x="1040" y="750"/>
                </a:lnTo>
                <a:lnTo>
                  <a:pt x="1170" y="595"/>
                </a:lnTo>
                <a:lnTo>
                  <a:pt x="1300" y="440"/>
                </a:lnTo>
                <a:lnTo>
                  <a:pt x="1438" y="286"/>
                </a:lnTo>
                <a:lnTo>
                  <a:pt x="1503" y="212"/>
                </a:lnTo>
                <a:lnTo>
                  <a:pt x="1568" y="155"/>
                </a:lnTo>
                <a:lnTo>
                  <a:pt x="1633" y="98"/>
                </a:lnTo>
                <a:lnTo>
                  <a:pt x="1698" y="57"/>
                </a:lnTo>
                <a:lnTo>
                  <a:pt x="1771" y="25"/>
                </a:lnTo>
                <a:lnTo>
                  <a:pt x="1836" y="0"/>
                </a:lnTo>
                <a:lnTo>
                  <a:pt x="1901" y="0"/>
                </a:lnTo>
                <a:lnTo>
                  <a:pt x="1966" y="0"/>
                </a:lnTo>
                <a:lnTo>
                  <a:pt x="2031" y="25"/>
                </a:lnTo>
                <a:lnTo>
                  <a:pt x="2096" y="57"/>
                </a:lnTo>
                <a:lnTo>
                  <a:pt x="2169" y="98"/>
                </a:lnTo>
                <a:lnTo>
                  <a:pt x="2234" y="155"/>
                </a:lnTo>
                <a:lnTo>
                  <a:pt x="2299" y="212"/>
                </a:lnTo>
                <a:lnTo>
                  <a:pt x="2364" y="286"/>
                </a:lnTo>
                <a:lnTo>
                  <a:pt x="2494" y="440"/>
                </a:lnTo>
                <a:lnTo>
                  <a:pt x="2632" y="595"/>
                </a:lnTo>
                <a:lnTo>
                  <a:pt x="2762" y="750"/>
                </a:lnTo>
                <a:lnTo>
                  <a:pt x="2892" y="889"/>
                </a:lnTo>
                <a:lnTo>
                  <a:pt x="2957" y="954"/>
                </a:lnTo>
                <a:lnTo>
                  <a:pt x="3022" y="1011"/>
                </a:lnTo>
                <a:lnTo>
                  <a:pt x="3096" y="1060"/>
                </a:lnTo>
                <a:lnTo>
                  <a:pt x="3161" y="1109"/>
                </a:lnTo>
                <a:lnTo>
                  <a:pt x="3291" y="1182"/>
                </a:lnTo>
                <a:lnTo>
                  <a:pt x="3429" y="1231"/>
                </a:lnTo>
                <a:lnTo>
                  <a:pt x="3559" y="1272"/>
                </a:lnTo>
                <a:lnTo>
                  <a:pt x="3689" y="1297"/>
                </a:lnTo>
                <a:lnTo>
                  <a:pt x="3729" y="1297"/>
                </a:lnTo>
                <a:lnTo>
                  <a:pt x="3778" y="1305"/>
                </a:lnTo>
                <a:lnTo>
                  <a:pt x="3827" y="1313"/>
                </a:lnTo>
                <a:lnTo>
                  <a:pt x="3892" y="1313"/>
                </a:lnTo>
              </a:path>
            </a:pathLst>
          </a:custGeom>
          <a:noFill/>
          <a:ln w="25400" cap="rnd">
            <a:solidFill>
              <a:srgbClr val="1C1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4" name="Gruppieren 30">
            <a:extLst>
              <a:ext uri="{FF2B5EF4-FFF2-40B4-BE49-F238E27FC236}">
                <a16:creationId xmlns:a16="http://schemas.microsoft.com/office/drawing/2014/main" id="{AAA5753F-F28E-4A5D-8A3D-10B8CCCA3484}"/>
              </a:ext>
            </a:extLst>
          </p:cNvPr>
          <p:cNvGrpSpPr/>
          <p:nvPr/>
        </p:nvGrpSpPr>
        <p:grpSpPr>
          <a:xfrm>
            <a:off x="7305374" y="3111189"/>
            <a:ext cx="374802" cy="2107572"/>
            <a:chOff x="6084168" y="1929778"/>
            <a:chExt cx="432048" cy="2429476"/>
          </a:xfrm>
        </p:grpSpPr>
        <p:cxnSp>
          <p:nvCxnSpPr>
            <p:cNvPr id="45" name="Gerade Verbindung mit Pfeil 31">
              <a:extLst>
                <a:ext uri="{FF2B5EF4-FFF2-40B4-BE49-F238E27FC236}">
                  <a16:creationId xmlns:a16="http://schemas.microsoft.com/office/drawing/2014/main" id="{6AE05C1E-9058-4D17-9745-71F445C3B642}"/>
                </a:ext>
              </a:extLst>
            </p:cNvPr>
            <p:cNvCxnSpPr/>
            <p:nvPr/>
          </p:nvCxnSpPr>
          <p:spPr>
            <a:xfrm flipV="1">
              <a:off x="6300192" y="2853231"/>
              <a:ext cx="0" cy="1506023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32">
              <a:extLst>
                <a:ext uri="{FF2B5EF4-FFF2-40B4-BE49-F238E27FC236}">
                  <a16:creationId xmlns:a16="http://schemas.microsoft.com/office/drawing/2014/main" id="{9C2722B6-CB89-4BB2-8090-FA3BF8A00E70}"/>
                </a:ext>
              </a:extLst>
            </p:cNvPr>
            <p:cNvCxnSpPr/>
            <p:nvPr/>
          </p:nvCxnSpPr>
          <p:spPr>
            <a:xfrm flipV="1">
              <a:off x="6300192" y="1929778"/>
              <a:ext cx="0" cy="923158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Line 55">
              <a:extLst>
                <a:ext uri="{FF2B5EF4-FFF2-40B4-BE49-F238E27FC236}">
                  <a16:creationId xmlns:a16="http://schemas.microsoft.com/office/drawing/2014/main" id="{1CE53231-3367-4D88-9F95-5D042899B4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84168" y="2852936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uppieren 34">
            <a:extLst>
              <a:ext uri="{FF2B5EF4-FFF2-40B4-BE49-F238E27FC236}">
                <a16:creationId xmlns:a16="http://schemas.microsoft.com/office/drawing/2014/main" id="{39711090-C270-4C2B-8A92-1E90A0BB1372}"/>
              </a:ext>
            </a:extLst>
          </p:cNvPr>
          <p:cNvGrpSpPr/>
          <p:nvPr/>
        </p:nvGrpSpPr>
        <p:grpSpPr>
          <a:xfrm>
            <a:off x="7593406" y="3111190"/>
            <a:ext cx="374802" cy="2107573"/>
            <a:chOff x="6516216" y="1929777"/>
            <a:chExt cx="432048" cy="2429477"/>
          </a:xfrm>
        </p:grpSpPr>
        <p:cxnSp>
          <p:nvCxnSpPr>
            <p:cNvPr id="49" name="Gerade Verbindung mit Pfeil 35">
              <a:extLst>
                <a:ext uri="{FF2B5EF4-FFF2-40B4-BE49-F238E27FC236}">
                  <a16:creationId xmlns:a16="http://schemas.microsoft.com/office/drawing/2014/main" id="{8B3E5F51-D2F1-4B77-926C-3991AAEEB0A0}"/>
                </a:ext>
              </a:extLst>
            </p:cNvPr>
            <p:cNvCxnSpPr/>
            <p:nvPr/>
          </p:nvCxnSpPr>
          <p:spPr>
            <a:xfrm flipV="1">
              <a:off x="6738043" y="2981151"/>
              <a:ext cx="0" cy="1378103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36">
              <a:extLst>
                <a:ext uri="{FF2B5EF4-FFF2-40B4-BE49-F238E27FC236}">
                  <a16:creationId xmlns:a16="http://schemas.microsoft.com/office/drawing/2014/main" id="{1F85F052-9B03-4A70-96C5-7FA7A2B09395}"/>
                </a:ext>
              </a:extLst>
            </p:cNvPr>
            <p:cNvCxnSpPr/>
            <p:nvPr/>
          </p:nvCxnSpPr>
          <p:spPr>
            <a:xfrm flipV="1">
              <a:off x="6738043" y="1929777"/>
              <a:ext cx="0" cy="1051374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Line 55">
              <a:extLst>
                <a:ext uri="{FF2B5EF4-FFF2-40B4-BE49-F238E27FC236}">
                  <a16:creationId xmlns:a16="http://schemas.microsoft.com/office/drawing/2014/main" id="{CEFA0C58-476E-4F5D-8DB5-7297715D36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6216" y="2981151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uppieren 38">
            <a:extLst>
              <a:ext uri="{FF2B5EF4-FFF2-40B4-BE49-F238E27FC236}">
                <a16:creationId xmlns:a16="http://schemas.microsoft.com/office/drawing/2014/main" id="{2BC161C1-F490-4B5C-A858-25B2ADCCE337}"/>
              </a:ext>
            </a:extLst>
          </p:cNvPr>
          <p:cNvGrpSpPr/>
          <p:nvPr/>
        </p:nvGrpSpPr>
        <p:grpSpPr>
          <a:xfrm>
            <a:off x="7881438" y="3108651"/>
            <a:ext cx="374802" cy="2112648"/>
            <a:chOff x="6959870" y="1929776"/>
            <a:chExt cx="432048" cy="2435328"/>
          </a:xfrm>
        </p:grpSpPr>
        <p:cxnSp>
          <p:nvCxnSpPr>
            <p:cNvPr id="53" name="Gerade Verbindung mit Pfeil 39">
              <a:extLst>
                <a:ext uri="{FF2B5EF4-FFF2-40B4-BE49-F238E27FC236}">
                  <a16:creationId xmlns:a16="http://schemas.microsoft.com/office/drawing/2014/main" id="{5000A215-8951-4B89-B71A-37B1EEAD7427}"/>
                </a:ext>
              </a:extLst>
            </p:cNvPr>
            <p:cNvCxnSpPr/>
            <p:nvPr/>
          </p:nvCxnSpPr>
          <p:spPr>
            <a:xfrm flipV="1">
              <a:off x="7175894" y="3152742"/>
              <a:ext cx="0" cy="1212362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40">
              <a:extLst>
                <a:ext uri="{FF2B5EF4-FFF2-40B4-BE49-F238E27FC236}">
                  <a16:creationId xmlns:a16="http://schemas.microsoft.com/office/drawing/2014/main" id="{7EDED789-EC39-496B-8E96-1A231686976A}"/>
                </a:ext>
              </a:extLst>
            </p:cNvPr>
            <p:cNvCxnSpPr/>
            <p:nvPr/>
          </p:nvCxnSpPr>
          <p:spPr>
            <a:xfrm flipV="1">
              <a:off x="7175894" y="1929776"/>
              <a:ext cx="0" cy="1195387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Line 55">
              <a:extLst>
                <a:ext uri="{FF2B5EF4-FFF2-40B4-BE49-F238E27FC236}">
                  <a16:creationId xmlns:a16="http://schemas.microsoft.com/office/drawing/2014/main" id="{0FA90A89-543D-4EE6-8B3C-4FDDC8E6D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9870" y="3152742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6" name="Gruppieren 42">
            <a:extLst>
              <a:ext uri="{FF2B5EF4-FFF2-40B4-BE49-F238E27FC236}">
                <a16:creationId xmlns:a16="http://schemas.microsoft.com/office/drawing/2014/main" id="{24119A37-E6F9-4FF1-A960-056E52D54883}"/>
              </a:ext>
            </a:extLst>
          </p:cNvPr>
          <p:cNvGrpSpPr/>
          <p:nvPr/>
        </p:nvGrpSpPr>
        <p:grpSpPr>
          <a:xfrm>
            <a:off x="8169470" y="3111190"/>
            <a:ext cx="374802" cy="2107573"/>
            <a:chOff x="7397721" y="1929778"/>
            <a:chExt cx="432048" cy="2429477"/>
          </a:xfrm>
        </p:grpSpPr>
        <p:cxnSp>
          <p:nvCxnSpPr>
            <p:cNvPr id="57" name="Gerade Verbindung mit Pfeil 43">
              <a:extLst>
                <a:ext uri="{FF2B5EF4-FFF2-40B4-BE49-F238E27FC236}">
                  <a16:creationId xmlns:a16="http://schemas.microsoft.com/office/drawing/2014/main" id="{0DF4FFB1-A88C-4D22-92B2-96261274EF04}"/>
                </a:ext>
              </a:extLst>
            </p:cNvPr>
            <p:cNvCxnSpPr/>
            <p:nvPr/>
          </p:nvCxnSpPr>
          <p:spPr>
            <a:xfrm flipV="1">
              <a:off x="7613745" y="3246055"/>
              <a:ext cx="0" cy="1113200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44">
              <a:extLst>
                <a:ext uri="{FF2B5EF4-FFF2-40B4-BE49-F238E27FC236}">
                  <a16:creationId xmlns:a16="http://schemas.microsoft.com/office/drawing/2014/main" id="{18FA962A-8ABF-46CD-A67A-370E51DD7812}"/>
                </a:ext>
              </a:extLst>
            </p:cNvPr>
            <p:cNvCxnSpPr/>
            <p:nvPr/>
          </p:nvCxnSpPr>
          <p:spPr>
            <a:xfrm flipV="1">
              <a:off x="7613745" y="1929778"/>
              <a:ext cx="0" cy="1333553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Line 55">
              <a:extLst>
                <a:ext uri="{FF2B5EF4-FFF2-40B4-BE49-F238E27FC236}">
                  <a16:creationId xmlns:a16="http://schemas.microsoft.com/office/drawing/2014/main" id="{E0325489-618B-44BA-9F5E-CD7630F60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7721" y="3263331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uppieren 46">
            <a:extLst>
              <a:ext uri="{FF2B5EF4-FFF2-40B4-BE49-F238E27FC236}">
                <a16:creationId xmlns:a16="http://schemas.microsoft.com/office/drawing/2014/main" id="{3B52B553-347B-4BD2-80F3-6717F5CF5A7E}"/>
              </a:ext>
            </a:extLst>
          </p:cNvPr>
          <p:cNvGrpSpPr/>
          <p:nvPr/>
        </p:nvGrpSpPr>
        <p:grpSpPr>
          <a:xfrm>
            <a:off x="8457502" y="3111190"/>
            <a:ext cx="374802" cy="2107573"/>
            <a:chOff x="7835574" y="1929777"/>
            <a:chExt cx="432048" cy="2429477"/>
          </a:xfrm>
        </p:grpSpPr>
        <p:cxnSp>
          <p:nvCxnSpPr>
            <p:cNvPr id="61" name="Gerade Verbindung mit Pfeil 47">
              <a:extLst>
                <a:ext uri="{FF2B5EF4-FFF2-40B4-BE49-F238E27FC236}">
                  <a16:creationId xmlns:a16="http://schemas.microsoft.com/office/drawing/2014/main" id="{85CFF4D7-DC35-45B5-A52D-8D06A6118122}"/>
                </a:ext>
              </a:extLst>
            </p:cNvPr>
            <p:cNvCxnSpPr/>
            <p:nvPr/>
          </p:nvCxnSpPr>
          <p:spPr>
            <a:xfrm flipV="1">
              <a:off x="8051598" y="3401497"/>
              <a:ext cx="0" cy="957757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48">
              <a:extLst>
                <a:ext uri="{FF2B5EF4-FFF2-40B4-BE49-F238E27FC236}">
                  <a16:creationId xmlns:a16="http://schemas.microsoft.com/office/drawing/2014/main" id="{13CF35FE-6428-49C4-A898-3D4F4A5276EF}"/>
                </a:ext>
              </a:extLst>
            </p:cNvPr>
            <p:cNvCxnSpPr/>
            <p:nvPr/>
          </p:nvCxnSpPr>
          <p:spPr>
            <a:xfrm flipV="1">
              <a:off x="8051598" y="1929777"/>
              <a:ext cx="0" cy="1471719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Line 55">
              <a:extLst>
                <a:ext uri="{FF2B5EF4-FFF2-40B4-BE49-F238E27FC236}">
                  <a16:creationId xmlns:a16="http://schemas.microsoft.com/office/drawing/2014/main" id="{FE4936F4-832D-47C2-AA86-1244F0B2A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5574" y="3416368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6" name="Line 26">
            <a:extLst>
              <a:ext uri="{FF2B5EF4-FFF2-40B4-BE49-F238E27FC236}">
                <a16:creationId xmlns:a16="http://schemas.microsoft.com/office/drawing/2014/main" id="{2D65B829-EC2D-4E12-8C6B-D3C0F75D57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5234" y="3495199"/>
            <a:ext cx="0" cy="1057527"/>
          </a:xfrm>
          <a:prstGeom prst="line">
            <a:avLst/>
          </a:prstGeom>
          <a:noFill/>
          <a:ln w="31750" cap="rnd">
            <a:solidFill>
              <a:srgbClr val="3333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7" name="Gruppieren 53">
            <a:extLst>
              <a:ext uri="{FF2B5EF4-FFF2-40B4-BE49-F238E27FC236}">
                <a16:creationId xmlns:a16="http://schemas.microsoft.com/office/drawing/2014/main" id="{E3C9FCF7-39F9-4C34-8E68-DDAFA1E6451D}"/>
              </a:ext>
            </a:extLst>
          </p:cNvPr>
          <p:cNvGrpSpPr/>
          <p:nvPr/>
        </p:nvGrpSpPr>
        <p:grpSpPr>
          <a:xfrm>
            <a:off x="3739260" y="3526662"/>
            <a:ext cx="251948" cy="1036259"/>
            <a:chOff x="2648683" y="3493660"/>
            <a:chExt cx="290430" cy="1194534"/>
          </a:xfrm>
        </p:grpSpPr>
        <p:sp>
          <p:nvSpPr>
            <p:cNvPr id="68" name="Line 8">
              <a:extLst>
                <a:ext uri="{FF2B5EF4-FFF2-40B4-BE49-F238E27FC236}">
                  <a16:creationId xmlns:a16="http://schemas.microsoft.com/office/drawing/2014/main" id="{70419411-F79B-4824-B81E-E3700ACE8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9113" y="3500160"/>
              <a:ext cx="0" cy="1188034"/>
            </a:xfrm>
            <a:prstGeom prst="line">
              <a:avLst/>
            </a:prstGeom>
            <a:noFill/>
            <a:ln w="31750" cap="rnd">
              <a:solidFill>
                <a:srgbClr val="3333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Line 17">
              <a:extLst>
                <a:ext uri="{FF2B5EF4-FFF2-40B4-BE49-F238E27FC236}">
                  <a16:creationId xmlns:a16="http://schemas.microsoft.com/office/drawing/2014/main" id="{6B5659DE-7F99-414F-B6B5-30555BADE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8683" y="3493660"/>
              <a:ext cx="0" cy="1188034"/>
            </a:xfrm>
            <a:prstGeom prst="line">
              <a:avLst/>
            </a:prstGeom>
            <a:noFill/>
            <a:ln w="31750" cap="rnd">
              <a:solidFill>
                <a:srgbClr val="3333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uppieren 56">
            <a:extLst>
              <a:ext uri="{FF2B5EF4-FFF2-40B4-BE49-F238E27FC236}">
                <a16:creationId xmlns:a16="http://schemas.microsoft.com/office/drawing/2014/main" id="{9D9DB46E-46E8-416B-9F37-B9306420E55B}"/>
              </a:ext>
            </a:extLst>
          </p:cNvPr>
          <p:cNvGrpSpPr/>
          <p:nvPr/>
        </p:nvGrpSpPr>
        <p:grpSpPr>
          <a:xfrm>
            <a:off x="3613957" y="3605683"/>
            <a:ext cx="497491" cy="957237"/>
            <a:chOff x="2522570" y="2323147"/>
            <a:chExt cx="573476" cy="1103443"/>
          </a:xfrm>
        </p:grpSpPr>
        <p:sp>
          <p:nvSpPr>
            <p:cNvPr id="71" name="Line 14">
              <a:extLst>
                <a:ext uri="{FF2B5EF4-FFF2-40B4-BE49-F238E27FC236}">
                  <a16:creationId xmlns:a16="http://schemas.microsoft.com/office/drawing/2014/main" id="{7349C9AB-EE24-4223-B497-D32D99171D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6046" y="2323147"/>
              <a:ext cx="0" cy="1095923"/>
            </a:xfrm>
            <a:prstGeom prst="line">
              <a:avLst/>
            </a:prstGeom>
            <a:noFill/>
            <a:ln w="31750" cap="rnd">
              <a:solidFill>
                <a:srgbClr val="3333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Line 23">
              <a:extLst>
                <a:ext uri="{FF2B5EF4-FFF2-40B4-BE49-F238E27FC236}">
                  <a16:creationId xmlns:a16="http://schemas.microsoft.com/office/drawing/2014/main" id="{B29B4606-1A22-4409-8AAC-3A1380158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2570" y="2330667"/>
              <a:ext cx="0" cy="1095923"/>
            </a:xfrm>
            <a:prstGeom prst="line">
              <a:avLst/>
            </a:prstGeom>
            <a:noFill/>
            <a:ln w="31750" cap="rnd">
              <a:solidFill>
                <a:srgbClr val="3333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73" name="Gerade Verbindung mit Pfeil 59">
            <a:extLst>
              <a:ext uri="{FF2B5EF4-FFF2-40B4-BE49-F238E27FC236}">
                <a16:creationId xmlns:a16="http://schemas.microsoft.com/office/drawing/2014/main" id="{5D2FA6D2-0A02-4809-A02A-5D5FC2D4669A}"/>
              </a:ext>
            </a:extLst>
          </p:cNvPr>
          <p:cNvCxnSpPr/>
          <p:nvPr/>
        </p:nvCxnSpPr>
        <p:spPr>
          <a:xfrm>
            <a:off x="2179240" y="4562919"/>
            <a:ext cx="372864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63">
            <a:extLst>
              <a:ext uri="{FF2B5EF4-FFF2-40B4-BE49-F238E27FC236}">
                <a16:creationId xmlns:a16="http://schemas.microsoft.com/office/drawing/2014/main" id="{2E5B1C8A-EA87-4B8D-91E8-6D251D8AB155}"/>
              </a:ext>
            </a:extLst>
          </p:cNvPr>
          <p:cNvCxnSpPr/>
          <p:nvPr/>
        </p:nvCxnSpPr>
        <p:spPr>
          <a:xfrm flipV="1">
            <a:off x="3858083" y="4597039"/>
            <a:ext cx="0" cy="3123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fik 75">
            <a:extLst>
              <a:ext uri="{FF2B5EF4-FFF2-40B4-BE49-F238E27FC236}">
                <a16:creationId xmlns:a16="http://schemas.microsoft.com/office/drawing/2014/main" id="{2C42744B-13D7-4287-8AB3-122E004998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46" y="4710570"/>
            <a:ext cx="132191" cy="99143"/>
          </a:xfrm>
          <a:prstGeom prst="rect">
            <a:avLst/>
          </a:prstGeom>
        </p:spPr>
      </p:pic>
      <p:pic>
        <p:nvPicPr>
          <p:cNvPr id="76" name="Grafik 77">
            <a:extLst>
              <a:ext uri="{FF2B5EF4-FFF2-40B4-BE49-F238E27FC236}">
                <a16:creationId xmlns:a16="http://schemas.microsoft.com/office/drawing/2014/main" id="{9CBF0364-F636-49F8-A2A1-58ECFE9EA8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15" y="4872339"/>
            <a:ext cx="416400" cy="264381"/>
          </a:xfrm>
          <a:prstGeom prst="rect">
            <a:avLst/>
          </a:prstGeom>
        </p:spPr>
      </p:pic>
      <p:pic>
        <p:nvPicPr>
          <p:cNvPr id="77" name="Grafik 79">
            <a:extLst>
              <a:ext uri="{FF2B5EF4-FFF2-40B4-BE49-F238E27FC236}">
                <a16:creationId xmlns:a16="http://schemas.microsoft.com/office/drawing/2014/main" id="{D50B7136-D6C3-42A0-934A-922E85010B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1" y="3378193"/>
            <a:ext cx="400537" cy="218115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6C1F038-B59E-4839-BBD2-B975C6BCCB0E}"/>
              </a:ext>
            </a:extLst>
          </p:cNvPr>
          <p:cNvCxnSpPr>
            <a:cxnSpLocks/>
          </p:cNvCxnSpPr>
          <p:nvPr/>
        </p:nvCxnSpPr>
        <p:spPr>
          <a:xfrm flipV="1">
            <a:off x="6985744" y="3114248"/>
            <a:ext cx="206258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70A6430-ABE9-4968-A5DF-77E85E238534}"/>
              </a:ext>
            </a:extLst>
          </p:cNvPr>
          <p:cNvCxnSpPr>
            <a:cxnSpLocks/>
          </p:cNvCxnSpPr>
          <p:nvPr/>
        </p:nvCxnSpPr>
        <p:spPr>
          <a:xfrm flipV="1">
            <a:off x="6985744" y="5226145"/>
            <a:ext cx="199057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uppieren 38">
            <a:extLst>
              <a:ext uri="{FF2B5EF4-FFF2-40B4-BE49-F238E27FC236}">
                <a16:creationId xmlns:a16="http://schemas.microsoft.com/office/drawing/2014/main" id="{3CA25C09-7C5B-49F0-A599-13F81DCF7EC7}"/>
              </a:ext>
            </a:extLst>
          </p:cNvPr>
          <p:cNvGrpSpPr/>
          <p:nvPr/>
        </p:nvGrpSpPr>
        <p:grpSpPr>
          <a:xfrm>
            <a:off x="7881438" y="3108932"/>
            <a:ext cx="374802" cy="2112648"/>
            <a:chOff x="6959870" y="1929776"/>
            <a:chExt cx="432048" cy="2435328"/>
          </a:xfrm>
        </p:grpSpPr>
        <p:cxnSp>
          <p:nvCxnSpPr>
            <p:cNvPr id="93" name="Gerade Verbindung mit Pfeil 39">
              <a:extLst>
                <a:ext uri="{FF2B5EF4-FFF2-40B4-BE49-F238E27FC236}">
                  <a16:creationId xmlns:a16="http://schemas.microsoft.com/office/drawing/2014/main" id="{A85A5B9D-5F2A-4597-8770-805D9BBDEAFF}"/>
                </a:ext>
              </a:extLst>
            </p:cNvPr>
            <p:cNvCxnSpPr/>
            <p:nvPr/>
          </p:nvCxnSpPr>
          <p:spPr>
            <a:xfrm flipV="1">
              <a:off x="7175894" y="3152742"/>
              <a:ext cx="0" cy="1212362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40">
              <a:extLst>
                <a:ext uri="{FF2B5EF4-FFF2-40B4-BE49-F238E27FC236}">
                  <a16:creationId xmlns:a16="http://schemas.microsoft.com/office/drawing/2014/main" id="{E32B39AE-037A-46B3-B79F-EA983DB149F3}"/>
                </a:ext>
              </a:extLst>
            </p:cNvPr>
            <p:cNvCxnSpPr/>
            <p:nvPr/>
          </p:nvCxnSpPr>
          <p:spPr>
            <a:xfrm flipV="1">
              <a:off x="7175895" y="1929776"/>
              <a:ext cx="0" cy="1195387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Line 55">
              <a:extLst>
                <a:ext uri="{FF2B5EF4-FFF2-40B4-BE49-F238E27FC236}">
                  <a16:creationId xmlns:a16="http://schemas.microsoft.com/office/drawing/2014/main" id="{D414DB3E-1A83-4C63-8608-866264F6F9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9870" y="3152742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65C3051-276E-4116-886F-E2F464592B0E}"/>
              </a:ext>
            </a:extLst>
          </p:cNvPr>
          <p:cNvSpPr/>
          <p:nvPr/>
        </p:nvSpPr>
        <p:spPr>
          <a:xfrm>
            <a:off x="2994314" y="3046664"/>
            <a:ext cx="2056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XUV comb at 60.8 nm 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25602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A4B0787D-D5B1-4ADC-991F-9C3D2CC7040A}"/>
              </a:ext>
            </a:extLst>
          </p:cNvPr>
          <p:cNvGrpSpPr/>
          <p:nvPr/>
        </p:nvGrpSpPr>
        <p:grpSpPr>
          <a:xfrm>
            <a:off x="1771534" y="836713"/>
            <a:ext cx="8878447" cy="5014321"/>
            <a:chOff x="1517106" y="583353"/>
            <a:chExt cx="8828244" cy="498596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567CE8B-B7C7-4489-966D-2067ED9728B1}"/>
                </a:ext>
              </a:extLst>
            </p:cNvPr>
            <p:cNvGrpSpPr/>
            <p:nvPr/>
          </p:nvGrpSpPr>
          <p:grpSpPr>
            <a:xfrm>
              <a:off x="1517106" y="583353"/>
              <a:ext cx="8828244" cy="4985967"/>
              <a:chOff x="723023" y="662135"/>
              <a:chExt cx="8072008" cy="4558865"/>
            </a:xfrm>
          </p:grpSpPr>
          <p:sp>
            <p:nvSpPr>
              <p:cNvPr id="4" name="Rechteck 469">
                <a:extLst>
                  <a:ext uri="{FF2B5EF4-FFF2-40B4-BE49-F238E27FC236}">
                    <a16:creationId xmlns:a16="http://schemas.microsoft.com/office/drawing/2014/main" id="{C17FE7C6-BBE4-443E-BD4E-CF75B1A4AFF7}"/>
                  </a:ext>
                </a:extLst>
              </p:cNvPr>
              <p:cNvSpPr/>
              <p:nvPr/>
            </p:nvSpPr>
            <p:spPr>
              <a:xfrm>
                <a:off x="1676585" y="3370568"/>
                <a:ext cx="3725415" cy="1850432"/>
              </a:xfrm>
              <a:prstGeom prst="rect">
                <a:avLst/>
              </a:prstGeom>
              <a:solidFill>
                <a:srgbClr val="F8F8F8"/>
              </a:solidFill>
              <a:ln w="19050">
                <a:solidFill>
                  <a:srgbClr val="FFFFFF">
                    <a:lumMod val="50000"/>
                  </a:srgbClr>
                </a:solidFill>
                <a:round/>
                <a:headEnd/>
                <a:tailEnd/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hteck 478">
                <a:extLst>
                  <a:ext uri="{FF2B5EF4-FFF2-40B4-BE49-F238E27FC236}">
                    <a16:creationId xmlns:a16="http://schemas.microsoft.com/office/drawing/2014/main" id="{DFB7E8A0-7718-466A-92FA-1B698C983872}"/>
                  </a:ext>
                </a:extLst>
              </p:cNvPr>
              <p:cNvSpPr/>
              <p:nvPr/>
            </p:nvSpPr>
            <p:spPr>
              <a:xfrm rot="900000" flipV="1">
                <a:off x="1920102" y="4064418"/>
                <a:ext cx="3076873" cy="21793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hteck 466">
                <a:extLst>
                  <a:ext uri="{FF2B5EF4-FFF2-40B4-BE49-F238E27FC236}">
                    <a16:creationId xmlns:a16="http://schemas.microsoft.com/office/drawing/2014/main" id="{223840E0-CCBC-4711-B0D7-3F7F6B8D4007}"/>
                  </a:ext>
                </a:extLst>
              </p:cNvPr>
              <p:cNvSpPr/>
              <p:nvPr/>
            </p:nvSpPr>
            <p:spPr>
              <a:xfrm rot="16200000" flipV="1">
                <a:off x="7276561" y="1351834"/>
                <a:ext cx="1032183" cy="215910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hteck 467">
                <a:extLst>
                  <a:ext uri="{FF2B5EF4-FFF2-40B4-BE49-F238E27FC236}">
                    <a16:creationId xmlns:a16="http://schemas.microsoft.com/office/drawing/2014/main" id="{EA6A057E-C35B-4A58-8FA0-50DA858E1096}"/>
                  </a:ext>
                </a:extLst>
              </p:cNvPr>
              <p:cNvSpPr/>
              <p:nvPr/>
            </p:nvSpPr>
            <p:spPr>
              <a:xfrm flipV="1">
                <a:off x="927976" y="2957190"/>
                <a:ext cx="4764359" cy="21793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hteck 468">
                <a:extLst>
                  <a:ext uri="{FF2B5EF4-FFF2-40B4-BE49-F238E27FC236}">
                    <a16:creationId xmlns:a16="http://schemas.microsoft.com/office/drawing/2014/main" id="{7D850AD0-DD23-4593-9493-338CCD8A23D2}"/>
                  </a:ext>
                </a:extLst>
              </p:cNvPr>
              <p:cNvSpPr/>
              <p:nvPr/>
            </p:nvSpPr>
            <p:spPr>
              <a:xfrm flipV="1">
                <a:off x="3708003" y="950933"/>
                <a:ext cx="4192461" cy="21793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hteck 470">
                <a:extLst>
                  <a:ext uri="{FF2B5EF4-FFF2-40B4-BE49-F238E27FC236}">
                    <a16:creationId xmlns:a16="http://schemas.microsoft.com/office/drawing/2014/main" id="{E04BBDDB-1607-47C9-B146-DED95D076573}"/>
                  </a:ext>
                </a:extLst>
              </p:cNvPr>
              <p:cNvSpPr/>
              <p:nvPr/>
            </p:nvSpPr>
            <p:spPr>
              <a:xfrm>
                <a:off x="2171993" y="701736"/>
                <a:ext cx="2680164" cy="746419"/>
              </a:xfrm>
              <a:prstGeom prst="rect">
                <a:avLst/>
              </a:prstGeom>
              <a:solidFill>
                <a:srgbClr val="F8F8F8"/>
              </a:solidFill>
              <a:ln w="19050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uppieren 471">
                <a:extLst>
                  <a:ext uri="{FF2B5EF4-FFF2-40B4-BE49-F238E27FC236}">
                    <a16:creationId xmlns:a16="http://schemas.microsoft.com/office/drawing/2014/main" id="{FCFE74BB-3DBA-4FFA-B1D8-40464843644B}"/>
                  </a:ext>
                </a:extLst>
              </p:cNvPr>
              <p:cNvGrpSpPr/>
              <p:nvPr/>
            </p:nvGrpSpPr>
            <p:grpSpPr>
              <a:xfrm>
                <a:off x="3377105" y="895079"/>
                <a:ext cx="1393454" cy="457847"/>
                <a:chOff x="2496022" y="1942750"/>
                <a:chExt cx="1810066" cy="906678"/>
              </a:xfrm>
            </p:grpSpPr>
            <p:cxnSp>
              <p:nvCxnSpPr>
                <p:cNvPr id="12" name="Gerade Verbindung 539">
                  <a:extLst>
                    <a:ext uri="{FF2B5EF4-FFF2-40B4-BE49-F238E27FC236}">
                      <a16:creationId xmlns:a16="http://schemas.microsoft.com/office/drawing/2014/main" id="{CDE5C5C3-C681-411F-B98C-54E2355E8CD0}"/>
                    </a:ext>
                  </a:extLst>
                </p:cNvPr>
                <p:cNvCxnSpPr/>
                <p:nvPr/>
              </p:nvCxnSpPr>
              <p:spPr>
                <a:xfrm>
                  <a:off x="3224530" y="1953625"/>
                  <a:ext cx="0" cy="89254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FF00"/>
                  </a:solidFill>
                  <a:prstDash val="solid"/>
                </a:ln>
                <a:effectLst/>
              </p:spPr>
            </p:cxnSp>
            <p:cxnSp>
              <p:nvCxnSpPr>
                <p:cNvPr id="13" name="Gerade Verbindung 540">
                  <a:extLst>
                    <a:ext uri="{FF2B5EF4-FFF2-40B4-BE49-F238E27FC236}">
                      <a16:creationId xmlns:a16="http://schemas.microsoft.com/office/drawing/2014/main" id="{EFA737C6-1F6A-41DC-AE40-C6E348BADA38}"/>
                    </a:ext>
                  </a:extLst>
                </p:cNvPr>
                <p:cNvCxnSpPr/>
                <p:nvPr/>
              </p:nvCxnSpPr>
              <p:spPr>
                <a:xfrm>
                  <a:off x="3111500" y="2002007"/>
                  <a:ext cx="0" cy="84590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</p:cxnSp>
            <p:cxnSp>
              <p:nvCxnSpPr>
                <p:cNvPr id="14" name="Gerade Verbindung 541">
                  <a:extLst>
                    <a:ext uri="{FF2B5EF4-FFF2-40B4-BE49-F238E27FC236}">
                      <a16:creationId xmlns:a16="http://schemas.microsoft.com/office/drawing/2014/main" id="{1F18E6D6-EBC7-4C47-8327-FA9EA9236244}"/>
                    </a:ext>
                  </a:extLst>
                </p:cNvPr>
                <p:cNvCxnSpPr/>
                <p:nvPr/>
              </p:nvCxnSpPr>
              <p:spPr>
                <a:xfrm>
                  <a:off x="3336403" y="1942750"/>
                  <a:ext cx="0" cy="90645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CCFF33"/>
                  </a:solidFill>
                  <a:prstDash val="solid"/>
                </a:ln>
                <a:effectLst/>
              </p:spPr>
            </p:cxnSp>
            <p:cxnSp>
              <p:nvCxnSpPr>
                <p:cNvPr id="15" name="Gerade Verbindung 542">
                  <a:extLst>
                    <a:ext uri="{FF2B5EF4-FFF2-40B4-BE49-F238E27FC236}">
                      <a16:creationId xmlns:a16="http://schemas.microsoft.com/office/drawing/2014/main" id="{FB8DDCCC-F3F3-446D-9497-7015F18C1FDF}"/>
                    </a:ext>
                  </a:extLst>
                </p:cNvPr>
                <p:cNvCxnSpPr/>
                <p:nvPr/>
              </p:nvCxnSpPr>
              <p:spPr>
                <a:xfrm>
                  <a:off x="3447528" y="1968113"/>
                  <a:ext cx="0" cy="87979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</p:cxnSp>
            <p:cxnSp>
              <p:nvCxnSpPr>
                <p:cNvPr id="16" name="Gerade Verbindung 543">
                  <a:extLst>
                    <a:ext uri="{FF2B5EF4-FFF2-40B4-BE49-F238E27FC236}">
                      <a16:creationId xmlns:a16="http://schemas.microsoft.com/office/drawing/2014/main" id="{93A57B2B-771F-4CAD-A2B2-400380A084EF}"/>
                    </a:ext>
                  </a:extLst>
                </p:cNvPr>
                <p:cNvCxnSpPr/>
                <p:nvPr/>
              </p:nvCxnSpPr>
              <p:spPr>
                <a:xfrm>
                  <a:off x="3556748" y="2012324"/>
                  <a:ext cx="0" cy="83709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9900"/>
                  </a:solidFill>
                  <a:prstDash val="solid"/>
                </a:ln>
                <a:effectLst/>
              </p:spPr>
            </p:cxnSp>
            <p:cxnSp>
              <p:nvCxnSpPr>
                <p:cNvPr id="17" name="Gerade Verbindung 544">
                  <a:extLst>
                    <a:ext uri="{FF2B5EF4-FFF2-40B4-BE49-F238E27FC236}">
                      <a16:creationId xmlns:a16="http://schemas.microsoft.com/office/drawing/2014/main" id="{F17BE1B0-C8FB-41E8-BC1F-8F122F72863C}"/>
                    </a:ext>
                  </a:extLst>
                </p:cNvPr>
                <p:cNvCxnSpPr/>
                <p:nvPr/>
              </p:nvCxnSpPr>
              <p:spPr>
                <a:xfrm>
                  <a:off x="3664698" y="2074616"/>
                  <a:ext cx="0" cy="77304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6600"/>
                  </a:solidFill>
                  <a:prstDash val="solid"/>
                </a:ln>
                <a:effectLst/>
              </p:spPr>
            </p:cxnSp>
            <p:cxnSp>
              <p:nvCxnSpPr>
                <p:cNvPr id="18" name="Gerade Verbindung 545">
                  <a:extLst>
                    <a:ext uri="{FF2B5EF4-FFF2-40B4-BE49-F238E27FC236}">
                      <a16:creationId xmlns:a16="http://schemas.microsoft.com/office/drawing/2014/main" id="{475EFF77-1C94-47DC-BC52-0E64F0267B08}"/>
                    </a:ext>
                  </a:extLst>
                </p:cNvPr>
                <p:cNvCxnSpPr/>
                <p:nvPr/>
              </p:nvCxnSpPr>
              <p:spPr>
                <a:xfrm>
                  <a:off x="3773283" y="2214941"/>
                  <a:ext cx="0" cy="63354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3300"/>
                  </a:solidFill>
                  <a:prstDash val="solid"/>
                </a:ln>
                <a:effectLst/>
              </p:spPr>
            </p:cxnSp>
            <p:cxnSp>
              <p:nvCxnSpPr>
                <p:cNvPr id="19" name="Gerade Verbindung 546">
                  <a:extLst>
                    <a:ext uri="{FF2B5EF4-FFF2-40B4-BE49-F238E27FC236}">
                      <a16:creationId xmlns:a16="http://schemas.microsoft.com/office/drawing/2014/main" id="{9E0FE0AA-9877-4808-A38D-FC99FD95552E}"/>
                    </a:ext>
                  </a:extLst>
                </p:cNvPr>
                <p:cNvCxnSpPr/>
                <p:nvPr/>
              </p:nvCxnSpPr>
              <p:spPr>
                <a:xfrm>
                  <a:off x="3885043" y="2387092"/>
                  <a:ext cx="0" cy="460779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66"/>
                  </a:solidFill>
                  <a:prstDash val="solid"/>
                </a:ln>
                <a:effectLst/>
              </p:spPr>
            </p:cxnSp>
            <p:cxnSp>
              <p:nvCxnSpPr>
                <p:cNvPr id="20" name="Gerade Verbindung 547">
                  <a:extLst>
                    <a:ext uri="{FF2B5EF4-FFF2-40B4-BE49-F238E27FC236}">
                      <a16:creationId xmlns:a16="http://schemas.microsoft.com/office/drawing/2014/main" id="{077EBF81-74D8-43FE-8E78-FE41BFC634AE}"/>
                    </a:ext>
                  </a:extLst>
                </p:cNvPr>
                <p:cNvCxnSpPr/>
                <p:nvPr/>
              </p:nvCxnSpPr>
              <p:spPr>
                <a:xfrm>
                  <a:off x="3996803" y="2644534"/>
                  <a:ext cx="0" cy="20377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CC3399"/>
                  </a:solidFill>
                  <a:prstDash val="solid"/>
                </a:ln>
                <a:effectLst/>
              </p:spPr>
            </p:cxnSp>
            <p:cxnSp>
              <p:nvCxnSpPr>
                <p:cNvPr id="21" name="Gerade Verbindung 548">
                  <a:extLst>
                    <a:ext uri="{FF2B5EF4-FFF2-40B4-BE49-F238E27FC236}">
                      <a16:creationId xmlns:a16="http://schemas.microsoft.com/office/drawing/2014/main" id="{9B5D49E0-D900-435D-AD8A-4804D7A013C3}"/>
                    </a:ext>
                  </a:extLst>
                </p:cNvPr>
                <p:cNvCxnSpPr/>
                <p:nvPr/>
              </p:nvCxnSpPr>
              <p:spPr>
                <a:xfrm>
                  <a:off x="4107293" y="2783750"/>
                  <a:ext cx="0" cy="6424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800080"/>
                  </a:solidFill>
                  <a:prstDash val="solid"/>
                </a:ln>
                <a:effectLst/>
              </p:spPr>
            </p:cxnSp>
            <p:cxnSp>
              <p:nvCxnSpPr>
                <p:cNvPr id="22" name="Gerade Verbindung 549">
                  <a:extLst>
                    <a:ext uri="{FF2B5EF4-FFF2-40B4-BE49-F238E27FC236}">
                      <a16:creationId xmlns:a16="http://schemas.microsoft.com/office/drawing/2014/main" id="{B2F2123D-842C-40C1-92E6-CC1BD026C088}"/>
                    </a:ext>
                  </a:extLst>
                </p:cNvPr>
                <p:cNvCxnSpPr/>
                <p:nvPr/>
              </p:nvCxnSpPr>
              <p:spPr>
                <a:xfrm>
                  <a:off x="2777603" y="2466026"/>
                  <a:ext cx="0" cy="38140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cxnSp>
              <p:nvCxnSpPr>
                <p:cNvPr id="23" name="Gerade Verbindung 550">
                  <a:extLst>
                    <a:ext uri="{FF2B5EF4-FFF2-40B4-BE49-F238E27FC236}">
                      <a16:creationId xmlns:a16="http://schemas.microsoft.com/office/drawing/2014/main" id="{1FBE2D71-BDEC-4DE7-AF07-B75A0A1C736C}"/>
                    </a:ext>
                  </a:extLst>
                </p:cNvPr>
                <p:cNvCxnSpPr/>
                <p:nvPr/>
              </p:nvCxnSpPr>
              <p:spPr>
                <a:xfrm>
                  <a:off x="2665843" y="2646114"/>
                  <a:ext cx="0" cy="20175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6600FF"/>
                  </a:solidFill>
                  <a:prstDash val="solid"/>
                </a:ln>
                <a:effectLst/>
              </p:spPr>
            </p:cxnSp>
            <p:cxnSp>
              <p:nvCxnSpPr>
                <p:cNvPr id="24" name="Gerade Verbindung 551">
                  <a:extLst>
                    <a:ext uri="{FF2B5EF4-FFF2-40B4-BE49-F238E27FC236}">
                      <a16:creationId xmlns:a16="http://schemas.microsoft.com/office/drawing/2014/main" id="{6206351E-57C7-49F4-84D8-869AB1FAF1B0}"/>
                    </a:ext>
                  </a:extLst>
                </p:cNvPr>
                <p:cNvCxnSpPr/>
                <p:nvPr/>
              </p:nvCxnSpPr>
              <p:spPr>
                <a:xfrm>
                  <a:off x="2554083" y="2776290"/>
                  <a:ext cx="0" cy="73119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9933FF"/>
                  </a:solidFill>
                  <a:prstDash val="solid"/>
                </a:ln>
                <a:effectLst/>
              </p:spPr>
            </p:cxnSp>
            <p:cxnSp>
              <p:nvCxnSpPr>
                <p:cNvPr id="25" name="Gerade Verbindung 552">
                  <a:extLst>
                    <a:ext uri="{FF2B5EF4-FFF2-40B4-BE49-F238E27FC236}">
                      <a16:creationId xmlns:a16="http://schemas.microsoft.com/office/drawing/2014/main" id="{34908D97-588E-4F6C-A4AE-250131078BC1}"/>
                    </a:ext>
                  </a:extLst>
                </p:cNvPr>
                <p:cNvCxnSpPr/>
                <p:nvPr/>
              </p:nvCxnSpPr>
              <p:spPr>
                <a:xfrm>
                  <a:off x="2888093" y="2273935"/>
                  <a:ext cx="0" cy="573969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99FF"/>
                  </a:solidFill>
                  <a:prstDash val="solid"/>
                </a:ln>
                <a:effectLst/>
              </p:spPr>
            </p:cxnSp>
            <p:cxnSp>
              <p:nvCxnSpPr>
                <p:cNvPr id="26" name="Gerade Verbindung 553">
                  <a:extLst>
                    <a:ext uri="{FF2B5EF4-FFF2-40B4-BE49-F238E27FC236}">
                      <a16:creationId xmlns:a16="http://schemas.microsoft.com/office/drawing/2014/main" id="{8B7F4576-987D-4117-BD14-5BDA52A78498}"/>
                    </a:ext>
                  </a:extLst>
                </p:cNvPr>
                <p:cNvCxnSpPr/>
                <p:nvPr/>
              </p:nvCxnSpPr>
              <p:spPr>
                <a:xfrm>
                  <a:off x="2999218" y="2119054"/>
                  <a:ext cx="0" cy="7287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CC99"/>
                  </a:solidFill>
                  <a:prstDash val="solid"/>
                </a:ln>
                <a:effectLst/>
              </p:spPr>
            </p:cxnSp>
            <p:cxnSp>
              <p:nvCxnSpPr>
                <p:cNvPr id="27" name="Gerade Verbindung mit Pfeil 554">
                  <a:extLst>
                    <a:ext uri="{FF2B5EF4-FFF2-40B4-BE49-F238E27FC236}">
                      <a16:creationId xmlns:a16="http://schemas.microsoft.com/office/drawing/2014/main" id="{3F8EFB92-2F72-424C-A29A-33F53AD26E00}"/>
                    </a:ext>
                  </a:extLst>
                </p:cNvPr>
                <p:cNvCxnSpPr/>
                <p:nvPr/>
              </p:nvCxnSpPr>
              <p:spPr>
                <a:xfrm>
                  <a:off x="2496022" y="2849428"/>
                  <a:ext cx="1810066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headEnd type="none" w="med" len="med"/>
                  <a:tailEnd type="triangle" w="med" len="lg"/>
                </a:ln>
                <a:effectLst/>
              </p:spPr>
            </p:cxnSp>
          </p:grpSp>
          <p:grpSp>
            <p:nvGrpSpPr>
              <p:cNvPr id="28" name="Gruppieren 473">
                <a:extLst>
                  <a:ext uri="{FF2B5EF4-FFF2-40B4-BE49-F238E27FC236}">
                    <a16:creationId xmlns:a16="http://schemas.microsoft.com/office/drawing/2014/main" id="{FB330AA8-9D9C-48A9-B56D-E37C97705EB8}"/>
                  </a:ext>
                </a:extLst>
              </p:cNvPr>
              <p:cNvGrpSpPr/>
              <p:nvPr/>
            </p:nvGrpSpPr>
            <p:grpSpPr>
              <a:xfrm>
                <a:off x="2173604" y="1551805"/>
                <a:ext cx="2673731" cy="1698032"/>
                <a:chOff x="2519015" y="1901953"/>
                <a:chExt cx="2742510" cy="1898111"/>
              </a:xfrm>
            </p:grpSpPr>
            <p:sp>
              <p:nvSpPr>
                <p:cNvPr id="29" name="Rechteck 524">
                  <a:extLst>
                    <a:ext uri="{FF2B5EF4-FFF2-40B4-BE49-F238E27FC236}">
                      <a16:creationId xmlns:a16="http://schemas.microsoft.com/office/drawing/2014/main" id="{D3C1E154-E48C-4E74-9769-28937DA05276}"/>
                    </a:ext>
                  </a:extLst>
                </p:cNvPr>
                <p:cNvSpPr/>
                <p:nvPr/>
              </p:nvSpPr>
              <p:spPr>
                <a:xfrm>
                  <a:off x="2519015" y="1901953"/>
                  <a:ext cx="2742510" cy="1898111"/>
                </a:xfrm>
                <a:prstGeom prst="rect">
                  <a:avLst/>
                </a:prstGeom>
                <a:solidFill>
                  <a:srgbClr val="F8F8F8"/>
                </a:solidFill>
                <a:ln w="19050">
                  <a:solidFill>
                    <a:srgbClr val="FFFFFF">
                      <a:lumMod val="50000"/>
                    </a:srgbClr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5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0" name="Gruppieren 526">
                  <a:extLst>
                    <a:ext uri="{FF2B5EF4-FFF2-40B4-BE49-F238E27FC236}">
                      <a16:creationId xmlns:a16="http://schemas.microsoft.com/office/drawing/2014/main" id="{A7D3AB42-D8E5-491F-AED4-CB1B27CF1260}"/>
                    </a:ext>
                  </a:extLst>
                </p:cNvPr>
                <p:cNvGrpSpPr/>
                <p:nvPr/>
              </p:nvGrpSpPr>
              <p:grpSpPr>
                <a:xfrm>
                  <a:off x="2595121" y="2394617"/>
                  <a:ext cx="2587638" cy="765573"/>
                  <a:chOff x="2618542" y="2471414"/>
                  <a:chExt cx="2511536" cy="685129"/>
                </a:xfrm>
              </p:grpSpPr>
              <p:sp>
                <p:nvSpPr>
                  <p:cNvPr id="31" name="Rechteck 528">
                    <a:extLst>
                      <a:ext uri="{FF2B5EF4-FFF2-40B4-BE49-F238E27FC236}">
                        <a16:creationId xmlns:a16="http://schemas.microsoft.com/office/drawing/2014/main" id="{3274A3FF-8A11-4D29-977B-BD27374F3942}"/>
                      </a:ext>
                    </a:extLst>
                  </p:cNvPr>
                  <p:cNvSpPr/>
                  <p:nvPr/>
                </p:nvSpPr>
                <p:spPr>
                  <a:xfrm>
                    <a:off x="3712140" y="2611721"/>
                    <a:ext cx="305875" cy="399373"/>
                  </a:xfrm>
                  <a:prstGeom prst="rect">
                    <a:avLst/>
                  </a:prstGeom>
                  <a:solidFill>
                    <a:srgbClr val="DDDDDD"/>
                  </a:solidFill>
                  <a:ln w="19050">
                    <a:solidFill>
                      <a:srgbClr val="FFFFFF">
                        <a:lumMod val="50000"/>
                      </a:srgb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A8AFAF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Freihandform 529">
                    <a:extLst>
                      <a:ext uri="{FF2B5EF4-FFF2-40B4-BE49-F238E27FC236}">
                        <a16:creationId xmlns:a16="http://schemas.microsoft.com/office/drawing/2014/main" id="{909B373F-012D-4491-8A5E-6B4D2B198964}"/>
                      </a:ext>
                    </a:extLst>
                  </p:cNvPr>
                  <p:cNvSpPr/>
                  <p:nvPr/>
                </p:nvSpPr>
                <p:spPr bwMode="auto">
                  <a:xfrm rot="840000">
                    <a:off x="2787377" y="2782114"/>
                    <a:ext cx="2164595" cy="62739"/>
                  </a:xfrm>
                  <a:custGeom>
                    <a:avLst/>
                    <a:gdLst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58564 h 1004542"/>
                      <a:gd name="connsiteX1" fmla="*/ 794238 w 4328738"/>
                      <a:gd name="connsiteY1" fmla="*/ 147464 h 1004542"/>
                      <a:gd name="connsiteX2" fmla="*/ 1473688 w 4328738"/>
                      <a:gd name="connsiteY2" fmla="*/ 210964 h 1004542"/>
                      <a:gd name="connsiteX3" fmla="*/ 2057888 w 4328738"/>
                      <a:gd name="connsiteY3" fmla="*/ 236364 h 1004542"/>
                      <a:gd name="connsiteX4" fmla="*/ 2756388 w 4328738"/>
                      <a:gd name="connsiteY4" fmla="*/ 223664 h 1004542"/>
                      <a:gd name="connsiteX5" fmla="*/ 3416788 w 4328738"/>
                      <a:gd name="connsiteY5" fmla="*/ 153814 h 1004542"/>
                      <a:gd name="connsiteX6" fmla="*/ 4127988 w 4328738"/>
                      <a:gd name="connsiteY6" fmla="*/ 77614 h 1004542"/>
                      <a:gd name="connsiteX7" fmla="*/ 4299438 w 4328738"/>
                      <a:gd name="connsiteY7" fmla="*/ 64914 h 1004542"/>
                      <a:gd name="connsiteX8" fmla="*/ 4318488 w 4328738"/>
                      <a:gd name="connsiteY8" fmla="*/ 953914 h 1004542"/>
                      <a:gd name="connsiteX9" fmla="*/ 4191488 w 4328738"/>
                      <a:gd name="connsiteY9" fmla="*/ 884064 h 1004542"/>
                      <a:gd name="connsiteX10" fmla="*/ 3416788 w 4328738"/>
                      <a:gd name="connsiteY10" fmla="*/ 795164 h 1004542"/>
                      <a:gd name="connsiteX11" fmla="*/ 2553188 w 4328738"/>
                      <a:gd name="connsiteY11" fmla="*/ 725314 h 1004542"/>
                      <a:gd name="connsiteX12" fmla="*/ 2172188 w 4328738"/>
                      <a:gd name="connsiteY12" fmla="*/ 718964 h 1004542"/>
                      <a:gd name="connsiteX13" fmla="*/ 1689588 w 4328738"/>
                      <a:gd name="connsiteY13" fmla="*/ 725314 h 1004542"/>
                      <a:gd name="connsiteX14" fmla="*/ 1168888 w 4328738"/>
                      <a:gd name="connsiteY14" fmla="*/ 763414 h 1004542"/>
                      <a:gd name="connsiteX15" fmla="*/ 641838 w 4328738"/>
                      <a:gd name="connsiteY15" fmla="*/ 814214 h 1004542"/>
                      <a:gd name="connsiteX16" fmla="*/ 146538 w 4328738"/>
                      <a:gd name="connsiteY16" fmla="*/ 877714 h 1004542"/>
                      <a:gd name="connsiteX17" fmla="*/ 25888 w 4328738"/>
                      <a:gd name="connsiteY17" fmla="*/ 896764 h 1004542"/>
                      <a:gd name="connsiteX18" fmla="*/ 6838 w 4328738"/>
                      <a:gd name="connsiteY18" fmla="*/ 20464 h 1004542"/>
                      <a:gd name="connsiteX19" fmla="*/ 95738 w 4328738"/>
                      <a:gd name="connsiteY19" fmla="*/ 58564 h 1004542"/>
                      <a:gd name="connsiteX0" fmla="*/ 91194 w 4324194"/>
                      <a:gd name="connsiteY0" fmla="*/ 58564 h 1004542"/>
                      <a:gd name="connsiteX1" fmla="*/ 789694 w 4324194"/>
                      <a:gd name="connsiteY1" fmla="*/ 147464 h 1004542"/>
                      <a:gd name="connsiteX2" fmla="*/ 1469144 w 4324194"/>
                      <a:gd name="connsiteY2" fmla="*/ 210964 h 1004542"/>
                      <a:gd name="connsiteX3" fmla="*/ 2053344 w 4324194"/>
                      <a:gd name="connsiteY3" fmla="*/ 236364 h 1004542"/>
                      <a:gd name="connsiteX4" fmla="*/ 2751844 w 4324194"/>
                      <a:gd name="connsiteY4" fmla="*/ 223664 h 1004542"/>
                      <a:gd name="connsiteX5" fmla="*/ 3412244 w 4324194"/>
                      <a:gd name="connsiteY5" fmla="*/ 153814 h 1004542"/>
                      <a:gd name="connsiteX6" fmla="*/ 4123444 w 4324194"/>
                      <a:gd name="connsiteY6" fmla="*/ 77614 h 1004542"/>
                      <a:gd name="connsiteX7" fmla="*/ 4294894 w 4324194"/>
                      <a:gd name="connsiteY7" fmla="*/ 64914 h 1004542"/>
                      <a:gd name="connsiteX8" fmla="*/ 4313944 w 4324194"/>
                      <a:gd name="connsiteY8" fmla="*/ 953914 h 1004542"/>
                      <a:gd name="connsiteX9" fmla="*/ 4186944 w 4324194"/>
                      <a:gd name="connsiteY9" fmla="*/ 884064 h 1004542"/>
                      <a:gd name="connsiteX10" fmla="*/ 3412244 w 4324194"/>
                      <a:gd name="connsiteY10" fmla="*/ 795164 h 1004542"/>
                      <a:gd name="connsiteX11" fmla="*/ 2548644 w 4324194"/>
                      <a:gd name="connsiteY11" fmla="*/ 725314 h 1004542"/>
                      <a:gd name="connsiteX12" fmla="*/ 2167644 w 4324194"/>
                      <a:gd name="connsiteY12" fmla="*/ 718964 h 1004542"/>
                      <a:gd name="connsiteX13" fmla="*/ 1685044 w 4324194"/>
                      <a:gd name="connsiteY13" fmla="*/ 725314 h 1004542"/>
                      <a:gd name="connsiteX14" fmla="*/ 1164344 w 4324194"/>
                      <a:gd name="connsiteY14" fmla="*/ 763414 h 1004542"/>
                      <a:gd name="connsiteX15" fmla="*/ 637294 w 4324194"/>
                      <a:gd name="connsiteY15" fmla="*/ 814214 h 1004542"/>
                      <a:gd name="connsiteX16" fmla="*/ 141994 w 4324194"/>
                      <a:gd name="connsiteY16" fmla="*/ 877714 h 1004542"/>
                      <a:gd name="connsiteX17" fmla="*/ 21344 w 4324194"/>
                      <a:gd name="connsiteY17" fmla="*/ 896764 h 1004542"/>
                      <a:gd name="connsiteX18" fmla="*/ 8644 w 4324194"/>
                      <a:gd name="connsiteY18" fmla="*/ 39514 h 1004542"/>
                      <a:gd name="connsiteX19" fmla="*/ 91194 w 4324194"/>
                      <a:gd name="connsiteY19" fmla="*/ 58564 h 1004542"/>
                      <a:gd name="connsiteX0" fmla="*/ 91194 w 4324194"/>
                      <a:gd name="connsiteY0" fmla="*/ 19050 h 965028"/>
                      <a:gd name="connsiteX1" fmla="*/ 789694 w 4324194"/>
                      <a:gd name="connsiteY1" fmla="*/ 107950 h 965028"/>
                      <a:gd name="connsiteX2" fmla="*/ 1469144 w 4324194"/>
                      <a:gd name="connsiteY2" fmla="*/ 171450 h 965028"/>
                      <a:gd name="connsiteX3" fmla="*/ 2053344 w 4324194"/>
                      <a:gd name="connsiteY3" fmla="*/ 196850 h 965028"/>
                      <a:gd name="connsiteX4" fmla="*/ 2751844 w 4324194"/>
                      <a:gd name="connsiteY4" fmla="*/ 184150 h 965028"/>
                      <a:gd name="connsiteX5" fmla="*/ 3412244 w 4324194"/>
                      <a:gd name="connsiteY5" fmla="*/ 114300 h 965028"/>
                      <a:gd name="connsiteX6" fmla="*/ 4123444 w 4324194"/>
                      <a:gd name="connsiteY6" fmla="*/ 38100 h 965028"/>
                      <a:gd name="connsiteX7" fmla="*/ 4294894 w 4324194"/>
                      <a:gd name="connsiteY7" fmla="*/ 25400 h 965028"/>
                      <a:gd name="connsiteX8" fmla="*/ 4313944 w 4324194"/>
                      <a:gd name="connsiteY8" fmla="*/ 914400 h 965028"/>
                      <a:gd name="connsiteX9" fmla="*/ 4186944 w 4324194"/>
                      <a:gd name="connsiteY9" fmla="*/ 844550 h 965028"/>
                      <a:gd name="connsiteX10" fmla="*/ 3412244 w 4324194"/>
                      <a:gd name="connsiteY10" fmla="*/ 755650 h 965028"/>
                      <a:gd name="connsiteX11" fmla="*/ 2548644 w 4324194"/>
                      <a:gd name="connsiteY11" fmla="*/ 685800 h 965028"/>
                      <a:gd name="connsiteX12" fmla="*/ 2167644 w 4324194"/>
                      <a:gd name="connsiteY12" fmla="*/ 679450 h 965028"/>
                      <a:gd name="connsiteX13" fmla="*/ 1685044 w 4324194"/>
                      <a:gd name="connsiteY13" fmla="*/ 685800 h 965028"/>
                      <a:gd name="connsiteX14" fmla="*/ 1164344 w 4324194"/>
                      <a:gd name="connsiteY14" fmla="*/ 723900 h 965028"/>
                      <a:gd name="connsiteX15" fmla="*/ 637294 w 4324194"/>
                      <a:gd name="connsiteY15" fmla="*/ 774700 h 965028"/>
                      <a:gd name="connsiteX16" fmla="*/ 141994 w 4324194"/>
                      <a:gd name="connsiteY16" fmla="*/ 838200 h 965028"/>
                      <a:gd name="connsiteX17" fmla="*/ 21344 w 4324194"/>
                      <a:gd name="connsiteY17" fmla="*/ 857250 h 965028"/>
                      <a:gd name="connsiteX18" fmla="*/ 8644 w 4324194"/>
                      <a:gd name="connsiteY18" fmla="*/ 0 h 965028"/>
                      <a:gd name="connsiteX19" fmla="*/ 91194 w 4324194"/>
                      <a:gd name="connsiteY19" fmla="*/ 19050 h 965028"/>
                      <a:gd name="connsiteX0" fmla="*/ 91194 w 4324194"/>
                      <a:gd name="connsiteY0" fmla="*/ 19050 h 914400"/>
                      <a:gd name="connsiteX1" fmla="*/ 789694 w 4324194"/>
                      <a:gd name="connsiteY1" fmla="*/ 107950 h 914400"/>
                      <a:gd name="connsiteX2" fmla="*/ 1469144 w 4324194"/>
                      <a:gd name="connsiteY2" fmla="*/ 171450 h 914400"/>
                      <a:gd name="connsiteX3" fmla="*/ 2053344 w 4324194"/>
                      <a:gd name="connsiteY3" fmla="*/ 196850 h 914400"/>
                      <a:gd name="connsiteX4" fmla="*/ 2751844 w 4324194"/>
                      <a:gd name="connsiteY4" fmla="*/ 184150 h 914400"/>
                      <a:gd name="connsiteX5" fmla="*/ 3412244 w 4324194"/>
                      <a:gd name="connsiteY5" fmla="*/ 114300 h 914400"/>
                      <a:gd name="connsiteX6" fmla="*/ 4123444 w 4324194"/>
                      <a:gd name="connsiteY6" fmla="*/ 38100 h 914400"/>
                      <a:gd name="connsiteX7" fmla="*/ 4294894 w 4324194"/>
                      <a:gd name="connsiteY7" fmla="*/ 25400 h 914400"/>
                      <a:gd name="connsiteX8" fmla="*/ 4313944 w 4324194"/>
                      <a:gd name="connsiteY8" fmla="*/ 914400 h 914400"/>
                      <a:gd name="connsiteX9" fmla="*/ 4186944 w 4324194"/>
                      <a:gd name="connsiteY9" fmla="*/ 844550 h 914400"/>
                      <a:gd name="connsiteX10" fmla="*/ 3412244 w 4324194"/>
                      <a:gd name="connsiteY10" fmla="*/ 755650 h 914400"/>
                      <a:gd name="connsiteX11" fmla="*/ 2548644 w 4324194"/>
                      <a:gd name="connsiteY11" fmla="*/ 685800 h 914400"/>
                      <a:gd name="connsiteX12" fmla="*/ 2167644 w 4324194"/>
                      <a:gd name="connsiteY12" fmla="*/ 679450 h 914400"/>
                      <a:gd name="connsiteX13" fmla="*/ 1685044 w 4324194"/>
                      <a:gd name="connsiteY13" fmla="*/ 685800 h 914400"/>
                      <a:gd name="connsiteX14" fmla="*/ 1164344 w 4324194"/>
                      <a:gd name="connsiteY14" fmla="*/ 723900 h 914400"/>
                      <a:gd name="connsiteX15" fmla="*/ 637294 w 4324194"/>
                      <a:gd name="connsiteY15" fmla="*/ 774700 h 914400"/>
                      <a:gd name="connsiteX16" fmla="*/ 141994 w 4324194"/>
                      <a:gd name="connsiteY16" fmla="*/ 838200 h 914400"/>
                      <a:gd name="connsiteX17" fmla="*/ 21344 w 4324194"/>
                      <a:gd name="connsiteY17" fmla="*/ 857250 h 914400"/>
                      <a:gd name="connsiteX18" fmla="*/ 8644 w 4324194"/>
                      <a:gd name="connsiteY18" fmla="*/ 0 h 914400"/>
                      <a:gd name="connsiteX19" fmla="*/ 91194 w 4324194"/>
                      <a:gd name="connsiteY19" fmla="*/ 19050 h 914400"/>
                      <a:gd name="connsiteX0" fmla="*/ 91194 w 4324194"/>
                      <a:gd name="connsiteY0" fmla="*/ 53479 h 910729"/>
                      <a:gd name="connsiteX1" fmla="*/ 789694 w 4324194"/>
                      <a:gd name="connsiteY1" fmla="*/ 142379 h 910729"/>
                      <a:gd name="connsiteX2" fmla="*/ 1469144 w 4324194"/>
                      <a:gd name="connsiteY2" fmla="*/ 205879 h 910729"/>
                      <a:gd name="connsiteX3" fmla="*/ 2053344 w 4324194"/>
                      <a:gd name="connsiteY3" fmla="*/ 231279 h 910729"/>
                      <a:gd name="connsiteX4" fmla="*/ 2751844 w 4324194"/>
                      <a:gd name="connsiteY4" fmla="*/ 218579 h 910729"/>
                      <a:gd name="connsiteX5" fmla="*/ 3412244 w 4324194"/>
                      <a:gd name="connsiteY5" fmla="*/ 148729 h 910729"/>
                      <a:gd name="connsiteX6" fmla="*/ 4123444 w 4324194"/>
                      <a:gd name="connsiteY6" fmla="*/ 72529 h 910729"/>
                      <a:gd name="connsiteX7" fmla="*/ 4294894 w 4324194"/>
                      <a:gd name="connsiteY7" fmla="*/ 59829 h 910729"/>
                      <a:gd name="connsiteX8" fmla="*/ 4313944 w 4324194"/>
                      <a:gd name="connsiteY8" fmla="*/ 910729 h 910729"/>
                      <a:gd name="connsiteX9" fmla="*/ 4186944 w 4324194"/>
                      <a:gd name="connsiteY9" fmla="*/ 878979 h 910729"/>
                      <a:gd name="connsiteX10" fmla="*/ 3412244 w 4324194"/>
                      <a:gd name="connsiteY10" fmla="*/ 790079 h 910729"/>
                      <a:gd name="connsiteX11" fmla="*/ 2548644 w 4324194"/>
                      <a:gd name="connsiteY11" fmla="*/ 720229 h 910729"/>
                      <a:gd name="connsiteX12" fmla="*/ 2167644 w 4324194"/>
                      <a:gd name="connsiteY12" fmla="*/ 713879 h 910729"/>
                      <a:gd name="connsiteX13" fmla="*/ 1685044 w 4324194"/>
                      <a:gd name="connsiteY13" fmla="*/ 720229 h 910729"/>
                      <a:gd name="connsiteX14" fmla="*/ 1164344 w 4324194"/>
                      <a:gd name="connsiteY14" fmla="*/ 758329 h 910729"/>
                      <a:gd name="connsiteX15" fmla="*/ 637294 w 4324194"/>
                      <a:gd name="connsiteY15" fmla="*/ 809129 h 910729"/>
                      <a:gd name="connsiteX16" fmla="*/ 141994 w 4324194"/>
                      <a:gd name="connsiteY16" fmla="*/ 872629 h 910729"/>
                      <a:gd name="connsiteX17" fmla="*/ 21344 w 4324194"/>
                      <a:gd name="connsiteY17" fmla="*/ 891679 h 910729"/>
                      <a:gd name="connsiteX18" fmla="*/ 8644 w 4324194"/>
                      <a:gd name="connsiteY18" fmla="*/ 34429 h 910729"/>
                      <a:gd name="connsiteX19" fmla="*/ 91194 w 4324194"/>
                      <a:gd name="connsiteY19" fmla="*/ 53479 h 910729"/>
                      <a:gd name="connsiteX0" fmla="*/ 91194 w 4324194"/>
                      <a:gd name="connsiteY0" fmla="*/ 19050 h 876300"/>
                      <a:gd name="connsiteX1" fmla="*/ 789694 w 4324194"/>
                      <a:gd name="connsiteY1" fmla="*/ 107950 h 876300"/>
                      <a:gd name="connsiteX2" fmla="*/ 1469144 w 4324194"/>
                      <a:gd name="connsiteY2" fmla="*/ 171450 h 876300"/>
                      <a:gd name="connsiteX3" fmla="*/ 2053344 w 4324194"/>
                      <a:gd name="connsiteY3" fmla="*/ 196850 h 876300"/>
                      <a:gd name="connsiteX4" fmla="*/ 2751844 w 4324194"/>
                      <a:gd name="connsiteY4" fmla="*/ 184150 h 876300"/>
                      <a:gd name="connsiteX5" fmla="*/ 3412244 w 4324194"/>
                      <a:gd name="connsiteY5" fmla="*/ 114300 h 876300"/>
                      <a:gd name="connsiteX6" fmla="*/ 4123444 w 4324194"/>
                      <a:gd name="connsiteY6" fmla="*/ 38100 h 876300"/>
                      <a:gd name="connsiteX7" fmla="*/ 4294894 w 4324194"/>
                      <a:gd name="connsiteY7" fmla="*/ 25400 h 876300"/>
                      <a:gd name="connsiteX8" fmla="*/ 4313944 w 4324194"/>
                      <a:gd name="connsiteY8" fmla="*/ 876300 h 876300"/>
                      <a:gd name="connsiteX9" fmla="*/ 4186944 w 4324194"/>
                      <a:gd name="connsiteY9" fmla="*/ 844550 h 876300"/>
                      <a:gd name="connsiteX10" fmla="*/ 3412244 w 4324194"/>
                      <a:gd name="connsiteY10" fmla="*/ 755650 h 876300"/>
                      <a:gd name="connsiteX11" fmla="*/ 2548644 w 4324194"/>
                      <a:gd name="connsiteY11" fmla="*/ 685800 h 876300"/>
                      <a:gd name="connsiteX12" fmla="*/ 2167644 w 4324194"/>
                      <a:gd name="connsiteY12" fmla="*/ 679450 h 876300"/>
                      <a:gd name="connsiteX13" fmla="*/ 1685044 w 4324194"/>
                      <a:gd name="connsiteY13" fmla="*/ 685800 h 876300"/>
                      <a:gd name="connsiteX14" fmla="*/ 1164344 w 4324194"/>
                      <a:gd name="connsiteY14" fmla="*/ 723900 h 876300"/>
                      <a:gd name="connsiteX15" fmla="*/ 637294 w 4324194"/>
                      <a:gd name="connsiteY15" fmla="*/ 774700 h 876300"/>
                      <a:gd name="connsiteX16" fmla="*/ 141994 w 4324194"/>
                      <a:gd name="connsiteY16" fmla="*/ 838200 h 876300"/>
                      <a:gd name="connsiteX17" fmla="*/ 21344 w 4324194"/>
                      <a:gd name="connsiteY17" fmla="*/ 857250 h 876300"/>
                      <a:gd name="connsiteX18" fmla="*/ 8644 w 4324194"/>
                      <a:gd name="connsiteY18" fmla="*/ 0 h 876300"/>
                      <a:gd name="connsiteX19" fmla="*/ 91194 w 432419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3344 w 4313944"/>
                      <a:gd name="connsiteY3" fmla="*/ 19685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9694 w 4313944"/>
                      <a:gd name="connsiteY3" fmla="*/ 35560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106252 w 4329002"/>
                      <a:gd name="connsiteY0" fmla="*/ 171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06252 w 4329002"/>
                      <a:gd name="connsiteY19" fmla="*/ 171450 h 1028700"/>
                      <a:gd name="connsiteX0" fmla="*/ 182452 w 4329002"/>
                      <a:gd name="connsiteY0" fmla="*/ 44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82452 w 4329002"/>
                      <a:gd name="connsiteY19" fmla="*/ 44450 h 102870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3556 w 4335506"/>
                      <a:gd name="connsiteY16" fmla="*/ 9906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40156 w 4335506"/>
                      <a:gd name="connsiteY5" fmla="*/ 3175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906"/>
                      <a:gd name="connsiteY0" fmla="*/ 44450 h 1174750"/>
                      <a:gd name="connsiteX1" fmla="*/ 811256 w 4335906"/>
                      <a:gd name="connsiteY1" fmla="*/ 260350 h 1174750"/>
                      <a:gd name="connsiteX2" fmla="*/ 1484356 w 4335906"/>
                      <a:gd name="connsiteY2" fmla="*/ 450850 h 1174750"/>
                      <a:gd name="connsiteX3" fmla="*/ 2081256 w 4335906"/>
                      <a:gd name="connsiteY3" fmla="*/ 508000 h 1174750"/>
                      <a:gd name="connsiteX4" fmla="*/ 2792456 w 4335906"/>
                      <a:gd name="connsiteY4" fmla="*/ 406400 h 1174750"/>
                      <a:gd name="connsiteX5" fmla="*/ 3440156 w 4335906"/>
                      <a:gd name="connsiteY5" fmla="*/ 317500 h 1174750"/>
                      <a:gd name="connsiteX6" fmla="*/ 4138656 w 4335906"/>
                      <a:gd name="connsiteY6" fmla="*/ 50800 h 1174750"/>
                      <a:gd name="connsiteX7" fmla="*/ 4316456 w 4335906"/>
                      <a:gd name="connsiteY7" fmla="*/ 177800 h 1174750"/>
                      <a:gd name="connsiteX8" fmla="*/ 4335506 w 4335906"/>
                      <a:gd name="connsiteY8" fmla="*/ 1028700 h 1174750"/>
                      <a:gd name="connsiteX9" fmla="*/ 4208506 w 4335906"/>
                      <a:gd name="connsiteY9" fmla="*/ 996950 h 1174750"/>
                      <a:gd name="connsiteX10" fmla="*/ 3433806 w 4335906"/>
                      <a:gd name="connsiteY10" fmla="*/ 908050 h 1174750"/>
                      <a:gd name="connsiteX11" fmla="*/ 2570206 w 4335906"/>
                      <a:gd name="connsiteY11" fmla="*/ 838200 h 1174750"/>
                      <a:gd name="connsiteX12" fmla="*/ 2093956 w 4335906"/>
                      <a:gd name="connsiteY12" fmla="*/ 654050 h 1174750"/>
                      <a:gd name="connsiteX13" fmla="*/ 1789156 w 4335906"/>
                      <a:gd name="connsiteY13" fmla="*/ 876300 h 1174750"/>
                      <a:gd name="connsiteX14" fmla="*/ 1281156 w 4335906"/>
                      <a:gd name="connsiteY14" fmla="*/ 977900 h 1174750"/>
                      <a:gd name="connsiteX15" fmla="*/ 684256 w 4335906"/>
                      <a:gd name="connsiteY15" fmla="*/ 1041400 h 1174750"/>
                      <a:gd name="connsiteX16" fmla="*/ 169906 w 4335906"/>
                      <a:gd name="connsiteY16" fmla="*/ 1130300 h 1174750"/>
                      <a:gd name="connsiteX17" fmla="*/ 17506 w 4335906"/>
                      <a:gd name="connsiteY17" fmla="*/ 1174750 h 1174750"/>
                      <a:gd name="connsiteX18" fmla="*/ 11156 w 4335906"/>
                      <a:gd name="connsiteY18" fmla="*/ 0 h 1174750"/>
                      <a:gd name="connsiteX19" fmla="*/ 188956 w 4335906"/>
                      <a:gd name="connsiteY19" fmla="*/ 44450 h 1174750"/>
                      <a:gd name="connsiteX0" fmla="*/ 188956 w 4340457"/>
                      <a:gd name="connsiteY0" fmla="*/ 51052 h 1181352"/>
                      <a:gd name="connsiteX1" fmla="*/ 811256 w 4340457"/>
                      <a:gd name="connsiteY1" fmla="*/ 266952 h 1181352"/>
                      <a:gd name="connsiteX2" fmla="*/ 1484356 w 4340457"/>
                      <a:gd name="connsiteY2" fmla="*/ 457452 h 1181352"/>
                      <a:gd name="connsiteX3" fmla="*/ 2081256 w 4340457"/>
                      <a:gd name="connsiteY3" fmla="*/ 514602 h 1181352"/>
                      <a:gd name="connsiteX4" fmla="*/ 2792456 w 4340457"/>
                      <a:gd name="connsiteY4" fmla="*/ 413002 h 1181352"/>
                      <a:gd name="connsiteX5" fmla="*/ 3440156 w 4340457"/>
                      <a:gd name="connsiteY5" fmla="*/ 324102 h 1181352"/>
                      <a:gd name="connsiteX6" fmla="*/ 4138656 w 4340457"/>
                      <a:gd name="connsiteY6" fmla="*/ 57402 h 1181352"/>
                      <a:gd name="connsiteX7" fmla="*/ 4297406 w 4340457"/>
                      <a:gd name="connsiteY7" fmla="*/ 95502 h 1181352"/>
                      <a:gd name="connsiteX8" fmla="*/ 4335506 w 4340457"/>
                      <a:gd name="connsiteY8" fmla="*/ 1035302 h 1181352"/>
                      <a:gd name="connsiteX9" fmla="*/ 4208506 w 4340457"/>
                      <a:gd name="connsiteY9" fmla="*/ 1003552 h 1181352"/>
                      <a:gd name="connsiteX10" fmla="*/ 3433806 w 4340457"/>
                      <a:gd name="connsiteY10" fmla="*/ 914652 h 1181352"/>
                      <a:gd name="connsiteX11" fmla="*/ 2570206 w 4340457"/>
                      <a:gd name="connsiteY11" fmla="*/ 844802 h 1181352"/>
                      <a:gd name="connsiteX12" fmla="*/ 2093956 w 4340457"/>
                      <a:gd name="connsiteY12" fmla="*/ 660652 h 1181352"/>
                      <a:gd name="connsiteX13" fmla="*/ 1789156 w 4340457"/>
                      <a:gd name="connsiteY13" fmla="*/ 882902 h 1181352"/>
                      <a:gd name="connsiteX14" fmla="*/ 1281156 w 4340457"/>
                      <a:gd name="connsiteY14" fmla="*/ 984502 h 1181352"/>
                      <a:gd name="connsiteX15" fmla="*/ 684256 w 4340457"/>
                      <a:gd name="connsiteY15" fmla="*/ 1048002 h 1181352"/>
                      <a:gd name="connsiteX16" fmla="*/ 169906 w 4340457"/>
                      <a:gd name="connsiteY16" fmla="*/ 1136902 h 1181352"/>
                      <a:gd name="connsiteX17" fmla="*/ 17506 w 4340457"/>
                      <a:gd name="connsiteY17" fmla="*/ 1181352 h 1181352"/>
                      <a:gd name="connsiteX18" fmla="*/ 11156 w 4340457"/>
                      <a:gd name="connsiteY18" fmla="*/ 6602 h 1181352"/>
                      <a:gd name="connsiteX19" fmla="*/ 188956 w 4340457"/>
                      <a:gd name="connsiteY19" fmla="*/ 51052 h 1181352"/>
                      <a:gd name="connsiteX0" fmla="*/ 188956 w 4341766"/>
                      <a:gd name="connsiteY0" fmla="*/ 51052 h 1187753"/>
                      <a:gd name="connsiteX1" fmla="*/ 811256 w 4341766"/>
                      <a:gd name="connsiteY1" fmla="*/ 266952 h 1187753"/>
                      <a:gd name="connsiteX2" fmla="*/ 1484356 w 4341766"/>
                      <a:gd name="connsiteY2" fmla="*/ 457452 h 1187753"/>
                      <a:gd name="connsiteX3" fmla="*/ 2081256 w 4341766"/>
                      <a:gd name="connsiteY3" fmla="*/ 514602 h 1187753"/>
                      <a:gd name="connsiteX4" fmla="*/ 2792456 w 4341766"/>
                      <a:gd name="connsiteY4" fmla="*/ 413002 h 1187753"/>
                      <a:gd name="connsiteX5" fmla="*/ 3440156 w 4341766"/>
                      <a:gd name="connsiteY5" fmla="*/ 324102 h 1187753"/>
                      <a:gd name="connsiteX6" fmla="*/ 4138656 w 4341766"/>
                      <a:gd name="connsiteY6" fmla="*/ 57402 h 1187753"/>
                      <a:gd name="connsiteX7" fmla="*/ 4297406 w 4341766"/>
                      <a:gd name="connsiteY7" fmla="*/ 95502 h 1187753"/>
                      <a:gd name="connsiteX8" fmla="*/ 4335506 w 4341766"/>
                      <a:gd name="connsiteY8" fmla="*/ 1035302 h 1187753"/>
                      <a:gd name="connsiteX9" fmla="*/ 4189456 w 4341766"/>
                      <a:gd name="connsiteY9" fmla="*/ 1175002 h 1187753"/>
                      <a:gd name="connsiteX10" fmla="*/ 3433806 w 4341766"/>
                      <a:gd name="connsiteY10" fmla="*/ 914652 h 1187753"/>
                      <a:gd name="connsiteX11" fmla="*/ 2570206 w 4341766"/>
                      <a:gd name="connsiteY11" fmla="*/ 844802 h 1187753"/>
                      <a:gd name="connsiteX12" fmla="*/ 2093956 w 4341766"/>
                      <a:gd name="connsiteY12" fmla="*/ 660652 h 1187753"/>
                      <a:gd name="connsiteX13" fmla="*/ 1789156 w 4341766"/>
                      <a:gd name="connsiteY13" fmla="*/ 882902 h 1187753"/>
                      <a:gd name="connsiteX14" fmla="*/ 1281156 w 4341766"/>
                      <a:gd name="connsiteY14" fmla="*/ 984502 h 1187753"/>
                      <a:gd name="connsiteX15" fmla="*/ 684256 w 4341766"/>
                      <a:gd name="connsiteY15" fmla="*/ 1048002 h 1187753"/>
                      <a:gd name="connsiteX16" fmla="*/ 169906 w 4341766"/>
                      <a:gd name="connsiteY16" fmla="*/ 1136902 h 1187753"/>
                      <a:gd name="connsiteX17" fmla="*/ 17506 w 4341766"/>
                      <a:gd name="connsiteY17" fmla="*/ 1181352 h 1187753"/>
                      <a:gd name="connsiteX18" fmla="*/ 11156 w 4341766"/>
                      <a:gd name="connsiteY18" fmla="*/ 6602 h 1187753"/>
                      <a:gd name="connsiteX19" fmla="*/ 188956 w 4341766"/>
                      <a:gd name="connsiteY19" fmla="*/ 51052 h 1187753"/>
                      <a:gd name="connsiteX0" fmla="*/ 188956 w 4341766"/>
                      <a:gd name="connsiteY0" fmla="*/ 60741 h 1275197"/>
                      <a:gd name="connsiteX1" fmla="*/ 811256 w 4341766"/>
                      <a:gd name="connsiteY1" fmla="*/ 276641 h 1275197"/>
                      <a:gd name="connsiteX2" fmla="*/ 1484356 w 4341766"/>
                      <a:gd name="connsiteY2" fmla="*/ 467141 h 1275197"/>
                      <a:gd name="connsiteX3" fmla="*/ 2081256 w 4341766"/>
                      <a:gd name="connsiteY3" fmla="*/ 524291 h 1275197"/>
                      <a:gd name="connsiteX4" fmla="*/ 2792456 w 4341766"/>
                      <a:gd name="connsiteY4" fmla="*/ 422691 h 1275197"/>
                      <a:gd name="connsiteX5" fmla="*/ 3440156 w 4341766"/>
                      <a:gd name="connsiteY5" fmla="*/ 333791 h 1275197"/>
                      <a:gd name="connsiteX6" fmla="*/ 4138656 w 4341766"/>
                      <a:gd name="connsiteY6" fmla="*/ 67091 h 1275197"/>
                      <a:gd name="connsiteX7" fmla="*/ 4297406 w 4341766"/>
                      <a:gd name="connsiteY7" fmla="*/ 105191 h 1275197"/>
                      <a:gd name="connsiteX8" fmla="*/ 4335506 w 4341766"/>
                      <a:gd name="connsiteY8" fmla="*/ 1184691 h 1275197"/>
                      <a:gd name="connsiteX9" fmla="*/ 4189456 w 4341766"/>
                      <a:gd name="connsiteY9" fmla="*/ 1184691 h 1275197"/>
                      <a:gd name="connsiteX10" fmla="*/ 3433806 w 4341766"/>
                      <a:gd name="connsiteY10" fmla="*/ 924341 h 1275197"/>
                      <a:gd name="connsiteX11" fmla="*/ 2570206 w 4341766"/>
                      <a:gd name="connsiteY11" fmla="*/ 854491 h 1275197"/>
                      <a:gd name="connsiteX12" fmla="*/ 2093956 w 4341766"/>
                      <a:gd name="connsiteY12" fmla="*/ 670341 h 1275197"/>
                      <a:gd name="connsiteX13" fmla="*/ 1789156 w 4341766"/>
                      <a:gd name="connsiteY13" fmla="*/ 892591 h 1275197"/>
                      <a:gd name="connsiteX14" fmla="*/ 1281156 w 4341766"/>
                      <a:gd name="connsiteY14" fmla="*/ 994191 h 1275197"/>
                      <a:gd name="connsiteX15" fmla="*/ 684256 w 4341766"/>
                      <a:gd name="connsiteY15" fmla="*/ 1057691 h 1275197"/>
                      <a:gd name="connsiteX16" fmla="*/ 169906 w 4341766"/>
                      <a:gd name="connsiteY16" fmla="*/ 1146591 h 1275197"/>
                      <a:gd name="connsiteX17" fmla="*/ 17506 w 4341766"/>
                      <a:gd name="connsiteY17" fmla="*/ 1191041 h 1275197"/>
                      <a:gd name="connsiteX18" fmla="*/ 11156 w 4341766"/>
                      <a:gd name="connsiteY18" fmla="*/ 16291 h 1275197"/>
                      <a:gd name="connsiteX19" fmla="*/ 188956 w 4341766"/>
                      <a:gd name="connsiteY19" fmla="*/ 60741 h 1275197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570206 w 4341766"/>
                      <a:gd name="connsiteY11" fmla="*/ 8496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592327 w 4341766"/>
                      <a:gd name="connsiteY14" fmla="*/ 720618 h 1224305"/>
                      <a:gd name="connsiteX15" fmla="*/ 1281156 w 4341766"/>
                      <a:gd name="connsiteY15" fmla="*/ 989324 h 1224305"/>
                      <a:gd name="connsiteX16" fmla="*/ 684256 w 4341766"/>
                      <a:gd name="connsiteY16" fmla="*/ 1052824 h 1224305"/>
                      <a:gd name="connsiteX17" fmla="*/ 169906 w 4341766"/>
                      <a:gd name="connsiteY17" fmla="*/ 1141724 h 1224305"/>
                      <a:gd name="connsiteX18" fmla="*/ 17506 w 4341766"/>
                      <a:gd name="connsiteY18" fmla="*/ 1186174 h 1224305"/>
                      <a:gd name="connsiteX19" fmla="*/ 11156 w 4341766"/>
                      <a:gd name="connsiteY19" fmla="*/ 11424 h 1224305"/>
                      <a:gd name="connsiteX20" fmla="*/ 188956 w 4341766"/>
                      <a:gd name="connsiteY20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592327 w 4341766"/>
                      <a:gd name="connsiteY13" fmla="*/ 720618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2606 w 4341766"/>
                      <a:gd name="connsiteY0" fmla="*/ 17949 h 1230830"/>
                      <a:gd name="connsiteX1" fmla="*/ 811256 w 4341766"/>
                      <a:gd name="connsiteY1" fmla="*/ 278299 h 1230830"/>
                      <a:gd name="connsiteX2" fmla="*/ 1484356 w 4341766"/>
                      <a:gd name="connsiteY2" fmla="*/ 468799 h 1230830"/>
                      <a:gd name="connsiteX3" fmla="*/ 2081256 w 4341766"/>
                      <a:gd name="connsiteY3" fmla="*/ 525949 h 1230830"/>
                      <a:gd name="connsiteX4" fmla="*/ 2792456 w 4341766"/>
                      <a:gd name="connsiteY4" fmla="*/ 424349 h 1230830"/>
                      <a:gd name="connsiteX5" fmla="*/ 3440156 w 4341766"/>
                      <a:gd name="connsiteY5" fmla="*/ 335449 h 1230830"/>
                      <a:gd name="connsiteX6" fmla="*/ 4138656 w 4341766"/>
                      <a:gd name="connsiteY6" fmla="*/ 68749 h 1230830"/>
                      <a:gd name="connsiteX7" fmla="*/ 4297406 w 4341766"/>
                      <a:gd name="connsiteY7" fmla="*/ 106849 h 1230830"/>
                      <a:gd name="connsiteX8" fmla="*/ 4335506 w 4341766"/>
                      <a:gd name="connsiteY8" fmla="*/ 1116499 h 1230830"/>
                      <a:gd name="connsiteX9" fmla="*/ 4189456 w 4341766"/>
                      <a:gd name="connsiteY9" fmla="*/ 1186349 h 1230830"/>
                      <a:gd name="connsiteX10" fmla="*/ 3433806 w 4341766"/>
                      <a:gd name="connsiteY10" fmla="*/ 925999 h 1230830"/>
                      <a:gd name="connsiteX11" fmla="*/ 2633706 w 4341766"/>
                      <a:gd name="connsiteY11" fmla="*/ 741849 h 1230830"/>
                      <a:gd name="connsiteX12" fmla="*/ 2093956 w 4341766"/>
                      <a:gd name="connsiteY12" fmla="*/ 671999 h 1230830"/>
                      <a:gd name="connsiteX13" fmla="*/ 1592327 w 4341766"/>
                      <a:gd name="connsiteY13" fmla="*/ 727143 h 1230830"/>
                      <a:gd name="connsiteX14" fmla="*/ 1281156 w 4341766"/>
                      <a:gd name="connsiteY14" fmla="*/ 995849 h 1230830"/>
                      <a:gd name="connsiteX15" fmla="*/ 684256 w 4341766"/>
                      <a:gd name="connsiteY15" fmla="*/ 1059349 h 1230830"/>
                      <a:gd name="connsiteX16" fmla="*/ 169906 w 4341766"/>
                      <a:gd name="connsiteY16" fmla="*/ 1148249 h 1230830"/>
                      <a:gd name="connsiteX17" fmla="*/ 17506 w 4341766"/>
                      <a:gd name="connsiteY17" fmla="*/ 1192699 h 1230830"/>
                      <a:gd name="connsiteX18" fmla="*/ 11156 w 4341766"/>
                      <a:gd name="connsiteY18" fmla="*/ 17949 h 1230830"/>
                      <a:gd name="connsiteX19" fmla="*/ 182606 w 4341766"/>
                      <a:gd name="connsiteY19" fmla="*/ 17949 h 1230830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84356 w 4341766"/>
                      <a:gd name="connsiteY2" fmla="*/ 4655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59206 w 4341766"/>
                      <a:gd name="connsiteY5" fmla="*/ 21152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127"/>
                      <a:gd name="connsiteY0" fmla="*/ 31032 h 1243913"/>
                      <a:gd name="connsiteX1" fmla="*/ 836656 w 4341127"/>
                      <a:gd name="connsiteY1" fmla="*/ 246932 h 1243913"/>
                      <a:gd name="connsiteX2" fmla="*/ 1478006 w 4341127"/>
                      <a:gd name="connsiteY2" fmla="*/ 418382 h 1243913"/>
                      <a:gd name="connsiteX3" fmla="*/ 2132056 w 4341127"/>
                      <a:gd name="connsiteY3" fmla="*/ 564432 h 1243913"/>
                      <a:gd name="connsiteX4" fmla="*/ 2792456 w 4341127"/>
                      <a:gd name="connsiteY4" fmla="*/ 437432 h 1243913"/>
                      <a:gd name="connsiteX5" fmla="*/ 3459206 w 4341127"/>
                      <a:gd name="connsiteY5" fmla="*/ 227882 h 1243913"/>
                      <a:gd name="connsiteX6" fmla="*/ 4170406 w 4341127"/>
                      <a:gd name="connsiteY6" fmla="*/ 31032 h 1243913"/>
                      <a:gd name="connsiteX7" fmla="*/ 4297406 w 4341127"/>
                      <a:gd name="connsiteY7" fmla="*/ 119932 h 1243913"/>
                      <a:gd name="connsiteX8" fmla="*/ 4335506 w 4341127"/>
                      <a:gd name="connsiteY8" fmla="*/ 1129582 h 1243913"/>
                      <a:gd name="connsiteX9" fmla="*/ 4189456 w 4341127"/>
                      <a:gd name="connsiteY9" fmla="*/ 1199432 h 1243913"/>
                      <a:gd name="connsiteX10" fmla="*/ 3433806 w 4341127"/>
                      <a:gd name="connsiteY10" fmla="*/ 939082 h 1243913"/>
                      <a:gd name="connsiteX11" fmla="*/ 2633706 w 4341127"/>
                      <a:gd name="connsiteY11" fmla="*/ 754932 h 1243913"/>
                      <a:gd name="connsiteX12" fmla="*/ 2093956 w 4341127"/>
                      <a:gd name="connsiteY12" fmla="*/ 685082 h 1243913"/>
                      <a:gd name="connsiteX13" fmla="*/ 1592327 w 4341127"/>
                      <a:gd name="connsiteY13" fmla="*/ 740226 h 1243913"/>
                      <a:gd name="connsiteX14" fmla="*/ 1281156 w 4341127"/>
                      <a:gd name="connsiteY14" fmla="*/ 1008932 h 1243913"/>
                      <a:gd name="connsiteX15" fmla="*/ 684256 w 4341127"/>
                      <a:gd name="connsiteY15" fmla="*/ 1072432 h 1243913"/>
                      <a:gd name="connsiteX16" fmla="*/ 169906 w 4341127"/>
                      <a:gd name="connsiteY16" fmla="*/ 1161332 h 1243913"/>
                      <a:gd name="connsiteX17" fmla="*/ 17506 w 4341127"/>
                      <a:gd name="connsiteY17" fmla="*/ 1205782 h 1243913"/>
                      <a:gd name="connsiteX18" fmla="*/ 11156 w 4341127"/>
                      <a:gd name="connsiteY18" fmla="*/ 31032 h 1243913"/>
                      <a:gd name="connsiteX19" fmla="*/ 182606 w 4341127"/>
                      <a:gd name="connsiteY19" fmla="*/ 31032 h 1243913"/>
                      <a:gd name="connsiteX0" fmla="*/ 182606 w 4341551"/>
                      <a:gd name="connsiteY0" fmla="*/ 31032 h 1258824"/>
                      <a:gd name="connsiteX1" fmla="*/ 836656 w 4341551"/>
                      <a:gd name="connsiteY1" fmla="*/ 246932 h 1258824"/>
                      <a:gd name="connsiteX2" fmla="*/ 1478006 w 4341551"/>
                      <a:gd name="connsiteY2" fmla="*/ 418382 h 1258824"/>
                      <a:gd name="connsiteX3" fmla="*/ 2132056 w 4341551"/>
                      <a:gd name="connsiteY3" fmla="*/ 564432 h 1258824"/>
                      <a:gd name="connsiteX4" fmla="*/ 2792456 w 4341551"/>
                      <a:gd name="connsiteY4" fmla="*/ 437432 h 1258824"/>
                      <a:gd name="connsiteX5" fmla="*/ 3459206 w 4341551"/>
                      <a:gd name="connsiteY5" fmla="*/ 227882 h 1258824"/>
                      <a:gd name="connsiteX6" fmla="*/ 4170406 w 4341551"/>
                      <a:gd name="connsiteY6" fmla="*/ 31032 h 1258824"/>
                      <a:gd name="connsiteX7" fmla="*/ 4297406 w 4341551"/>
                      <a:gd name="connsiteY7" fmla="*/ 119932 h 1258824"/>
                      <a:gd name="connsiteX8" fmla="*/ 4335506 w 4341551"/>
                      <a:gd name="connsiteY8" fmla="*/ 1129582 h 1258824"/>
                      <a:gd name="connsiteX9" fmla="*/ 4183106 w 4341551"/>
                      <a:gd name="connsiteY9" fmla="*/ 1224832 h 1258824"/>
                      <a:gd name="connsiteX10" fmla="*/ 3433806 w 4341551"/>
                      <a:gd name="connsiteY10" fmla="*/ 939082 h 1258824"/>
                      <a:gd name="connsiteX11" fmla="*/ 2633706 w 4341551"/>
                      <a:gd name="connsiteY11" fmla="*/ 754932 h 1258824"/>
                      <a:gd name="connsiteX12" fmla="*/ 2093956 w 4341551"/>
                      <a:gd name="connsiteY12" fmla="*/ 685082 h 1258824"/>
                      <a:gd name="connsiteX13" fmla="*/ 1592327 w 4341551"/>
                      <a:gd name="connsiteY13" fmla="*/ 740226 h 1258824"/>
                      <a:gd name="connsiteX14" fmla="*/ 1281156 w 4341551"/>
                      <a:gd name="connsiteY14" fmla="*/ 1008932 h 1258824"/>
                      <a:gd name="connsiteX15" fmla="*/ 684256 w 4341551"/>
                      <a:gd name="connsiteY15" fmla="*/ 1072432 h 1258824"/>
                      <a:gd name="connsiteX16" fmla="*/ 169906 w 4341551"/>
                      <a:gd name="connsiteY16" fmla="*/ 1161332 h 1258824"/>
                      <a:gd name="connsiteX17" fmla="*/ 17506 w 4341551"/>
                      <a:gd name="connsiteY17" fmla="*/ 1205782 h 1258824"/>
                      <a:gd name="connsiteX18" fmla="*/ 11156 w 4341551"/>
                      <a:gd name="connsiteY18" fmla="*/ 31032 h 1258824"/>
                      <a:gd name="connsiteX19" fmla="*/ 182606 w 4341551"/>
                      <a:gd name="connsiteY19" fmla="*/ 31032 h 125882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633706 w 4341551"/>
                      <a:gd name="connsiteY11" fmla="*/ 75493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57456 w 4341551"/>
                      <a:gd name="connsiteY12" fmla="*/ 6660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406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3743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811256 w 4341551"/>
                      <a:gd name="connsiteY14" fmla="*/ 10152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299489"/>
                      <a:gd name="connsiteY0" fmla="*/ 36913 h 1273906"/>
                      <a:gd name="connsiteX1" fmla="*/ 785856 w 4299489"/>
                      <a:gd name="connsiteY1" fmla="*/ 221063 h 1273906"/>
                      <a:gd name="connsiteX2" fmla="*/ 1478006 w 4299489"/>
                      <a:gd name="connsiteY2" fmla="*/ 424263 h 1273906"/>
                      <a:gd name="connsiteX3" fmla="*/ 2138406 w 4299489"/>
                      <a:gd name="connsiteY3" fmla="*/ 583013 h 1273906"/>
                      <a:gd name="connsiteX4" fmla="*/ 2792456 w 4299489"/>
                      <a:gd name="connsiteY4" fmla="*/ 443313 h 1273906"/>
                      <a:gd name="connsiteX5" fmla="*/ 3459206 w 4299489"/>
                      <a:gd name="connsiteY5" fmla="*/ 233763 h 1273906"/>
                      <a:gd name="connsiteX6" fmla="*/ 4170406 w 4299489"/>
                      <a:gd name="connsiteY6" fmla="*/ 36913 h 1273906"/>
                      <a:gd name="connsiteX7" fmla="*/ 4297406 w 4299489"/>
                      <a:gd name="connsiteY7" fmla="*/ 125813 h 1273906"/>
                      <a:gd name="connsiteX8" fmla="*/ 4183106 w 4299489"/>
                      <a:gd name="connsiteY8" fmla="*/ 1230713 h 1273906"/>
                      <a:gd name="connsiteX9" fmla="*/ 3484606 w 4299489"/>
                      <a:gd name="connsiteY9" fmla="*/ 1027513 h 1273906"/>
                      <a:gd name="connsiteX10" fmla="*/ 2798806 w 4299489"/>
                      <a:gd name="connsiteY10" fmla="*/ 817963 h 1273906"/>
                      <a:gd name="connsiteX11" fmla="*/ 2138406 w 4299489"/>
                      <a:gd name="connsiteY11" fmla="*/ 665563 h 1273906"/>
                      <a:gd name="connsiteX12" fmla="*/ 1471677 w 4299489"/>
                      <a:gd name="connsiteY12" fmla="*/ 815957 h 1273906"/>
                      <a:gd name="connsiteX13" fmla="*/ 811256 w 4299489"/>
                      <a:gd name="connsiteY13" fmla="*/ 1021163 h 1273906"/>
                      <a:gd name="connsiteX14" fmla="*/ 163556 w 4299489"/>
                      <a:gd name="connsiteY14" fmla="*/ 1205313 h 1273906"/>
                      <a:gd name="connsiteX15" fmla="*/ 17506 w 4299489"/>
                      <a:gd name="connsiteY15" fmla="*/ 1211663 h 1273906"/>
                      <a:gd name="connsiteX16" fmla="*/ 11156 w 4299489"/>
                      <a:gd name="connsiteY16" fmla="*/ 36913 h 1273906"/>
                      <a:gd name="connsiteX17" fmla="*/ 182606 w 4299489"/>
                      <a:gd name="connsiteY17" fmla="*/ 36913 h 1273906"/>
                      <a:gd name="connsiteX0" fmla="*/ 182606 w 4265007"/>
                      <a:gd name="connsiteY0" fmla="*/ 12336 h 1255122"/>
                      <a:gd name="connsiteX1" fmla="*/ 785856 w 4265007"/>
                      <a:gd name="connsiteY1" fmla="*/ 196486 h 1255122"/>
                      <a:gd name="connsiteX2" fmla="*/ 1478006 w 4265007"/>
                      <a:gd name="connsiteY2" fmla="*/ 399686 h 1255122"/>
                      <a:gd name="connsiteX3" fmla="*/ 2138406 w 4265007"/>
                      <a:gd name="connsiteY3" fmla="*/ 558436 h 1255122"/>
                      <a:gd name="connsiteX4" fmla="*/ 2792456 w 4265007"/>
                      <a:gd name="connsiteY4" fmla="*/ 418736 h 1255122"/>
                      <a:gd name="connsiteX5" fmla="*/ 3459206 w 4265007"/>
                      <a:gd name="connsiteY5" fmla="*/ 209186 h 1255122"/>
                      <a:gd name="connsiteX6" fmla="*/ 4170406 w 4265007"/>
                      <a:gd name="connsiteY6" fmla="*/ 12336 h 1255122"/>
                      <a:gd name="connsiteX7" fmla="*/ 4183106 w 4265007"/>
                      <a:gd name="connsiteY7" fmla="*/ 1206136 h 1255122"/>
                      <a:gd name="connsiteX8" fmla="*/ 3484606 w 4265007"/>
                      <a:gd name="connsiteY8" fmla="*/ 1002936 h 1255122"/>
                      <a:gd name="connsiteX9" fmla="*/ 2798806 w 4265007"/>
                      <a:gd name="connsiteY9" fmla="*/ 793386 h 1255122"/>
                      <a:gd name="connsiteX10" fmla="*/ 2138406 w 4265007"/>
                      <a:gd name="connsiteY10" fmla="*/ 640986 h 1255122"/>
                      <a:gd name="connsiteX11" fmla="*/ 1471677 w 4265007"/>
                      <a:gd name="connsiteY11" fmla="*/ 791380 h 1255122"/>
                      <a:gd name="connsiteX12" fmla="*/ 811256 w 4265007"/>
                      <a:gd name="connsiteY12" fmla="*/ 996586 h 1255122"/>
                      <a:gd name="connsiteX13" fmla="*/ 163556 w 4265007"/>
                      <a:gd name="connsiteY13" fmla="*/ 1180736 h 1255122"/>
                      <a:gd name="connsiteX14" fmla="*/ 17506 w 4265007"/>
                      <a:gd name="connsiteY14" fmla="*/ 1187086 h 1255122"/>
                      <a:gd name="connsiteX15" fmla="*/ 11156 w 4265007"/>
                      <a:gd name="connsiteY15" fmla="*/ 12336 h 1255122"/>
                      <a:gd name="connsiteX16" fmla="*/ 182606 w 4265007"/>
                      <a:gd name="connsiteY16" fmla="*/ 12336 h 1255122"/>
                      <a:gd name="connsiteX0" fmla="*/ 182606 w 4183106"/>
                      <a:gd name="connsiteY0" fmla="*/ 12336 h 1255121"/>
                      <a:gd name="connsiteX1" fmla="*/ 785856 w 4183106"/>
                      <a:gd name="connsiteY1" fmla="*/ 196486 h 1255121"/>
                      <a:gd name="connsiteX2" fmla="*/ 1478006 w 4183106"/>
                      <a:gd name="connsiteY2" fmla="*/ 399686 h 1255121"/>
                      <a:gd name="connsiteX3" fmla="*/ 2138406 w 4183106"/>
                      <a:gd name="connsiteY3" fmla="*/ 558436 h 1255121"/>
                      <a:gd name="connsiteX4" fmla="*/ 2792456 w 4183106"/>
                      <a:gd name="connsiteY4" fmla="*/ 418736 h 1255121"/>
                      <a:gd name="connsiteX5" fmla="*/ 3459206 w 4183106"/>
                      <a:gd name="connsiteY5" fmla="*/ 209186 h 1255121"/>
                      <a:gd name="connsiteX6" fmla="*/ 4170406 w 4183106"/>
                      <a:gd name="connsiteY6" fmla="*/ 12336 h 1255121"/>
                      <a:gd name="connsiteX7" fmla="*/ 4183106 w 4183106"/>
                      <a:gd name="connsiteY7" fmla="*/ 1206136 h 1255121"/>
                      <a:gd name="connsiteX8" fmla="*/ 3484606 w 4183106"/>
                      <a:gd name="connsiteY8" fmla="*/ 1002936 h 1255121"/>
                      <a:gd name="connsiteX9" fmla="*/ 2798806 w 4183106"/>
                      <a:gd name="connsiteY9" fmla="*/ 793386 h 1255121"/>
                      <a:gd name="connsiteX10" fmla="*/ 2138406 w 4183106"/>
                      <a:gd name="connsiteY10" fmla="*/ 640986 h 1255121"/>
                      <a:gd name="connsiteX11" fmla="*/ 1471677 w 4183106"/>
                      <a:gd name="connsiteY11" fmla="*/ 791380 h 1255121"/>
                      <a:gd name="connsiteX12" fmla="*/ 811256 w 4183106"/>
                      <a:gd name="connsiteY12" fmla="*/ 996586 h 1255121"/>
                      <a:gd name="connsiteX13" fmla="*/ 163556 w 4183106"/>
                      <a:gd name="connsiteY13" fmla="*/ 1180736 h 1255121"/>
                      <a:gd name="connsiteX14" fmla="*/ 17506 w 4183106"/>
                      <a:gd name="connsiteY14" fmla="*/ 1187086 h 1255121"/>
                      <a:gd name="connsiteX15" fmla="*/ 11156 w 4183106"/>
                      <a:gd name="connsiteY15" fmla="*/ 12336 h 1255121"/>
                      <a:gd name="connsiteX16" fmla="*/ 182606 w 4183106"/>
                      <a:gd name="connsiteY16" fmla="*/ 12336 h 1255121"/>
                      <a:gd name="connsiteX0" fmla="*/ 182606 w 4183106"/>
                      <a:gd name="connsiteY0" fmla="*/ 12336 h 1206135"/>
                      <a:gd name="connsiteX1" fmla="*/ 785856 w 4183106"/>
                      <a:gd name="connsiteY1" fmla="*/ 196486 h 1206135"/>
                      <a:gd name="connsiteX2" fmla="*/ 1478006 w 4183106"/>
                      <a:gd name="connsiteY2" fmla="*/ 399686 h 1206135"/>
                      <a:gd name="connsiteX3" fmla="*/ 2138406 w 4183106"/>
                      <a:gd name="connsiteY3" fmla="*/ 558436 h 1206135"/>
                      <a:gd name="connsiteX4" fmla="*/ 2792456 w 4183106"/>
                      <a:gd name="connsiteY4" fmla="*/ 418736 h 1206135"/>
                      <a:gd name="connsiteX5" fmla="*/ 3459206 w 4183106"/>
                      <a:gd name="connsiteY5" fmla="*/ 209186 h 1206135"/>
                      <a:gd name="connsiteX6" fmla="*/ 4170406 w 4183106"/>
                      <a:gd name="connsiteY6" fmla="*/ 12336 h 1206135"/>
                      <a:gd name="connsiteX7" fmla="*/ 4183106 w 4183106"/>
                      <a:gd name="connsiteY7" fmla="*/ 1206136 h 1206135"/>
                      <a:gd name="connsiteX8" fmla="*/ 3484606 w 4183106"/>
                      <a:gd name="connsiteY8" fmla="*/ 1002936 h 1206135"/>
                      <a:gd name="connsiteX9" fmla="*/ 2798806 w 4183106"/>
                      <a:gd name="connsiteY9" fmla="*/ 793386 h 1206135"/>
                      <a:gd name="connsiteX10" fmla="*/ 2138406 w 4183106"/>
                      <a:gd name="connsiteY10" fmla="*/ 640986 h 1206135"/>
                      <a:gd name="connsiteX11" fmla="*/ 1471677 w 4183106"/>
                      <a:gd name="connsiteY11" fmla="*/ 791380 h 1206135"/>
                      <a:gd name="connsiteX12" fmla="*/ 811256 w 4183106"/>
                      <a:gd name="connsiteY12" fmla="*/ 996586 h 1206135"/>
                      <a:gd name="connsiteX13" fmla="*/ 163556 w 4183106"/>
                      <a:gd name="connsiteY13" fmla="*/ 1180736 h 1206135"/>
                      <a:gd name="connsiteX14" fmla="*/ 17506 w 4183106"/>
                      <a:gd name="connsiteY14" fmla="*/ 1187086 h 1206135"/>
                      <a:gd name="connsiteX15" fmla="*/ 11156 w 4183106"/>
                      <a:gd name="connsiteY15" fmla="*/ 12336 h 1206135"/>
                      <a:gd name="connsiteX16" fmla="*/ 182606 w 4183106"/>
                      <a:gd name="connsiteY16" fmla="*/ 12336 h 1206135"/>
                      <a:gd name="connsiteX0" fmla="*/ 165101 w 4165601"/>
                      <a:gd name="connsiteY0" fmla="*/ 50789 h 1244589"/>
                      <a:gd name="connsiteX1" fmla="*/ 768351 w 4165601"/>
                      <a:gd name="connsiteY1" fmla="*/ 234939 h 1244589"/>
                      <a:gd name="connsiteX2" fmla="*/ 1460501 w 4165601"/>
                      <a:gd name="connsiteY2" fmla="*/ 438139 h 1244589"/>
                      <a:gd name="connsiteX3" fmla="*/ 2120901 w 4165601"/>
                      <a:gd name="connsiteY3" fmla="*/ 596889 h 1244589"/>
                      <a:gd name="connsiteX4" fmla="*/ 2774951 w 4165601"/>
                      <a:gd name="connsiteY4" fmla="*/ 457189 h 1244589"/>
                      <a:gd name="connsiteX5" fmla="*/ 3441701 w 4165601"/>
                      <a:gd name="connsiteY5" fmla="*/ 247639 h 1244589"/>
                      <a:gd name="connsiteX6" fmla="*/ 4152901 w 4165601"/>
                      <a:gd name="connsiteY6" fmla="*/ 50789 h 1244589"/>
                      <a:gd name="connsiteX7" fmla="*/ 4165601 w 4165601"/>
                      <a:gd name="connsiteY7" fmla="*/ 1244589 h 1244589"/>
                      <a:gd name="connsiteX8" fmla="*/ 3467101 w 4165601"/>
                      <a:gd name="connsiteY8" fmla="*/ 1041389 h 1244589"/>
                      <a:gd name="connsiteX9" fmla="*/ 2781301 w 4165601"/>
                      <a:gd name="connsiteY9" fmla="*/ 831839 h 1244589"/>
                      <a:gd name="connsiteX10" fmla="*/ 2120901 w 4165601"/>
                      <a:gd name="connsiteY10" fmla="*/ 679439 h 1244589"/>
                      <a:gd name="connsiteX11" fmla="*/ 1454172 w 4165601"/>
                      <a:gd name="connsiteY11" fmla="*/ 829833 h 1244589"/>
                      <a:gd name="connsiteX12" fmla="*/ 793751 w 4165601"/>
                      <a:gd name="connsiteY12" fmla="*/ 1035039 h 1244589"/>
                      <a:gd name="connsiteX13" fmla="*/ 146051 w 4165601"/>
                      <a:gd name="connsiteY13" fmla="*/ 1219189 h 1244589"/>
                      <a:gd name="connsiteX14" fmla="*/ 1 w 4165601"/>
                      <a:gd name="connsiteY14" fmla="*/ 1225539 h 1244589"/>
                      <a:gd name="connsiteX15" fmla="*/ 165101 w 4165601"/>
                      <a:gd name="connsiteY15" fmla="*/ 50789 h 1244589"/>
                      <a:gd name="connsiteX0" fmla="*/ 165099 w 4165599"/>
                      <a:gd name="connsiteY0" fmla="*/ 0 h 1193800"/>
                      <a:gd name="connsiteX1" fmla="*/ 768349 w 4165599"/>
                      <a:gd name="connsiteY1" fmla="*/ 184150 h 1193800"/>
                      <a:gd name="connsiteX2" fmla="*/ 1460499 w 4165599"/>
                      <a:gd name="connsiteY2" fmla="*/ 387350 h 1193800"/>
                      <a:gd name="connsiteX3" fmla="*/ 2120899 w 4165599"/>
                      <a:gd name="connsiteY3" fmla="*/ 546100 h 1193800"/>
                      <a:gd name="connsiteX4" fmla="*/ 2774949 w 4165599"/>
                      <a:gd name="connsiteY4" fmla="*/ 406400 h 1193800"/>
                      <a:gd name="connsiteX5" fmla="*/ 3441699 w 4165599"/>
                      <a:gd name="connsiteY5" fmla="*/ 196850 h 1193800"/>
                      <a:gd name="connsiteX6" fmla="*/ 4152899 w 4165599"/>
                      <a:gd name="connsiteY6" fmla="*/ 0 h 1193800"/>
                      <a:gd name="connsiteX7" fmla="*/ 4165599 w 4165599"/>
                      <a:gd name="connsiteY7" fmla="*/ 1193800 h 1193800"/>
                      <a:gd name="connsiteX8" fmla="*/ 3467099 w 4165599"/>
                      <a:gd name="connsiteY8" fmla="*/ 990600 h 1193800"/>
                      <a:gd name="connsiteX9" fmla="*/ 2781299 w 4165599"/>
                      <a:gd name="connsiteY9" fmla="*/ 781050 h 1193800"/>
                      <a:gd name="connsiteX10" fmla="*/ 2120899 w 4165599"/>
                      <a:gd name="connsiteY10" fmla="*/ 628650 h 1193800"/>
                      <a:gd name="connsiteX11" fmla="*/ 1454170 w 4165599"/>
                      <a:gd name="connsiteY11" fmla="*/ 779044 h 1193800"/>
                      <a:gd name="connsiteX12" fmla="*/ 793749 w 4165599"/>
                      <a:gd name="connsiteY12" fmla="*/ 984250 h 1193800"/>
                      <a:gd name="connsiteX13" fmla="*/ 146049 w 4165599"/>
                      <a:gd name="connsiteY13" fmla="*/ 1168400 h 1193800"/>
                      <a:gd name="connsiteX14" fmla="*/ -1 w 4165599"/>
                      <a:gd name="connsiteY14" fmla="*/ 1174750 h 1193800"/>
                      <a:gd name="connsiteX15" fmla="*/ 165099 w 4165599"/>
                      <a:gd name="connsiteY15" fmla="*/ 0 h 1193800"/>
                      <a:gd name="connsiteX0" fmla="*/ 88395 w 4088895"/>
                      <a:gd name="connsiteY0" fmla="*/ 0 h 1193800"/>
                      <a:gd name="connsiteX1" fmla="*/ 691645 w 4088895"/>
                      <a:gd name="connsiteY1" fmla="*/ 184150 h 1193800"/>
                      <a:gd name="connsiteX2" fmla="*/ 1383795 w 4088895"/>
                      <a:gd name="connsiteY2" fmla="*/ 387350 h 1193800"/>
                      <a:gd name="connsiteX3" fmla="*/ 2044195 w 4088895"/>
                      <a:gd name="connsiteY3" fmla="*/ 546100 h 1193800"/>
                      <a:gd name="connsiteX4" fmla="*/ 2698245 w 4088895"/>
                      <a:gd name="connsiteY4" fmla="*/ 406400 h 1193800"/>
                      <a:gd name="connsiteX5" fmla="*/ 3364995 w 4088895"/>
                      <a:gd name="connsiteY5" fmla="*/ 196850 h 1193800"/>
                      <a:gd name="connsiteX6" fmla="*/ 4076195 w 4088895"/>
                      <a:gd name="connsiteY6" fmla="*/ 0 h 1193800"/>
                      <a:gd name="connsiteX7" fmla="*/ 4088895 w 4088895"/>
                      <a:gd name="connsiteY7" fmla="*/ 1193800 h 1193800"/>
                      <a:gd name="connsiteX8" fmla="*/ 3390395 w 4088895"/>
                      <a:gd name="connsiteY8" fmla="*/ 990600 h 1193800"/>
                      <a:gd name="connsiteX9" fmla="*/ 2704595 w 4088895"/>
                      <a:gd name="connsiteY9" fmla="*/ 781050 h 1193800"/>
                      <a:gd name="connsiteX10" fmla="*/ 2044195 w 4088895"/>
                      <a:gd name="connsiteY10" fmla="*/ 628650 h 1193800"/>
                      <a:gd name="connsiteX11" fmla="*/ 1377466 w 4088895"/>
                      <a:gd name="connsiteY11" fmla="*/ 779044 h 1193800"/>
                      <a:gd name="connsiteX12" fmla="*/ 717045 w 4088895"/>
                      <a:gd name="connsiteY12" fmla="*/ 984250 h 1193800"/>
                      <a:gd name="connsiteX13" fmla="*/ 69345 w 4088895"/>
                      <a:gd name="connsiteY13" fmla="*/ 1168400 h 1193800"/>
                      <a:gd name="connsiteX14" fmla="*/ 88395 w 4088895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46100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46100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9 w 4019549"/>
                      <a:gd name="connsiteY10" fmla="*/ 628650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25983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62353 w 4062853"/>
                      <a:gd name="connsiteY0" fmla="*/ 0 h 1216915"/>
                      <a:gd name="connsiteX1" fmla="*/ 665603 w 4062853"/>
                      <a:gd name="connsiteY1" fmla="*/ 184150 h 1216915"/>
                      <a:gd name="connsiteX2" fmla="*/ 1357753 w 4062853"/>
                      <a:gd name="connsiteY2" fmla="*/ 387350 h 1216915"/>
                      <a:gd name="connsiteX3" fmla="*/ 2018153 w 4062853"/>
                      <a:gd name="connsiteY3" fmla="*/ 525983 h 1216915"/>
                      <a:gd name="connsiteX4" fmla="*/ 2672203 w 4062853"/>
                      <a:gd name="connsiteY4" fmla="*/ 406400 h 1216915"/>
                      <a:gd name="connsiteX5" fmla="*/ 3338953 w 4062853"/>
                      <a:gd name="connsiteY5" fmla="*/ 196850 h 1216915"/>
                      <a:gd name="connsiteX6" fmla="*/ 4050153 w 4062853"/>
                      <a:gd name="connsiteY6" fmla="*/ 0 h 1216915"/>
                      <a:gd name="connsiteX7" fmla="*/ 4062853 w 4062853"/>
                      <a:gd name="connsiteY7" fmla="*/ 1193800 h 1216915"/>
                      <a:gd name="connsiteX8" fmla="*/ 3364353 w 4062853"/>
                      <a:gd name="connsiteY8" fmla="*/ 990600 h 1216915"/>
                      <a:gd name="connsiteX9" fmla="*/ 2678553 w 4062853"/>
                      <a:gd name="connsiteY9" fmla="*/ 781050 h 1216915"/>
                      <a:gd name="connsiteX10" fmla="*/ 2018152 w 4062853"/>
                      <a:gd name="connsiteY10" fmla="*/ 648766 h 1216915"/>
                      <a:gd name="connsiteX11" fmla="*/ 1351424 w 4062853"/>
                      <a:gd name="connsiteY11" fmla="*/ 779044 h 1216915"/>
                      <a:gd name="connsiteX12" fmla="*/ 691003 w 4062853"/>
                      <a:gd name="connsiteY12" fmla="*/ 974194 h 1216915"/>
                      <a:gd name="connsiteX13" fmla="*/ 43303 w 4062853"/>
                      <a:gd name="connsiteY13" fmla="*/ 1168400 h 1216915"/>
                      <a:gd name="connsiteX14" fmla="*/ 62353 w 4062853"/>
                      <a:gd name="connsiteY14" fmla="*/ 0 h 1216915"/>
                      <a:gd name="connsiteX0" fmla="*/ 62353 w 4062853"/>
                      <a:gd name="connsiteY0" fmla="*/ 0 h 1193800"/>
                      <a:gd name="connsiteX1" fmla="*/ 665603 w 4062853"/>
                      <a:gd name="connsiteY1" fmla="*/ 184150 h 1193800"/>
                      <a:gd name="connsiteX2" fmla="*/ 1357753 w 4062853"/>
                      <a:gd name="connsiteY2" fmla="*/ 387350 h 1193800"/>
                      <a:gd name="connsiteX3" fmla="*/ 2018153 w 4062853"/>
                      <a:gd name="connsiteY3" fmla="*/ 525983 h 1193800"/>
                      <a:gd name="connsiteX4" fmla="*/ 2672203 w 4062853"/>
                      <a:gd name="connsiteY4" fmla="*/ 406400 h 1193800"/>
                      <a:gd name="connsiteX5" fmla="*/ 3338953 w 4062853"/>
                      <a:gd name="connsiteY5" fmla="*/ 196850 h 1193800"/>
                      <a:gd name="connsiteX6" fmla="*/ 4050153 w 4062853"/>
                      <a:gd name="connsiteY6" fmla="*/ 0 h 1193800"/>
                      <a:gd name="connsiteX7" fmla="*/ 4062853 w 4062853"/>
                      <a:gd name="connsiteY7" fmla="*/ 1193800 h 1193800"/>
                      <a:gd name="connsiteX8" fmla="*/ 3364353 w 4062853"/>
                      <a:gd name="connsiteY8" fmla="*/ 990600 h 1193800"/>
                      <a:gd name="connsiteX9" fmla="*/ 2678553 w 4062853"/>
                      <a:gd name="connsiteY9" fmla="*/ 781050 h 1193800"/>
                      <a:gd name="connsiteX10" fmla="*/ 2018152 w 4062853"/>
                      <a:gd name="connsiteY10" fmla="*/ 648766 h 1193800"/>
                      <a:gd name="connsiteX11" fmla="*/ 1351424 w 4062853"/>
                      <a:gd name="connsiteY11" fmla="*/ 779044 h 1193800"/>
                      <a:gd name="connsiteX12" fmla="*/ 691003 w 4062853"/>
                      <a:gd name="connsiteY12" fmla="*/ 974194 h 1193800"/>
                      <a:gd name="connsiteX13" fmla="*/ 43303 w 4062853"/>
                      <a:gd name="connsiteY13" fmla="*/ 1168400 h 1193800"/>
                      <a:gd name="connsiteX14" fmla="*/ 62353 w 4062853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74194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0 w 4019550"/>
                      <a:gd name="connsiteY0" fmla="*/ 0 h 1193800"/>
                      <a:gd name="connsiteX1" fmla="*/ 622300 w 4019550"/>
                      <a:gd name="connsiteY1" fmla="*/ 184150 h 1193800"/>
                      <a:gd name="connsiteX2" fmla="*/ 1314450 w 4019550"/>
                      <a:gd name="connsiteY2" fmla="*/ 387350 h 1193800"/>
                      <a:gd name="connsiteX3" fmla="*/ 2031525 w 4019550"/>
                      <a:gd name="connsiteY3" fmla="*/ 288947 h 1193800"/>
                      <a:gd name="connsiteX4" fmla="*/ 2628900 w 4019550"/>
                      <a:gd name="connsiteY4" fmla="*/ 406400 h 1193800"/>
                      <a:gd name="connsiteX5" fmla="*/ 3295650 w 4019550"/>
                      <a:gd name="connsiteY5" fmla="*/ 196850 h 1193800"/>
                      <a:gd name="connsiteX6" fmla="*/ 4006850 w 4019550"/>
                      <a:gd name="connsiteY6" fmla="*/ 0 h 1193800"/>
                      <a:gd name="connsiteX7" fmla="*/ 4019550 w 4019550"/>
                      <a:gd name="connsiteY7" fmla="*/ 1193800 h 1193800"/>
                      <a:gd name="connsiteX8" fmla="*/ 3321050 w 4019550"/>
                      <a:gd name="connsiteY8" fmla="*/ 990600 h 1193800"/>
                      <a:gd name="connsiteX9" fmla="*/ 2635250 w 4019550"/>
                      <a:gd name="connsiteY9" fmla="*/ 781050 h 1193800"/>
                      <a:gd name="connsiteX10" fmla="*/ 1974849 w 4019550"/>
                      <a:gd name="connsiteY10" fmla="*/ 648766 h 1193800"/>
                      <a:gd name="connsiteX11" fmla="*/ 1308121 w 4019550"/>
                      <a:gd name="connsiteY11" fmla="*/ 779044 h 1193800"/>
                      <a:gd name="connsiteX12" fmla="*/ 647700 w 4019550"/>
                      <a:gd name="connsiteY12" fmla="*/ 974194 h 1193800"/>
                      <a:gd name="connsiteX13" fmla="*/ 0 w 4019550"/>
                      <a:gd name="connsiteY13" fmla="*/ 1168400 h 1193800"/>
                      <a:gd name="connsiteX14" fmla="*/ 19050 w 4019550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295650 w 4019929"/>
                      <a:gd name="connsiteY5" fmla="*/ 196850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17941 w 4019929"/>
                      <a:gd name="connsiteY1" fmla="*/ 123813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25902 w 4019929"/>
                      <a:gd name="connsiteY12" fmla="*/ 1081938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17183 w 4011210"/>
                      <a:gd name="connsiteY12" fmla="*/ 1081938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4116"/>
                      <a:gd name="connsiteY0" fmla="*/ 4309 h 1207188"/>
                      <a:gd name="connsiteX1" fmla="*/ 609222 w 4014116"/>
                      <a:gd name="connsiteY1" fmla="*/ 132432 h 1207188"/>
                      <a:gd name="connsiteX2" fmla="*/ 1358046 w 4014116"/>
                      <a:gd name="connsiteY2" fmla="*/ 253747 h 1207188"/>
                      <a:gd name="connsiteX3" fmla="*/ 2022806 w 4014116"/>
                      <a:gd name="connsiteY3" fmla="*/ 297566 h 1207188"/>
                      <a:gd name="connsiteX4" fmla="*/ 2637620 w 4014116"/>
                      <a:gd name="connsiteY4" fmla="*/ 259868 h 1207188"/>
                      <a:gd name="connsiteX5" fmla="*/ 3435158 w 4014116"/>
                      <a:gd name="connsiteY5" fmla="*/ 123584 h 1207188"/>
                      <a:gd name="connsiteX6" fmla="*/ 4014116 w 4014116"/>
                      <a:gd name="connsiteY6" fmla="*/ 0 h 1207188"/>
                      <a:gd name="connsiteX7" fmla="*/ 4010831 w 4014116"/>
                      <a:gd name="connsiteY7" fmla="*/ 1202419 h 1207188"/>
                      <a:gd name="connsiteX8" fmla="*/ 3347208 w 4014116"/>
                      <a:gd name="connsiteY8" fmla="*/ 1068175 h 1207188"/>
                      <a:gd name="connsiteX9" fmla="*/ 2677394 w 4014116"/>
                      <a:gd name="connsiteY9" fmla="*/ 954876 h 1207188"/>
                      <a:gd name="connsiteX10" fmla="*/ 2014085 w 4014116"/>
                      <a:gd name="connsiteY10" fmla="*/ 907350 h 1207188"/>
                      <a:gd name="connsiteX11" fmla="*/ 1334279 w 4014116"/>
                      <a:gd name="connsiteY11" fmla="*/ 951433 h 1207188"/>
                      <a:gd name="connsiteX12" fmla="*/ 621543 w 4014116"/>
                      <a:gd name="connsiteY12" fmla="*/ 1073318 h 1207188"/>
                      <a:gd name="connsiteX13" fmla="*/ 0 w 4014116"/>
                      <a:gd name="connsiteY13" fmla="*/ 1207188 h 1207188"/>
                      <a:gd name="connsiteX14" fmla="*/ 1612 w 4014116"/>
                      <a:gd name="connsiteY14" fmla="*/ 4309 h 1207188"/>
                      <a:gd name="connsiteX0" fmla="*/ 1612 w 4010835"/>
                      <a:gd name="connsiteY0" fmla="*/ -5 h 1202874"/>
                      <a:gd name="connsiteX1" fmla="*/ 609222 w 4010835"/>
                      <a:gd name="connsiteY1" fmla="*/ 128118 h 1202874"/>
                      <a:gd name="connsiteX2" fmla="*/ 1358046 w 4010835"/>
                      <a:gd name="connsiteY2" fmla="*/ 249433 h 1202874"/>
                      <a:gd name="connsiteX3" fmla="*/ 2022806 w 4010835"/>
                      <a:gd name="connsiteY3" fmla="*/ 293252 h 1202874"/>
                      <a:gd name="connsiteX4" fmla="*/ 2637620 w 4010835"/>
                      <a:gd name="connsiteY4" fmla="*/ 255554 h 1202874"/>
                      <a:gd name="connsiteX5" fmla="*/ 3435158 w 4010835"/>
                      <a:gd name="connsiteY5" fmla="*/ 119270 h 1202874"/>
                      <a:gd name="connsiteX6" fmla="*/ 4008718 w 4010835"/>
                      <a:gd name="connsiteY6" fmla="*/ 10298 h 1202874"/>
                      <a:gd name="connsiteX7" fmla="*/ 4010831 w 4010835"/>
                      <a:gd name="connsiteY7" fmla="*/ 1198105 h 1202874"/>
                      <a:gd name="connsiteX8" fmla="*/ 3347208 w 4010835"/>
                      <a:gd name="connsiteY8" fmla="*/ 1063861 h 1202874"/>
                      <a:gd name="connsiteX9" fmla="*/ 2677394 w 4010835"/>
                      <a:gd name="connsiteY9" fmla="*/ 950562 h 1202874"/>
                      <a:gd name="connsiteX10" fmla="*/ 2014085 w 4010835"/>
                      <a:gd name="connsiteY10" fmla="*/ 903036 h 1202874"/>
                      <a:gd name="connsiteX11" fmla="*/ 1334279 w 4010835"/>
                      <a:gd name="connsiteY11" fmla="*/ 947119 h 1202874"/>
                      <a:gd name="connsiteX12" fmla="*/ 621543 w 4010835"/>
                      <a:gd name="connsiteY12" fmla="*/ 1069004 h 1202874"/>
                      <a:gd name="connsiteX13" fmla="*/ 0 w 4010835"/>
                      <a:gd name="connsiteY13" fmla="*/ 1202874 h 1202874"/>
                      <a:gd name="connsiteX14" fmla="*/ 1612 w 4010835"/>
                      <a:gd name="connsiteY14" fmla="*/ -5 h 1202874"/>
                      <a:gd name="connsiteX0" fmla="*/ 1612 w 4014207"/>
                      <a:gd name="connsiteY0" fmla="*/ -5 h 1220116"/>
                      <a:gd name="connsiteX1" fmla="*/ 609222 w 4014207"/>
                      <a:gd name="connsiteY1" fmla="*/ 128118 h 1220116"/>
                      <a:gd name="connsiteX2" fmla="*/ 1358046 w 4014207"/>
                      <a:gd name="connsiteY2" fmla="*/ 249433 h 1220116"/>
                      <a:gd name="connsiteX3" fmla="*/ 2022806 w 4014207"/>
                      <a:gd name="connsiteY3" fmla="*/ 293252 h 1220116"/>
                      <a:gd name="connsiteX4" fmla="*/ 2637620 w 4014207"/>
                      <a:gd name="connsiteY4" fmla="*/ 255554 h 1220116"/>
                      <a:gd name="connsiteX5" fmla="*/ 3435158 w 4014207"/>
                      <a:gd name="connsiteY5" fmla="*/ 119270 h 1220116"/>
                      <a:gd name="connsiteX6" fmla="*/ 4008718 w 4014207"/>
                      <a:gd name="connsiteY6" fmla="*/ 10298 h 1220116"/>
                      <a:gd name="connsiteX7" fmla="*/ 4014205 w 4014207"/>
                      <a:gd name="connsiteY7" fmla="*/ 1220122 h 1220116"/>
                      <a:gd name="connsiteX8" fmla="*/ 3347208 w 4014207"/>
                      <a:gd name="connsiteY8" fmla="*/ 1063861 h 1220116"/>
                      <a:gd name="connsiteX9" fmla="*/ 2677394 w 4014207"/>
                      <a:gd name="connsiteY9" fmla="*/ 950562 h 1220116"/>
                      <a:gd name="connsiteX10" fmla="*/ 2014085 w 4014207"/>
                      <a:gd name="connsiteY10" fmla="*/ 903036 h 1220116"/>
                      <a:gd name="connsiteX11" fmla="*/ 1334279 w 4014207"/>
                      <a:gd name="connsiteY11" fmla="*/ 947119 h 1220116"/>
                      <a:gd name="connsiteX12" fmla="*/ 621543 w 4014207"/>
                      <a:gd name="connsiteY12" fmla="*/ 1069004 h 1220116"/>
                      <a:gd name="connsiteX13" fmla="*/ 0 w 4014207"/>
                      <a:gd name="connsiteY13" fmla="*/ 1202874 h 1220116"/>
                      <a:gd name="connsiteX14" fmla="*/ 1612 w 4014207"/>
                      <a:gd name="connsiteY14" fmla="*/ -5 h 1220116"/>
                      <a:gd name="connsiteX0" fmla="*/ 548 w 4021908"/>
                      <a:gd name="connsiteY0" fmla="*/ 2 h 1352066"/>
                      <a:gd name="connsiteX1" fmla="*/ 616923 w 4021908"/>
                      <a:gd name="connsiteY1" fmla="*/ 260068 h 1352066"/>
                      <a:gd name="connsiteX2" fmla="*/ 1365747 w 4021908"/>
                      <a:gd name="connsiteY2" fmla="*/ 381383 h 1352066"/>
                      <a:gd name="connsiteX3" fmla="*/ 2030507 w 4021908"/>
                      <a:gd name="connsiteY3" fmla="*/ 425202 h 1352066"/>
                      <a:gd name="connsiteX4" fmla="*/ 2645321 w 4021908"/>
                      <a:gd name="connsiteY4" fmla="*/ 387504 h 1352066"/>
                      <a:gd name="connsiteX5" fmla="*/ 3442859 w 4021908"/>
                      <a:gd name="connsiteY5" fmla="*/ 251220 h 1352066"/>
                      <a:gd name="connsiteX6" fmla="*/ 4016419 w 4021908"/>
                      <a:gd name="connsiteY6" fmla="*/ 142248 h 1352066"/>
                      <a:gd name="connsiteX7" fmla="*/ 4021906 w 4021908"/>
                      <a:gd name="connsiteY7" fmla="*/ 1352072 h 1352066"/>
                      <a:gd name="connsiteX8" fmla="*/ 3354909 w 4021908"/>
                      <a:gd name="connsiteY8" fmla="*/ 1195811 h 1352066"/>
                      <a:gd name="connsiteX9" fmla="*/ 2685095 w 4021908"/>
                      <a:gd name="connsiteY9" fmla="*/ 1082512 h 1352066"/>
                      <a:gd name="connsiteX10" fmla="*/ 2021786 w 4021908"/>
                      <a:gd name="connsiteY10" fmla="*/ 1034986 h 1352066"/>
                      <a:gd name="connsiteX11" fmla="*/ 1341980 w 4021908"/>
                      <a:gd name="connsiteY11" fmla="*/ 1079069 h 1352066"/>
                      <a:gd name="connsiteX12" fmla="*/ 629244 w 4021908"/>
                      <a:gd name="connsiteY12" fmla="*/ 1200954 h 1352066"/>
                      <a:gd name="connsiteX13" fmla="*/ 7701 w 4021908"/>
                      <a:gd name="connsiteY13" fmla="*/ 1334824 h 1352066"/>
                      <a:gd name="connsiteX14" fmla="*/ 548 w 4021908"/>
                      <a:gd name="connsiteY14" fmla="*/ 2 h 1352066"/>
                      <a:gd name="connsiteX0" fmla="*/ 398 w 4027832"/>
                      <a:gd name="connsiteY0" fmla="*/ -4 h 1366771"/>
                      <a:gd name="connsiteX1" fmla="*/ 622847 w 4027832"/>
                      <a:gd name="connsiteY1" fmla="*/ 274773 h 1366771"/>
                      <a:gd name="connsiteX2" fmla="*/ 1371671 w 4027832"/>
                      <a:gd name="connsiteY2" fmla="*/ 396088 h 1366771"/>
                      <a:gd name="connsiteX3" fmla="*/ 2036431 w 4027832"/>
                      <a:gd name="connsiteY3" fmla="*/ 439907 h 1366771"/>
                      <a:gd name="connsiteX4" fmla="*/ 2651245 w 4027832"/>
                      <a:gd name="connsiteY4" fmla="*/ 402209 h 1366771"/>
                      <a:gd name="connsiteX5" fmla="*/ 3448783 w 4027832"/>
                      <a:gd name="connsiteY5" fmla="*/ 265925 h 1366771"/>
                      <a:gd name="connsiteX6" fmla="*/ 4022343 w 4027832"/>
                      <a:gd name="connsiteY6" fmla="*/ 156953 h 1366771"/>
                      <a:gd name="connsiteX7" fmla="*/ 4027830 w 4027832"/>
                      <a:gd name="connsiteY7" fmla="*/ 1366777 h 1366771"/>
                      <a:gd name="connsiteX8" fmla="*/ 3360833 w 4027832"/>
                      <a:gd name="connsiteY8" fmla="*/ 1210516 h 1366771"/>
                      <a:gd name="connsiteX9" fmla="*/ 2691019 w 4027832"/>
                      <a:gd name="connsiteY9" fmla="*/ 1097217 h 1366771"/>
                      <a:gd name="connsiteX10" fmla="*/ 2027710 w 4027832"/>
                      <a:gd name="connsiteY10" fmla="*/ 1049691 h 1366771"/>
                      <a:gd name="connsiteX11" fmla="*/ 1347904 w 4027832"/>
                      <a:gd name="connsiteY11" fmla="*/ 1093774 h 1366771"/>
                      <a:gd name="connsiteX12" fmla="*/ 635168 w 4027832"/>
                      <a:gd name="connsiteY12" fmla="*/ 1215659 h 1366771"/>
                      <a:gd name="connsiteX13" fmla="*/ 13625 w 4027832"/>
                      <a:gd name="connsiteY13" fmla="*/ 1349529 h 1366771"/>
                      <a:gd name="connsiteX14" fmla="*/ 398 w 4027832"/>
                      <a:gd name="connsiteY14" fmla="*/ -4 h 1366771"/>
                      <a:gd name="connsiteX0" fmla="*/ 0 w 4027434"/>
                      <a:gd name="connsiteY0" fmla="*/ -4 h 1366771"/>
                      <a:gd name="connsiteX1" fmla="*/ 622449 w 4027434"/>
                      <a:gd name="connsiteY1" fmla="*/ 274773 h 1366771"/>
                      <a:gd name="connsiteX2" fmla="*/ 1371273 w 4027434"/>
                      <a:gd name="connsiteY2" fmla="*/ 396088 h 1366771"/>
                      <a:gd name="connsiteX3" fmla="*/ 2036033 w 4027434"/>
                      <a:gd name="connsiteY3" fmla="*/ 439907 h 1366771"/>
                      <a:gd name="connsiteX4" fmla="*/ 2650847 w 4027434"/>
                      <a:gd name="connsiteY4" fmla="*/ 402209 h 1366771"/>
                      <a:gd name="connsiteX5" fmla="*/ 3448385 w 4027434"/>
                      <a:gd name="connsiteY5" fmla="*/ 265925 h 1366771"/>
                      <a:gd name="connsiteX6" fmla="*/ 4021945 w 4027434"/>
                      <a:gd name="connsiteY6" fmla="*/ 156953 h 1366771"/>
                      <a:gd name="connsiteX7" fmla="*/ 4027432 w 4027434"/>
                      <a:gd name="connsiteY7" fmla="*/ 1366777 h 1366771"/>
                      <a:gd name="connsiteX8" fmla="*/ 3360435 w 4027434"/>
                      <a:gd name="connsiteY8" fmla="*/ 1210516 h 1366771"/>
                      <a:gd name="connsiteX9" fmla="*/ 2690621 w 4027434"/>
                      <a:gd name="connsiteY9" fmla="*/ 1097217 h 1366771"/>
                      <a:gd name="connsiteX10" fmla="*/ 2027312 w 4027434"/>
                      <a:gd name="connsiteY10" fmla="*/ 1049691 h 1366771"/>
                      <a:gd name="connsiteX11" fmla="*/ 1347506 w 4027434"/>
                      <a:gd name="connsiteY11" fmla="*/ 1093774 h 1366771"/>
                      <a:gd name="connsiteX12" fmla="*/ 634770 w 4027434"/>
                      <a:gd name="connsiteY12" fmla="*/ 1215659 h 1366771"/>
                      <a:gd name="connsiteX13" fmla="*/ 13227 w 4027434"/>
                      <a:gd name="connsiteY13" fmla="*/ 1349529 h 1366771"/>
                      <a:gd name="connsiteX14" fmla="*/ 0 w 4027434"/>
                      <a:gd name="connsiteY14" fmla="*/ -4 h 1366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27434" h="1366771">
                        <a:moveTo>
                          <a:pt x="0" y="-4"/>
                        </a:moveTo>
                        <a:lnTo>
                          <a:pt x="622449" y="274773"/>
                        </a:lnTo>
                        <a:cubicBezTo>
                          <a:pt x="858694" y="319219"/>
                          <a:pt x="1135676" y="368566"/>
                          <a:pt x="1371273" y="396088"/>
                        </a:cubicBezTo>
                        <a:cubicBezTo>
                          <a:pt x="1606870" y="423610"/>
                          <a:pt x="1761737" y="443197"/>
                          <a:pt x="2036033" y="439907"/>
                        </a:cubicBezTo>
                        <a:cubicBezTo>
                          <a:pt x="2310329" y="436617"/>
                          <a:pt x="2446700" y="427376"/>
                          <a:pt x="2650847" y="402209"/>
                        </a:cubicBezTo>
                        <a:cubicBezTo>
                          <a:pt x="2929772" y="361091"/>
                          <a:pt x="3173820" y="322846"/>
                          <a:pt x="3448385" y="265925"/>
                        </a:cubicBezTo>
                        <a:cubicBezTo>
                          <a:pt x="3641371" y="224730"/>
                          <a:pt x="3828959" y="198148"/>
                          <a:pt x="4021945" y="156953"/>
                        </a:cubicBezTo>
                        <a:cubicBezTo>
                          <a:pt x="4021819" y="554886"/>
                          <a:pt x="4027558" y="968844"/>
                          <a:pt x="4027432" y="1366777"/>
                        </a:cubicBezTo>
                        <a:lnTo>
                          <a:pt x="3360435" y="1210516"/>
                        </a:lnTo>
                        <a:cubicBezTo>
                          <a:pt x="3090482" y="1154653"/>
                          <a:pt x="2912808" y="1124021"/>
                          <a:pt x="2690621" y="1097217"/>
                        </a:cubicBezTo>
                        <a:cubicBezTo>
                          <a:pt x="2468434" y="1070413"/>
                          <a:pt x="2251164" y="1050265"/>
                          <a:pt x="2027312" y="1049691"/>
                        </a:cubicBezTo>
                        <a:cubicBezTo>
                          <a:pt x="1803460" y="1049117"/>
                          <a:pt x="1504030" y="1071860"/>
                          <a:pt x="1347506" y="1093774"/>
                        </a:cubicBezTo>
                        <a:cubicBezTo>
                          <a:pt x="1190982" y="1115688"/>
                          <a:pt x="877495" y="1168006"/>
                          <a:pt x="634770" y="1215659"/>
                        </a:cubicBezTo>
                        <a:lnTo>
                          <a:pt x="13227" y="1349529"/>
                        </a:lnTo>
                        <a:lnTo>
                          <a:pt x="0" y="-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Freihandform 530">
                    <a:extLst>
                      <a:ext uri="{FF2B5EF4-FFF2-40B4-BE49-F238E27FC236}">
                        <a16:creationId xmlns:a16="http://schemas.microsoft.com/office/drawing/2014/main" id="{D7C6752C-1C1F-4EF8-A305-D0C698F1FF8E}"/>
                      </a:ext>
                    </a:extLst>
                  </p:cNvPr>
                  <p:cNvSpPr/>
                  <p:nvPr/>
                </p:nvSpPr>
                <p:spPr bwMode="auto">
                  <a:xfrm rot="20760000" flipV="1">
                    <a:off x="2790966" y="2781663"/>
                    <a:ext cx="2158847" cy="62736"/>
                  </a:xfrm>
                  <a:custGeom>
                    <a:avLst/>
                    <a:gdLst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58564 h 1004542"/>
                      <a:gd name="connsiteX1" fmla="*/ 794238 w 4328738"/>
                      <a:gd name="connsiteY1" fmla="*/ 147464 h 1004542"/>
                      <a:gd name="connsiteX2" fmla="*/ 1473688 w 4328738"/>
                      <a:gd name="connsiteY2" fmla="*/ 210964 h 1004542"/>
                      <a:gd name="connsiteX3" fmla="*/ 2057888 w 4328738"/>
                      <a:gd name="connsiteY3" fmla="*/ 236364 h 1004542"/>
                      <a:gd name="connsiteX4" fmla="*/ 2756388 w 4328738"/>
                      <a:gd name="connsiteY4" fmla="*/ 223664 h 1004542"/>
                      <a:gd name="connsiteX5" fmla="*/ 3416788 w 4328738"/>
                      <a:gd name="connsiteY5" fmla="*/ 153814 h 1004542"/>
                      <a:gd name="connsiteX6" fmla="*/ 4127988 w 4328738"/>
                      <a:gd name="connsiteY6" fmla="*/ 77614 h 1004542"/>
                      <a:gd name="connsiteX7" fmla="*/ 4299438 w 4328738"/>
                      <a:gd name="connsiteY7" fmla="*/ 64914 h 1004542"/>
                      <a:gd name="connsiteX8" fmla="*/ 4318488 w 4328738"/>
                      <a:gd name="connsiteY8" fmla="*/ 953914 h 1004542"/>
                      <a:gd name="connsiteX9" fmla="*/ 4191488 w 4328738"/>
                      <a:gd name="connsiteY9" fmla="*/ 884064 h 1004542"/>
                      <a:gd name="connsiteX10" fmla="*/ 3416788 w 4328738"/>
                      <a:gd name="connsiteY10" fmla="*/ 795164 h 1004542"/>
                      <a:gd name="connsiteX11" fmla="*/ 2553188 w 4328738"/>
                      <a:gd name="connsiteY11" fmla="*/ 725314 h 1004542"/>
                      <a:gd name="connsiteX12" fmla="*/ 2172188 w 4328738"/>
                      <a:gd name="connsiteY12" fmla="*/ 718964 h 1004542"/>
                      <a:gd name="connsiteX13" fmla="*/ 1689588 w 4328738"/>
                      <a:gd name="connsiteY13" fmla="*/ 725314 h 1004542"/>
                      <a:gd name="connsiteX14" fmla="*/ 1168888 w 4328738"/>
                      <a:gd name="connsiteY14" fmla="*/ 763414 h 1004542"/>
                      <a:gd name="connsiteX15" fmla="*/ 641838 w 4328738"/>
                      <a:gd name="connsiteY15" fmla="*/ 814214 h 1004542"/>
                      <a:gd name="connsiteX16" fmla="*/ 146538 w 4328738"/>
                      <a:gd name="connsiteY16" fmla="*/ 877714 h 1004542"/>
                      <a:gd name="connsiteX17" fmla="*/ 25888 w 4328738"/>
                      <a:gd name="connsiteY17" fmla="*/ 896764 h 1004542"/>
                      <a:gd name="connsiteX18" fmla="*/ 6838 w 4328738"/>
                      <a:gd name="connsiteY18" fmla="*/ 20464 h 1004542"/>
                      <a:gd name="connsiteX19" fmla="*/ 95738 w 4328738"/>
                      <a:gd name="connsiteY19" fmla="*/ 58564 h 1004542"/>
                      <a:gd name="connsiteX0" fmla="*/ 91194 w 4324194"/>
                      <a:gd name="connsiteY0" fmla="*/ 58564 h 1004542"/>
                      <a:gd name="connsiteX1" fmla="*/ 789694 w 4324194"/>
                      <a:gd name="connsiteY1" fmla="*/ 147464 h 1004542"/>
                      <a:gd name="connsiteX2" fmla="*/ 1469144 w 4324194"/>
                      <a:gd name="connsiteY2" fmla="*/ 210964 h 1004542"/>
                      <a:gd name="connsiteX3" fmla="*/ 2053344 w 4324194"/>
                      <a:gd name="connsiteY3" fmla="*/ 236364 h 1004542"/>
                      <a:gd name="connsiteX4" fmla="*/ 2751844 w 4324194"/>
                      <a:gd name="connsiteY4" fmla="*/ 223664 h 1004542"/>
                      <a:gd name="connsiteX5" fmla="*/ 3412244 w 4324194"/>
                      <a:gd name="connsiteY5" fmla="*/ 153814 h 1004542"/>
                      <a:gd name="connsiteX6" fmla="*/ 4123444 w 4324194"/>
                      <a:gd name="connsiteY6" fmla="*/ 77614 h 1004542"/>
                      <a:gd name="connsiteX7" fmla="*/ 4294894 w 4324194"/>
                      <a:gd name="connsiteY7" fmla="*/ 64914 h 1004542"/>
                      <a:gd name="connsiteX8" fmla="*/ 4313944 w 4324194"/>
                      <a:gd name="connsiteY8" fmla="*/ 953914 h 1004542"/>
                      <a:gd name="connsiteX9" fmla="*/ 4186944 w 4324194"/>
                      <a:gd name="connsiteY9" fmla="*/ 884064 h 1004542"/>
                      <a:gd name="connsiteX10" fmla="*/ 3412244 w 4324194"/>
                      <a:gd name="connsiteY10" fmla="*/ 795164 h 1004542"/>
                      <a:gd name="connsiteX11" fmla="*/ 2548644 w 4324194"/>
                      <a:gd name="connsiteY11" fmla="*/ 725314 h 1004542"/>
                      <a:gd name="connsiteX12" fmla="*/ 2167644 w 4324194"/>
                      <a:gd name="connsiteY12" fmla="*/ 718964 h 1004542"/>
                      <a:gd name="connsiteX13" fmla="*/ 1685044 w 4324194"/>
                      <a:gd name="connsiteY13" fmla="*/ 725314 h 1004542"/>
                      <a:gd name="connsiteX14" fmla="*/ 1164344 w 4324194"/>
                      <a:gd name="connsiteY14" fmla="*/ 763414 h 1004542"/>
                      <a:gd name="connsiteX15" fmla="*/ 637294 w 4324194"/>
                      <a:gd name="connsiteY15" fmla="*/ 814214 h 1004542"/>
                      <a:gd name="connsiteX16" fmla="*/ 141994 w 4324194"/>
                      <a:gd name="connsiteY16" fmla="*/ 877714 h 1004542"/>
                      <a:gd name="connsiteX17" fmla="*/ 21344 w 4324194"/>
                      <a:gd name="connsiteY17" fmla="*/ 896764 h 1004542"/>
                      <a:gd name="connsiteX18" fmla="*/ 8644 w 4324194"/>
                      <a:gd name="connsiteY18" fmla="*/ 39514 h 1004542"/>
                      <a:gd name="connsiteX19" fmla="*/ 91194 w 4324194"/>
                      <a:gd name="connsiteY19" fmla="*/ 58564 h 1004542"/>
                      <a:gd name="connsiteX0" fmla="*/ 91194 w 4324194"/>
                      <a:gd name="connsiteY0" fmla="*/ 19050 h 965028"/>
                      <a:gd name="connsiteX1" fmla="*/ 789694 w 4324194"/>
                      <a:gd name="connsiteY1" fmla="*/ 107950 h 965028"/>
                      <a:gd name="connsiteX2" fmla="*/ 1469144 w 4324194"/>
                      <a:gd name="connsiteY2" fmla="*/ 171450 h 965028"/>
                      <a:gd name="connsiteX3" fmla="*/ 2053344 w 4324194"/>
                      <a:gd name="connsiteY3" fmla="*/ 196850 h 965028"/>
                      <a:gd name="connsiteX4" fmla="*/ 2751844 w 4324194"/>
                      <a:gd name="connsiteY4" fmla="*/ 184150 h 965028"/>
                      <a:gd name="connsiteX5" fmla="*/ 3412244 w 4324194"/>
                      <a:gd name="connsiteY5" fmla="*/ 114300 h 965028"/>
                      <a:gd name="connsiteX6" fmla="*/ 4123444 w 4324194"/>
                      <a:gd name="connsiteY6" fmla="*/ 38100 h 965028"/>
                      <a:gd name="connsiteX7" fmla="*/ 4294894 w 4324194"/>
                      <a:gd name="connsiteY7" fmla="*/ 25400 h 965028"/>
                      <a:gd name="connsiteX8" fmla="*/ 4313944 w 4324194"/>
                      <a:gd name="connsiteY8" fmla="*/ 914400 h 965028"/>
                      <a:gd name="connsiteX9" fmla="*/ 4186944 w 4324194"/>
                      <a:gd name="connsiteY9" fmla="*/ 844550 h 965028"/>
                      <a:gd name="connsiteX10" fmla="*/ 3412244 w 4324194"/>
                      <a:gd name="connsiteY10" fmla="*/ 755650 h 965028"/>
                      <a:gd name="connsiteX11" fmla="*/ 2548644 w 4324194"/>
                      <a:gd name="connsiteY11" fmla="*/ 685800 h 965028"/>
                      <a:gd name="connsiteX12" fmla="*/ 2167644 w 4324194"/>
                      <a:gd name="connsiteY12" fmla="*/ 679450 h 965028"/>
                      <a:gd name="connsiteX13" fmla="*/ 1685044 w 4324194"/>
                      <a:gd name="connsiteY13" fmla="*/ 685800 h 965028"/>
                      <a:gd name="connsiteX14" fmla="*/ 1164344 w 4324194"/>
                      <a:gd name="connsiteY14" fmla="*/ 723900 h 965028"/>
                      <a:gd name="connsiteX15" fmla="*/ 637294 w 4324194"/>
                      <a:gd name="connsiteY15" fmla="*/ 774700 h 965028"/>
                      <a:gd name="connsiteX16" fmla="*/ 141994 w 4324194"/>
                      <a:gd name="connsiteY16" fmla="*/ 838200 h 965028"/>
                      <a:gd name="connsiteX17" fmla="*/ 21344 w 4324194"/>
                      <a:gd name="connsiteY17" fmla="*/ 857250 h 965028"/>
                      <a:gd name="connsiteX18" fmla="*/ 8644 w 4324194"/>
                      <a:gd name="connsiteY18" fmla="*/ 0 h 965028"/>
                      <a:gd name="connsiteX19" fmla="*/ 91194 w 4324194"/>
                      <a:gd name="connsiteY19" fmla="*/ 19050 h 965028"/>
                      <a:gd name="connsiteX0" fmla="*/ 91194 w 4324194"/>
                      <a:gd name="connsiteY0" fmla="*/ 19050 h 914400"/>
                      <a:gd name="connsiteX1" fmla="*/ 789694 w 4324194"/>
                      <a:gd name="connsiteY1" fmla="*/ 107950 h 914400"/>
                      <a:gd name="connsiteX2" fmla="*/ 1469144 w 4324194"/>
                      <a:gd name="connsiteY2" fmla="*/ 171450 h 914400"/>
                      <a:gd name="connsiteX3" fmla="*/ 2053344 w 4324194"/>
                      <a:gd name="connsiteY3" fmla="*/ 196850 h 914400"/>
                      <a:gd name="connsiteX4" fmla="*/ 2751844 w 4324194"/>
                      <a:gd name="connsiteY4" fmla="*/ 184150 h 914400"/>
                      <a:gd name="connsiteX5" fmla="*/ 3412244 w 4324194"/>
                      <a:gd name="connsiteY5" fmla="*/ 114300 h 914400"/>
                      <a:gd name="connsiteX6" fmla="*/ 4123444 w 4324194"/>
                      <a:gd name="connsiteY6" fmla="*/ 38100 h 914400"/>
                      <a:gd name="connsiteX7" fmla="*/ 4294894 w 4324194"/>
                      <a:gd name="connsiteY7" fmla="*/ 25400 h 914400"/>
                      <a:gd name="connsiteX8" fmla="*/ 4313944 w 4324194"/>
                      <a:gd name="connsiteY8" fmla="*/ 914400 h 914400"/>
                      <a:gd name="connsiteX9" fmla="*/ 4186944 w 4324194"/>
                      <a:gd name="connsiteY9" fmla="*/ 844550 h 914400"/>
                      <a:gd name="connsiteX10" fmla="*/ 3412244 w 4324194"/>
                      <a:gd name="connsiteY10" fmla="*/ 755650 h 914400"/>
                      <a:gd name="connsiteX11" fmla="*/ 2548644 w 4324194"/>
                      <a:gd name="connsiteY11" fmla="*/ 685800 h 914400"/>
                      <a:gd name="connsiteX12" fmla="*/ 2167644 w 4324194"/>
                      <a:gd name="connsiteY12" fmla="*/ 679450 h 914400"/>
                      <a:gd name="connsiteX13" fmla="*/ 1685044 w 4324194"/>
                      <a:gd name="connsiteY13" fmla="*/ 685800 h 914400"/>
                      <a:gd name="connsiteX14" fmla="*/ 1164344 w 4324194"/>
                      <a:gd name="connsiteY14" fmla="*/ 723900 h 914400"/>
                      <a:gd name="connsiteX15" fmla="*/ 637294 w 4324194"/>
                      <a:gd name="connsiteY15" fmla="*/ 774700 h 914400"/>
                      <a:gd name="connsiteX16" fmla="*/ 141994 w 4324194"/>
                      <a:gd name="connsiteY16" fmla="*/ 838200 h 914400"/>
                      <a:gd name="connsiteX17" fmla="*/ 21344 w 4324194"/>
                      <a:gd name="connsiteY17" fmla="*/ 857250 h 914400"/>
                      <a:gd name="connsiteX18" fmla="*/ 8644 w 4324194"/>
                      <a:gd name="connsiteY18" fmla="*/ 0 h 914400"/>
                      <a:gd name="connsiteX19" fmla="*/ 91194 w 4324194"/>
                      <a:gd name="connsiteY19" fmla="*/ 19050 h 914400"/>
                      <a:gd name="connsiteX0" fmla="*/ 91194 w 4324194"/>
                      <a:gd name="connsiteY0" fmla="*/ 53479 h 910729"/>
                      <a:gd name="connsiteX1" fmla="*/ 789694 w 4324194"/>
                      <a:gd name="connsiteY1" fmla="*/ 142379 h 910729"/>
                      <a:gd name="connsiteX2" fmla="*/ 1469144 w 4324194"/>
                      <a:gd name="connsiteY2" fmla="*/ 205879 h 910729"/>
                      <a:gd name="connsiteX3" fmla="*/ 2053344 w 4324194"/>
                      <a:gd name="connsiteY3" fmla="*/ 231279 h 910729"/>
                      <a:gd name="connsiteX4" fmla="*/ 2751844 w 4324194"/>
                      <a:gd name="connsiteY4" fmla="*/ 218579 h 910729"/>
                      <a:gd name="connsiteX5" fmla="*/ 3412244 w 4324194"/>
                      <a:gd name="connsiteY5" fmla="*/ 148729 h 910729"/>
                      <a:gd name="connsiteX6" fmla="*/ 4123444 w 4324194"/>
                      <a:gd name="connsiteY6" fmla="*/ 72529 h 910729"/>
                      <a:gd name="connsiteX7" fmla="*/ 4294894 w 4324194"/>
                      <a:gd name="connsiteY7" fmla="*/ 59829 h 910729"/>
                      <a:gd name="connsiteX8" fmla="*/ 4313944 w 4324194"/>
                      <a:gd name="connsiteY8" fmla="*/ 910729 h 910729"/>
                      <a:gd name="connsiteX9" fmla="*/ 4186944 w 4324194"/>
                      <a:gd name="connsiteY9" fmla="*/ 878979 h 910729"/>
                      <a:gd name="connsiteX10" fmla="*/ 3412244 w 4324194"/>
                      <a:gd name="connsiteY10" fmla="*/ 790079 h 910729"/>
                      <a:gd name="connsiteX11" fmla="*/ 2548644 w 4324194"/>
                      <a:gd name="connsiteY11" fmla="*/ 720229 h 910729"/>
                      <a:gd name="connsiteX12" fmla="*/ 2167644 w 4324194"/>
                      <a:gd name="connsiteY12" fmla="*/ 713879 h 910729"/>
                      <a:gd name="connsiteX13" fmla="*/ 1685044 w 4324194"/>
                      <a:gd name="connsiteY13" fmla="*/ 720229 h 910729"/>
                      <a:gd name="connsiteX14" fmla="*/ 1164344 w 4324194"/>
                      <a:gd name="connsiteY14" fmla="*/ 758329 h 910729"/>
                      <a:gd name="connsiteX15" fmla="*/ 637294 w 4324194"/>
                      <a:gd name="connsiteY15" fmla="*/ 809129 h 910729"/>
                      <a:gd name="connsiteX16" fmla="*/ 141994 w 4324194"/>
                      <a:gd name="connsiteY16" fmla="*/ 872629 h 910729"/>
                      <a:gd name="connsiteX17" fmla="*/ 21344 w 4324194"/>
                      <a:gd name="connsiteY17" fmla="*/ 891679 h 910729"/>
                      <a:gd name="connsiteX18" fmla="*/ 8644 w 4324194"/>
                      <a:gd name="connsiteY18" fmla="*/ 34429 h 910729"/>
                      <a:gd name="connsiteX19" fmla="*/ 91194 w 4324194"/>
                      <a:gd name="connsiteY19" fmla="*/ 53479 h 910729"/>
                      <a:gd name="connsiteX0" fmla="*/ 91194 w 4324194"/>
                      <a:gd name="connsiteY0" fmla="*/ 19050 h 876300"/>
                      <a:gd name="connsiteX1" fmla="*/ 789694 w 4324194"/>
                      <a:gd name="connsiteY1" fmla="*/ 107950 h 876300"/>
                      <a:gd name="connsiteX2" fmla="*/ 1469144 w 4324194"/>
                      <a:gd name="connsiteY2" fmla="*/ 171450 h 876300"/>
                      <a:gd name="connsiteX3" fmla="*/ 2053344 w 4324194"/>
                      <a:gd name="connsiteY3" fmla="*/ 196850 h 876300"/>
                      <a:gd name="connsiteX4" fmla="*/ 2751844 w 4324194"/>
                      <a:gd name="connsiteY4" fmla="*/ 184150 h 876300"/>
                      <a:gd name="connsiteX5" fmla="*/ 3412244 w 4324194"/>
                      <a:gd name="connsiteY5" fmla="*/ 114300 h 876300"/>
                      <a:gd name="connsiteX6" fmla="*/ 4123444 w 4324194"/>
                      <a:gd name="connsiteY6" fmla="*/ 38100 h 876300"/>
                      <a:gd name="connsiteX7" fmla="*/ 4294894 w 4324194"/>
                      <a:gd name="connsiteY7" fmla="*/ 25400 h 876300"/>
                      <a:gd name="connsiteX8" fmla="*/ 4313944 w 4324194"/>
                      <a:gd name="connsiteY8" fmla="*/ 876300 h 876300"/>
                      <a:gd name="connsiteX9" fmla="*/ 4186944 w 4324194"/>
                      <a:gd name="connsiteY9" fmla="*/ 844550 h 876300"/>
                      <a:gd name="connsiteX10" fmla="*/ 3412244 w 4324194"/>
                      <a:gd name="connsiteY10" fmla="*/ 755650 h 876300"/>
                      <a:gd name="connsiteX11" fmla="*/ 2548644 w 4324194"/>
                      <a:gd name="connsiteY11" fmla="*/ 685800 h 876300"/>
                      <a:gd name="connsiteX12" fmla="*/ 2167644 w 4324194"/>
                      <a:gd name="connsiteY12" fmla="*/ 679450 h 876300"/>
                      <a:gd name="connsiteX13" fmla="*/ 1685044 w 4324194"/>
                      <a:gd name="connsiteY13" fmla="*/ 685800 h 876300"/>
                      <a:gd name="connsiteX14" fmla="*/ 1164344 w 4324194"/>
                      <a:gd name="connsiteY14" fmla="*/ 723900 h 876300"/>
                      <a:gd name="connsiteX15" fmla="*/ 637294 w 4324194"/>
                      <a:gd name="connsiteY15" fmla="*/ 774700 h 876300"/>
                      <a:gd name="connsiteX16" fmla="*/ 141994 w 4324194"/>
                      <a:gd name="connsiteY16" fmla="*/ 838200 h 876300"/>
                      <a:gd name="connsiteX17" fmla="*/ 21344 w 4324194"/>
                      <a:gd name="connsiteY17" fmla="*/ 857250 h 876300"/>
                      <a:gd name="connsiteX18" fmla="*/ 8644 w 4324194"/>
                      <a:gd name="connsiteY18" fmla="*/ 0 h 876300"/>
                      <a:gd name="connsiteX19" fmla="*/ 91194 w 432419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3344 w 4313944"/>
                      <a:gd name="connsiteY3" fmla="*/ 19685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9694 w 4313944"/>
                      <a:gd name="connsiteY3" fmla="*/ 35560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106252 w 4329002"/>
                      <a:gd name="connsiteY0" fmla="*/ 171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06252 w 4329002"/>
                      <a:gd name="connsiteY19" fmla="*/ 171450 h 1028700"/>
                      <a:gd name="connsiteX0" fmla="*/ 182452 w 4329002"/>
                      <a:gd name="connsiteY0" fmla="*/ 44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82452 w 4329002"/>
                      <a:gd name="connsiteY19" fmla="*/ 44450 h 102870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3556 w 4335506"/>
                      <a:gd name="connsiteY16" fmla="*/ 9906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40156 w 4335506"/>
                      <a:gd name="connsiteY5" fmla="*/ 3175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906"/>
                      <a:gd name="connsiteY0" fmla="*/ 44450 h 1174750"/>
                      <a:gd name="connsiteX1" fmla="*/ 811256 w 4335906"/>
                      <a:gd name="connsiteY1" fmla="*/ 260350 h 1174750"/>
                      <a:gd name="connsiteX2" fmla="*/ 1484356 w 4335906"/>
                      <a:gd name="connsiteY2" fmla="*/ 450850 h 1174750"/>
                      <a:gd name="connsiteX3" fmla="*/ 2081256 w 4335906"/>
                      <a:gd name="connsiteY3" fmla="*/ 508000 h 1174750"/>
                      <a:gd name="connsiteX4" fmla="*/ 2792456 w 4335906"/>
                      <a:gd name="connsiteY4" fmla="*/ 406400 h 1174750"/>
                      <a:gd name="connsiteX5" fmla="*/ 3440156 w 4335906"/>
                      <a:gd name="connsiteY5" fmla="*/ 317500 h 1174750"/>
                      <a:gd name="connsiteX6" fmla="*/ 4138656 w 4335906"/>
                      <a:gd name="connsiteY6" fmla="*/ 50800 h 1174750"/>
                      <a:gd name="connsiteX7" fmla="*/ 4316456 w 4335906"/>
                      <a:gd name="connsiteY7" fmla="*/ 177800 h 1174750"/>
                      <a:gd name="connsiteX8" fmla="*/ 4335506 w 4335906"/>
                      <a:gd name="connsiteY8" fmla="*/ 1028700 h 1174750"/>
                      <a:gd name="connsiteX9" fmla="*/ 4208506 w 4335906"/>
                      <a:gd name="connsiteY9" fmla="*/ 996950 h 1174750"/>
                      <a:gd name="connsiteX10" fmla="*/ 3433806 w 4335906"/>
                      <a:gd name="connsiteY10" fmla="*/ 908050 h 1174750"/>
                      <a:gd name="connsiteX11" fmla="*/ 2570206 w 4335906"/>
                      <a:gd name="connsiteY11" fmla="*/ 838200 h 1174750"/>
                      <a:gd name="connsiteX12" fmla="*/ 2093956 w 4335906"/>
                      <a:gd name="connsiteY12" fmla="*/ 654050 h 1174750"/>
                      <a:gd name="connsiteX13" fmla="*/ 1789156 w 4335906"/>
                      <a:gd name="connsiteY13" fmla="*/ 876300 h 1174750"/>
                      <a:gd name="connsiteX14" fmla="*/ 1281156 w 4335906"/>
                      <a:gd name="connsiteY14" fmla="*/ 977900 h 1174750"/>
                      <a:gd name="connsiteX15" fmla="*/ 684256 w 4335906"/>
                      <a:gd name="connsiteY15" fmla="*/ 1041400 h 1174750"/>
                      <a:gd name="connsiteX16" fmla="*/ 169906 w 4335906"/>
                      <a:gd name="connsiteY16" fmla="*/ 1130300 h 1174750"/>
                      <a:gd name="connsiteX17" fmla="*/ 17506 w 4335906"/>
                      <a:gd name="connsiteY17" fmla="*/ 1174750 h 1174750"/>
                      <a:gd name="connsiteX18" fmla="*/ 11156 w 4335906"/>
                      <a:gd name="connsiteY18" fmla="*/ 0 h 1174750"/>
                      <a:gd name="connsiteX19" fmla="*/ 188956 w 4335906"/>
                      <a:gd name="connsiteY19" fmla="*/ 44450 h 1174750"/>
                      <a:gd name="connsiteX0" fmla="*/ 188956 w 4340457"/>
                      <a:gd name="connsiteY0" fmla="*/ 51052 h 1181352"/>
                      <a:gd name="connsiteX1" fmla="*/ 811256 w 4340457"/>
                      <a:gd name="connsiteY1" fmla="*/ 266952 h 1181352"/>
                      <a:gd name="connsiteX2" fmla="*/ 1484356 w 4340457"/>
                      <a:gd name="connsiteY2" fmla="*/ 457452 h 1181352"/>
                      <a:gd name="connsiteX3" fmla="*/ 2081256 w 4340457"/>
                      <a:gd name="connsiteY3" fmla="*/ 514602 h 1181352"/>
                      <a:gd name="connsiteX4" fmla="*/ 2792456 w 4340457"/>
                      <a:gd name="connsiteY4" fmla="*/ 413002 h 1181352"/>
                      <a:gd name="connsiteX5" fmla="*/ 3440156 w 4340457"/>
                      <a:gd name="connsiteY5" fmla="*/ 324102 h 1181352"/>
                      <a:gd name="connsiteX6" fmla="*/ 4138656 w 4340457"/>
                      <a:gd name="connsiteY6" fmla="*/ 57402 h 1181352"/>
                      <a:gd name="connsiteX7" fmla="*/ 4297406 w 4340457"/>
                      <a:gd name="connsiteY7" fmla="*/ 95502 h 1181352"/>
                      <a:gd name="connsiteX8" fmla="*/ 4335506 w 4340457"/>
                      <a:gd name="connsiteY8" fmla="*/ 1035302 h 1181352"/>
                      <a:gd name="connsiteX9" fmla="*/ 4208506 w 4340457"/>
                      <a:gd name="connsiteY9" fmla="*/ 1003552 h 1181352"/>
                      <a:gd name="connsiteX10" fmla="*/ 3433806 w 4340457"/>
                      <a:gd name="connsiteY10" fmla="*/ 914652 h 1181352"/>
                      <a:gd name="connsiteX11" fmla="*/ 2570206 w 4340457"/>
                      <a:gd name="connsiteY11" fmla="*/ 844802 h 1181352"/>
                      <a:gd name="connsiteX12" fmla="*/ 2093956 w 4340457"/>
                      <a:gd name="connsiteY12" fmla="*/ 660652 h 1181352"/>
                      <a:gd name="connsiteX13" fmla="*/ 1789156 w 4340457"/>
                      <a:gd name="connsiteY13" fmla="*/ 882902 h 1181352"/>
                      <a:gd name="connsiteX14" fmla="*/ 1281156 w 4340457"/>
                      <a:gd name="connsiteY14" fmla="*/ 984502 h 1181352"/>
                      <a:gd name="connsiteX15" fmla="*/ 684256 w 4340457"/>
                      <a:gd name="connsiteY15" fmla="*/ 1048002 h 1181352"/>
                      <a:gd name="connsiteX16" fmla="*/ 169906 w 4340457"/>
                      <a:gd name="connsiteY16" fmla="*/ 1136902 h 1181352"/>
                      <a:gd name="connsiteX17" fmla="*/ 17506 w 4340457"/>
                      <a:gd name="connsiteY17" fmla="*/ 1181352 h 1181352"/>
                      <a:gd name="connsiteX18" fmla="*/ 11156 w 4340457"/>
                      <a:gd name="connsiteY18" fmla="*/ 6602 h 1181352"/>
                      <a:gd name="connsiteX19" fmla="*/ 188956 w 4340457"/>
                      <a:gd name="connsiteY19" fmla="*/ 51052 h 1181352"/>
                      <a:gd name="connsiteX0" fmla="*/ 188956 w 4341766"/>
                      <a:gd name="connsiteY0" fmla="*/ 51052 h 1187753"/>
                      <a:gd name="connsiteX1" fmla="*/ 811256 w 4341766"/>
                      <a:gd name="connsiteY1" fmla="*/ 266952 h 1187753"/>
                      <a:gd name="connsiteX2" fmla="*/ 1484356 w 4341766"/>
                      <a:gd name="connsiteY2" fmla="*/ 457452 h 1187753"/>
                      <a:gd name="connsiteX3" fmla="*/ 2081256 w 4341766"/>
                      <a:gd name="connsiteY3" fmla="*/ 514602 h 1187753"/>
                      <a:gd name="connsiteX4" fmla="*/ 2792456 w 4341766"/>
                      <a:gd name="connsiteY4" fmla="*/ 413002 h 1187753"/>
                      <a:gd name="connsiteX5" fmla="*/ 3440156 w 4341766"/>
                      <a:gd name="connsiteY5" fmla="*/ 324102 h 1187753"/>
                      <a:gd name="connsiteX6" fmla="*/ 4138656 w 4341766"/>
                      <a:gd name="connsiteY6" fmla="*/ 57402 h 1187753"/>
                      <a:gd name="connsiteX7" fmla="*/ 4297406 w 4341766"/>
                      <a:gd name="connsiteY7" fmla="*/ 95502 h 1187753"/>
                      <a:gd name="connsiteX8" fmla="*/ 4335506 w 4341766"/>
                      <a:gd name="connsiteY8" fmla="*/ 1035302 h 1187753"/>
                      <a:gd name="connsiteX9" fmla="*/ 4189456 w 4341766"/>
                      <a:gd name="connsiteY9" fmla="*/ 1175002 h 1187753"/>
                      <a:gd name="connsiteX10" fmla="*/ 3433806 w 4341766"/>
                      <a:gd name="connsiteY10" fmla="*/ 914652 h 1187753"/>
                      <a:gd name="connsiteX11" fmla="*/ 2570206 w 4341766"/>
                      <a:gd name="connsiteY11" fmla="*/ 844802 h 1187753"/>
                      <a:gd name="connsiteX12" fmla="*/ 2093956 w 4341766"/>
                      <a:gd name="connsiteY12" fmla="*/ 660652 h 1187753"/>
                      <a:gd name="connsiteX13" fmla="*/ 1789156 w 4341766"/>
                      <a:gd name="connsiteY13" fmla="*/ 882902 h 1187753"/>
                      <a:gd name="connsiteX14" fmla="*/ 1281156 w 4341766"/>
                      <a:gd name="connsiteY14" fmla="*/ 984502 h 1187753"/>
                      <a:gd name="connsiteX15" fmla="*/ 684256 w 4341766"/>
                      <a:gd name="connsiteY15" fmla="*/ 1048002 h 1187753"/>
                      <a:gd name="connsiteX16" fmla="*/ 169906 w 4341766"/>
                      <a:gd name="connsiteY16" fmla="*/ 1136902 h 1187753"/>
                      <a:gd name="connsiteX17" fmla="*/ 17506 w 4341766"/>
                      <a:gd name="connsiteY17" fmla="*/ 1181352 h 1187753"/>
                      <a:gd name="connsiteX18" fmla="*/ 11156 w 4341766"/>
                      <a:gd name="connsiteY18" fmla="*/ 6602 h 1187753"/>
                      <a:gd name="connsiteX19" fmla="*/ 188956 w 4341766"/>
                      <a:gd name="connsiteY19" fmla="*/ 51052 h 1187753"/>
                      <a:gd name="connsiteX0" fmla="*/ 188956 w 4341766"/>
                      <a:gd name="connsiteY0" fmla="*/ 60741 h 1275197"/>
                      <a:gd name="connsiteX1" fmla="*/ 811256 w 4341766"/>
                      <a:gd name="connsiteY1" fmla="*/ 276641 h 1275197"/>
                      <a:gd name="connsiteX2" fmla="*/ 1484356 w 4341766"/>
                      <a:gd name="connsiteY2" fmla="*/ 467141 h 1275197"/>
                      <a:gd name="connsiteX3" fmla="*/ 2081256 w 4341766"/>
                      <a:gd name="connsiteY3" fmla="*/ 524291 h 1275197"/>
                      <a:gd name="connsiteX4" fmla="*/ 2792456 w 4341766"/>
                      <a:gd name="connsiteY4" fmla="*/ 422691 h 1275197"/>
                      <a:gd name="connsiteX5" fmla="*/ 3440156 w 4341766"/>
                      <a:gd name="connsiteY5" fmla="*/ 333791 h 1275197"/>
                      <a:gd name="connsiteX6" fmla="*/ 4138656 w 4341766"/>
                      <a:gd name="connsiteY6" fmla="*/ 67091 h 1275197"/>
                      <a:gd name="connsiteX7" fmla="*/ 4297406 w 4341766"/>
                      <a:gd name="connsiteY7" fmla="*/ 105191 h 1275197"/>
                      <a:gd name="connsiteX8" fmla="*/ 4335506 w 4341766"/>
                      <a:gd name="connsiteY8" fmla="*/ 1184691 h 1275197"/>
                      <a:gd name="connsiteX9" fmla="*/ 4189456 w 4341766"/>
                      <a:gd name="connsiteY9" fmla="*/ 1184691 h 1275197"/>
                      <a:gd name="connsiteX10" fmla="*/ 3433806 w 4341766"/>
                      <a:gd name="connsiteY10" fmla="*/ 924341 h 1275197"/>
                      <a:gd name="connsiteX11" fmla="*/ 2570206 w 4341766"/>
                      <a:gd name="connsiteY11" fmla="*/ 854491 h 1275197"/>
                      <a:gd name="connsiteX12" fmla="*/ 2093956 w 4341766"/>
                      <a:gd name="connsiteY12" fmla="*/ 670341 h 1275197"/>
                      <a:gd name="connsiteX13" fmla="*/ 1789156 w 4341766"/>
                      <a:gd name="connsiteY13" fmla="*/ 892591 h 1275197"/>
                      <a:gd name="connsiteX14" fmla="*/ 1281156 w 4341766"/>
                      <a:gd name="connsiteY14" fmla="*/ 994191 h 1275197"/>
                      <a:gd name="connsiteX15" fmla="*/ 684256 w 4341766"/>
                      <a:gd name="connsiteY15" fmla="*/ 1057691 h 1275197"/>
                      <a:gd name="connsiteX16" fmla="*/ 169906 w 4341766"/>
                      <a:gd name="connsiteY16" fmla="*/ 1146591 h 1275197"/>
                      <a:gd name="connsiteX17" fmla="*/ 17506 w 4341766"/>
                      <a:gd name="connsiteY17" fmla="*/ 1191041 h 1275197"/>
                      <a:gd name="connsiteX18" fmla="*/ 11156 w 4341766"/>
                      <a:gd name="connsiteY18" fmla="*/ 16291 h 1275197"/>
                      <a:gd name="connsiteX19" fmla="*/ 188956 w 4341766"/>
                      <a:gd name="connsiteY19" fmla="*/ 60741 h 1275197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570206 w 4341766"/>
                      <a:gd name="connsiteY11" fmla="*/ 8496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592327 w 4341766"/>
                      <a:gd name="connsiteY14" fmla="*/ 720618 h 1224305"/>
                      <a:gd name="connsiteX15" fmla="*/ 1281156 w 4341766"/>
                      <a:gd name="connsiteY15" fmla="*/ 989324 h 1224305"/>
                      <a:gd name="connsiteX16" fmla="*/ 684256 w 4341766"/>
                      <a:gd name="connsiteY16" fmla="*/ 1052824 h 1224305"/>
                      <a:gd name="connsiteX17" fmla="*/ 169906 w 4341766"/>
                      <a:gd name="connsiteY17" fmla="*/ 1141724 h 1224305"/>
                      <a:gd name="connsiteX18" fmla="*/ 17506 w 4341766"/>
                      <a:gd name="connsiteY18" fmla="*/ 1186174 h 1224305"/>
                      <a:gd name="connsiteX19" fmla="*/ 11156 w 4341766"/>
                      <a:gd name="connsiteY19" fmla="*/ 11424 h 1224305"/>
                      <a:gd name="connsiteX20" fmla="*/ 188956 w 4341766"/>
                      <a:gd name="connsiteY20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592327 w 4341766"/>
                      <a:gd name="connsiteY13" fmla="*/ 720618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2606 w 4341766"/>
                      <a:gd name="connsiteY0" fmla="*/ 17949 h 1230830"/>
                      <a:gd name="connsiteX1" fmla="*/ 811256 w 4341766"/>
                      <a:gd name="connsiteY1" fmla="*/ 278299 h 1230830"/>
                      <a:gd name="connsiteX2" fmla="*/ 1484356 w 4341766"/>
                      <a:gd name="connsiteY2" fmla="*/ 468799 h 1230830"/>
                      <a:gd name="connsiteX3" fmla="*/ 2081256 w 4341766"/>
                      <a:gd name="connsiteY3" fmla="*/ 525949 h 1230830"/>
                      <a:gd name="connsiteX4" fmla="*/ 2792456 w 4341766"/>
                      <a:gd name="connsiteY4" fmla="*/ 424349 h 1230830"/>
                      <a:gd name="connsiteX5" fmla="*/ 3440156 w 4341766"/>
                      <a:gd name="connsiteY5" fmla="*/ 335449 h 1230830"/>
                      <a:gd name="connsiteX6" fmla="*/ 4138656 w 4341766"/>
                      <a:gd name="connsiteY6" fmla="*/ 68749 h 1230830"/>
                      <a:gd name="connsiteX7" fmla="*/ 4297406 w 4341766"/>
                      <a:gd name="connsiteY7" fmla="*/ 106849 h 1230830"/>
                      <a:gd name="connsiteX8" fmla="*/ 4335506 w 4341766"/>
                      <a:gd name="connsiteY8" fmla="*/ 1116499 h 1230830"/>
                      <a:gd name="connsiteX9" fmla="*/ 4189456 w 4341766"/>
                      <a:gd name="connsiteY9" fmla="*/ 1186349 h 1230830"/>
                      <a:gd name="connsiteX10" fmla="*/ 3433806 w 4341766"/>
                      <a:gd name="connsiteY10" fmla="*/ 925999 h 1230830"/>
                      <a:gd name="connsiteX11" fmla="*/ 2633706 w 4341766"/>
                      <a:gd name="connsiteY11" fmla="*/ 741849 h 1230830"/>
                      <a:gd name="connsiteX12" fmla="*/ 2093956 w 4341766"/>
                      <a:gd name="connsiteY12" fmla="*/ 671999 h 1230830"/>
                      <a:gd name="connsiteX13" fmla="*/ 1592327 w 4341766"/>
                      <a:gd name="connsiteY13" fmla="*/ 727143 h 1230830"/>
                      <a:gd name="connsiteX14" fmla="*/ 1281156 w 4341766"/>
                      <a:gd name="connsiteY14" fmla="*/ 995849 h 1230830"/>
                      <a:gd name="connsiteX15" fmla="*/ 684256 w 4341766"/>
                      <a:gd name="connsiteY15" fmla="*/ 1059349 h 1230830"/>
                      <a:gd name="connsiteX16" fmla="*/ 169906 w 4341766"/>
                      <a:gd name="connsiteY16" fmla="*/ 1148249 h 1230830"/>
                      <a:gd name="connsiteX17" fmla="*/ 17506 w 4341766"/>
                      <a:gd name="connsiteY17" fmla="*/ 1192699 h 1230830"/>
                      <a:gd name="connsiteX18" fmla="*/ 11156 w 4341766"/>
                      <a:gd name="connsiteY18" fmla="*/ 17949 h 1230830"/>
                      <a:gd name="connsiteX19" fmla="*/ 182606 w 4341766"/>
                      <a:gd name="connsiteY19" fmla="*/ 17949 h 1230830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84356 w 4341766"/>
                      <a:gd name="connsiteY2" fmla="*/ 4655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59206 w 4341766"/>
                      <a:gd name="connsiteY5" fmla="*/ 21152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127"/>
                      <a:gd name="connsiteY0" fmla="*/ 31032 h 1243913"/>
                      <a:gd name="connsiteX1" fmla="*/ 836656 w 4341127"/>
                      <a:gd name="connsiteY1" fmla="*/ 246932 h 1243913"/>
                      <a:gd name="connsiteX2" fmla="*/ 1478006 w 4341127"/>
                      <a:gd name="connsiteY2" fmla="*/ 418382 h 1243913"/>
                      <a:gd name="connsiteX3" fmla="*/ 2132056 w 4341127"/>
                      <a:gd name="connsiteY3" fmla="*/ 564432 h 1243913"/>
                      <a:gd name="connsiteX4" fmla="*/ 2792456 w 4341127"/>
                      <a:gd name="connsiteY4" fmla="*/ 437432 h 1243913"/>
                      <a:gd name="connsiteX5" fmla="*/ 3459206 w 4341127"/>
                      <a:gd name="connsiteY5" fmla="*/ 227882 h 1243913"/>
                      <a:gd name="connsiteX6" fmla="*/ 4170406 w 4341127"/>
                      <a:gd name="connsiteY6" fmla="*/ 31032 h 1243913"/>
                      <a:gd name="connsiteX7" fmla="*/ 4297406 w 4341127"/>
                      <a:gd name="connsiteY7" fmla="*/ 119932 h 1243913"/>
                      <a:gd name="connsiteX8" fmla="*/ 4335506 w 4341127"/>
                      <a:gd name="connsiteY8" fmla="*/ 1129582 h 1243913"/>
                      <a:gd name="connsiteX9" fmla="*/ 4189456 w 4341127"/>
                      <a:gd name="connsiteY9" fmla="*/ 1199432 h 1243913"/>
                      <a:gd name="connsiteX10" fmla="*/ 3433806 w 4341127"/>
                      <a:gd name="connsiteY10" fmla="*/ 939082 h 1243913"/>
                      <a:gd name="connsiteX11" fmla="*/ 2633706 w 4341127"/>
                      <a:gd name="connsiteY11" fmla="*/ 754932 h 1243913"/>
                      <a:gd name="connsiteX12" fmla="*/ 2093956 w 4341127"/>
                      <a:gd name="connsiteY12" fmla="*/ 685082 h 1243913"/>
                      <a:gd name="connsiteX13" fmla="*/ 1592327 w 4341127"/>
                      <a:gd name="connsiteY13" fmla="*/ 740226 h 1243913"/>
                      <a:gd name="connsiteX14" fmla="*/ 1281156 w 4341127"/>
                      <a:gd name="connsiteY14" fmla="*/ 1008932 h 1243913"/>
                      <a:gd name="connsiteX15" fmla="*/ 684256 w 4341127"/>
                      <a:gd name="connsiteY15" fmla="*/ 1072432 h 1243913"/>
                      <a:gd name="connsiteX16" fmla="*/ 169906 w 4341127"/>
                      <a:gd name="connsiteY16" fmla="*/ 1161332 h 1243913"/>
                      <a:gd name="connsiteX17" fmla="*/ 17506 w 4341127"/>
                      <a:gd name="connsiteY17" fmla="*/ 1205782 h 1243913"/>
                      <a:gd name="connsiteX18" fmla="*/ 11156 w 4341127"/>
                      <a:gd name="connsiteY18" fmla="*/ 31032 h 1243913"/>
                      <a:gd name="connsiteX19" fmla="*/ 182606 w 4341127"/>
                      <a:gd name="connsiteY19" fmla="*/ 31032 h 1243913"/>
                      <a:gd name="connsiteX0" fmla="*/ 182606 w 4341551"/>
                      <a:gd name="connsiteY0" fmla="*/ 31032 h 1258824"/>
                      <a:gd name="connsiteX1" fmla="*/ 836656 w 4341551"/>
                      <a:gd name="connsiteY1" fmla="*/ 246932 h 1258824"/>
                      <a:gd name="connsiteX2" fmla="*/ 1478006 w 4341551"/>
                      <a:gd name="connsiteY2" fmla="*/ 418382 h 1258824"/>
                      <a:gd name="connsiteX3" fmla="*/ 2132056 w 4341551"/>
                      <a:gd name="connsiteY3" fmla="*/ 564432 h 1258824"/>
                      <a:gd name="connsiteX4" fmla="*/ 2792456 w 4341551"/>
                      <a:gd name="connsiteY4" fmla="*/ 437432 h 1258824"/>
                      <a:gd name="connsiteX5" fmla="*/ 3459206 w 4341551"/>
                      <a:gd name="connsiteY5" fmla="*/ 227882 h 1258824"/>
                      <a:gd name="connsiteX6" fmla="*/ 4170406 w 4341551"/>
                      <a:gd name="connsiteY6" fmla="*/ 31032 h 1258824"/>
                      <a:gd name="connsiteX7" fmla="*/ 4297406 w 4341551"/>
                      <a:gd name="connsiteY7" fmla="*/ 119932 h 1258824"/>
                      <a:gd name="connsiteX8" fmla="*/ 4335506 w 4341551"/>
                      <a:gd name="connsiteY8" fmla="*/ 1129582 h 1258824"/>
                      <a:gd name="connsiteX9" fmla="*/ 4183106 w 4341551"/>
                      <a:gd name="connsiteY9" fmla="*/ 1224832 h 1258824"/>
                      <a:gd name="connsiteX10" fmla="*/ 3433806 w 4341551"/>
                      <a:gd name="connsiteY10" fmla="*/ 939082 h 1258824"/>
                      <a:gd name="connsiteX11" fmla="*/ 2633706 w 4341551"/>
                      <a:gd name="connsiteY11" fmla="*/ 754932 h 1258824"/>
                      <a:gd name="connsiteX12" fmla="*/ 2093956 w 4341551"/>
                      <a:gd name="connsiteY12" fmla="*/ 685082 h 1258824"/>
                      <a:gd name="connsiteX13" fmla="*/ 1592327 w 4341551"/>
                      <a:gd name="connsiteY13" fmla="*/ 740226 h 1258824"/>
                      <a:gd name="connsiteX14" fmla="*/ 1281156 w 4341551"/>
                      <a:gd name="connsiteY14" fmla="*/ 1008932 h 1258824"/>
                      <a:gd name="connsiteX15" fmla="*/ 684256 w 4341551"/>
                      <a:gd name="connsiteY15" fmla="*/ 1072432 h 1258824"/>
                      <a:gd name="connsiteX16" fmla="*/ 169906 w 4341551"/>
                      <a:gd name="connsiteY16" fmla="*/ 1161332 h 1258824"/>
                      <a:gd name="connsiteX17" fmla="*/ 17506 w 4341551"/>
                      <a:gd name="connsiteY17" fmla="*/ 1205782 h 1258824"/>
                      <a:gd name="connsiteX18" fmla="*/ 11156 w 4341551"/>
                      <a:gd name="connsiteY18" fmla="*/ 31032 h 1258824"/>
                      <a:gd name="connsiteX19" fmla="*/ 182606 w 4341551"/>
                      <a:gd name="connsiteY19" fmla="*/ 31032 h 125882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633706 w 4341551"/>
                      <a:gd name="connsiteY11" fmla="*/ 75493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57456 w 4341551"/>
                      <a:gd name="connsiteY12" fmla="*/ 6660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406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3743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811256 w 4341551"/>
                      <a:gd name="connsiteY14" fmla="*/ 10152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299489"/>
                      <a:gd name="connsiteY0" fmla="*/ 36913 h 1273906"/>
                      <a:gd name="connsiteX1" fmla="*/ 785856 w 4299489"/>
                      <a:gd name="connsiteY1" fmla="*/ 221063 h 1273906"/>
                      <a:gd name="connsiteX2" fmla="*/ 1478006 w 4299489"/>
                      <a:gd name="connsiteY2" fmla="*/ 424263 h 1273906"/>
                      <a:gd name="connsiteX3" fmla="*/ 2138406 w 4299489"/>
                      <a:gd name="connsiteY3" fmla="*/ 583013 h 1273906"/>
                      <a:gd name="connsiteX4" fmla="*/ 2792456 w 4299489"/>
                      <a:gd name="connsiteY4" fmla="*/ 443313 h 1273906"/>
                      <a:gd name="connsiteX5" fmla="*/ 3459206 w 4299489"/>
                      <a:gd name="connsiteY5" fmla="*/ 233763 h 1273906"/>
                      <a:gd name="connsiteX6" fmla="*/ 4170406 w 4299489"/>
                      <a:gd name="connsiteY6" fmla="*/ 36913 h 1273906"/>
                      <a:gd name="connsiteX7" fmla="*/ 4297406 w 4299489"/>
                      <a:gd name="connsiteY7" fmla="*/ 125813 h 1273906"/>
                      <a:gd name="connsiteX8" fmla="*/ 4183106 w 4299489"/>
                      <a:gd name="connsiteY8" fmla="*/ 1230713 h 1273906"/>
                      <a:gd name="connsiteX9" fmla="*/ 3484606 w 4299489"/>
                      <a:gd name="connsiteY9" fmla="*/ 1027513 h 1273906"/>
                      <a:gd name="connsiteX10" fmla="*/ 2798806 w 4299489"/>
                      <a:gd name="connsiteY10" fmla="*/ 817963 h 1273906"/>
                      <a:gd name="connsiteX11" fmla="*/ 2138406 w 4299489"/>
                      <a:gd name="connsiteY11" fmla="*/ 665563 h 1273906"/>
                      <a:gd name="connsiteX12" fmla="*/ 1471677 w 4299489"/>
                      <a:gd name="connsiteY12" fmla="*/ 815957 h 1273906"/>
                      <a:gd name="connsiteX13" fmla="*/ 811256 w 4299489"/>
                      <a:gd name="connsiteY13" fmla="*/ 1021163 h 1273906"/>
                      <a:gd name="connsiteX14" fmla="*/ 163556 w 4299489"/>
                      <a:gd name="connsiteY14" fmla="*/ 1205313 h 1273906"/>
                      <a:gd name="connsiteX15" fmla="*/ 17506 w 4299489"/>
                      <a:gd name="connsiteY15" fmla="*/ 1211663 h 1273906"/>
                      <a:gd name="connsiteX16" fmla="*/ 11156 w 4299489"/>
                      <a:gd name="connsiteY16" fmla="*/ 36913 h 1273906"/>
                      <a:gd name="connsiteX17" fmla="*/ 182606 w 4299489"/>
                      <a:gd name="connsiteY17" fmla="*/ 36913 h 1273906"/>
                      <a:gd name="connsiteX0" fmla="*/ 182606 w 4265007"/>
                      <a:gd name="connsiteY0" fmla="*/ 12336 h 1255122"/>
                      <a:gd name="connsiteX1" fmla="*/ 785856 w 4265007"/>
                      <a:gd name="connsiteY1" fmla="*/ 196486 h 1255122"/>
                      <a:gd name="connsiteX2" fmla="*/ 1478006 w 4265007"/>
                      <a:gd name="connsiteY2" fmla="*/ 399686 h 1255122"/>
                      <a:gd name="connsiteX3" fmla="*/ 2138406 w 4265007"/>
                      <a:gd name="connsiteY3" fmla="*/ 558436 h 1255122"/>
                      <a:gd name="connsiteX4" fmla="*/ 2792456 w 4265007"/>
                      <a:gd name="connsiteY4" fmla="*/ 418736 h 1255122"/>
                      <a:gd name="connsiteX5" fmla="*/ 3459206 w 4265007"/>
                      <a:gd name="connsiteY5" fmla="*/ 209186 h 1255122"/>
                      <a:gd name="connsiteX6" fmla="*/ 4170406 w 4265007"/>
                      <a:gd name="connsiteY6" fmla="*/ 12336 h 1255122"/>
                      <a:gd name="connsiteX7" fmla="*/ 4183106 w 4265007"/>
                      <a:gd name="connsiteY7" fmla="*/ 1206136 h 1255122"/>
                      <a:gd name="connsiteX8" fmla="*/ 3484606 w 4265007"/>
                      <a:gd name="connsiteY8" fmla="*/ 1002936 h 1255122"/>
                      <a:gd name="connsiteX9" fmla="*/ 2798806 w 4265007"/>
                      <a:gd name="connsiteY9" fmla="*/ 793386 h 1255122"/>
                      <a:gd name="connsiteX10" fmla="*/ 2138406 w 4265007"/>
                      <a:gd name="connsiteY10" fmla="*/ 640986 h 1255122"/>
                      <a:gd name="connsiteX11" fmla="*/ 1471677 w 4265007"/>
                      <a:gd name="connsiteY11" fmla="*/ 791380 h 1255122"/>
                      <a:gd name="connsiteX12" fmla="*/ 811256 w 4265007"/>
                      <a:gd name="connsiteY12" fmla="*/ 996586 h 1255122"/>
                      <a:gd name="connsiteX13" fmla="*/ 163556 w 4265007"/>
                      <a:gd name="connsiteY13" fmla="*/ 1180736 h 1255122"/>
                      <a:gd name="connsiteX14" fmla="*/ 17506 w 4265007"/>
                      <a:gd name="connsiteY14" fmla="*/ 1187086 h 1255122"/>
                      <a:gd name="connsiteX15" fmla="*/ 11156 w 4265007"/>
                      <a:gd name="connsiteY15" fmla="*/ 12336 h 1255122"/>
                      <a:gd name="connsiteX16" fmla="*/ 182606 w 4265007"/>
                      <a:gd name="connsiteY16" fmla="*/ 12336 h 1255122"/>
                      <a:gd name="connsiteX0" fmla="*/ 182606 w 4183106"/>
                      <a:gd name="connsiteY0" fmla="*/ 12336 h 1255121"/>
                      <a:gd name="connsiteX1" fmla="*/ 785856 w 4183106"/>
                      <a:gd name="connsiteY1" fmla="*/ 196486 h 1255121"/>
                      <a:gd name="connsiteX2" fmla="*/ 1478006 w 4183106"/>
                      <a:gd name="connsiteY2" fmla="*/ 399686 h 1255121"/>
                      <a:gd name="connsiteX3" fmla="*/ 2138406 w 4183106"/>
                      <a:gd name="connsiteY3" fmla="*/ 558436 h 1255121"/>
                      <a:gd name="connsiteX4" fmla="*/ 2792456 w 4183106"/>
                      <a:gd name="connsiteY4" fmla="*/ 418736 h 1255121"/>
                      <a:gd name="connsiteX5" fmla="*/ 3459206 w 4183106"/>
                      <a:gd name="connsiteY5" fmla="*/ 209186 h 1255121"/>
                      <a:gd name="connsiteX6" fmla="*/ 4170406 w 4183106"/>
                      <a:gd name="connsiteY6" fmla="*/ 12336 h 1255121"/>
                      <a:gd name="connsiteX7" fmla="*/ 4183106 w 4183106"/>
                      <a:gd name="connsiteY7" fmla="*/ 1206136 h 1255121"/>
                      <a:gd name="connsiteX8" fmla="*/ 3484606 w 4183106"/>
                      <a:gd name="connsiteY8" fmla="*/ 1002936 h 1255121"/>
                      <a:gd name="connsiteX9" fmla="*/ 2798806 w 4183106"/>
                      <a:gd name="connsiteY9" fmla="*/ 793386 h 1255121"/>
                      <a:gd name="connsiteX10" fmla="*/ 2138406 w 4183106"/>
                      <a:gd name="connsiteY10" fmla="*/ 640986 h 1255121"/>
                      <a:gd name="connsiteX11" fmla="*/ 1471677 w 4183106"/>
                      <a:gd name="connsiteY11" fmla="*/ 791380 h 1255121"/>
                      <a:gd name="connsiteX12" fmla="*/ 811256 w 4183106"/>
                      <a:gd name="connsiteY12" fmla="*/ 996586 h 1255121"/>
                      <a:gd name="connsiteX13" fmla="*/ 163556 w 4183106"/>
                      <a:gd name="connsiteY13" fmla="*/ 1180736 h 1255121"/>
                      <a:gd name="connsiteX14" fmla="*/ 17506 w 4183106"/>
                      <a:gd name="connsiteY14" fmla="*/ 1187086 h 1255121"/>
                      <a:gd name="connsiteX15" fmla="*/ 11156 w 4183106"/>
                      <a:gd name="connsiteY15" fmla="*/ 12336 h 1255121"/>
                      <a:gd name="connsiteX16" fmla="*/ 182606 w 4183106"/>
                      <a:gd name="connsiteY16" fmla="*/ 12336 h 1255121"/>
                      <a:gd name="connsiteX0" fmla="*/ 182606 w 4183106"/>
                      <a:gd name="connsiteY0" fmla="*/ 12336 h 1206135"/>
                      <a:gd name="connsiteX1" fmla="*/ 785856 w 4183106"/>
                      <a:gd name="connsiteY1" fmla="*/ 196486 h 1206135"/>
                      <a:gd name="connsiteX2" fmla="*/ 1478006 w 4183106"/>
                      <a:gd name="connsiteY2" fmla="*/ 399686 h 1206135"/>
                      <a:gd name="connsiteX3" fmla="*/ 2138406 w 4183106"/>
                      <a:gd name="connsiteY3" fmla="*/ 558436 h 1206135"/>
                      <a:gd name="connsiteX4" fmla="*/ 2792456 w 4183106"/>
                      <a:gd name="connsiteY4" fmla="*/ 418736 h 1206135"/>
                      <a:gd name="connsiteX5" fmla="*/ 3459206 w 4183106"/>
                      <a:gd name="connsiteY5" fmla="*/ 209186 h 1206135"/>
                      <a:gd name="connsiteX6" fmla="*/ 4170406 w 4183106"/>
                      <a:gd name="connsiteY6" fmla="*/ 12336 h 1206135"/>
                      <a:gd name="connsiteX7" fmla="*/ 4183106 w 4183106"/>
                      <a:gd name="connsiteY7" fmla="*/ 1206136 h 1206135"/>
                      <a:gd name="connsiteX8" fmla="*/ 3484606 w 4183106"/>
                      <a:gd name="connsiteY8" fmla="*/ 1002936 h 1206135"/>
                      <a:gd name="connsiteX9" fmla="*/ 2798806 w 4183106"/>
                      <a:gd name="connsiteY9" fmla="*/ 793386 h 1206135"/>
                      <a:gd name="connsiteX10" fmla="*/ 2138406 w 4183106"/>
                      <a:gd name="connsiteY10" fmla="*/ 640986 h 1206135"/>
                      <a:gd name="connsiteX11" fmla="*/ 1471677 w 4183106"/>
                      <a:gd name="connsiteY11" fmla="*/ 791380 h 1206135"/>
                      <a:gd name="connsiteX12" fmla="*/ 811256 w 4183106"/>
                      <a:gd name="connsiteY12" fmla="*/ 996586 h 1206135"/>
                      <a:gd name="connsiteX13" fmla="*/ 163556 w 4183106"/>
                      <a:gd name="connsiteY13" fmla="*/ 1180736 h 1206135"/>
                      <a:gd name="connsiteX14" fmla="*/ 17506 w 4183106"/>
                      <a:gd name="connsiteY14" fmla="*/ 1187086 h 1206135"/>
                      <a:gd name="connsiteX15" fmla="*/ 11156 w 4183106"/>
                      <a:gd name="connsiteY15" fmla="*/ 12336 h 1206135"/>
                      <a:gd name="connsiteX16" fmla="*/ 182606 w 4183106"/>
                      <a:gd name="connsiteY16" fmla="*/ 12336 h 1206135"/>
                      <a:gd name="connsiteX0" fmla="*/ 165101 w 4165601"/>
                      <a:gd name="connsiteY0" fmla="*/ 50789 h 1244589"/>
                      <a:gd name="connsiteX1" fmla="*/ 768351 w 4165601"/>
                      <a:gd name="connsiteY1" fmla="*/ 234939 h 1244589"/>
                      <a:gd name="connsiteX2" fmla="*/ 1460501 w 4165601"/>
                      <a:gd name="connsiteY2" fmla="*/ 438139 h 1244589"/>
                      <a:gd name="connsiteX3" fmla="*/ 2120901 w 4165601"/>
                      <a:gd name="connsiteY3" fmla="*/ 596889 h 1244589"/>
                      <a:gd name="connsiteX4" fmla="*/ 2774951 w 4165601"/>
                      <a:gd name="connsiteY4" fmla="*/ 457189 h 1244589"/>
                      <a:gd name="connsiteX5" fmla="*/ 3441701 w 4165601"/>
                      <a:gd name="connsiteY5" fmla="*/ 247639 h 1244589"/>
                      <a:gd name="connsiteX6" fmla="*/ 4152901 w 4165601"/>
                      <a:gd name="connsiteY6" fmla="*/ 50789 h 1244589"/>
                      <a:gd name="connsiteX7" fmla="*/ 4165601 w 4165601"/>
                      <a:gd name="connsiteY7" fmla="*/ 1244589 h 1244589"/>
                      <a:gd name="connsiteX8" fmla="*/ 3467101 w 4165601"/>
                      <a:gd name="connsiteY8" fmla="*/ 1041389 h 1244589"/>
                      <a:gd name="connsiteX9" fmla="*/ 2781301 w 4165601"/>
                      <a:gd name="connsiteY9" fmla="*/ 831839 h 1244589"/>
                      <a:gd name="connsiteX10" fmla="*/ 2120901 w 4165601"/>
                      <a:gd name="connsiteY10" fmla="*/ 679439 h 1244589"/>
                      <a:gd name="connsiteX11" fmla="*/ 1454172 w 4165601"/>
                      <a:gd name="connsiteY11" fmla="*/ 829833 h 1244589"/>
                      <a:gd name="connsiteX12" fmla="*/ 793751 w 4165601"/>
                      <a:gd name="connsiteY12" fmla="*/ 1035039 h 1244589"/>
                      <a:gd name="connsiteX13" fmla="*/ 146051 w 4165601"/>
                      <a:gd name="connsiteY13" fmla="*/ 1219189 h 1244589"/>
                      <a:gd name="connsiteX14" fmla="*/ 1 w 4165601"/>
                      <a:gd name="connsiteY14" fmla="*/ 1225539 h 1244589"/>
                      <a:gd name="connsiteX15" fmla="*/ 165101 w 4165601"/>
                      <a:gd name="connsiteY15" fmla="*/ 50789 h 1244589"/>
                      <a:gd name="connsiteX0" fmla="*/ 165099 w 4165599"/>
                      <a:gd name="connsiteY0" fmla="*/ 0 h 1193800"/>
                      <a:gd name="connsiteX1" fmla="*/ 768349 w 4165599"/>
                      <a:gd name="connsiteY1" fmla="*/ 184150 h 1193800"/>
                      <a:gd name="connsiteX2" fmla="*/ 1460499 w 4165599"/>
                      <a:gd name="connsiteY2" fmla="*/ 387350 h 1193800"/>
                      <a:gd name="connsiteX3" fmla="*/ 2120899 w 4165599"/>
                      <a:gd name="connsiteY3" fmla="*/ 546100 h 1193800"/>
                      <a:gd name="connsiteX4" fmla="*/ 2774949 w 4165599"/>
                      <a:gd name="connsiteY4" fmla="*/ 406400 h 1193800"/>
                      <a:gd name="connsiteX5" fmla="*/ 3441699 w 4165599"/>
                      <a:gd name="connsiteY5" fmla="*/ 196850 h 1193800"/>
                      <a:gd name="connsiteX6" fmla="*/ 4152899 w 4165599"/>
                      <a:gd name="connsiteY6" fmla="*/ 0 h 1193800"/>
                      <a:gd name="connsiteX7" fmla="*/ 4165599 w 4165599"/>
                      <a:gd name="connsiteY7" fmla="*/ 1193800 h 1193800"/>
                      <a:gd name="connsiteX8" fmla="*/ 3467099 w 4165599"/>
                      <a:gd name="connsiteY8" fmla="*/ 990600 h 1193800"/>
                      <a:gd name="connsiteX9" fmla="*/ 2781299 w 4165599"/>
                      <a:gd name="connsiteY9" fmla="*/ 781050 h 1193800"/>
                      <a:gd name="connsiteX10" fmla="*/ 2120899 w 4165599"/>
                      <a:gd name="connsiteY10" fmla="*/ 628650 h 1193800"/>
                      <a:gd name="connsiteX11" fmla="*/ 1454170 w 4165599"/>
                      <a:gd name="connsiteY11" fmla="*/ 779044 h 1193800"/>
                      <a:gd name="connsiteX12" fmla="*/ 793749 w 4165599"/>
                      <a:gd name="connsiteY12" fmla="*/ 984250 h 1193800"/>
                      <a:gd name="connsiteX13" fmla="*/ 146049 w 4165599"/>
                      <a:gd name="connsiteY13" fmla="*/ 1168400 h 1193800"/>
                      <a:gd name="connsiteX14" fmla="*/ -1 w 4165599"/>
                      <a:gd name="connsiteY14" fmla="*/ 1174750 h 1193800"/>
                      <a:gd name="connsiteX15" fmla="*/ 165099 w 4165599"/>
                      <a:gd name="connsiteY15" fmla="*/ 0 h 1193800"/>
                      <a:gd name="connsiteX0" fmla="*/ 88395 w 4088895"/>
                      <a:gd name="connsiteY0" fmla="*/ 0 h 1193800"/>
                      <a:gd name="connsiteX1" fmla="*/ 691645 w 4088895"/>
                      <a:gd name="connsiteY1" fmla="*/ 184150 h 1193800"/>
                      <a:gd name="connsiteX2" fmla="*/ 1383795 w 4088895"/>
                      <a:gd name="connsiteY2" fmla="*/ 387350 h 1193800"/>
                      <a:gd name="connsiteX3" fmla="*/ 2044195 w 4088895"/>
                      <a:gd name="connsiteY3" fmla="*/ 546100 h 1193800"/>
                      <a:gd name="connsiteX4" fmla="*/ 2698245 w 4088895"/>
                      <a:gd name="connsiteY4" fmla="*/ 406400 h 1193800"/>
                      <a:gd name="connsiteX5" fmla="*/ 3364995 w 4088895"/>
                      <a:gd name="connsiteY5" fmla="*/ 196850 h 1193800"/>
                      <a:gd name="connsiteX6" fmla="*/ 4076195 w 4088895"/>
                      <a:gd name="connsiteY6" fmla="*/ 0 h 1193800"/>
                      <a:gd name="connsiteX7" fmla="*/ 4088895 w 4088895"/>
                      <a:gd name="connsiteY7" fmla="*/ 1193800 h 1193800"/>
                      <a:gd name="connsiteX8" fmla="*/ 3390395 w 4088895"/>
                      <a:gd name="connsiteY8" fmla="*/ 990600 h 1193800"/>
                      <a:gd name="connsiteX9" fmla="*/ 2704595 w 4088895"/>
                      <a:gd name="connsiteY9" fmla="*/ 781050 h 1193800"/>
                      <a:gd name="connsiteX10" fmla="*/ 2044195 w 4088895"/>
                      <a:gd name="connsiteY10" fmla="*/ 628650 h 1193800"/>
                      <a:gd name="connsiteX11" fmla="*/ 1377466 w 4088895"/>
                      <a:gd name="connsiteY11" fmla="*/ 779044 h 1193800"/>
                      <a:gd name="connsiteX12" fmla="*/ 717045 w 4088895"/>
                      <a:gd name="connsiteY12" fmla="*/ 984250 h 1193800"/>
                      <a:gd name="connsiteX13" fmla="*/ 69345 w 4088895"/>
                      <a:gd name="connsiteY13" fmla="*/ 1168400 h 1193800"/>
                      <a:gd name="connsiteX14" fmla="*/ 88395 w 4088895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46100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46100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9 w 4019549"/>
                      <a:gd name="connsiteY10" fmla="*/ 628650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25983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62353 w 4062853"/>
                      <a:gd name="connsiteY0" fmla="*/ 0 h 1216915"/>
                      <a:gd name="connsiteX1" fmla="*/ 665603 w 4062853"/>
                      <a:gd name="connsiteY1" fmla="*/ 184150 h 1216915"/>
                      <a:gd name="connsiteX2" fmla="*/ 1357753 w 4062853"/>
                      <a:gd name="connsiteY2" fmla="*/ 387350 h 1216915"/>
                      <a:gd name="connsiteX3" fmla="*/ 2018153 w 4062853"/>
                      <a:gd name="connsiteY3" fmla="*/ 525983 h 1216915"/>
                      <a:gd name="connsiteX4" fmla="*/ 2672203 w 4062853"/>
                      <a:gd name="connsiteY4" fmla="*/ 406400 h 1216915"/>
                      <a:gd name="connsiteX5" fmla="*/ 3338953 w 4062853"/>
                      <a:gd name="connsiteY5" fmla="*/ 196850 h 1216915"/>
                      <a:gd name="connsiteX6" fmla="*/ 4050153 w 4062853"/>
                      <a:gd name="connsiteY6" fmla="*/ 0 h 1216915"/>
                      <a:gd name="connsiteX7" fmla="*/ 4062853 w 4062853"/>
                      <a:gd name="connsiteY7" fmla="*/ 1193800 h 1216915"/>
                      <a:gd name="connsiteX8" fmla="*/ 3364353 w 4062853"/>
                      <a:gd name="connsiteY8" fmla="*/ 990600 h 1216915"/>
                      <a:gd name="connsiteX9" fmla="*/ 2678553 w 4062853"/>
                      <a:gd name="connsiteY9" fmla="*/ 781050 h 1216915"/>
                      <a:gd name="connsiteX10" fmla="*/ 2018152 w 4062853"/>
                      <a:gd name="connsiteY10" fmla="*/ 648766 h 1216915"/>
                      <a:gd name="connsiteX11" fmla="*/ 1351424 w 4062853"/>
                      <a:gd name="connsiteY11" fmla="*/ 779044 h 1216915"/>
                      <a:gd name="connsiteX12" fmla="*/ 691003 w 4062853"/>
                      <a:gd name="connsiteY12" fmla="*/ 974194 h 1216915"/>
                      <a:gd name="connsiteX13" fmla="*/ 43303 w 4062853"/>
                      <a:gd name="connsiteY13" fmla="*/ 1168400 h 1216915"/>
                      <a:gd name="connsiteX14" fmla="*/ 62353 w 4062853"/>
                      <a:gd name="connsiteY14" fmla="*/ 0 h 1216915"/>
                      <a:gd name="connsiteX0" fmla="*/ 62353 w 4062853"/>
                      <a:gd name="connsiteY0" fmla="*/ 0 h 1193800"/>
                      <a:gd name="connsiteX1" fmla="*/ 665603 w 4062853"/>
                      <a:gd name="connsiteY1" fmla="*/ 184150 h 1193800"/>
                      <a:gd name="connsiteX2" fmla="*/ 1357753 w 4062853"/>
                      <a:gd name="connsiteY2" fmla="*/ 387350 h 1193800"/>
                      <a:gd name="connsiteX3" fmla="*/ 2018153 w 4062853"/>
                      <a:gd name="connsiteY3" fmla="*/ 525983 h 1193800"/>
                      <a:gd name="connsiteX4" fmla="*/ 2672203 w 4062853"/>
                      <a:gd name="connsiteY4" fmla="*/ 406400 h 1193800"/>
                      <a:gd name="connsiteX5" fmla="*/ 3338953 w 4062853"/>
                      <a:gd name="connsiteY5" fmla="*/ 196850 h 1193800"/>
                      <a:gd name="connsiteX6" fmla="*/ 4050153 w 4062853"/>
                      <a:gd name="connsiteY6" fmla="*/ 0 h 1193800"/>
                      <a:gd name="connsiteX7" fmla="*/ 4062853 w 4062853"/>
                      <a:gd name="connsiteY7" fmla="*/ 1193800 h 1193800"/>
                      <a:gd name="connsiteX8" fmla="*/ 3364353 w 4062853"/>
                      <a:gd name="connsiteY8" fmla="*/ 990600 h 1193800"/>
                      <a:gd name="connsiteX9" fmla="*/ 2678553 w 4062853"/>
                      <a:gd name="connsiteY9" fmla="*/ 781050 h 1193800"/>
                      <a:gd name="connsiteX10" fmla="*/ 2018152 w 4062853"/>
                      <a:gd name="connsiteY10" fmla="*/ 648766 h 1193800"/>
                      <a:gd name="connsiteX11" fmla="*/ 1351424 w 4062853"/>
                      <a:gd name="connsiteY11" fmla="*/ 779044 h 1193800"/>
                      <a:gd name="connsiteX12" fmla="*/ 691003 w 4062853"/>
                      <a:gd name="connsiteY12" fmla="*/ 974194 h 1193800"/>
                      <a:gd name="connsiteX13" fmla="*/ 43303 w 4062853"/>
                      <a:gd name="connsiteY13" fmla="*/ 1168400 h 1193800"/>
                      <a:gd name="connsiteX14" fmla="*/ 62353 w 4062853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74194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0 w 4019550"/>
                      <a:gd name="connsiteY0" fmla="*/ 0 h 1193800"/>
                      <a:gd name="connsiteX1" fmla="*/ 622300 w 4019550"/>
                      <a:gd name="connsiteY1" fmla="*/ 184150 h 1193800"/>
                      <a:gd name="connsiteX2" fmla="*/ 1314450 w 4019550"/>
                      <a:gd name="connsiteY2" fmla="*/ 387350 h 1193800"/>
                      <a:gd name="connsiteX3" fmla="*/ 2031525 w 4019550"/>
                      <a:gd name="connsiteY3" fmla="*/ 288947 h 1193800"/>
                      <a:gd name="connsiteX4" fmla="*/ 2628900 w 4019550"/>
                      <a:gd name="connsiteY4" fmla="*/ 406400 h 1193800"/>
                      <a:gd name="connsiteX5" fmla="*/ 3295650 w 4019550"/>
                      <a:gd name="connsiteY5" fmla="*/ 196850 h 1193800"/>
                      <a:gd name="connsiteX6" fmla="*/ 4006850 w 4019550"/>
                      <a:gd name="connsiteY6" fmla="*/ 0 h 1193800"/>
                      <a:gd name="connsiteX7" fmla="*/ 4019550 w 4019550"/>
                      <a:gd name="connsiteY7" fmla="*/ 1193800 h 1193800"/>
                      <a:gd name="connsiteX8" fmla="*/ 3321050 w 4019550"/>
                      <a:gd name="connsiteY8" fmla="*/ 990600 h 1193800"/>
                      <a:gd name="connsiteX9" fmla="*/ 2635250 w 4019550"/>
                      <a:gd name="connsiteY9" fmla="*/ 781050 h 1193800"/>
                      <a:gd name="connsiteX10" fmla="*/ 1974849 w 4019550"/>
                      <a:gd name="connsiteY10" fmla="*/ 648766 h 1193800"/>
                      <a:gd name="connsiteX11" fmla="*/ 1308121 w 4019550"/>
                      <a:gd name="connsiteY11" fmla="*/ 779044 h 1193800"/>
                      <a:gd name="connsiteX12" fmla="*/ 647700 w 4019550"/>
                      <a:gd name="connsiteY12" fmla="*/ 974194 h 1193800"/>
                      <a:gd name="connsiteX13" fmla="*/ 0 w 4019550"/>
                      <a:gd name="connsiteY13" fmla="*/ 1168400 h 1193800"/>
                      <a:gd name="connsiteX14" fmla="*/ 19050 w 4019550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295650 w 4019929"/>
                      <a:gd name="connsiteY5" fmla="*/ 196850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17941 w 4019929"/>
                      <a:gd name="connsiteY1" fmla="*/ 123813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25902 w 4019929"/>
                      <a:gd name="connsiteY12" fmla="*/ 1081938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17183 w 4011210"/>
                      <a:gd name="connsiteY12" fmla="*/ 1081938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4116"/>
                      <a:gd name="connsiteY0" fmla="*/ 4309 h 1207188"/>
                      <a:gd name="connsiteX1" fmla="*/ 609222 w 4014116"/>
                      <a:gd name="connsiteY1" fmla="*/ 132432 h 1207188"/>
                      <a:gd name="connsiteX2" fmla="*/ 1358046 w 4014116"/>
                      <a:gd name="connsiteY2" fmla="*/ 253747 h 1207188"/>
                      <a:gd name="connsiteX3" fmla="*/ 2022806 w 4014116"/>
                      <a:gd name="connsiteY3" fmla="*/ 297566 h 1207188"/>
                      <a:gd name="connsiteX4" fmla="*/ 2637620 w 4014116"/>
                      <a:gd name="connsiteY4" fmla="*/ 259868 h 1207188"/>
                      <a:gd name="connsiteX5" fmla="*/ 3435158 w 4014116"/>
                      <a:gd name="connsiteY5" fmla="*/ 123584 h 1207188"/>
                      <a:gd name="connsiteX6" fmla="*/ 4014116 w 4014116"/>
                      <a:gd name="connsiteY6" fmla="*/ 0 h 1207188"/>
                      <a:gd name="connsiteX7" fmla="*/ 4010831 w 4014116"/>
                      <a:gd name="connsiteY7" fmla="*/ 1202419 h 1207188"/>
                      <a:gd name="connsiteX8" fmla="*/ 3347208 w 4014116"/>
                      <a:gd name="connsiteY8" fmla="*/ 1068175 h 1207188"/>
                      <a:gd name="connsiteX9" fmla="*/ 2677394 w 4014116"/>
                      <a:gd name="connsiteY9" fmla="*/ 954876 h 1207188"/>
                      <a:gd name="connsiteX10" fmla="*/ 2014085 w 4014116"/>
                      <a:gd name="connsiteY10" fmla="*/ 907350 h 1207188"/>
                      <a:gd name="connsiteX11" fmla="*/ 1334279 w 4014116"/>
                      <a:gd name="connsiteY11" fmla="*/ 951433 h 1207188"/>
                      <a:gd name="connsiteX12" fmla="*/ 621543 w 4014116"/>
                      <a:gd name="connsiteY12" fmla="*/ 1073318 h 1207188"/>
                      <a:gd name="connsiteX13" fmla="*/ 0 w 4014116"/>
                      <a:gd name="connsiteY13" fmla="*/ 1207188 h 1207188"/>
                      <a:gd name="connsiteX14" fmla="*/ 1612 w 4014116"/>
                      <a:gd name="connsiteY14" fmla="*/ 4309 h 1207188"/>
                      <a:gd name="connsiteX0" fmla="*/ 1612 w 4014116"/>
                      <a:gd name="connsiteY0" fmla="*/ 4309 h 1207188"/>
                      <a:gd name="connsiteX1" fmla="*/ 609222 w 4014116"/>
                      <a:gd name="connsiteY1" fmla="*/ 132432 h 1207188"/>
                      <a:gd name="connsiteX2" fmla="*/ 1358046 w 4014116"/>
                      <a:gd name="connsiteY2" fmla="*/ 253747 h 1207188"/>
                      <a:gd name="connsiteX3" fmla="*/ 2022806 w 4014116"/>
                      <a:gd name="connsiteY3" fmla="*/ 297566 h 1207188"/>
                      <a:gd name="connsiteX4" fmla="*/ 2637620 w 4014116"/>
                      <a:gd name="connsiteY4" fmla="*/ 259868 h 1207188"/>
                      <a:gd name="connsiteX5" fmla="*/ 3435158 w 4014116"/>
                      <a:gd name="connsiteY5" fmla="*/ 123584 h 1207188"/>
                      <a:gd name="connsiteX6" fmla="*/ 4014116 w 4014116"/>
                      <a:gd name="connsiteY6" fmla="*/ 0 h 1207188"/>
                      <a:gd name="connsiteX7" fmla="*/ 4013532 w 4014116"/>
                      <a:gd name="connsiteY7" fmla="*/ 1195107 h 1207188"/>
                      <a:gd name="connsiteX8" fmla="*/ 3347208 w 4014116"/>
                      <a:gd name="connsiteY8" fmla="*/ 1068175 h 1207188"/>
                      <a:gd name="connsiteX9" fmla="*/ 2677394 w 4014116"/>
                      <a:gd name="connsiteY9" fmla="*/ 954876 h 1207188"/>
                      <a:gd name="connsiteX10" fmla="*/ 2014085 w 4014116"/>
                      <a:gd name="connsiteY10" fmla="*/ 907350 h 1207188"/>
                      <a:gd name="connsiteX11" fmla="*/ 1334279 w 4014116"/>
                      <a:gd name="connsiteY11" fmla="*/ 951433 h 1207188"/>
                      <a:gd name="connsiteX12" fmla="*/ 621543 w 4014116"/>
                      <a:gd name="connsiteY12" fmla="*/ 1073318 h 1207188"/>
                      <a:gd name="connsiteX13" fmla="*/ 0 w 4014116"/>
                      <a:gd name="connsiteY13" fmla="*/ 1207188 h 1207188"/>
                      <a:gd name="connsiteX14" fmla="*/ 1612 w 4014116"/>
                      <a:gd name="connsiteY14" fmla="*/ 4309 h 1207188"/>
                      <a:gd name="connsiteX0" fmla="*/ 1612 w 4013536"/>
                      <a:gd name="connsiteY0" fmla="*/ -5 h 1202874"/>
                      <a:gd name="connsiteX1" fmla="*/ 609222 w 4013536"/>
                      <a:gd name="connsiteY1" fmla="*/ 128118 h 1202874"/>
                      <a:gd name="connsiteX2" fmla="*/ 1358046 w 4013536"/>
                      <a:gd name="connsiteY2" fmla="*/ 249433 h 1202874"/>
                      <a:gd name="connsiteX3" fmla="*/ 2022806 w 4013536"/>
                      <a:gd name="connsiteY3" fmla="*/ 293252 h 1202874"/>
                      <a:gd name="connsiteX4" fmla="*/ 2637620 w 4013536"/>
                      <a:gd name="connsiteY4" fmla="*/ 255554 h 1202874"/>
                      <a:gd name="connsiteX5" fmla="*/ 3435158 w 4013536"/>
                      <a:gd name="connsiteY5" fmla="*/ 119270 h 1202874"/>
                      <a:gd name="connsiteX6" fmla="*/ 4011416 w 4013536"/>
                      <a:gd name="connsiteY6" fmla="*/ 2993 h 1202874"/>
                      <a:gd name="connsiteX7" fmla="*/ 4013532 w 4013536"/>
                      <a:gd name="connsiteY7" fmla="*/ 1190793 h 1202874"/>
                      <a:gd name="connsiteX8" fmla="*/ 3347208 w 4013536"/>
                      <a:gd name="connsiteY8" fmla="*/ 1063861 h 1202874"/>
                      <a:gd name="connsiteX9" fmla="*/ 2677394 w 4013536"/>
                      <a:gd name="connsiteY9" fmla="*/ 950562 h 1202874"/>
                      <a:gd name="connsiteX10" fmla="*/ 2014085 w 4013536"/>
                      <a:gd name="connsiteY10" fmla="*/ 903036 h 1202874"/>
                      <a:gd name="connsiteX11" fmla="*/ 1334279 w 4013536"/>
                      <a:gd name="connsiteY11" fmla="*/ 947119 h 1202874"/>
                      <a:gd name="connsiteX12" fmla="*/ 621543 w 4013536"/>
                      <a:gd name="connsiteY12" fmla="*/ 1069004 h 1202874"/>
                      <a:gd name="connsiteX13" fmla="*/ 0 w 4013536"/>
                      <a:gd name="connsiteY13" fmla="*/ 1202874 h 1202874"/>
                      <a:gd name="connsiteX14" fmla="*/ 1612 w 4013536"/>
                      <a:gd name="connsiteY14" fmla="*/ -5 h 1202874"/>
                      <a:gd name="connsiteX0" fmla="*/ 1612 w 4014881"/>
                      <a:gd name="connsiteY0" fmla="*/ -5 h 1249437"/>
                      <a:gd name="connsiteX1" fmla="*/ 609222 w 4014881"/>
                      <a:gd name="connsiteY1" fmla="*/ 128118 h 1249437"/>
                      <a:gd name="connsiteX2" fmla="*/ 1358046 w 4014881"/>
                      <a:gd name="connsiteY2" fmla="*/ 249433 h 1249437"/>
                      <a:gd name="connsiteX3" fmla="*/ 2022806 w 4014881"/>
                      <a:gd name="connsiteY3" fmla="*/ 293252 h 1249437"/>
                      <a:gd name="connsiteX4" fmla="*/ 2637620 w 4014881"/>
                      <a:gd name="connsiteY4" fmla="*/ 255554 h 1249437"/>
                      <a:gd name="connsiteX5" fmla="*/ 3435158 w 4014881"/>
                      <a:gd name="connsiteY5" fmla="*/ 119270 h 1249437"/>
                      <a:gd name="connsiteX6" fmla="*/ 4011416 w 4014881"/>
                      <a:gd name="connsiteY6" fmla="*/ 2993 h 1249437"/>
                      <a:gd name="connsiteX7" fmla="*/ 4014878 w 4014881"/>
                      <a:gd name="connsiteY7" fmla="*/ 1249440 h 1249437"/>
                      <a:gd name="connsiteX8" fmla="*/ 3347208 w 4014881"/>
                      <a:gd name="connsiteY8" fmla="*/ 1063861 h 1249437"/>
                      <a:gd name="connsiteX9" fmla="*/ 2677394 w 4014881"/>
                      <a:gd name="connsiteY9" fmla="*/ 950562 h 1249437"/>
                      <a:gd name="connsiteX10" fmla="*/ 2014085 w 4014881"/>
                      <a:gd name="connsiteY10" fmla="*/ 903036 h 1249437"/>
                      <a:gd name="connsiteX11" fmla="*/ 1334279 w 4014881"/>
                      <a:gd name="connsiteY11" fmla="*/ 947119 h 1249437"/>
                      <a:gd name="connsiteX12" fmla="*/ 621543 w 4014881"/>
                      <a:gd name="connsiteY12" fmla="*/ 1069004 h 1249437"/>
                      <a:gd name="connsiteX13" fmla="*/ 0 w 4014881"/>
                      <a:gd name="connsiteY13" fmla="*/ 1202874 h 1249437"/>
                      <a:gd name="connsiteX14" fmla="*/ 1612 w 4014881"/>
                      <a:gd name="connsiteY14" fmla="*/ -5 h 1249437"/>
                      <a:gd name="connsiteX0" fmla="*/ 884 w 4016845"/>
                      <a:gd name="connsiteY0" fmla="*/ -4 h 1366695"/>
                      <a:gd name="connsiteX1" fmla="*/ 611186 w 4016845"/>
                      <a:gd name="connsiteY1" fmla="*/ 245376 h 1366695"/>
                      <a:gd name="connsiteX2" fmla="*/ 1360010 w 4016845"/>
                      <a:gd name="connsiteY2" fmla="*/ 366691 h 1366695"/>
                      <a:gd name="connsiteX3" fmla="*/ 2024770 w 4016845"/>
                      <a:gd name="connsiteY3" fmla="*/ 410510 h 1366695"/>
                      <a:gd name="connsiteX4" fmla="*/ 2639584 w 4016845"/>
                      <a:gd name="connsiteY4" fmla="*/ 372812 h 1366695"/>
                      <a:gd name="connsiteX5" fmla="*/ 3437122 w 4016845"/>
                      <a:gd name="connsiteY5" fmla="*/ 236528 h 1366695"/>
                      <a:gd name="connsiteX6" fmla="*/ 4013380 w 4016845"/>
                      <a:gd name="connsiteY6" fmla="*/ 120251 h 1366695"/>
                      <a:gd name="connsiteX7" fmla="*/ 4016842 w 4016845"/>
                      <a:gd name="connsiteY7" fmla="*/ 1366698 h 1366695"/>
                      <a:gd name="connsiteX8" fmla="*/ 3349172 w 4016845"/>
                      <a:gd name="connsiteY8" fmla="*/ 1181119 h 1366695"/>
                      <a:gd name="connsiteX9" fmla="*/ 2679358 w 4016845"/>
                      <a:gd name="connsiteY9" fmla="*/ 1067820 h 1366695"/>
                      <a:gd name="connsiteX10" fmla="*/ 2016049 w 4016845"/>
                      <a:gd name="connsiteY10" fmla="*/ 1020294 h 1366695"/>
                      <a:gd name="connsiteX11" fmla="*/ 1336243 w 4016845"/>
                      <a:gd name="connsiteY11" fmla="*/ 1064377 h 1366695"/>
                      <a:gd name="connsiteX12" fmla="*/ 623507 w 4016845"/>
                      <a:gd name="connsiteY12" fmla="*/ 1186262 h 1366695"/>
                      <a:gd name="connsiteX13" fmla="*/ 1964 w 4016845"/>
                      <a:gd name="connsiteY13" fmla="*/ 1320132 h 1366695"/>
                      <a:gd name="connsiteX14" fmla="*/ 884 w 4016845"/>
                      <a:gd name="connsiteY14" fmla="*/ -4 h 1366695"/>
                      <a:gd name="connsiteX0" fmla="*/ 1620 w 4017581"/>
                      <a:gd name="connsiteY0" fmla="*/ -4 h 1366695"/>
                      <a:gd name="connsiteX1" fmla="*/ 611922 w 4017581"/>
                      <a:gd name="connsiteY1" fmla="*/ 245376 h 1366695"/>
                      <a:gd name="connsiteX2" fmla="*/ 1360746 w 4017581"/>
                      <a:gd name="connsiteY2" fmla="*/ 366691 h 1366695"/>
                      <a:gd name="connsiteX3" fmla="*/ 2025506 w 4017581"/>
                      <a:gd name="connsiteY3" fmla="*/ 410510 h 1366695"/>
                      <a:gd name="connsiteX4" fmla="*/ 2640320 w 4017581"/>
                      <a:gd name="connsiteY4" fmla="*/ 372812 h 1366695"/>
                      <a:gd name="connsiteX5" fmla="*/ 3437858 w 4017581"/>
                      <a:gd name="connsiteY5" fmla="*/ 236528 h 1366695"/>
                      <a:gd name="connsiteX6" fmla="*/ 4014116 w 4017581"/>
                      <a:gd name="connsiteY6" fmla="*/ 120251 h 1366695"/>
                      <a:gd name="connsiteX7" fmla="*/ 4017578 w 4017581"/>
                      <a:gd name="connsiteY7" fmla="*/ 1366698 h 1366695"/>
                      <a:gd name="connsiteX8" fmla="*/ 3349908 w 4017581"/>
                      <a:gd name="connsiteY8" fmla="*/ 1181119 h 1366695"/>
                      <a:gd name="connsiteX9" fmla="*/ 2680094 w 4017581"/>
                      <a:gd name="connsiteY9" fmla="*/ 1067820 h 1366695"/>
                      <a:gd name="connsiteX10" fmla="*/ 2016785 w 4017581"/>
                      <a:gd name="connsiteY10" fmla="*/ 1020294 h 1366695"/>
                      <a:gd name="connsiteX11" fmla="*/ 1336979 w 4017581"/>
                      <a:gd name="connsiteY11" fmla="*/ 1064377 h 1366695"/>
                      <a:gd name="connsiteX12" fmla="*/ 624243 w 4017581"/>
                      <a:gd name="connsiteY12" fmla="*/ 1186262 h 1366695"/>
                      <a:gd name="connsiteX13" fmla="*/ 0 w 4017581"/>
                      <a:gd name="connsiteY13" fmla="*/ 1327452 h 1366695"/>
                      <a:gd name="connsiteX14" fmla="*/ 1620 w 4017581"/>
                      <a:gd name="connsiteY14" fmla="*/ -4 h 1366695"/>
                      <a:gd name="connsiteX0" fmla="*/ 2293 w 4018254"/>
                      <a:gd name="connsiteY0" fmla="*/ -4 h 1366695"/>
                      <a:gd name="connsiteX1" fmla="*/ 612595 w 4018254"/>
                      <a:gd name="connsiteY1" fmla="*/ 245376 h 1366695"/>
                      <a:gd name="connsiteX2" fmla="*/ 1361419 w 4018254"/>
                      <a:gd name="connsiteY2" fmla="*/ 366691 h 1366695"/>
                      <a:gd name="connsiteX3" fmla="*/ 2026179 w 4018254"/>
                      <a:gd name="connsiteY3" fmla="*/ 410510 h 1366695"/>
                      <a:gd name="connsiteX4" fmla="*/ 2640993 w 4018254"/>
                      <a:gd name="connsiteY4" fmla="*/ 372812 h 1366695"/>
                      <a:gd name="connsiteX5" fmla="*/ 3438531 w 4018254"/>
                      <a:gd name="connsiteY5" fmla="*/ 236528 h 1366695"/>
                      <a:gd name="connsiteX6" fmla="*/ 4014789 w 4018254"/>
                      <a:gd name="connsiteY6" fmla="*/ 120251 h 1366695"/>
                      <a:gd name="connsiteX7" fmla="*/ 4018251 w 4018254"/>
                      <a:gd name="connsiteY7" fmla="*/ 1366698 h 1366695"/>
                      <a:gd name="connsiteX8" fmla="*/ 3350581 w 4018254"/>
                      <a:gd name="connsiteY8" fmla="*/ 1181119 h 1366695"/>
                      <a:gd name="connsiteX9" fmla="*/ 2680767 w 4018254"/>
                      <a:gd name="connsiteY9" fmla="*/ 1067820 h 1366695"/>
                      <a:gd name="connsiteX10" fmla="*/ 2017458 w 4018254"/>
                      <a:gd name="connsiteY10" fmla="*/ 1020294 h 1366695"/>
                      <a:gd name="connsiteX11" fmla="*/ 1337652 w 4018254"/>
                      <a:gd name="connsiteY11" fmla="*/ 1064377 h 1366695"/>
                      <a:gd name="connsiteX12" fmla="*/ 624916 w 4018254"/>
                      <a:gd name="connsiteY12" fmla="*/ 1186262 h 1366695"/>
                      <a:gd name="connsiteX13" fmla="*/ 0 w 4018254"/>
                      <a:gd name="connsiteY13" fmla="*/ 1298137 h 1366695"/>
                      <a:gd name="connsiteX14" fmla="*/ 2293 w 4018254"/>
                      <a:gd name="connsiteY14" fmla="*/ -4 h 1366695"/>
                      <a:gd name="connsiteX0" fmla="*/ 777 w 4016738"/>
                      <a:gd name="connsiteY0" fmla="*/ -4 h 1366695"/>
                      <a:gd name="connsiteX1" fmla="*/ 611079 w 4016738"/>
                      <a:gd name="connsiteY1" fmla="*/ 245376 h 1366695"/>
                      <a:gd name="connsiteX2" fmla="*/ 1359903 w 4016738"/>
                      <a:gd name="connsiteY2" fmla="*/ 366691 h 1366695"/>
                      <a:gd name="connsiteX3" fmla="*/ 2024663 w 4016738"/>
                      <a:gd name="connsiteY3" fmla="*/ 410510 h 1366695"/>
                      <a:gd name="connsiteX4" fmla="*/ 2639477 w 4016738"/>
                      <a:gd name="connsiteY4" fmla="*/ 372812 h 1366695"/>
                      <a:gd name="connsiteX5" fmla="*/ 3437015 w 4016738"/>
                      <a:gd name="connsiteY5" fmla="*/ 236528 h 1366695"/>
                      <a:gd name="connsiteX6" fmla="*/ 4013273 w 4016738"/>
                      <a:gd name="connsiteY6" fmla="*/ 120251 h 1366695"/>
                      <a:gd name="connsiteX7" fmla="*/ 4016735 w 4016738"/>
                      <a:gd name="connsiteY7" fmla="*/ 1366698 h 1366695"/>
                      <a:gd name="connsiteX8" fmla="*/ 3349065 w 4016738"/>
                      <a:gd name="connsiteY8" fmla="*/ 1181119 h 1366695"/>
                      <a:gd name="connsiteX9" fmla="*/ 2679251 w 4016738"/>
                      <a:gd name="connsiteY9" fmla="*/ 1067820 h 1366695"/>
                      <a:gd name="connsiteX10" fmla="*/ 2015942 w 4016738"/>
                      <a:gd name="connsiteY10" fmla="*/ 1020294 h 1366695"/>
                      <a:gd name="connsiteX11" fmla="*/ 1336136 w 4016738"/>
                      <a:gd name="connsiteY11" fmla="*/ 1064377 h 1366695"/>
                      <a:gd name="connsiteX12" fmla="*/ 623400 w 4016738"/>
                      <a:gd name="connsiteY12" fmla="*/ 1186262 h 1366695"/>
                      <a:gd name="connsiteX13" fmla="*/ 3212 w 4016738"/>
                      <a:gd name="connsiteY13" fmla="*/ 1254208 h 1366695"/>
                      <a:gd name="connsiteX14" fmla="*/ 777 w 4016738"/>
                      <a:gd name="connsiteY14" fmla="*/ -4 h 136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16738" h="1366695">
                        <a:moveTo>
                          <a:pt x="777" y="-4"/>
                        </a:moveTo>
                        <a:lnTo>
                          <a:pt x="611079" y="245376"/>
                        </a:lnTo>
                        <a:cubicBezTo>
                          <a:pt x="847324" y="289822"/>
                          <a:pt x="1124306" y="339169"/>
                          <a:pt x="1359903" y="366691"/>
                        </a:cubicBezTo>
                        <a:cubicBezTo>
                          <a:pt x="1595500" y="394213"/>
                          <a:pt x="1750367" y="413800"/>
                          <a:pt x="2024663" y="410510"/>
                        </a:cubicBezTo>
                        <a:cubicBezTo>
                          <a:pt x="2298959" y="407220"/>
                          <a:pt x="2435330" y="397979"/>
                          <a:pt x="2639477" y="372812"/>
                        </a:cubicBezTo>
                        <a:cubicBezTo>
                          <a:pt x="2918402" y="331694"/>
                          <a:pt x="3162450" y="293449"/>
                          <a:pt x="3437015" y="236528"/>
                        </a:cubicBezTo>
                        <a:lnTo>
                          <a:pt x="4013273" y="120251"/>
                        </a:lnTo>
                        <a:cubicBezTo>
                          <a:pt x="4013147" y="518184"/>
                          <a:pt x="4016861" y="968765"/>
                          <a:pt x="4016735" y="1366698"/>
                        </a:cubicBezTo>
                        <a:cubicBezTo>
                          <a:pt x="3795527" y="1321950"/>
                          <a:pt x="3570273" y="1225867"/>
                          <a:pt x="3349065" y="1181119"/>
                        </a:cubicBezTo>
                        <a:cubicBezTo>
                          <a:pt x="3079112" y="1125256"/>
                          <a:pt x="2901438" y="1094624"/>
                          <a:pt x="2679251" y="1067820"/>
                        </a:cubicBezTo>
                        <a:cubicBezTo>
                          <a:pt x="2457064" y="1041016"/>
                          <a:pt x="2239794" y="1020868"/>
                          <a:pt x="2015942" y="1020294"/>
                        </a:cubicBezTo>
                        <a:cubicBezTo>
                          <a:pt x="1792090" y="1019720"/>
                          <a:pt x="1492660" y="1042463"/>
                          <a:pt x="1336136" y="1064377"/>
                        </a:cubicBezTo>
                        <a:cubicBezTo>
                          <a:pt x="1179612" y="1086291"/>
                          <a:pt x="866125" y="1138609"/>
                          <a:pt x="623400" y="1186262"/>
                        </a:cubicBezTo>
                        <a:lnTo>
                          <a:pt x="3212" y="1254208"/>
                        </a:lnTo>
                        <a:cubicBezTo>
                          <a:pt x="6656" y="863305"/>
                          <a:pt x="-2667" y="390899"/>
                          <a:pt x="777" y="-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" name="Freihandform 531">
                    <a:extLst>
                      <a:ext uri="{FF2B5EF4-FFF2-40B4-BE49-F238E27FC236}">
                        <a16:creationId xmlns:a16="http://schemas.microsoft.com/office/drawing/2014/main" id="{C4D121FF-8239-44C0-B9A6-80594ACD70A2}"/>
                      </a:ext>
                    </a:extLst>
                  </p:cNvPr>
                  <p:cNvSpPr/>
                  <p:nvPr/>
                </p:nvSpPr>
                <p:spPr bwMode="auto">
                  <a:xfrm rot="420000">
                    <a:off x="2814502" y="2651643"/>
                    <a:ext cx="2139511" cy="62441"/>
                  </a:xfrm>
                  <a:custGeom>
                    <a:avLst/>
                    <a:gdLst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58564 h 1004542"/>
                      <a:gd name="connsiteX1" fmla="*/ 794238 w 4328738"/>
                      <a:gd name="connsiteY1" fmla="*/ 147464 h 1004542"/>
                      <a:gd name="connsiteX2" fmla="*/ 1473688 w 4328738"/>
                      <a:gd name="connsiteY2" fmla="*/ 210964 h 1004542"/>
                      <a:gd name="connsiteX3" fmla="*/ 2057888 w 4328738"/>
                      <a:gd name="connsiteY3" fmla="*/ 236364 h 1004542"/>
                      <a:gd name="connsiteX4" fmla="*/ 2756388 w 4328738"/>
                      <a:gd name="connsiteY4" fmla="*/ 223664 h 1004542"/>
                      <a:gd name="connsiteX5" fmla="*/ 3416788 w 4328738"/>
                      <a:gd name="connsiteY5" fmla="*/ 153814 h 1004542"/>
                      <a:gd name="connsiteX6" fmla="*/ 4127988 w 4328738"/>
                      <a:gd name="connsiteY6" fmla="*/ 77614 h 1004542"/>
                      <a:gd name="connsiteX7" fmla="*/ 4299438 w 4328738"/>
                      <a:gd name="connsiteY7" fmla="*/ 64914 h 1004542"/>
                      <a:gd name="connsiteX8" fmla="*/ 4318488 w 4328738"/>
                      <a:gd name="connsiteY8" fmla="*/ 953914 h 1004542"/>
                      <a:gd name="connsiteX9" fmla="*/ 4191488 w 4328738"/>
                      <a:gd name="connsiteY9" fmla="*/ 884064 h 1004542"/>
                      <a:gd name="connsiteX10" fmla="*/ 3416788 w 4328738"/>
                      <a:gd name="connsiteY10" fmla="*/ 795164 h 1004542"/>
                      <a:gd name="connsiteX11" fmla="*/ 2553188 w 4328738"/>
                      <a:gd name="connsiteY11" fmla="*/ 725314 h 1004542"/>
                      <a:gd name="connsiteX12" fmla="*/ 2172188 w 4328738"/>
                      <a:gd name="connsiteY12" fmla="*/ 718964 h 1004542"/>
                      <a:gd name="connsiteX13" fmla="*/ 1689588 w 4328738"/>
                      <a:gd name="connsiteY13" fmla="*/ 725314 h 1004542"/>
                      <a:gd name="connsiteX14" fmla="*/ 1168888 w 4328738"/>
                      <a:gd name="connsiteY14" fmla="*/ 763414 h 1004542"/>
                      <a:gd name="connsiteX15" fmla="*/ 641838 w 4328738"/>
                      <a:gd name="connsiteY15" fmla="*/ 814214 h 1004542"/>
                      <a:gd name="connsiteX16" fmla="*/ 146538 w 4328738"/>
                      <a:gd name="connsiteY16" fmla="*/ 877714 h 1004542"/>
                      <a:gd name="connsiteX17" fmla="*/ 25888 w 4328738"/>
                      <a:gd name="connsiteY17" fmla="*/ 896764 h 1004542"/>
                      <a:gd name="connsiteX18" fmla="*/ 6838 w 4328738"/>
                      <a:gd name="connsiteY18" fmla="*/ 20464 h 1004542"/>
                      <a:gd name="connsiteX19" fmla="*/ 95738 w 4328738"/>
                      <a:gd name="connsiteY19" fmla="*/ 58564 h 1004542"/>
                      <a:gd name="connsiteX0" fmla="*/ 91194 w 4324194"/>
                      <a:gd name="connsiteY0" fmla="*/ 58564 h 1004542"/>
                      <a:gd name="connsiteX1" fmla="*/ 789694 w 4324194"/>
                      <a:gd name="connsiteY1" fmla="*/ 147464 h 1004542"/>
                      <a:gd name="connsiteX2" fmla="*/ 1469144 w 4324194"/>
                      <a:gd name="connsiteY2" fmla="*/ 210964 h 1004542"/>
                      <a:gd name="connsiteX3" fmla="*/ 2053344 w 4324194"/>
                      <a:gd name="connsiteY3" fmla="*/ 236364 h 1004542"/>
                      <a:gd name="connsiteX4" fmla="*/ 2751844 w 4324194"/>
                      <a:gd name="connsiteY4" fmla="*/ 223664 h 1004542"/>
                      <a:gd name="connsiteX5" fmla="*/ 3412244 w 4324194"/>
                      <a:gd name="connsiteY5" fmla="*/ 153814 h 1004542"/>
                      <a:gd name="connsiteX6" fmla="*/ 4123444 w 4324194"/>
                      <a:gd name="connsiteY6" fmla="*/ 77614 h 1004542"/>
                      <a:gd name="connsiteX7" fmla="*/ 4294894 w 4324194"/>
                      <a:gd name="connsiteY7" fmla="*/ 64914 h 1004542"/>
                      <a:gd name="connsiteX8" fmla="*/ 4313944 w 4324194"/>
                      <a:gd name="connsiteY8" fmla="*/ 953914 h 1004542"/>
                      <a:gd name="connsiteX9" fmla="*/ 4186944 w 4324194"/>
                      <a:gd name="connsiteY9" fmla="*/ 884064 h 1004542"/>
                      <a:gd name="connsiteX10" fmla="*/ 3412244 w 4324194"/>
                      <a:gd name="connsiteY10" fmla="*/ 795164 h 1004542"/>
                      <a:gd name="connsiteX11" fmla="*/ 2548644 w 4324194"/>
                      <a:gd name="connsiteY11" fmla="*/ 725314 h 1004542"/>
                      <a:gd name="connsiteX12" fmla="*/ 2167644 w 4324194"/>
                      <a:gd name="connsiteY12" fmla="*/ 718964 h 1004542"/>
                      <a:gd name="connsiteX13" fmla="*/ 1685044 w 4324194"/>
                      <a:gd name="connsiteY13" fmla="*/ 725314 h 1004542"/>
                      <a:gd name="connsiteX14" fmla="*/ 1164344 w 4324194"/>
                      <a:gd name="connsiteY14" fmla="*/ 763414 h 1004542"/>
                      <a:gd name="connsiteX15" fmla="*/ 637294 w 4324194"/>
                      <a:gd name="connsiteY15" fmla="*/ 814214 h 1004542"/>
                      <a:gd name="connsiteX16" fmla="*/ 141994 w 4324194"/>
                      <a:gd name="connsiteY16" fmla="*/ 877714 h 1004542"/>
                      <a:gd name="connsiteX17" fmla="*/ 21344 w 4324194"/>
                      <a:gd name="connsiteY17" fmla="*/ 896764 h 1004542"/>
                      <a:gd name="connsiteX18" fmla="*/ 8644 w 4324194"/>
                      <a:gd name="connsiteY18" fmla="*/ 39514 h 1004542"/>
                      <a:gd name="connsiteX19" fmla="*/ 91194 w 4324194"/>
                      <a:gd name="connsiteY19" fmla="*/ 58564 h 1004542"/>
                      <a:gd name="connsiteX0" fmla="*/ 91194 w 4324194"/>
                      <a:gd name="connsiteY0" fmla="*/ 19050 h 965028"/>
                      <a:gd name="connsiteX1" fmla="*/ 789694 w 4324194"/>
                      <a:gd name="connsiteY1" fmla="*/ 107950 h 965028"/>
                      <a:gd name="connsiteX2" fmla="*/ 1469144 w 4324194"/>
                      <a:gd name="connsiteY2" fmla="*/ 171450 h 965028"/>
                      <a:gd name="connsiteX3" fmla="*/ 2053344 w 4324194"/>
                      <a:gd name="connsiteY3" fmla="*/ 196850 h 965028"/>
                      <a:gd name="connsiteX4" fmla="*/ 2751844 w 4324194"/>
                      <a:gd name="connsiteY4" fmla="*/ 184150 h 965028"/>
                      <a:gd name="connsiteX5" fmla="*/ 3412244 w 4324194"/>
                      <a:gd name="connsiteY5" fmla="*/ 114300 h 965028"/>
                      <a:gd name="connsiteX6" fmla="*/ 4123444 w 4324194"/>
                      <a:gd name="connsiteY6" fmla="*/ 38100 h 965028"/>
                      <a:gd name="connsiteX7" fmla="*/ 4294894 w 4324194"/>
                      <a:gd name="connsiteY7" fmla="*/ 25400 h 965028"/>
                      <a:gd name="connsiteX8" fmla="*/ 4313944 w 4324194"/>
                      <a:gd name="connsiteY8" fmla="*/ 914400 h 965028"/>
                      <a:gd name="connsiteX9" fmla="*/ 4186944 w 4324194"/>
                      <a:gd name="connsiteY9" fmla="*/ 844550 h 965028"/>
                      <a:gd name="connsiteX10" fmla="*/ 3412244 w 4324194"/>
                      <a:gd name="connsiteY10" fmla="*/ 755650 h 965028"/>
                      <a:gd name="connsiteX11" fmla="*/ 2548644 w 4324194"/>
                      <a:gd name="connsiteY11" fmla="*/ 685800 h 965028"/>
                      <a:gd name="connsiteX12" fmla="*/ 2167644 w 4324194"/>
                      <a:gd name="connsiteY12" fmla="*/ 679450 h 965028"/>
                      <a:gd name="connsiteX13" fmla="*/ 1685044 w 4324194"/>
                      <a:gd name="connsiteY13" fmla="*/ 685800 h 965028"/>
                      <a:gd name="connsiteX14" fmla="*/ 1164344 w 4324194"/>
                      <a:gd name="connsiteY14" fmla="*/ 723900 h 965028"/>
                      <a:gd name="connsiteX15" fmla="*/ 637294 w 4324194"/>
                      <a:gd name="connsiteY15" fmla="*/ 774700 h 965028"/>
                      <a:gd name="connsiteX16" fmla="*/ 141994 w 4324194"/>
                      <a:gd name="connsiteY16" fmla="*/ 838200 h 965028"/>
                      <a:gd name="connsiteX17" fmla="*/ 21344 w 4324194"/>
                      <a:gd name="connsiteY17" fmla="*/ 857250 h 965028"/>
                      <a:gd name="connsiteX18" fmla="*/ 8644 w 4324194"/>
                      <a:gd name="connsiteY18" fmla="*/ 0 h 965028"/>
                      <a:gd name="connsiteX19" fmla="*/ 91194 w 4324194"/>
                      <a:gd name="connsiteY19" fmla="*/ 19050 h 965028"/>
                      <a:gd name="connsiteX0" fmla="*/ 91194 w 4324194"/>
                      <a:gd name="connsiteY0" fmla="*/ 19050 h 914400"/>
                      <a:gd name="connsiteX1" fmla="*/ 789694 w 4324194"/>
                      <a:gd name="connsiteY1" fmla="*/ 107950 h 914400"/>
                      <a:gd name="connsiteX2" fmla="*/ 1469144 w 4324194"/>
                      <a:gd name="connsiteY2" fmla="*/ 171450 h 914400"/>
                      <a:gd name="connsiteX3" fmla="*/ 2053344 w 4324194"/>
                      <a:gd name="connsiteY3" fmla="*/ 196850 h 914400"/>
                      <a:gd name="connsiteX4" fmla="*/ 2751844 w 4324194"/>
                      <a:gd name="connsiteY4" fmla="*/ 184150 h 914400"/>
                      <a:gd name="connsiteX5" fmla="*/ 3412244 w 4324194"/>
                      <a:gd name="connsiteY5" fmla="*/ 114300 h 914400"/>
                      <a:gd name="connsiteX6" fmla="*/ 4123444 w 4324194"/>
                      <a:gd name="connsiteY6" fmla="*/ 38100 h 914400"/>
                      <a:gd name="connsiteX7" fmla="*/ 4294894 w 4324194"/>
                      <a:gd name="connsiteY7" fmla="*/ 25400 h 914400"/>
                      <a:gd name="connsiteX8" fmla="*/ 4313944 w 4324194"/>
                      <a:gd name="connsiteY8" fmla="*/ 914400 h 914400"/>
                      <a:gd name="connsiteX9" fmla="*/ 4186944 w 4324194"/>
                      <a:gd name="connsiteY9" fmla="*/ 844550 h 914400"/>
                      <a:gd name="connsiteX10" fmla="*/ 3412244 w 4324194"/>
                      <a:gd name="connsiteY10" fmla="*/ 755650 h 914400"/>
                      <a:gd name="connsiteX11" fmla="*/ 2548644 w 4324194"/>
                      <a:gd name="connsiteY11" fmla="*/ 685800 h 914400"/>
                      <a:gd name="connsiteX12" fmla="*/ 2167644 w 4324194"/>
                      <a:gd name="connsiteY12" fmla="*/ 679450 h 914400"/>
                      <a:gd name="connsiteX13" fmla="*/ 1685044 w 4324194"/>
                      <a:gd name="connsiteY13" fmla="*/ 685800 h 914400"/>
                      <a:gd name="connsiteX14" fmla="*/ 1164344 w 4324194"/>
                      <a:gd name="connsiteY14" fmla="*/ 723900 h 914400"/>
                      <a:gd name="connsiteX15" fmla="*/ 637294 w 4324194"/>
                      <a:gd name="connsiteY15" fmla="*/ 774700 h 914400"/>
                      <a:gd name="connsiteX16" fmla="*/ 141994 w 4324194"/>
                      <a:gd name="connsiteY16" fmla="*/ 838200 h 914400"/>
                      <a:gd name="connsiteX17" fmla="*/ 21344 w 4324194"/>
                      <a:gd name="connsiteY17" fmla="*/ 857250 h 914400"/>
                      <a:gd name="connsiteX18" fmla="*/ 8644 w 4324194"/>
                      <a:gd name="connsiteY18" fmla="*/ 0 h 914400"/>
                      <a:gd name="connsiteX19" fmla="*/ 91194 w 4324194"/>
                      <a:gd name="connsiteY19" fmla="*/ 19050 h 914400"/>
                      <a:gd name="connsiteX0" fmla="*/ 91194 w 4324194"/>
                      <a:gd name="connsiteY0" fmla="*/ 53479 h 910729"/>
                      <a:gd name="connsiteX1" fmla="*/ 789694 w 4324194"/>
                      <a:gd name="connsiteY1" fmla="*/ 142379 h 910729"/>
                      <a:gd name="connsiteX2" fmla="*/ 1469144 w 4324194"/>
                      <a:gd name="connsiteY2" fmla="*/ 205879 h 910729"/>
                      <a:gd name="connsiteX3" fmla="*/ 2053344 w 4324194"/>
                      <a:gd name="connsiteY3" fmla="*/ 231279 h 910729"/>
                      <a:gd name="connsiteX4" fmla="*/ 2751844 w 4324194"/>
                      <a:gd name="connsiteY4" fmla="*/ 218579 h 910729"/>
                      <a:gd name="connsiteX5" fmla="*/ 3412244 w 4324194"/>
                      <a:gd name="connsiteY5" fmla="*/ 148729 h 910729"/>
                      <a:gd name="connsiteX6" fmla="*/ 4123444 w 4324194"/>
                      <a:gd name="connsiteY6" fmla="*/ 72529 h 910729"/>
                      <a:gd name="connsiteX7" fmla="*/ 4294894 w 4324194"/>
                      <a:gd name="connsiteY7" fmla="*/ 59829 h 910729"/>
                      <a:gd name="connsiteX8" fmla="*/ 4313944 w 4324194"/>
                      <a:gd name="connsiteY8" fmla="*/ 910729 h 910729"/>
                      <a:gd name="connsiteX9" fmla="*/ 4186944 w 4324194"/>
                      <a:gd name="connsiteY9" fmla="*/ 878979 h 910729"/>
                      <a:gd name="connsiteX10" fmla="*/ 3412244 w 4324194"/>
                      <a:gd name="connsiteY10" fmla="*/ 790079 h 910729"/>
                      <a:gd name="connsiteX11" fmla="*/ 2548644 w 4324194"/>
                      <a:gd name="connsiteY11" fmla="*/ 720229 h 910729"/>
                      <a:gd name="connsiteX12" fmla="*/ 2167644 w 4324194"/>
                      <a:gd name="connsiteY12" fmla="*/ 713879 h 910729"/>
                      <a:gd name="connsiteX13" fmla="*/ 1685044 w 4324194"/>
                      <a:gd name="connsiteY13" fmla="*/ 720229 h 910729"/>
                      <a:gd name="connsiteX14" fmla="*/ 1164344 w 4324194"/>
                      <a:gd name="connsiteY14" fmla="*/ 758329 h 910729"/>
                      <a:gd name="connsiteX15" fmla="*/ 637294 w 4324194"/>
                      <a:gd name="connsiteY15" fmla="*/ 809129 h 910729"/>
                      <a:gd name="connsiteX16" fmla="*/ 141994 w 4324194"/>
                      <a:gd name="connsiteY16" fmla="*/ 872629 h 910729"/>
                      <a:gd name="connsiteX17" fmla="*/ 21344 w 4324194"/>
                      <a:gd name="connsiteY17" fmla="*/ 891679 h 910729"/>
                      <a:gd name="connsiteX18" fmla="*/ 8644 w 4324194"/>
                      <a:gd name="connsiteY18" fmla="*/ 34429 h 910729"/>
                      <a:gd name="connsiteX19" fmla="*/ 91194 w 4324194"/>
                      <a:gd name="connsiteY19" fmla="*/ 53479 h 910729"/>
                      <a:gd name="connsiteX0" fmla="*/ 91194 w 4324194"/>
                      <a:gd name="connsiteY0" fmla="*/ 19050 h 876300"/>
                      <a:gd name="connsiteX1" fmla="*/ 789694 w 4324194"/>
                      <a:gd name="connsiteY1" fmla="*/ 107950 h 876300"/>
                      <a:gd name="connsiteX2" fmla="*/ 1469144 w 4324194"/>
                      <a:gd name="connsiteY2" fmla="*/ 171450 h 876300"/>
                      <a:gd name="connsiteX3" fmla="*/ 2053344 w 4324194"/>
                      <a:gd name="connsiteY3" fmla="*/ 196850 h 876300"/>
                      <a:gd name="connsiteX4" fmla="*/ 2751844 w 4324194"/>
                      <a:gd name="connsiteY4" fmla="*/ 184150 h 876300"/>
                      <a:gd name="connsiteX5" fmla="*/ 3412244 w 4324194"/>
                      <a:gd name="connsiteY5" fmla="*/ 114300 h 876300"/>
                      <a:gd name="connsiteX6" fmla="*/ 4123444 w 4324194"/>
                      <a:gd name="connsiteY6" fmla="*/ 38100 h 876300"/>
                      <a:gd name="connsiteX7" fmla="*/ 4294894 w 4324194"/>
                      <a:gd name="connsiteY7" fmla="*/ 25400 h 876300"/>
                      <a:gd name="connsiteX8" fmla="*/ 4313944 w 4324194"/>
                      <a:gd name="connsiteY8" fmla="*/ 876300 h 876300"/>
                      <a:gd name="connsiteX9" fmla="*/ 4186944 w 4324194"/>
                      <a:gd name="connsiteY9" fmla="*/ 844550 h 876300"/>
                      <a:gd name="connsiteX10" fmla="*/ 3412244 w 4324194"/>
                      <a:gd name="connsiteY10" fmla="*/ 755650 h 876300"/>
                      <a:gd name="connsiteX11" fmla="*/ 2548644 w 4324194"/>
                      <a:gd name="connsiteY11" fmla="*/ 685800 h 876300"/>
                      <a:gd name="connsiteX12" fmla="*/ 2167644 w 4324194"/>
                      <a:gd name="connsiteY12" fmla="*/ 679450 h 876300"/>
                      <a:gd name="connsiteX13" fmla="*/ 1685044 w 4324194"/>
                      <a:gd name="connsiteY13" fmla="*/ 685800 h 876300"/>
                      <a:gd name="connsiteX14" fmla="*/ 1164344 w 4324194"/>
                      <a:gd name="connsiteY14" fmla="*/ 723900 h 876300"/>
                      <a:gd name="connsiteX15" fmla="*/ 637294 w 4324194"/>
                      <a:gd name="connsiteY15" fmla="*/ 774700 h 876300"/>
                      <a:gd name="connsiteX16" fmla="*/ 141994 w 4324194"/>
                      <a:gd name="connsiteY16" fmla="*/ 838200 h 876300"/>
                      <a:gd name="connsiteX17" fmla="*/ 21344 w 4324194"/>
                      <a:gd name="connsiteY17" fmla="*/ 857250 h 876300"/>
                      <a:gd name="connsiteX18" fmla="*/ 8644 w 4324194"/>
                      <a:gd name="connsiteY18" fmla="*/ 0 h 876300"/>
                      <a:gd name="connsiteX19" fmla="*/ 91194 w 432419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3344 w 4313944"/>
                      <a:gd name="connsiteY3" fmla="*/ 19685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9694 w 4313944"/>
                      <a:gd name="connsiteY3" fmla="*/ 35560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106252 w 4329002"/>
                      <a:gd name="connsiteY0" fmla="*/ 171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06252 w 4329002"/>
                      <a:gd name="connsiteY19" fmla="*/ 171450 h 1028700"/>
                      <a:gd name="connsiteX0" fmla="*/ 182452 w 4329002"/>
                      <a:gd name="connsiteY0" fmla="*/ 44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82452 w 4329002"/>
                      <a:gd name="connsiteY19" fmla="*/ 44450 h 102870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3556 w 4335506"/>
                      <a:gd name="connsiteY16" fmla="*/ 9906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40156 w 4335506"/>
                      <a:gd name="connsiteY5" fmla="*/ 3175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906"/>
                      <a:gd name="connsiteY0" fmla="*/ 44450 h 1174750"/>
                      <a:gd name="connsiteX1" fmla="*/ 811256 w 4335906"/>
                      <a:gd name="connsiteY1" fmla="*/ 260350 h 1174750"/>
                      <a:gd name="connsiteX2" fmla="*/ 1484356 w 4335906"/>
                      <a:gd name="connsiteY2" fmla="*/ 450850 h 1174750"/>
                      <a:gd name="connsiteX3" fmla="*/ 2081256 w 4335906"/>
                      <a:gd name="connsiteY3" fmla="*/ 508000 h 1174750"/>
                      <a:gd name="connsiteX4" fmla="*/ 2792456 w 4335906"/>
                      <a:gd name="connsiteY4" fmla="*/ 406400 h 1174750"/>
                      <a:gd name="connsiteX5" fmla="*/ 3440156 w 4335906"/>
                      <a:gd name="connsiteY5" fmla="*/ 317500 h 1174750"/>
                      <a:gd name="connsiteX6" fmla="*/ 4138656 w 4335906"/>
                      <a:gd name="connsiteY6" fmla="*/ 50800 h 1174750"/>
                      <a:gd name="connsiteX7" fmla="*/ 4316456 w 4335906"/>
                      <a:gd name="connsiteY7" fmla="*/ 177800 h 1174750"/>
                      <a:gd name="connsiteX8" fmla="*/ 4335506 w 4335906"/>
                      <a:gd name="connsiteY8" fmla="*/ 1028700 h 1174750"/>
                      <a:gd name="connsiteX9" fmla="*/ 4208506 w 4335906"/>
                      <a:gd name="connsiteY9" fmla="*/ 996950 h 1174750"/>
                      <a:gd name="connsiteX10" fmla="*/ 3433806 w 4335906"/>
                      <a:gd name="connsiteY10" fmla="*/ 908050 h 1174750"/>
                      <a:gd name="connsiteX11" fmla="*/ 2570206 w 4335906"/>
                      <a:gd name="connsiteY11" fmla="*/ 838200 h 1174750"/>
                      <a:gd name="connsiteX12" fmla="*/ 2093956 w 4335906"/>
                      <a:gd name="connsiteY12" fmla="*/ 654050 h 1174750"/>
                      <a:gd name="connsiteX13" fmla="*/ 1789156 w 4335906"/>
                      <a:gd name="connsiteY13" fmla="*/ 876300 h 1174750"/>
                      <a:gd name="connsiteX14" fmla="*/ 1281156 w 4335906"/>
                      <a:gd name="connsiteY14" fmla="*/ 977900 h 1174750"/>
                      <a:gd name="connsiteX15" fmla="*/ 684256 w 4335906"/>
                      <a:gd name="connsiteY15" fmla="*/ 1041400 h 1174750"/>
                      <a:gd name="connsiteX16" fmla="*/ 169906 w 4335906"/>
                      <a:gd name="connsiteY16" fmla="*/ 1130300 h 1174750"/>
                      <a:gd name="connsiteX17" fmla="*/ 17506 w 4335906"/>
                      <a:gd name="connsiteY17" fmla="*/ 1174750 h 1174750"/>
                      <a:gd name="connsiteX18" fmla="*/ 11156 w 4335906"/>
                      <a:gd name="connsiteY18" fmla="*/ 0 h 1174750"/>
                      <a:gd name="connsiteX19" fmla="*/ 188956 w 4335906"/>
                      <a:gd name="connsiteY19" fmla="*/ 44450 h 1174750"/>
                      <a:gd name="connsiteX0" fmla="*/ 188956 w 4340457"/>
                      <a:gd name="connsiteY0" fmla="*/ 51052 h 1181352"/>
                      <a:gd name="connsiteX1" fmla="*/ 811256 w 4340457"/>
                      <a:gd name="connsiteY1" fmla="*/ 266952 h 1181352"/>
                      <a:gd name="connsiteX2" fmla="*/ 1484356 w 4340457"/>
                      <a:gd name="connsiteY2" fmla="*/ 457452 h 1181352"/>
                      <a:gd name="connsiteX3" fmla="*/ 2081256 w 4340457"/>
                      <a:gd name="connsiteY3" fmla="*/ 514602 h 1181352"/>
                      <a:gd name="connsiteX4" fmla="*/ 2792456 w 4340457"/>
                      <a:gd name="connsiteY4" fmla="*/ 413002 h 1181352"/>
                      <a:gd name="connsiteX5" fmla="*/ 3440156 w 4340457"/>
                      <a:gd name="connsiteY5" fmla="*/ 324102 h 1181352"/>
                      <a:gd name="connsiteX6" fmla="*/ 4138656 w 4340457"/>
                      <a:gd name="connsiteY6" fmla="*/ 57402 h 1181352"/>
                      <a:gd name="connsiteX7" fmla="*/ 4297406 w 4340457"/>
                      <a:gd name="connsiteY7" fmla="*/ 95502 h 1181352"/>
                      <a:gd name="connsiteX8" fmla="*/ 4335506 w 4340457"/>
                      <a:gd name="connsiteY8" fmla="*/ 1035302 h 1181352"/>
                      <a:gd name="connsiteX9" fmla="*/ 4208506 w 4340457"/>
                      <a:gd name="connsiteY9" fmla="*/ 1003552 h 1181352"/>
                      <a:gd name="connsiteX10" fmla="*/ 3433806 w 4340457"/>
                      <a:gd name="connsiteY10" fmla="*/ 914652 h 1181352"/>
                      <a:gd name="connsiteX11" fmla="*/ 2570206 w 4340457"/>
                      <a:gd name="connsiteY11" fmla="*/ 844802 h 1181352"/>
                      <a:gd name="connsiteX12" fmla="*/ 2093956 w 4340457"/>
                      <a:gd name="connsiteY12" fmla="*/ 660652 h 1181352"/>
                      <a:gd name="connsiteX13" fmla="*/ 1789156 w 4340457"/>
                      <a:gd name="connsiteY13" fmla="*/ 882902 h 1181352"/>
                      <a:gd name="connsiteX14" fmla="*/ 1281156 w 4340457"/>
                      <a:gd name="connsiteY14" fmla="*/ 984502 h 1181352"/>
                      <a:gd name="connsiteX15" fmla="*/ 684256 w 4340457"/>
                      <a:gd name="connsiteY15" fmla="*/ 1048002 h 1181352"/>
                      <a:gd name="connsiteX16" fmla="*/ 169906 w 4340457"/>
                      <a:gd name="connsiteY16" fmla="*/ 1136902 h 1181352"/>
                      <a:gd name="connsiteX17" fmla="*/ 17506 w 4340457"/>
                      <a:gd name="connsiteY17" fmla="*/ 1181352 h 1181352"/>
                      <a:gd name="connsiteX18" fmla="*/ 11156 w 4340457"/>
                      <a:gd name="connsiteY18" fmla="*/ 6602 h 1181352"/>
                      <a:gd name="connsiteX19" fmla="*/ 188956 w 4340457"/>
                      <a:gd name="connsiteY19" fmla="*/ 51052 h 1181352"/>
                      <a:gd name="connsiteX0" fmla="*/ 188956 w 4341766"/>
                      <a:gd name="connsiteY0" fmla="*/ 51052 h 1187753"/>
                      <a:gd name="connsiteX1" fmla="*/ 811256 w 4341766"/>
                      <a:gd name="connsiteY1" fmla="*/ 266952 h 1187753"/>
                      <a:gd name="connsiteX2" fmla="*/ 1484356 w 4341766"/>
                      <a:gd name="connsiteY2" fmla="*/ 457452 h 1187753"/>
                      <a:gd name="connsiteX3" fmla="*/ 2081256 w 4341766"/>
                      <a:gd name="connsiteY3" fmla="*/ 514602 h 1187753"/>
                      <a:gd name="connsiteX4" fmla="*/ 2792456 w 4341766"/>
                      <a:gd name="connsiteY4" fmla="*/ 413002 h 1187753"/>
                      <a:gd name="connsiteX5" fmla="*/ 3440156 w 4341766"/>
                      <a:gd name="connsiteY5" fmla="*/ 324102 h 1187753"/>
                      <a:gd name="connsiteX6" fmla="*/ 4138656 w 4341766"/>
                      <a:gd name="connsiteY6" fmla="*/ 57402 h 1187753"/>
                      <a:gd name="connsiteX7" fmla="*/ 4297406 w 4341766"/>
                      <a:gd name="connsiteY7" fmla="*/ 95502 h 1187753"/>
                      <a:gd name="connsiteX8" fmla="*/ 4335506 w 4341766"/>
                      <a:gd name="connsiteY8" fmla="*/ 1035302 h 1187753"/>
                      <a:gd name="connsiteX9" fmla="*/ 4189456 w 4341766"/>
                      <a:gd name="connsiteY9" fmla="*/ 1175002 h 1187753"/>
                      <a:gd name="connsiteX10" fmla="*/ 3433806 w 4341766"/>
                      <a:gd name="connsiteY10" fmla="*/ 914652 h 1187753"/>
                      <a:gd name="connsiteX11" fmla="*/ 2570206 w 4341766"/>
                      <a:gd name="connsiteY11" fmla="*/ 844802 h 1187753"/>
                      <a:gd name="connsiteX12" fmla="*/ 2093956 w 4341766"/>
                      <a:gd name="connsiteY12" fmla="*/ 660652 h 1187753"/>
                      <a:gd name="connsiteX13" fmla="*/ 1789156 w 4341766"/>
                      <a:gd name="connsiteY13" fmla="*/ 882902 h 1187753"/>
                      <a:gd name="connsiteX14" fmla="*/ 1281156 w 4341766"/>
                      <a:gd name="connsiteY14" fmla="*/ 984502 h 1187753"/>
                      <a:gd name="connsiteX15" fmla="*/ 684256 w 4341766"/>
                      <a:gd name="connsiteY15" fmla="*/ 1048002 h 1187753"/>
                      <a:gd name="connsiteX16" fmla="*/ 169906 w 4341766"/>
                      <a:gd name="connsiteY16" fmla="*/ 1136902 h 1187753"/>
                      <a:gd name="connsiteX17" fmla="*/ 17506 w 4341766"/>
                      <a:gd name="connsiteY17" fmla="*/ 1181352 h 1187753"/>
                      <a:gd name="connsiteX18" fmla="*/ 11156 w 4341766"/>
                      <a:gd name="connsiteY18" fmla="*/ 6602 h 1187753"/>
                      <a:gd name="connsiteX19" fmla="*/ 188956 w 4341766"/>
                      <a:gd name="connsiteY19" fmla="*/ 51052 h 1187753"/>
                      <a:gd name="connsiteX0" fmla="*/ 188956 w 4341766"/>
                      <a:gd name="connsiteY0" fmla="*/ 60741 h 1275197"/>
                      <a:gd name="connsiteX1" fmla="*/ 811256 w 4341766"/>
                      <a:gd name="connsiteY1" fmla="*/ 276641 h 1275197"/>
                      <a:gd name="connsiteX2" fmla="*/ 1484356 w 4341766"/>
                      <a:gd name="connsiteY2" fmla="*/ 467141 h 1275197"/>
                      <a:gd name="connsiteX3" fmla="*/ 2081256 w 4341766"/>
                      <a:gd name="connsiteY3" fmla="*/ 524291 h 1275197"/>
                      <a:gd name="connsiteX4" fmla="*/ 2792456 w 4341766"/>
                      <a:gd name="connsiteY4" fmla="*/ 422691 h 1275197"/>
                      <a:gd name="connsiteX5" fmla="*/ 3440156 w 4341766"/>
                      <a:gd name="connsiteY5" fmla="*/ 333791 h 1275197"/>
                      <a:gd name="connsiteX6" fmla="*/ 4138656 w 4341766"/>
                      <a:gd name="connsiteY6" fmla="*/ 67091 h 1275197"/>
                      <a:gd name="connsiteX7" fmla="*/ 4297406 w 4341766"/>
                      <a:gd name="connsiteY7" fmla="*/ 105191 h 1275197"/>
                      <a:gd name="connsiteX8" fmla="*/ 4335506 w 4341766"/>
                      <a:gd name="connsiteY8" fmla="*/ 1184691 h 1275197"/>
                      <a:gd name="connsiteX9" fmla="*/ 4189456 w 4341766"/>
                      <a:gd name="connsiteY9" fmla="*/ 1184691 h 1275197"/>
                      <a:gd name="connsiteX10" fmla="*/ 3433806 w 4341766"/>
                      <a:gd name="connsiteY10" fmla="*/ 924341 h 1275197"/>
                      <a:gd name="connsiteX11" fmla="*/ 2570206 w 4341766"/>
                      <a:gd name="connsiteY11" fmla="*/ 854491 h 1275197"/>
                      <a:gd name="connsiteX12" fmla="*/ 2093956 w 4341766"/>
                      <a:gd name="connsiteY12" fmla="*/ 670341 h 1275197"/>
                      <a:gd name="connsiteX13" fmla="*/ 1789156 w 4341766"/>
                      <a:gd name="connsiteY13" fmla="*/ 892591 h 1275197"/>
                      <a:gd name="connsiteX14" fmla="*/ 1281156 w 4341766"/>
                      <a:gd name="connsiteY14" fmla="*/ 994191 h 1275197"/>
                      <a:gd name="connsiteX15" fmla="*/ 684256 w 4341766"/>
                      <a:gd name="connsiteY15" fmla="*/ 1057691 h 1275197"/>
                      <a:gd name="connsiteX16" fmla="*/ 169906 w 4341766"/>
                      <a:gd name="connsiteY16" fmla="*/ 1146591 h 1275197"/>
                      <a:gd name="connsiteX17" fmla="*/ 17506 w 4341766"/>
                      <a:gd name="connsiteY17" fmla="*/ 1191041 h 1275197"/>
                      <a:gd name="connsiteX18" fmla="*/ 11156 w 4341766"/>
                      <a:gd name="connsiteY18" fmla="*/ 16291 h 1275197"/>
                      <a:gd name="connsiteX19" fmla="*/ 188956 w 4341766"/>
                      <a:gd name="connsiteY19" fmla="*/ 60741 h 1275197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570206 w 4341766"/>
                      <a:gd name="connsiteY11" fmla="*/ 8496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592327 w 4341766"/>
                      <a:gd name="connsiteY14" fmla="*/ 720618 h 1224305"/>
                      <a:gd name="connsiteX15" fmla="*/ 1281156 w 4341766"/>
                      <a:gd name="connsiteY15" fmla="*/ 989324 h 1224305"/>
                      <a:gd name="connsiteX16" fmla="*/ 684256 w 4341766"/>
                      <a:gd name="connsiteY16" fmla="*/ 1052824 h 1224305"/>
                      <a:gd name="connsiteX17" fmla="*/ 169906 w 4341766"/>
                      <a:gd name="connsiteY17" fmla="*/ 1141724 h 1224305"/>
                      <a:gd name="connsiteX18" fmla="*/ 17506 w 4341766"/>
                      <a:gd name="connsiteY18" fmla="*/ 1186174 h 1224305"/>
                      <a:gd name="connsiteX19" fmla="*/ 11156 w 4341766"/>
                      <a:gd name="connsiteY19" fmla="*/ 11424 h 1224305"/>
                      <a:gd name="connsiteX20" fmla="*/ 188956 w 4341766"/>
                      <a:gd name="connsiteY20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592327 w 4341766"/>
                      <a:gd name="connsiteY13" fmla="*/ 720618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2606 w 4341766"/>
                      <a:gd name="connsiteY0" fmla="*/ 17949 h 1230830"/>
                      <a:gd name="connsiteX1" fmla="*/ 811256 w 4341766"/>
                      <a:gd name="connsiteY1" fmla="*/ 278299 h 1230830"/>
                      <a:gd name="connsiteX2" fmla="*/ 1484356 w 4341766"/>
                      <a:gd name="connsiteY2" fmla="*/ 468799 h 1230830"/>
                      <a:gd name="connsiteX3" fmla="*/ 2081256 w 4341766"/>
                      <a:gd name="connsiteY3" fmla="*/ 525949 h 1230830"/>
                      <a:gd name="connsiteX4" fmla="*/ 2792456 w 4341766"/>
                      <a:gd name="connsiteY4" fmla="*/ 424349 h 1230830"/>
                      <a:gd name="connsiteX5" fmla="*/ 3440156 w 4341766"/>
                      <a:gd name="connsiteY5" fmla="*/ 335449 h 1230830"/>
                      <a:gd name="connsiteX6" fmla="*/ 4138656 w 4341766"/>
                      <a:gd name="connsiteY6" fmla="*/ 68749 h 1230830"/>
                      <a:gd name="connsiteX7" fmla="*/ 4297406 w 4341766"/>
                      <a:gd name="connsiteY7" fmla="*/ 106849 h 1230830"/>
                      <a:gd name="connsiteX8" fmla="*/ 4335506 w 4341766"/>
                      <a:gd name="connsiteY8" fmla="*/ 1116499 h 1230830"/>
                      <a:gd name="connsiteX9" fmla="*/ 4189456 w 4341766"/>
                      <a:gd name="connsiteY9" fmla="*/ 1186349 h 1230830"/>
                      <a:gd name="connsiteX10" fmla="*/ 3433806 w 4341766"/>
                      <a:gd name="connsiteY10" fmla="*/ 925999 h 1230830"/>
                      <a:gd name="connsiteX11" fmla="*/ 2633706 w 4341766"/>
                      <a:gd name="connsiteY11" fmla="*/ 741849 h 1230830"/>
                      <a:gd name="connsiteX12" fmla="*/ 2093956 w 4341766"/>
                      <a:gd name="connsiteY12" fmla="*/ 671999 h 1230830"/>
                      <a:gd name="connsiteX13" fmla="*/ 1592327 w 4341766"/>
                      <a:gd name="connsiteY13" fmla="*/ 727143 h 1230830"/>
                      <a:gd name="connsiteX14" fmla="*/ 1281156 w 4341766"/>
                      <a:gd name="connsiteY14" fmla="*/ 995849 h 1230830"/>
                      <a:gd name="connsiteX15" fmla="*/ 684256 w 4341766"/>
                      <a:gd name="connsiteY15" fmla="*/ 1059349 h 1230830"/>
                      <a:gd name="connsiteX16" fmla="*/ 169906 w 4341766"/>
                      <a:gd name="connsiteY16" fmla="*/ 1148249 h 1230830"/>
                      <a:gd name="connsiteX17" fmla="*/ 17506 w 4341766"/>
                      <a:gd name="connsiteY17" fmla="*/ 1192699 h 1230830"/>
                      <a:gd name="connsiteX18" fmla="*/ 11156 w 4341766"/>
                      <a:gd name="connsiteY18" fmla="*/ 17949 h 1230830"/>
                      <a:gd name="connsiteX19" fmla="*/ 182606 w 4341766"/>
                      <a:gd name="connsiteY19" fmla="*/ 17949 h 1230830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84356 w 4341766"/>
                      <a:gd name="connsiteY2" fmla="*/ 4655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59206 w 4341766"/>
                      <a:gd name="connsiteY5" fmla="*/ 21152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127"/>
                      <a:gd name="connsiteY0" fmla="*/ 31032 h 1243913"/>
                      <a:gd name="connsiteX1" fmla="*/ 836656 w 4341127"/>
                      <a:gd name="connsiteY1" fmla="*/ 246932 h 1243913"/>
                      <a:gd name="connsiteX2" fmla="*/ 1478006 w 4341127"/>
                      <a:gd name="connsiteY2" fmla="*/ 418382 h 1243913"/>
                      <a:gd name="connsiteX3" fmla="*/ 2132056 w 4341127"/>
                      <a:gd name="connsiteY3" fmla="*/ 564432 h 1243913"/>
                      <a:gd name="connsiteX4" fmla="*/ 2792456 w 4341127"/>
                      <a:gd name="connsiteY4" fmla="*/ 437432 h 1243913"/>
                      <a:gd name="connsiteX5" fmla="*/ 3459206 w 4341127"/>
                      <a:gd name="connsiteY5" fmla="*/ 227882 h 1243913"/>
                      <a:gd name="connsiteX6" fmla="*/ 4170406 w 4341127"/>
                      <a:gd name="connsiteY6" fmla="*/ 31032 h 1243913"/>
                      <a:gd name="connsiteX7" fmla="*/ 4297406 w 4341127"/>
                      <a:gd name="connsiteY7" fmla="*/ 119932 h 1243913"/>
                      <a:gd name="connsiteX8" fmla="*/ 4335506 w 4341127"/>
                      <a:gd name="connsiteY8" fmla="*/ 1129582 h 1243913"/>
                      <a:gd name="connsiteX9" fmla="*/ 4189456 w 4341127"/>
                      <a:gd name="connsiteY9" fmla="*/ 1199432 h 1243913"/>
                      <a:gd name="connsiteX10" fmla="*/ 3433806 w 4341127"/>
                      <a:gd name="connsiteY10" fmla="*/ 939082 h 1243913"/>
                      <a:gd name="connsiteX11" fmla="*/ 2633706 w 4341127"/>
                      <a:gd name="connsiteY11" fmla="*/ 754932 h 1243913"/>
                      <a:gd name="connsiteX12" fmla="*/ 2093956 w 4341127"/>
                      <a:gd name="connsiteY12" fmla="*/ 685082 h 1243913"/>
                      <a:gd name="connsiteX13" fmla="*/ 1592327 w 4341127"/>
                      <a:gd name="connsiteY13" fmla="*/ 740226 h 1243913"/>
                      <a:gd name="connsiteX14" fmla="*/ 1281156 w 4341127"/>
                      <a:gd name="connsiteY14" fmla="*/ 1008932 h 1243913"/>
                      <a:gd name="connsiteX15" fmla="*/ 684256 w 4341127"/>
                      <a:gd name="connsiteY15" fmla="*/ 1072432 h 1243913"/>
                      <a:gd name="connsiteX16" fmla="*/ 169906 w 4341127"/>
                      <a:gd name="connsiteY16" fmla="*/ 1161332 h 1243913"/>
                      <a:gd name="connsiteX17" fmla="*/ 17506 w 4341127"/>
                      <a:gd name="connsiteY17" fmla="*/ 1205782 h 1243913"/>
                      <a:gd name="connsiteX18" fmla="*/ 11156 w 4341127"/>
                      <a:gd name="connsiteY18" fmla="*/ 31032 h 1243913"/>
                      <a:gd name="connsiteX19" fmla="*/ 182606 w 4341127"/>
                      <a:gd name="connsiteY19" fmla="*/ 31032 h 1243913"/>
                      <a:gd name="connsiteX0" fmla="*/ 182606 w 4341551"/>
                      <a:gd name="connsiteY0" fmla="*/ 31032 h 1258824"/>
                      <a:gd name="connsiteX1" fmla="*/ 836656 w 4341551"/>
                      <a:gd name="connsiteY1" fmla="*/ 246932 h 1258824"/>
                      <a:gd name="connsiteX2" fmla="*/ 1478006 w 4341551"/>
                      <a:gd name="connsiteY2" fmla="*/ 418382 h 1258824"/>
                      <a:gd name="connsiteX3" fmla="*/ 2132056 w 4341551"/>
                      <a:gd name="connsiteY3" fmla="*/ 564432 h 1258824"/>
                      <a:gd name="connsiteX4" fmla="*/ 2792456 w 4341551"/>
                      <a:gd name="connsiteY4" fmla="*/ 437432 h 1258824"/>
                      <a:gd name="connsiteX5" fmla="*/ 3459206 w 4341551"/>
                      <a:gd name="connsiteY5" fmla="*/ 227882 h 1258824"/>
                      <a:gd name="connsiteX6" fmla="*/ 4170406 w 4341551"/>
                      <a:gd name="connsiteY6" fmla="*/ 31032 h 1258824"/>
                      <a:gd name="connsiteX7" fmla="*/ 4297406 w 4341551"/>
                      <a:gd name="connsiteY7" fmla="*/ 119932 h 1258824"/>
                      <a:gd name="connsiteX8" fmla="*/ 4335506 w 4341551"/>
                      <a:gd name="connsiteY8" fmla="*/ 1129582 h 1258824"/>
                      <a:gd name="connsiteX9" fmla="*/ 4183106 w 4341551"/>
                      <a:gd name="connsiteY9" fmla="*/ 1224832 h 1258824"/>
                      <a:gd name="connsiteX10" fmla="*/ 3433806 w 4341551"/>
                      <a:gd name="connsiteY10" fmla="*/ 939082 h 1258824"/>
                      <a:gd name="connsiteX11" fmla="*/ 2633706 w 4341551"/>
                      <a:gd name="connsiteY11" fmla="*/ 754932 h 1258824"/>
                      <a:gd name="connsiteX12" fmla="*/ 2093956 w 4341551"/>
                      <a:gd name="connsiteY12" fmla="*/ 685082 h 1258824"/>
                      <a:gd name="connsiteX13" fmla="*/ 1592327 w 4341551"/>
                      <a:gd name="connsiteY13" fmla="*/ 740226 h 1258824"/>
                      <a:gd name="connsiteX14" fmla="*/ 1281156 w 4341551"/>
                      <a:gd name="connsiteY14" fmla="*/ 1008932 h 1258824"/>
                      <a:gd name="connsiteX15" fmla="*/ 684256 w 4341551"/>
                      <a:gd name="connsiteY15" fmla="*/ 1072432 h 1258824"/>
                      <a:gd name="connsiteX16" fmla="*/ 169906 w 4341551"/>
                      <a:gd name="connsiteY16" fmla="*/ 1161332 h 1258824"/>
                      <a:gd name="connsiteX17" fmla="*/ 17506 w 4341551"/>
                      <a:gd name="connsiteY17" fmla="*/ 1205782 h 1258824"/>
                      <a:gd name="connsiteX18" fmla="*/ 11156 w 4341551"/>
                      <a:gd name="connsiteY18" fmla="*/ 31032 h 1258824"/>
                      <a:gd name="connsiteX19" fmla="*/ 182606 w 4341551"/>
                      <a:gd name="connsiteY19" fmla="*/ 31032 h 125882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633706 w 4341551"/>
                      <a:gd name="connsiteY11" fmla="*/ 75493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57456 w 4341551"/>
                      <a:gd name="connsiteY12" fmla="*/ 6660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406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3743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811256 w 4341551"/>
                      <a:gd name="connsiteY14" fmla="*/ 10152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299489"/>
                      <a:gd name="connsiteY0" fmla="*/ 36913 h 1273906"/>
                      <a:gd name="connsiteX1" fmla="*/ 785856 w 4299489"/>
                      <a:gd name="connsiteY1" fmla="*/ 221063 h 1273906"/>
                      <a:gd name="connsiteX2" fmla="*/ 1478006 w 4299489"/>
                      <a:gd name="connsiteY2" fmla="*/ 424263 h 1273906"/>
                      <a:gd name="connsiteX3" fmla="*/ 2138406 w 4299489"/>
                      <a:gd name="connsiteY3" fmla="*/ 583013 h 1273906"/>
                      <a:gd name="connsiteX4" fmla="*/ 2792456 w 4299489"/>
                      <a:gd name="connsiteY4" fmla="*/ 443313 h 1273906"/>
                      <a:gd name="connsiteX5" fmla="*/ 3459206 w 4299489"/>
                      <a:gd name="connsiteY5" fmla="*/ 233763 h 1273906"/>
                      <a:gd name="connsiteX6" fmla="*/ 4170406 w 4299489"/>
                      <a:gd name="connsiteY6" fmla="*/ 36913 h 1273906"/>
                      <a:gd name="connsiteX7" fmla="*/ 4297406 w 4299489"/>
                      <a:gd name="connsiteY7" fmla="*/ 125813 h 1273906"/>
                      <a:gd name="connsiteX8" fmla="*/ 4183106 w 4299489"/>
                      <a:gd name="connsiteY8" fmla="*/ 1230713 h 1273906"/>
                      <a:gd name="connsiteX9" fmla="*/ 3484606 w 4299489"/>
                      <a:gd name="connsiteY9" fmla="*/ 1027513 h 1273906"/>
                      <a:gd name="connsiteX10" fmla="*/ 2798806 w 4299489"/>
                      <a:gd name="connsiteY10" fmla="*/ 817963 h 1273906"/>
                      <a:gd name="connsiteX11" fmla="*/ 2138406 w 4299489"/>
                      <a:gd name="connsiteY11" fmla="*/ 665563 h 1273906"/>
                      <a:gd name="connsiteX12" fmla="*/ 1471677 w 4299489"/>
                      <a:gd name="connsiteY12" fmla="*/ 815957 h 1273906"/>
                      <a:gd name="connsiteX13" fmla="*/ 811256 w 4299489"/>
                      <a:gd name="connsiteY13" fmla="*/ 1021163 h 1273906"/>
                      <a:gd name="connsiteX14" fmla="*/ 163556 w 4299489"/>
                      <a:gd name="connsiteY14" fmla="*/ 1205313 h 1273906"/>
                      <a:gd name="connsiteX15" fmla="*/ 17506 w 4299489"/>
                      <a:gd name="connsiteY15" fmla="*/ 1211663 h 1273906"/>
                      <a:gd name="connsiteX16" fmla="*/ 11156 w 4299489"/>
                      <a:gd name="connsiteY16" fmla="*/ 36913 h 1273906"/>
                      <a:gd name="connsiteX17" fmla="*/ 182606 w 4299489"/>
                      <a:gd name="connsiteY17" fmla="*/ 36913 h 1273906"/>
                      <a:gd name="connsiteX0" fmla="*/ 182606 w 4265007"/>
                      <a:gd name="connsiteY0" fmla="*/ 12336 h 1255122"/>
                      <a:gd name="connsiteX1" fmla="*/ 785856 w 4265007"/>
                      <a:gd name="connsiteY1" fmla="*/ 196486 h 1255122"/>
                      <a:gd name="connsiteX2" fmla="*/ 1478006 w 4265007"/>
                      <a:gd name="connsiteY2" fmla="*/ 399686 h 1255122"/>
                      <a:gd name="connsiteX3" fmla="*/ 2138406 w 4265007"/>
                      <a:gd name="connsiteY3" fmla="*/ 558436 h 1255122"/>
                      <a:gd name="connsiteX4" fmla="*/ 2792456 w 4265007"/>
                      <a:gd name="connsiteY4" fmla="*/ 418736 h 1255122"/>
                      <a:gd name="connsiteX5" fmla="*/ 3459206 w 4265007"/>
                      <a:gd name="connsiteY5" fmla="*/ 209186 h 1255122"/>
                      <a:gd name="connsiteX6" fmla="*/ 4170406 w 4265007"/>
                      <a:gd name="connsiteY6" fmla="*/ 12336 h 1255122"/>
                      <a:gd name="connsiteX7" fmla="*/ 4183106 w 4265007"/>
                      <a:gd name="connsiteY7" fmla="*/ 1206136 h 1255122"/>
                      <a:gd name="connsiteX8" fmla="*/ 3484606 w 4265007"/>
                      <a:gd name="connsiteY8" fmla="*/ 1002936 h 1255122"/>
                      <a:gd name="connsiteX9" fmla="*/ 2798806 w 4265007"/>
                      <a:gd name="connsiteY9" fmla="*/ 793386 h 1255122"/>
                      <a:gd name="connsiteX10" fmla="*/ 2138406 w 4265007"/>
                      <a:gd name="connsiteY10" fmla="*/ 640986 h 1255122"/>
                      <a:gd name="connsiteX11" fmla="*/ 1471677 w 4265007"/>
                      <a:gd name="connsiteY11" fmla="*/ 791380 h 1255122"/>
                      <a:gd name="connsiteX12" fmla="*/ 811256 w 4265007"/>
                      <a:gd name="connsiteY12" fmla="*/ 996586 h 1255122"/>
                      <a:gd name="connsiteX13" fmla="*/ 163556 w 4265007"/>
                      <a:gd name="connsiteY13" fmla="*/ 1180736 h 1255122"/>
                      <a:gd name="connsiteX14" fmla="*/ 17506 w 4265007"/>
                      <a:gd name="connsiteY14" fmla="*/ 1187086 h 1255122"/>
                      <a:gd name="connsiteX15" fmla="*/ 11156 w 4265007"/>
                      <a:gd name="connsiteY15" fmla="*/ 12336 h 1255122"/>
                      <a:gd name="connsiteX16" fmla="*/ 182606 w 4265007"/>
                      <a:gd name="connsiteY16" fmla="*/ 12336 h 1255122"/>
                      <a:gd name="connsiteX0" fmla="*/ 182606 w 4183106"/>
                      <a:gd name="connsiteY0" fmla="*/ 12336 h 1255121"/>
                      <a:gd name="connsiteX1" fmla="*/ 785856 w 4183106"/>
                      <a:gd name="connsiteY1" fmla="*/ 196486 h 1255121"/>
                      <a:gd name="connsiteX2" fmla="*/ 1478006 w 4183106"/>
                      <a:gd name="connsiteY2" fmla="*/ 399686 h 1255121"/>
                      <a:gd name="connsiteX3" fmla="*/ 2138406 w 4183106"/>
                      <a:gd name="connsiteY3" fmla="*/ 558436 h 1255121"/>
                      <a:gd name="connsiteX4" fmla="*/ 2792456 w 4183106"/>
                      <a:gd name="connsiteY4" fmla="*/ 418736 h 1255121"/>
                      <a:gd name="connsiteX5" fmla="*/ 3459206 w 4183106"/>
                      <a:gd name="connsiteY5" fmla="*/ 209186 h 1255121"/>
                      <a:gd name="connsiteX6" fmla="*/ 4170406 w 4183106"/>
                      <a:gd name="connsiteY6" fmla="*/ 12336 h 1255121"/>
                      <a:gd name="connsiteX7" fmla="*/ 4183106 w 4183106"/>
                      <a:gd name="connsiteY7" fmla="*/ 1206136 h 1255121"/>
                      <a:gd name="connsiteX8" fmla="*/ 3484606 w 4183106"/>
                      <a:gd name="connsiteY8" fmla="*/ 1002936 h 1255121"/>
                      <a:gd name="connsiteX9" fmla="*/ 2798806 w 4183106"/>
                      <a:gd name="connsiteY9" fmla="*/ 793386 h 1255121"/>
                      <a:gd name="connsiteX10" fmla="*/ 2138406 w 4183106"/>
                      <a:gd name="connsiteY10" fmla="*/ 640986 h 1255121"/>
                      <a:gd name="connsiteX11" fmla="*/ 1471677 w 4183106"/>
                      <a:gd name="connsiteY11" fmla="*/ 791380 h 1255121"/>
                      <a:gd name="connsiteX12" fmla="*/ 811256 w 4183106"/>
                      <a:gd name="connsiteY12" fmla="*/ 996586 h 1255121"/>
                      <a:gd name="connsiteX13" fmla="*/ 163556 w 4183106"/>
                      <a:gd name="connsiteY13" fmla="*/ 1180736 h 1255121"/>
                      <a:gd name="connsiteX14" fmla="*/ 17506 w 4183106"/>
                      <a:gd name="connsiteY14" fmla="*/ 1187086 h 1255121"/>
                      <a:gd name="connsiteX15" fmla="*/ 11156 w 4183106"/>
                      <a:gd name="connsiteY15" fmla="*/ 12336 h 1255121"/>
                      <a:gd name="connsiteX16" fmla="*/ 182606 w 4183106"/>
                      <a:gd name="connsiteY16" fmla="*/ 12336 h 1255121"/>
                      <a:gd name="connsiteX0" fmla="*/ 182606 w 4183106"/>
                      <a:gd name="connsiteY0" fmla="*/ 12336 h 1206135"/>
                      <a:gd name="connsiteX1" fmla="*/ 785856 w 4183106"/>
                      <a:gd name="connsiteY1" fmla="*/ 196486 h 1206135"/>
                      <a:gd name="connsiteX2" fmla="*/ 1478006 w 4183106"/>
                      <a:gd name="connsiteY2" fmla="*/ 399686 h 1206135"/>
                      <a:gd name="connsiteX3" fmla="*/ 2138406 w 4183106"/>
                      <a:gd name="connsiteY3" fmla="*/ 558436 h 1206135"/>
                      <a:gd name="connsiteX4" fmla="*/ 2792456 w 4183106"/>
                      <a:gd name="connsiteY4" fmla="*/ 418736 h 1206135"/>
                      <a:gd name="connsiteX5" fmla="*/ 3459206 w 4183106"/>
                      <a:gd name="connsiteY5" fmla="*/ 209186 h 1206135"/>
                      <a:gd name="connsiteX6" fmla="*/ 4170406 w 4183106"/>
                      <a:gd name="connsiteY6" fmla="*/ 12336 h 1206135"/>
                      <a:gd name="connsiteX7" fmla="*/ 4183106 w 4183106"/>
                      <a:gd name="connsiteY7" fmla="*/ 1206136 h 1206135"/>
                      <a:gd name="connsiteX8" fmla="*/ 3484606 w 4183106"/>
                      <a:gd name="connsiteY8" fmla="*/ 1002936 h 1206135"/>
                      <a:gd name="connsiteX9" fmla="*/ 2798806 w 4183106"/>
                      <a:gd name="connsiteY9" fmla="*/ 793386 h 1206135"/>
                      <a:gd name="connsiteX10" fmla="*/ 2138406 w 4183106"/>
                      <a:gd name="connsiteY10" fmla="*/ 640986 h 1206135"/>
                      <a:gd name="connsiteX11" fmla="*/ 1471677 w 4183106"/>
                      <a:gd name="connsiteY11" fmla="*/ 791380 h 1206135"/>
                      <a:gd name="connsiteX12" fmla="*/ 811256 w 4183106"/>
                      <a:gd name="connsiteY12" fmla="*/ 996586 h 1206135"/>
                      <a:gd name="connsiteX13" fmla="*/ 163556 w 4183106"/>
                      <a:gd name="connsiteY13" fmla="*/ 1180736 h 1206135"/>
                      <a:gd name="connsiteX14" fmla="*/ 17506 w 4183106"/>
                      <a:gd name="connsiteY14" fmla="*/ 1187086 h 1206135"/>
                      <a:gd name="connsiteX15" fmla="*/ 11156 w 4183106"/>
                      <a:gd name="connsiteY15" fmla="*/ 12336 h 1206135"/>
                      <a:gd name="connsiteX16" fmla="*/ 182606 w 4183106"/>
                      <a:gd name="connsiteY16" fmla="*/ 12336 h 1206135"/>
                      <a:gd name="connsiteX0" fmla="*/ 165101 w 4165601"/>
                      <a:gd name="connsiteY0" fmla="*/ 50789 h 1244589"/>
                      <a:gd name="connsiteX1" fmla="*/ 768351 w 4165601"/>
                      <a:gd name="connsiteY1" fmla="*/ 234939 h 1244589"/>
                      <a:gd name="connsiteX2" fmla="*/ 1460501 w 4165601"/>
                      <a:gd name="connsiteY2" fmla="*/ 438139 h 1244589"/>
                      <a:gd name="connsiteX3" fmla="*/ 2120901 w 4165601"/>
                      <a:gd name="connsiteY3" fmla="*/ 596889 h 1244589"/>
                      <a:gd name="connsiteX4" fmla="*/ 2774951 w 4165601"/>
                      <a:gd name="connsiteY4" fmla="*/ 457189 h 1244589"/>
                      <a:gd name="connsiteX5" fmla="*/ 3441701 w 4165601"/>
                      <a:gd name="connsiteY5" fmla="*/ 247639 h 1244589"/>
                      <a:gd name="connsiteX6" fmla="*/ 4152901 w 4165601"/>
                      <a:gd name="connsiteY6" fmla="*/ 50789 h 1244589"/>
                      <a:gd name="connsiteX7" fmla="*/ 4165601 w 4165601"/>
                      <a:gd name="connsiteY7" fmla="*/ 1244589 h 1244589"/>
                      <a:gd name="connsiteX8" fmla="*/ 3467101 w 4165601"/>
                      <a:gd name="connsiteY8" fmla="*/ 1041389 h 1244589"/>
                      <a:gd name="connsiteX9" fmla="*/ 2781301 w 4165601"/>
                      <a:gd name="connsiteY9" fmla="*/ 831839 h 1244589"/>
                      <a:gd name="connsiteX10" fmla="*/ 2120901 w 4165601"/>
                      <a:gd name="connsiteY10" fmla="*/ 679439 h 1244589"/>
                      <a:gd name="connsiteX11" fmla="*/ 1454172 w 4165601"/>
                      <a:gd name="connsiteY11" fmla="*/ 829833 h 1244589"/>
                      <a:gd name="connsiteX12" fmla="*/ 793751 w 4165601"/>
                      <a:gd name="connsiteY12" fmla="*/ 1035039 h 1244589"/>
                      <a:gd name="connsiteX13" fmla="*/ 146051 w 4165601"/>
                      <a:gd name="connsiteY13" fmla="*/ 1219189 h 1244589"/>
                      <a:gd name="connsiteX14" fmla="*/ 1 w 4165601"/>
                      <a:gd name="connsiteY14" fmla="*/ 1225539 h 1244589"/>
                      <a:gd name="connsiteX15" fmla="*/ 165101 w 4165601"/>
                      <a:gd name="connsiteY15" fmla="*/ 50789 h 1244589"/>
                      <a:gd name="connsiteX0" fmla="*/ 165099 w 4165599"/>
                      <a:gd name="connsiteY0" fmla="*/ 0 h 1193800"/>
                      <a:gd name="connsiteX1" fmla="*/ 768349 w 4165599"/>
                      <a:gd name="connsiteY1" fmla="*/ 184150 h 1193800"/>
                      <a:gd name="connsiteX2" fmla="*/ 1460499 w 4165599"/>
                      <a:gd name="connsiteY2" fmla="*/ 387350 h 1193800"/>
                      <a:gd name="connsiteX3" fmla="*/ 2120899 w 4165599"/>
                      <a:gd name="connsiteY3" fmla="*/ 546100 h 1193800"/>
                      <a:gd name="connsiteX4" fmla="*/ 2774949 w 4165599"/>
                      <a:gd name="connsiteY4" fmla="*/ 406400 h 1193800"/>
                      <a:gd name="connsiteX5" fmla="*/ 3441699 w 4165599"/>
                      <a:gd name="connsiteY5" fmla="*/ 196850 h 1193800"/>
                      <a:gd name="connsiteX6" fmla="*/ 4152899 w 4165599"/>
                      <a:gd name="connsiteY6" fmla="*/ 0 h 1193800"/>
                      <a:gd name="connsiteX7" fmla="*/ 4165599 w 4165599"/>
                      <a:gd name="connsiteY7" fmla="*/ 1193800 h 1193800"/>
                      <a:gd name="connsiteX8" fmla="*/ 3467099 w 4165599"/>
                      <a:gd name="connsiteY8" fmla="*/ 990600 h 1193800"/>
                      <a:gd name="connsiteX9" fmla="*/ 2781299 w 4165599"/>
                      <a:gd name="connsiteY9" fmla="*/ 781050 h 1193800"/>
                      <a:gd name="connsiteX10" fmla="*/ 2120899 w 4165599"/>
                      <a:gd name="connsiteY10" fmla="*/ 628650 h 1193800"/>
                      <a:gd name="connsiteX11" fmla="*/ 1454170 w 4165599"/>
                      <a:gd name="connsiteY11" fmla="*/ 779044 h 1193800"/>
                      <a:gd name="connsiteX12" fmla="*/ 793749 w 4165599"/>
                      <a:gd name="connsiteY12" fmla="*/ 984250 h 1193800"/>
                      <a:gd name="connsiteX13" fmla="*/ 146049 w 4165599"/>
                      <a:gd name="connsiteY13" fmla="*/ 1168400 h 1193800"/>
                      <a:gd name="connsiteX14" fmla="*/ -1 w 4165599"/>
                      <a:gd name="connsiteY14" fmla="*/ 1174750 h 1193800"/>
                      <a:gd name="connsiteX15" fmla="*/ 165099 w 4165599"/>
                      <a:gd name="connsiteY15" fmla="*/ 0 h 1193800"/>
                      <a:gd name="connsiteX0" fmla="*/ 88395 w 4088895"/>
                      <a:gd name="connsiteY0" fmla="*/ 0 h 1193800"/>
                      <a:gd name="connsiteX1" fmla="*/ 691645 w 4088895"/>
                      <a:gd name="connsiteY1" fmla="*/ 184150 h 1193800"/>
                      <a:gd name="connsiteX2" fmla="*/ 1383795 w 4088895"/>
                      <a:gd name="connsiteY2" fmla="*/ 387350 h 1193800"/>
                      <a:gd name="connsiteX3" fmla="*/ 2044195 w 4088895"/>
                      <a:gd name="connsiteY3" fmla="*/ 546100 h 1193800"/>
                      <a:gd name="connsiteX4" fmla="*/ 2698245 w 4088895"/>
                      <a:gd name="connsiteY4" fmla="*/ 406400 h 1193800"/>
                      <a:gd name="connsiteX5" fmla="*/ 3364995 w 4088895"/>
                      <a:gd name="connsiteY5" fmla="*/ 196850 h 1193800"/>
                      <a:gd name="connsiteX6" fmla="*/ 4076195 w 4088895"/>
                      <a:gd name="connsiteY6" fmla="*/ 0 h 1193800"/>
                      <a:gd name="connsiteX7" fmla="*/ 4088895 w 4088895"/>
                      <a:gd name="connsiteY7" fmla="*/ 1193800 h 1193800"/>
                      <a:gd name="connsiteX8" fmla="*/ 3390395 w 4088895"/>
                      <a:gd name="connsiteY8" fmla="*/ 990600 h 1193800"/>
                      <a:gd name="connsiteX9" fmla="*/ 2704595 w 4088895"/>
                      <a:gd name="connsiteY9" fmla="*/ 781050 h 1193800"/>
                      <a:gd name="connsiteX10" fmla="*/ 2044195 w 4088895"/>
                      <a:gd name="connsiteY10" fmla="*/ 628650 h 1193800"/>
                      <a:gd name="connsiteX11" fmla="*/ 1377466 w 4088895"/>
                      <a:gd name="connsiteY11" fmla="*/ 779044 h 1193800"/>
                      <a:gd name="connsiteX12" fmla="*/ 717045 w 4088895"/>
                      <a:gd name="connsiteY12" fmla="*/ 984250 h 1193800"/>
                      <a:gd name="connsiteX13" fmla="*/ 69345 w 4088895"/>
                      <a:gd name="connsiteY13" fmla="*/ 1168400 h 1193800"/>
                      <a:gd name="connsiteX14" fmla="*/ 88395 w 4088895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46100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46100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9 w 4019549"/>
                      <a:gd name="connsiteY10" fmla="*/ 628650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25983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62353 w 4062853"/>
                      <a:gd name="connsiteY0" fmla="*/ 0 h 1216915"/>
                      <a:gd name="connsiteX1" fmla="*/ 665603 w 4062853"/>
                      <a:gd name="connsiteY1" fmla="*/ 184150 h 1216915"/>
                      <a:gd name="connsiteX2" fmla="*/ 1357753 w 4062853"/>
                      <a:gd name="connsiteY2" fmla="*/ 387350 h 1216915"/>
                      <a:gd name="connsiteX3" fmla="*/ 2018153 w 4062853"/>
                      <a:gd name="connsiteY3" fmla="*/ 525983 h 1216915"/>
                      <a:gd name="connsiteX4" fmla="*/ 2672203 w 4062853"/>
                      <a:gd name="connsiteY4" fmla="*/ 406400 h 1216915"/>
                      <a:gd name="connsiteX5" fmla="*/ 3338953 w 4062853"/>
                      <a:gd name="connsiteY5" fmla="*/ 196850 h 1216915"/>
                      <a:gd name="connsiteX6" fmla="*/ 4050153 w 4062853"/>
                      <a:gd name="connsiteY6" fmla="*/ 0 h 1216915"/>
                      <a:gd name="connsiteX7" fmla="*/ 4062853 w 4062853"/>
                      <a:gd name="connsiteY7" fmla="*/ 1193800 h 1216915"/>
                      <a:gd name="connsiteX8" fmla="*/ 3364353 w 4062853"/>
                      <a:gd name="connsiteY8" fmla="*/ 990600 h 1216915"/>
                      <a:gd name="connsiteX9" fmla="*/ 2678553 w 4062853"/>
                      <a:gd name="connsiteY9" fmla="*/ 781050 h 1216915"/>
                      <a:gd name="connsiteX10" fmla="*/ 2018152 w 4062853"/>
                      <a:gd name="connsiteY10" fmla="*/ 648766 h 1216915"/>
                      <a:gd name="connsiteX11" fmla="*/ 1351424 w 4062853"/>
                      <a:gd name="connsiteY11" fmla="*/ 779044 h 1216915"/>
                      <a:gd name="connsiteX12" fmla="*/ 691003 w 4062853"/>
                      <a:gd name="connsiteY12" fmla="*/ 974194 h 1216915"/>
                      <a:gd name="connsiteX13" fmla="*/ 43303 w 4062853"/>
                      <a:gd name="connsiteY13" fmla="*/ 1168400 h 1216915"/>
                      <a:gd name="connsiteX14" fmla="*/ 62353 w 4062853"/>
                      <a:gd name="connsiteY14" fmla="*/ 0 h 1216915"/>
                      <a:gd name="connsiteX0" fmla="*/ 62353 w 4062853"/>
                      <a:gd name="connsiteY0" fmla="*/ 0 h 1193800"/>
                      <a:gd name="connsiteX1" fmla="*/ 665603 w 4062853"/>
                      <a:gd name="connsiteY1" fmla="*/ 184150 h 1193800"/>
                      <a:gd name="connsiteX2" fmla="*/ 1357753 w 4062853"/>
                      <a:gd name="connsiteY2" fmla="*/ 387350 h 1193800"/>
                      <a:gd name="connsiteX3" fmla="*/ 2018153 w 4062853"/>
                      <a:gd name="connsiteY3" fmla="*/ 525983 h 1193800"/>
                      <a:gd name="connsiteX4" fmla="*/ 2672203 w 4062853"/>
                      <a:gd name="connsiteY4" fmla="*/ 406400 h 1193800"/>
                      <a:gd name="connsiteX5" fmla="*/ 3338953 w 4062853"/>
                      <a:gd name="connsiteY5" fmla="*/ 196850 h 1193800"/>
                      <a:gd name="connsiteX6" fmla="*/ 4050153 w 4062853"/>
                      <a:gd name="connsiteY6" fmla="*/ 0 h 1193800"/>
                      <a:gd name="connsiteX7" fmla="*/ 4062853 w 4062853"/>
                      <a:gd name="connsiteY7" fmla="*/ 1193800 h 1193800"/>
                      <a:gd name="connsiteX8" fmla="*/ 3364353 w 4062853"/>
                      <a:gd name="connsiteY8" fmla="*/ 990600 h 1193800"/>
                      <a:gd name="connsiteX9" fmla="*/ 2678553 w 4062853"/>
                      <a:gd name="connsiteY9" fmla="*/ 781050 h 1193800"/>
                      <a:gd name="connsiteX10" fmla="*/ 2018152 w 4062853"/>
                      <a:gd name="connsiteY10" fmla="*/ 648766 h 1193800"/>
                      <a:gd name="connsiteX11" fmla="*/ 1351424 w 4062853"/>
                      <a:gd name="connsiteY11" fmla="*/ 779044 h 1193800"/>
                      <a:gd name="connsiteX12" fmla="*/ 691003 w 4062853"/>
                      <a:gd name="connsiteY12" fmla="*/ 974194 h 1193800"/>
                      <a:gd name="connsiteX13" fmla="*/ 43303 w 4062853"/>
                      <a:gd name="connsiteY13" fmla="*/ 1168400 h 1193800"/>
                      <a:gd name="connsiteX14" fmla="*/ 62353 w 4062853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74194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0 w 4019550"/>
                      <a:gd name="connsiteY0" fmla="*/ 0 h 1193800"/>
                      <a:gd name="connsiteX1" fmla="*/ 622300 w 4019550"/>
                      <a:gd name="connsiteY1" fmla="*/ 184150 h 1193800"/>
                      <a:gd name="connsiteX2" fmla="*/ 1314450 w 4019550"/>
                      <a:gd name="connsiteY2" fmla="*/ 387350 h 1193800"/>
                      <a:gd name="connsiteX3" fmla="*/ 2031525 w 4019550"/>
                      <a:gd name="connsiteY3" fmla="*/ 288947 h 1193800"/>
                      <a:gd name="connsiteX4" fmla="*/ 2628900 w 4019550"/>
                      <a:gd name="connsiteY4" fmla="*/ 406400 h 1193800"/>
                      <a:gd name="connsiteX5" fmla="*/ 3295650 w 4019550"/>
                      <a:gd name="connsiteY5" fmla="*/ 196850 h 1193800"/>
                      <a:gd name="connsiteX6" fmla="*/ 4006850 w 4019550"/>
                      <a:gd name="connsiteY6" fmla="*/ 0 h 1193800"/>
                      <a:gd name="connsiteX7" fmla="*/ 4019550 w 4019550"/>
                      <a:gd name="connsiteY7" fmla="*/ 1193800 h 1193800"/>
                      <a:gd name="connsiteX8" fmla="*/ 3321050 w 4019550"/>
                      <a:gd name="connsiteY8" fmla="*/ 990600 h 1193800"/>
                      <a:gd name="connsiteX9" fmla="*/ 2635250 w 4019550"/>
                      <a:gd name="connsiteY9" fmla="*/ 781050 h 1193800"/>
                      <a:gd name="connsiteX10" fmla="*/ 1974849 w 4019550"/>
                      <a:gd name="connsiteY10" fmla="*/ 648766 h 1193800"/>
                      <a:gd name="connsiteX11" fmla="*/ 1308121 w 4019550"/>
                      <a:gd name="connsiteY11" fmla="*/ 779044 h 1193800"/>
                      <a:gd name="connsiteX12" fmla="*/ 647700 w 4019550"/>
                      <a:gd name="connsiteY12" fmla="*/ 974194 h 1193800"/>
                      <a:gd name="connsiteX13" fmla="*/ 0 w 4019550"/>
                      <a:gd name="connsiteY13" fmla="*/ 1168400 h 1193800"/>
                      <a:gd name="connsiteX14" fmla="*/ 19050 w 4019550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295650 w 4019929"/>
                      <a:gd name="connsiteY5" fmla="*/ 196850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17941 w 4019929"/>
                      <a:gd name="connsiteY1" fmla="*/ 123813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25902 w 4019929"/>
                      <a:gd name="connsiteY12" fmla="*/ 1081938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17183 w 4011210"/>
                      <a:gd name="connsiteY12" fmla="*/ 1081938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4116"/>
                      <a:gd name="connsiteY0" fmla="*/ 4309 h 1207188"/>
                      <a:gd name="connsiteX1" fmla="*/ 609222 w 4014116"/>
                      <a:gd name="connsiteY1" fmla="*/ 132432 h 1207188"/>
                      <a:gd name="connsiteX2" fmla="*/ 1358046 w 4014116"/>
                      <a:gd name="connsiteY2" fmla="*/ 253747 h 1207188"/>
                      <a:gd name="connsiteX3" fmla="*/ 2022806 w 4014116"/>
                      <a:gd name="connsiteY3" fmla="*/ 297566 h 1207188"/>
                      <a:gd name="connsiteX4" fmla="*/ 2637620 w 4014116"/>
                      <a:gd name="connsiteY4" fmla="*/ 259868 h 1207188"/>
                      <a:gd name="connsiteX5" fmla="*/ 3435158 w 4014116"/>
                      <a:gd name="connsiteY5" fmla="*/ 123584 h 1207188"/>
                      <a:gd name="connsiteX6" fmla="*/ 4014116 w 4014116"/>
                      <a:gd name="connsiteY6" fmla="*/ 0 h 1207188"/>
                      <a:gd name="connsiteX7" fmla="*/ 4010831 w 4014116"/>
                      <a:gd name="connsiteY7" fmla="*/ 1202419 h 1207188"/>
                      <a:gd name="connsiteX8" fmla="*/ 3347208 w 4014116"/>
                      <a:gd name="connsiteY8" fmla="*/ 1068175 h 1207188"/>
                      <a:gd name="connsiteX9" fmla="*/ 2677394 w 4014116"/>
                      <a:gd name="connsiteY9" fmla="*/ 954876 h 1207188"/>
                      <a:gd name="connsiteX10" fmla="*/ 2014085 w 4014116"/>
                      <a:gd name="connsiteY10" fmla="*/ 907350 h 1207188"/>
                      <a:gd name="connsiteX11" fmla="*/ 1334279 w 4014116"/>
                      <a:gd name="connsiteY11" fmla="*/ 951433 h 1207188"/>
                      <a:gd name="connsiteX12" fmla="*/ 621543 w 4014116"/>
                      <a:gd name="connsiteY12" fmla="*/ 1073318 h 1207188"/>
                      <a:gd name="connsiteX13" fmla="*/ 0 w 4014116"/>
                      <a:gd name="connsiteY13" fmla="*/ 1207188 h 1207188"/>
                      <a:gd name="connsiteX14" fmla="*/ 1612 w 4014116"/>
                      <a:gd name="connsiteY14" fmla="*/ 4309 h 1207188"/>
                      <a:gd name="connsiteX0" fmla="*/ 1612 w 4022332"/>
                      <a:gd name="connsiteY0" fmla="*/ 4309 h 1217668"/>
                      <a:gd name="connsiteX1" fmla="*/ 609222 w 4022332"/>
                      <a:gd name="connsiteY1" fmla="*/ 132432 h 1217668"/>
                      <a:gd name="connsiteX2" fmla="*/ 1358046 w 4022332"/>
                      <a:gd name="connsiteY2" fmla="*/ 253747 h 1217668"/>
                      <a:gd name="connsiteX3" fmla="*/ 2022806 w 4022332"/>
                      <a:gd name="connsiteY3" fmla="*/ 297566 h 1217668"/>
                      <a:gd name="connsiteX4" fmla="*/ 2637620 w 4022332"/>
                      <a:gd name="connsiteY4" fmla="*/ 259868 h 1217668"/>
                      <a:gd name="connsiteX5" fmla="*/ 3435158 w 4022332"/>
                      <a:gd name="connsiteY5" fmla="*/ 123584 h 1217668"/>
                      <a:gd name="connsiteX6" fmla="*/ 4014116 w 4022332"/>
                      <a:gd name="connsiteY6" fmla="*/ 0 h 1217668"/>
                      <a:gd name="connsiteX7" fmla="*/ 4022331 w 4022332"/>
                      <a:gd name="connsiteY7" fmla="*/ 1217664 h 1217668"/>
                      <a:gd name="connsiteX8" fmla="*/ 3347208 w 4022332"/>
                      <a:gd name="connsiteY8" fmla="*/ 1068175 h 1217668"/>
                      <a:gd name="connsiteX9" fmla="*/ 2677394 w 4022332"/>
                      <a:gd name="connsiteY9" fmla="*/ 954876 h 1217668"/>
                      <a:gd name="connsiteX10" fmla="*/ 2014085 w 4022332"/>
                      <a:gd name="connsiteY10" fmla="*/ 907350 h 1217668"/>
                      <a:gd name="connsiteX11" fmla="*/ 1334279 w 4022332"/>
                      <a:gd name="connsiteY11" fmla="*/ 951433 h 1217668"/>
                      <a:gd name="connsiteX12" fmla="*/ 621543 w 4022332"/>
                      <a:gd name="connsiteY12" fmla="*/ 1073318 h 1217668"/>
                      <a:gd name="connsiteX13" fmla="*/ 0 w 4022332"/>
                      <a:gd name="connsiteY13" fmla="*/ 1207188 h 1217668"/>
                      <a:gd name="connsiteX14" fmla="*/ 1612 w 4022332"/>
                      <a:gd name="connsiteY14" fmla="*/ 4309 h 1217668"/>
                      <a:gd name="connsiteX0" fmla="*/ 1612 w 4022331"/>
                      <a:gd name="connsiteY0" fmla="*/ -5 h 1213354"/>
                      <a:gd name="connsiteX1" fmla="*/ 609222 w 4022331"/>
                      <a:gd name="connsiteY1" fmla="*/ 128118 h 1213354"/>
                      <a:gd name="connsiteX2" fmla="*/ 1358046 w 4022331"/>
                      <a:gd name="connsiteY2" fmla="*/ 249433 h 1213354"/>
                      <a:gd name="connsiteX3" fmla="*/ 2022806 w 4022331"/>
                      <a:gd name="connsiteY3" fmla="*/ 293252 h 1213354"/>
                      <a:gd name="connsiteX4" fmla="*/ 2637620 w 4022331"/>
                      <a:gd name="connsiteY4" fmla="*/ 255554 h 1213354"/>
                      <a:gd name="connsiteX5" fmla="*/ 3435158 w 4022331"/>
                      <a:gd name="connsiteY5" fmla="*/ 119270 h 1213354"/>
                      <a:gd name="connsiteX6" fmla="*/ 4008881 w 4022331"/>
                      <a:gd name="connsiteY6" fmla="*/ 33030 h 1213354"/>
                      <a:gd name="connsiteX7" fmla="*/ 4022331 w 4022331"/>
                      <a:gd name="connsiteY7" fmla="*/ 1213350 h 1213354"/>
                      <a:gd name="connsiteX8" fmla="*/ 3347208 w 4022331"/>
                      <a:gd name="connsiteY8" fmla="*/ 1063861 h 1213354"/>
                      <a:gd name="connsiteX9" fmla="*/ 2677394 w 4022331"/>
                      <a:gd name="connsiteY9" fmla="*/ 950562 h 1213354"/>
                      <a:gd name="connsiteX10" fmla="*/ 2014085 w 4022331"/>
                      <a:gd name="connsiteY10" fmla="*/ 903036 h 1213354"/>
                      <a:gd name="connsiteX11" fmla="*/ 1334279 w 4022331"/>
                      <a:gd name="connsiteY11" fmla="*/ 947119 h 1213354"/>
                      <a:gd name="connsiteX12" fmla="*/ 621543 w 4022331"/>
                      <a:gd name="connsiteY12" fmla="*/ 1069004 h 1213354"/>
                      <a:gd name="connsiteX13" fmla="*/ 0 w 4022331"/>
                      <a:gd name="connsiteY13" fmla="*/ 1202874 h 1213354"/>
                      <a:gd name="connsiteX14" fmla="*/ 1612 w 4022331"/>
                      <a:gd name="connsiteY14" fmla="*/ -5 h 1213354"/>
                      <a:gd name="connsiteX0" fmla="*/ 1612 w 4022331"/>
                      <a:gd name="connsiteY0" fmla="*/ 60616 h 1273975"/>
                      <a:gd name="connsiteX1" fmla="*/ 609222 w 4022331"/>
                      <a:gd name="connsiteY1" fmla="*/ 188739 h 1273975"/>
                      <a:gd name="connsiteX2" fmla="*/ 1358046 w 4022331"/>
                      <a:gd name="connsiteY2" fmla="*/ 310054 h 1273975"/>
                      <a:gd name="connsiteX3" fmla="*/ 2022806 w 4022331"/>
                      <a:gd name="connsiteY3" fmla="*/ 353873 h 1273975"/>
                      <a:gd name="connsiteX4" fmla="*/ 2637620 w 4022331"/>
                      <a:gd name="connsiteY4" fmla="*/ 316175 h 1273975"/>
                      <a:gd name="connsiteX5" fmla="*/ 3435158 w 4022331"/>
                      <a:gd name="connsiteY5" fmla="*/ 179891 h 1273975"/>
                      <a:gd name="connsiteX6" fmla="*/ 4010643 w 4022331"/>
                      <a:gd name="connsiteY6" fmla="*/ 1 h 1273975"/>
                      <a:gd name="connsiteX7" fmla="*/ 4022331 w 4022331"/>
                      <a:gd name="connsiteY7" fmla="*/ 1273971 h 1273975"/>
                      <a:gd name="connsiteX8" fmla="*/ 3347208 w 4022331"/>
                      <a:gd name="connsiteY8" fmla="*/ 1124482 h 1273975"/>
                      <a:gd name="connsiteX9" fmla="*/ 2677394 w 4022331"/>
                      <a:gd name="connsiteY9" fmla="*/ 1011183 h 1273975"/>
                      <a:gd name="connsiteX10" fmla="*/ 2014085 w 4022331"/>
                      <a:gd name="connsiteY10" fmla="*/ 963657 h 1273975"/>
                      <a:gd name="connsiteX11" fmla="*/ 1334279 w 4022331"/>
                      <a:gd name="connsiteY11" fmla="*/ 1007740 h 1273975"/>
                      <a:gd name="connsiteX12" fmla="*/ 621543 w 4022331"/>
                      <a:gd name="connsiteY12" fmla="*/ 1129625 h 1273975"/>
                      <a:gd name="connsiteX13" fmla="*/ 0 w 4022331"/>
                      <a:gd name="connsiteY13" fmla="*/ 1263495 h 1273975"/>
                      <a:gd name="connsiteX14" fmla="*/ 1612 w 4022331"/>
                      <a:gd name="connsiteY14" fmla="*/ 60616 h 1273975"/>
                      <a:gd name="connsiteX0" fmla="*/ 1612 w 4020571"/>
                      <a:gd name="connsiteY0" fmla="*/ 60616 h 1367621"/>
                      <a:gd name="connsiteX1" fmla="*/ 609222 w 4020571"/>
                      <a:gd name="connsiteY1" fmla="*/ 188739 h 1367621"/>
                      <a:gd name="connsiteX2" fmla="*/ 1358046 w 4020571"/>
                      <a:gd name="connsiteY2" fmla="*/ 310054 h 1367621"/>
                      <a:gd name="connsiteX3" fmla="*/ 2022806 w 4020571"/>
                      <a:gd name="connsiteY3" fmla="*/ 353873 h 1367621"/>
                      <a:gd name="connsiteX4" fmla="*/ 2637620 w 4020571"/>
                      <a:gd name="connsiteY4" fmla="*/ 316175 h 1367621"/>
                      <a:gd name="connsiteX5" fmla="*/ 3435158 w 4020571"/>
                      <a:gd name="connsiteY5" fmla="*/ 179891 h 1367621"/>
                      <a:gd name="connsiteX6" fmla="*/ 4010643 w 4020571"/>
                      <a:gd name="connsiteY6" fmla="*/ 1 h 1367621"/>
                      <a:gd name="connsiteX7" fmla="*/ 4020570 w 4020571"/>
                      <a:gd name="connsiteY7" fmla="*/ 1367624 h 1367621"/>
                      <a:gd name="connsiteX8" fmla="*/ 3347208 w 4020571"/>
                      <a:gd name="connsiteY8" fmla="*/ 1124482 h 1367621"/>
                      <a:gd name="connsiteX9" fmla="*/ 2677394 w 4020571"/>
                      <a:gd name="connsiteY9" fmla="*/ 1011183 h 1367621"/>
                      <a:gd name="connsiteX10" fmla="*/ 2014085 w 4020571"/>
                      <a:gd name="connsiteY10" fmla="*/ 963657 h 1367621"/>
                      <a:gd name="connsiteX11" fmla="*/ 1334279 w 4020571"/>
                      <a:gd name="connsiteY11" fmla="*/ 1007740 h 1367621"/>
                      <a:gd name="connsiteX12" fmla="*/ 621543 w 4020571"/>
                      <a:gd name="connsiteY12" fmla="*/ 1129625 h 1367621"/>
                      <a:gd name="connsiteX13" fmla="*/ 0 w 4020571"/>
                      <a:gd name="connsiteY13" fmla="*/ 1263495 h 1367621"/>
                      <a:gd name="connsiteX14" fmla="*/ 1612 w 4020571"/>
                      <a:gd name="connsiteY14" fmla="*/ 60616 h 1367621"/>
                      <a:gd name="connsiteX0" fmla="*/ 1612 w 4020570"/>
                      <a:gd name="connsiteY0" fmla="*/ 26956 h 1333961"/>
                      <a:gd name="connsiteX1" fmla="*/ 609222 w 4020570"/>
                      <a:gd name="connsiteY1" fmla="*/ 155079 h 1333961"/>
                      <a:gd name="connsiteX2" fmla="*/ 1358046 w 4020570"/>
                      <a:gd name="connsiteY2" fmla="*/ 276394 h 1333961"/>
                      <a:gd name="connsiteX3" fmla="*/ 2022806 w 4020570"/>
                      <a:gd name="connsiteY3" fmla="*/ 320213 h 1333961"/>
                      <a:gd name="connsiteX4" fmla="*/ 2637620 w 4020570"/>
                      <a:gd name="connsiteY4" fmla="*/ 282515 h 1333961"/>
                      <a:gd name="connsiteX5" fmla="*/ 3435158 w 4020570"/>
                      <a:gd name="connsiteY5" fmla="*/ 146231 h 1333961"/>
                      <a:gd name="connsiteX6" fmla="*/ 4008197 w 4020570"/>
                      <a:gd name="connsiteY6" fmla="*/ -2 h 1333961"/>
                      <a:gd name="connsiteX7" fmla="*/ 4020570 w 4020570"/>
                      <a:gd name="connsiteY7" fmla="*/ 1333964 h 1333961"/>
                      <a:gd name="connsiteX8" fmla="*/ 3347208 w 4020570"/>
                      <a:gd name="connsiteY8" fmla="*/ 1090822 h 1333961"/>
                      <a:gd name="connsiteX9" fmla="*/ 2677394 w 4020570"/>
                      <a:gd name="connsiteY9" fmla="*/ 977523 h 1333961"/>
                      <a:gd name="connsiteX10" fmla="*/ 2014085 w 4020570"/>
                      <a:gd name="connsiteY10" fmla="*/ 929997 h 1333961"/>
                      <a:gd name="connsiteX11" fmla="*/ 1334279 w 4020570"/>
                      <a:gd name="connsiteY11" fmla="*/ 974080 h 1333961"/>
                      <a:gd name="connsiteX12" fmla="*/ 621543 w 4020570"/>
                      <a:gd name="connsiteY12" fmla="*/ 1095965 h 1333961"/>
                      <a:gd name="connsiteX13" fmla="*/ 0 w 4020570"/>
                      <a:gd name="connsiteY13" fmla="*/ 1229835 h 1333961"/>
                      <a:gd name="connsiteX14" fmla="*/ 1612 w 4020570"/>
                      <a:gd name="connsiteY14" fmla="*/ 26956 h 1333961"/>
                      <a:gd name="connsiteX0" fmla="*/ 1612 w 4020570"/>
                      <a:gd name="connsiteY0" fmla="*/ 53270 h 1360275"/>
                      <a:gd name="connsiteX1" fmla="*/ 609222 w 4020570"/>
                      <a:gd name="connsiteY1" fmla="*/ 181393 h 1360275"/>
                      <a:gd name="connsiteX2" fmla="*/ 1358046 w 4020570"/>
                      <a:gd name="connsiteY2" fmla="*/ 302708 h 1360275"/>
                      <a:gd name="connsiteX3" fmla="*/ 2022806 w 4020570"/>
                      <a:gd name="connsiteY3" fmla="*/ 346527 h 1360275"/>
                      <a:gd name="connsiteX4" fmla="*/ 2637620 w 4020570"/>
                      <a:gd name="connsiteY4" fmla="*/ 308829 h 1360275"/>
                      <a:gd name="connsiteX5" fmla="*/ 3435158 w 4020570"/>
                      <a:gd name="connsiteY5" fmla="*/ 172545 h 1360275"/>
                      <a:gd name="connsiteX6" fmla="*/ 4005063 w 4020570"/>
                      <a:gd name="connsiteY6" fmla="*/ 0 h 1360275"/>
                      <a:gd name="connsiteX7" fmla="*/ 4020570 w 4020570"/>
                      <a:gd name="connsiteY7" fmla="*/ 1360278 h 1360275"/>
                      <a:gd name="connsiteX8" fmla="*/ 3347208 w 4020570"/>
                      <a:gd name="connsiteY8" fmla="*/ 1117136 h 1360275"/>
                      <a:gd name="connsiteX9" fmla="*/ 2677394 w 4020570"/>
                      <a:gd name="connsiteY9" fmla="*/ 1003837 h 1360275"/>
                      <a:gd name="connsiteX10" fmla="*/ 2014085 w 4020570"/>
                      <a:gd name="connsiteY10" fmla="*/ 956311 h 1360275"/>
                      <a:gd name="connsiteX11" fmla="*/ 1334279 w 4020570"/>
                      <a:gd name="connsiteY11" fmla="*/ 1000394 h 1360275"/>
                      <a:gd name="connsiteX12" fmla="*/ 621543 w 4020570"/>
                      <a:gd name="connsiteY12" fmla="*/ 1122279 h 1360275"/>
                      <a:gd name="connsiteX13" fmla="*/ 0 w 4020570"/>
                      <a:gd name="connsiteY13" fmla="*/ 1256149 h 1360275"/>
                      <a:gd name="connsiteX14" fmla="*/ 1612 w 4020570"/>
                      <a:gd name="connsiteY14" fmla="*/ 53270 h 1360275"/>
                      <a:gd name="connsiteX0" fmla="*/ 1612 w 4020570"/>
                      <a:gd name="connsiteY0" fmla="*/ 53270 h 1360275"/>
                      <a:gd name="connsiteX1" fmla="*/ 609222 w 4020570"/>
                      <a:gd name="connsiteY1" fmla="*/ 181393 h 1360275"/>
                      <a:gd name="connsiteX2" fmla="*/ 1358046 w 4020570"/>
                      <a:gd name="connsiteY2" fmla="*/ 302708 h 1360275"/>
                      <a:gd name="connsiteX3" fmla="*/ 2022806 w 4020570"/>
                      <a:gd name="connsiteY3" fmla="*/ 346527 h 1360275"/>
                      <a:gd name="connsiteX4" fmla="*/ 2637620 w 4020570"/>
                      <a:gd name="connsiteY4" fmla="*/ 308829 h 1360275"/>
                      <a:gd name="connsiteX5" fmla="*/ 3435158 w 4020570"/>
                      <a:gd name="connsiteY5" fmla="*/ 172545 h 1360275"/>
                      <a:gd name="connsiteX6" fmla="*/ 4005063 w 4020570"/>
                      <a:gd name="connsiteY6" fmla="*/ 0 h 1360275"/>
                      <a:gd name="connsiteX7" fmla="*/ 4020570 w 4020570"/>
                      <a:gd name="connsiteY7" fmla="*/ 1360278 h 1360275"/>
                      <a:gd name="connsiteX8" fmla="*/ 3347208 w 4020570"/>
                      <a:gd name="connsiteY8" fmla="*/ 1117136 h 1360275"/>
                      <a:gd name="connsiteX9" fmla="*/ 2677394 w 4020570"/>
                      <a:gd name="connsiteY9" fmla="*/ 1003837 h 1360275"/>
                      <a:gd name="connsiteX10" fmla="*/ 2014085 w 4020570"/>
                      <a:gd name="connsiteY10" fmla="*/ 956311 h 1360275"/>
                      <a:gd name="connsiteX11" fmla="*/ 1334279 w 4020570"/>
                      <a:gd name="connsiteY11" fmla="*/ 1000394 h 1360275"/>
                      <a:gd name="connsiteX12" fmla="*/ 621543 w 4020570"/>
                      <a:gd name="connsiteY12" fmla="*/ 1122279 h 1360275"/>
                      <a:gd name="connsiteX13" fmla="*/ 0 w 4020570"/>
                      <a:gd name="connsiteY13" fmla="*/ 1256149 h 1360275"/>
                      <a:gd name="connsiteX14" fmla="*/ 1612 w 4020570"/>
                      <a:gd name="connsiteY14" fmla="*/ 53270 h 1360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20570" h="1360275">
                        <a:moveTo>
                          <a:pt x="1612" y="53270"/>
                        </a:moveTo>
                        <a:lnTo>
                          <a:pt x="609222" y="181393"/>
                        </a:lnTo>
                        <a:cubicBezTo>
                          <a:pt x="845467" y="225839"/>
                          <a:pt x="1122449" y="275186"/>
                          <a:pt x="1358046" y="302708"/>
                        </a:cubicBezTo>
                        <a:cubicBezTo>
                          <a:pt x="1593643" y="330230"/>
                          <a:pt x="1748510" y="349817"/>
                          <a:pt x="2022806" y="346527"/>
                        </a:cubicBezTo>
                        <a:cubicBezTo>
                          <a:pt x="2297102" y="343237"/>
                          <a:pt x="2433473" y="333996"/>
                          <a:pt x="2637620" y="308829"/>
                        </a:cubicBezTo>
                        <a:cubicBezTo>
                          <a:pt x="2916545" y="267711"/>
                          <a:pt x="3160593" y="229466"/>
                          <a:pt x="3435158" y="172545"/>
                        </a:cubicBezTo>
                        <a:lnTo>
                          <a:pt x="4005063" y="0"/>
                        </a:lnTo>
                        <a:lnTo>
                          <a:pt x="4020570" y="1360278"/>
                        </a:lnTo>
                        <a:cubicBezTo>
                          <a:pt x="3799362" y="1315530"/>
                          <a:pt x="3568416" y="1161884"/>
                          <a:pt x="3347208" y="1117136"/>
                        </a:cubicBezTo>
                        <a:cubicBezTo>
                          <a:pt x="3077255" y="1061273"/>
                          <a:pt x="2899581" y="1030641"/>
                          <a:pt x="2677394" y="1003837"/>
                        </a:cubicBezTo>
                        <a:cubicBezTo>
                          <a:pt x="2455207" y="977033"/>
                          <a:pt x="2237937" y="956885"/>
                          <a:pt x="2014085" y="956311"/>
                        </a:cubicBezTo>
                        <a:cubicBezTo>
                          <a:pt x="1790233" y="955737"/>
                          <a:pt x="1490803" y="978480"/>
                          <a:pt x="1334279" y="1000394"/>
                        </a:cubicBezTo>
                        <a:cubicBezTo>
                          <a:pt x="1177755" y="1022308"/>
                          <a:pt x="864268" y="1074626"/>
                          <a:pt x="621543" y="1122279"/>
                        </a:cubicBezTo>
                        <a:lnTo>
                          <a:pt x="0" y="1256149"/>
                        </a:lnTo>
                        <a:cubicBezTo>
                          <a:pt x="3444" y="865246"/>
                          <a:pt x="-1832" y="444173"/>
                          <a:pt x="1612" y="53270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Freihandform 532">
                    <a:extLst>
                      <a:ext uri="{FF2B5EF4-FFF2-40B4-BE49-F238E27FC236}">
                        <a16:creationId xmlns:a16="http://schemas.microsoft.com/office/drawing/2014/main" id="{90EB18BC-A644-4C43-95F4-87FC5A9CB24E}"/>
                      </a:ext>
                    </a:extLst>
                  </p:cNvPr>
                  <p:cNvSpPr/>
                  <p:nvPr/>
                </p:nvSpPr>
                <p:spPr bwMode="auto">
                  <a:xfrm rot="21180000" flipV="1">
                    <a:off x="2790547" y="2652420"/>
                    <a:ext cx="2135228" cy="56209"/>
                  </a:xfrm>
                  <a:custGeom>
                    <a:avLst/>
                    <a:gdLst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58564 h 1004542"/>
                      <a:gd name="connsiteX1" fmla="*/ 794238 w 4328738"/>
                      <a:gd name="connsiteY1" fmla="*/ 147464 h 1004542"/>
                      <a:gd name="connsiteX2" fmla="*/ 1473688 w 4328738"/>
                      <a:gd name="connsiteY2" fmla="*/ 210964 h 1004542"/>
                      <a:gd name="connsiteX3" fmla="*/ 2057888 w 4328738"/>
                      <a:gd name="connsiteY3" fmla="*/ 236364 h 1004542"/>
                      <a:gd name="connsiteX4" fmla="*/ 2756388 w 4328738"/>
                      <a:gd name="connsiteY4" fmla="*/ 223664 h 1004542"/>
                      <a:gd name="connsiteX5" fmla="*/ 3416788 w 4328738"/>
                      <a:gd name="connsiteY5" fmla="*/ 153814 h 1004542"/>
                      <a:gd name="connsiteX6" fmla="*/ 4127988 w 4328738"/>
                      <a:gd name="connsiteY6" fmla="*/ 77614 h 1004542"/>
                      <a:gd name="connsiteX7" fmla="*/ 4299438 w 4328738"/>
                      <a:gd name="connsiteY7" fmla="*/ 64914 h 1004542"/>
                      <a:gd name="connsiteX8" fmla="*/ 4318488 w 4328738"/>
                      <a:gd name="connsiteY8" fmla="*/ 953914 h 1004542"/>
                      <a:gd name="connsiteX9" fmla="*/ 4191488 w 4328738"/>
                      <a:gd name="connsiteY9" fmla="*/ 884064 h 1004542"/>
                      <a:gd name="connsiteX10" fmla="*/ 3416788 w 4328738"/>
                      <a:gd name="connsiteY10" fmla="*/ 795164 h 1004542"/>
                      <a:gd name="connsiteX11" fmla="*/ 2553188 w 4328738"/>
                      <a:gd name="connsiteY11" fmla="*/ 725314 h 1004542"/>
                      <a:gd name="connsiteX12" fmla="*/ 2172188 w 4328738"/>
                      <a:gd name="connsiteY12" fmla="*/ 718964 h 1004542"/>
                      <a:gd name="connsiteX13" fmla="*/ 1689588 w 4328738"/>
                      <a:gd name="connsiteY13" fmla="*/ 725314 h 1004542"/>
                      <a:gd name="connsiteX14" fmla="*/ 1168888 w 4328738"/>
                      <a:gd name="connsiteY14" fmla="*/ 763414 h 1004542"/>
                      <a:gd name="connsiteX15" fmla="*/ 641838 w 4328738"/>
                      <a:gd name="connsiteY15" fmla="*/ 814214 h 1004542"/>
                      <a:gd name="connsiteX16" fmla="*/ 146538 w 4328738"/>
                      <a:gd name="connsiteY16" fmla="*/ 877714 h 1004542"/>
                      <a:gd name="connsiteX17" fmla="*/ 25888 w 4328738"/>
                      <a:gd name="connsiteY17" fmla="*/ 896764 h 1004542"/>
                      <a:gd name="connsiteX18" fmla="*/ 6838 w 4328738"/>
                      <a:gd name="connsiteY18" fmla="*/ 20464 h 1004542"/>
                      <a:gd name="connsiteX19" fmla="*/ 95738 w 4328738"/>
                      <a:gd name="connsiteY19" fmla="*/ 58564 h 1004542"/>
                      <a:gd name="connsiteX0" fmla="*/ 91194 w 4324194"/>
                      <a:gd name="connsiteY0" fmla="*/ 58564 h 1004542"/>
                      <a:gd name="connsiteX1" fmla="*/ 789694 w 4324194"/>
                      <a:gd name="connsiteY1" fmla="*/ 147464 h 1004542"/>
                      <a:gd name="connsiteX2" fmla="*/ 1469144 w 4324194"/>
                      <a:gd name="connsiteY2" fmla="*/ 210964 h 1004542"/>
                      <a:gd name="connsiteX3" fmla="*/ 2053344 w 4324194"/>
                      <a:gd name="connsiteY3" fmla="*/ 236364 h 1004542"/>
                      <a:gd name="connsiteX4" fmla="*/ 2751844 w 4324194"/>
                      <a:gd name="connsiteY4" fmla="*/ 223664 h 1004542"/>
                      <a:gd name="connsiteX5" fmla="*/ 3412244 w 4324194"/>
                      <a:gd name="connsiteY5" fmla="*/ 153814 h 1004542"/>
                      <a:gd name="connsiteX6" fmla="*/ 4123444 w 4324194"/>
                      <a:gd name="connsiteY6" fmla="*/ 77614 h 1004542"/>
                      <a:gd name="connsiteX7" fmla="*/ 4294894 w 4324194"/>
                      <a:gd name="connsiteY7" fmla="*/ 64914 h 1004542"/>
                      <a:gd name="connsiteX8" fmla="*/ 4313944 w 4324194"/>
                      <a:gd name="connsiteY8" fmla="*/ 953914 h 1004542"/>
                      <a:gd name="connsiteX9" fmla="*/ 4186944 w 4324194"/>
                      <a:gd name="connsiteY9" fmla="*/ 884064 h 1004542"/>
                      <a:gd name="connsiteX10" fmla="*/ 3412244 w 4324194"/>
                      <a:gd name="connsiteY10" fmla="*/ 795164 h 1004542"/>
                      <a:gd name="connsiteX11" fmla="*/ 2548644 w 4324194"/>
                      <a:gd name="connsiteY11" fmla="*/ 725314 h 1004542"/>
                      <a:gd name="connsiteX12" fmla="*/ 2167644 w 4324194"/>
                      <a:gd name="connsiteY12" fmla="*/ 718964 h 1004542"/>
                      <a:gd name="connsiteX13" fmla="*/ 1685044 w 4324194"/>
                      <a:gd name="connsiteY13" fmla="*/ 725314 h 1004542"/>
                      <a:gd name="connsiteX14" fmla="*/ 1164344 w 4324194"/>
                      <a:gd name="connsiteY14" fmla="*/ 763414 h 1004542"/>
                      <a:gd name="connsiteX15" fmla="*/ 637294 w 4324194"/>
                      <a:gd name="connsiteY15" fmla="*/ 814214 h 1004542"/>
                      <a:gd name="connsiteX16" fmla="*/ 141994 w 4324194"/>
                      <a:gd name="connsiteY16" fmla="*/ 877714 h 1004542"/>
                      <a:gd name="connsiteX17" fmla="*/ 21344 w 4324194"/>
                      <a:gd name="connsiteY17" fmla="*/ 896764 h 1004542"/>
                      <a:gd name="connsiteX18" fmla="*/ 8644 w 4324194"/>
                      <a:gd name="connsiteY18" fmla="*/ 39514 h 1004542"/>
                      <a:gd name="connsiteX19" fmla="*/ 91194 w 4324194"/>
                      <a:gd name="connsiteY19" fmla="*/ 58564 h 1004542"/>
                      <a:gd name="connsiteX0" fmla="*/ 91194 w 4324194"/>
                      <a:gd name="connsiteY0" fmla="*/ 19050 h 965028"/>
                      <a:gd name="connsiteX1" fmla="*/ 789694 w 4324194"/>
                      <a:gd name="connsiteY1" fmla="*/ 107950 h 965028"/>
                      <a:gd name="connsiteX2" fmla="*/ 1469144 w 4324194"/>
                      <a:gd name="connsiteY2" fmla="*/ 171450 h 965028"/>
                      <a:gd name="connsiteX3" fmla="*/ 2053344 w 4324194"/>
                      <a:gd name="connsiteY3" fmla="*/ 196850 h 965028"/>
                      <a:gd name="connsiteX4" fmla="*/ 2751844 w 4324194"/>
                      <a:gd name="connsiteY4" fmla="*/ 184150 h 965028"/>
                      <a:gd name="connsiteX5" fmla="*/ 3412244 w 4324194"/>
                      <a:gd name="connsiteY5" fmla="*/ 114300 h 965028"/>
                      <a:gd name="connsiteX6" fmla="*/ 4123444 w 4324194"/>
                      <a:gd name="connsiteY6" fmla="*/ 38100 h 965028"/>
                      <a:gd name="connsiteX7" fmla="*/ 4294894 w 4324194"/>
                      <a:gd name="connsiteY7" fmla="*/ 25400 h 965028"/>
                      <a:gd name="connsiteX8" fmla="*/ 4313944 w 4324194"/>
                      <a:gd name="connsiteY8" fmla="*/ 914400 h 965028"/>
                      <a:gd name="connsiteX9" fmla="*/ 4186944 w 4324194"/>
                      <a:gd name="connsiteY9" fmla="*/ 844550 h 965028"/>
                      <a:gd name="connsiteX10" fmla="*/ 3412244 w 4324194"/>
                      <a:gd name="connsiteY10" fmla="*/ 755650 h 965028"/>
                      <a:gd name="connsiteX11" fmla="*/ 2548644 w 4324194"/>
                      <a:gd name="connsiteY11" fmla="*/ 685800 h 965028"/>
                      <a:gd name="connsiteX12" fmla="*/ 2167644 w 4324194"/>
                      <a:gd name="connsiteY12" fmla="*/ 679450 h 965028"/>
                      <a:gd name="connsiteX13" fmla="*/ 1685044 w 4324194"/>
                      <a:gd name="connsiteY13" fmla="*/ 685800 h 965028"/>
                      <a:gd name="connsiteX14" fmla="*/ 1164344 w 4324194"/>
                      <a:gd name="connsiteY14" fmla="*/ 723900 h 965028"/>
                      <a:gd name="connsiteX15" fmla="*/ 637294 w 4324194"/>
                      <a:gd name="connsiteY15" fmla="*/ 774700 h 965028"/>
                      <a:gd name="connsiteX16" fmla="*/ 141994 w 4324194"/>
                      <a:gd name="connsiteY16" fmla="*/ 838200 h 965028"/>
                      <a:gd name="connsiteX17" fmla="*/ 21344 w 4324194"/>
                      <a:gd name="connsiteY17" fmla="*/ 857250 h 965028"/>
                      <a:gd name="connsiteX18" fmla="*/ 8644 w 4324194"/>
                      <a:gd name="connsiteY18" fmla="*/ 0 h 965028"/>
                      <a:gd name="connsiteX19" fmla="*/ 91194 w 4324194"/>
                      <a:gd name="connsiteY19" fmla="*/ 19050 h 965028"/>
                      <a:gd name="connsiteX0" fmla="*/ 91194 w 4324194"/>
                      <a:gd name="connsiteY0" fmla="*/ 19050 h 914400"/>
                      <a:gd name="connsiteX1" fmla="*/ 789694 w 4324194"/>
                      <a:gd name="connsiteY1" fmla="*/ 107950 h 914400"/>
                      <a:gd name="connsiteX2" fmla="*/ 1469144 w 4324194"/>
                      <a:gd name="connsiteY2" fmla="*/ 171450 h 914400"/>
                      <a:gd name="connsiteX3" fmla="*/ 2053344 w 4324194"/>
                      <a:gd name="connsiteY3" fmla="*/ 196850 h 914400"/>
                      <a:gd name="connsiteX4" fmla="*/ 2751844 w 4324194"/>
                      <a:gd name="connsiteY4" fmla="*/ 184150 h 914400"/>
                      <a:gd name="connsiteX5" fmla="*/ 3412244 w 4324194"/>
                      <a:gd name="connsiteY5" fmla="*/ 114300 h 914400"/>
                      <a:gd name="connsiteX6" fmla="*/ 4123444 w 4324194"/>
                      <a:gd name="connsiteY6" fmla="*/ 38100 h 914400"/>
                      <a:gd name="connsiteX7" fmla="*/ 4294894 w 4324194"/>
                      <a:gd name="connsiteY7" fmla="*/ 25400 h 914400"/>
                      <a:gd name="connsiteX8" fmla="*/ 4313944 w 4324194"/>
                      <a:gd name="connsiteY8" fmla="*/ 914400 h 914400"/>
                      <a:gd name="connsiteX9" fmla="*/ 4186944 w 4324194"/>
                      <a:gd name="connsiteY9" fmla="*/ 844550 h 914400"/>
                      <a:gd name="connsiteX10" fmla="*/ 3412244 w 4324194"/>
                      <a:gd name="connsiteY10" fmla="*/ 755650 h 914400"/>
                      <a:gd name="connsiteX11" fmla="*/ 2548644 w 4324194"/>
                      <a:gd name="connsiteY11" fmla="*/ 685800 h 914400"/>
                      <a:gd name="connsiteX12" fmla="*/ 2167644 w 4324194"/>
                      <a:gd name="connsiteY12" fmla="*/ 679450 h 914400"/>
                      <a:gd name="connsiteX13" fmla="*/ 1685044 w 4324194"/>
                      <a:gd name="connsiteY13" fmla="*/ 685800 h 914400"/>
                      <a:gd name="connsiteX14" fmla="*/ 1164344 w 4324194"/>
                      <a:gd name="connsiteY14" fmla="*/ 723900 h 914400"/>
                      <a:gd name="connsiteX15" fmla="*/ 637294 w 4324194"/>
                      <a:gd name="connsiteY15" fmla="*/ 774700 h 914400"/>
                      <a:gd name="connsiteX16" fmla="*/ 141994 w 4324194"/>
                      <a:gd name="connsiteY16" fmla="*/ 838200 h 914400"/>
                      <a:gd name="connsiteX17" fmla="*/ 21344 w 4324194"/>
                      <a:gd name="connsiteY17" fmla="*/ 857250 h 914400"/>
                      <a:gd name="connsiteX18" fmla="*/ 8644 w 4324194"/>
                      <a:gd name="connsiteY18" fmla="*/ 0 h 914400"/>
                      <a:gd name="connsiteX19" fmla="*/ 91194 w 4324194"/>
                      <a:gd name="connsiteY19" fmla="*/ 19050 h 914400"/>
                      <a:gd name="connsiteX0" fmla="*/ 91194 w 4324194"/>
                      <a:gd name="connsiteY0" fmla="*/ 53479 h 910729"/>
                      <a:gd name="connsiteX1" fmla="*/ 789694 w 4324194"/>
                      <a:gd name="connsiteY1" fmla="*/ 142379 h 910729"/>
                      <a:gd name="connsiteX2" fmla="*/ 1469144 w 4324194"/>
                      <a:gd name="connsiteY2" fmla="*/ 205879 h 910729"/>
                      <a:gd name="connsiteX3" fmla="*/ 2053344 w 4324194"/>
                      <a:gd name="connsiteY3" fmla="*/ 231279 h 910729"/>
                      <a:gd name="connsiteX4" fmla="*/ 2751844 w 4324194"/>
                      <a:gd name="connsiteY4" fmla="*/ 218579 h 910729"/>
                      <a:gd name="connsiteX5" fmla="*/ 3412244 w 4324194"/>
                      <a:gd name="connsiteY5" fmla="*/ 148729 h 910729"/>
                      <a:gd name="connsiteX6" fmla="*/ 4123444 w 4324194"/>
                      <a:gd name="connsiteY6" fmla="*/ 72529 h 910729"/>
                      <a:gd name="connsiteX7" fmla="*/ 4294894 w 4324194"/>
                      <a:gd name="connsiteY7" fmla="*/ 59829 h 910729"/>
                      <a:gd name="connsiteX8" fmla="*/ 4313944 w 4324194"/>
                      <a:gd name="connsiteY8" fmla="*/ 910729 h 910729"/>
                      <a:gd name="connsiteX9" fmla="*/ 4186944 w 4324194"/>
                      <a:gd name="connsiteY9" fmla="*/ 878979 h 910729"/>
                      <a:gd name="connsiteX10" fmla="*/ 3412244 w 4324194"/>
                      <a:gd name="connsiteY10" fmla="*/ 790079 h 910729"/>
                      <a:gd name="connsiteX11" fmla="*/ 2548644 w 4324194"/>
                      <a:gd name="connsiteY11" fmla="*/ 720229 h 910729"/>
                      <a:gd name="connsiteX12" fmla="*/ 2167644 w 4324194"/>
                      <a:gd name="connsiteY12" fmla="*/ 713879 h 910729"/>
                      <a:gd name="connsiteX13" fmla="*/ 1685044 w 4324194"/>
                      <a:gd name="connsiteY13" fmla="*/ 720229 h 910729"/>
                      <a:gd name="connsiteX14" fmla="*/ 1164344 w 4324194"/>
                      <a:gd name="connsiteY14" fmla="*/ 758329 h 910729"/>
                      <a:gd name="connsiteX15" fmla="*/ 637294 w 4324194"/>
                      <a:gd name="connsiteY15" fmla="*/ 809129 h 910729"/>
                      <a:gd name="connsiteX16" fmla="*/ 141994 w 4324194"/>
                      <a:gd name="connsiteY16" fmla="*/ 872629 h 910729"/>
                      <a:gd name="connsiteX17" fmla="*/ 21344 w 4324194"/>
                      <a:gd name="connsiteY17" fmla="*/ 891679 h 910729"/>
                      <a:gd name="connsiteX18" fmla="*/ 8644 w 4324194"/>
                      <a:gd name="connsiteY18" fmla="*/ 34429 h 910729"/>
                      <a:gd name="connsiteX19" fmla="*/ 91194 w 4324194"/>
                      <a:gd name="connsiteY19" fmla="*/ 53479 h 910729"/>
                      <a:gd name="connsiteX0" fmla="*/ 91194 w 4324194"/>
                      <a:gd name="connsiteY0" fmla="*/ 19050 h 876300"/>
                      <a:gd name="connsiteX1" fmla="*/ 789694 w 4324194"/>
                      <a:gd name="connsiteY1" fmla="*/ 107950 h 876300"/>
                      <a:gd name="connsiteX2" fmla="*/ 1469144 w 4324194"/>
                      <a:gd name="connsiteY2" fmla="*/ 171450 h 876300"/>
                      <a:gd name="connsiteX3" fmla="*/ 2053344 w 4324194"/>
                      <a:gd name="connsiteY3" fmla="*/ 196850 h 876300"/>
                      <a:gd name="connsiteX4" fmla="*/ 2751844 w 4324194"/>
                      <a:gd name="connsiteY4" fmla="*/ 184150 h 876300"/>
                      <a:gd name="connsiteX5" fmla="*/ 3412244 w 4324194"/>
                      <a:gd name="connsiteY5" fmla="*/ 114300 h 876300"/>
                      <a:gd name="connsiteX6" fmla="*/ 4123444 w 4324194"/>
                      <a:gd name="connsiteY6" fmla="*/ 38100 h 876300"/>
                      <a:gd name="connsiteX7" fmla="*/ 4294894 w 4324194"/>
                      <a:gd name="connsiteY7" fmla="*/ 25400 h 876300"/>
                      <a:gd name="connsiteX8" fmla="*/ 4313944 w 4324194"/>
                      <a:gd name="connsiteY8" fmla="*/ 876300 h 876300"/>
                      <a:gd name="connsiteX9" fmla="*/ 4186944 w 4324194"/>
                      <a:gd name="connsiteY9" fmla="*/ 844550 h 876300"/>
                      <a:gd name="connsiteX10" fmla="*/ 3412244 w 4324194"/>
                      <a:gd name="connsiteY10" fmla="*/ 755650 h 876300"/>
                      <a:gd name="connsiteX11" fmla="*/ 2548644 w 4324194"/>
                      <a:gd name="connsiteY11" fmla="*/ 685800 h 876300"/>
                      <a:gd name="connsiteX12" fmla="*/ 2167644 w 4324194"/>
                      <a:gd name="connsiteY12" fmla="*/ 679450 h 876300"/>
                      <a:gd name="connsiteX13" fmla="*/ 1685044 w 4324194"/>
                      <a:gd name="connsiteY13" fmla="*/ 685800 h 876300"/>
                      <a:gd name="connsiteX14" fmla="*/ 1164344 w 4324194"/>
                      <a:gd name="connsiteY14" fmla="*/ 723900 h 876300"/>
                      <a:gd name="connsiteX15" fmla="*/ 637294 w 4324194"/>
                      <a:gd name="connsiteY15" fmla="*/ 774700 h 876300"/>
                      <a:gd name="connsiteX16" fmla="*/ 141994 w 4324194"/>
                      <a:gd name="connsiteY16" fmla="*/ 838200 h 876300"/>
                      <a:gd name="connsiteX17" fmla="*/ 21344 w 4324194"/>
                      <a:gd name="connsiteY17" fmla="*/ 857250 h 876300"/>
                      <a:gd name="connsiteX18" fmla="*/ 8644 w 4324194"/>
                      <a:gd name="connsiteY18" fmla="*/ 0 h 876300"/>
                      <a:gd name="connsiteX19" fmla="*/ 91194 w 432419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3344 w 4313944"/>
                      <a:gd name="connsiteY3" fmla="*/ 19685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9694 w 4313944"/>
                      <a:gd name="connsiteY3" fmla="*/ 35560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106252 w 4329002"/>
                      <a:gd name="connsiteY0" fmla="*/ 171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06252 w 4329002"/>
                      <a:gd name="connsiteY19" fmla="*/ 171450 h 1028700"/>
                      <a:gd name="connsiteX0" fmla="*/ 182452 w 4329002"/>
                      <a:gd name="connsiteY0" fmla="*/ 44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82452 w 4329002"/>
                      <a:gd name="connsiteY19" fmla="*/ 44450 h 102870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3556 w 4335506"/>
                      <a:gd name="connsiteY16" fmla="*/ 9906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40156 w 4335506"/>
                      <a:gd name="connsiteY5" fmla="*/ 3175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906"/>
                      <a:gd name="connsiteY0" fmla="*/ 44450 h 1174750"/>
                      <a:gd name="connsiteX1" fmla="*/ 811256 w 4335906"/>
                      <a:gd name="connsiteY1" fmla="*/ 260350 h 1174750"/>
                      <a:gd name="connsiteX2" fmla="*/ 1484356 w 4335906"/>
                      <a:gd name="connsiteY2" fmla="*/ 450850 h 1174750"/>
                      <a:gd name="connsiteX3" fmla="*/ 2081256 w 4335906"/>
                      <a:gd name="connsiteY3" fmla="*/ 508000 h 1174750"/>
                      <a:gd name="connsiteX4" fmla="*/ 2792456 w 4335906"/>
                      <a:gd name="connsiteY4" fmla="*/ 406400 h 1174750"/>
                      <a:gd name="connsiteX5" fmla="*/ 3440156 w 4335906"/>
                      <a:gd name="connsiteY5" fmla="*/ 317500 h 1174750"/>
                      <a:gd name="connsiteX6" fmla="*/ 4138656 w 4335906"/>
                      <a:gd name="connsiteY6" fmla="*/ 50800 h 1174750"/>
                      <a:gd name="connsiteX7" fmla="*/ 4316456 w 4335906"/>
                      <a:gd name="connsiteY7" fmla="*/ 177800 h 1174750"/>
                      <a:gd name="connsiteX8" fmla="*/ 4335506 w 4335906"/>
                      <a:gd name="connsiteY8" fmla="*/ 1028700 h 1174750"/>
                      <a:gd name="connsiteX9" fmla="*/ 4208506 w 4335906"/>
                      <a:gd name="connsiteY9" fmla="*/ 996950 h 1174750"/>
                      <a:gd name="connsiteX10" fmla="*/ 3433806 w 4335906"/>
                      <a:gd name="connsiteY10" fmla="*/ 908050 h 1174750"/>
                      <a:gd name="connsiteX11" fmla="*/ 2570206 w 4335906"/>
                      <a:gd name="connsiteY11" fmla="*/ 838200 h 1174750"/>
                      <a:gd name="connsiteX12" fmla="*/ 2093956 w 4335906"/>
                      <a:gd name="connsiteY12" fmla="*/ 654050 h 1174750"/>
                      <a:gd name="connsiteX13" fmla="*/ 1789156 w 4335906"/>
                      <a:gd name="connsiteY13" fmla="*/ 876300 h 1174750"/>
                      <a:gd name="connsiteX14" fmla="*/ 1281156 w 4335906"/>
                      <a:gd name="connsiteY14" fmla="*/ 977900 h 1174750"/>
                      <a:gd name="connsiteX15" fmla="*/ 684256 w 4335906"/>
                      <a:gd name="connsiteY15" fmla="*/ 1041400 h 1174750"/>
                      <a:gd name="connsiteX16" fmla="*/ 169906 w 4335906"/>
                      <a:gd name="connsiteY16" fmla="*/ 1130300 h 1174750"/>
                      <a:gd name="connsiteX17" fmla="*/ 17506 w 4335906"/>
                      <a:gd name="connsiteY17" fmla="*/ 1174750 h 1174750"/>
                      <a:gd name="connsiteX18" fmla="*/ 11156 w 4335906"/>
                      <a:gd name="connsiteY18" fmla="*/ 0 h 1174750"/>
                      <a:gd name="connsiteX19" fmla="*/ 188956 w 4335906"/>
                      <a:gd name="connsiteY19" fmla="*/ 44450 h 1174750"/>
                      <a:gd name="connsiteX0" fmla="*/ 188956 w 4340457"/>
                      <a:gd name="connsiteY0" fmla="*/ 51052 h 1181352"/>
                      <a:gd name="connsiteX1" fmla="*/ 811256 w 4340457"/>
                      <a:gd name="connsiteY1" fmla="*/ 266952 h 1181352"/>
                      <a:gd name="connsiteX2" fmla="*/ 1484356 w 4340457"/>
                      <a:gd name="connsiteY2" fmla="*/ 457452 h 1181352"/>
                      <a:gd name="connsiteX3" fmla="*/ 2081256 w 4340457"/>
                      <a:gd name="connsiteY3" fmla="*/ 514602 h 1181352"/>
                      <a:gd name="connsiteX4" fmla="*/ 2792456 w 4340457"/>
                      <a:gd name="connsiteY4" fmla="*/ 413002 h 1181352"/>
                      <a:gd name="connsiteX5" fmla="*/ 3440156 w 4340457"/>
                      <a:gd name="connsiteY5" fmla="*/ 324102 h 1181352"/>
                      <a:gd name="connsiteX6" fmla="*/ 4138656 w 4340457"/>
                      <a:gd name="connsiteY6" fmla="*/ 57402 h 1181352"/>
                      <a:gd name="connsiteX7" fmla="*/ 4297406 w 4340457"/>
                      <a:gd name="connsiteY7" fmla="*/ 95502 h 1181352"/>
                      <a:gd name="connsiteX8" fmla="*/ 4335506 w 4340457"/>
                      <a:gd name="connsiteY8" fmla="*/ 1035302 h 1181352"/>
                      <a:gd name="connsiteX9" fmla="*/ 4208506 w 4340457"/>
                      <a:gd name="connsiteY9" fmla="*/ 1003552 h 1181352"/>
                      <a:gd name="connsiteX10" fmla="*/ 3433806 w 4340457"/>
                      <a:gd name="connsiteY10" fmla="*/ 914652 h 1181352"/>
                      <a:gd name="connsiteX11" fmla="*/ 2570206 w 4340457"/>
                      <a:gd name="connsiteY11" fmla="*/ 844802 h 1181352"/>
                      <a:gd name="connsiteX12" fmla="*/ 2093956 w 4340457"/>
                      <a:gd name="connsiteY12" fmla="*/ 660652 h 1181352"/>
                      <a:gd name="connsiteX13" fmla="*/ 1789156 w 4340457"/>
                      <a:gd name="connsiteY13" fmla="*/ 882902 h 1181352"/>
                      <a:gd name="connsiteX14" fmla="*/ 1281156 w 4340457"/>
                      <a:gd name="connsiteY14" fmla="*/ 984502 h 1181352"/>
                      <a:gd name="connsiteX15" fmla="*/ 684256 w 4340457"/>
                      <a:gd name="connsiteY15" fmla="*/ 1048002 h 1181352"/>
                      <a:gd name="connsiteX16" fmla="*/ 169906 w 4340457"/>
                      <a:gd name="connsiteY16" fmla="*/ 1136902 h 1181352"/>
                      <a:gd name="connsiteX17" fmla="*/ 17506 w 4340457"/>
                      <a:gd name="connsiteY17" fmla="*/ 1181352 h 1181352"/>
                      <a:gd name="connsiteX18" fmla="*/ 11156 w 4340457"/>
                      <a:gd name="connsiteY18" fmla="*/ 6602 h 1181352"/>
                      <a:gd name="connsiteX19" fmla="*/ 188956 w 4340457"/>
                      <a:gd name="connsiteY19" fmla="*/ 51052 h 1181352"/>
                      <a:gd name="connsiteX0" fmla="*/ 188956 w 4341766"/>
                      <a:gd name="connsiteY0" fmla="*/ 51052 h 1187753"/>
                      <a:gd name="connsiteX1" fmla="*/ 811256 w 4341766"/>
                      <a:gd name="connsiteY1" fmla="*/ 266952 h 1187753"/>
                      <a:gd name="connsiteX2" fmla="*/ 1484356 w 4341766"/>
                      <a:gd name="connsiteY2" fmla="*/ 457452 h 1187753"/>
                      <a:gd name="connsiteX3" fmla="*/ 2081256 w 4341766"/>
                      <a:gd name="connsiteY3" fmla="*/ 514602 h 1187753"/>
                      <a:gd name="connsiteX4" fmla="*/ 2792456 w 4341766"/>
                      <a:gd name="connsiteY4" fmla="*/ 413002 h 1187753"/>
                      <a:gd name="connsiteX5" fmla="*/ 3440156 w 4341766"/>
                      <a:gd name="connsiteY5" fmla="*/ 324102 h 1187753"/>
                      <a:gd name="connsiteX6" fmla="*/ 4138656 w 4341766"/>
                      <a:gd name="connsiteY6" fmla="*/ 57402 h 1187753"/>
                      <a:gd name="connsiteX7" fmla="*/ 4297406 w 4341766"/>
                      <a:gd name="connsiteY7" fmla="*/ 95502 h 1187753"/>
                      <a:gd name="connsiteX8" fmla="*/ 4335506 w 4341766"/>
                      <a:gd name="connsiteY8" fmla="*/ 1035302 h 1187753"/>
                      <a:gd name="connsiteX9" fmla="*/ 4189456 w 4341766"/>
                      <a:gd name="connsiteY9" fmla="*/ 1175002 h 1187753"/>
                      <a:gd name="connsiteX10" fmla="*/ 3433806 w 4341766"/>
                      <a:gd name="connsiteY10" fmla="*/ 914652 h 1187753"/>
                      <a:gd name="connsiteX11" fmla="*/ 2570206 w 4341766"/>
                      <a:gd name="connsiteY11" fmla="*/ 844802 h 1187753"/>
                      <a:gd name="connsiteX12" fmla="*/ 2093956 w 4341766"/>
                      <a:gd name="connsiteY12" fmla="*/ 660652 h 1187753"/>
                      <a:gd name="connsiteX13" fmla="*/ 1789156 w 4341766"/>
                      <a:gd name="connsiteY13" fmla="*/ 882902 h 1187753"/>
                      <a:gd name="connsiteX14" fmla="*/ 1281156 w 4341766"/>
                      <a:gd name="connsiteY14" fmla="*/ 984502 h 1187753"/>
                      <a:gd name="connsiteX15" fmla="*/ 684256 w 4341766"/>
                      <a:gd name="connsiteY15" fmla="*/ 1048002 h 1187753"/>
                      <a:gd name="connsiteX16" fmla="*/ 169906 w 4341766"/>
                      <a:gd name="connsiteY16" fmla="*/ 1136902 h 1187753"/>
                      <a:gd name="connsiteX17" fmla="*/ 17506 w 4341766"/>
                      <a:gd name="connsiteY17" fmla="*/ 1181352 h 1187753"/>
                      <a:gd name="connsiteX18" fmla="*/ 11156 w 4341766"/>
                      <a:gd name="connsiteY18" fmla="*/ 6602 h 1187753"/>
                      <a:gd name="connsiteX19" fmla="*/ 188956 w 4341766"/>
                      <a:gd name="connsiteY19" fmla="*/ 51052 h 1187753"/>
                      <a:gd name="connsiteX0" fmla="*/ 188956 w 4341766"/>
                      <a:gd name="connsiteY0" fmla="*/ 60741 h 1275197"/>
                      <a:gd name="connsiteX1" fmla="*/ 811256 w 4341766"/>
                      <a:gd name="connsiteY1" fmla="*/ 276641 h 1275197"/>
                      <a:gd name="connsiteX2" fmla="*/ 1484356 w 4341766"/>
                      <a:gd name="connsiteY2" fmla="*/ 467141 h 1275197"/>
                      <a:gd name="connsiteX3" fmla="*/ 2081256 w 4341766"/>
                      <a:gd name="connsiteY3" fmla="*/ 524291 h 1275197"/>
                      <a:gd name="connsiteX4" fmla="*/ 2792456 w 4341766"/>
                      <a:gd name="connsiteY4" fmla="*/ 422691 h 1275197"/>
                      <a:gd name="connsiteX5" fmla="*/ 3440156 w 4341766"/>
                      <a:gd name="connsiteY5" fmla="*/ 333791 h 1275197"/>
                      <a:gd name="connsiteX6" fmla="*/ 4138656 w 4341766"/>
                      <a:gd name="connsiteY6" fmla="*/ 67091 h 1275197"/>
                      <a:gd name="connsiteX7" fmla="*/ 4297406 w 4341766"/>
                      <a:gd name="connsiteY7" fmla="*/ 105191 h 1275197"/>
                      <a:gd name="connsiteX8" fmla="*/ 4335506 w 4341766"/>
                      <a:gd name="connsiteY8" fmla="*/ 1184691 h 1275197"/>
                      <a:gd name="connsiteX9" fmla="*/ 4189456 w 4341766"/>
                      <a:gd name="connsiteY9" fmla="*/ 1184691 h 1275197"/>
                      <a:gd name="connsiteX10" fmla="*/ 3433806 w 4341766"/>
                      <a:gd name="connsiteY10" fmla="*/ 924341 h 1275197"/>
                      <a:gd name="connsiteX11" fmla="*/ 2570206 w 4341766"/>
                      <a:gd name="connsiteY11" fmla="*/ 854491 h 1275197"/>
                      <a:gd name="connsiteX12" fmla="*/ 2093956 w 4341766"/>
                      <a:gd name="connsiteY12" fmla="*/ 670341 h 1275197"/>
                      <a:gd name="connsiteX13" fmla="*/ 1789156 w 4341766"/>
                      <a:gd name="connsiteY13" fmla="*/ 892591 h 1275197"/>
                      <a:gd name="connsiteX14" fmla="*/ 1281156 w 4341766"/>
                      <a:gd name="connsiteY14" fmla="*/ 994191 h 1275197"/>
                      <a:gd name="connsiteX15" fmla="*/ 684256 w 4341766"/>
                      <a:gd name="connsiteY15" fmla="*/ 1057691 h 1275197"/>
                      <a:gd name="connsiteX16" fmla="*/ 169906 w 4341766"/>
                      <a:gd name="connsiteY16" fmla="*/ 1146591 h 1275197"/>
                      <a:gd name="connsiteX17" fmla="*/ 17506 w 4341766"/>
                      <a:gd name="connsiteY17" fmla="*/ 1191041 h 1275197"/>
                      <a:gd name="connsiteX18" fmla="*/ 11156 w 4341766"/>
                      <a:gd name="connsiteY18" fmla="*/ 16291 h 1275197"/>
                      <a:gd name="connsiteX19" fmla="*/ 188956 w 4341766"/>
                      <a:gd name="connsiteY19" fmla="*/ 60741 h 1275197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570206 w 4341766"/>
                      <a:gd name="connsiteY11" fmla="*/ 8496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592327 w 4341766"/>
                      <a:gd name="connsiteY14" fmla="*/ 720618 h 1224305"/>
                      <a:gd name="connsiteX15" fmla="*/ 1281156 w 4341766"/>
                      <a:gd name="connsiteY15" fmla="*/ 989324 h 1224305"/>
                      <a:gd name="connsiteX16" fmla="*/ 684256 w 4341766"/>
                      <a:gd name="connsiteY16" fmla="*/ 1052824 h 1224305"/>
                      <a:gd name="connsiteX17" fmla="*/ 169906 w 4341766"/>
                      <a:gd name="connsiteY17" fmla="*/ 1141724 h 1224305"/>
                      <a:gd name="connsiteX18" fmla="*/ 17506 w 4341766"/>
                      <a:gd name="connsiteY18" fmla="*/ 1186174 h 1224305"/>
                      <a:gd name="connsiteX19" fmla="*/ 11156 w 4341766"/>
                      <a:gd name="connsiteY19" fmla="*/ 11424 h 1224305"/>
                      <a:gd name="connsiteX20" fmla="*/ 188956 w 4341766"/>
                      <a:gd name="connsiteY20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592327 w 4341766"/>
                      <a:gd name="connsiteY13" fmla="*/ 720618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2606 w 4341766"/>
                      <a:gd name="connsiteY0" fmla="*/ 17949 h 1230830"/>
                      <a:gd name="connsiteX1" fmla="*/ 811256 w 4341766"/>
                      <a:gd name="connsiteY1" fmla="*/ 278299 h 1230830"/>
                      <a:gd name="connsiteX2" fmla="*/ 1484356 w 4341766"/>
                      <a:gd name="connsiteY2" fmla="*/ 468799 h 1230830"/>
                      <a:gd name="connsiteX3" fmla="*/ 2081256 w 4341766"/>
                      <a:gd name="connsiteY3" fmla="*/ 525949 h 1230830"/>
                      <a:gd name="connsiteX4" fmla="*/ 2792456 w 4341766"/>
                      <a:gd name="connsiteY4" fmla="*/ 424349 h 1230830"/>
                      <a:gd name="connsiteX5" fmla="*/ 3440156 w 4341766"/>
                      <a:gd name="connsiteY5" fmla="*/ 335449 h 1230830"/>
                      <a:gd name="connsiteX6" fmla="*/ 4138656 w 4341766"/>
                      <a:gd name="connsiteY6" fmla="*/ 68749 h 1230830"/>
                      <a:gd name="connsiteX7" fmla="*/ 4297406 w 4341766"/>
                      <a:gd name="connsiteY7" fmla="*/ 106849 h 1230830"/>
                      <a:gd name="connsiteX8" fmla="*/ 4335506 w 4341766"/>
                      <a:gd name="connsiteY8" fmla="*/ 1116499 h 1230830"/>
                      <a:gd name="connsiteX9" fmla="*/ 4189456 w 4341766"/>
                      <a:gd name="connsiteY9" fmla="*/ 1186349 h 1230830"/>
                      <a:gd name="connsiteX10" fmla="*/ 3433806 w 4341766"/>
                      <a:gd name="connsiteY10" fmla="*/ 925999 h 1230830"/>
                      <a:gd name="connsiteX11" fmla="*/ 2633706 w 4341766"/>
                      <a:gd name="connsiteY11" fmla="*/ 741849 h 1230830"/>
                      <a:gd name="connsiteX12" fmla="*/ 2093956 w 4341766"/>
                      <a:gd name="connsiteY12" fmla="*/ 671999 h 1230830"/>
                      <a:gd name="connsiteX13" fmla="*/ 1592327 w 4341766"/>
                      <a:gd name="connsiteY13" fmla="*/ 727143 h 1230830"/>
                      <a:gd name="connsiteX14" fmla="*/ 1281156 w 4341766"/>
                      <a:gd name="connsiteY14" fmla="*/ 995849 h 1230830"/>
                      <a:gd name="connsiteX15" fmla="*/ 684256 w 4341766"/>
                      <a:gd name="connsiteY15" fmla="*/ 1059349 h 1230830"/>
                      <a:gd name="connsiteX16" fmla="*/ 169906 w 4341766"/>
                      <a:gd name="connsiteY16" fmla="*/ 1148249 h 1230830"/>
                      <a:gd name="connsiteX17" fmla="*/ 17506 w 4341766"/>
                      <a:gd name="connsiteY17" fmla="*/ 1192699 h 1230830"/>
                      <a:gd name="connsiteX18" fmla="*/ 11156 w 4341766"/>
                      <a:gd name="connsiteY18" fmla="*/ 17949 h 1230830"/>
                      <a:gd name="connsiteX19" fmla="*/ 182606 w 4341766"/>
                      <a:gd name="connsiteY19" fmla="*/ 17949 h 1230830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84356 w 4341766"/>
                      <a:gd name="connsiteY2" fmla="*/ 4655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59206 w 4341766"/>
                      <a:gd name="connsiteY5" fmla="*/ 21152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127"/>
                      <a:gd name="connsiteY0" fmla="*/ 31032 h 1243913"/>
                      <a:gd name="connsiteX1" fmla="*/ 836656 w 4341127"/>
                      <a:gd name="connsiteY1" fmla="*/ 246932 h 1243913"/>
                      <a:gd name="connsiteX2" fmla="*/ 1478006 w 4341127"/>
                      <a:gd name="connsiteY2" fmla="*/ 418382 h 1243913"/>
                      <a:gd name="connsiteX3" fmla="*/ 2132056 w 4341127"/>
                      <a:gd name="connsiteY3" fmla="*/ 564432 h 1243913"/>
                      <a:gd name="connsiteX4" fmla="*/ 2792456 w 4341127"/>
                      <a:gd name="connsiteY4" fmla="*/ 437432 h 1243913"/>
                      <a:gd name="connsiteX5" fmla="*/ 3459206 w 4341127"/>
                      <a:gd name="connsiteY5" fmla="*/ 227882 h 1243913"/>
                      <a:gd name="connsiteX6" fmla="*/ 4170406 w 4341127"/>
                      <a:gd name="connsiteY6" fmla="*/ 31032 h 1243913"/>
                      <a:gd name="connsiteX7" fmla="*/ 4297406 w 4341127"/>
                      <a:gd name="connsiteY7" fmla="*/ 119932 h 1243913"/>
                      <a:gd name="connsiteX8" fmla="*/ 4335506 w 4341127"/>
                      <a:gd name="connsiteY8" fmla="*/ 1129582 h 1243913"/>
                      <a:gd name="connsiteX9" fmla="*/ 4189456 w 4341127"/>
                      <a:gd name="connsiteY9" fmla="*/ 1199432 h 1243913"/>
                      <a:gd name="connsiteX10" fmla="*/ 3433806 w 4341127"/>
                      <a:gd name="connsiteY10" fmla="*/ 939082 h 1243913"/>
                      <a:gd name="connsiteX11" fmla="*/ 2633706 w 4341127"/>
                      <a:gd name="connsiteY11" fmla="*/ 754932 h 1243913"/>
                      <a:gd name="connsiteX12" fmla="*/ 2093956 w 4341127"/>
                      <a:gd name="connsiteY12" fmla="*/ 685082 h 1243913"/>
                      <a:gd name="connsiteX13" fmla="*/ 1592327 w 4341127"/>
                      <a:gd name="connsiteY13" fmla="*/ 740226 h 1243913"/>
                      <a:gd name="connsiteX14" fmla="*/ 1281156 w 4341127"/>
                      <a:gd name="connsiteY14" fmla="*/ 1008932 h 1243913"/>
                      <a:gd name="connsiteX15" fmla="*/ 684256 w 4341127"/>
                      <a:gd name="connsiteY15" fmla="*/ 1072432 h 1243913"/>
                      <a:gd name="connsiteX16" fmla="*/ 169906 w 4341127"/>
                      <a:gd name="connsiteY16" fmla="*/ 1161332 h 1243913"/>
                      <a:gd name="connsiteX17" fmla="*/ 17506 w 4341127"/>
                      <a:gd name="connsiteY17" fmla="*/ 1205782 h 1243913"/>
                      <a:gd name="connsiteX18" fmla="*/ 11156 w 4341127"/>
                      <a:gd name="connsiteY18" fmla="*/ 31032 h 1243913"/>
                      <a:gd name="connsiteX19" fmla="*/ 182606 w 4341127"/>
                      <a:gd name="connsiteY19" fmla="*/ 31032 h 1243913"/>
                      <a:gd name="connsiteX0" fmla="*/ 182606 w 4341551"/>
                      <a:gd name="connsiteY0" fmla="*/ 31032 h 1258824"/>
                      <a:gd name="connsiteX1" fmla="*/ 836656 w 4341551"/>
                      <a:gd name="connsiteY1" fmla="*/ 246932 h 1258824"/>
                      <a:gd name="connsiteX2" fmla="*/ 1478006 w 4341551"/>
                      <a:gd name="connsiteY2" fmla="*/ 418382 h 1258824"/>
                      <a:gd name="connsiteX3" fmla="*/ 2132056 w 4341551"/>
                      <a:gd name="connsiteY3" fmla="*/ 564432 h 1258824"/>
                      <a:gd name="connsiteX4" fmla="*/ 2792456 w 4341551"/>
                      <a:gd name="connsiteY4" fmla="*/ 437432 h 1258824"/>
                      <a:gd name="connsiteX5" fmla="*/ 3459206 w 4341551"/>
                      <a:gd name="connsiteY5" fmla="*/ 227882 h 1258824"/>
                      <a:gd name="connsiteX6" fmla="*/ 4170406 w 4341551"/>
                      <a:gd name="connsiteY6" fmla="*/ 31032 h 1258824"/>
                      <a:gd name="connsiteX7" fmla="*/ 4297406 w 4341551"/>
                      <a:gd name="connsiteY7" fmla="*/ 119932 h 1258824"/>
                      <a:gd name="connsiteX8" fmla="*/ 4335506 w 4341551"/>
                      <a:gd name="connsiteY8" fmla="*/ 1129582 h 1258824"/>
                      <a:gd name="connsiteX9" fmla="*/ 4183106 w 4341551"/>
                      <a:gd name="connsiteY9" fmla="*/ 1224832 h 1258824"/>
                      <a:gd name="connsiteX10" fmla="*/ 3433806 w 4341551"/>
                      <a:gd name="connsiteY10" fmla="*/ 939082 h 1258824"/>
                      <a:gd name="connsiteX11" fmla="*/ 2633706 w 4341551"/>
                      <a:gd name="connsiteY11" fmla="*/ 754932 h 1258824"/>
                      <a:gd name="connsiteX12" fmla="*/ 2093956 w 4341551"/>
                      <a:gd name="connsiteY12" fmla="*/ 685082 h 1258824"/>
                      <a:gd name="connsiteX13" fmla="*/ 1592327 w 4341551"/>
                      <a:gd name="connsiteY13" fmla="*/ 740226 h 1258824"/>
                      <a:gd name="connsiteX14" fmla="*/ 1281156 w 4341551"/>
                      <a:gd name="connsiteY14" fmla="*/ 1008932 h 1258824"/>
                      <a:gd name="connsiteX15" fmla="*/ 684256 w 4341551"/>
                      <a:gd name="connsiteY15" fmla="*/ 1072432 h 1258824"/>
                      <a:gd name="connsiteX16" fmla="*/ 169906 w 4341551"/>
                      <a:gd name="connsiteY16" fmla="*/ 1161332 h 1258824"/>
                      <a:gd name="connsiteX17" fmla="*/ 17506 w 4341551"/>
                      <a:gd name="connsiteY17" fmla="*/ 1205782 h 1258824"/>
                      <a:gd name="connsiteX18" fmla="*/ 11156 w 4341551"/>
                      <a:gd name="connsiteY18" fmla="*/ 31032 h 1258824"/>
                      <a:gd name="connsiteX19" fmla="*/ 182606 w 4341551"/>
                      <a:gd name="connsiteY19" fmla="*/ 31032 h 125882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633706 w 4341551"/>
                      <a:gd name="connsiteY11" fmla="*/ 75493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57456 w 4341551"/>
                      <a:gd name="connsiteY12" fmla="*/ 6660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406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3743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811256 w 4341551"/>
                      <a:gd name="connsiteY14" fmla="*/ 10152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299489"/>
                      <a:gd name="connsiteY0" fmla="*/ 36913 h 1273906"/>
                      <a:gd name="connsiteX1" fmla="*/ 785856 w 4299489"/>
                      <a:gd name="connsiteY1" fmla="*/ 221063 h 1273906"/>
                      <a:gd name="connsiteX2" fmla="*/ 1478006 w 4299489"/>
                      <a:gd name="connsiteY2" fmla="*/ 424263 h 1273906"/>
                      <a:gd name="connsiteX3" fmla="*/ 2138406 w 4299489"/>
                      <a:gd name="connsiteY3" fmla="*/ 583013 h 1273906"/>
                      <a:gd name="connsiteX4" fmla="*/ 2792456 w 4299489"/>
                      <a:gd name="connsiteY4" fmla="*/ 443313 h 1273906"/>
                      <a:gd name="connsiteX5" fmla="*/ 3459206 w 4299489"/>
                      <a:gd name="connsiteY5" fmla="*/ 233763 h 1273906"/>
                      <a:gd name="connsiteX6" fmla="*/ 4170406 w 4299489"/>
                      <a:gd name="connsiteY6" fmla="*/ 36913 h 1273906"/>
                      <a:gd name="connsiteX7" fmla="*/ 4297406 w 4299489"/>
                      <a:gd name="connsiteY7" fmla="*/ 125813 h 1273906"/>
                      <a:gd name="connsiteX8" fmla="*/ 4183106 w 4299489"/>
                      <a:gd name="connsiteY8" fmla="*/ 1230713 h 1273906"/>
                      <a:gd name="connsiteX9" fmla="*/ 3484606 w 4299489"/>
                      <a:gd name="connsiteY9" fmla="*/ 1027513 h 1273906"/>
                      <a:gd name="connsiteX10" fmla="*/ 2798806 w 4299489"/>
                      <a:gd name="connsiteY10" fmla="*/ 817963 h 1273906"/>
                      <a:gd name="connsiteX11" fmla="*/ 2138406 w 4299489"/>
                      <a:gd name="connsiteY11" fmla="*/ 665563 h 1273906"/>
                      <a:gd name="connsiteX12" fmla="*/ 1471677 w 4299489"/>
                      <a:gd name="connsiteY12" fmla="*/ 815957 h 1273906"/>
                      <a:gd name="connsiteX13" fmla="*/ 811256 w 4299489"/>
                      <a:gd name="connsiteY13" fmla="*/ 1021163 h 1273906"/>
                      <a:gd name="connsiteX14" fmla="*/ 163556 w 4299489"/>
                      <a:gd name="connsiteY14" fmla="*/ 1205313 h 1273906"/>
                      <a:gd name="connsiteX15" fmla="*/ 17506 w 4299489"/>
                      <a:gd name="connsiteY15" fmla="*/ 1211663 h 1273906"/>
                      <a:gd name="connsiteX16" fmla="*/ 11156 w 4299489"/>
                      <a:gd name="connsiteY16" fmla="*/ 36913 h 1273906"/>
                      <a:gd name="connsiteX17" fmla="*/ 182606 w 4299489"/>
                      <a:gd name="connsiteY17" fmla="*/ 36913 h 1273906"/>
                      <a:gd name="connsiteX0" fmla="*/ 182606 w 4265007"/>
                      <a:gd name="connsiteY0" fmla="*/ 12336 h 1255122"/>
                      <a:gd name="connsiteX1" fmla="*/ 785856 w 4265007"/>
                      <a:gd name="connsiteY1" fmla="*/ 196486 h 1255122"/>
                      <a:gd name="connsiteX2" fmla="*/ 1478006 w 4265007"/>
                      <a:gd name="connsiteY2" fmla="*/ 399686 h 1255122"/>
                      <a:gd name="connsiteX3" fmla="*/ 2138406 w 4265007"/>
                      <a:gd name="connsiteY3" fmla="*/ 558436 h 1255122"/>
                      <a:gd name="connsiteX4" fmla="*/ 2792456 w 4265007"/>
                      <a:gd name="connsiteY4" fmla="*/ 418736 h 1255122"/>
                      <a:gd name="connsiteX5" fmla="*/ 3459206 w 4265007"/>
                      <a:gd name="connsiteY5" fmla="*/ 209186 h 1255122"/>
                      <a:gd name="connsiteX6" fmla="*/ 4170406 w 4265007"/>
                      <a:gd name="connsiteY6" fmla="*/ 12336 h 1255122"/>
                      <a:gd name="connsiteX7" fmla="*/ 4183106 w 4265007"/>
                      <a:gd name="connsiteY7" fmla="*/ 1206136 h 1255122"/>
                      <a:gd name="connsiteX8" fmla="*/ 3484606 w 4265007"/>
                      <a:gd name="connsiteY8" fmla="*/ 1002936 h 1255122"/>
                      <a:gd name="connsiteX9" fmla="*/ 2798806 w 4265007"/>
                      <a:gd name="connsiteY9" fmla="*/ 793386 h 1255122"/>
                      <a:gd name="connsiteX10" fmla="*/ 2138406 w 4265007"/>
                      <a:gd name="connsiteY10" fmla="*/ 640986 h 1255122"/>
                      <a:gd name="connsiteX11" fmla="*/ 1471677 w 4265007"/>
                      <a:gd name="connsiteY11" fmla="*/ 791380 h 1255122"/>
                      <a:gd name="connsiteX12" fmla="*/ 811256 w 4265007"/>
                      <a:gd name="connsiteY12" fmla="*/ 996586 h 1255122"/>
                      <a:gd name="connsiteX13" fmla="*/ 163556 w 4265007"/>
                      <a:gd name="connsiteY13" fmla="*/ 1180736 h 1255122"/>
                      <a:gd name="connsiteX14" fmla="*/ 17506 w 4265007"/>
                      <a:gd name="connsiteY14" fmla="*/ 1187086 h 1255122"/>
                      <a:gd name="connsiteX15" fmla="*/ 11156 w 4265007"/>
                      <a:gd name="connsiteY15" fmla="*/ 12336 h 1255122"/>
                      <a:gd name="connsiteX16" fmla="*/ 182606 w 4265007"/>
                      <a:gd name="connsiteY16" fmla="*/ 12336 h 1255122"/>
                      <a:gd name="connsiteX0" fmla="*/ 182606 w 4183106"/>
                      <a:gd name="connsiteY0" fmla="*/ 12336 h 1255121"/>
                      <a:gd name="connsiteX1" fmla="*/ 785856 w 4183106"/>
                      <a:gd name="connsiteY1" fmla="*/ 196486 h 1255121"/>
                      <a:gd name="connsiteX2" fmla="*/ 1478006 w 4183106"/>
                      <a:gd name="connsiteY2" fmla="*/ 399686 h 1255121"/>
                      <a:gd name="connsiteX3" fmla="*/ 2138406 w 4183106"/>
                      <a:gd name="connsiteY3" fmla="*/ 558436 h 1255121"/>
                      <a:gd name="connsiteX4" fmla="*/ 2792456 w 4183106"/>
                      <a:gd name="connsiteY4" fmla="*/ 418736 h 1255121"/>
                      <a:gd name="connsiteX5" fmla="*/ 3459206 w 4183106"/>
                      <a:gd name="connsiteY5" fmla="*/ 209186 h 1255121"/>
                      <a:gd name="connsiteX6" fmla="*/ 4170406 w 4183106"/>
                      <a:gd name="connsiteY6" fmla="*/ 12336 h 1255121"/>
                      <a:gd name="connsiteX7" fmla="*/ 4183106 w 4183106"/>
                      <a:gd name="connsiteY7" fmla="*/ 1206136 h 1255121"/>
                      <a:gd name="connsiteX8" fmla="*/ 3484606 w 4183106"/>
                      <a:gd name="connsiteY8" fmla="*/ 1002936 h 1255121"/>
                      <a:gd name="connsiteX9" fmla="*/ 2798806 w 4183106"/>
                      <a:gd name="connsiteY9" fmla="*/ 793386 h 1255121"/>
                      <a:gd name="connsiteX10" fmla="*/ 2138406 w 4183106"/>
                      <a:gd name="connsiteY10" fmla="*/ 640986 h 1255121"/>
                      <a:gd name="connsiteX11" fmla="*/ 1471677 w 4183106"/>
                      <a:gd name="connsiteY11" fmla="*/ 791380 h 1255121"/>
                      <a:gd name="connsiteX12" fmla="*/ 811256 w 4183106"/>
                      <a:gd name="connsiteY12" fmla="*/ 996586 h 1255121"/>
                      <a:gd name="connsiteX13" fmla="*/ 163556 w 4183106"/>
                      <a:gd name="connsiteY13" fmla="*/ 1180736 h 1255121"/>
                      <a:gd name="connsiteX14" fmla="*/ 17506 w 4183106"/>
                      <a:gd name="connsiteY14" fmla="*/ 1187086 h 1255121"/>
                      <a:gd name="connsiteX15" fmla="*/ 11156 w 4183106"/>
                      <a:gd name="connsiteY15" fmla="*/ 12336 h 1255121"/>
                      <a:gd name="connsiteX16" fmla="*/ 182606 w 4183106"/>
                      <a:gd name="connsiteY16" fmla="*/ 12336 h 1255121"/>
                      <a:gd name="connsiteX0" fmla="*/ 182606 w 4183106"/>
                      <a:gd name="connsiteY0" fmla="*/ 12336 h 1206135"/>
                      <a:gd name="connsiteX1" fmla="*/ 785856 w 4183106"/>
                      <a:gd name="connsiteY1" fmla="*/ 196486 h 1206135"/>
                      <a:gd name="connsiteX2" fmla="*/ 1478006 w 4183106"/>
                      <a:gd name="connsiteY2" fmla="*/ 399686 h 1206135"/>
                      <a:gd name="connsiteX3" fmla="*/ 2138406 w 4183106"/>
                      <a:gd name="connsiteY3" fmla="*/ 558436 h 1206135"/>
                      <a:gd name="connsiteX4" fmla="*/ 2792456 w 4183106"/>
                      <a:gd name="connsiteY4" fmla="*/ 418736 h 1206135"/>
                      <a:gd name="connsiteX5" fmla="*/ 3459206 w 4183106"/>
                      <a:gd name="connsiteY5" fmla="*/ 209186 h 1206135"/>
                      <a:gd name="connsiteX6" fmla="*/ 4170406 w 4183106"/>
                      <a:gd name="connsiteY6" fmla="*/ 12336 h 1206135"/>
                      <a:gd name="connsiteX7" fmla="*/ 4183106 w 4183106"/>
                      <a:gd name="connsiteY7" fmla="*/ 1206136 h 1206135"/>
                      <a:gd name="connsiteX8" fmla="*/ 3484606 w 4183106"/>
                      <a:gd name="connsiteY8" fmla="*/ 1002936 h 1206135"/>
                      <a:gd name="connsiteX9" fmla="*/ 2798806 w 4183106"/>
                      <a:gd name="connsiteY9" fmla="*/ 793386 h 1206135"/>
                      <a:gd name="connsiteX10" fmla="*/ 2138406 w 4183106"/>
                      <a:gd name="connsiteY10" fmla="*/ 640986 h 1206135"/>
                      <a:gd name="connsiteX11" fmla="*/ 1471677 w 4183106"/>
                      <a:gd name="connsiteY11" fmla="*/ 791380 h 1206135"/>
                      <a:gd name="connsiteX12" fmla="*/ 811256 w 4183106"/>
                      <a:gd name="connsiteY12" fmla="*/ 996586 h 1206135"/>
                      <a:gd name="connsiteX13" fmla="*/ 163556 w 4183106"/>
                      <a:gd name="connsiteY13" fmla="*/ 1180736 h 1206135"/>
                      <a:gd name="connsiteX14" fmla="*/ 17506 w 4183106"/>
                      <a:gd name="connsiteY14" fmla="*/ 1187086 h 1206135"/>
                      <a:gd name="connsiteX15" fmla="*/ 11156 w 4183106"/>
                      <a:gd name="connsiteY15" fmla="*/ 12336 h 1206135"/>
                      <a:gd name="connsiteX16" fmla="*/ 182606 w 4183106"/>
                      <a:gd name="connsiteY16" fmla="*/ 12336 h 1206135"/>
                      <a:gd name="connsiteX0" fmla="*/ 165101 w 4165601"/>
                      <a:gd name="connsiteY0" fmla="*/ 50789 h 1244589"/>
                      <a:gd name="connsiteX1" fmla="*/ 768351 w 4165601"/>
                      <a:gd name="connsiteY1" fmla="*/ 234939 h 1244589"/>
                      <a:gd name="connsiteX2" fmla="*/ 1460501 w 4165601"/>
                      <a:gd name="connsiteY2" fmla="*/ 438139 h 1244589"/>
                      <a:gd name="connsiteX3" fmla="*/ 2120901 w 4165601"/>
                      <a:gd name="connsiteY3" fmla="*/ 596889 h 1244589"/>
                      <a:gd name="connsiteX4" fmla="*/ 2774951 w 4165601"/>
                      <a:gd name="connsiteY4" fmla="*/ 457189 h 1244589"/>
                      <a:gd name="connsiteX5" fmla="*/ 3441701 w 4165601"/>
                      <a:gd name="connsiteY5" fmla="*/ 247639 h 1244589"/>
                      <a:gd name="connsiteX6" fmla="*/ 4152901 w 4165601"/>
                      <a:gd name="connsiteY6" fmla="*/ 50789 h 1244589"/>
                      <a:gd name="connsiteX7" fmla="*/ 4165601 w 4165601"/>
                      <a:gd name="connsiteY7" fmla="*/ 1244589 h 1244589"/>
                      <a:gd name="connsiteX8" fmla="*/ 3467101 w 4165601"/>
                      <a:gd name="connsiteY8" fmla="*/ 1041389 h 1244589"/>
                      <a:gd name="connsiteX9" fmla="*/ 2781301 w 4165601"/>
                      <a:gd name="connsiteY9" fmla="*/ 831839 h 1244589"/>
                      <a:gd name="connsiteX10" fmla="*/ 2120901 w 4165601"/>
                      <a:gd name="connsiteY10" fmla="*/ 679439 h 1244589"/>
                      <a:gd name="connsiteX11" fmla="*/ 1454172 w 4165601"/>
                      <a:gd name="connsiteY11" fmla="*/ 829833 h 1244589"/>
                      <a:gd name="connsiteX12" fmla="*/ 793751 w 4165601"/>
                      <a:gd name="connsiteY12" fmla="*/ 1035039 h 1244589"/>
                      <a:gd name="connsiteX13" fmla="*/ 146051 w 4165601"/>
                      <a:gd name="connsiteY13" fmla="*/ 1219189 h 1244589"/>
                      <a:gd name="connsiteX14" fmla="*/ 1 w 4165601"/>
                      <a:gd name="connsiteY14" fmla="*/ 1225539 h 1244589"/>
                      <a:gd name="connsiteX15" fmla="*/ 165101 w 4165601"/>
                      <a:gd name="connsiteY15" fmla="*/ 50789 h 1244589"/>
                      <a:gd name="connsiteX0" fmla="*/ 165099 w 4165599"/>
                      <a:gd name="connsiteY0" fmla="*/ 0 h 1193800"/>
                      <a:gd name="connsiteX1" fmla="*/ 768349 w 4165599"/>
                      <a:gd name="connsiteY1" fmla="*/ 184150 h 1193800"/>
                      <a:gd name="connsiteX2" fmla="*/ 1460499 w 4165599"/>
                      <a:gd name="connsiteY2" fmla="*/ 387350 h 1193800"/>
                      <a:gd name="connsiteX3" fmla="*/ 2120899 w 4165599"/>
                      <a:gd name="connsiteY3" fmla="*/ 546100 h 1193800"/>
                      <a:gd name="connsiteX4" fmla="*/ 2774949 w 4165599"/>
                      <a:gd name="connsiteY4" fmla="*/ 406400 h 1193800"/>
                      <a:gd name="connsiteX5" fmla="*/ 3441699 w 4165599"/>
                      <a:gd name="connsiteY5" fmla="*/ 196850 h 1193800"/>
                      <a:gd name="connsiteX6" fmla="*/ 4152899 w 4165599"/>
                      <a:gd name="connsiteY6" fmla="*/ 0 h 1193800"/>
                      <a:gd name="connsiteX7" fmla="*/ 4165599 w 4165599"/>
                      <a:gd name="connsiteY7" fmla="*/ 1193800 h 1193800"/>
                      <a:gd name="connsiteX8" fmla="*/ 3467099 w 4165599"/>
                      <a:gd name="connsiteY8" fmla="*/ 990600 h 1193800"/>
                      <a:gd name="connsiteX9" fmla="*/ 2781299 w 4165599"/>
                      <a:gd name="connsiteY9" fmla="*/ 781050 h 1193800"/>
                      <a:gd name="connsiteX10" fmla="*/ 2120899 w 4165599"/>
                      <a:gd name="connsiteY10" fmla="*/ 628650 h 1193800"/>
                      <a:gd name="connsiteX11" fmla="*/ 1454170 w 4165599"/>
                      <a:gd name="connsiteY11" fmla="*/ 779044 h 1193800"/>
                      <a:gd name="connsiteX12" fmla="*/ 793749 w 4165599"/>
                      <a:gd name="connsiteY12" fmla="*/ 984250 h 1193800"/>
                      <a:gd name="connsiteX13" fmla="*/ 146049 w 4165599"/>
                      <a:gd name="connsiteY13" fmla="*/ 1168400 h 1193800"/>
                      <a:gd name="connsiteX14" fmla="*/ -1 w 4165599"/>
                      <a:gd name="connsiteY14" fmla="*/ 1174750 h 1193800"/>
                      <a:gd name="connsiteX15" fmla="*/ 165099 w 4165599"/>
                      <a:gd name="connsiteY15" fmla="*/ 0 h 1193800"/>
                      <a:gd name="connsiteX0" fmla="*/ 88395 w 4088895"/>
                      <a:gd name="connsiteY0" fmla="*/ 0 h 1193800"/>
                      <a:gd name="connsiteX1" fmla="*/ 691645 w 4088895"/>
                      <a:gd name="connsiteY1" fmla="*/ 184150 h 1193800"/>
                      <a:gd name="connsiteX2" fmla="*/ 1383795 w 4088895"/>
                      <a:gd name="connsiteY2" fmla="*/ 387350 h 1193800"/>
                      <a:gd name="connsiteX3" fmla="*/ 2044195 w 4088895"/>
                      <a:gd name="connsiteY3" fmla="*/ 546100 h 1193800"/>
                      <a:gd name="connsiteX4" fmla="*/ 2698245 w 4088895"/>
                      <a:gd name="connsiteY4" fmla="*/ 406400 h 1193800"/>
                      <a:gd name="connsiteX5" fmla="*/ 3364995 w 4088895"/>
                      <a:gd name="connsiteY5" fmla="*/ 196850 h 1193800"/>
                      <a:gd name="connsiteX6" fmla="*/ 4076195 w 4088895"/>
                      <a:gd name="connsiteY6" fmla="*/ 0 h 1193800"/>
                      <a:gd name="connsiteX7" fmla="*/ 4088895 w 4088895"/>
                      <a:gd name="connsiteY7" fmla="*/ 1193800 h 1193800"/>
                      <a:gd name="connsiteX8" fmla="*/ 3390395 w 4088895"/>
                      <a:gd name="connsiteY8" fmla="*/ 990600 h 1193800"/>
                      <a:gd name="connsiteX9" fmla="*/ 2704595 w 4088895"/>
                      <a:gd name="connsiteY9" fmla="*/ 781050 h 1193800"/>
                      <a:gd name="connsiteX10" fmla="*/ 2044195 w 4088895"/>
                      <a:gd name="connsiteY10" fmla="*/ 628650 h 1193800"/>
                      <a:gd name="connsiteX11" fmla="*/ 1377466 w 4088895"/>
                      <a:gd name="connsiteY11" fmla="*/ 779044 h 1193800"/>
                      <a:gd name="connsiteX12" fmla="*/ 717045 w 4088895"/>
                      <a:gd name="connsiteY12" fmla="*/ 984250 h 1193800"/>
                      <a:gd name="connsiteX13" fmla="*/ 69345 w 4088895"/>
                      <a:gd name="connsiteY13" fmla="*/ 1168400 h 1193800"/>
                      <a:gd name="connsiteX14" fmla="*/ 88395 w 4088895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46100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46100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9 w 4019549"/>
                      <a:gd name="connsiteY10" fmla="*/ 628650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25983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62353 w 4062853"/>
                      <a:gd name="connsiteY0" fmla="*/ 0 h 1216915"/>
                      <a:gd name="connsiteX1" fmla="*/ 665603 w 4062853"/>
                      <a:gd name="connsiteY1" fmla="*/ 184150 h 1216915"/>
                      <a:gd name="connsiteX2" fmla="*/ 1357753 w 4062853"/>
                      <a:gd name="connsiteY2" fmla="*/ 387350 h 1216915"/>
                      <a:gd name="connsiteX3" fmla="*/ 2018153 w 4062853"/>
                      <a:gd name="connsiteY3" fmla="*/ 525983 h 1216915"/>
                      <a:gd name="connsiteX4" fmla="*/ 2672203 w 4062853"/>
                      <a:gd name="connsiteY4" fmla="*/ 406400 h 1216915"/>
                      <a:gd name="connsiteX5" fmla="*/ 3338953 w 4062853"/>
                      <a:gd name="connsiteY5" fmla="*/ 196850 h 1216915"/>
                      <a:gd name="connsiteX6" fmla="*/ 4050153 w 4062853"/>
                      <a:gd name="connsiteY6" fmla="*/ 0 h 1216915"/>
                      <a:gd name="connsiteX7" fmla="*/ 4062853 w 4062853"/>
                      <a:gd name="connsiteY7" fmla="*/ 1193800 h 1216915"/>
                      <a:gd name="connsiteX8" fmla="*/ 3364353 w 4062853"/>
                      <a:gd name="connsiteY8" fmla="*/ 990600 h 1216915"/>
                      <a:gd name="connsiteX9" fmla="*/ 2678553 w 4062853"/>
                      <a:gd name="connsiteY9" fmla="*/ 781050 h 1216915"/>
                      <a:gd name="connsiteX10" fmla="*/ 2018152 w 4062853"/>
                      <a:gd name="connsiteY10" fmla="*/ 648766 h 1216915"/>
                      <a:gd name="connsiteX11" fmla="*/ 1351424 w 4062853"/>
                      <a:gd name="connsiteY11" fmla="*/ 779044 h 1216915"/>
                      <a:gd name="connsiteX12" fmla="*/ 691003 w 4062853"/>
                      <a:gd name="connsiteY12" fmla="*/ 974194 h 1216915"/>
                      <a:gd name="connsiteX13" fmla="*/ 43303 w 4062853"/>
                      <a:gd name="connsiteY13" fmla="*/ 1168400 h 1216915"/>
                      <a:gd name="connsiteX14" fmla="*/ 62353 w 4062853"/>
                      <a:gd name="connsiteY14" fmla="*/ 0 h 1216915"/>
                      <a:gd name="connsiteX0" fmla="*/ 62353 w 4062853"/>
                      <a:gd name="connsiteY0" fmla="*/ 0 h 1193800"/>
                      <a:gd name="connsiteX1" fmla="*/ 665603 w 4062853"/>
                      <a:gd name="connsiteY1" fmla="*/ 184150 h 1193800"/>
                      <a:gd name="connsiteX2" fmla="*/ 1357753 w 4062853"/>
                      <a:gd name="connsiteY2" fmla="*/ 387350 h 1193800"/>
                      <a:gd name="connsiteX3" fmla="*/ 2018153 w 4062853"/>
                      <a:gd name="connsiteY3" fmla="*/ 525983 h 1193800"/>
                      <a:gd name="connsiteX4" fmla="*/ 2672203 w 4062853"/>
                      <a:gd name="connsiteY4" fmla="*/ 406400 h 1193800"/>
                      <a:gd name="connsiteX5" fmla="*/ 3338953 w 4062853"/>
                      <a:gd name="connsiteY5" fmla="*/ 196850 h 1193800"/>
                      <a:gd name="connsiteX6" fmla="*/ 4050153 w 4062853"/>
                      <a:gd name="connsiteY6" fmla="*/ 0 h 1193800"/>
                      <a:gd name="connsiteX7" fmla="*/ 4062853 w 4062853"/>
                      <a:gd name="connsiteY7" fmla="*/ 1193800 h 1193800"/>
                      <a:gd name="connsiteX8" fmla="*/ 3364353 w 4062853"/>
                      <a:gd name="connsiteY8" fmla="*/ 990600 h 1193800"/>
                      <a:gd name="connsiteX9" fmla="*/ 2678553 w 4062853"/>
                      <a:gd name="connsiteY9" fmla="*/ 781050 h 1193800"/>
                      <a:gd name="connsiteX10" fmla="*/ 2018152 w 4062853"/>
                      <a:gd name="connsiteY10" fmla="*/ 648766 h 1193800"/>
                      <a:gd name="connsiteX11" fmla="*/ 1351424 w 4062853"/>
                      <a:gd name="connsiteY11" fmla="*/ 779044 h 1193800"/>
                      <a:gd name="connsiteX12" fmla="*/ 691003 w 4062853"/>
                      <a:gd name="connsiteY12" fmla="*/ 974194 h 1193800"/>
                      <a:gd name="connsiteX13" fmla="*/ 43303 w 4062853"/>
                      <a:gd name="connsiteY13" fmla="*/ 1168400 h 1193800"/>
                      <a:gd name="connsiteX14" fmla="*/ 62353 w 4062853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74194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0 w 4019550"/>
                      <a:gd name="connsiteY0" fmla="*/ 0 h 1193800"/>
                      <a:gd name="connsiteX1" fmla="*/ 622300 w 4019550"/>
                      <a:gd name="connsiteY1" fmla="*/ 184150 h 1193800"/>
                      <a:gd name="connsiteX2" fmla="*/ 1314450 w 4019550"/>
                      <a:gd name="connsiteY2" fmla="*/ 387350 h 1193800"/>
                      <a:gd name="connsiteX3" fmla="*/ 2031525 w 4019550"/>
                      <a:gd name="connsiteY3" fmla="*/ 288947 h 1193800"/>
                      <a:gd name="connsiteX4" fmla="*/ 2628900 w 4019550"/>
                      <a:gd name="connsiteY4" fmla="*/ 406400 h 1193800"/>
                      <a:gd name="connsiteX5" fmla="*/ 3295650 w 4019550"/>
                      <a:gd name="connsiteY5" fmla="*/ 196850 h 1193800"/>
                      <a:gd name="connsiteX6" fmla="*/ 4006850 w 4019550"/>
                      <a:gd name="connsiteY6" fmla="*/ 0 h 1193800"/>
                      <a:gd name="connsiteX7" fmla="*/ 4019550 w 4019550"/>
                      <a:gd name="connsiteY7" fmla="*/ 1193800 h 1193800"/>
                      <a:gd name="connsiteX8" fmla="*/ 3321050 w 4019550"/>
                      <a:gd name="connsiteY8" fmla="*/ 990600 h 1193800"/>
                      <a:gd name="connsiteX9" fmla="*/ 2635250 w 4019550"/>
                      <a:gd name="connsiteY9" fmla="*/ 781050 h 1193800"/>
                      <a:gd name="connsiteX10" fmla="*/ 1974849 w 4019550"/>
                      <a:gd name="connsiteY10" fmla="*/ 648766 h 1193800"/>
                      <a:gd name="connsiteX11" fmla="*/ 1308121 w 4019550"/>
                      <a:gd name="connsiteY11" fmla="*/ 779044 h 1193800"/>
                      <a:gd name="connsiteX12" fmla="*/ 647700 w 4019550"/>
                      <a:gd name="connsiteY12" fmla="*/ 974194 h 1193800"/>
                      <a:gd name="connsiteX13" fmla="*/ 0 w 4019550"/>
                      <a:gd name="connsiteY13" fmla="*/ 1168400 h 1193800"/>
                      <a:gd name="connsiteX14" fmla="*/ 19050 w 4019550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295650 w 4019929"/>
                      <a:gd name="connsiteY5" fmla="*/ 196850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17941 w 4019929"/>
                      <a:gd name="connsiteY1" fmla="*/ 123813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25902 w 4019929"/>
                      <a:gd name="connsiteY12" fmla="*/ 1081938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17183 w 4011210"/>
                      <a:gd name="connsiteY12" fmla="*/ 1081938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4116"/>
                      <a:gd name="connsiteY0" fmla="*/ 4309 h 1207188"/>
                      <a:gd name="connsiteX1" fmla="*/ 609222 w 4014116"/>
                      <a:gd name="connsiteY1" fmla="*/ 132432 h 1207188"/>
                      <a:gd name="connsiteX2" fmla="*/ 1358046 w 4014116"/>
                      <a:gd name="connsiteY2" fmla="*/ 253747 h 1207188"/>
                      <a:gd name="connsiteX3" fmla="*/ 2022806 w 4014116"/>
                      <a:gd name="connsiteY3" fmla="*/ 297566 h 1207188"/>
                      <a:gd name="connsiteX4" fmla="*/ 2637620 w 4014116"/>
                      <a:gd name="connsiteY4" fmla="*/ 259868 h 1207188"/>
                      <a:gd name="connsiteX5" fmla="*/ 3435158 w 4014116"/>
                      <a:gd name="connsiteY5" fmla="*/ 123584 h 1207188"/>
                      <a:gd name="connsiteX6" fmla="*/ 4014116 w 4014116"/>
                      <a:gd name="connsiteY6" fmla="*/ 0 h 1207188"/>
                      <a:gd name="connsiteX7" fmla="*/ 4010831 w 4014116"/>
                      <a:gd name="connsiteY7" fmla="*/ 1202419 h 1207188"/>
                      <a:gd name="connsiteX8" fmla="*/ 3347208 w 4014116"/>
                      <a:gd name="connsiteY8" fmla="*/ 1068175 h 1207188"/>
                      <a:gd name="connsiteX9" fmla="*/ 2677394 w 4014116"/>
                      <a:gd name="connsiteY9" fmla="*/ 954876 h 1207188"/>
                      <a:gd name="connsiteX10" fmla="*/ 2014085 w 4014116"/>
                      <a:gd name="connsiteY10" fmla="*/ 907350 h 1207188"/>
                      <a:gd name="connsiteX11" fmla="*/ 1334279 w 4014116"/>
                      <a:gd name="connsiteY11" fmla="*/ 951433 h 1207188"/>
                      <a:gd name="connsiteX12" fmla="*/ 621543 w 4014116"/>
                      <a:gd name="connsiteY12" fmla="*/ 1073318 h 1207188"/>
                      <a:gd name="connsiteX13" fmla="*/ 0 w 4014116"/>
                      <a:gd name="connsiteY13" fmla="*/ 1207188 h 1207188"/>
                      <a:gd name="connsiteX14" fmla="*/ 1612 w 4014116"/>
                      <a:gd name="connsiteY14" fmla="*/ 4309 h 1207188"/>
                      <a:gd name="connsiteX0" fmla="*/ 935981 w 4948485"/>
                      <a:gd name="connsiteY0" fmla="*/ 4309 h 1281015"/>
                      <a:gd name="connsiteX1" fmla="*/ 1543591 w 4948485"/>
                      <a:gd name="connsiteY1" fmla="*/ 132432 h 1281015"/>
                      <a:gd name="connsiteX2" fmla="*/ 2292415 w 4948485"/>
                      <a:gd name="connsiteY2" fmla="*/ 253747 h 1281015"/>
                      <a:gd name="connsiteX3" fmla="*/ 2957175 w 4948485"/>
                      <a:gd name="connsiteY3" fmla="*/ 297566 h 1281015"/>
                      <a:gd name="connsiteX4" fmla="*/ 3571989 w 4948485"/>
                      <a:gd name="connsiteY4" fmla="*/ 259868 h 1281015"/>
                      <a:gd name="connsiteX5" fmla="*/ 4369527 w 4948485"/>
                      <a:gd name="connsiteY5" fmla="*/ 123584 h 1281015"/>
                      <a:gd name="connsiteX6" fmla="*/ 4948485 w 4948485"/>
                      <a:gd name="connsiteY6" fmla="*/ 0 h 1281015"/>
                      <a:gd name="connsiteX7" fmla="*/ 4945200 w 4948485"/>
                      <a:gd name="connsiteY7" fmla="*/ 1202419 h 1281015"/>
                      <a:gd name="connsiteX8" fmla="*/ 4281577 w 4948485"/>
                      <a:gd name="connsiteY8" fmla="*/ 1068175 h 1281015"/>
                      <a:gd name="connsiteX9" fmla="*/ 3611763 w 4948485"/>
                      <a:gd name="connsiteY9" fmla="*/ 954876 h 1281015"/>
                      <a:gd name="connsiteX10" fmla="*/ 2948454 w 4948485"/>
                      <a:gd name="connsiteY10" fmla="*/ 907350 h 1281015"/>
                      <a:gd name="connsiteX11" fmla="*/ 2268648 w 4948485"/>
                      <a:gd name="connsiteY11" fmla="*/ 951433 h 1281015"/>
                      <a:gd name="connsiteX12" fmla="*/ 1555912 w 4948485"/>
                      <a:gd name="connsiteY12" fmla="*/ 1073318 h 1281015"/>
                      <a:gd name="connsiteX13" fmla="*/ 934369 w 4948485"/>
                      <a:gd name="connsiteY13" fmla="*/ 1207188 h 1281015"/>
                      <a:gd name="connsiteX14" fmla="*/ 0 w 4948485"/>
                      <a:gd name="connsiteY14" fmla="*/ 1197002 h 1281015"/>
                      <a:gd name="connsiteX15" fmla="*/ 935981 w 4948485"/>
                      <a:gd name="connsiteY15" fmla="*/ 4309 h 1281015"/>
                      <a:gd name="connsiteX0" fmla="*/ 1004789 w 5017293"/>
                      <a:gd name="connsiteY0" fmla="*/ 181329 h 1458035"/>
                      <a:gd name="connsiteX1" fmla="*/ 1612399 w 5017293"/>
                      <a:gd name="connsiteY1" fmla="*/ 309452 h 1458035"/>
                      <a:gd name="connsiteX2" fmla="*/ 2361223 w 5017293"/>
                      <a:gd name="connsiteY2" fmla="*/ 430767 h 1458035"/>
                      <a:gd name="connsiteX3" fmla="*/ 3025983 w 5017293"/>
                      <a:gd name="connsiteY3" fmla="*/ 474586 h 1458035"/>
                      <a:gd name="connsiteX4" fmla="*/ 3640797 w 5017293"/>
                      <a:gd name="connsiteY4" fmla="*/ 436888 h 1458035"/>
                      <a:gd name="connsiteX5" fmla="*/ 4438335 w 5017293"/>
                      <a:gd name="connsiteY5" fmla="*/ 300604 h 1458035"/>
                      <a:gd name="connsiteX6" fmla="*/ 5017293 w 5017293"/>
                      <a:gd name="connsiteY6" fmla="*/ 177020 h 1458035"/>
                      <a:gd name="connsiteX7" fmla="*/ 5014008 w 5017293"/>
                      <a:gd name="connsiteY7" fmla="*/ 1379439 h 1458035"/>
                      <a:gd name="connsiteX8" fmla="*/ 4350385 w 5017293"/>
                      <a:gd name="connsiteY8" fmla="*/ 1245195 h 1458035"/>
                      <a:gd name="connsiteX9" fmla="*/ 3680571 w 5017293"/>
                      <a:gd name="connsiteY9" fmla="*/ 1131896 h 1458035"/>
                      <a:gd name="connsiteX10" fmla="*/ 3017262 w 5017293"/>
                      <a:gd name="connsiteY10" fmla="*/ 1084370 h 1458035"/>
                      <a:gd name="connsiteX11" fmla="*/ 2337456 w 5017293"/>
                      <a:gd name="connsiteY11" fmla="*/ 1128453 h 1458035"/>
                      <a:gd name="connsiteX12" fmla="*/ 1624720 w 5017293"/>
                      <a:gd name="connsiteY12" fmla="*/ 1250338 h 1458035"/>
                      <a:gd name="connsiteX13" fmla="*/ 1003177 w 5017293"/>
                      <a:gd name="connsiteY13" fmla="*/ 1384208 h 1458035"/>
                      <a:gd name="connsiteX14" fmla="*/ 68808 w 5017293"/>
                      <a:gd name="connsiteY14" fmla="*/ 1374022 h 1458035"/>
                      <a:gd name="connsiteX15" fmla="*/ 85742 w 5017293"/>
                      <a:gd name="connsiteY15" fmla="*/ 61545 h 1458035"/>
                      <a:gd name="connsiteX16" fmla="*/ 1004789 w 5017293"/>
                      <a:gd name="connsiteY16" fmla="*/ 181329 h 1458035"/>
                      <a:gd name="connsiteX0" fmla="*/ 998173 w 5010677"/>
                      <a:gd name="connsiteY0" fmla="*/ 181329 h 1458035"/>
                      <a:gd name="connsiteX1" fmla="*/ 1605783 w 5010677"/>
                      <a:gd name="connsiteY1" fmla="*/ 309452 h 1458035"/>
                      <a:gd name="connsiteX2" fmla="*/ 2354607 w 5010677"/>
                      <a:gd name="connsiteY2" fmla="*/ 430767 h 1458035"/>
                      <a:gd name="connsiteX3" fmla="*/ 3019367 w 5010677"/>
                      <a:gd name="connsiteY3" fmla="*/ 474586 h 1458035"/>
                      <a:gd name="connsiteX4" fmla="*/ 3634181 w 5010677"/>
                      <a:gd name="connsiteY4" fmla="*/ 436888 h 1458035"/>
                      <a:gd name="connsiteX5" fmla="*/ 4431719 w 5010677"/>
                      <a:gd name="connsiteY5" fmla="*/ 300604 h 1458035"/>
                      <a:gd name="connsiteX6" fmla="*/ 5010677 w 5010677"/>
                      <a:gd name="connsiteY6" fmla="*/ 177020 h 1458035"/>
                      <a:gd name="connsiteX7" fmla="*/ 5007392 w 5010677"/>
                      <a:gd name="connsiteY7" fmla="*/ 1379439 h 1458035"/>
                      <a:gd name="connsiteX8" fmla="*/ 4343769 w 5010677"/>
                      <a:gd name="connsiteY8" fmla="*/ 1245195 h 1458035"/>
                      <a:gd name="connsiteX9" fmla="*/ 3673955 w 5010677"/>
                      <a:gd name="connsiteY9" fmla="*/ 1131896 h 1458035"/>
                      <a:gd name="connsiteX10" fmla="*/ 3010646 w 5010677"/>
                      <a:gd name="connsiteY10" fmla="*/ 1084370 h 1458035"/>
                      <a:gd name="connsiteX11" fmla="*/ 2330840 w 5010677"/>
                      <a:gd name="connsiteY11" fmla="*/ 1128453 h 1458035"/>
                      <a:gd name="connsiteX12" fmla="*/ 1618104 w 5010677"/>
                      <a:gd name="connsiteY12" fmla="*/ 1250338 h 1458035"/>
                      <a:gd name="connsiteX13" fmla="*/ 996561 w 5010677"/>
                      <a:gd name="connsiteY13" fmla="*/ 1384208 h 1458035"/>
                      <a:gd name="connsiteX14" fmla="*/ 62192 w 5010677"/>
                      <a:gd name="connsiteY14" fmla="*/ 1374022 h 1458035"/>
                      <a:gd name="connsiteX15" fmla="*/ 121302 w 5010677"/>
                      <a:gd name="connsiteY15" fmla="*/ 681324 h 1458035"/>
                      <a:gd name="connsiteX16" fmla="*/ 79126 w 5010677"/>
                      <a:gd name="connsiteY16" fmla="*/ 61545 h 1458035"/>
                      <a:gd name="connsiteX17" fmla="*/ 998173 w 5010677"/>
                      <a:gd name="connsiteY17" fmla="*/ 181329 h 1458035"/>
                      <a:gd name="connsiteX0" fmla="*/ 998173 w 5010677"/>
                      <a:gd name="connsiteY0" fmla="*/ 241356 h 1518062"/>
                      <a:gd name="connsiteX1" fmla="*/ 1605783 w 5010677"/>
                      <a:gd name="connsiteY1" fmla="*/ 369479 h 1518062"/>
                      <a:gd name="connsiteX2" fmla="*/ 2354607 w 5010677"/>
                      <a:gd name="connsiteY2" fmla="*/ 490794 h 1518062"/>
                      <a:gd name="connsiteX3" fmla="*/ 3019367 w 5010677"/>
                      <a:gd name="connsiteY3" fmla="*/ 534613 h 1518062"/>
                      <a:gd name="connsiteX4" fmla="*/ 3634181 w 5010677"/>
                      <a:gd name="connsiteY4" fmla="*/ 496915 h 1518062"/>
                      <a:gd name="connsiteX5" fmla="*/ 4431719 w 5010677"/>
                      <a:gd name="connsiteY5" fmla="*/ 360631 h 1518062"/>
                      <a:gd name="connsiteX6" fmla="*/ 5010677 w 5010677"/>
                      <a:gd name="connsiteY6" fmla="*/ 237047 h 1518062"/>
                      <a:gd name="connsiteX7" fmla="*/ 5007392 w 5010677"/>
                      <a:gd name="connsiteY7" fmla="*/ 1439466 h 1518062"/>
                      <a:gd name="connsiteX8" fmla="*/ 4343769 w 5010677"/>
                      <a:gd name="connsiteY8" fmla="*/ 1305222 h 1518062"/>
                      <a:gd name="connsiteX9" fmla="*/ 3673955 w 5010677"/>
                      <a:gd name="connsiteY9" fmla="*/ 1191923 h 1518062"/>
                      <a:gd name="connsiteX10" fmla="*/ 3010646 w 5010677"/>
                      <a:gd name="connsiteY10" fmla="*/ 1144397 h 1518062"/>
                      <a:gd name="connsiteX11" fmla="*/ 2330840 w 5010677"/>
                      <a:gd name="connsiteY11" fmla="*/ 1188480 h 1518062"/>
                      <a:gd name="connsiteX12" fmla="*/ 1618104 w 5010677"/>
                      <a:gd name="connsiteY12" fmla="*/ 1310365 h 1518062"/>
                      <a:gd name="connsiteX13" fmla="*/ 996561 w 5010677"/>
                      <a:gd name="connsiteY13" fmla="*/ 1444235 h 1518062"/>
                      <a:gd name="connsiteX14" fmla="*/ 62192 w 5010677"/>
                      <a:gd name="connsiteY14" fmla="*/ 1434049 h 1518062"/>
                      <a:gd name="connsiteX15" fmla="*/ 121302 w 5010677"/>
                      <a:gd name="connsiteY15" fmla="*/ 741351 h 1518062"/>
                      <a:gd name="connsiteX16" fmla="*/ 64637 w 5010677"/>
                      <a:gd name="connsiteY16" fmla="*/ 53966 h 1518062"/>
                      <a:gd name="connsiteX17" fmla="*/ 998173 w 5010677"/>
                      <a:gd name="connsiteY17" fmla="*/ 241356 h 1518062"/>
                      <a:gd name="connsiteX0" fmla="*/ 999171 w 5011675"/>
                      <a:gd name="connsiteY0" fmla="*/ 241356 h 1571995"/>
                      <a:gd name="connsiteX1" fmla="*/ 1606781 w 5011675"/>
                      <a:gd name="connsiteY1" fmla="*/ 369479 h 1571995"/>
                      <a:gd name="connsiteX2" fmla="*/ 2355605 w 5011675"/>
                      <a:gd name="connsiteY2" fmla="*/ 490794 h 1571995"/>
                      <a:gd name="connsiteX3" fmla="*/ 3020365 w 5011675"/>
                      <a:gd name="connsiteY3" fmla="*/ 534613 h 1571995"/>
                      <a:gd name="connsiteX4" fmla="*/ 3635179 w 5011675"/>
                      <a:gd name="connsiteY4" fmla="*/ 496915 h 1571995"/>
                      <a:gd name="connsiteX5" fmla="*/ 4432717 w 5011675"/>
                      <a:gd name="connsiteY5" fmla="*/ 360631 h 1571995"/>
                      <a:gd name="connsiteX6" fmla="*/ 5011675 w 5011675"/>
                      <a:gd name="connsiteY6" fmla="*/ 237047 h 1571995"/>
                      <a:gd name="connsiteX7" fmla="*/ 5008390 w 5011675"/>
                      <a:gd name="connsiteY7" fmla="*/ 1439466 h 1571995"/>
                      <a:gd name="connsiteX8" fmla="*/ 4344767 w 5011675"/>
                      <a:gd name="connsiteY8" fmla="*/ 1305222 h 1571995"/>
                      <a:gd name="connsiteX9" fmla="*/ 3674953 w 5011675"/>
                      <a:gd name="connsiteY9" fmla="*/ 1191923 h 1571995"/>
                      <a:gd name="connsiteX10" fmla="*/ 3011644 w 5011675"/>
                      <a:gd name="connsiteY10" fmla="*/ 1144397 h 1571995"/>
                      <a:gd name="connsiteX11" fmla="*/ 2331838 w 5011675"/>
                      <a:gd name="connsiteY11" fmla="*/ 1188480 h 1571995"/>
                      <a:gd name="connsiteX12" fmla="*/ 1619102 w 5011675"/>
                      <a:gd name="connsiteY12" fmla="*/ 1310365 h 1571995"/>
                      <a:gd name="connsiteX13" fmla="*/ 997559 w 5011675"/>
                      <a:gd name="connsiteY13" fmla="*/ 1444235 h 1571995"/>
                      <a:gd name="connsiteX14" fmla="*/ 61970 w 5011675"/>
                      <a:gd name="connsiteY14" fmla="*/ 1501287 h 1571995"/>
                      <a:gd name="connsiteX15" fmla="*/ 122300 w 5011675"/>
                      <a:gd name="connsiteY15" fmla="*/ 741351 h 1571995"/>
                      <a:gd name="connsiteX16" fmla="*/ 65635 w 5011675"/>
                      <a:gd name="connsiteY16" fmla="*/ 53966 h 1571995"/>
                      <a:gd name="connsiteX17" fmla="*/ 999171 w 5011675"/>
                      <a:gd name="connsiteY17" fmla="*/ 241356 h 1571995"/>
                      <a:gd name="connsiteX0" fmla="*/ 999171 w 5011675"/>
                      <a:gd name="connsiteY0" fmla="*/ 300263 h 1630902"/>
                      <a:gd name="connsiteX1" fmla="*/ 1606781 w 5011675"/>
                      <a:gd name="connsiteY1" fmla="*/ 428386 h 1630902"/>
                      <a:gd name="connsiteX2" fmla="*/ 2355605 w 5011675"/>
                      <a:gd name="connsiteY2" fmla="*/ 549701 h 1630902"/>
                      <a:gd name="connsiteX3" fmla="*/ 3020365 w 5011675"/>
                      <a:gd name="connsiteY3" fmla="*/ 593520 h 1630902"/>
                      <a:gd name="connsiteX4" fmla="*/ 3635179 w 5011675"/>
                      <a:gd name="connsiteY4" fmla="*/ 555822 h 1630902"/>
                      <a:gd name="connsiteX5" fmla="*/ 4432717 w 5011675"/>
                      <a:gd name="connsiteY5" fmla="*/ 419538 h 1630902"/>
                      <a:gd name="connsiteX6" fmla="*/ 5011675 w 5011675"/>
                      <a:gd name="connsiteY6" fmla="*/ 295954 h 1630902"/>
                      <a:gd name="connsiteX7" fmla="*/ 5008390 w 5011675"/>
                      <a:gd name="connsiteY7" fmla="*/ 1498373 h 1630902"/>
                      <a:gd name="connsiteX8" fmla="*/ 4344767 w 5011675"/>
                      <a:gd name="connsiteY8" fmla="*/ 1364129 h 1630902"/>
                      <a:gd name="connsiteX9" fmla="*/ 3674953 w 5011675"/>
                      <a:gd name="connsiteY9" fmla="*/ 1250830 h 1630902"/>
                      <a:gd name="connsiteX10" fmla="*/ 3011644 w 5011675"/>
                      <a:gd name="connsiteY10" fmla="*/ 1203304 h 1630902"/>
                      <a:gd name="connsiteX11" fmla="*/ 2331838 w 5011675"/>
                      <a:gd name="connsiteY11" fmla="*/ 1247387 h 1630902"/>
                      <a:gd name="connsiteX12" fmla="*/ 1619102 w 5011675"/>
                      <a:gd name="connsiteY12" fmla="*/ 1369272 h 1630902"/>
                      <a:gd name="connsiteX13" fmla="*/ 997559 w 5011675"/>
                      <a:gd name="connsiteY13" fmla="*/ 1503142 h 1630902"/>
                      <a:gd name="connsiteX14" fmla="*/ 61970 w 5011675"/>
                      <a:gd name="connsiteY14" fmla="*/ 1560194 h 1630902"/>
                      <a:gd name="connsiteX15" fmla="*/ 122300 w 5011675"/>
                      <a:gd name="connsiteY15" fmla="*/ 800258 h 1630902"/>
                      <a:gd name="connsiteX16" fmla="*/ 64923 w 5011675"/>
                      <a:gd name="connsiteY16" fmla="*/ 48286 h 1630902"/>
                      <a:gd name="connsiteX17" fmla="*/ 999171 w 5011675"/>
                      <a:gd name="connsiteY17" fmla="*/ 300263 h 1630902"/>
                      <a:gd name="connsiteX0" fmla="*/ 999171 w 5011675"/>
                      <a:gd name="connsiteY0" fmla="*/ 251977 h 1582616"/>
                      <a:gd name="connsiteX1" fmla="*/ 1606781 w 5011675"/>
                      <a:gd name="connsiteY1" fmla="*/ 380100 h 1582616"/>
                      <a:gd name="connsiteX2" fmla="*/ 2355605 w 5011675"/>
                      <a:gd name="connsiteY2" fmla="*/ 501415 h 1582616"/>
                      <a:gd name="connsiteX3" fmla="*/ 3020365 w 5011675"/>
                      <a:gd name="connsiteY3" fmla="*/ 545234 h 1582616"/>
                      <a:gd name="connsiteX4" fmla="*/ 3635179 w 5011675"/>
                      <a:gd name="connsiteY4" fmla="*/ 507536 h 1582616"/>
                      <a:gd name="connsiteX5" fmla="*/ 4432717 w 5011675"/>
                      <a:gd name="connsiteY5" fmla="*/ 371252 h 1582616"/>
                      <a:gd name="connsiteX6" fmla="*/ 5011675 w 5011675"/>
                      <a:gd name="connsiteY6" fmla="*/ 247668 h 1582616"/>
                      <a:gd name="connsiteX7" fmla="*/ 5008390 w 5011675"/>
                      <a:gd name="connsiteY7" fmla="*/ 1450087 h 1582616"/>
                      <a:gd name="connsiteX8" fmla="*/ 4344767 w 5011675"/>
                      <a:gd name="connsiteY8" fmla="*/ 1315843 h 1582616"/>
                      <a:gd name="connsiteX9" fmla="*/ 3674953 w 5011675"/>
                      <a:gd name="connsiteY9" fmla="*/ 1202544 h 1582616"/>
                      <a:gd name="connsiteX10" fmla="*/ 3011644 w 5011675"/>
                      <a:gd name="connsiteY10" fmla="*/ 1155018 h 1582616"/>
                      <a:gd name="connsiteX11" fmla="*/ 2331838 w 5011675"/>
                      <a:gd name="connsiteY11" fmla="*/ 1199101 h 1582616"/>
                      <a:gd name="connsiteX12" fmla="*/ 1619102 w 5011675"/>
                      <a:gd name="connsiteY12" fmla="*/ 1320986 h 1582616"/>
                      <a:gd name="connsiteX13" fmla="*/ 997559 w 5011675"/>
                      <a:gd name="connsiteY13" fmla="*/ 1454856 h 1582616"/>
                      <a:gd name="connsiteX14" fmla="*/ 61970 w 5011675"/>
                      <a:gd name="connsiteY14" fmla="*/ 1511908 h 1582616"/>
                      <a:gd name="connsiteX15" fmla="*/ 122300 w 5011675"/>
                      <a:gd name="connsiteY15" fmla="*/ 751972 h 1582616"/>
                      <a:gd name="connsiteX16" fmla="*/ 64923 w 5011675"/>
                      <a:gd name="connsiteY16" fmla="*/ 0 h 1582616"/>
                      <a:gd name="connsiteX17" fmla="*/ 999171 w 5011675"/>
                      <a:gd name="connsiteY17" fmla="*/ 251977 h 1582616"/>
                      <a:gd name="connsiteX0" fmla="*/ 999171 w 5011675"/>
                      <a:gd name="connsiteY0" fmla="*/ 251977 h 1582616"/>
                      <a:gd name="connsiteX1" fmla="*/ 1606781 w 5011675"/>
                      <a:gd name="connsiteY1" fmla="*/ 380100 h 1582616"/>
                      <a:gd name="connsiteX2" fmla="*/ 2355605 w 5011675"/>
                      <a:gd name="connsiteY2" fmla="*/ 501415 h 1582616"/>
                      <a:gd name="connsiteX3" fmla="*/ 3020365 w 5011675"/>
                      <a:gd name="connsiteY3" fmla="*/ 545234 h 1582616"/>
                      <a:gd name="connsiteX4" fmla="*/ 3635179 w 5011675"/>
                      <a:gd name="connsiteY4" fmla="*/ 507536 h 1582616"/>
                      <a:gd name="connsiteX5" fmla="*/ 4432717 w 5011675"/>
                      <a:gd name="connsiteY5" fmla="*/ 371252 h 1582616"/>
                      <a:gd name="connsiteX6" fmla="*/ 5011675 w 5011675"/>
                      <a:gd name="connsiteY6" fmla="*/ 247668 h 1582616"/>
                      <a:gd name="connsiteX7" fmla="*/ 5008390 w 5011675"/>
                      <a:gd name="connsiteY7" fmla="*/ 1450087 h 1582616"/>
                      <a:gd name="connsiteX8" fmla="*/ 4344767 w 5011675"/>
                      <a:gd name="connsiteY8" fmla="*/ 1315843 h 1582616"/>
                      <a:gd name="connsiteX9" fmla="*/ 3674953 w 5011675"/>
                      <a:gd name="connsiteY9" fmla="*/ 1202544 h 1582616"/>
                      <a:gd name="connsiteX10" fmla="*/ 3011644 w 5011675"/>
                      <a:gd name="connsiteY10" fmla="*/ 1155018 h 1582616"/>
                      <a:gd name="connsiteX11" fmla="*/ 2331838 w 5011675"/>
                      <a:gd name="connsiteY11" fmla="*/ 1199101 h 1582616"/>
                      <a:gd name="connsiteX12" fmla="*/ 1619102 w 5011675"/>
                      <a:gd name="connsiteY12" fmla="*/ 1320986 h 1582616"/>
                      <a:gd name="connsiteX13" fmla="*/ 997559 w 5011675"/>
                      <a:gd name="connsiteY13" fmla="*/ 1454856 h 1582616"/>
                      <a:gd name="connsiteX14" fmla="*/ 61970 w 5011675"/>
                      <a:gd name="connsiteY14" fmla="*/ 1511908 h 1582616"/>
                      <a:gd name="connsiteX15" fmla="*/ 122300 w 5011675"/>
                      <a:gd name="connsiteY15" fmla="*/ 751972 h 1582616"/>
                      <a:gd name="connsiteX16" fmla="*/ 64923 w 5011675"/>
                      <a:gd name="connsiteY16" fmla="*/ 0 h 1582616"/>
                      <a:gd name="connsiteX17" fmla="*/ 999171 w 5011675"/>
                      <a:gd name="connsiteY17" fmla="*/ 251977 h 1582616"/>
                      <a:gd name="connsiteX0" fmla="*/ 937202 w 4949706"/>
                      <a:gd name="connsiteY0" fmla="*/ 251977 h 1582616"/>
                      <a:gd name="connsiteX1" fmla="*/ 1544812 w 4949706"/>
                      <a:gd name="connsiteY1" fmla="*/ 380100 h 1582616"/>
                      <a:gd name="connsiteX2" fmla="*/ 2293636 w 4949706"/>
                      <a:gd name="connsiteY2" fmla="*/ 501415 h 1582616"/>
                      <a:gd name="connsiteX3" fmla="*/ 2958396 w 4949706"/>
                      <a:gd name="connsiteY3" fmla="*/ 545234 h 1582616"/>
                      <a:gd name="connsiteX4" fmla="*/ 3573210 w 4949706"/>
                      <a:gd name="connsiteY4" fmla="*/ 507536 h 1582616"/>
                      <a:gd name="connsiteX5" fmla="*/ 4370748 w 4949706"/>
                      <a:gd name="connsiteY5" fmla="*/ 371252 h 1582616"/>
                      <a:gd name="connsiteX6" fmla="*/ 4949706 w 4949706"/>
                      <a:gd name="connsiteY6" fmla="*/ 247668 h 1582616"/>
                      <a:gd name="connsiteX7" fmla="*/ 4946421 w 4949706"/>
                      <a:gd name="connsiteY7" fmla="*/ 1450087 h 1582616"/>
                      <a:gd name="connsiteX8" fmla="*/ 4282798 w 4949706"/>
                      <a:gd name="connsiteY8" fmla="*/ 1315843 h 1582616"/>
                      <a:gd name="connsiteX9" fmla="*/ 3612984 w 4949706"/>
                      <a:gd name="connsiteY9" fmla="*/ 1202544 h 1582616"/>
                      <a:gd name="connsiteX10" fmla="*/ 2949675 w 4949706"/>
                      <a:gd name="connsiteY10" fmla="*/ 1155018 h 1582616"/>
                      <a:gd name="connsiteX11" fmla="*/ 2269869 w 4949706"/>
                      <a:gd name="connsiteY11" fmla="*/ 1199101 h 1582616"/>
                      <a:gd name="connsiteX12" fmla="*/ 1557133 w 4949706"/>
                      <a:gd name="connsiteY12" fmla="*/ 1320986 h 1582616"/>
                      <a:gd name="connsiteX13" fmla="*/ 935590 w 4949706"/>
                      <a:gd name="connsiteY13" fmla="*/ 1454856 h 1582616"/>
                      <a:gd name="connsiteX14" fmla="*/ 1 w 4949706"/>
                      <a:gd name="connsiteY14" fmla="*/ 1511908 h 1582616"/>
                      <a:gd name="connsiteX15" fmla="*/ 60331 w 4949706"/>
                      <a:gd name="connsiteY15" fmla="*/ 751972 h 1582616"/>
                      <a:gd name="connsiteX16" fmla="*/ 2954 w 4949706"/>
                      <a:gd name="connsiteY16" fmla="*/ 0 h 1582616"/>
                      <a:gd name="connsiteX17" fmla="*/ 937202 w 4949706"/>
                      <a:gd name="connsiteY17" fmla="*/ 251977 h 1582616"/>
                      <a:gd name="connsiteX0" fmla="*/ 937201 w 4949705"/>
                      <a:gd name="connsiteY0" fmla="*/ 251977 h 1511904"/>
                      <a:gd name="connsiteX1" fmla="*/ 1544811 w 4949705"/>
                      <a:gd name="connsiteY1" fmla="*/ 380100 h 1511904"/>
                      <a:gd name="connsiteX2" fmla="*/ 2293635 w 4949705"/>
                      <a:gd name="connsiteY2" fmla="*/ 501415 h 1511904"/>
                      <a:gd name="connsiteX3" fmla="*/ 2958395 w 4949705"/>
                      <a:gd name="connsiteY3" fmla="*/ 545234 h 1511904"/>
                      <a:gd name="connsiteX4" fmla="*/ 3573209 w 4949705"/>
                      <a:gd name="connsiteY4" fmla="*/ 507536 h 1511904"/>
                      <a:gd name="connsiteX5" fmla="*/ 4370747 w 4949705"/>
                      <a:gd name="connsiteY5" fmla="*/ 371252 h 1511904"/>
                      <a:gd name="connsiteX6" fmla="*/ 4949705 w 4949705"/>
                      <a:gd name="connsiteY6" fmla="*/ 247668 h 1511904"/>
                      <a:gd name="connsiteX7" fmla="*/ 4946420 w 4949705"/>
                      <a:gd name="connsiteY7" fmla="*/ 1450087 h 1511904"/>
                      <a:gd name="connsiteX8" fmla="*/ 4282797 w 4949705"/>
                      <a:gd name="connsiteY8" fmla="*/ 1315843 h 1511904"/>
                      <a:gd name="connsiteX9" fmla="*/ 3612983 w 4949705"/>
                      <a:gd name="connsiteY9" fmla="*/ 1202544 h 1511904"/>
                      <a:gd name="connsiteX10" fmla="*/ 2949674 w 4949705"/>
                      <a:gd name="connsiteY10" fmla="*/ 1155018 h 1511904"/>
                      <a:gd name="connsiteX11" fmla="*/ 2269868 w 4949705"/>
                      <a:gd name="connsiteY11" fmla="*/ 1199101 h 1511904"/>
                      <a:gd name="connsiteX12" fmla="*/ 1557132 w 4949705"/>
                      <a:gd name="connsiteY12" fmla="*/ 1320986 h 1511904"/>
                      <a:gd name="connsiteX13" fmla="*/ 935589 w 4949705"/>
                      <a:gd name="connsiteY13" fmla="*/ 1454856 h 1511904"/>
                      <a:gd name="connsiteX14" fmla="*/ 0 w 4949705"/>
                      <a:gd name="connsiteY14" fmla="*/ 1511908 h 1511904"/>
                      <a:gd name="connsiteX15" fmla="*/ 60330 w 4949705"/>
                      <a:gd name="connsiteY15" fmla="*/ 751972 h 1511904"/>
                      <a:gd name="connsiteX16" fmla="*/ 2953 w 4949705"/>
                      <a:gd name="connsiteY16" fmla="*/ 0 h 1511904"/>
                      <a:gd name="connsiteX17" fmla="*/ 937201 w 4949705"/>
                      <a:gd name="connsiteY17" fmla="*/ 251977 h 1511904"/>
                      <a:gd name="connsiteX0" fmla="*/ 937201 w 4949705"/>
                      <a:gd name="connsiteY0" fmla="*/ 251977 h 1511904"/>
                      <a:gd name="connsiteX1" fmla="*/ 1544811 w 4949705"/>
                      <a:gd name="connsiteY1" fmla="*/ 380100 h 1511904"/>
                      <a:gd name="connsiteX2" fmla="*/ 2293635 w 4949705"/>
                      <a:gd name="connsiteY2" fmla="*/ 501415 h 1511904"/>
                      <a:gd name="connsiteX3" fmla="*/ 2958395 w 4949705"/>
                      <a:gd name="connsiteY3" fmla="*/ 545234 h 1511904"/>
                      <a:gd name="connsiteX4" fmla="*/ 3573209 w 4949705"/>
                      <a:gd name="connsiteY4" fmla="*/ 507536 h 1511904"/>
                      <a:gd name="connsiteX5" fmla="*/ 4370747 w 4949705"/>
                      <a:gd name="connsiteY5" fmla="*/ 371252 h 1511904"/>
                      <a:gd name="connsiteX6" fmla="*/ 4949705 w 4949705"/>
                      <a:gd name="connsiteY6" fmla="*/ 247668 h 1511904"/>
                      <a:gd name="connsiteX7" fmla="*/ 4946420 w 4949705"/>
                      <a:gd name="connsiteY7" fmla="*/ 1450087 h 1511904"/>
                      <a:gd name="connsiteX8" fmla="*/ 4282797 w 4949705"/>
                      <a:gd name="connsiteY8" fmla="*/ 1315843 h 1511904"/>
                      <a:gd name="connsiteX9" fmla="*/ 3612983 w 4949705"/>
                      <a:gd name="connsiteY9" fmla="*/ 1202544 h 1511904"/>
                      <a:gd name="connsiteX10" fmla="*/ 2949674 w 4949705"/>
                      <a:gd name="connsiteY10" fmla="*/ 1155018 h 1511904"/>
                      <a:gd name="connsiteX11" fmla="*/ 2269868 w 4949705"/>
                      <a:gd name="connsiteY11" fmla="*/ 1199101 h 1511904"/>
                      <a:gd name="connsiteX12" fmla="*/ 1557132 w 4949705"/>
                      <a:gd name="connsiteY12" fmla="*/ 1320986 h 1511904"/>
                      <a:gd name="connsiteX13" fmla="*/ 935589 w 4949705"/>
                      <a:gd name="connsiteY13" fmla="*/ 1454856 h 1511904"/>
                      <a:gd name="connsiteX14" fmla="*/ 0 w 4949705"/>
                      <a:gd name="connsiteY14" fmla="*/ 1511908 h 1511904"/>
                      <a:gd name="connsiteX15" fmla="*/ 2953 w 4949705"/>
                      <a:gd name="connsiteY15" fmla="*/ 0 h 1511904"/>
                      <a:gd name="connsiteX16" fmla="*/ 937201 w 4949705"/>
                      <a:gd name="connsiteY16" fmla="*/ 251977 h 1511904"/>
                      <a:gd name="connsiteX0" fmla="*/ 934247 w 4946751"/>
                      <a:gd name="connsiteY0" fmla="*/ 251977 h 1454849"/>
                      <a:gd name="connsiteX1" fmla="*/ 1541857 w 4946751"/>
                      <a:gd name="connsiteY1" fmla="*/ 380100 h 1454849"/>
                      <a:gd name="connsiteX2" fmla="*/ 2290681 w 4946751"/>
                      <a:gd name="connsiteY2" fmla="*/ 501415 h 1454849"/>
                      <a:gd name="connsiteX3" fmla="*/ 2955441 w 4946751"/>
                      <a:gd name="connsiteY3" fmla="*/ 545234 h 1454849"/>
                      <a:gd name="connsiteX4" fmla="*/ 3570255 w 4946751"/>
                      <a:gd name="connsiteY4" fmla="*/ 507536 h 1454849"/>
                      <a:gd name="connsiteX5" fmla="*/ 4367793 w 4946751"/>
                      <a:gd name="connsiteY5" fmla="*/ 371252 h 1454849"/>
                      <a:gd name="connsiteX6" fmla="*/ 4946751 w 4946751"/>
                      <a:gd name="connsiteY6" fmla="*/ 247668 h 1454849"/>
                      <a:gd name="connsiteX7" fmla="*/ 4943466 w 4946751"/>
                      <a:gd name="connsiteY7" fmla="*/ 1450087 h 1454849"/>
                      <a:gd name="connsiteX8" fmla="*/ 4279843 w 4946751"/>
                      <a:gd name="connsiteY8" fmla="*/ 1315843 h 1454849"/>
                      <a:gd name="connsiteX9" fmla="*/ 3610029 w 4946751"/>
                      <a:gd name="connsiteY9" fmla="*/ 1202544 h 1454849"/>
                      <a:gd name="connsiteX10" fmla="*/ 2946720 w 4946751"/>
                      <a:gd name="connsiteY10" fmla="*/ 1155018 h 1454849"/>
                      <a:gd name="connsiteX11" fmla="*/ 2266914 w 4946751"/>
                      <a:gd name="connsiteY11" fmla="*/ 1199101 h 1454849"/>
                      <a:gd name="connsiteX12" fmla="*/ 1554178 w 4946751"/>
                      <a:gd name="connsiteY12" fmla="*/ 1320986 h 1454849"/>
                      <a:gd name="connsiteX13" fmla="*/ 932635 w 4946751"/>
                      <a:gd name="connsiteY13" fmla="*/ 1454856 h 1454849"/>
                      <a:gd name="connsiteX14" fmla="*/ -1 w 4946751"/>
                      <a:gd name="connsiteY14" fmla="*/ 0 h 1454849"/>
                      <a:gd name="connsiteX15" fmla="*/ 934247 w 4946751"/>
                      <a:gd name="connsiteY15" fmla="*/ 251977 h 1454849"/>
                      <a:gd name="connsiteX0" fmla="*/ 1612 w 4014116"/>
                      <a:gd name="connsiteY0" fmla="*/ 4314 h 1207186"/>
                      <a:gd name="connsiteX1" fmla="*/ 609222 w 4014116"/>
                      <a:gd name="connsiteY1" fmla="*/ 132437 h 1207186"/>
                      <a:gd name="connsiteX2" fmla="*/ 1358046 w 4014116"/>
                      <a:gd name="connsiteY2" fmla="*/ 253752 h 1207186"/>
                      <a:gd name="connsiteX3" fmla="*/ 2022806 w 4014116"/>
                      <a:gd name="connsiteY3" fmla="*/ 297571 h 1207186"/>
                      <a:gd name="connsiteX4" fmla="*/ 2637620 w 4014116"/>
                      <a:gd name="connsiteY4" fmla="*/ 259873 h 1207186"/>
                      <a:gd name="connsiteX5" fmla="*/ 3435158 w 4014116"/>
                      <a:gd name="connsiteY5" fmla="*/ 123589 h 1207186"/>
                      <a:gd name="connsiteX6" fmla="*/ 4014116 w 4014116"/>
                      <a:gd name="connsiteY6" fmla="*/ 5 h 1207186"/>
                      <a:gd name="connsiteX7" fmla="*/ 4010831 w 4014116"/>
                      <a:gd name="connsiteY7" fmla="*/ 1202424 h 1207186"/>
                      <a:gd name="connsiteX8" fmla="*/ 3347208 w 4014116"/>
                      <a:gd name="connsiteY8" fmla="*/ 1068180 h 1207186"/>
                      <a:gd name="connsiteX9" fmla="*/ 2677394 w 4014116"/>
                      <a:gd name="connsiteY9" fmla="*/ 954881 h 1207186"/>
                      <a:gd name="connsiteX10" fmla="*/ 2014085 w 4014116"/>
                      <a:gd name="connsiteY10" fmla="*/ 907355 h 1207186"/>
                      <a:gd name="connsiteX11" fmla="*/ 1334279 w 4014116"/>
                      <a:gd name="connsiteY11" fmla="*/ 951438 h 1207186"/>
                      <a:gd name="connsiteX12" fmla="*/ 621543 w 4014116"/>
                      <a:gd name="connsiteY12" fmla="*/ 1073323 h 1207186"/>
                      <a:gd name="connsiteX13" fmla="*/ 0 w 4014116"/>
                      <a:gd name="connsiteY13" fmla="*/ 1207193 h 1207186"/>
                      <a:gd name="connsiteX14" fmla="*/ 1612 w 4014116"/>
                      <a:gd name="connsiteY14" fmla="*/ 4314 h 1207186"/>
                      <a:gd name="connsiteX0" fmla="*/ 16 w 4012520"/>
                      <a:gd name="connsiteY0" fmla="*/ 4314 h 1224506"/>
                      <a:gd name="connsiteX1" fmla="*/ 607626 w 4012520"/>
                      <a:gd name="connsiteY1" fmla="*/ 132437 h 1224506"/>
                      <a:gd name="connsiteX2" fmla="*/ 1356450 w 4012520"/>
                      <a:gd name="connsiteY2" fmla="*/ 253752 h 1224506"/>
                      <a:gd name="connsiteX3" fmla="*/ 2021210 w 4012520"/>
                      <a:gd name="connsiteY3" fmla="*/ 297571 h 1224506"/>
                      <a:gd name="connsiteX4" fmla="*/ 2636024 w 4012520"/>
                      <a:gd name="connsiteY4" fmla="*/ 259873 h 1224506"/>
                      <a:gd name="connsiteX5" fmla="*/ 3433562 w 4012520"/>
                      <a:gd name="connsiteY5" fmla="*/ 123589 h 1224506"/>
                      <a:gd name="connsiteX6" fmla="*/ 4012520 w 4012520"/>
                      <a:gd name="connsiteY6" fmla="*/ 5 h 1224506"/>
                      <a:gd name="connsiteX7" fmla="*/ 4009235 w 4012520"/>
                      <a:gd name="connsiteY7" fmla="*/ 1202424 h 1224506"/>
                      <a:gd name="connsiteX8" fmla="*/ 3345612 w 4012520"/>
                      <a:gd name="connsiteY8" fmla="*/ 1068180 h 1224506"/>
                      <a:gd name="connsiteX9" fmla="*/ 2675798 w 4012520"/>
                      <a:gd name="connsiteY9" fmla="*/ 954881 h 1224506"/>
                      <a:gd name="connsiteX10" fmla="*/ 2012489 w 4012520"/>
                      <a:gd name="connsiteY10" fmla="*/ 907355 h 1224506"/>
                      <a:gd name="connsiteX11" fmla="*/ 1332683 w 4012520"/>
                      <a:gd name="connsiteY11" fmla="*/ 951438 h 1224506"/>
                      <a:gd name="connsiteX12" fmla="*/ 619947 w 4012520"/>
                      <a:gd name="connsiteY12" fmla="*/ 1073323 h 1224506"/>
                      <a:gd name="connsiteX13" fmla="*/ 11721 w 4012520"/>
                      <a:gd name="connsiteY13" fmla="*/ 1224513 h 1224506"/>
                      <a:gd name="connsiteX14" fmla="*/ 16 w 4012520"/>
                      <a:gd name="connsiteY14" fmla="*/ 4314 h 1224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12520" h="1224506">
                        <a:moveTo>
                          <a:pt x="16" y="4314"/>
                        </a:moveTo>
                        <a:lnTo>
                          <a:pt x="607626" y="132437"/>
                        </a:lnTo>
                        <a:cubicBezTo>
                          <a:pt x="843871" y="176883"/>
                          <a:pt x="1120853" y="226230"/>
                          <a:pt x="1356450" y="253752"/>
                        </a:cubicBezTo>
                        <a:cubicBezTo>
                          <a:pt x="1592047" y="281274"/>
                          <a:pt x="1746914" y="300861"/>
                          <a:pt x="2021210" y="297571"/>
                        </a:cubicBezTo>
                        <a:cubicBezTo>
                          <a:pt x="2295506" y="294281"/>
                          <a:pt x="2431877" y="285040"/>
                          <a:pt x="2636024" y="259873"/>
                        </a:cubicBezTo>
                        <a:cubicBezTo>
                          <a:pt x="2914949" y="218755"/>
                          <a:pt x="3158997" y="180510"/>
                          <a:pt x="3433562" y="123589"/>
                        </a:cubicBezTo>
                        <a:lnTo>
                          <a:pt x="4012520" y="5"/>
                        </a:lnTo>
                        <a:cubicBezTo>
                          <a:pt x="4012394" y="397938"/>
                          <a:pt x="4009361" y="804491"/>
                          <a:pt x="4009235" y="1202424"/>
                        </a:cubicBezTo>
                        <a:lnTo>
                          <a:pt x="3345612" y="1068180"/>
                        </a:lnTo>
                        <a:cubicBezTo>
                          <a:pt x="3075659" y="1012317"/>
                          <a:pt x="2897985" y="981685"/>
                          <a:pt x="2675798" y="954881"/>
                        </a:cubicBezTo>
                        <a:cubicBezTo>
                          <a:pt x="2453611" y="928077"/>
                          <a:pt x="2236341" y="907929"/>
                          <a:pt x="2012489" y="907355"/>
                        </a:cubicBezTo>
                        <a:cubicBezTo>
                          <a:pt x="1788637" y="906781"/>
                          <a:pt x="1489207" y="929524"/>
                          <a:pt x="1332683" y="951438"/>
                        </a:cubicBezTo>
                        <a:cubicBezTo>
                          <a:pt x="1176159" y="973352"/>
                          <a:pt x="862672" y="1025670"/>
                          <a:pt x="619947" y="1073323"/>
                        </a:cubicBezTo>
                        <a:lnTo>
                          <a:pt x="11721" y="1224513"/>
                        </a:lnTo>
                        <a:cubicBezTo>
                          <a:pt x="12258" y="823553"/>
                          <a:pt x="-521" y="405274"/>
                          <a:pt x="16" y="431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Freihandform 533">
                    <a:extLst>
                      <a:ext uri="{FF2B5EF4-FFF2-40B4-BE49-F238E27FC236}">
                        <a16:creationId xmlns:a16="http://schemas.microsoft.com/office/drawing/2014/main" id="{77C02905-ECF8-401E-BFB9-BC008891DB05}"/>
                      </a:ext>
                    </a:extLst>
                  </p:cNvPr>
                  <p:cNvSpPr/>
                  <p:nvPr/>
                </p:nvSpPr>
                <p:spPr bwMode="auto">
                  <a:xfrm rot="21180000" flipV="1">
                    <a:off x="2813417" y="2908629"/>
                    <a:ext cx="2141724" cy="65671"/>
                  </a:xfrm>
                  <a:custGeom>
                    <a:avLst/>
                    <a:gdLst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58564 h 1004542"/>
                      <a:gd name="connsiteX1" fmla="*/ 794238 w 4328738"/>
                      <a:gd name="connsiteY1" fmla="*/ 147464 h 1004542"/>
                      <a:gd name="connsiteX2" fmla="*/ 1473688 w 4328738"/>
                      <a:gd name="connsiteY2" fmla="*/ 210964 h 1004542"/>
                      <a:gd name="connsiteX3" fmla="*/ 2057888 w 4328738"/>
                      <a:gd name="connsiteY3" fmla="*/ 236364 h 1004542"/>
                      <a:gd name="connsiteX4" fmla="*/ 2756388 w 4328738"/>
                      <a:gd name="connsiteY4" fmla="*/ 223664 h 1004542"/>
                      <a:gd name="connsiteX5" fmla="*/ 3416788 w 4328738"/>
                      <a:gd name="connsiteY5" fmla="*/ 153814 h 1004542"/>
                      <a:gd name="connsiteX6" fmla="*/ 4127988 w 4328738"/>
                      <a:gd name="connsiteY6" fmla="*/ 77614 h 1004542"/>
                      <a:gd name="connsiteX7" fmla="*/ 4299438 w 4328738"/>
                      <a:gd name="connsiteY7" fmla="*/ 64914 h 1004542"/>
                      <a:gd name="connsiteX8" fmla="*/ 4318488 w 4328738"/>
                      <a:gd name="connsiteY8" fmla="*/ 953914 h 1004542"/>
                      <a:gd name="connsiteX9" fmla="*/ 4191488 w 4328738"/>
                      <a:gd name="connsiteY9" fmla="*/ 884064 h 1004542"/>
                      <a:gd name="connsiteX10" fmla="*/ 3416788 w 4328738"/>
                      <a:gd name="connsiteY10" fmla="*/ 795164 h 1004542"/>
                      <a:gd name="connsiteX11" fmla="*/ 2553188 w 4328738"/>
                      <a:gd name="connsiteY11" fmla="*/ 725314 h 1004542"/>
                      <a:gd name="connsiteX12" fmla="*/ 2172188 w 4328738"/>
                      <a:gd name="connsiteY12" fmla="*/ 718964 h 1004542"/>
                      <a:gd name="connsiteX13" fmla="*/ 1689588 w 4328738"/>
                      <a:gd name="connsiteY13" fmla="*/ 725314 h 1004542"/>
                      <a:gd name="connsiteX14" fmla="*/ 1168888 w 4328738"/>
                      <a:gd name="connsiteY14" fmla="*/ 763414 h 1004542"/>
                      <a:gd name="connsiteX15" fmla="*/ 641838 w 4328738"/>
                      <a:gd name="connsiteY15" fmla="*/ 814214 h 1004542"/>
                      <a:gd name="connsiteX16" fmla="*/ 146538 w 4328738"/>
                      <a:gd name="connsiteY16" fmla="*/ 877714 h 1004542"/>
                      <a:gd name="connsiteX17" fmla="*/ 25888 w 4328738"/>
                      <a:gd name="connsiteY17" fmla="*/ 896764 h 1004542"/>
                      <a:gd name="connsiteX18" fmla="*/ 6838 w 4328738"/>
                      <a:gd name="connsiteY18" fmla="*/ 20464 h 1004542"/>
                      <a:gd name="connsiteX19" fmla="*/ 95738 w 4328738"/>
                      <a:gd name="connsiteY19" fmla="*/ 58564 h 1004542"/>
                      <a:gd name="connsiteX0" fmla="*/ 91194 w 4324194"/>
                      <a:gd name="connsiteY0" fmla="*/ 58564 h 1004542"/>
                      <a:gd name="connsiteX1" fmla="*/ 789694 w 4324194"/>
                      <a:gd name="connsiteY1" fmla="*/ 147464 h 1004542"/>
                      <a:gd name="connsiteX2" fmla="*/ 1469144 w 4324194"/>
                      <a:gd name="connsiteY2" fmla="*/ 210964 h 1004542"/>
                      <a:gd name="connsiteX3" fmla="*/ 2053344 w 4324194"/>
                      <a:gd name="connsiteY3" fmla="*/ 236364 h 1004542"/>
                      <a:gd name="connsiteX4" fmla="*/ 2751844 w 4324194"/>
                      <a:gd name="connsiteY4" fmla="*/ 223664 h 1004542"/>
                      <a:gd name="connsiteX5" fmla="*/ 3412244 w 4324194"/>
                      <a:gd name="connsiteY5" fmla="*/ 153814 h 1004542"/>
                      <a:gd name="connsiteX6" fmla="*/ 4123444 w 4324194"/>
                      <a:gd name="connsiteY6" fmla="*/ 77614 h 1004542"/>
                      <a:gd name="connsiteX7" fmla="*/ 4294894 w 4324194"/>
                      <a:gd name="connsiteY7" fmla="*/ 64914 h 1004542"/>
                      <a:gd name="connsiteX8" fmla="*/ 4313944 w 4324194"/>
                      <a:gd name="connsiteY8" fmla="*/ 953914 h 1004542"/>
                      <a:gd name="connsiteX9" fmla="*/ 4186944 w 4324194"/>
                      <a:gd name="connsiteY9" fmla="*/ 884064 h 1004542"/>
                      <a:gd name="connsiteX10" fmla="*/ 3412244 w 4324194"/>
                      <a:gd name="connsiteY10" fmla="*/ 795164 h 1004542"/>
                      <a:gd name="connsiteX11" fmla="*/ 2548644 w 4324194"/>
                      <a:gd name="connsiteY11" fmla="*/ 725314 h 1004542"/>
                      <a:gd name="connsiteX12" fmla="*/ 2167644 w 4324194"/>
                      <a:gd name="connsiteY12" fmla="*/ 718964 h 1004542"/>
                      <a:gd name="connsiteX13" fmla="*/ 1685044 w 4324194"/>
                      <a:gd name="connsiteY13" fmla="*/ 725314 h 1004542"/>
                      <a:gd name="connsiteX14" fmla="*/ 1164344 w 4324194"/>
                      <a:gd name="connsiteY14" fmla="*/ 763414 h 1004542"/>
                      <a:gd name="connsiteX15" fmla="*/ 637294 w 4324194"/>
                      <a:gd name="connsiteY15" fmla="*/ 814214 h 1004542"/>
                      <a:gd name="connsiteX16" fmla="*/ 141994 w 4324194"/>
                      <a:gd name="connsiteY16" fmla="*/ 877714 h 1004542"/>
                      <a:gd name="connsiteX17" fmla="*/ 21344 w 4324194"/>
                      <a:gd name="connsiteY17" fmla="*/ 896764 h 1004542"/>
                      <a:gd name="connsiteX18" fmla="*/ 8644 w 4324194"/>
                      <a:gd name="connsiteY18" fmla="*/ 39514 h 1004542"/>
                      <a:gd name="connsiteX19" fmla="*/ 91194 w 4324194"/>
                      <a:gd name="connsiteY19" fmla="*/ 58564 h 1004542"/>
                      <a:gd name="connsiteX0" fmla="*/ 91194 w 4324194"/>
                      <a:gd name="connsiteY0" fmla="*/ 19050 h 965028"/>
                      <a:gd name="connsiteX1" fmla="*/ 789694 w 4324194"/>
                      <a:gd name="connsiteY1" fmla="*/ 107950 h 965028"/>
                      <a:gd name="connsiteX2" fmla="*/ 1469144 w 4324194"/>
                      <a:gd name="connsiteY2" fmla="*/ 171450 h 965028"/>
                      <a:gd name="connsiteX3" fmla="*/ 2053344 w 4324194"/>
                      <a:gd name="connsiteY3" fmla="*/ 196850 h 965028"/>
                      <a:gd name="connsiteX4" fmla="*/ 2751844 w 4324194"/>
                      <a:gd name="connsiteY4" fmla="*/ 184150 h 965028"/>
                      <a:gd name="connsiteX5" fmla="*/ 3412244 w 4324194"/>
                      <a:gd name="connsiteY5" fmla="*/ 114300 h 965028"/>
                      <a:gd name="connsiteX6" fmla="*/ 4123444 w 4324194"/>
                      <a:gd name="connsiteY6" fmla="*/ 38100 h 965028"/>
                      <a:gd name="connsiteX7" fmla="*/ 4294894 w 4324194"/>
                      <a:gd name="connsiteY7" fmla="*/ 25400 h 965028"/>
                      <a:gd name="connsiteX8" fmla="*/ 4313944 w 4324194"/>
                      <a:gd name="connsiteY8" fmla="*/ 914400 h 965028"/>
                      <a:gd name="connsiteX9" fmla="*/ 4186944 w 4324194"/>
                      <a:gd name="connsiteY9" fmla="*/ 844550 h 965028"/>
                      <a:gd name="connsiteX10" fmla="*/ 3412244 w 4324194"/>
                      <a:gd name="connsiteY10" fmla="*/ 755650 h 965028"/>
                      <a:gd name="connsiteX11" fmla="*/ 2548644 w 4324194"/>
                      <a:gd name="connsiteY11" fmla="*/ 685800 h 965028"/>
                      <a:gd name="connsiteX12" fmla="*/ 2167644 w 4324194"/>
                      <a:gd name="connsiteY12" fmla="*/ 679450 h 965028"/>
                      <a:gd name="connsiteX13" fmla="*/ 1685044 w 4324194"/>
                      <a:gd name="connsiteY13" fmla="*/ 685800 h 965028"/>
                      <a:gd name="connsiteX14" fmla="*/ 1164344 w 4324194"/>
                      <a:gd name="connsiteY14" fmla="*/ 723900 h 965028"/>
                      <a:gd name="connsiteX15" fmla="*/ 637294 w 4324194"/>
                      <a:gd name="connsiteY15" fmla="*/ 774700 h 965028"/>
                      <a:gd name="connsiteX16" fmla="*/ 141994 w 4324194"/>
                      <a:gd name="connsiteY16" fmla="*/ 838200 h 965028"/>
                      <a:gd name="connsiteX17" fmla="*/ 21344 w 4324194"/>
                      <a:gd name="connsiteY17" fmla="*/ 857250 h 965028"/>
                      <a:gd name="connsiteX18" fmla="*/ 8644 w 4324194"/>
                      <a:gd name="connsiteY18" fmla="*/ 0 h 965028"/>
                      <a:gd name="connsiteX19" fmla="*/ 91194 w 4324194"/>
                      <a:gd name="connsiteY19" fmla="*/ 19050 h 965028"/>
                      <a:gd name="connsiteX0" fmla="*/ 91194 w 4324194"/>
                      <a:gd name="connsiteY0" fmla="*/ 19050 h 914400"/>
                      <a:gd name="connsiteX1" fmla="*/ 789694 w 4324194"/>
                      <a:gd name="connsiteY1" fmla="*/ 107950 h 914400"/>
                      <a:gd name="connsiteX2" fmla="*/ 1469144 w 4324194"/>
                      <a:gd name="connsiteY2" fmla="*/ 171450 h 914400"/>
                      <a:gd name="connsiteX3" fmla="*/ 2053344 w 4324194"/>
                      <a:gd name="connsiteY3" fmla="*/ 196850 h 914400"/>
                      <a:gd name="connsiteX4" fmla="*/ 2751844 w 4324194"/>
                      <a:gd name="connsiteY4" fmla="*/ 184150 h 914400"/>
                      <a:gd name="connsiteX5" fmla="*/ 3412244 w 4324194"/>
                      <a:gd name="connsiteY5" fmla="*/ 114300 h 914400"/>
                      <a:gd name="connsiteX6" fmla="*/ 4123444 w 4324194"/>
                      <a:gd name="connsiteY6" fmla="*/ 38100 h 914400"/>
                      <a:gd name="connsiteX7" fmla="*/ 4294894 w 4324194"/>
                      <a:gd name="connsiteY7" fmla="*/ 25400 h 914400"/>
                      <a:gd name="connsiteX8" fmla="*/ 4313944 w 4324194"/>
                      <a:gd name="connsiteY8" fmla="*/ 914400 h 914400"/>
                      <a:gd name="connsiteX9" fmla="*/ 4186944 w 4324194"/>
                      <a:gd name="connsiteY9" fmla="*/ 844550 h 914400"/>
                      <a:gd name="connsiteX10" fmla="*/ 3412244 w 4324194"/>
                      <a:gd name="connsiteY10" fmla="*/ 755650 h 914400"/>
                      <a:gd name="connsiteX11" fmla="*/ 2548644 w 4324194"/>
                      <a:gd name="connsiteY11" fmla="*/ 685800 h 914400"/>
                      <a:gd name="connsiteX12" fmla="*/ 2167644 w 4324194"/>
                      <a:gd name="connsiteY12" fmla="*/ 679450 h 914400"/>
                      <a:gd name="connsiteX13" fmla="*/ 1685044 w 4324194"/>
                      <a:gd name="connsiteY13" fmla="*/ 685800 h 914400"/>
                      <a:gd name="connsiteX14" fmla="*/ 1164344 w 4324194"/>
                      <a:gd name="connsiteY14" fmla="*/ 723900 h 914400"/>
                      <a:gd name="connsiteX15" fmla="*/ 637294 w 4324194"/>
                      <a:gd name="connsiteY15" fmla="*/ 774700 h 914400"/>
                      <a:gd name="connsiteX16" fmla="*/ 141994 w 4324194"/>
                      <a:gd name="connsiteY16" fmla="*/ 838200 h 914400"/>
                      <a:gd name="connsiteX17" fmla="*/ 21344 w 4324194"/>
                      <a:gd name="connsiteY17" fmla="*/ 857250 h 914400"/>
                      <a:gd name="connsiteX18" fmla="*/ 8644 w 4324194"/>
                      <a:gd name="connsiteY18" fmla="*/ 0 h 914400"/>
                      <a:gd name="connsiteX19" fmla="*/ 91194 w 4324194"/>
                      <a:gd name="connsiteY19" fmla="*/ 19050 h 914400"/>
                      <a:gd name="connsiteX0" fmla="*/ 91194 w 4324194"/>
                      <a:gd name="connsiteY0" fmla="*/ 53479 h 910729"/>
                      <a:gd name="connsiteX1" fmla="*/ 789694 w 4324194"/>
                      <a:gd name="connsiteY1" fmla="*/ 142379 h 910729"/>
                      <a:gd name="connsiteX2" fmla="*/ 1469144 w 4324194"/>
                      <a:gd name="connsiteY2" fmla="*/ 205879 h 910729"/>
                      <a:gd name="connsiteX3" fmla="*/ 2053344 w 4324194"/>
                      <a:gd name="connsiteY3" fmla="*/ 231279 h 910729"/>
                      <a:gd name="connsiteX4" fmla="*/ 2751844 w 4324194"/>
                      <a:gd name="connsiteY4" fmla="*/ 218579 h 910729"/>
                      <a:gd name="connsiteX5" fmla="*/ 3412244 w 4324194"/>
                      <a:gd name="connsiteY5" fmla="*/ 148729 h 910729"/>
                      <a:gd name="connsiteX6" fmla="*/ 4123444 w 4324194"/>
                      <a:gd name="connsiteY6" fmla="*/ 72529 h 910729"/>
                      <a:gd name="connsiteX7" fmla="*/ 4294894 w 4324194"/>
                      <a:gd name="connsiteY7" fmla="*/ 59829 h 910729"/>
                      <a:gd name="connsiteX8" fmla="*/ 4313944 w 4324194"/>
                      <a:gd name="connsiteY8" fmla="*/ 910729 h 910729"/>
                      <a:gd name="connsiteX9" fmla="*/ 4186944 w 4324194"/>
                      <a:gd name="connsiteY9" fmla="*/ 878979 h 910729"/>
                      <a:gd name="connsiteX10" fmla="*/ 3412244 w 4324194"/>
                      <a:gd name="connsiteY10" fmla="*/ 790079 h 910729"/>
                      <a:gd name="connsiteX11" fmla="*/ 2548644 w 4324194"/>
                      <a:gd name="connsiteY11" fmla="*/ 720229 h 910729"/>
                      <a:gd name="connsiteX12" fmla="*/ 2167644 w 4324194"/>
                      <a:gd name="connsiteY12" fmla="*/ 713879 h 910729"/>
                      <a:gd name="connsiteX13" fmla="*/ 1685044 w 4324194"/>
                      <a:gd name="connsiteY13" fmla="*/ 720229 h 910729"/>
                      <a:gd name="connsiteX14" fmla="*/ 1164344 w 4324194"/>
                      <a:gd name="connsiteY14" fmla="*/ 758329 h 910729"/>
                      <a:gd name="connsiteX15" fmla="*/ 637294 w 4324194"/>
                      <a:gd name="connsiteY15" fmla="*/ 809129 h 910729"/>
                      <a:gd name="connsiteX16" fmla="*/ 141994 w 4324194"/>
                      <a:gd name="connsiteY16" fmla="*/ 872629 h 910729"/>
                      <a:gd name="connsiteX17" fmla="*/ 21344 w 4324194"/>
                      <a:gd name="connsiteY17" fmla="*/ 891679 h 910729"/>
                      <a:gd name="connsiteX18" fmla="*/ 8644 w 4324194"/>
                      <a:gd name="connsiteY18" fmla="*/ 34429 h 910729"/>
                      <a:gd name="connsiteX19" fmla="*/ 91194 w 4324194"/>
                      <a:gd name="connsiteY19" fmla="*/ 53479 h 910729"/>
                      <a:gd name="connsiteX0" fmla="*/ 91194 w 4324194"/>
                      <a:gd name="connsiteY0" fmla="*/ 19050 h 876300"/>
                      <a:gd name="connsiteX1" fmla="*/ 789694 w 4324194"/>
                      <a:gd name="connsiteY1" fmla="*/ 107950 h 876300"/>
                      <a:gd name="connsiteX2" fmla="*/ 1469144 w 4324194"/>
                      <a:gd name="connsiteY2" fmla="*/ 171450 h 876300"/>
                      <a:gd name="connsiteX3" fmla="*/ 2053344 w 4324194"/>
                      <a:gd name="connsiteY3" fmla="*/ 196850 h 876300"/>
                      <a:gd name="connsiteX4" fmla="*/ 2751844 w 4324194"/>
                      <a:gd name="connsiteY4" fmla="*/ 184150 h 876300"/>
                      <a:gd name="connsiteX5" fmla="*/ 3412244 w 4324194"/>
                      <a:gd name="connsiteY5" fmla="*/ 114300 h 876300"/>
                      <a:gd name="connsiteX6" fmla="*/ 4123444 w 4324194"/>
                      <a:gd name="connsiteY6" fmla="*/ 38100 h 876300"/>
                      <a:gd name="connsiteX7" fmla="*/ 4294894 w 4324194"/>
                      <a:gd name="connsiteY7" fmla="*/ 25400 h 876300"/>
                      <a:gd name="connsiteX8" fmla="*/ 4313944 w 4324194"/>
                      <a:gd name="connsiteY8" fmla="*/ 876300 h 876300"/>
                      <a:gd name="connsiteX9" fmla="*/ 4186944 w 4324194"/>
                      <a:gd name="connsiteY9" fmla="*/ 844550 h 876300"/>
                      <a:gd name="connsiteX10" fmla="*/ 3412244 w 4324194"/>
                      <a:gd name="connsiteY10" fmla="*/ 755650 h 876300"/>
                      <a:gd name="connsiteX11" fmla="*/ 2548644 w 4324194"/>
                      <a:gd name="connsiteY11" fmla="*/ 685800 h 876300"/>
                      <a:gd name="connsiteX12" fmla="*/ 2167644 w 4324194"/>
                      <a:gd name="connsiteY12" fmla="*/ 679450 h 876300"/>
                      <a:gd name="connsiteX13" fmla="*/ 1685044 w 4324194"/>
                      <a:gd name="connsiteY13" fmla="*/ 685800 h 876300"/>
                      <a:gd name="connsiteX14" fmla="*/ 1164344 w 4324194"/>
                      <a:gd name="connsiteY14" fmla="*/ 723900 h 876300"/>
                      <a:gd name="connsiteX15" fmla="*/ 637294 w 4324194"/>
                      <a:gd name="connsiteY15" fmla="*/ 774700 h 876300"/>
                      <a:gd name="connsiteX16" fmla="*/ 141994 w 4324194"/>
                      <a:gd name="connsiteY16" fmla="*/ 838200 h 876300"/>
                      <a:gd name="connsiteX17" fmla="*/ 21344 w 4324194"/>
                      <a:gd name="connsiteY17" fmla="*/ 857250 h 876300"/>
                      <a:gd name="connsiteX18" fmla="*/ 8644 w 4324194"/>
                      <a:gd name="connsiteY18" fmla="*/ 0 h 876300"/>
                      <a:gd name="connsiteX19" fmla="*/ 91194 w 432419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3344 w 4313944"/>
                      <a:gd name="connsiteY3" fmla="*/ 19685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9694 w 4313944"/>
                      <a:gd name="connsiteY3" fmla="*/ 35560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106252 w 4329002"/>
                      <a:gd name="connsiteY0" fmla="*/ 171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06252 w 4329002"/>
                      <a:gd name="connsiteY19" fmla="*/ 171450 h 1028700"/>
                      <a:gd name="connsiteX0" fmla="*/ 182452 w 4329002"/>
                      <a:gd name="connsiteY0" fmla="*/ 44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82452 w 4329002"/>
                      <a:gd name="connsiteY19" fmla="*/ 44450 h 102870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3556 w 4335506"/>
                      <a:gd name="connsiteY16" fmla="*/ 9906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40156 w 4335506"/>
                      <a:gd name="connsiteY5" fmla="*/ 3175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906"/>
                      <a:gd name="connsiteY0" fmla="*/ 44450 h 1174750"/>
                      <a:gd name="connsiteX1" fmla="*/ 811256 w 4335906"/>
                      <a:gd name="connsiteY1" fmla="*/ 260350 h 1174750"/>
                      <a:gd name="connsiteX2" fmla="*/ 1484356 w 4335906"/>
                      <a:gd name="connsiteY2" fmla="*/ 450850 h 1174750"/>
                      <a:gd name="connsiteX3" fmla="*/ 2081256 w 4335906"/>
                      <a:gd name="connsiteY3" fmla="*/ 508000 h 1174750"/>
                      <a:gd name="connsiteX4" fmla="*/ 2792456 w 4335906"/>
                      <a:gd name="connsiteY4" fmla="*/ 406400 h 1174750"/>
                      <a:gd name="connsiteX5" fmla="*/ 3440156 w 4335906"/>
                      <a:gd name="connsiteY5" fmla="*/ 317500 h 1174750"/>
                      <a:gd name="connsiteX6" fmla="*/ 4138656 w 4335906"/>
                      <a:gd name="connsiteY6" fmla="*/ 50800 h 1174750"/>
                      <a:gd name="connsiteX7" fmla="*/ 4316456 w 4335906"/>
                      <a:gd name="connsiteY7" fmla="*/ 177800 h 1174750"/>
                      <a:gd name="connsiteX8" fmla="*/ 4335506 w 4335906"/>
                      <a:gd name="connsiteY8" fmla="*/ 1028700 h 1174750"/>
                      <a:gd name="connsiteX9" fmla="*/ 4208506 w 4335906"/>
                      <a:gd name="connsiteY9" fmla="*/ 996950 h 1174750"/>
                      <a:gd name="connsiteX10" fmla="*/ 3433806 w 4335906"/>
                      <a:gd name="connsiteY10" fmla="*/ 908050 h 1174750"/>
                      <a:gd name="connsiteX11" fmla="*/ 2570206 w 4335906"/>
                      <a:gd name="connsiteY11" fmla="*/ 838200 h 1174750"/>
                      <a:gd name="connsiteX12" fmla="*/ 2093956 w 4335906"/>
                      <a:gd name="connsiteY12" fmla="*/ 654050 h 1174750"/>
                      <a:gd name="connsiteX13" fmla="*/ 1789156 w 4335906"/>
                      <a:gd name="connsiteY13" fmla="*/ 876300 h 1174750"/>
                      <a:gd name="connsiteX14" fmla="*/ 1281156 w 4335906"/>
                      <a:gd name="connsiteY14" fmla="*/ 977900 h 1174750"/>
                      <a:gd name="connsiteX15" fmla="*/ 684256 w 4335906"/>
                      <a:gd name="connsiteY15" fmla="*/ 1041400 h 1174750"/>
                      <a:gd name="connsiteX16" fmla="*/ 169906 w 4335906"/>
                      <a:gd name="connsiteY16" fmla="*/ 1130300 h 1174750"/>
                      <a:gd name="connsiteX17" fmla="*/ 17506 w 4335906"/>
                      <a:gd name="connsiteY17" fmla="*/ 1174750 h 1174750"/>
                      <a:gd name="connsiteX18" fmla="*/ 11156 w 4335906"/>
                      <a:gd name="connsiteY18" fmla="*/ 0 h 1174750"/>
                      <a:gd name="connsiteX19" fmla="*/ 188956 w 4335906"/>
                      <a:gd name="connsiteY19" fmla="*/ 44450 h 1174750"/>
                      <a:gd name="connsiteX0" fmla="*/ 188956 w 4340457"/>
                      <a:gd name="connsiteY0" fmla="*/ 51052 h 1181352"/>
                      <a:gd name="connsiteX1" fmla="*/ 811256 w 4340457"/>
                      <a:gd name="connsiteY1" fmla="*/ 266952 h 1181352"/>
                      <a:gd name="connsiteX2" fmla="*/ 1484356 w 4340457"/>
                      <a:gd name="connsiteY2" fmla="*/ 457452 h 1181352"/>
                      <a:gd name="connsiteX3" fmla="*/ 2081256 w 4340457"/>
                      <a:gd name="connsiteY3" fmla="*/ 514602 h 1181352"/>
                      <a:gd name="connsiteX4" fmla="*/ 2792456 w 4340457"/>
                      <a:gd name="connsiteY4" fmla="*/ 413002 h 1181352"/>
                      <a:gd name="connsiteX5" fmla="*/ 3440156 w 4340457"/>
                      <a:gd name="connsiteY5" fmla="*/ 324102 h 1181352"/>
                      <a:gd name="connsiteX6" fmla="*/ 4138656 w 4340457"/>
                      <a:gd name="connsiteY6" fmla="*/ 57402 h 1181352"/>
                      <a:gd name="connsiteX7" fmla="*/ 4297406 w 4340457"/>
                      <a:gd name="connsiteY7" fmla="*/ 95502 h 1181352"/>
                      <a:gd name="connsiteX8" fmla="*/ 4335506 w 4340457"/>
                      <a:gd name="connsiteY8" fmla="*/ 1035302 h 1181352"/>
                      <a:gd name="connsiteX9" fmla="*/ 4208506 w 4340457"/>
                      <a:gd name="connsiteY9" fmla="*/ 1003552 h 1181352"/>
                      <a:gd name="connsiteX10" fmla="*/ 3433806 w 4340457"/>
                      <a:gd name="connsiteY10" fmla="*/ 914652 h 1181352"/>
                      <a:gd name="connsiteX11" fmla="*/ 2570206 w 4340457"/>
                      <a:gd name="connsiteY11" fmla="*/ 844802 h 1181352"/>
                      <a:gd name="connsiteX12" fmla="*/ 2093956 w 4340457"/>
                      <a:gd name="connsiteY12" fmla="*/ 660652 h 1181352"/>
                      <a:gd name="connsiteX13" fmla="*/ 1789156 w 4340457"/>
                      <a:gd name="connsiteY13" fmla="*/ 882902 h 1181352"/>
                      <a:gd name="connsiteX14" fmla="*/ 1281156 w 4340457"/>
                      <a:gd name="connsiteY14" fmla="*/ 984502 h 1181352"/>
                      <a:gd name="connsiteX15" fmla="*/ 684256 w 4340457"/>
                      <a:gd name="connsiteY15" fmla="*/ 1048002 h 1181352"/>
                      <a:gd name="connsiteX16" fmla="*/ 169906 w 4340457"/>
                      <a:gd name="connsiteY16" fmla="*/ 1136902 h 1181352"/>
                      <a:gd name="connsiteX17" fmla="*/ 17506 w 4340457"/>
                      <a:gd name="connsiteY17" fmla="*/ 1181352 h 1181352"/>
                      <a:gd name="connsiteX18" fmla="*/ 11156 w 4340457"/>
                      <a:gd name="connsiteY18" fmla="*/ 6602 h 1181352"/>
                      <a:gd name="connsiteX19" fmla="*/ 188956 w 4340457"/>
                      <a:gd name="connsiteY19" fmla="*/ 51052 h 1181352"/>
                      <a:gd name="connsiteX0" fmla="*/ 188956 w 4341766"/>
                      <a:gd name="connsiteY0" fmla="*/ 51052 h 1187753"/>
                      <a:gd name="connsiteX1" fmla="*/ 811256 w 4341766"/>
                      <a:gd name="connsiteY1" fmla="*/ 266952 h 1187753"/>
                      <a:gd name="connsiteX2" fmla="*/ 1484356 w 4341766"/>
                      <a:gd name="connsiteY2" fmla="*/ 457452 h 1187753"/>
                      <a:gd name="connsiteX3" fmla="*/ 2081256 w 4341766"/>
                      <a:gd name="connsiteY3" fmla="*/ 514602 h 1187753"/>
                      <a:gd name="connsiteX4" fmla="*/ 2792456 w 4341766"/>
                      <a:gd name="connsiteY4" fmla="*/ 413002 h 1187753"/>
                      <a:gd name="connsiteX5" fmla="*/ 3440156 w 4341766"/>
                      <a:gd name="connsiteY5" fmla="*/ 324102 h 1187753"/>
                      <a:gd name="connsiteX6" fmla="*/ 4138656 w 4341766"/>
                      <a:gd name="connsiteY6" fmla="*/ 57402 h 1187753"/>
                      <a:gd name="connsiteX7" fmla="*/ 4297406 w 4341766"/>
                      <a:gd name="connsiteY7" fmla="*/ 95502 h 1187753"/>
                      <a:gd name="connsiteX8" fmla="*/ 4335506 w 4341766"/>
                      <a:gd name="connsiteY8" fmla="*/ 1035302 h 1187753"/>
                      <a:gd name="connsiteX9" fmla="*/ 4189456 w 4341766"/>
                      <a:gd name="connsiteY9" fmla="*/ 1175002 h 1187753"/>
                      <a:gd name="connsiteX10" fmla="*/ 3433806 w 4341766"/>
                      <a:gd name="connsiteY10" fmla="*/ 914652 h 1187753"/>
                      <a:gd name="connsiteX11" fmla="*/ 2570206 w 4341766"/>
                      <a:gd name="connsiteY11" fmla="*/ 844802 h 1187753"/>
                      <a:gd name="connsiteX12" fmla="*/ 2093956 w 4341766"/>
                      <a:gd name="connsiteY12" fmla="*/ 660652 h 1187753"/>
                      <a:gd name="connsiteX13" fmla="*/ 1789156 w 4341766"/>
                      <a:gd name="connsiteY13" fmla="*/ 882902 h 1187753"/>
                      <a:gd name="connsiteX14" fmla="*/ 1281156 w 4341766"/>
                      <a:gd name="connsiteY14" fmla="*/ 984502 h 1187753"/>
                      <a:gd name="connsiteX15" fmla="*/ 684256 w 4341766"/>
                      <a:gd name="connsiteY15" fmla="*/ 1048002 h 1187753"/>
                      <a:gd name="connsiteX16" fmla="*/ 169906 w 4341766"/>
                      <a:gd name="connsiteY16" fmla="*/ 1136902 h 1187753"/>
                      <a:gd name="connsiteX17" fmla="*/ 17506 w 4341766"/>
                      <a:gd name="connsiteY17" fmla="*/ 1181352 h 1187753"/>
                      <a:gd name="connsiteX18" fmla="*/ 11156 w 4341766"/>
                      <a:gd name="connsiteY18" fmla="*/ 6602 h 1187753"/>
                      <a:gd name="connsiteX19" fmla="*/ 188956 w 4341766"/>
                      <a:gd name="connsiteY19" fmla="*/ 51052 h 1187753"/>
                      <a:gd name="connsiteX0" fmla="*/ 188956 w 4341766"/>
                      <a:gd name="connsiteY0" fmla="*/ 60741 h 1275197"/>
                      <a:gd name="connsiteX1" fmla="*/ 811256 w 4341766"/>
                      <a:gd name="connsiteY1" fmla="*/ 276641 h 1275197"/>
                      <a:gd name="connsiteX2" fmla="*/ 1484356 w 4341766"/>
                      <a:gd name="connsiteY2" fmla="*/ 467141 h 1275197"/>
                      <a:gd name="connsiteX3" fmla="*/ 2081256 w 4341766"/>
                      <a:gd name="connsiteY3" fmla="*/ 524291 h 1275197"/>
                      <a:gd name="connsiteX4" fmla="*/ 2792456 w 4341766"/>
                      <a:gd name="connsiteY4" fmla="*/ 422691 h 1275197"/>
                      <a:gd name="connsiteX5" fmla="*/ 3440156 w 4341766"/>
                      <a:gd name="connsiteY5" fmla="*/ 333791 h 1275197"/>
                      <a:gd name="connsiteX6" fmla="*/ 4138656 w 4341766"/>
                      <a:gd name="connsiteY6" fmla="*/ 67091 h 1275197"/>
                      <a:gd name="connsiteX7" fmla="*/ 4297406 w 4341766"/>
                      <a:gd name="connsiteY7" fmla="*/ 105191 h 1275197"/>
                      <a:gd name="connsiteX8" fmla="*/ 4335506 w 4341766"/>
                      <a:gd name="connsiteY8" fmla="*/ 1184691 h 1275197"/>
                      <a:gd name="connsiteX9" fmla="*/ 4189456 w 4341766"/>
                      <a:gd name="connsiteY9" fmla="*/ 1184691 h 1275197"/>
                      <a:gd name="connsiteX10" fmla="*/ 3433806 w 4341766"/>
                      <a:gd name="connsiteY10" fmla="*/ 924341 h 1275197"/>
                      <a:gd name="connsiteX11" fmla="*/ 2570206 w 4341766"/>
                      <a:gd name="connsiteY11" fmla="*/ 854491 h 1275197"/>
                      <a:gd name="connsiteX12" fmla="*/ 2093956 w 4341766"/>
                      <a:gd name="connsiteY12" fmla="*/ 670341 h 1275197"/>
                      <a:gd name="connsiteX13" fmla="*/ 1789156 w 4341766"/>
                      <a:gd name="connsiteY13" fmla="*/ 892591 h 1275197"/>
                      <a:gd name="connsiteX14" fmla="*/ 1281156 w 4341766"/>
                      <a:gd name="connsiteY14" fmla="*/ 994191 h 1275197"/>
                      <a:gd name="connsiteX15" fmla="*/ 684256 w 4341766"/>
                      <a:gd name="connsiteY15" fmla="*/ 1057691 h 1275197"/>
                      <a:gd name="connsiteX16" fmla="*/ 169906 w 4341766"/>
                      <a:gd name="connsiteY16" fmla="*/ 1146591 h 1275197"/>
                      <a:gd name="connsiteX17" fmla="*/ 17506 w 4341766"/>
                      <a:gd name="connsiteY17" fmla="*/ 1191041 h 1275197"/>
                      <a:gd name="connsiteX18" fmla="*/ 11156 w 4341766"/>
                      <a:gd name="connsiteY18" fmla="*/ 16291 h 1275197"/>
                      <a:gd name="connsiteX19" fmla="*/ 188956 w 4341766"/>
                      <a:gd name="connsiteY19" fmla="*/ 60741 h 1275197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570206 w 4341766"/>
                      <a:gd name="connsiteY11" fmla="*/ 8496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592327 w 4341766"/>
                      <a:gd name="connsiteY14" fmla="*/ 720618 h 1224305"/>
                      <a:gd name="connsiteX15" fmla="*/ 1281156 w 4341766"/>
                      <a:gd name="connsiteY15" fmla="*/ 989324 h 1224305"/>
                      <a:gd name="connsiteX16" fmla="*/ 684256 w 4341766"/>
                      <a:gd name="connsiteY16" fmla="*/ 1052824 h 1224305"/>
                      <a:gd name="connsiteX17" fmla="*/ 169906 w 4341766"/>
                      <a:gd name="connsiteY17" fmla="*/ 1141724 h 1224305"/>
                      <a:gd name="connsiteX18" fmla="*/ 17506 w 4341766"/>
                      <a:gd name="connsiteY18" fmla="*/ 1186174 h 1224305"/>
                      <a:gd name="connsiteX19" fmla="*/ 11156 w 4341766"/>
                      <a:gd name="connsiteY19" fmla="*/ 11424 h 1224305"/>
                      <a:gd name="connsiteX20" fmla="*/ 188956 w 4341766"/>
                      <a:gd name="connsiteY20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592327 w 4341766"/>
                      <a:gd name="connsiteY13" fmla="*/ 720618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2606 w 4341766"/>
                      <a:gd name="connsiteY0" fmla="*/ 17949 h 1230830"/>
                      <a:gd name="connsiteX1" fmla="*/ 811256 w 4341766"/>
                      <a:gd name="connsiteY1" fmla="*/ 278299 h 1230830"/>
                      <a:gd name="connsiteX2" fmla="*/ 1484356 w 4341766"/>
                      <a:gd name="connsiteY2" fmla="*/ 468799 h 1230830"/>
                      <a:gd name="connsiteX3" fmla="*/ 2081256 w 4341766"/>
                      <a:gd name="connsiteY3" fmla="*/ 525949 h 1230830"/>
                      <a:gd name="connsiteX4" fmla="*/ 2792456 w 4341766"/>
                      <a:gd name="connsiteY4" fmla="*/ 424349 h 1230830"/>
                      <a:gd name="connsiteX5" fmla="*/ 3440156 w 4341766"/>
                      <a:gd name="connsiteY5" fmla="*/ 335449 h 1230830"/>
                      <a:gd name="connsiteX6" fmla="*/ 4138656 w 4341766"/>
                      <a:gd name="connsiteY6" fmla="*/ 68749 h 1230830"/>
                      <a:gd name="connsiteX7" fmla="*/ 4297406 w 4341766"/>
                      <a:gd name="connsiteY7" fmla="*/ 106849 h 1230830"/>
                      <a:gd name="connsiteX8" fmla="*/ 4335506 w 4341766"/>
                      <a:gd name="connsiteY8" fmla="*/ 1116499 h 1230830"/>
                      <a:gd name="connsiteX9" fmla="*/ 4189456 w 4341766"/>
                      <a:gd name="connsiteY9" fmla="*/ 1186349 h 1230830"/>
                      <a:gd name="connsiteX10" fmla="*/ 3433806 w 4341766"/>
                      <a:gd name="connsiteY10" fmla="*/ 925999 h 1230830"/>
                      <a:gd name="connsiteX11" fmla="*/ 2633706 w 4341766"/>
                      <a:gd name="connsiteY11" fmla="*/ 741849 h 1230830"/>
                      <a:gd name="connsiteX12" fmla="*/ 2093956 w 4341766"/>
                      <a:gd name="connsiteY12" fmla="*/ 671999 h 1230830"/>
                      <a:gd name="connsiteX13" fmla="*/ 1592327 w 4341766"/>
                      <a:gd name="connsiteY13" fmla="*/ 727143 h 1230830"/>
                      <a:gd name="connsiteX14" fmla="*/ 1281156 w 4341766"/>
                      <a:gd name="connsiteY14" fmla="*/ 995849 h 1230830"/>
                      <a:gd name="connsiteX15" fmla="*/ 684256 w 4341766"/>
                      <a:gd name="connsiteY15" fmla="*/ 1059349 h 1230830"/>
                      <a:gd name="connsiteX16" fmla="*/ 169906 w 4341766"/>
                      <a:gd name="connsiteY16" fmla="*/ 1148249 h 1230830"/>
                      <a:gd name="connsiteX17" fmla="*/ 17506 w 4341766"/>
                      <a:gd name="connsiteY17" fmla="*/ 1192699 h 1230830"/>
                      <a:gd name="connsiteX18" fmla="*/ 11156 w 4341766"/>
                      <a:gd name="connsiteY18" fmla="*/ 17949 h 1230830"/>
                      <a:gd name="connsiteX19" fmla="*/ 182606 w 4341766"/>
                      <a:gd name="connsiteY19" fmla="*/ 17949 h 1230830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84356 w 4341766"/>
                      <a:gd name="connsiteY2" fmla="*/ 4655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59206 w 4341766"/>
                      <a:gd name="connsiteY5" fmla="*/ 21152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127"/>
                      <a:gd name="connsiteY0" fmla="*/ 31032 h 1243913"/>
                      <a:gd name="connsiteX1" fmla="*/ 836656 w 4341127"/>
                      <a:gd name="connsiteY1" fmla="*/ 246932 h 1243913"/>
                      <a:gd name="connsiteX2" fmla="*/ 1478006 w 4341127"/>
                      <a:gd name="connsiteY2" fmla="*/ 418382 h 1243913"/>
                      <a:gd name="connsiteX3" fmla="*/ 2132056 w 4341127"/>
                      <a:gd name="connsiteY3" fmla="*/ 564432 h 1243913"/>
                      <a:gd name="connsiteX4" fmla="*/ 2792456 w 4341127"/>
                      <a:gd name="connsiteY4" fmla="*/ 437432 h 1243913"/>
                      <a:gd name="connsiteX5" fmla="*/ 3459206 w 4341127"/>
                      <a:gd name="connsiteY5" fmla="*/ 227882 h 1243913"/>
                      <a:gd name="connsiteX6" fmla="*/ 4170406 w 4341127"/>
                      <a:gd name="connsiteY6" fmla="*/ 31032 h 1243913"/>
                      <a:gd name="connsiteX7" fmla="*/ 4297406 w 4341127"/>
                      <a:gd name="connsiteY7" fmla="*/ 119932 h 1243913"/>
                      <a:gd name="connsiteX8" fmla="*/ 4335506 w 4341127"/>
                      <a:gd name="connsiteY8" fmla="*/ 1129582 h 1243913"/>
                      <a:gd name="connsiteX9" fmla="*/ 4189456 w 4341127"/>
                      <a:gd name="connsiteY9" fmla="*/ 1199432 h 1243913"/>
                      <a:gd name="connsiteX10" fmla="*/ 3433806 w 4341127"/>
                      <a:gd name="connsiteY10" fmla="*/ 939082 h 1243913"/>
                      <a:gd name="connsiteX11" fmla="*/ 2633706 w 4341127"/>
                      <a:gd name="connsiteY11" fmla="*/ 754932 h 1243913"/>
                      <a:gd name="connsiteX12" fmla="*/ 2093956 w 4341127"/>
                      <a:gd name="connsiteY12" fmla="*/ 685082 h 1243913"/>
                      <a:gd name="connsiteX13" fmla="*/ 1592327 w 4341127"/>
                      <a:gd name="connsiteY13" fmla="*/ 740226 h 1243913"/>
                      <a:gd name="connsiteX14" fmla="*/ 1281156 w 4341127"/>
                      <a:gd name="connsiteY14" fmla="*/ 1008932 h 1243913"/>
                      <a:gd name="connsiteX15" fmla="*/ 684256 w 4341127"/>
                      <a:gd name="connsiteY15" fmla="*/ 1072432 h 1243913"/>
                      <a:gd name="connsiteX16" fmla="*/ 169906 w 4341127"/>
                      <a:gd name="connsiteY16" fmla="*/ 1161332 h 1243913"/>
                      <a:gd name="connsiteX17" fmla="*/ 17506 w 4341127"/>
                      <a:gd name="connsiteY17" fmla="*/ 1205782 h 1243913"/>
                      <a:gd name="connsiteX18" fmla="*/ 11156 w 4341127"/>
                      <a:gd name="connsiteY18" fmla="*/ 31032 h 1243913"/>
                      <a:gd name="connsiteX19" fmla="*/ 182606 w 4341127"/>
                      <a:gd name="connsiteY19" fmla="*/ 31032 h 1243913"/>
                      <a:gd name="connsiteX0" fmla="*/ 182606 w 4341551"/>
                      <a:gd name="connsiteY0" fmla="*/ 31032 h 1258824"/>
                      <a:gd name="connsiteX1" fmla="*/ 836656 w 4341551"/>
                      <a:gd name="connsiteY1" fmla="*/ 246932 h 1258824"/>
                      <a:gd name="connsiteX2" fmla="*/ 1478006 w 4341551"/>
                      <a:gd name="connsiteY2" fmla="*/ 418382 h 1258824"/>
                      <a:gd name="connsiteX3" fmla="*/ 2132056 w 4341551"/>
                      <a:gd name="connsiteY3" fmla="*/ 564432 h 1258824"/>
                      <a:gd name="connsiteX4" fmla="*/ 2792456 w 4341551"/>
                      <a:gd name="connsiteY4" fmla="*/ 437432 h 1258824"/>
                      <a:gd name="connsiteX5" fmla="*/ 3459206 w 4341551"/>
                      <a:gd name="connsiteY5" fmla="*/ 227882 h 1258824"/>
                      <a:gd name="connsiteX6" fmla="*/ 4170406 w 4341551"/>
                      <a:gd name="connsiteY6" fmla="*/ 31032 h 1258824"/>
                      <a:gd name="connsiteX7" fmla="*/ 4297406 w 4341551"/>
                      <a:gd name="connsiteY7" fmla="*/ 119932 h 1258824"/>
                      <a:gd name="connsiteX8" fmla="*/ 4335506 w 4341551"/>
                      <a:gd name="connsiteY8" fmla="*/ 1129582 h 1258824"/>
                      <a:gd name="connsiteX9" fmla="*/ 4183106 w 4341551"/>
                      <a:gd name="connsiteY9" fmla="*/ 1224832 h 1258824"/>
                      <a:gd name="connsiteX10" fmla="*/ 3433806 w 4341551"/>
                      <a:gd name="connsiteY10" fmla="*/ 939082 h 1258824"/>
                      <a:gd name="connsiteX11" fmla="*/ 2633706 w 4341551"/>
                      <a:gd name="connsiteY11" fmla="*/ 754932 h 1258824"/>
                      <a:gd name="connsiteX12" fmla="*/ 2093956 w 4341551"/>
                      <a:gd name="connsiteY12" fmla="*/ 685082 h 1258824"/>
                      <a:gd name="connsiteX13" fmla="*/ 1592327 w 4341551"/>
                      <a:gd name="connsiteY13" fmla="*/ 740226 h 1258824"/>
                      <a:gd name="connsiteX14" fmla="*/ 1281156 w 4341551"/>
                      <a:gd name="connsiteY14" fmla="*/ 1008932 h 1258824"/>
                      <a:gd name="connsiteX15" fmla="*/ 684256 w 4341551"/>
                      <a:gd name="connsiteY15" fmla="*/ 1072432 h 1258824"/>
                      <a:gd name="connsiteX16" fmla="*/ 169906 w 4341551"/>
                      <a:gd name="connsiteY16" fmla="*/ 1161332 h 1258824"/>
                      <a:gd name="connsiteX17" fmla="*/ 17506 w 4341551"/>
                      <a:gd name="connsiteY17" fmla="*/ 1205782 h 1258824"/>
                      <a:gd name="connsiteX18" fmla="*/ 11156 w 4341551"/>
                      <a:gd name="connsiteY18" fmla="*/ 31032 h 1258824"/>
                      <a:gd name="connsiteX19" fmla="*/ 182606 w 4341551"/>
                      <a:gd name="connsiteY19" fmla="*/ 31032 h 125882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633706 w 4341551"/>
                      <a:gd name="connsiteY11" fmla="*/ 75493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57456 w 4341551"/>
                      <a:gd name="connsiteY12" fmla="*/ 6660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406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3743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811256 w 4341551"/>
                      <a:gd name="connsiteY14" fmla="*/ 10152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299489"/>
                      <a:gd name="connsiteY0" fmla="*/ 36913 h 1273906"/>
                      <a:gd name="connsiteX1" fmla="*/ 785856 w 4299489"/>
                      <a:gd name="connsiteY1" fmla="*/ 221063 h 1273906"/>
                      <a:gd name="connsiteX2" fmla="*/ 1478006 w 4299489"/>
                      <a:gd name="connsiteY2" fmla="*/ 424263 h 1273906"/>
                      <a:gd name="connsiteX3" fmla="*/ 2138406 w 4299489"/>
                      <a:gd name="connsiteY3" fmla="*/ 583013 h 1273906"/>
                      <a:gd name="connsiteX4" fmla="*/ 2792456 w 4299489"/>
                      <a:gd name="connsiteY4" fmla="*/ 443313 h 1273906"/>
                      <a:gd name="connsiteX5" fmla="*/ 3459206 w 4299489"/>
                      <a:gd name="connsiteY5" fmla="*/ 233763 h 1273906"/>
                      <a:gd name="connsiteX6" fmla="*/ 4170406 w 4299489"/>
                      <a:gd name="connsiteY6" fmla="*/ 36913 h 1273906"/>
                      <a:gd name="connsiteX7" fmla="*/ 4297406 w 4299489"/>
                      <a:gd name="connsiteY7" fmla="*/ 125813 h 1273906"/>
                      <a:gd name="connsiteX8" fmla="*/ 4183106 w 4299489"/>
                      <a:gd name="connsiteY8" fmla="*/ 1230713 h 1273906"/>
                      <a:gd name="connsiteX9" fmla="*/ 3484606 w 4299489"/>
                      <a:gd name="connsiteY9" fmla="*/ 1027513 h 1273906"/>
                      <a:gd name="connsiteX10" fmla="*/ 2798806 w 4299489"/>
                      <a:gd name="connsiteY10" fmla="*/ 817963 h 1273906"/>
                      <a:gd name="connsiteX11" fmla="*/ 2138406 w 4299489"/>
                      <a:gd name="connsiteY11" fmla="*/ 665563 h 1273906"/>
                      <a:gd name="connsiteX12" fmla="*/ 1471677 w 4299489"/>
                      <a:gd name="connsiteY12" fmla="*/ 815957 h 1273906"/>
                      <a:gd name="connsiteX13" fmla="*/ 811256 w 4299489"/>
                      <a:gd name="connsiteY13" fmla="*/ 1021163 h 1273906"/>
                      <a:gd name="connsiteX14" fmla="*/ 163556 w 4299489"/>
                      <a:gd name="connsiteY14" fmla="*/ 1205313 h 1273906"/>
                      <a:gd name="connsiteX15" fmla="*/ 17506 w 4299489"/>
                      <a:gd name="connsiteY15" fmla="*/ 1211663 h 1273906"/>
                      <a:gd name="connsiteX16" fmla="*/ 11156 w 4299489"/>
                      <a:gd name="connsiteY16" fmla="*/ 36913 h 1273906"/>
                      <a:gd name="connsiteX17" fmla="*/ 182606 w 4299489"/>
                      <a:gd name="connsiteY17" fmla="*/ 36913 h 1273906"/>
                      <a:gd name="connsiteX0" fmla="*/ 182606 w 4265007"/>
                      <a:gd name="connsiteY0" fmla="*/ 12336 h 1255122"/>
                      <a:gd name="connsiteX1" fmla="*/ 785856 w 4265007"/>
                      <a:gd name="connsiteY1" fmla="*/ 196486 h 1255122"/>
                      <a:gd name="connsiteX2" fmla="*/ 1478006 w 4265007"/>
                      <a:gd name="connsiteY2" fmla="*/ 399686 h 1255122"/>
                      <a:gd name="connsiteX3" fmla="*/ 2138406 w 4265007"/>
                      <a:gd name="connsiteY3" fmla="*/ 558436 h 1255122"/>
                      <a:gd name="connsiteX4" fmla="*/ 2792456 w 4265007"/>
                      <a:gd name="connsiteY4" fmla="*/ 418736 h 1255122"/>
                      <a:gd name="connsiteX5" fmla="*/ 3459206 w 4265007"/>
                      <a:gd name="connsiteY5" fmla="*/ 209186 h 1255122"/>
                      <a:gd name="connsiteX6" fmla="*/ 4170406 w 4265007"/>
                      <a:gd name="connsiteY6" fmla="*/ 12336 h 1255122"/>
                      <a:gd name="connsiteX7" fmla="*/ 4183106 w 4265007"/>
                      <a:gd name="connsiteY7" fmla="*/ 1206136 h 1255122"/>
                      <a:gd name="connsiteX8" fmla="*/ 3484606 w 4265007"/>
                      <a:gd name="connsiteY8" fmla="*/ 1002936 h 1255122"/>
                      <a:gd name="connsiteX9" fmla="*/ 2798806 w 4265007"/>
                      <a:gd name="connsiteY9" fmla="*/ 793386 h 1255122"/>
                      <a:gd name="connsiteX10" fmla="*/ 2138406 w 4265007"/>
                      <a:gd name="connsiteY10" fmla="*/ 640986 h 1255122"/>
                      <a:gd name="connsiteX11" fmla="*/ 1471677 w 4265007"/>
                      <a:gd name="connsiteY11" fmla="*/ 791380 h 1255122"/>
                      <a:gd name="connsiteX12" fmla="*/ 811256 w 4265007"/>
                      <a:gd name="connsiteY12" fmla="*/ 996586 h 1255122"/>
                      <a:gd name="connsiteX13" fmla="*/ 163556 w 4265007"/>
                      <a:gd name="connsiteY13" fmla="*/ 1180736 h 1255122"/>
                      <a:gd name="connsiteX14" fmla="*/ 17506 w 4265007"/>
                      <a:gd name="connsiteY14" fmla="*/ 1187086 h 1255122"/>
                      <a:gd name="connsiteX15" fmla="*/ 11156 w 4265007"/>
                      <a:gd name="connsiteY15" fmla="*/ 12336 h 1255122"/>
                      <a:gd name="connsiteX16" fmla="*/ 182606 w 4265007"/>
                      <a:gd name="connsiteY16" fmla="*/ 12336 h 1255122"/>
                      <a:gd name="connsiteX0" fmla="*/ 182606 w 4183106"/>
                      <a:gd name="connsiteY0" fmla="*/ 12336 h 1255121"/>
                      <a:gd name="connsiteX1" fmla="*/ 785856 w 4183106"/>
                      <a:gd name="connsiteY1" fmla="*/ 196486 h 1255121"/>
                      <a:gd name="connsiteX2" fmla="*/ 1478006 w 4183106"/>
                      <a:gd name="connsiteY2" fmla="*/ 399686 h 1255121"/>
                      <a:gd name="connsiteX3" fmla="*/ 2138406 w 4183106"/>
                      <a:gd name="connsiteY3" fmla="*/ 558436 h 1255121"/>
                      <a:gd name="connsiteX4" fmla="*/ 2792456 w 4183106"/>
                      <a:gd name="connsiteY4" fmla="*/ 418736 h 1255121"/>
                      <a:gd name="connsiteX5" fmla="*/ 3459206 w 4183106"/>
                      <a:gd name="connsiteY5" fmla="*/ 209186 h 1255121"/>
                      <a:gd name="connsiteX6" fmla="*/ 4170406 w 4183106"/>
                      <a:gd name="connsiteY6" fmla="*/ 12336 h 1255121"/>
                      <a:gd name="connsiteX7" fmla="*/ 4183106 w 4183106"/>
                      <a:gd name="connsiteY7" fmla="*/ 1206136 h 1255121"/>
                      <a:gd name="connsiteX8" fmla="*/ 3484606 w 4183106"/>
                      <a:gd name="connsiteY8" fmla="*/ 1002936 h 1255121"/>
                      <a:gd name="connsiteX9" fmla="*/ 2798806 w 4183106"/>
                      <a:gd name="connsiteY9" fmla="*/ 793386 h 1255121"/>
                      <a:gd name="connsiteX10" fmla="*/ 2138406 w 4183106"/>
                      <a:gd name="connsiteY10" fmla="*/ 640986 h 1255121"/>
                      <a:gd name="connsiteX11" fmla="*/ 1471677 w 4183106"/>
                      <a:gd name="connsiteY11" fmla="*/ 791380 h 1255121"/>
                      <a:gd name="connsiteX12" fmla="*/ 811256 w 4183106"/>
                      <a:gd name="connsiteY12" fmla="*/ 996586 h 1255121"/>
                      <a:gd name="connsiteX13" fmla="*/ 163556 w 4183106"/>
                      <a:gd name="connsiteY13" fmla="*/ 1180736 h 1255121"/>
                      <a:gd name="connsiteX14" fmla="*/ 17506 w 4183106"/>
                      <a:gd name="connsiteY14" fmla="*/ 1187086 h 1255121"/>
                      <a:gd name="connsiteX15" fmla="*/ 11156 w 4183106"/>
                      <a:gd name="connsiteY15" fmla="*/ 12336 h 1255121"/>
                      <a:gd name="connsiteX16" fmla="*/ 182606 w 4183106"/>
                      <a:gd name="connsiteY16" fmla="*/ 12336 h 1255121"/>
                      <a:gd name="connsiteX0" fmla="*/ 182606 w 4183106"/>
                      <a:gd name="connsiteY0" fmla="*/ 12336 h 1206135"/>
                      <a:gd name="connsiteX1" fmla="*/ 785856 w 4183106"/>
                      <a:gd name="connsiteY1" fmla="*/ 196486 h 1206135"/>
                      <a:gd name="connsiteX2" fmla="*/ 1478006 w 4183106"/>
                      <a:gd name="connsiteY2" fmla="*/ 399686 h 1206135"/>
                      <a:gd name="connsiteX3" fmla="*/ 2138406 w 4183106"/>
                      <a:gd name="connsiteY3" fmla="*/ 558436 h 1206135"/>
                      <a:gd name="connsiteX4" fmla="*/ 2792456 w 4183106"/>
                      <a:gd name="connsiteY4" fmla="*/ 418736 h 1206135"/>
                      <a:gd name="connsiteX5" fmla="*/ 3459206 w 4183106"/>
                      <a:gd name="connsiteY5" fmla="*/ 209186 h 1206135"/>
                      <a:gd name="connsiteX6" fmla="*/ 4170406 w 4183106"/>
                      <a:gd name="connsiteY6" fmla="*/ 12336 h 1206135"/>
                      <a:gd name="connsiteX7" fmla="*/ 4183106 w 4183106"/>
                      <a:gd name="connsiteY7" fmla="*/ 1206136 h 1206135"/>
                      <a:gd name="connsiteX8" fmla="*/ 3484606 w 4183106"/>
                      <a:gd name="connsiteY8" fmla="*/ 1002936 h 1206135"/>
                      <a:gd name="connsiteX9" fmla="*/ 2798806 w 4183106"/>
                      <a:gd name="connsiteY9" fmla="*/ 793386 h 1206135"/>
                      <a:gd name="connsiteX10" fmla="*/ 2138406 w 4183106"/>
                      <a:gd name="connsiteY10" fmla="*/ 640986 h 1206135"/>
                      <a:gd name="connsiteX11" fmla="*/ 1471677 w 4183106"/>
                      <a:gd name="connsiteY11" fmla="*/ 791380 h 1206135"/>
                      <a:gd name="connsiteX12" fmla="*/ 811256 w 4183106"/>
                      <a:gd name="connsiteY12" fmla="*/ 996586 h 1206135"/>
                      <a:gd name="connsiteX13" fmla="*/ 163556 w 4183106"/>
                      <a:gd name="connsiteY13" fmla="*/ 1180736 h 1206135"/>
                      <a:gd name="connsiteX14" fmla="*/ 17506 w 4183106"/>
                      <a:gd name="connsiteY14" fmla="*/ 1187086 h 1206135"/>
                      <a:gd name="connsiteX15" fmla="*/ 11156 w 4183106"/>
                      <a:gd name="connsiteY15" fmla="*/ 12336 h 1206135"/>
                      <a:gd name="connsiteX16" fmla="*/ 182606 w 4183106"/>
                      <a:gd name="connsiteY16" fmla="*/ 12336 h 1206135"/>
                      <a:gd name="connsiteX0" fmla="*/ 165101 w 4165601"/>
                      <a:gd name="connsiteY0" fmla="*/ 50789 h 1244589"/>
                      <a:gd name="connsiteX1" fmla="*/ 768351 w 4165601"/>
                      <a:gd name="connsiteY1" fmla="*/ 234939 h 1244589"/>
                      <a:gd name="connsiteX2" fmla="*/ 1460501 w 4165601"/>
                      <a:gd name="connsiteY2" fmla="*/ 438139 h 1244589"/>
                      <a:gd name="connsiteX3" fmla="*/ 2120901 w 4165601"/>
                      <a:gd name="connsiteY3" fmla="*/ 596889 h 1244589"/>
                      <a:gd name="connsiteX4" fmla="*/ 2774951 w 4165601"/>
                      <a:gd name="connsiteY4" fmla="*/ 457189 h 1244589"/>
                      <a:gd name="connsiteX5" fmla="*/ 3441701 w 4165601"/>
                      <a:gd name="connsiteY5" fmla="*/ 247639 h 1244589"/>
                      <a:gd name="connsiteX6" fmla="*/ 4152901 w 4165601"/>
                      <a:gd name="connsiteY6" fmla="*/ 50789 h 1244589"/>
                      <a:gd name="connsiteX7" fmla="*/ 4165601 w 4165601"/>
                      <a:gd name="connsiteY7" fmla="*/ 1244589 h 1244589"/>
                      <a:gd name="connsiteX8" fmla="*/ 3467101 w 4165601"/>
                      <a:gd name="connsiteY8" fmla="*/ 1041389 h 1244589"/>
                      <a:gd name="connsiteX9" fmla="*/ 2781301 w 4165601"/>
                      <a:gd name="connsiteY9" fmla="*/ 831839 h 1244589"/>
                      <a:gd name="connsiteX10" fmla="*/ 2120901 w 4165601"/>
                      <a:gd name="connsiteY10" fmla="*/ 679439 h 1244589"/>
                      <a:gd name="connsiteX11" fmla="*/ 1454172 w 4165601"/>
                      <a:gd name="connsiteY11" fmla="*/ 829833 h 1244589"/>
                      <a:gd name="connsiteX12" fmla="*/ 793751 w 4165601"/>
                      <a:gd name="connsiteY12" fmla="*/ 1035039 h 1244589"/>
                      <a:gd name="connsiteX13" fmla="*/ 146051 w 4165601"/>
                      <a:gd name="connsiteY13" fmla="*/ 1219189 h 1244589"/>
                      <a:gd name="connsiteX14" fmla="*/ 1 w 4165601"/>
                      <a:gd name="connsiteY14" fmla="*/ 1225539 h 1244589"/>
                      <a:gd name="connsiteX15" fmla="*/ 165101 w 4165601"/>
                      <a:gd name="connsiteY15" fmla="*/ 50789 h 1244589"/>
                      <a:gd name="connsiteX0" fmla="*/ 165099 w 4165599"/>
                      <a:gd name="connsiteY0" fmla="*/ 0 h 1193800"/>
                      <a:gd name="connsiteX1" fmla="*/ 768349 w 4165599"/>
                      <a:gd name="connsiteY1" fmla="*/ 184150 h 1193800"/>
                      <a:gd name="connsiteX2" fmla="*/ 1460499 w 4165599"/>
                      <a:gd name="connsiteY2" fmla="*/ 387350 h 1193800"/>
                      <a:gd name="connsiteX3" fmla="*/ 2120899 w 4165599"/>
                      <a:gd name="connsiteY3" fmla="*/ 546100 h 1193800"/>
                      <a:gd name="connsiteX4" fmla="*/ 2774949 w 4165599"/>
                      <a:gd name="connsiteY4" fmla="*/ 406400 h 1193800"/>
                      <a:gd name="connsiteX5" fmla="*/ 3441699 w 4165599"/>
                      <a:gd name="connsiteY5" fmla="*/ 196850 h 1193800"/>
                      <a:gd name="connsiteX6" fmla="*/ 4152899 w 4165599"/>
                      <a:gd name="connsiteY6" fmla="*/ 0 h 1193800"/>
                      <a:gd name="connsiteX7" fmla="*/ 4165599 w 4165599"/>
                      <a:gd name="connsiteY7" fmla="*/ 1193800 h 1193800"/>
                      <a:gd name="connsiteX8" fmla="*/ 3467099 w 4165599"/>
                      <a:gd name="connsiteY8" fmla="*/ 990600 h 1193800"/>
                      <a:gd name="connsiteX9" fmla="*/ 2781299 w 4165599"/>
                      <a:gd name="connsiteY9" fmla="*/ 781050 h 1193800"/>
                      <a:gd name="connsiteX10" fmla="*/ 2120899 w 4165599"/>
                      <a:gd name="connsiteY10" fmla="*/ 628650 h 1193800"/>
                      <a:gd name="connsiteX11" fmla="*/ 1454170 w 4165599"/>
                      <a:gd name="connsiteY11" fmla="*/ 779044 h 1193800"/>
                      <a:gd name="connsiteX12" fmla="*/ 793749 w 4165599"/>
                      <a:gd name="connsiteY12" fmla="*/ 984250 h 1193800"/>
                      <a:gd name="connsiteX13" fmla="*/ 146049 w 4165599"/>
                      <a:gd name="connsiteY13" fmla="*/ 1168400 h 1193800"/>
                      <a:gd name="connsiteX14" fmla="*/ -1 w 4165599"/>
                      <a:gd name="connsiteY14" fmla="*/ 1174750 h 1193800"/>
                      <a:gd name="connsiteX15" fmla="*/ 165099 w 4165599"/>
                      <a:gd name="connsiteY15" fmla="*/ 0 h 1193800"/>
                      <a:gd name="connsiteX0" fmla="*/ 88395 w 4088895"/>
                      <a:gd name="connsiteY0" fmla="*/ 0 h 1193800"/>
                      <a:gd name="connsiteX1" fmla="*/ 691645 w 4088895"/>
                      <a:gd name="connsiteY1" fmla="*/ 184150 h 1193800"/>
                      <a:gd name="connsiteX2" fmla="*/ 1383795 w 4088895"/>
                      <a:gd name="connsiteY2" fmla="*/ 387350 h 1193800"/>
                      <a:gd name="connsiteX3" fmla="*/ 2044195 w 4088895"/>
                      <a:gd name="connsiteY3" fmla="*/ 546100 h 1193800"/>
                      <a:gd name="connsiteX4" fmla="*/ 2698245 w 4088895"/>
                      <a:gd name="connsiteY4" fmla="*/ 406400 h 1193800"/>
                      <a:gd name="connsiteX5" fmla="*/ 3364995 w 4088895"/>
                      <a:gd name="connsiteY5" fmla="*/ 196850 h 1193800"/>
                      <a:gd name="connsiteX6" fmla="*/ 4076195 w 4088895"/>
                      <a:gd name="connsiteY6" fmla="*/ 0 h 1193800"/>
                      <a:gd name="connsiteX7" fmla="*/ 4088895 w 4088895"/>
                      <a:gd name="connsiteY7" fmla="*/ 1193800 h 1193800"/>
                      <a:gd name="connsiteX8" fmla="*/ 3390395 w 4088895"/>
                      <a:gd name="connsiteY8" fmla="*/ 990600 h 1193800"/>
                      <a:gd name="connsiteX9" fmla="*/ 2704595 w 4088895"/>
                      <a:gd name="connsiteY9" fmla="*/ 781050 h 1193800"/>
                      <a:gd name="connsiteX10" fmla="*/ 2044195 w 4088895"/>
                      <a:gd name="connsiteY10" fmla="*/ 628650 h 1193800"/>
                      <a:gd name="connsiteX11" fmla="*/ 1377466 w 4088895"/>
                      <a:gd name="connsiteY11" fmla="*/ 779044 h 1193800"/>
                      <a:gd name="connsiteX12" fmla="*/ 717045 w 4088895"/>
                      <a:gd name="connsiteY12" fmla="*/ 984250 h 1193800"/>
                      <a:gd name="connsiteX13" fmla="*/ 69345 w 4088895"/>
                      <a:gd name="connsiteY13" fmla="*/ 1168400 h 1193800"/>
                      <a:gd name="connsiteX14" fmla="*/ 88395 w 4088895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46100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46100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9 w 4019549"/>
                      <a:gd name="connsiteY10" fmla="*/ 628650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25983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62353 w 4062853"/>
                      <a:gd name="connsiteY0" fmla="*/ 0 h 1216915"/>
                      <a:gd name="connsiteX1" fmla="*/ 665603 w 4062853"/>
                      <a:gd name="connsiteY1" fmla="*/ 184150 h 1216915"/>
                      <a:gd name="connsiteX2" fmla="*/ 1357753 w 4062853"/>
                      <a:gd name="connsiteY2" fmla="*/ 387350 h 1216915"/>
                      <a:gd name="connsiteX3" fmla="*/ 2018153 w 4062853"/>
                      <a:gd name="connsiteY3" fmla="*/ 525983 h 1216915"/>
                      <a:gd name="connsiteX4" fmla="*/ 2672203 w 4062853"/>
                      <a:gd name="connsiteY4" fmla="*/ 406400 h 1216915"/>
                      <a:gd name="connsiteX5" fmla="*/ 3338953 w 4062853"/>
                      <a:gd name="connsiteY5" fmla="*/ 196850 h 1216915"/>
                      <a:gd name="connsiteX6" fmla="*/ 4050153 w 4062853"/>
                      <a:gd name="connsiteY6" fmla="*/ 0 h 1216915"/>
                      <a:gd name="connsiteX7" fmla="*/ 4062853 w 4062853"/>
                      <a:gd name="connsiteY7" fmla="*/ 1193800 h 1216915"/>
                      <a:gd name="connsiteX8" fmla="*/ 3364353 w 4062853"/>
                      <a:gd name="connsiteY8" fmla="*/ 990600 h 1216915"/>
                      <a:gd name="connsiteX9" fmla="*/ 2678553 w 4062853"/>
                      <a:gd name="connsiteY9" fmla="*/ 781050 h 1216915"/>
                      <a:gd name="connsiteX10" fmla="*/ 2018152 w 4062853"/>
                      <a:gd name="connsiteY10" fmla="*/ 648766 h 1216915"/>
                      <a:gd name="connsiteX11" fmla="*/ 1351424 w 4062853"/>
                      <a:gd name="connsiteY11" fmla="*/ 779044 h 1216915"/>
                      <a:gd name="connsiteX12" fmla="*/ 691003 w 4062853"/>
                      <a:gd name="connsiteY12" fmla="*/ 974194 h 1216915"/>
                      <a:gd name="connsiteX13" fmla="*/ 43303 w 4062853"/>
                      <a:gd name="connsiteY13" fmla="*/ 1168400 h 1216915"/>
                      <a:gd name="connsiteX14" fmla="*/ 62353 w 4062853"/>
                      <a:gd name="connsiteY14" fmla="*/ 0 h 1216915"/>
                      <a:gd name="connsiteX0" fmla="*/ 62353 w 4062853"/>
                      <a:gd name="connsiteY0" fmla="*/ 0 h 1193800"/>
                      <a:gd name="connsiteX1" fmla="*/ 665603 w 4062853"/>
                      <a:gd name="connsiteY1" fmla="*/ 184150 h 1193800"/>
                      <a:gd name="connsiteX2" fmla="*/ 1357753 w 4062853"/>
                      <a:gd name="connsiteY2" fmla="*/ 387350 h 1193800"/>
                      <a:gd name="connsiteX3" fmla="*/ 2018153 w 4062853"/>
                      <a:gd name="connsiteY3" fmla="*/ 525983 h 1193800"/>
                      <a:gd name="connsiteX4" fmla="*/ 2672203 w 4062853"/>
                      <a:gd name="connsiteY4" fmla="*/ 406400 h 1193800"/>
                      <a:gd name="connsiteX5" fmla="*/ 3338953 w 4062853"/>
                      <a:gd name="connsiteY5" fmla="*/ 196850 h 1193800"/>
                      <a:gd name="connsiteX6" fmla="*/ 4050153 w 4062853"/>
                      <a:gd name="connsiteY6" fmla="*/ 0 h 1193800"/>
                      <a:gd name="connsiteX7" fmla="*/ 4062853 w 4062853"/>
                      <a:gd name="connsiteY7" fmla="*/ 1193800 h 1193800"/>
                      <a:gd name="connsiteX8" fmla="*/ 3364353 w 4062853"/>
                      <a:gd name="connsiteY8" fmla="*/ 990600 h 1193800"/>
                      <a:gd name="connsiteX9" fmla="*/ 2678553 w 4062853"/>
                      <a:gd name="connsiteY9" fmla="*/ 781050 h 1193800"/>
                      <a:gd name="connsiteX10" fmla="*/ 2018152 w 4062853"/>
                      <a:gd name="connsiteY10" fmla="*/ 648766 h 1193800"/>
                      <a:gd name="connsiteX11" fmla="*/ 1351424 w 4062853"/>
                      <a:gd name="connsiteY11" fmla="*/ 779044 h 1193800"/>
                      <a:gd name="connsiteX12" fmla="*/ 691003 w 4062853"/>
                      <a:gd name="connsiteY12" fmla="*/ 974194 h 1193800"/>
                      <a:gd name="connsiteX13" fmla="*/ 43303 w 4062853"/>
                      <a:gd name="connsiteY13" fmla="*/ 1168400 h 1193800"/>
                      <a:gd name="connsiteX14" fmla="*/ 62353 w 4062853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74194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0 w 4019550"/>
                      <a:gd name="connsiteY0" fmla="*/ 0 h 1193800"/>
                      <a:gd name="connsiteX1" fmla="*/ 622300 w 4019550"/>
                      <a:gd name="connsiteY1" fmla="*/ 184150 h 1193800"/>
                      <a:gd name="connsiteX2" fmla="*/ 1314450 w 4019550"/>
                      <a:gd name="connsiteY2" fmla="*/ 387350 h 1193800"/>
                      <a:gd name="connsiteX3" fmla="*/ 2031525 w 4019550"/>
                      <a:gd name="connsiteY3" fmla="*/ 288947 h 1193800"/>
                      <a:gd name="connsiteX4" fmla="*/ 2628900 w 4019550"/>
                      <a:gd name="connsiteY4" fmla="*/ 406400 h 1193800"/>
                      <a:gd name="connsiteX5" fmla="*/ 3295650 w 4019550"/>
                      <a:gd name="connsiteY5" fmla="*/ 196850 h 1193800"/>
                      <a:gd name="connsiteX6" fmla="*/ 4006850 w 4019550"/>
                      <a:gd name="connsiteY6" fmla="*/ 0 h 1193800"/>
                      <a:gd name="connsiteX7" fmla="*/ 4019550 w 4019550"/>
                      <a:gd name="connsiteY7" fmla="*/ 1193800 h 1193800"/>
                      <a:gd name="connsiteX8" fmla="*/ 3321050 w 4019550"/>
                      <a:gd name="connsiteY8" fmla="*/ 990600 h 1193800"/>
                      <a:gd name="connsiteX9" fmla="*/ 2635250 w 4019550"/>
                      <a:gd name="connsiteY9" fmla="*/ 781050 h 1193800"/>
                      <a:gd name="connsiteX10" fmla="*/ 1974849 w 4019550"/>
                      <a:gd name="connsiteY10" fmla="*/ 648766 h 1193800"/>
                      <a:gd name="connsiteX11" fmla="*/ 1308121 w 4019550"/>
                      <a:gd name="connsiteY11" fmla="*/ 779044 h 1193800"/>
                      <a:gd name="connsiteX12" fmla="*/ 647700 w 4019550"/>
                      <a:gd name="connsiteY12" fmla="*/ 974194 h 1193800"/>
                      <a:gd name="connsiteX13" fmla="*/ 0 w 4019550"/>
                      <a:gd name="connsiteY13" fmla="*/ 1168400 h 1193800"/>
                      <a:gd name="connsiteX14" fmla="*/ 19050 w 4019550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295650 w 4019929"/>
                      <a:gd name="connsiteY5" fmla="*/ 196850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17941 w 4019929"/>
                      <a:gd name="connsiteY1" fmla="*/ 123813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25902 w 4019929"/>
                      <a:gd name="connsiteY12" fmla="*/ 1081938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17183 w 4011210"/>
                      <a:gd name="connsiteY12" fmla="*/ 1081938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4116"/>
                      <a:gd name="connsiteY0" fmla="*/ 4309 h 1207188"/>
                      <a:gd name="connsiteX1" fmla="*/ 609222 w 4014116"/>
                      <a:gd name="connsiteY1" fmla="*/ 132432 h 1207188"/>
                      <a:gd name="connsiteX2" fmla="*/ 1358046 w 4014116"/>
                      <a:gd name="connsiteY2" fmla="*/ 253747 h 1207188"/>
                      <a:gd name="connsiteX3" fmla="*/ 2022806 w 4014116"/>
                      <a:gd name="connsiteY3" fmla="*/ 297566 h 1207188"/>
                      <a:gd name="connsiteX4" fmla="*/ 2637620 w 4014116"/>
                      <a:gd name="connsiteY4" fmla="*/ 259868 h 1207188"/>
                      <a:gd name="connsiteX5" fmla="*/ 3435158 w 4014116"/>
                      <a:gd name="connsiteY5" fmla="*/ 123584 h 1207188"/>
                      <a:gd name="connsiteX6" fmla="*/ 4014116 w 4014116"/>
                      <a:gd name="connsiteY6" fmla="*/ 0 h 1207188"/>
                      <a:gd name="connsiteX7" fmla="*/ 4010831 w 4014116"/>
                      <a:gd name="connsiteY7" fmla="*/ 1202419 h 1207188"/>
                      <a:gd name="connsiteX8" fmla="*/ 3347208 w 4014116"/>
                      <a:gd name="connsiteY8" fmla="*/ 1068175 h 1207188"/>
                      <a:gd name="connsiteX9" fmla="*/ 2677394 w 4014116"/>
                      <a:gd name="connsiteY9" fmla="*/ 954876 h 1207188"/>
                      <a:gd name="connsiteX10" fmla="*/ 2014085 w 4014116"/>
                      <a:gd name="connsiteY10" fmla="*/ 907350 h 1207188"/>
                      <a:gd name="connsiteX11" fmla="*/ 1334279 w 4014116"/>
                      <a:gd name="connsiteY11" fmla="*/ 951433 h 1207188"/>
                      <a:gd name="connsiteX12" fmla="*/ 621543 w 4014116"/>
                      <a:gd name="connsiteY12" fmla="*/ 1073318 h 1207188"/>
                      <a:gd name="connsiteX13" fmla="*/ 0 w 4014116"/>
                      <a:gd name="connsiteY13" fmla="*/ 1207188 h 1207188"/>
                      <a:gd name="connsiteX14" fmla="*/ 1612 w 4014116"/>
                      <a:gd name="connsiteY14" fmla="*/ 4309 h 1207188"/>
                      <a:gd name="connsiteX0" fmla="*/ 1612 w 4014458"/>
                      <a:gd name="connsiteY0" fmla="*/ -5 h 1202874"/>
                      <a:gd name="connsiteX1" fmla="*/ 609222 w 4014458"/>
                      <a:gd name="connsiteY1" fmla="*/ 128118 h 1202874"/>
                      <a:gd name="connsiteX2" fmla="*/ 1358046 w 4014458"/>
                      <a:gd name="connsiteY2" fmla="*/ 249433 h 1202874"/>
                      <a:gd name="connsiteX3" fmla="*/ 2022806 w 4014458"/>
                      <a:gd name="connsiteY3" fmla="*/ 293252 h 1202874"/>
                      <a:gd name="connsiteX4" fmla="*/ 2637620 w 4014458"/>
                      <a:gd name="connsiteY4" fmla="*/ 255554 h 1202874"/>
                      <a:gd name="connsiteX5" fmla="*/ 3435158 w 4014458"/>
                      <a:gd name="connsiteY5" fmla="*/ 119270 h 1202874"/>
                      <a:gd name="connsiteX6" fmla="*/ 4014458 w 4014458"/>
                      <a:gd name="connsiteY6" fmla="*/ 25666 h 1202874"/>
                      <a:gd name="connsiteX7" fmla="*/ 4010831 w 4014458"/>
                      <a:gd name="connsiteY7" fmla="*/ 1198105 h 1202874"/>
                      <a:gd name="connsiteX8" fmla="*/ 3347208 w 4014458"/>
                      <a:gd name="connsiteY8" fmla="*/ 1063861 h 1202874"/>
                      <a:gd name="connsiteX9" fmla="*/ 2677394 w 4014458"/>
                      <a:gd name="connsiteY9" fmla="*/ 950562 h 1202874"/>
                      <a:gd name="connsiteX10" fmla="*/ 2014085 w 4014458"/>
                      <a:gd name="connsiteY10" fmla="*/ 903036 h 1202874"/>
                      <a:gd name="connsiteX11" fmla="*/ 1334279 w 4014458"/>
                      <a:gd name="connsiteY11" fmla="*/ 947119 h 1202874"/>
                      <a:gd name="connsiteX12" fmla="*/ 621543 w 4014458"/>
                      <a:gd name="connsiteY12" fmla="*/ 1069004 h 1202874"/>
                      <a:gd name="connsiteX13" fmla="*/ 0 w 4014458"/>
                      <a:gd name="connsiteY13" fmla="*/ 1202874 h 1202874"/>
                      <a:gd name="connsiteX14" fmla="*/ 1612 w 4014458"/>
                      <a:gd name="connsiteY14" fmla="*/ -5 h 1202874"/>
                      <a:gd name="connsiteX0" fmla="*/ 1612 w 4027519"/>
                      <a:gd name="connsiteY0" fmla="*/ -5 h 1419589"/>
                      <a:gd name="connsiteX1" fmla="*/ 609222 w 4027519"/>
                      <a:gd name="connsiteY1" fmla="*/ 128118 h 1419589"/>
                      <a:gd name="connsiteX2" fmla="*/ 1358046 w 4027519"/>
                      <a:gd name="connsiteY2" fmla="*/ 249433 h 1419589"/>
                      <a:gd name="connsiteX3" fmla="*/ 2022806 w 4027519"/>
                      <a:gd name="connsiteY3" fmla="*/ 293252 h 1419589"/>
                      <a:gd name="connsiteX4" fmla="*/ 2637620 w 4027519"/>
                      <a:gd name="connsiteY4" fmla="*/ 255554 h 1419589"/>
                      <a:gd name="connsiteX5" fmla="*/ 3435158 w 4027519"/>
                      <a:gd name="connsiteY5" fmla="*/ 119270 h 1419589"/>
                      <a:gd name="connsiteX6" fmla="*/ 4014458 w 4027519"/>
                      <a:gd name="connsiteY6" fmla="*/ 25666 h 1419589"/>
                      <a:gd name="connsiteX7" fmla="*/ 4027519 w 4027519"/>
                      <a:gd name="connsiteY7" fmla="*/ 1419583 h 1419589"/>
                      <a:gd name="connsiteX8" fmla="*/ 3347208 w 4027519"/>
                      <a:gd name="connsiteY8" fmla="*/ 1063861 h 1419589"/>
                      <a:gd name="connsiteX9" fmla="*/ 2677394 w 4027519"/>
                      <a:gd name="connsiteY9" fmla="*/ 950562 h 1419589"/>
                      <a:gd name="connsiteX10" fmla="*/ 2014085 w 4027519"/>
                      <a:gd name="connsiteY10" fmla="*/ 903036 h 1419589"/>
                      <a:gd name="connsiteX11" fmla="*/ 1334279 w 4027519"/>
                      <a:gd name="connsiteY11" fmla="*/ 947119 h 1419589"/>
                      <a:gd name="connsiteX12" fmla="*/ 621543 w 4027519"/>
                      <a:gd name="connsiteY12" fmla="*/ 1069004 h 1419589"/>
                      <a:gd name="connsiteX13" fmla="*/ 0 w 4027519"/>
                      <a:gd name="connsiteY13" fmla="*/ 1202874 h 1419589"/>
                      <a:gd name="connsiteX14" fmla="*/ 1612 w 4027519"/>
                      <a:gd name="connsiteY14" fmla="*/ -5 h 1419589"/>
                      <a:gd name="connsiteX0" fmla="*/ 9980 w 4027519"/>
                      <a:gd name="connsiteY0" fmla="*/ -3 h 1430640"/>
                      <a:gd name="connsiteX1" fmla="*/ 609222 w 4027519"/>
                      <a:gd name="connsiteY1" fmla="*/ 139169 h 1430640"/>
                      <a:gd name="connsiteX2" fmla="*/ 1358046 w 4027519"/>
                      <a:gd name="connsiteY2" fmla="*/ 260484 h 1430640"/>
                      <a:gd name="connsiteX3" fmla="*/ 2022806 w 4027519"/>
                      <a:gd name="connsiteY3" fmla="*/ 304303 h 1430640"/>
                      <a:gd name="connsiteX4" fmla="*/ 2637620 w 4027519"/>
                      <a:gd name="connsiteY4" fmla="*/ 266605 h 1430640"/>
                      <a:gd name="connsiteX5" fmla="*/ 3435158 w 4027519"/>
                      <a:gd name="connsiteY5" fmla="*/ 130321 h 1430640"/>
                      <a:gd name="connsiteX6" fmla="*/ 4014458 w 4027519"/>
                      <a:gd name="connsiteY6" fmla="*/ 36717 h 1430640"/>
                      <a:gd name="connsiteX7" fmla="*/ 4027519 w 4027519"/>
                      <a:gd name="connsiteY7" fmla="*/ 1430634 h 1430640"/>
                      <a:gd name="connsiteX8" fmla="*/ 3347208 w 4027519"/>
                      <a:gd name="connsiteY8" fmla="*/ 1074912 h 1430640"/>
                      <a:gd name="connsiteX9" fmla="*/ 2677394 w 4027519"/>
                      <a:gd name="connsiteY9" fmla="*/ 961613 h 1430640"/>
                      <a:gd name="connsiteX10" fmla="*/ 2014085 w 4027519"/>
                      <a:gd name="connsiteY10" fmla="*/ 914087 h 1430640"/>
                      <a:gd name="connsiteX11" fmla="*/ 1334279 w 4027519"/>
                      <a:gd name="connsiteY11" fmla="*/ 958170 h 1430640"/>
                      <a:gd name="connsiteX12" fmla="*/ 621543 w 4027519"/>
                      <a:gd name="connsiteY12" fmla="*/ 1080055 h 1430640"/>
                      <a:gd name="connsiteX13" fmla="*/ 0 w 4027519"/>
                      <a:gd name="connsiteY13" fmla="*/ 1213925 h 1430640"/>
                      <a:gd name="connsiteX14" fmla="*/ 9980 w 4027519"/>
                      <a:gd name="connsiteY14" fmla="*/ -3 h 1430640"/>
                      <a:gd name="connsiteX0" fmla="*/ 7190 w 4024729"/>
                      <a:gd name="connsiteY0" fmla="*/ -3 h 1430640"/>
                      <a:gd name="connsiteX1" fmla="*/ 606432 w 4024729"/>
                      <a:gd name="connsiteY1" fmla="*/ 139169 h 1430640"/>
                      <a:gd name="connsiteX2" fmla="*/ 1355256 w 4024729"/>
                      <a:gd name="connsiteY2" fmla="*/ 260484 h 1430640"/>
                      <a:gd name="connsiteX3" fmla="*/ 2020016 w 4024729"/>
                      <a:gd name="connsiteY3" fmla="*/ 304303 h 1430640"/>
                      <a:gd name="connsiteX4" fmla="*/ 2634830 w 4024729"/>
                      <a:gd name="connsiteY4" fmla="*/ 266605 h 1430640"/>
                      <a:gd name="connsiteX5" fmla="*/ 3432368 w 4024729"/>
                      <a:gd name="connsiteY5" fmla="*/ 130321 h 1430640"/>
                      <a:gd name="connsiteX6" fmla="*/ 4011668 w 4024729"/>
                      <a:gd name="connsiteY6" fmla="*/ 36717 h 1430640"/>
                      <a:gd name="connsiteX7" fmla="*/ 4024729 w 4024729"/>
                      <a:gd name="connsiteY7" fmla="*/ 1430634 h 1430640"/>
                      <a:gd name="connsiteX8" fmla="*/ 3344418 w 4024729"/>
                      <a:gd name="connsiteY8" fmla="*/ 1074912 h 1430640"/>
                      <a:gd name="connsiteX9" fmla="*/ 2674604 w 4024729"/>
                      <a:gd name="connsiteY9" fmla="*/ 961613 h 1430640"/>
                      <a:gd name="connsiteX10" fmla="*/ 2011295 w 4024729"/>
                      <a:gd name="connsiteY10" fmla="*/ 914087 h 1430640"/>
                      <a:gd name="connsiteX11" fmla="*/ 1331489 w 4024729"/>
                      <a:gd name="connsiteY11" fmla="*/ 958170 h 1430640"/>
                      <a:gd name="connsiteX12" fmla="*/ 618753 w 4024729"/>
                      <a:gd name="connsiteY12" fmla="*/ 1080055 h 1430640"/>
                      <a:gd name="connsiteX13" fmla="*/ 0 w 4024729"/>
                      <a:gd name="connsiteY13" fmla="*/ 1210252 h 1430640"/>
                      <a:gd name="connsiteX14" fmla="*/ 7190 w 4024729"/>
                      <a:gd name="connsiteY14" fmla="*/ -3 h 1430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24729" h="1430640">
                        <a:moveTo>
                          <a:pt x="7190" y="-3"/>
                        </a:moveTo>
                        <a:lnTo>
                          <a:pt x="606432" y="139169"/>
                        </a:lnTo>
                        <a:cubicBezTo>
                          <a:pt x="842677" y="183615"/>
                          <a:pt x="1119659" y="232962"/>
                          <a:pt x="1355256" y="260484"/>
                        </a:cubicBezTo>
                        <a:cubicBezTo>
                          <a:pt x="1590853" y="288006"/>
                          <a:pt x="1745720" y="307593"/>
                          <a:pt x="2020016" y="304303"/>
                        </a:cubicBezTo>
                        <a:cubicBezTo>
                          <a:pt x="2294312" y="301013"/>
                          <a:pt x="2430683" y="291772"/>
                          <a:pt x="2634830" y="266605"/>
                        </a:cubicBezTo>
                        <a:cubicBezTo>
                          <a:pt x="2913755" y="225487"/>
                          <a:pt x="3157803" y="187242"/>
                          <a:pt x="3432368" y="130321"/>
                        </a:cubicBezTo>
                        <a:cubicBezTo>
                          <a:pt x="3625354" y="89126"/>
                          <a:pt x="3818682" y="77912"/>
                          <a:pt x="4011668" y="36717"/>
                        </a:cubicBezTo>
                        <a:cubicBezTo>
                          <a:pt x="4011542" y="434650"/>
                          <a:pt x="4024855" y="1032701"/>
                          <a:pt x="4024729" y="1430634"/>
                        </a:cubicBezTo>
                        <a:lnTo>
                          <a:pt x="3344418" y="1074912"/>
                        </a:lnTo>
                        <a:cubicBezTo>
                          <a:pt x="3074465" y="1019049"/>
                          <a:pt x="2896791" y="988417"/>
                          <a:pt x="2674604" y="961613"/>
                        </a:cubicBezTo>
                        <a:cubicBezTo>
                          <a:pt x="2452417" y="934809"/>
                          <a:pt x="2235147" y="914661"/>
                          <a:pt x="2011295" y="914087"/>
                        </a:cubicBezTo>
                        <a:cubicBezTo>
                          <a:pt x="1787443" y="913513"/>
                          <a:pt x="1488013" y="936256"/>
                          <a:pt x="1331489" y="958170"/>
                        </a:cubicBezTo>
                        <a:cubicBezTo>
                          <a:pt x="1174965" y="980084"/>
                          <a:pt x="861478" y="1032402"/>
                          <a:pt x="618753" y="1080055"/>
                        </a:cubicBezTo>
                        <a:lnTo>
                          <a:pt x="0" y="1210252"/>
                        </a:lnTo>
                        <a:cubicBezTo>
                          <a:pt x="3444" y="819349"/>
                          <a:pt x="3746" y="390900"/>
                          <a:pt x="7190" y="-3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Freihandform 534">
                    <a:extLst>
                      <a:ext uri="{FF2B5EF4-FFF2-40B4-BE49-F238E27FC236}">
                        <a16:creationId xmlns:a16="http://schemas.microsoft.com/office/drawing/2014/main" id="{CE7B6F49-B3FF-499E-AE50-D0624DBC7066}"/>
                      </a:ext>
                    </a:extLst>
                  </p:cNvPr>
                  <p:cNvSpPr/>
                  <p:nvPr/>
                </p:nvSpPr>
                <p:spPr bwMode="auto">
                  <a:xfrm rot="420000">
                    <a:off x="2790635" y="2919474"/>
                    <a:ext cx="2135230" cy="55196"/>
                  </a:xfrm>
                  <a:custGeom>
                    <a:avLst/>
                    <a:gdLst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95014 h 1040992"/>
                      <a:gd name="connsiteX1" fmla="*/ 794238 w 4328738"/>
                      <a:gd name="connsiteY1" fmla="*/ 183914 h 1040992"/>
                      <a:gd name="connsiteX2" fmla="*/ 1473688 w 4328738"/>
                      <a:gd name="connsiteY2" fmla="*/ 247414 h 1040992"/>
                      <a:gd name="connsiteX3" fmla="*/ 2057888 w 4328738"/>
                      <a:gd name="connsiteY3" fmla="*/ 272814 h 1040992"/>
                      <a:gd name="connsiteX4" fmla="*/ 2756388 w 4328738"/>
                      <a:gd name="connsiteY4" fmla="*/ 260114 h 1040992"/>
                      <a:gd name="connsiteX5" fmla="*/ 3416788 w 4328738"/>
                      <a:gd name="connsiteY5" fmla="*/ 190264 h 1040992"/>
                      <a:gd name="connsiteX6" fmla="*/ 4127988 w 4328738"/>
                      <a:gd name="connsiteY6" fmla="*/ 114064 h 1040992"/>
                      <a:gd name="connsiteX7" fmla="*/ 4299438 w 4328738"/>
                      <a:gd name="connsiteY7" fmla="*/ 101364 h 1040992"/>
                      <a:gd name="connsiteX8" fmla="*/ 4318488 w 4328738"/>
                      <a:gd name="connsiteY8" fmla="*/ 990364 h 1040992"/>
                      <a:gd name="connsiteX9" fmla="*/ 4191488 w 4328738"/>
                      <a:gd name="connsiteY9" fmla="*/ 920514 h 1040992"/>
                      <a:gd name="connsiteX10" fmla="*/ 3416788 w 4328738"/>
                      <a:gd name="connsiteY10" fmla="*/ 831614 h 1040992"/>
                      <a:gd name="connsiteX11" fmla="*/ 2553188 w 4328738"/>
                      <a:gd name="connsiteY11" fmla="*/ 761764 h 1040992"/>
                      <a:gd name="connsiteX12" fmla="*/ 2172188 w 4328738"/>
                      <a:gd name="connsiteY12" fmla="*/ 755414 h 1040992"/>
                      <a:gd name="connsiteX13" fmla="*/ 1689588 w 4328738"/>
                      <a:gd name="connsiteY13" fmla="*/ 761764 h 1040992"/>
                      <a:gd name="connsiteX14" fmla="*/ 1168888 w 4328738"/>
                      <a:gd name="connsiteY14" fmla="*/ 799864 h 1040992"/>
                      <a:gd name="connsiteX15" fmla="*/ 641838 w 4328738"/>
                      <a:gd name="connsiteY15" fmla="*/ 850664 h 1040992"/>
                      <a:gd name="connsiteX16" fmla="*/ 146538 w 4328738"/>
                      <a:gd name="connsiteY16" fmla="*/ 914164 h 1040992"/>
                      <a:gd name="connsiteX17" fmla="*/ 25888 w 4328738"/>
                      <a:gd name="connsiteY17" fmla="*/ 933214 h 1040992"/>
                      <a:gd name="connsiteX18" fmla="*/ 6838 w 4328738"/>
                      <a:gd name="connsiteY18" fmla="*/ 56914 h 1040992"/>
                      <a:gd name="connsiteX19" fmla="*/ 95738 w 4328738"/>
                      <a:gd name="connsiteY19" fmla="*/ 95014 h 1040992"/>
                      <a:gd name="connsiteX0" fmla="*/ 95738 w 4328738"/>
                      <a:gd name="connsiteY0" fmla="*/ 58564 h 1004542"/>
                      <a:gd name="connsiteX1" fmla="*/ 794238 w 4328738"/>
                      <a:gd name="connsiteY1" fmla="*/ 147464 h 1004542"/>
                      <a:gd name="connsiteX2" fmla="*/ 1473688 w 4328738"/>
                      <a:gd name="connsiteY2" fmla="*/ 210964 h 1004542"/>
                      <a:gd name="connsiteX3" fmla="*/ 2057888 w 4328738"/>
                      <a:gd name="connsiteY3" fmla="*/ 236364 h 1004542"/>
                      <a:gd name="connsiteX4" fmla="*/ 2756388 w 4328738"/>
                      <a:gd name="connsiteY4" fmla="*/ 223664 h 1004542"/>
                      <a:gd name="connsiteX5" fmla="*/ 3416788 w 4328738"/>
                      <a:gd name="connsiteY5" fmla="*/ 153814 h 1004542"/>
                      <a:gd name="connsiteX6" fmla="*/ 4127988 w 4328738"/>
                      <a:gd name="connsiteY6" fmla="*/ 77614 h 1004542"/>
                      <a:gd name="connsiteX7" fmla="*/ 4299438 w 4328738"/>
                      <a:gd name="connsiteY7" fmla="*/ 64914 h 1004542"/>
                      <a:gd name="connsiteX8" fmla="*/ 4318488 w 4328738"/>
                      <a:gd name="connsiteY8" fmla="*/ 953914 h 1004542"/>
                      <a:gd name="connsiteX9" fmla="*/ 4191488 w 4328738"/>
                      <a:gd name="connsiteY9" fmla="*/ 884064 h 1004542"/>
                      <a:gd name="connsiteX10" fmla="*/ 3416788 w 4328738"/>
                      <a:gd name="connsiteY10" fmla="*/ 795164 h 1004542"/>
                      <a:gd name="connsiteX11" fmla="*/ 2553188 w 4328738"/>
                      <a:gd name="connsiteY11" fmla="*/ 725314 h 1004542"/>
                      <a:gd name="connsiteX12" fmla="*/ 2172188 w 4328738"/>
                      <a:gd name="connsiteY12" fmla="*/ 718964 h 1004542"/>
                      <a:gd name="connsiteX13" fmla="*/ 1689588 w 4328738"/>
                      <a:gd name="connsiteY13" fmla="*/ 725314 h 1004542"/>
                      <a:gd name="connsiteX14" fmla="*/ 1168888 w 4328738"/>
                      <a:gd name="connsiteY14" fmla="*/ 763414 h 1004542"/>
                      <a:gd name="connsiteX15" fmla="*/ 641838 w 4328738"/>
                      <a:gd name="connsiteY15" fmla="*/ 814214 h 1004542"/>
                      <a:gd name="connsiteX16" fmla="*/ 146538 w 4328738"/>
                      <a:gd name="connsiteY16" fmla="*/ 877714 h 1004542"/>
                      <a:gd name="connsiteX17" fmla="*/ 25888 w 4328738"/>
                      <a:gd name="connsiteY17" fmla="*/ 896764 h 1004542"/>
                      <a:gd name="connsiteX18" fmla="*/ 6838 w 4328738"/>
                      <a:gd name="connsiteY18" fmla="*/ 20464 h 1004542"/>
                      <a:gd name="connsiteX19" fmla="*/ 95738 w 4328738"/>
                      <a:gd name="connsiteY19" fmla="*/ 58564 h 1004542"/>
                      <a:gd name="connsiteX0" fmla="*/ 91194 w 4324194"/>
                      <a:gd name="connsiteY0" fmla="*/ 58564 h 1004542"/>
                      <a:gd name="connsiteX1" fmla="*/ 789694 w 4324194"/>
                      <a:gd name="connsiteY1" fmla="*/ 147464 h 1004542"/>
                      <a:gd name="connsiteX2" fmla="*/ 1469144 w 4324194"/>
                      <a:gd name="connsiteY2" fmla="*/ 210964 h 1004542"/>
                      <a:gd name="connsiteX3" fmla="*/ 2053344 w 4324194"/>
                      <a:gd name="connsiteY3" fmla="*/ 236364 h 1004542"/>
                      <a:gd name="connsiteX4" fmla="*/ 2751844 w 4324194"/>
                      <a:gd name="connsiteY4" fmla="*/ 223664 h 1004542"/>
                      <a:gd name="connsiteX5" fmla="*/ 3412244 w 4324194"/>
                      <a:gd name="connsiteY5" fmla="*/ 153814 h 1004542"/>
                      <a:gd name="connsiteX6" fmla="*/ 4123444 w 4324194"/>
                      <a:gd name="connsiteY6" fmla="*/ 77614 h 1004542"/>
                      <a:gd name="connsiteX7" fmla="*/ 4294894 w 4324194"/>
                      <a:gd name="connsiteY7" fmla="*/ 64914 h 1004542"/>
                      <a:gd name="connsiteX8" fmla="*/ 4313944 w 4324194"/>
                      <a:gd name="connsiteY8" fmla="*/ 953914 h 1004542"/>
                      <a:gd name="connsiteX9" fmla="*/ 4186944 w 4324194"/>
                      <a:gd name="connsiteY9" fmla="*/ 884064 h 1004542"/>
                      <a:gd name="connsiteX10" fmla="*/ 3412244 w 4324194"/>
                      <a:gd name="connsiteY10" fmla="*/ 795164 h 1004542"/>
                      <a:gd name="connsiteX11" fmla="*/ 2548644 w 4324194"/>
                      <a:gd name="connsiteY11" fmla="*/ 725314 h 1004542"/>
                      <a:gd name="connsiteX12" fmla="*/ 2167644 w 4324194"/>
                      <a:gd name="connsiteY12" fmla="*/ 718964 h 1004542"/>
                      <a:gd name="connsiteX13" fmla="*/ 1685044 w 4324194"/>
                      <a:gd name="connsiteY13" fmla="*/ 725314 h 1004542"/>
                      <a:gd name="connsiteX14" fmla="*/ 1164344 w 4324194"/>
                      <a:gd name="connsiteY14" fmla="*/ 763414 h 1004542"/>
                      <a:gd name="connsiteX15" fmla="*/ 637294 w 4324194"/>
                      <a:gd name="connsiteY15" fmla="*/ 814214 h 1004542"/>
                      <a:gd name="connsiteX16" fmla="*/ 141994 w 4324194"/>
                      <a:gd name="connsiteY16" fmla="*/ 877714 h 1004542"/>
                      <a:gd name="connsiteX17" fmla="*/ 21344 w 4324194"/>
                      <a:gd name="connsiteY17" fmla="*/ 896764 h 1004542"/>
                      <a:gd name="connsiteX18" fmla="*/ 8644 w 4324194"/>
                      <a:gd name="connsiteY18" fmla="*/ 39514 h 1004542"/>
                      <a:gd name="connsiteX19" fmla="*/ 91194 w 4324194"/>
                      <a:gd name="connsiteY19" fmla="*/ 58564 h 1004542"/>
                      <a:gd name="connsiteX0" fmla="*/ 91194 w 4324194"/>
                      <a:gd name="connsiteY0" fmla="*/ 19050 h 965028"/>
                      <a:gd name="connsiteX1" fmla="*/ 789694 w 4324194"/>
                      <a:gd name="connsiteY1" fmla="*/ 107950 h 965028"/>
                      <a:gd name="connsiteX2" fmla="*/ 1469144 w 4324194"/>
                      <a:gd name="connsiteY2" fmla="*/ 171450 h 965028"/>
                      <a:gd name="connsiteX3" fmla="*/ 2053344 w 4324194"/>
                      <a:gd name="connsiteY3" fmla="*/ 196850 h 965028"/>
                      <a:gd name="connsiteX4" fmla="*/ 2751844 w 4324194"/>
                      <a:gd name="connsiteY4" fmla="*/ 184150 h 965028"/>
                      <a:gd name="connsiteX5" fmla="*/ 3412244 w 4324194"/>
                      <a:gd name="connsiteY5" fmla="*/ 114300 h 965028"/>
                      <a:gd name="connsiteX6" fmla="*/ 4123444 w 4324194"/>
                      <a:gd name="connsiteY6" fmla="*/ 38100 h 965028"/>
                      <a:gd name="connsiteX7" fmla="*/ 4294894 w 4324194"/>
                      <a:gd name="connsiteY7" fmla="*/ 25400 h 965028"/>
                      <a:gd name="connsiteX8" fmla="*/ 4313944 w 4324194"/>
                      <a:gd name="connsiteY8" fmla="*/ 914400 h 965028"/>
                      <a:gd name="connsiteX9" fmla="*/ 4186944 w 4324194"/>
                      <a:gd name="connsiteY9" fmla="*/ 844550 h 965028"/>
                      <a:gd name="connsiteX10" fmla="*/ 3412244 w 4324194"/>
                      <a:gd name="connsiteY10" fmla="*/ 755650 h 965028"/>
                      <a:gd name="connsiteX11" fmla="*/ 2548644 w 4324194"/>
                      <a:gd name="connsiteY11" fmla="*/ 685800 h 965028"/>
                      <a:gd name="connsiteX12" fmla="*/ 2167644 w 4324194"/>
                      <a:gd name="connsiteY12" fmla="*/ 679450 h 965028"/>
                      <a:gd name="connsiteX13" fmla="*/ 1685044 w 4324194"/>
                      <a:gd name="connsiteY13" fmla="*/ 685800 h 965028"/>
                      <a:gd name="connsiteX14" fmla="*/ 1164344 w 4324194"/>
                      <a:gd name="connsiteY14" fmla="*/ 723900 h 965028"/>
                      <a:gd name="connsiteX15" fmla="*/ 637294 w 4324194"/>
                      <a:gd name="connsiteY15" fmla="*/ 774700 h 965028"/>
                      <a:gd name="connsiteX16" fmla="*/ 141994 w 4324194"/>
                      <a:gd name="connsiteY16" fmla="*/ 838200 h 965028"/>
                      <a:gd name="connsiteX17" fmla="*/ 21344 w 4324194"/>
                      <a:gd name="connsiteY17" fmla="*/ 857250 h 965028"/>
                      <a:gd name="connsiteX18" fmla="*/ 8644 w 4324194"/>
                      <a:gd name="connsiteY18" fmla="*/ 0 h 965028"/>
                      <a:gd name="connsiteX19" fmla="*/ 91194 w 4324194"/>
                      <a:gd name="connsiteY19" fmla="*/ 19050 h 965028"/>
                      <a:gd name="connsiteX0" fmla="*/ 91194 w 4324194"/>
                      <a:gd name="connsiteY0" fmla="*/ 19050 h 914400"/>
                      <a:gd name="connsiteX1" fmla="*/ 789694 w 4324194"/>
                      <a:gd name="connsiteY1" fmla="*/ 107950 h 914400"/>
                      <a:gd name="connsiteX2" fmla="*/ 1469144 w 4324194"/>
                      <a:gd name="connsiteY2" fmla="*/ 171450 h 914400"/>
                      <a:gd name="connsiteX3" fmla="*/ 2053344 w 4324194"/>
                      <a:gd name="connsiteY3" fmla="*/ 196850 h 914400"/>
                      <a:gd name="connsiteX4" fmla="*/ 2751844 w 4324194"/>
                      <a:gd name="connsiteY4" fmla="*/ 184150 h 914400"/>
                      <a:gd name="connsiteX5" fmla="*/ 3412244 w 4324194"/>
                      <a:gd name="connsiteY5" fmla="*/ 114300 h 914400"/>
                      <a:gd name="connsiteX6" fmla="*/ 4123444 w 4324194"/>
                      <a:gd name="connsiteY6" fmla="*/ 38100 h 914400"/>
                      <a:gd name="connsiteX7" fmla="*/ 4294894 w 4324194"/>
                      <a:gd name="connsiteY7" fmla="*/ 25400 h 914400"/>
                      <a:gd name="connsiteX8" fmla="*/ 4313944 w 4324194"/>
                      <a:gd name="connsiteY8" fmla="*/ 914400 h 914400"/>
                      <a:gd name="connsiteX9" fmla="*/ 4186944 w 4324194"/>
                      <a:gd name="connsiteY9" fmla="*/ 844550 h 914400"/>
                      <a:gd name="connsiteX10" fmla="*/ 3412244 w 4324194"/>
                      <a:gd name="connsiteY10" fmla="*/ 755650 h 914400"/>
                      <a:gd name="connsiteX11" fmla="*/ 2548644 w 4324194"/>
                      <a:gd name="connsiteY11" fmla="*/ 685800 h 914400"/>
                      <a:gd name="connsiteX12" fmla="*/ 2167644 w 4324194"/>
                      <a:gd name="connsiteY12" fmla="*/ 679450 h 914400"/>
                      <a:gd name="connsiteX13" fmla="*/ 1685044 w 4324194"/>
                      <a:gd name="connsiteY13" fmla="*/ 685800 h 914400"/>
                      <a:gd name="connsiteX14" fmla="*/ 1164344 w 4324194"/>
                      <a:gd name="connsiteY14" fmla="*/ 723900 h 914400"/>
                      <a:gd name="connsiteX15" fmla="*/ 637294 w 4324194"/>
                      <a:gd name="connsiteY15" fmla="*/ 774700 h 914400"/>
                      <a:gd name="connsiteX16" fmla="*/ 141994 w 4324194"/>
                      <a:gd name="connsiteY16" fmla="*/ 838200 h 914400"/>
                      <a:gd name="connsiteX17" fmla="*/ 21344 w 4324194"/>
                      <a:gd name="connsiteY17" fmla="*/ 857250 h 914400"/>
                      <a:gd name="connsiteX18" fmla="*/ 8644 w 4324194"/>
                      <a:gd name="connsiteY18" fmla="*/ 0 h 914400"/>
                      <a:gd name="connsiteX19" fmla="*/ 91194 w 4324194"/>
                      <a:gd name="connsiteY19" fmla="*/ 19050 h 914400"/>
                      <a:gd name="connsiteX0" fmla="*/ 91194 w 4324194"/>
                      <a:gd name="connsiteY0" fmla="*/ 53479 h 910729"/>
                      <a:gd name="connsiteX1" fmla="*/ 789694 w 4324194"/>
                      <a:gd name="connsiteY1" fmla="*/ 142379 h 910729"/>
                      <a:gd name="connsiteX2" fmla="*/ 1469144 w 4324194"/>
                      <a:gd name="connsiteY2" fmla="*/ 205879 h 910729"/>
                      <a:gd name="connsiteX3" fmla="*/ 2053344 w 4324194"/>
                      <a:gd name="connsiteY3" fmla="*/ 231279 h 910729"/>
                      <a:gd name="connsiteX4" fmla="*/ 2751844 w 4324194"/>
                      <a:gd name="connsiteY4" fmla="*/ 218579 h 910729"/>
                      <a:gd name="connsiteX5" fmla="*/ 3412244 w 4324194"/>
                      <a:gd name="connsiteY5" fmla="*/ 148729 h 910729"/>
                      <a:gd name="connsiteX6" fmla="*/ 4123444 w 4324194"/>
                      <a:gd name="connsiteY6" fmla="*/ 72529 h 910729"/>
                      <a:gd name="connsiteX7" fmla="*/ 4294894 w 4324194"/>
                      <a:gd name="connsiteY7" fmla="*/ 59829 h 910729"/>
                      <a:gd name="connsiteX8" fmla="*/ 4313944 w 4324194"/>
                      <a:gd name="connsiteY8" fmla="*/ 910729 h 910729"/>
                      <a:gd name="connsiteX9" fmla="*/ 4186944 w 4324194"/>
                      <a:gd name="connsiteY9" fmla="*/ 878979 h 910729"/>
                      <a:gd name="connsiteX10" fmla="*/ 3412244 w 4324194"/>
                      <a:gd name="connsiteY10" fmla="*/ 790079 h 910729"/>
                      <a:gd name="connsiteX11" fmla="*/ 2548644 w 4324194"/>
                      <a:gd name="connsiteY11" fmla="*/ 720229 h 910729"/>
                      <a:gd name="connsiteX12" fmla="*/ 2167644 w 4324194"/>
                      <a:gd name="connsiteY12" fmla="*/ 713879 h 910729"/>
                      <a:gd name="connsiteX13" fmla="*/ 1685044 w 4324194"/>
                      <a:gd name="connsiteY13" fmla="*/ 720229 h 910729"/>
                      <a:gd name="connsiteX14" fmla="*/ 1164344 w 4324194"/>
                      <a:gd name="connsiteY14" fmla="*/ 758329 h 910729"/>
                      <a:gd name="connsiteX15" fmla="*/ 637294 w 4324194"/>
                      <a:gd name="connsiteY15" fmla="*/ 809129 h 910729"/>
                      <a:gd name="connsiteX16" fmla="*/ 141994 w 4324194"/>
                      <a:gd name="connsiteY16" fmla="*/ 872629 h 910729"/>
                      <a:gd name="connsiteX17" fmla="*/ 21344 w 4324194"/>
                      <a:gd name="connsiteY17" fmla="*/ 891679 h 910729"/>
                      <a:gd name="connsiteX18" fmla="*/ 8644 w 4324194"/>
                      <a:gd name="connsiteY18" fmla="*/ 34429 h 910729"/>
                      <a:gd name="connsiteX19" fmla="*/ 91194 w 4324194"/>
                      <a:gd name="connsiteY19" fmla="*/ 53479 h 910729"/>
                      <a:gd name="connsiteX0" fmla="*/ 91194 w 4324194"/>
                      <a:gd name="connsiteY0" fmla="*/ 19050 h 876300"/>
                      <a:gd name="connsiteX1" fmla="*/ 789694 w 4324194"/>
                      <a:gd name="connsiteY1" fmla="*/ 107950 h 876300"/>
                      <a:gd name="connsiteX2" fmla="*/ 1469144 w 4324194"/>
                      <a:gd name="connsiteY2" fmla="*/ 171450 h 876300"/>
                      <a:gd name="connsiteX3" fmla="*/ 2053344 w 4324194"/>
                      <a:gd name="connsiteY3" fmla="*/ 196850 h 876300"/>
                      <a:gd name="connsiteX4" fmla="*/ 2751844 w 4324194"/>
                      <a:gd name="connsiteY4" fmla="*/ 184150 h 876300"/>
                      <a:gd name="connsiteX5" fmla="*/ 3412244 w 4324194"/>
                      <a:gd name="connsiteY5" fmla="*/ 114300 h 876300"/>
                      <a:gd name="connsiteX6" fmla="*/ 4123444 w 4324194"/>
                      <a:gd name="connsiteY6" fmla="*/ 38100 h 876300"/>
                      <a:gd name="connsiteX7" fmla="*/ 4294894 w 4324194"/>
                      <a:gd name="connsiteY7" fmla="*/ 25400 h 876300"/>
                      <a:gd name="connsiteX8" fmla="*/ 4313944 w 4324194"/>
                      <a:gd name="connsiteY8" fmla="*/ 876300 h 876300"/>
                      <a:gd name="connsiteX9" fmla="*/ 4186944 w 4324194"/>
                      <a:gd name="connsiteY9" fmla="*/ 844550 h 876300"/>
                      <a:gd name="connsiteX10" fmla="*/ 3412244 w 4324194"/>
                      <a:gd name="connsiteY10" fmla="*/ 755650 h 876300"/>
                      <a:gd name="connsiteX11" fmla="*/ 2548644 w 4324194"/>
                      <a:gd name="connsiteY11" fmla="*/ 685800 h 876300"/>
                      <a:gd name="connsiteX12" fmla="*/ 2167644 w 4324194"/>
                      <a:gd name="connsiteY12" fmla="*/ 679450 h 876300"/>
                      <a:gd name="connsiteX13" fmla="*/ 1685044 w 4324194"/>
                      <a:gd name="connsiteY13" fmla="*/ 685800 h 876300"/>
                      <a:gd name="connsiteX14" fmla="*/ 1164344 w 4324194"/>
                      <a:gd name="connsiteY14" fmla="*/ 723900 h 876300"/>
                      <a:gd name="connsiteX15" fmla="*/ 637294 w 4324194"/>
                      <a:gd name="connsiteY15" fmla="*/ 774700 h 876300"/>
                      <a:gd name="connsiteX16" fmla="*/ 141994 w 4324194"/>
                      <a:gd name="connsiteY16" fmla="*/ 838200 h 876300"/>
                      <a:gd name="connsiteX17" fmla="*/ 21344 w 4324194"/>
                      <a:gd name="connsiteY17" fmla="*/ 857250 h 876300"/>
                      <a:gd name="connsiteX18" fmla="*/ 8644 w 4324194"/>
                      <a:gd name="connsiteY18" fmla="*/ 0 h 876300"/>
                      <a:gd name="connsiteX19" fmla="*/ 91194 w 432419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3344 w 4313944"/>
                      <a:gd name="connsiteY3" fmla="*/ 19685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91194 w 4313944"/>
                      <a:gd name="connsiteY0" fmla="*/ 19050 h 876300"/>
                      <a:gd name="connsiteX1" fmla="*/ 789694 w 4313944"/>
                      <a:gd name="connsiteY1" fmla="*/ 107950 h 876300"/>
                      <a:gd name="connsiteX2" fmla="*/ 1469144 w 4313944"/>
                      <a:gd name="connsiteY2" fmla="*/ 171450 h 876300"/>
                      <a:gd name="connsiteX3" fmla="*/ 2059694 w 4313944"/>
                      <a:gd name="connsiteY3" fmla="*/ 355600 h 876300"/>
                      <a:gd name="connsiteX4" fmla="*/ 2751844 w 4313944"/>
                      <a:gd name="connsiteY4" fmla="*/ 184150 h 876300"/>
                      <a:gd name="connsiteX5" fmla="*/ 3412244 w 4313944"/>
                      <a:gd name="connsiteY5" fmla="*/ 114300 h 876300"/>
                      <a:gd name="connsiteX6" fmla="*/ 4123444 w 4313944"/>
                      <a:gd name="connsiteY6" fmla="*/ 38100 h 876300"/>
                      <a:gd name="connsiteX7" fmla="*/ 4294894 w 4313944"/>
                      <a:gd name="connsiteY7" fmla="*/ 25400 h 876300"/>
                      <a:gd name="connsiteX8" fmla="*/ 4313944 w 4313944"/>
                      <a:gd name="connsiteY8" fmla="*/ 876300 h 876300"/>
                      <a:gd name="connsiteX9" fmla="*/ 4186944 w 4313944"/>
                      <a:gd name="connsiteY9" fmla="*/ 844550 h 876300"/>
                      <a:gd name="connsiteX10" fmla="*/ 3412244 w 4313944"/>
                      <a:gd name="connsiteY10" fmla="*/ 755650 h 876300"/>
                      <a:gd name="connsiteX11" fmla="*/ 2548644 w 4313944"/>
                      <a:gd name="connsiteY11" fmla="*/ 685800 h 876300"/>
                      <a:gd name="connsiteX12" fmla="*/ 2167644 w 4313944"/>
                      <a:gd name="connsiteY12" fmla="*/ 679450 h 876300"/>
                      <a:gd name="connsiteX13" fmla="*/ 1685044 w 4313944"/>
                      <a:gd name="connsiteY13" fmla="*/ 685800 h 876300"/>
                      <a:gd name="connsiteX14" fmla="*/ 1164344 w 4313944"/>
                      <a:gd name="connsiteY14" fmla="*/ 723900 h 876300"/>
                      <a:gd name="connsiteX15" fmla="*/ 637294 w 4313944"/>
                      <a:gd name="connsiteY15" fmla="*/ 774700 h 876300"/>
                      <a:gd name="connsiteX16" fmla="*/ 141994 w 4313944"/>
                      <a:gd name="connsiteY16" fmla="*/ 838200 h 876300"/>
                      <a:gd name="connsiteX17" fmla="*/ 21344 w 4313944"/>
                      <a:gd name="connsiteY17" fmla="*/ 857250 h 876300"/>
                      <a:gd name="connsiteX18" fmla="*/ 8644 w 4313944"/>
                      <a:gd name="connsiteY18" fmla="*/ 0 h 876300"/>
                      <a:gd name="connsiteX19" fmla="*/ 91194 w 4313944"/>
                      <a:gd name="connsiteY19" fmla="*/ 19050 h 876300"/>
                      <a:gd name="connsiteX0" fmla="*/ 106252 w 4329002"/>
                      <a:gd name="connsiteY0" fmla="*/ 171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06252 w 4329002"/>
                      <a:gd name="connsiteY19" fmla="*/ 171450 h 1028700"/>
                      <a:gd name="connsiteX0" fmla="*/ 182452 w 4329002"/>
                      <a:gd name="connsiteY0" fmla="*/ 44450 h 1028700"/>
                      <a:gd name="connsiteX1" fmla="*/ 804752 w 4329002"/>
                      <a:gd name="connsiteY1" fmla="*/ 260350 h 1028700"/>
                      <a:gd name="connsiteX2" fmla="*/ 1484202 w 4329002"/>
                      <a:gd name="connsiteY2" fmla="*/ 323850 h 1028700"/>
                      <a:gd name="connsiteX3" fmla="*/ 2074752 w 4329002"/>
                      <a:gd name="connsiteY3" fmla="*/ 508000 h 1028700"/>
                      <a:gd name="connsiteX4" fmla="*/ 2766902 w 4329002"/>
                      <a:gd name="connsiteY4" fmla="*/ 336550 h 1028700"/>
                      <a:gd name="connsiteX5" fmla="*/ 3427302 w 4329002"/>
                      <a:gd name="connsiteY5" fmla="*/ 266700 h 1028700"/>
                      <a:gd name="connsiteX6" fmla="*/ 4138502 w 4329002"/>
                      <a:gd name="connsiteY6" fmla="*/ 190500 h 1028700"/>
                      <a:gd name="connsiteX7" fmla="*/ 4309952 w 4329002"/>
                      <a:gd name="connsiteY7" fmla="*/ 177800 h 1028700"/>
                      <a:gd name="connsiteX8" fmla="*/ 4329002 w 4329002"/>
                      <a:gd name="connsiteY8" fmla="*/ 1028700 h 1028700"/>
                      <a:gd name="connsiteX9" fmla="*/ 4202002 w 4329002"/>
                      <a:gd name="connsiteY9" fmla="*/ 996950 h 1028700"/>
                      <a:gd name="connsiteX10" fmla="*/ 3427302 w 4329002"/>
                      <a:gd name="connsiteY10" fmla="*/ 908050 h 1028700"/>
                      <a:gd name="connsiteX11" fmla="*/ 2563702 w 4329002"/>
                      <a:gd name="connsiteY11" fmla="*/ 838200 h 1028700"/>
                      <a:gd name="connsiteX12" fmla="*/ 2182702 w 4329002"/>
                      <a:gd name="connsiteY12" fmla="*/ 831850 h 1028700"/>
                      <a:gd name="connsiteX13" fmla="*/ 1700102 w 4329002"/>
                      <a:gd name="connsiteY13" fmla="*/ 838200 h 1028700"/>
                      <a:gd name="connsiteX14" fmla="*/ 1179402 w 4329002"/>
                      <a:gd name="connsiteY14" fmla="*/ 876300 h 1028700"/>
                      <a:gd name="connsiteX15" fmla="*/ 652352 w 4329002"/>
                      <a:gd name="connsiteY15" fmla="*/ 927100 h 1028700"/>
                      <a:gd name="connsiteX16" fmla="*/ 157052 w 4329002"/>
                      <a:gd name="connsiteY16" fmla="*/ 990600 h 1028700"/>
                      <a:gd name="connsiteX17" fmla="*/ 36402 w 4329002"/>
                      <a:gd name="connsiteY17" fmla="*/ 1009650 h 1028700"/>
                      <a:gd name="connsiteX18" fmla="*/ 4652 w 4329002"/>
                      <a:gd name="connsiteY18" fmla="*/ 0 h 1028700"/>
                      <a:gd name="connsiteX19" fmla="*/ 182452 w 4329002"/>
                      <a:gd name="connsiteY19" fmla="*/ 44450 h 102870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3556 w 4335506"/>
                      <a:gd name="connsiteY16" fmla="*/ 9906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90706 w 4335506"/>
                      <a:gd name="connsiteY2" fmla="*/ 323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58856 w 4335506"/>
                      <a:gd name="connsiteY15" fmla="*/ 9271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185906 w 4335506"/>
                      <a:gd name="connsiteY14" fmla="*/ 8763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06606 w 4335506"/>
                      <a:gd name="connsiteY13" fmla="*/ 8382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189206 w 4335506"/>
                      <a:gd name="connsiteY12" fmla="*/ 8318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73406 w 4335506"/>
                      <a:gd name="connsiteY4" fmla="*/ 33655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33806 w 4335506"/>
                      <a:gd name="connsiteY5" fmla="*/ 2667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506"/>
                      <a:gd name="connsiteY0" fmla="*/ 44450 h 1174750"/>
                      <a:gd name="connsiteX1" fmla="*/ 811256 w 4335506"/>
                      <a:gd name="connsiteY1" fmla="*/ 260350 h 1174750"/>
                      <a:gd name="connsiteX2" fmla="*/ 1484356 w 4335506"/>
                      <a:gd name="connsiteY2" fmla="*/ 450850 h 1174750"/>
                      <a:gd name="connsiteX3" fmla="*/ 2081256 w 4335506"/>
                      <a:gd name="connsiteY3" fmla="*/ 508000 h 1174750"/>
                      <a:gd name="connsiteX4" fmla="*/ 2792456 w 4335506"/>
                      <a:gd name="connsiteY4" fmla="*/ 406400 h 1174750"/>
                      <a:gd name="connsiteX5" fmla="*/ 3440156 w 4335506"/>
                      <a:gd name="connsiteY5" fmla="*/ 317500 h 1174750"/>
                      <a:gd name="connsiteX6" fmla="*/ 4145006 w 4335506"/>
                      <a:gd name="connsiteY6" fmla="*/ 190500 h 1174750"/>
                      <a:gd name="connsiteX7" fmla="*/ 4316456 w 4335506"/>
                      <a:gd name="connsiteY7" fmla="*/ 177800 h 1174750"/>
                      <a:gd name="connsiteX8" fmla="*/ 4335506 w 4335506"/>
                      <a:gd name="connsiteY8" fmla="*/ 1028700 h 1174750"/>
                      <a:gd name="connsiteX9" fmla="*/ 4208506 w 4335506"/>
                      <a:gd name="connsiteY9" fmla="*/ 996950 h 1174750"/>
                      <a:gd name="connsiteX10" fmla="*/ 3433806 w 4335506"/>
                      <a:gd name="connsiteY10" fmla="*/ 908050 h 1174750"/>
                      <a:gd name="connsiteX11" fmla="*/ 2570206 w 4335506"/>
                      <a:gd name="connsiteY11" fmla="*/ 838200 h 1174750"/>
                      <a:gd name="connsiteX12" fmla="*/ 2093956 w 4335506"/>
                      <a:gd name="connsiteY12" fmla="*/ 654050 h 1174750"/>
                      <a:gd name="connsiteX13" fmla="*/ 1789156 w 4335506"/>
                      <a:gd name="connsiteY13" fmla="*/ 876300 h 1174750"/>
                      <a:gd name="connsiteX14" fmla="*/ 1281156 w 4335506"/>
                      <a:gd name="connsiteY14" fmla="*/ 977900 h 1174750"/>
                      <a:gd name="connsiteX15" fmla="*/ 684256 w 4335506"/>
                      <a:gd name="connsiteY15" fmla="*/ 1041400 h 1174750"/>
                      <a:gd name="connsiteX16" fmla="*/ 169906 w 4335506"/>
                      <a:gd name="connsiteY16" fmla="*/ 1130300 h 1174750"/>
                      <a:gd name="connsiteX17" fmla="*/ 17506 w 4335506"/>
                      <a:gd name="connsiteY17" fmla="*/ 1174750 h 1174750"/>
                      <a:gd name="connsiteX18" fmla="*/ 11156 w 4335506"/>
                      <a:gd name="connsiteY18" fmla="*/ 0 h 1174750"/>
                      <a:gd name="connsiteX19" fmla="*/ 188956 w 4335506"/>
                      <a:gd name="connsiteY19" fmla="*/ 44450 h 1174750"/>
                      <a:gd name="connsiteX0" fmla="*/ 188956 w 4335906"/>
                      <a:gd name="connsiteY0" fmla="*/ 44450 h 1174750"/>
                      <a:gd name="connsiteX1" fmla="*/ 811256 w 4335906"/>
                      <a:gd name="connsiteY1" fmla="*/ 260350 h 1174750"/>
                      <a:gd name="connsiteX2" fmla="*/ 1484356 w 4335906"/>
                      <a:gd name="connsiteY2" fmla="*/ 450850 h 1174750"/>
                      <a:gd name="connsiteX3" fmla="*/ 2081256 w 4335906"/>
                      <a:gd name="connsiteY3" fmla="*/ 508000 h 1174750"/>
                      <a:gd name="connsiteX4" fmla="*/ 2792456 w 4335906"/>
                      <a:gd name="connsiteY4" fmla="*/ 406400 h 1174750"/>
                      <a:gd name="connsiteX5" fmla="*/ 3440156 w 4335906"/>
                      <a:gd name="connsiteY5" fmla="*/ 317500 h 1174750"/>
                      <a:gd name="connsiteX6" fmla="*/ 4138656 w 4335906"/>
                      <a:gd name="connsiteY6" fmla="*/ 50800 h 1174750"/>
                      <a:gd name="connsiteX7" fmla="*/ 4316456 w 4335906"/>
                      <a:gd name="connsiteY7" fmla="*/ 177800 h 1174750"/>
                      <a:gd name="connsiteX8" fmla="*/ 4335506 w 4335906"/>
                      <a:gd name="connsiteY8" fmla="*/ 1028700 h 1174750"/>
                      <a:gd name="connsiteX9" fmla="*/ 4208506 w 4335906"/>
                      <a:gd name="connsiteY9" fmla="*/ 996950 h 1174750"/>
                      <a:gd name="connsiteX10" fmla="*/ 3433806 w 4335906"/>
                      <a:gd name="connsiteY10" fmla="*/ 908050 h 1174750"/>
                      <a:gd name="connsiteX11" fmla="*/ 2570206 w 4335906"/>
                      <a:gd name="connsiteY11" fmla="*/ 838200 h 1174750"/>
                      <a:gd name="connsiteX12" fmla="*/ 2093956 w 4335906"/>
                      <a:gd name="connsiteY12" fmla="*/ 654050 h 1174750"/>
                      <a:gd name="connsiteX13" fmla="*/ 1789156 w 4335906"/>
                      <a:gd name="connsiteY13" fmla="*/ 876300 h 1174750"/>
                      <a:gd name="connsiteX14" fmla="*/ 1281156 w 4335906"/>
                      <a:gd name="connsiteY14" fmla="*/ 977900 h 1174750"/>
                      <a:gd name="connsiteX15" fmla="*/ 684256 w 4335906"/>
                      <a:gd name="connsiteY15" fmla="*/ 1041400 h 1174750"/>
                      <a:gd name="connsiteX16" fmla="*/ 169906 w 4335906"/>
                      <a:gd name="connsiteY16" fmla="*/ 1130300 h 1174750"/>
                      <a:gd name="connsiteX17" fmla="*/ 17506 w 4335906"/>
                      <a:gd name="connsiteY17" fmla="*/ 1174750 h 1174750"/>
                      <a:gd name="connsiteX18" fmla="*/ 11156 w 4335906"/>
                      <a:gd name="connsiteY18" fmla="*/ 0 h 1174750"/>
                      <a:gd name="connsiteX19" fmla="*/ 188956 w 4335906"/>
                      <a:gd name="connsiteY19" fmla="*/ 44450 h 1174750"/>
                      <a:gd name="connsiteX0" fmla="*/ 188956 w 4340457"/>
                      <a:gd name="connsiteY0" fmla="*/ 51052 h 1181352"/>
                      <a:gd name="connsiteX1" fmla="*/ 811256 w 4340457"/>
                      <a:gd name="connsiteY1" fmla="*/ 266952 h 1181352"/>
                      <a:gd name="connsiteX2" fmla="*/ 1484356 w 4340457"/>
                      <a:gd name="connsiteY2" fmla="*/ 457452 h 1181352"/>
                      <a:gd name="connsiteX3" fmla="*/ 2081256 w 4340457"/>
                      <a:gd name="connsiteY3" fmla="*/ 514602 h 1181352"/>
                      <a:gd name="connsiteX4" fmla="*/ 2792456 w 4340457"/>
                      <a:gd name="connsiteY4" fmla="*/ 413002 h 1181352"/>
                      <a:gd name="connsiteX5" fmla="*/ 3440156 w 4340457"/>
                      <a:gd name="connsiteY5" fmla="*/ 324102 h 1181352"/>
                      <a:gd name="connsiteX6" fmla="*/ 4138656 w 4340457"/>
                      <a:gd name="connsiteY6" fmla="*/ 57402 h 1181352"/>
                      <a:gd name="connsiteX7" fmla="*/ 4297406 w 4340457"/>
                      <a:gd name="connsiteY7" fmla="*/ 95502 h 1181352"/>
                      <a:gd name="connsiteX8" fmla="*/ 4335506 w 4340457"/>
                      <a:gd name="connsiteY8" fmla="*/ 1035302 h 1181352"/>
                      <a:gd name="connsiteX9" fmla="*/ 4208506 w 4340457"/>
                      <a:gd name="connsiteY9" fmla="*/ 1003552 h 1181352"/>
                      <a:gd name="connsiteX10" fmla="*/ 3433806 w 4340457"/>
                      <a:gd name="connsiteY10" fmla="*/ 914652 h 1181352"/>
                      <a:gd name="connsiteX11" fmla="*/ 2570206 w 4340457"/>
                      <a:gd name="connsiteY11" fmla="*/ 844802 h 1181352"/>
                      <a:gd name="connsiteX12" fmla="*/ 2093956 w 4340457"/>
                      <a:gd name="connsiteY12" fmla="*/ 660652 h 1181352"/>
                      <a:gd name="connsiteX13" fmla="*/ 1789156 w 4340457"/>
                      <a:gd name="connsiteY13" fmla="*/ 882902 h 1181352"/>
                      <a:gd name="connsiteX14" fmla="*/ 1281156 w 4340457"/>
                      <a:gd name="connsiteY14" fmla="*/ 984502 h 1181352"/>
                      <a:gd name="connsiteX15" fmla="*/ 684256 w 4340457"/>
                      <a:gd name="connsiteY15" fmla="*/ 1048002 h 1181352"/>
                      <a:gd name="connsiteX16" fmla="*/ 169906 w 4340457"/>
                      <a:gd name="connsiteY16" fmla="*/ 1136902 h 1181352"/>
                      <a:gd name="connsiteX17" fmla="*/ 17506 w 4340457"/>
                      <a:gd name="connsiteY17" fmla="*/ 1181352 h 1181352"/>
                      <a:gd name="connsiteX18" fmla="*/ 11156 w 4340457"/>
                      <a:gd name="connsiteY18" fmla="*/ 6602 h 1181352"/>
                      <a:gd name="connsiteX19" fmla="*/ 188956 w 4340457"/>
                      <a:gd name="connsiteY19" fmla="*/ 51052 h 1181352"/>
                      <a:gd name="connsiteX0" fmla="*/ 188956 w 4341766"/>
                      <a:gd name="connsiteY0" fmla="*/ 51052 h 1187753"/>
                      <a:gd name="connsiteX1" fmla="*/ 811256 w 4341766"/>
                      <a:gd name="connsiteY1" fmla="*/ 266952 h 1187753"/>
                      <a:gd name="connsiteX2" fmla="*/ 1484356 w 4341766"/>
                      <a:gd name="connsiteY2" fmla="*/ 457452 h 1187753"/>
                      <a:gd name="connsiteX3" fmla="*/ 2081256 w 4341766"/>
                      <a:gd name="connsiteY3" fmla="*/ 514602 h 1187753"/>
                      <a:gd name="connsiteX4" fmla="*/ 2792456 w 4341766"/>
                      <a:gd name="connsiteY4" fmla="*/ 413002 h 1187753"/>
                      <a:gd name="connsiteX5" fmla="*/ 3440156 w 4341766"/>
                      <a:gd name="connsiteY5" fmla="*/ 324102 h 1187753"/>
                      <a:gd name="connsiteX6" fmla="*/ 4138656 w 4341766"/>
                      <a:gd name="connsiteY6" fmla="*/ 57402 h 1187753"/>
                      <a:gd name="connsiteX7" fmla="*/ 4297406 w 4341766"/>
                      <a:gd name="connsiteY7" fmla="*/ 95502 h 1187753"/>
                      <a:gd name="connsiteX8" fmla="*/ 4335506 w 4341766"/>
                      <a:gd name="connsiteY8" fmla="*/ 1035302 h 1187753"/>
                      <a:gd name="connsiteX9" fmla="*/ 4189456 w 4341766"/>
                      <a:gd name="connsiteY9" fmla="*/ 1175002 h 1187753"/>
                      <a:gd name="connsiteX10" fmla="*/ 3433806 w 4341766"/>
                      <a:gd name="connsiteY10" fmla="*/ 914652 h 1187753"/>
                      <a:gd name="connsiteX11" fmla="*/ 2570206 w 4341766"/>
                      <a:gd name="connsiteY11" fmla="*/ 844802 h 1187753"/>
                      <a:gd name="connsiteX12" fmla="*/ 2093956 w 4341766"/>
                      <a:gd name="connsiteY12" fmla="*/ 660652 h 1187753"/>
                      <a:gd name="connsiteX13" fmla="*/ 1789156 w 4341766"/>
                      <a:gd name="connsiteY13" fmla="*/ 882902 h 1187753"/>
                      <a:gd name="connsiteX14" fmla="*/ 1281156 w 4341766"/>
                      <a:gd name="connsiteY14" fmla="*/ 984502 h 1187753"/>
                      <a:gd name="connsiteX15" fmla="*/ 684256 w 4341766"/>
                      <a:gd name="connsiteY15" fmla="*/ 1048002 h 1187753"/>
                      <a:gd name="connsiteX16" fmla="*/ 169906 w 4341766"/>
                      <a:gd name="connsiteY16" fmla="*/ 1136902 h 1187753"/>
                      <a:gd name="connsiteX17" fmla="*/ 17506 w 4341766"/>
                      <a:gd name="connsiteY17" fmla="*/ 1181352 h 1187753"/>
                      <a:gd name="connsiteX18" fmla="*/ 11156 w 4341766"/>
                      <a:gd name="connsiteY18" fmla="*/ 6602 h 1187753"/>
                      <a:gd name="connsiteX19" fmla="*/ 188956 w 4341766"/>
                      <a:gd name="connsiteY19" fmla="*/ 51052 h 1187753"/>
                      <a:gd name="connsiteX0" fmla="*/ 188956 w 4341766"/>
                      <a:gd name="connsiteY0" fmla="*/ 60741 h 1275197"/>
                      <a:gd name="connsiteX1" fmla="*/ 811256 w 4341766"/>
                      <a:gd name="connsiteY1" fmla="*/ 276641 h 1275197"/>
                      <a:gd name="connsiteX2" fmla="*/ 1484356 w 4341766"/>
                      <a:gd name="connsiteY2" fmla="*/ 467141 h 1275197"/>
                      <a:gd name="connsiteX3" fmla="*/ 2081256 w 4341766"/>
                      <a:gd name="connsiteY3" fmla="*/ 524291 h 1275197"/>
                      <a:gd name="connsiteX4" fmla="*/ 2792456 w 4341766"/>
                      <a:gd name="connsiteY4" fmla="*/ 422691 h 1275197"/>
                      <a:gd name="connsiteX5" fmla="*/ 3440156 w 4341766"/>
                      <a:gd name="connsiteY5" fmla="*/ 333791 h 1275197"/>
                      <a:gd name="connsiteX6" fmla="*/ 4138656 w 4341766"/>
                      <a:gd name="connsiteY6" fmla="*/ 67091 h 1275197"/>
                      <a:gd name="connsiteX7" fmla="*/ 4297406 w 4341766"/>
                      <a:gd name="connsiteY7" fmla="*/ 105191 h 1275197"/>
                      <a:gd name="connsiteX8" fmla="*/ 4335506 w 4341766"/>
                      <a:gd name="connsiteY8" fmla="*/ 1184691 h 1275197"/>
                      <a:gd name="connsiteX9" fmla="*/ 4189456 w 4341766"/>
                      <a:gd name="connsiteY9" fmla="*/ 1184691 h 1275197"/>
                      <a:gd name="connsiteX10" fmla="*/ 3433806 w 4341766"/>
                      <a:gd name="connsiteY10" fmla="*/ 924341 h 1275197"/>
                      <a:gd name="connsiteX11" fmla="*/ 2570206 w 4341766"/>
                      <a:gd name="connsiteY11" fmla="*/ 854491 h 1275197"/>
                      <a:gd name="connsiteX12" fmla="*/ 2093956 w 4341766"/>
                      <a:gd name="connsiteY12" fmla="*/ 670341 h 1275197"/>
                      <a:gd name="connsiteX13" fmla="*/ 1789156 w 4341766"/>
                      <a:gd name="connsiteY13" fmla="*/ 892591 h 1275197"/>
                      <a:gd name="connsiteX14" fmla="*/ 1281156 w 4341766"/>
                      <a:gd name="connsiteY14" fmla="*/ 994191 h 1275197"/>
                      <a:gd name="connsiteX15" fmla="*/ 684256 w 4341766"/>
                      <a:gd name="connsiteY15" fmla="*/ 1057691 h 1275197"/>
                      <a:gd name="connsiteX16" fmla="*/ 169906 w 4341766"/>
                      <a:gd name="connsiteY16" fmla="*/ 1146591 h 1275197"/>
                      <a:gd name="connsiteX17" fmla="*/ 17506 w 4341766"/>
                      <a:gd name="connsiteY17" fmla="*/ 1191041 h 1275197"/>
                      <a:gd name="connsiteX18" fmla="*/ 11156 w 4341766"/>
                      <a:gd name="connsiteY18" fmla="*/ 16291 h 1275197"/>
                      <a:gd name="connsiteX19" fmla="*/ 188956 w 4341766"/>
                      <a:gd name="connsiteY19" fmla="*/ 60741 h 1275197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570206 w 4341766"/>
                      <a:gd name="connsiteY11" fmla="*/ 8496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789156 w 4341766"/>
                      <a:gd name="connsiteY13" fmla="*/ 887724 h 1224305"/>
                      <a:gd name="connsiteX14" fmla="*/ 1592327 w 4341766"/>
                      <a:gd name="connsiteY14" fmla="*/ 720618 h 1224305"/>
                      <a:gd name="connsiteX15" fmla="*/ 1281156 w 4341766"/>
                      <a:gd name="connsiteY15" fmla="*/ 989324 h 1224305"/>
                      <a:gd name="connsiteX16" fmla="*/ 684256 w 4341766"/>
                      <a:gd name="connsiteY16" fmla="*/ 1052824 h 1224305"/>
                      <a:gd name="connsiteX17" fmla="*/ 169906 w 4341766"/>
                      <a:gd name="connsiteY17" fmla="*/ 1141724 h 1224305"/>
                      <a:gd name="connsiteX18" fmla="*/ 17506 w 4341766"/>
                      <a:gd name="connsiteY18" fmla="*/ 1186174 h 1224305"/>
                      <a:gd name="connsiteX19" fmla="*/ 11156 w 4341766"/>
                      <a:gd name="connsiteY19" fmla="*/ 11424 h 1224305"/>
                      <a:gd name="connsiteX20" fmla="*/ 188956 w 4341766"/>
                      <a:gd name="connsiteY20" fmla="*/ 55874 h 1224305"/>
                      <a:gd name="connsiteX0" fmla="*/ 188956 w 4341766"/>
                      <a:gd name="connsiteY0" fmla="*/ 55874 h 1224305"/>
                      <a:gd name="connsiteX1" fmla="*/ 811256 w 4341766"/>
                      <a:gd name="connsiteY1" fmla="*/ 271774 h 1224305"/>
                      <a:gd name="connsiteX2" fmla="*/ 1484356 w 4341766"/>
                      <a:gd name="connsiteY2" fmla="*/ 462274 h 1224305"/>
                      <a:gd name="connsiteX3" fmla="*/ 2081256 w 4341766"/>
                      <a:gd name="connsiteY3" fmla="*/ 519424 h 1224305"/>
                      <a:gd name="connsiteX4" fmla="*/ 2792456 w 4341766"/>
                      <a:gd name="connsiteY4" fmla="*/ 417824 h 1224305"/>
                      <a:gd name="connsiteX5" fmla="*/ 3440156 w 4341766"/>
                      <a:gd name="connsiteY5" fmla="*/ 328924 h 1224305"/>
                      <a:gd name="connsiteX6" fmla="*/ 4138656 w 4341766"/>
                      <a:gd name="connsiteY6" fmla="*/ 62224 h 1224305"/>
                      <a:gd name="connsiteX7" fmla="*/ 4297406 w 4341766"/>
                      <a:gd name="connsiteY7" fmla="*/ 100324 h 1224305"/>
                      <a:gd name="connsiteX8" fmla="*/ 4335506 w 4341766"/>
                      <a:gd name="connsiteY8" fmla="*/ 1109974 h 1224305"/>
                      <a:gd name="connsiteX9" fmla="*/ 4189456 w 4341766"/>
                      <a:gd name="connsiteY9" fmla="*/ 1179824 h 1224305"/>
                      <a:gd name="connsiteX10" fmla="*/ 3433806 w 4341766"/>
                      <a:gd name="connsiteY10" fmla="*/ 919474 h 1224305"/>
                      <a:gd name="connsiteX11" fmla="*/ 2633706 w 4341766"/>
                      <a:gd name="connsiteY11" fmla="*/ 735324 h 1224305"/>
                      <a:gd name="connsiteX12" fmla="*/ 2093956 w 4341766"/>
                      <a:gd name="connsiteY12" fmla="*/ 665474 h 1224305"/>
                      <a:gd name="connsiteX13" fmla="*/ 1592327 w 4341766"/>
                      <a:gd name="connsiteY13" fmla="*/ 720618 h 1224305"/>
                      <a:gd name="connsiteX14" fmla="*/ 1281156 w 4341766"/>
                      <a:gd name="connsiteY14" fmla="*/ 989324 h 1224305"/>
                      <a:gd name="connsiteX15" fmla="*/ 684256 w 4341766"/>
                      <a:gd name="connsiteY15" fmla="*/ 1052824 h 1224305"/>
                      <a:gd name="connsiteX16" fmla="*/ 169906 w 4341766"/>
                      <a:gd name="connsiteY16" fmla="*/ 1141724 h 1224305"/>
                      <a:gd name="connsiteX17" fmla="*/ 17506 w 4341766"/>
                      <a:gd name="connsiteY17" fmla="*/ 1186174 h 1224305"/>
                      <a:gd name="connsiteX18" fmla="*/ 11156 w 4341766"/>
                      <a:gd name="connsiteY18" fmla="*/ 11424 h 1224305"/>
                      <a:gd name="connsiteX19" fmla="*/ 188956 w 4341766"/>
                      <a:gd name="connsiteY19" fmla="*/ 55874 h 1224305"/>
                      <a:gd name="connsiteX0" fmla="*/ 182606 w 4341766"/>
                      <a:gd name="connsiteY0" fmla="*/ 17949 h 1230830"/>
                      <a:gd name="connsiteX1" fmla="*/ 811256 w 4341766"/>
                      <a:gd name="connsiteY1" fmla="*/ 278299 h 1230830"/>
                      <a:gd name="connsiteX2" fmla="*/ 1484356 w 4341766"/>
                      <a:gd name="connsiteY2" fmla="*/ 468799 h 1230830"/>
                      <a:gd name="connsiteX3" fmla="*/ 2081256 w 4341766"/>
                      <a:gd name="connsiteY3" fmla="*/ 525949 h 1230830"/>
                      <a:gd name="connsiteX4" fmla="*/ 2792456 w 4341766"/>
                      <a:gd name="connsiteY4" fmla="*/ 424349 h 1230830"/>
                      <a:gd name="connsiteX5" fmla="*/ 3440156 w 4341766"/>
                      <a:gd name="connsiteY5" fmla="*/ 335449 h 1230830"/>
                      <a:gd name="connsiteX6" fmla="*/ 4138656 w 4341766"/>
                      <a:gd name="connsiteY6" fmla="*/ 68749 h 1230830"/>
                      <a:gd name="connsiteX7" fmla="*/ 4297406 w 4341766"/>
                      <a:gd name="connsiteY7" fmla="*/ 106849 h 1230830"/>
                      <a:gd name="connsiteX8" fmla="*/ 4335506 w 4341766"/>
                      <a:gd name="connsiteY8" fmla="*/ 1116499 h 1230830"/>
                      <a:gd name="connsiteX9" fmla="*/ 4189456 w 4341766"/>
                      <a:gd name="connsiteY9" fmla="*/ 1186349 h 1230830"/>
                      <a:gd name="connsiteX10" fmla="*/ 3433806 w 4341766"/>
                      <a:gd name="connsiteY10" fmla="*/ 925999 h 1230830"/>
                      <a:gd name="connsiteX11" fmla="*/ 2633706 w 4341766"/>
                      <a:gd name="connsiteY11" fmla="*/ 741849 h 1230830"/>
                      <a:gd name="connsiteX12" fmla="*/ 2093956 w 4341766"/>
                      <a:gd name="connsiteY12" fmla="*/ 671999 h 1230830"/>
                      <a:gd name="connsiteX13" fmla="*/ 1592327 w 4341766"/>
                      <a:gd name="connsiteY13" fmla="*/ 727143 h 1230830"/>
                      <a:gd name="connsiteX14" fmla="*/ 1281156 w 4341766"/>
                      <a:gd name="connsiteY14" fmla="*/ 995849 h 1230830"/>
                      <a:gd name="connsiteX15" fmla="*/ 684256 w 4341766"/>
                      <a:gd name="connsiteY15" fmla="*/ 1059349 h 1230830"/>
                      <a:gd name="connsiteX16" fmla="*/ 169906 w 4341766"/>
                      <a:gd name="connsiteY16" fmla="*/ 1148249 h 1230830"/>
                      <a:gd name="connsiteX17" fmla="*/ 17506 w 4341766"/>
                      <a:gd name="connsiteY17" fmla="*/ 1192699 h 1230830"/>
                      <a:gd name="connsiteX18" fmla="*/ 11156 w 4341766"/>
                      <a:gd name="connsiteY18" fmla="*/ 17949 h 1230830"/>
                      <a:gd name="connsiteX19" fmla="*/ 182606 w 4341766"/>
                      <a:gd name="connsiteY19" fmla="*/ 17949 h 1230830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84356 w 4341766"/>
                      <a:gd name="connsiteY2" fmla="*/ 4655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081256 w 4341766"/>
                      <a:gd name="connsiteY3" fmla="*/ 5226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40156 w 4341766"/>
                      <a:gd name="connsiteY5" fmla="*/ 33217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766"/>
                      <a:gd name="connsiteY0" fmla="*/ 14672 h 1227553"/>
                      <a:gd name="connsiteX1" fmla="*/ 836656 w 4341766"/>
                      <a:gd name="connsiteY1" fmla="*/ 230572 h 1227553"/>
                      <a:gd name="connsiteX2" fmla="*/ 1478006 w 4341766"/>
                      <a:gd name="connsiteY2" fmla="*/ 402022 h 1227553"/>
                      <a:gd name="connsiteX3" fmla="*/ 2132056 w 4341766"/>
                      <a:gd name="connsiteY3" fmla="*/ 548072 h 1227553"/>
                      <a:gd name="connsiteX4" fmla="*/ 2792456 w 4341766"/>
                      <a:gd name="connsiteY4" fmla="*/ 421072 h 1227553"/>
                      <a:gd name="connsiteX5" fmla="*/ 3459206 w 4341766"/>
                      <a:gd name="connsiteY5" fmla="*/ 211522 h 1227553"/>
                      <a:gd name="connsiteX6" fmla="*/ 4138656 w 4341766"/>
                      <a:gd name="connsiteY6" fmla="*/ 65472 h 1227553"/>
                      <a:gd name="connsiteX7" fmla="*/ 4297406 w 4341766"/>
                      <a:gd name="connsiteY7" fmla="*/ 103572 h 1227553"/>
                      <a:gd name="connsiteX8" fmla="*/ 4335506 w 4341766"/>
                      <a:gd name="connsiteY8" fmla="*/ 1113222 h 1227553"/>
                      <a:gd name="connsiteX9" fmla="*/ 4189456 w 4341766"/>
                      <a:gd name="connsiteY9" fmla="*/ 1183072 h 1227553"/>
                      <a:gd name="connsiteX10" fmla="*/ 3433806 w 4341766"/>
                      <a:gd name="connsiteY10" fmla="*/ 922722 h 1227553"/>
                      <a:gd name="connsiteX11" fmla="*/ 2633706 w 4341766"/>
                      <a:gd name="connsiteY11" fmla="*/ 738572 h 1227553"/>
                      <a:gd name="connsiteX12" fmla="*/ 2093956 w 4341766"/>
                      <a:gd name="connsiteY12" fmla="*/ 668722 h 1227553"/>
                      <a:gd name="connsiteX13" fmla="*/ 1592327 w 4341766"/>
                      <a:gd name="connsiteY13" fmla="*/ 723866 h 1227553"/>
                      <a:gd name="connsiteX14" fmla="*/ 1281156 w 4341766"/>
                      <a:gd name="connsiteY14" fmla="*/ 992572 h 1227553"/>
                      <a:gd name="connsiteX15" fmla="*/ 684256 w 4341766"/>
                      <a:gd name="connsiteY15" fmla="*/ 1056072 h 1227553"/>
                      <a:gd name="connsiteX16" fmla="*/ 169906 w 4341766"/>
                      <a:gd name="connsiteY16" fmla="*/ 1144972 h 1227553"/>
                      <a:gd name="connsiteX17" fmla="*/ 17506 w 4341766"/>
                      <a:gd name="connsiteY17" fmla="*/ 1189422 h 1227553"/>
                      <a:gd name="connsiteX18" fmla="*/ 11156 w 4341766"/>
                      <a:gd name="connsiteY18" fmla="*/ 14672 h 1227553"/>
                      <a:gd name="connsiteX19" fmla="*/ 182606 w 4341766"/>
                      <a:gd name="connsiteY19" fmla="*/ 14672 h 1227553"/>
                      <a:gd name="connsiteX0" fmla="*/ 182606 w 4341127"/>
                      <a:gd name="connsiteY0" fmla="*/ 31032 h 1243913"/>
                      <a:gd name="connsiteX1" fmla="*/ 836656 w 4341127"/>
                      <a:gd name="connsiteY1" fmla="*/ 246932 h 1243913"/>
                      <a:gd name="connsiteX2" fmla="*/ 1478006 w 4341127"/>
                      <a:gd name="connsiteY2" fmla="*/ 418382 h 1243913"/>
                      <a:gd name="connsiteX3" fmla="*/ 2132056 w 4341127"/>
                      <a:gd name="connsiteY3" fmla="*/ 564432 h 1243913"/>
                      <a:gd name="connsiteX4" fmla="*/ 2792456 w 4341127"/>
                      <a:gd name="connsiteY4" fmla="*/ 437432 h 1243913"/>
                      <a:gd name="connsiteX5" fmla="*/ 3459206 w 4341127"/>
                      <a:gd name="connsiteY5" fmla="*/ 227882 h 1243913"/>
                      <a:gd name="connsiteX6" fmla="*/ 4170406 w 4341127"/>
                      <a:gd name="connsiteY6" fmla="*/ 31032 h 1243913"/>
                      <a:gd name="connsiteX7" fmla="*/ 4297406 w 4341127"/>
                      <a:gd name="connsiteY7" fmla="*/ 119932 h 1243913"/>
                      <a:gd name="connsiteX8" fmla="*/ 4335506 w 4341127"/>
                      <a:gd name="connsiteY8" fmla="*/ 1129582 h 1243913"/>
                      <a:gd name="connsiteX9" fmla="*/ 4189456 w 4341127"/>
                      <a:gd name="connsiteY9" fmla="*/ 1199432 h 1243913"/>
                      <a:gd name="connsiteX10" fmla="*/ 3433806 w 4341127"/>
                      <a:gd name="connsiteY10" fmla="*/ 939082 h 1243913"/>
                      <a:gd name="connsiteX11" fmla="*/ 2633706 w 4341127"/>
                      <a:gd name="connsiteY11" fmla="*/ 754932 h 1243913"/>
                      <a:gd name="connsiteX12" fmla="*/ 2093956 w 4341127"/>
                      <a:gd name="connsiteY12" fmla="*/ 685082 h 1243913"/>
                      <a:gd name="connsiteX13" fmla="*/ 1592327 w 4341127"/>
                      <a:gd name="connsiteY13" fmla="*/ 740226 h 1243913"/>
                      <a:gd name="connsiteX14" fmla="*/ 1281156 w 4341127"/>
                      <a:gd name="connsiteY14" fmla="*/ 1008932 h 1243913"/>
                      <a:gd name="connsiteX15" fmla="*/ 684256 w 4341127"/>
                      <a:gd name="connsiteY15" fmla="*/ 1072432 h 1243913"/>
                      <a:gd name="connsiteX16" fmla="*/ 169906 w 4341127"/>
                      <a:gd name="connsiteY16" fmla="*/ 1161332 h 1243913"/>
                      <a:gd name="connsiteX17" fmla="*/ 17506 w 4341127"/>
                      <a:gd name="connsiteY17" fmla="*/ 1205782 h 1243913"/>
                      <a:gd name="connsiteX18" fmla="*/ 11156 w 4341127"/>
                      <a:gd name="connsiteY18" fmla="*/ 31032 h 1243913"/>
                      <a:gd name="connsiteX19" fmla="*/ 182606 w 4341127"/>
                      <a:gd name="connsiteY19" fmla="*/ 31032 h 1243913"/>
                      <a:gd name="connsiteX0" fmla="*/ 182606 w 4341551"/>
                      <a:gd name="connsiteY0" fmla="*/ 31032 h 1258824"/>
                      <a:gd name="connsiteX1" fmla="*/ 836656 w 4341551"/>
                      <a:gd name="connsiteY1" fmla="*/ 246932 h 1258824"/>
                      <a:gd name="connsiteX2" fmla="*/ 1478006 w 4341551"/>
                      <a:gd name="connsiteY2" fmla="*/ 418382 h 1258824"/>
                      <a:gd name="connsiteX3" fmla="*/ 2132056 w 4341551"/>
                      <a:gd name="connsiteY3" fmla="*/ 564432 h 1258824"/>
                      <a:gd name="connsiteX4" fmla="*/ 2792456 w 4341551"/>
                      <a:gd name="connsiteY4" fmla="*/ 437432 h 1258824"/>
                      <a:gd name="connsiteX5" fmla="*/ 3459206 w 4341551"/>
                      <a:gd name="connsiteY5" fmla="*/ 227882 h 1258824"/>
                      <a:gd name="connsiteX6" fmla="*/ 4170406 w 4341551"/>
                      <a:gd name="connsiteY6" fmla="*/ 31032 h 1258824"/>
                      <a:gd name="connsiteX7" fmla="*/ 4297406 w 4341551"/>
                      <a:gd name="connsiteY7" fmla="*/ 119932 h 1258824"/>
                      <a:gd name="connsiteX8" fmla="*/ 4335506 w 4341551"/>
                      <a:gd name="connsiteY8" fmla="*/ 1129582 h 1258824"/>
                      <a:gd name="connsiteX9" fmla="*/ 4183106 w 4341551"/>
                      <a:gd name="connsiteY9" fmla="*/ 1224832 h 1258824"/>
                      <a:gd name="connsiteX10" fmla="*/ 3433806 w 4341551"/>
                      <a:gd name="connsiteY10" fmla="*/ 939082 h 1258824"/>
                      <a:gd name="connsiteX11" fmla="*/ 2633706 w 4341551"/>
                      <a:gd name="connsiteY11" fmla="*/ 754932 h 1258824"/>
                      <a:gd name="connsiteX12" fmla="*/ 2093956 w 4341551"/>
                      <a:gd name="connsiteY12" fmla="*/ 685082 h 1258824"/>
                      <a:gd name="connsiteX13" fmla="*/ 1592327 w 4341551"/>
                      <a:gd name="connsiteY13" fmla="*/ 740226 h 1258824"/>
                      <a:gd name="connsiteX14" fmla="*/ 1281156 w 4341551"/>
                      <a:gd name="connsiteY14" fmla="*/ 1008932 h 1258824"/>
                      <a:gd name="connsiteX15" fmla="*/ 684256 w 4341551"/>
                      <a:gd name="connsiteY15" fmla="*/ 1072432 h 1258824"/>
                      <a:gd name="connsiteX16" fmla="*/ 169906 w 4341551"/>
                      <a:gd name="connsiteY16" fmla="*/ 1161332 h 1258824"/>
                      <a:gd name="connsiteX17" fmla="*/ 17506 w 4341551"/>
                      <a:gd name="connsiteY17" fmla="*/ 1205782 h 1258824"/>
                      <a:gd name="connsiteX18" fmla="*/ 11156 w 4341551"/>
                      <a:gd name="connsiteY18" fmla="*/ 31032 h 1258824"/>
                      <a:gd name="connsiteX19" fmla="*/ 182606 w 4341551"/>
                      <a:gd name="connsiteY19" fmla="*/ 31032 h 125882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633706 w 4341551"/>
                      <a:gd name="connsiteY11" fmla="*/ 75493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093956 w 4341551"/>
                      <a:gd name="connsiteY12" fmla="*/ 6850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57456 w 4341551"/>
                      <a:gd name="connsiteY12" fmla="*/ 6660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4063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2056 w 4341551"/>
                      <a:gd name="connsiteY3" fmla="*/ 5644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2327 w 4341551"/>
                      <a:gd name="connsiteY13" fmla="*/ 7402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281156 w 4341551"/>
                      <a:gd name="connsiteY14" fmla="*/ 10089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98677 w 4341551"/>
                      <a:gd name="connsiteY13" fmla="*/ 79102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84256 w 4341551"/>
                      <a:gd name="connsiteY15" fmla="*/ 107243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9906 w 4341551"/>
                      <a:gd name="connsiteY16" fmla="*/ 11613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3743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836656 w 4341551"/>
                      <a:gd name="connsiteY1" fmla="*/ 24693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1147806 w 4341551"/>
                      <a:gd name="connsiteY14" fmla="*/ 920032 h 1253294"/>
                      <a:gd name="connsiteX15" fmla="*/ 677906 w 4341551"/>
                      <a:gd name="connsiteY15" fmla="*/ 1053382 h 1253294"/>
                      <a:gd name="connsiteX16" fmla="*/ 163556 w 4341551"/>
                      <a:gd name="connsiteY16" fmla="*/ 1199432 h 1253294"/>
                      <a:gd name="connsiteX17" fmla="*/ 17506 w 4341551"/>
                      <a:gd name="connsiteY17" fmla="*/ 1205782 h 1253294"/>
                      <a:gd name="connsiteX18" fmla="*/ 11156 w 4341551"/>
                      <a:gd name="connsiteY18" fmla="*/ 31032 h 1253294"/>
                      <a:gd name="connsiteX19" fmla="*/ 182606 w 4341551"/>
                      <a:gd name="connsiteY19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528827 w 4341551"/>
                      <a:gd name="connsiteY13" fmla="*/ 7973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677906 w 4341551"/>
                      <a:gd name="connsiteY14" fmla="*/ 10533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341551"/>
                      <a:gd name="connsiteY0" fmla="*/ 31032 h 1253294"/>
                      <a:gd name="connsiteX1" fmla="*/ 785856 w 4341551"/>
                      <a:gd name="connsiteY1" fmla="*/ 215182 h 1253294"/>
                      <a:gd name="connsiteX2" fmla="*/ 1478006 w 4341551"/>
                      <a:gd name="connsiteY2" fmla="*/ 418382 h 1253294"/>
                      <a:gd name="connsiteX3" fmla="*/ 2138406 w 4341551"/>
                      <a:gd name="connsiteY3" fmla="*/ 577132 h 1253294"/>
                      <a:gd name="connsiteX4" fmla="*/ 2792456 w 4341551"/>
                      <a:gd name="connsiteY4" fmla="*/ 437432 h 1253294"/>
                      <a:gd name="connsiteX5" fmla="*/ 3459206 w 4341551"/>
                      <a:gd name="connsiteY5" fmla="*/ 227882 h 1253294"/>
                      <a:gd name="connsiteX6" fmla="*/ 4170406 w 4341551"/>
                      <a:gd name="connsiteY6" fmla="*/ 31032 h 1253294"/>
                      <a:gd name="connsiteX7" fmla="*/ 4297406 w 4341551"/>
                      <a:gd name="connsiteY7" fmla="*/ 119932 h 1253294"/>
                      <a:gd name="connsiteX8" fmla="*/ 4335506 w 4341551"/>
                      <a:gd name="connsiteY8" fmla="*/ 1129582 h 1253294"/>
                      <a:gd name="connsiteX9" fmla="*/ 4183106 w 4341551"/>
                      <a:gd name="connsiteY9" fmla="*/ 1224832 h 1253294"/>
                      <a:gd name="connsiteX10" fmla="*/ 3484606 w 4341551"/>
                      <a:gd name="connsiteY10" fmla="*/ 1021632 h 1253294"/>
                      <a:gd name="connsiteX11" fmla="*/ 2798806 w 4341551"/>
                      <a:gd name="connsiteY11" fmla="*/ 812082 h 1253294"/>
                      <a:gd name="connsiteX12" fmla="*/ 2138406 w 4341551"/>
                      <a:gd name="connsiteY12" fmla="*/ 659682 h 1253294"/>
                      <a:gd name="connsiteX13" fmla="*/ 1471677 w 4341551"/>
                      <a:gd name="connsiteY13" fmla="*/ 810076 h 1253294"/>
                      <a:gd name="connsiteX14" fmla="*/ 811256 w 4341551"/>
                      <a:gd name="connsiteY14" fmla="*/ 1015282 h 1253294"/>
                      <a:gd name="connsiteX15" fmla="*/ 163556 w 4341551"/>
                      <a:gd name="connsiteY15" fmla="*/ 1199432 h 1253294"/>
                      <a:gd name="connsiteX16" fmla="*/ 17506 w 4341551"/>
                      <a:gd name="connsiteY16" fmla="*/ 1205782 h 1253294"/>
                      <a:gd name="connsiteX17" fmla="*/ 11156 w 4341551"/>
                      <a:gd name="connsiteY17" fmla="*/ 31032 h 1253294"/>
                      <a:gd name="connsiteX18" fmla="*/ 182606 w 4341551"/>
                      <a:gd name="connsiteY18" fmla="*/ 31032 h 1253294"/>
                      <a:gd name="connsiteX0" fmla="*/ 182606 w 4299489"/>
                      <a:gd name="connsiteY0" fmla="*/ 36913 h 1273906"/>
                      <a:gd name="connsiteX1" fmla="*/ 785856 w 4299489"/>
                      <a:gd name="connsiteY1" fmla="*/ 221063 h 1273906"/>
                      <a:gd name="connsiteX2" fmla="*/ 1478006 w 4299489"/>
                      <a:gd name="connsiteY2" fmla="*/ 424263 h 1273906"/>
                      <a:gd name="connsiteX3" fmla="*/ 2138406 w 4299489"/>
                      <a:gd name="connsiteY3" fmla="*/ 583013 h 1273906"/>
                      <a:gd name="connsiteX4" fmla="*/ 2792456 w 4299489"/>
                      <a:gd name="connsiteY4" fmla="*/ 443313 h 1273906"/>
                      <a:gd name="connsiteX5" fmla="*/ 3459206 w 4299489"/>
                      <a:gd name="connsiteY5" fmla="*/ 233763 h 1273906"/>
                      <a:gd name="connsiteX6" fmla="*/ 4170406 w 4299489"/>
                      <a:gd name="connsiteY6" fmla="*/ 36913 h 1273906"/>
                      <a:gd name="connsiteX7" fmla="*/ 4297406 w 4299489"/>
                      <a:gd name="connsiteY7" fmla="*/ 125813 h 1273906"/>
                      <a:gd name="connsiteX8" fmla="*/ 4183106 w 4299489"/>
                      <a:gd name="connsiteY8" fmla="*/ 1230713 h 1273906"/>
                      <a:gd name="connsiteX9" fmla="*/ 3484606 w 4299489"/>
                      <a:gd name="connsiteY9" fmla="*/ 1027513 h 1273906"/>
                      <a:gd name="connsiteX10" fmla="*/ 2798806 w 4299489"/>
                      <a:gd name="connsiteY10" fmla="*/ 817963 h 1273906"/>
                      <a:gd name="connsiteX11" fmla="*/ 2138406 w 4299489"/>
                      <a:gd name="connsiteY11" fmla="*/ 665563 h 1273906"/>
                      <a:gd name="connsiteX12" fmla="*/ 1471677 w 4299489"/>
                      <a:gd name="connsiteY12" fmla="*/ 815957 h 1273906"/>
                      <a:gd name="connsiteX13" fmla="*/ 811256 w 4299489"/>
                      <a:gd name="connsiteY13" fmla="*/ 1021163 h 1273906"/>
                      <a:gd name="connsiteX14" fmla="*/ 163556 w 4299489"/>
                      <a:gd name="connsiteY14" fmla="*/ 1205313 h 1273906"/>
                      <a:gd name="connsiteX15" fmla="*/ 17506 w 4299489"/>
                      <a:gd name="connsiteY15" fmla="*/ 1211663 h 1273906"/>
                      <a:gd name="connsiteX16" fmla="*/ 11156 w 4299489"/>
                      <a:gd name="connsiteY16" fmla="*/ 36913 h 1273906"/>
                      <a:gd name="connsiteX17" fmla="*/ 182606 w 4299489"/>
                      <a:gd name="connsiteY17" fmla="*/ 36913 h 1273906"/>
                      <a:gd name="connsiteX0" fmla="*/ 182606 w 4265007"/>
                      <a:gd name="connsiteY0" fmla="*/ 12336 h 1255122"/>
                      <a:gd name="connsiteX1" fmla="*/ 785856 w 4265007"/>
                      <a:gd name="connsiteY1" fmla="*/ 196486 h 1255122"/>
                      <a:gd name="connsiteX2" fmla="*/ 1478006 w 4265007"/>
                      <a:gd name="connsiteY2" fmla="*/ 399686 h 1255122"/>
                      <a:gd name="connsiteX3" fmla="*/ 2138406 w 4265007"/>
                      <a:gd name="connsiteY3" fmla="*/ 558436 h 1255122"/>
                      <a:gd name="connsiteX4" fmla="*/ 2792456 w 4265007"/>
                      <a:gd name="connsiteY4" fmla="*/ 418736 h 1255122"/>
                      <a:gd name="connsiteX5" fmla="*/ 3459206 w 4265007"/>
                      <a:gd name="connsiteY5" fmla="*/ 209186 h 1255122"/>
                      <a:gd name="connsiteX6" fmla="*/ 4170406 w 4265007"/>
                      <a:gd name="connsiteY6" fmla="*/ 12336 h 1255122"/>
                      <a:gd name="connsiteX7" fmla="*/ 4183106 w 4265007"/>
                      <a:gd name="connsiteY7" fmla="*/ 1206136 h 1255122"/>
                      <a:gd name="connsiteX8" fmla="*/ 3484606 w 4265007"/>
                      <a:gd name="connsiteY8" fmla="*/ 1002936 h 1255122"/>
                      <a:gd name="connsiteX9" fmla="*/ 2798806 w 4265007"/>
                      <a:gd name="connsiteY9" fmla="*/ 793386 h 1255122"/>
                      <a:gd name="connsiteX10" fmla="*/ 2138406 w 4265007"/>
                      <a:gd name="connsiteY10" fmla="*/ 640986 h 1255122"/>
                      <a:gd name="connsiteX11" fmla="*/ 1471677 w 4265007"/>
                      <a:gd name="connsiteY11" fmla="*/ 791380 h 1255122"/>
                      <a:gd name="connsiteX12" fmla="*/ 811256 w 4265007"/>
                      <a:gd name="connsiteY12" fmla="*/ 996586 h 1255122"/>
                      <a:gd name="connsiteX13" fmla="*/ 163556 w 4265007"/>
                      <a:gd name="connsiteY13" fmla="*/ 1180736 h 1255122"/>
                      <a:gd name="connsiteX14" fmla="*/ 17506 w 4265007"/>
                      <a:gd name="connsiteY14" fmla="*/ 1187086 h 1255122"/>
                      <a:gd name="connsiteX15" fmla="*/ 11156 w 4265007"/>
                      <a:gd name="connsiteY15" fmla="*/ 12336 h 1255122"/>
                      <a:gd name="connsiteX16" fmla="*/ 182606 w 4265007"/>
                      <a:gd name="connsiteY16" fmla="*/ 12336 h 1255122"/>
                      <a:gd name="connsiteX0" fmla="*/ 182606 w 4183106"/>
                      <a:gd name="connsiteY0" fmla="*/ 12336 h 1255121"/>
                      <a:gd name="connsiteX1" fmla="*/ 785856 w 4183106"/>
                      <a:gd name="connsiteY1" fmla="*/ 196486 h 1255121"/>
                      <a:gd name="connsiteX2" fmla="*/ 1478006 w 4183106"/>
                      <a:gd name="connsiteY2" fmla="*/ 399686 h 1255121"/>
                      <a:gd name="connsiteX3" fmla="*/ 2138406 w 4183106"/>
                      <a:gd name="connsiteY3" fmla="*/ 558436 h 1255121"/>
                      <a:gd name="connsiteX4" fmla="*/ 2792456 w 4183106"/>
                      <a:gd name="connsiteY4" fmla="*/ 418736 h 1255121"/>
                      <a:gd name="connsiteX5" fmla="*/ 3459206 w 4183106"/>
                      <a:gd name="connsiteY5" fmla="*/ 209186 h 1255121"/>
                      <a:gd name="connsiteX6" fmla="*/ 4170406 w 4183106"/>
                      <a:gd name="connsiteY6" fmla="*/ 12336 h 1255121"/>
                      <a:gd name="connsiteX7" fmla="*/ 4183106 w 4183106"/>
                      <a:gd name="connsiteY7" fmla="*/ 1206136 h 1255121"/>
                      <a:gd name="connsiteX8" fmla="*/ 3484606 w 4183106"/>
                      <a:gd name="connsiteY8" fmla="*/ 1002936 h 1255121"/>
                      <a:gd name="connsiteX9" fmla="*/ 2798806 w 4183106"/>
                      <a:gd name="connsiteY9" fmla="*/ 793386 h 1255121"/>
                      <a:gd name="connsiteX10" fmla="*/ 2138406 w 4183106"/>
                      <a:gd name="connsiteY10" fmla="*/ 640986 h 1255121"/>
                      <a:gd name="connsiteX11" fmla="*/ 1471677 w 4183106"/>
                      <a:gd name="connsiteY11" fmla="*/ 791380 h 1255121"/>
                      <a:gd name="connsiteX12" fmla="*/ 811256 w 4183106"/>
                      <a:gd name="connsiteY12" fmla="*/ 996586 h 1255121"/>
                      <a:gd name="connsiteX13" fmla="*/ 163556 w 4183106"/>
                      <a:gd name="connsiteY13" fmla="*/ 1180736 h 1255121"/>
                      <a:gd name="connsiteX14" fmla="*/ 17506 w 4183106"/>
                      <a:gd name="connsiteY14" fmla="*/ 1187086 h 1255121"/>
                      <a:gd name="connsiteX15" fmla="*/ 11156 w 4183106"/>
                      <a:gd name="connsiteY15" fmla="*/ 12336 h 1255121"/>
                      <a:gd name="connsiteX16" fmla="*/ 182606 w 4183106"/>
                      <a:gd name="connsiteY16" fmla="*/ 12336 h 1255121"/>
                      <a:gd name="connsiteX0" fmla="*/ 182606 w 4183106"/>
                      <a:gd name="connsiteY0" fmla="*/ 12336 h 1206135"/>
                      <a:gd name="connsiteX1" fmla="*/ 785856 w 4183106"/>
                      <a:gd name="connsiteY1" fmla="*/ 196486 h 1206135"/>
                      <a:gd name="connsiteX2" fmla="*/ 1478006 w 4183106"/>
                      <a:gd name="connsiteY2" fmla="*/ 399686 h 1206135"/>
                      <a:gd name="connsiteX3" fmla="*/ 2138406 w 4183106"/>
                      <a:gd name="connsiteY3" fmla="*/ 558436 h 1206135"/>
                      <a:gd name="connsiteX4" fmla="*/ 2792456 w 4183106"/>
                      <a:gd name="connsiteY4" fmla="*/ 418736 h 1206135"/>
                      <a:gd name="connsiteX5" fmla="*/ 3459206 w 4183106"/>
                      <a:gd name="connsiteY5" fmla="*/ 209186 h 1206135"/>
                      <a:gd name="connsiteX6" fmla="*/ 4170406 w 4183106"/>
                      <a:gd name="connsiteY6" fmla="*/ 12336 h 1206135"/>
                      <a:gd name="connsiteX7" fmla="*/ 4183106 w 4183106"/>
                      <a:gd name="connsiteY7" fmla="*/ 1206136 h 1206135"/>
                      <a:gd name="connsiteX8" fmla="*/ 3484606 w 4183106"/>
                      <a:gd name="connsiteY8" fmla="*/ 1002936 h 1206135"/>
                      <a:gd name="connsiteX9" fmla="*/ 2798806 w 4183106"/>
                      <a:gd name="connsiteY9" fmla="*/ 793386 h 1206135"/>
                      <a:gd name="connsiteX10" fmla="*/ 2138406 w 4183106"/>
                      <a:gd name="connsiteY10" fmla="*/ 640986 h 1206135"/>
                      <a:gd name="connsiteX11" fmla="*/ 1471677 w 4183106"/>
                      <a:gd name="connsiteY11" fmla="*/ 791380 h 1206135"/>
                      <a:gd name="connsiteX12" fmla="*/ 811256 w 4183106"/>
                      <a:gd name="connsiteY12" fmla="*/ 996586 h 1206135"/>
                      <a:gd name="connsiteX13" fmla="*/ 163556 w 4183106"/>
                      <a:gd name="connsiteY13" fmla="*/ 1180736 h 1206135"/>
                      <a:gd name="connsiteX14" fmla="*/ 17506 w 4183106"/>
                      <a:gd name="connsiteY14" fmla="*/ 1187086 h 1206135"/>
                      <a:gd name="connsiteX15" fmla="*/ 11156 w 4183106"/>
                      <a:gd name="connsiteY15" fmla="*/ 12336 h 1206135"/>
                      <a:gd name="connsiteX16" fmla="*/ 182606 w 4183106"/>
                      <a:gd name="connsiteY16" fmla="*/ 12336 h 1206135"/>
                      <a:gd name="connsiteX0" fmla="*/ 165101 w 4165601"/>
                      <a:gd name="connsiteY0" fmla="*/ 50789 h 1244589"/>
                      <a:gd name="connsiteX1" fmla="*/ 768351 w 4165601"/>
                      <a:gd name="connsiteY1" fmla="*/ 234939 h 1244589"/>
                      <a:gd name="connsiteX2" fmla="*/ 1460501 w 4165601"/>
                      <a:gd name="connsiteY2" fmla="*/ 438139 h 1244589"/>
                      <a:gd name="connsiteX3" fmla="*/ 2120901 w 4165601"/>
                      <a:gd name="connsiteY3" fmla="*/ 596889 h 1244589"/>
                      <a:gd name="connsiteX4" fmla="*/ 2774951 w 4165601"/>
                      <a:gd name="connsiteY4" fmla="*/ 457189 h 1244589"/>
                      <a:gd name="connsiteX5" fmla="*/ 3441701 w 4165601"/>
                      <a:gd name="connsiteY5" fmla="*/ 247639 h 1244589"/>
                      <a:gd name="connsiteX6" fmla="*/ 4152901 w 4165601"/>
                      <a:gd name="connsiteY6" fmla="*/ 50789 h 1244589"/>
                      <a:gd name="connsiteX7" fmla="*/ 4165601 w 4165601"/>
                      <a:gd name="connsiteY7" fmla="*/ 1244589 h 1244589"/>
                      <a:gd name="connsiteX8" fmla="*/ 3467101 w 4165601"/>
                      <a:gd name="connsiteY8" fmla="*/ 1041389 h 1244589"/>
                      <a:gd name="connsiteX9" fmla="*/ 2781301 w 4165601"/>
                      <a:gd name="connsiteY9" fmla="*/ 831839 h 1244589"/>
                      <a:gd name="connsiteX10" fmla="*/ 2120901 w 4165601"/>
                      <a:gd name="connsiteY10" fmla="*/ 679439 h 1244589"/>
                      <a:gd name="connsiteX11" fmla="*/ 1454172 w 4165601"/>
                      <a:gd name="connsiteY11" fmla="*/ 829833 h 1244589"/>
                      <a:gd name="connsiteX12" fmla="*/ 793751 w 4165601"/>
                      <a:gd name="connsiteY12" fmla="*/ 1035039 h 1244589"/>
                      <a:gd name="connsiteX13" fmla="*/ 146051 w 4165601"/>
                      <a:gd name="connsiteY13" fmla="*/ 1219189 h 1244589"/>
                      <a:gd name="connsiteX14" fmla="*/ 1 w 4165601"/>
                      <a:gd name="connsiteY14" fmla="*/ 1225539 h 1244589"/>
                      <a:gd name="connsiteX15" fmla="*/ 165101 w 4165601"/>
                      <a:gd name="connsiteY15" fmla="*/ 50789 h 1244589"/>
                      <a:gd name="connsiteX0" fmla="*/ 165099 w 4165599"/>
                      <a:gd name="connsiteY0" fmla="*/ 0 h 1193800"/>
                      <a:gd name="connsiteX1" fmla="*/ 768349 w 4165599"/>
                      <a:gd name="connsiteY1" fmla="*/ 184150 h 1193800"/>
                      <a:gd name="connsiteX2" fmla="*/ 1460499 w 4165599"/>
                      <a:gd name="connsiteY2" fmla="*/ 387350 h 1193800"/>
                      <a:gd name="connsiteX3" fmla="*/ 2120899 w 4165599"/>
                      <a:gd name="connsiteY3" fmla="*/ 546100 h 1193800"/>
                      <a:gd name="connsiteX4" fmla="*/ 2774949 w 4165599"/>
                      <a:gd name="connsiteY4" fmla="*/ 406400 h 1193800"/>
                      <a:gd name="connsiteX5" fmla="*/ 3441699 w 4165599"/>
                      <a:gd name="connsiteY5" fmla="*/ 196850 h 1193800"/>
                      <a:gd name="connsiteX6" fmla="*/ 4152899 w 4165599"/>
                      <a:gd name="connsiteY6" fmla="*/ 0 h 1193800"/>
                      <a:gd name="connsiteX7" fmla="*/ 4165599 w 4165599"/>
                      <a:gd name="connsiteY7" fmla="*/ 1193800 h 1193800"/>
                      <a:gd name="connsiteX8" fmla="*/ 3467099 w 4165599"/>
                      <a:gd name="connsiteY8" fmla="*/ 990600 h 1193800"/>
                      <a:gd name="connsiteX9" fmla="*/ 2781299 w 4165599"/>
                      <a:gd name="connsiteY9" fmla="*/ 781050 h 1193800"/>
                      <a:gd name="connsiteX10" fmla="*/ 2120899 w 4165599"/>
                      <a:gd name="connsiteY10" fmla="*/ 628650 h 1193800"/>
                      <a:gd name="connsiteX11" fmla="*/ 1454170 w 4165599"/>
                      <a:gd name="connsiteY11" fmla="*/ 779044 h 1193800"/>
                      <a:gd name="connsiteX12" fmla="*/ 793749 w 4165599"/>
                      <a:gd name="connsiteY12" fmla="*/ 984250 h 1193800"/>
                      <a:gd name="connsiteX13" fmla="*/ 146049 w 4165599"/>
                      <a:gd name="connsiteY13" fmla="*/ 1168400 h 1193800"/>
                      <a:gd name="connsiteX14" fmla="*/ -1 w 4165599"/>
                      <a:gd name="connsiteY14" fmla="*/ 1174750 h 1193800"/>
                      <a:gd name="connsiteX15" fmla="*/ 165099 w 4165599"/>
                      <a:gd name="connsiteY15" fmla="*/ 0 h 1193800"/>
                      <a:gd name="connsiteX0" fmla="*/ 88395 w 4088895"/>
                      <a:gd name="connsiteY0" fmla="*/ 0 h 1193800"/>
                      <a:gd name="connsiteX1" fmla="*/ 691645 w 4088895"/>
                      <a:gd name="connsiteY1" fmla="*/ 184150 h 1193800"/>
                      <a:gd name="connsiteX2" fmla="*/ 1383795 w 4088895"/>
                      <a:gd name="connsiteY2" fmla="*/ 387350 h 1193800"/>
                      <a:gd name="connsiteX3" fmla="*/ 2044195 w 4088895"/>
                      <a:gd name="connsiteY3" fmla="*/ 546100 h 1193800"/>
                      <a:gd name="connsiteX4" fmla="*/ 2698245 w 4088895"/>
                      <a:gd name="connsiteY4" fmla="*/ 406400 h 1193800"/>
                      <a:gd name="connsiteX5" fmla="*/ 3364995 w 4088895"/>
                      <a:gd name="connsiteY5" fmla="*/ 196850 h 1193800"/>
                      <a:gd name="connsiteX6" fmla="*/ 4076195 w 4088895"/>
                      <a:gd name="connsiteY6" fmla="*/ 0 h 1193800"/>
                      <a:gd name="connsiteX7" fmla="*/ 4088895 w 4088895"/>
                      <a:gd name="connsiteY7" fmla="*/ 1193800 h 1193800"/>
                      <a:gd name="connsiteX8" fmla="*/ 3390395 w 4088895"/>
                      <a:gd name="connsiteY8" fmla="*/ 990600 h 1193800"/>
                      <a:gd name="connsiteX9" fmla="*/ 2704595 w 4088895"/>
                      <a:gd name="connsiteY9" fmla="*/ 781050 h 1193800"/>
                      <a:gd name="connsiteX10" fmla="*/ 2044195 w 4088895"/>
                      <a:gd name="connsiteY10" fmla="*/ 628650 h 1193800"/>
                      <a:gd name="connsiteX11" fmla="*/ 1377466 w 4088895"/>
                      <a:gd name="connsiteY11" fmla="*/ 779044 h 1193800"/>
                      <a:gd name="connsiteX12" fmla="*/ 717045 w 4088895"/>
                      <a:gd name="connsiteY12" fmla="*/ 984250 h 1193800"/>
                      <a:gd name="connsiteX13" fmla="*/ 69345 w 4088895"/>
                      <a:gd name="connsiteY13" fmla="*/ 1168400 h 1193800"/>
                      <a:gd name="connsiteX14" fmla="*/ 88395 w 4088895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46100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46100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9 w 4019549"/>
                      <a:gd name="connsiteY10" fmla="*/ 628650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1 w 4019551"/>
                      <a:gd name="connsiteY0" fmla="*/ 0 h 1193800"/>
                      <a:gd name="connsiteX1" fmla="*/ 622301 w 4019551"/>
                      <a:gd name="connsiteY1" fmla="*/ 184150 h 1193800"/>
                      <a:gd name="connsiteX2" fmla="*/ 1314451 w 4019551"/>
                      <a:gd name="connsiteY2" fmla="*/ 387350 h 1193800"/>
                      <a:gd name="connsiteX3" fmla="*/ 1974851 w 4019551"/>
                      <a:gd name="connsiteY3" fmla="*/ 525983 h 1193800"/>
                      <a:gd name="connsiteX4" fmla="*/ 2628901 w 4019551"/>
                      <a:gd name="connsiteY4" fmla="*/ 406400 h 1193800"/>
                      <a:gd name="connsiteX5" fmla="*/ 3295651 w 4019551"/>
                      <a:gd name="connsiteY5" fmla="*/ 196850 h 1193800"/>
                      <a:gd name="connsiteX6" fmla="*/ 4006851 w 4019551"/>
                      <a:gd name="connsiteY6" fmla="*/ 0 h 1193800"/>
                      <a:gd name="connsiteX7" fmla="*/ 4019551 w 4019551"/>
                      <a:gd name="connsiteY7" fmla="*/ 1193800 h 1193800"/>
                      <a:gd name="connsiteX8" fmla="*/ 3321051 w 4019551"/>
                      <a:gd name="connsiteY8" fmla="*/ 990600 h 1193800"/>
                      <a:gd name="connsiteX9" fmla="*/ 2635251 w 4019551"/>
                      <a:gd name="connsiteY9" fmla="*/ 781050 h 1193800"/>
                      <a:gd name="connsiteX10" fmla="*/ 1974851 w 4019551"/>
                      <a:gd name="connsiteY10" fmla="*/ 628650 h 1193800"/>
                      <a:gd name="connsiteX11" fmla="*/ 1308122 w 4019551"/>
                      <a:gd name="connsiteY11" fmla="*/ 779044 h 1193800"/>
                      <a:gd name="connsiteX12" fmla="*/ 647701 w 4019551"/>
                      <a:gd name="connsiteY12" fmla="*/ 984250 h 1193800"/>
                      <a:gd name="connsiteX13" fmla="*/ 1 w 4019551"/>
                      <a:gd name="connsiteY13" fmla="*/ 1168400 h 1193800"/>
                      <a:gd name="connsiteX14" fmla="*/ 19051 w 4019551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84250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62353 w 4062853"/>
                      <a:gd name="connsiteY0" fmla="*/ 0 h 1216915"/>
                      <a:gd name="connsiteX1" fmla="*/ 665603 w 4062853"/>
                      <a:gd name="connsiteY1" fmla="*/ 184150 h 1216915"/>
                      <a:gd name="connsiteX2" fmla="*/ 1357753 w 4062853"/>
                      <a:gd name="connsiteY2" fmla="*/ 387350 h 1216915"/>
                      <a:gd name="connsiteX3" fmla="*/ 2018153 w 4062853"/>
                      <a:gd name="connsiteY3" fmla="*/ 525983 h 1216915"/>
                      <a:gd name="connsiteX4" fmla="*/ 2672203 w 4062853"/>
                      <a:gd name="connsiteY4" fmla="*/ 406400 h 1216915"/>
                      <a:gd name="connsiteX5" fmla="*/ 3338953 w 4062853"/>
                      <a:gd name="connsiteY5" fmla="*/ 196850 h 1216915"/>
                      <a:gd name="connsiteX6" fmla="*/ 4050153 w 4062853"/>
                      <a:gd name="connsiteY6" fmla="*/ 0 h 1216915"/>
                      <a:gd name="connsiteX7" fmla="*/ 4062853 w 4062853"/>
                      <a:gd name="connsiteY7" fmla="*/ 1193800 h 1216915"/>
                      <a:gd name="connsiteX8" fmla="*/ 3364353 w 4062853"/>
                      <a:gd name="connsiteY8" fmla="*/ 990600 h 1216915"/>
                      <a:gd name="connsiteX9" fmla="*/ 2678553 w 4062853"/>
                      <a:gd name="connsiteY9" fmla="*/ 781050 h 1216915"/>
                      <a:gd name="connsiteX10" fmla="*/ 2018152 w 4062853"/>
                      <a:gd name="connsiteY10" fmla="*/ 648766 h 1216915"/>
                      <a:gd name="connsiteX11" fmla="*/ 1351424 w 4062853"/>
                      <a:gd name="connsiteY11" fmla="*/ 779044 h 1216915"/>
                      <a:gd name="connsiteX12" fmla="*/ 691003 w 4062853"/>
                      <a:gd name="connsiteY12" fmla="*/ 974194 h 1216915"/>
                      <a:gd name="connsiteX13" fmla="*/ 43303 w 4062853"/>
                      <a:gd name="connsiteY13" fmla="*/ 1168400 h 1216915"/>
                      <a:gd name="connsiteX14" fmla="*/ 62353 w 4062853"/>
                      <a:gd name="connsiteY14" fmla="*/ 0 h 1216915"/>
                      <a:gd name="connsiteX0" fmla="*/ 62353 w 4062853"/>
                      <a:gd name="connsiteY0" fmla="*/ 0 h 1193800"/>
                      <a:gd name="connsiteX1" fmla="*/ 665603 w 4062853"/>
                      <a:gd name="connsiteY1" fmla="*/ 184150 h 1193800"/>
                      <a:gd name="connsiteX2" fmla="*/ 1357753 w 4062853"/>
                      <a:gd name="connsiteY2" fmla="*/ 387350 h 1193800"/>
                      <a:gd name="connsiteX3" fmla="*/ 2018153 w 4062853"/>
                      <a:gd name="connsiteY3" fmla="*/ 525983 h 1193800"/>
                      <a:gd name="connsiteX4" fmla="*/ 2672203 w 4062853"/>
                      <a:gd name="connsiteY4" fmla="*/ 406400 h 1193800"/>
                      <a:gd name="connsiteX5" fmla="*/ 3338953 w 4062853"/>
                      <a:gd name="connsiteY5" fmla="*/ 196850 h 1193800"/>
                      <a:gd name="connsiteX6" fmla="*/ 4050153 w 4062853"/>
                      <a:gd name="connsiteY6" fmla="*/ 0 h 1193800"/>
                      <a:gd name="connsiteX7" fmla="*/ 4062853 w 4062853"/>
                      <a:gd name="connsiteY7" fmla="*/ 1193800 h 1193800"/>
                      <a:gd name="connsiteX8" fmla="*/ 3364353 w 4062853"/>
                      <a:gd name="connsiteY8" fmla="*/ 990600 h 1193800"/>
                      <a:gd name="connsiteX9" fmla="*/ 2678553 w 4062853"/>
                      <a:gd name="connsiteY9" fmla="*/ 781050 h 1193800"/>
                      <a:gd name="connsiteX10" fmla="*/ 2018152 w 4062853"/>
                      <a:gd name="connsiteY10" fmla="*/ 648766 h 1193800"/>
                      <a:gd name="connsiteX11" fmla="*/ 1351424 w 4062853"/>
                      <a:gd name="connsiteY11" fmla="*/ 779044 h 1193800"/>
                      <a:gd name="connsiteX12" fmla="*/ 691003 w 4062853"/>
                      <a:gd name="connsiteY12" fmla="*/ 974194 h 1193800"/>
                      <a:gd name="connsiteX13" fmla="*/ 43303 w 4062853"/>
                      <a:gd name="connsiteY13" fmla="*/ 1168400 h 1193800"/>
                      <a:gd name="connsiteX14" fmla="*/ 62353 w 4062853"/>
                      <a:gd name="connsiteY14" fmla="*/ 0 h 1193800"/>
                      <a:gd name="connsiteX0" fmla="*/ 19049 w 4019549"/>
                      <a:gd name="connsiteY0" fmla="*/ 0 h 1193800"/>
                      <a:gd name="connsiteX1" fmla="*/ 622299 w 4019549"/>
                      <a:gd name="connsiteY1" fmla="*/ 184150 h 1193800"/>
                      <a:gd name="connsiteX2" fmla="*/ 1314449 w 4019549"/>
                      <a:gd name="connsiteY2" fmla="*/ 387350 h 1193800"/>
                      <a:gd name="connsiteX3" fmla="*/ 1974849 w 4019549"/>
                      <a:gd name="connsiteY3" fmla="*/ 525983 h 1193800"/>
                      <a:gd name="connsiteX4" fmla="*/ 2628899 w 4019549"/>
                      <a:gd name="connsiteY4" fmla="*/ 406400 h 1193800"/>
                      <a:gd name="connsiteX5" fmla="*/ 3295649 w 4019549"/>
                      <a:gd name="connsiteY5" fmla="*/ 196850 h 1193800"/>
                      <a:gd name="connsiteX6" fmla="*/ 4006849 w 4019549"/>
                      <a:gd name="connsiteY6" fmla="*/ 0 h 1193800"/>
                      <a:gd name="connsiteX7" fmla="*/ 4019549 w 4019549"/>
                      <a:gd name="connsiteY7" fmla="*/ 1193800 h 1193800"/>
                      <a:gd name="connsiteX8" fmla="*/ 3321049 w 4019549"/>
                      <a:gd name="connsiteY8" fmla="*/ 990600 h 1193800"/>
                      <a:gd name="connsiteX9" fmla="*/ 2635249 w 4019549"/>
                      <a:gd name="connsiteY9" fmla="*/ 781050 h 1193800"/>
                      <a:gd name="connsiteX10" fmla="*/ 1974848 w 4019549"/>
                      <a:gd name="connsiteY10" fmla="*/ 648766 h 1193800"/>
                      <a:gd name="connsiteX11" fmla="*/ 1308120 w 4019549"/>
                      <a:gd name="connsiteY11" fmla="*/ 779044 h 1193800"/>
                      <a:gd name="connsiteX12" fmla="*/ 647699 w 4019549"/>
                      <a:gd name="connsiteY12" fmla="*/ 974194 h 1193800"/>
                      <a:gd name="connsiteX13" fmla="*/ -1 w 4019549"/>
                      <a:gd name="connsiteY13" fmla="*/ 1168400 h 1193800"/>
                      <a:gd name="connsiteX14" fmla="*/ 19049 w 4019549"/>
                      <a:gd name="connsiteY14" fmla="*/ 0 h 1193800"/>
                      <a:gd name="connsiteX0" fmla="*/ 19050 w 4019550"/>
                      <a:gd name="connsiteY0" fmla="*/ 0 h 1193800"/>
                      <a:gd name="connsiteX1" fmla="*/ 622300 w 4019550"/>
                      <a:gd name="connsiteY1" fmla="*/ 184150 h 1193800"/>
                      <a:gd name="connsiteX2" fmla="*/ 1314450 w 4019550"/>
                      <a:gd name="connsiteY2" fmla="*/ 387350 h 1193800"/>
                      <a:gd name="connsiteX3" fmla="*/ 2031525 w 4019550"/>
                      <a:gd name="connsiteY3" fmla="*/ 288947 h 1193800"/>
                      <a:gd name="connsiteX4" fmla="*/ 2628900 w 4019550"/>
                      <a:gd name="connsiteY4" fmla="*/ 406400 h 1193800"/>
                      <a:gd name="connsiteX5" fmla="*/ 3295650 w 4019550"/>
                      <a:gd name="connsiteY5" fmla="*/ 196850 h 1193800"/>
                      <a:gd name="connsiteX6" fmla="*/ 4006850 w 4019550"/>
                      <a:gd name="connsiteY6" fmla="*/ 0 h 1193800"/>
                      <a:gd name="connsiteX7" fmla="*/ 4019550 w 4019550"/>
                      <a:gd name="connsiteY7" fmla="*/ 1193800 h 1193800"/>
                      <a:gd name="connsiteX8" fmla="*/ 3321050 w 4019550"/>
                      <a:gd name="connsiteY8" fmla="*/ 990600 h 1193800"/>
                      <a:gd name="connsiteX9" fmla="*/ 2635250 w 4019550"/>
                      <a:gd name="connsiteY9" fmla="*/ 781050 h 1193800"/>
                      <a:gd name="connsiteX10" fmla="*/ 1974849 w 4019550"/>
                      <a:gd name="connsiteY10" fmla="*/ 648766 h 1193800"/>
                      <a:gd name="connsiteX11" fmla="*/ 1308121 w 4019550"/>
                      <a:gd name="connsiteY11" fmla="*/ 779044 h 1193800"/>
                      <a:gd name="connsiteX12" fmla="*/ 647700 w 4019550"/>
                      <a:gd name="connsiteY12" fmla="*/ 974194 h 1193800"/>
                      <a:gd name="connsiteX13" fmla="*/ 0 w 4019550"/>
                      <a:gd name="connsiteY13" fmla="*/ 1168400 h 1193800"/>
                      <a:gd name="connsiteX14" fmla="*/ 19050 w 4019550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295650 w 4019929"/>
                      <a:gd name="connsiteY5" fmla="*/ 196850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28900 w 4019929"/>
                      <a:gd name="connsiteY4" fmla="*/ 406400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14450 w 4019929"/>
                      <a:gd name="connsiteY2" fmla="*/ 387350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22300 w 4019929"/>
                      <a:gd name="connsiteY1" fmla="*/ 184150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9050 w 4019929"/>
                      <a:gd name="connsiteY0" fmla="*/ 0 h 1193800"/>
                      <a:gd name="connsiteX1" fmla="*/ 617941 w 4019929"/>
                      <a:gd name="connsiteY1" fmla="*/ 123813 h 1193800"/>
                      <a:gd name="connsiteX2" fmla="*/ 1366765 w 4019929"/>
                      <a:gd name="connsiteY2" fmla="*/ 245128 h 1193800"/>
                      <a:gd name="connsiteX3" fmla="*/ 2031525 w 4019929"/>
                      <a:gd name="connsiteY3" fmla="*/ 288947 h 1193800"/>
                      <a:gd name="connsiteX4" fmla="*/ 2646339 w 4019929"/>
                      <a:gd name="connsiteY4" fmla="*/ 251249 h 1193800"/>
                      <a:gd name="connsiteX5" fmla="*/ 3443877 w 4019929"/>
                      <a:gd name="connsiteY5" fmla="*/ 114965 h 1193800"/>
                      <a:gd name="connsiteX6" fmla="*/ 4019929 w 4019929"/>
                      <a:gd name="connsiteY6" fmla="*/ 0 h 1193800"/>
                      <a:gd name="connsiteX7" fmla="*/ 4019550 w 4019929"/>
                      <a:gd name="connsiteY7" fmla="*/ 1193800 h 1193800"/>
                      <a:gd name="connsiteX8" fmla="*/ 3321050 w 4019929"/>
                      <a:gd name="connsiteY8" fmla="*/ 990600 h 1193800"/>
                      <a:gd name="connsiteX9" fmla="*/ 2635250 w 4019929"/>
                      <a:gd name="connsiteY9" fmla="*/ 781050 h 1193800"/>
                      <a:gd name="connsiteX10" fmla="*/ 1974849 w 4019929"/>
                      <a:gd name="connsiteY10" fmla="*/ 648766 h 1193800"/>
                      <a:gd name="connsiteX11" fmla="*/ 1308121 w 4019929"/>
                      <a:gd name="connsiteY11" fmla="*/ 779044 h 1193800"/>
                      <a:gd name="connsiteX12" fmla="*/ 647700 w 4019929"/>
                      <a:gd name="connsiteY12" fmla="*/ 974194 h 1193800"/>
                      <a:gd name="connsiteX13" fmla="*/ 0 w 4019929"/>
                      <a:gd name="connsiteY13" fmla="*/ 1168400 h 1193800"/>
                      <a:gd name="connsiteX14" fmla="*/ 19050 w 4019929"/>
                      <a:gd name="connsiteY14" fmla="*/ 0 h 119380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1974849 w 4019929"/>
                      <a:gd name="connsiteY10" fmla="*/ 653076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35250 w 4019929"/>
                      <a:gd name="connsiteY9" fmla="*/ 78536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21050 w 4019929"/>
                      <a:gd name="connsiteY8" fmla="*/ 994910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08121 w 4019929"/>
                      <a:gd name="connsiteY11" fmla="*/ 78335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47700 w 4019929"/>
                      <a:gd name="connsiteY12" fmla="*/ 978504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0331 w 4019929"/>
                      <a:gd name="connsiteY0" fmla="*/ 0 h 1198110"/>
                      <a:gd name="connsiteX1" fmla="*/ 617941 w 4019929"/>
                      <a:gd name="connsiteY1" fmla="*/ 128123 h 1198110"/>
                      <a:gd name="connsiteX2" fmla="*/ 1366765 w 4019929"/>
                      <a:gd name="connsiteY2" fmla="*/ 249438 h 1198110"/>
                      <a:gd name="connsiteX3" fmla="*/ 2031525 w 4019929"/>
                      <a:gd name="connsiteY3" fmla="*/ 293257 h 1198110"/>
                      <a:gd name="connsiteX4" fmla="*/ 2646339 w 4019929"/>
                      <a:gd name="connsiteY4" fmla="*/ 255559 h 1198110"/>
                      <a:gd name="connsiteX5" fmla="*/ 3443877 w 4019929"/>
                      <a:gd name="connsiteY5" fmla="*/ 119275 h 1198110"/>
                      <a:gd name="connsiteX6" fmla="*/ 4019929 w 4019929"/>
                      <a:gd name="connsiteY6" fmla="*/ 4310 h 1198110"/>
                      <a:gd name="connsiteX7" fmla="*/ 4019550 w 4019929"/>
                      <a:gd name="connsiteY7" fmla="*/ 1198110 h 1198110"/>
                      <a:gd name="connsiteX8" fmla="*/ 3355927 w 4019929"/>
                      <a:gd name="connsiteY8" fmla="*/ 1063866 h 1198110"/>
                      <a:gd name="connsiteX9" fmla="*/ 2683206 w 4019929"/>
                      <a:gd name="connsiteY9" fmla="*/ 953440 h 1198110"/>
                      <a:gd name="connsiteX10" fmla="*/ 2027164 w 4019929"/>
                      <a:gd name="connsiteY10" fmla="*/ 894422 h 1198110"/>
                      <a:gd name="connsiteX11" fmla="*/ 1342998 w 4019929"/>
                      <a:gd name="connsiteY11" fmla="*/ 947124 h 1198110"/>
                      <a:gd name="connsiteX12" fmla="*/ 625902 w 4019929"/>
                      <a:gd name="connsiteY12" fmla="*/ 1081938 h 1198110"/>
                      <a:gd name="connsiteX13" fmla="*/ 0 w 4019929"/>
                      <a:gd name="connsiteY13" fmla="*/ 1172710 h 1198110"/>
                      <a:gd name="connsiteX14" fmla="*/ 10331 w 4019929"/>
                      <a:gd name="connsiteY14" fmla="*/ 0 h 1198110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17183 w 4011210"/>
                      <a:gd name="connsiteY12" fmla="*/ 1081938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8445 w 4011210"/>
                      <a:gd name="connsiteY10" fmla="*/ 894422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4487 w 4011210"/>
                      <a:gd name="connsiteY9" fmla="*/ 953440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1210"/>
                      <a:gd name="connsiteY0" fmla="*/ 0 h 1202879"/>
                      <a:gd name="connsiteX1" fmla="*/ 609222 w 4011210"/>
                      <a:gd name="connsiteY1" fmla="*/ 128123 h 1202879"/>
                      <a:gd name="connsiteX2" fmla="*/ 1358046 w 4011210"/>
                      <a:gd name="connsiteY2" fmla="*/ 249438 h 1202879"/>
                      <a:gd name="connsiteX3" fmla="*/ 2022806 w 4011210"/>
                      <a:gd name="connsiteY3" fmla="*/ 293257 h 1202879"/>
                      <a:gd name="connsiteX4" fmla="*/ 2637620 w 4011210"/>
                      <a:gd name="connsiteY4" fmla="*/ 255559 h 1202879"/>
                      <a:gd name="connsiteX5" fmla="*/ 3435158 w 4011210"/>
                      <a:gd name="connsiteY5" fmla="*/ 119275 h 1202879"/>
                      <a:gd name="connsiteX6" fmla="*/ 4011210 w 4011210"/>
                      <a:gd name="connsiteY6" fmla="*/ 4310 h 1202879"/>
                      <a:gd name="connsiteX7" fmla="*/ 4010831 w 4011210"/>
                      <a:gd name="connsiteY7" fmla="*/ 1198110 h 1202879"/>
                      <a:gd name="connsiteX8" fmla="*/ 3347208 w 4011210"/>
                      <a:gd name="connsiteY8" fmla="*/ 1063866 h 1202879"/>
                      <a:gd name="connsiteX9" fmla="*/ 2677394 w 4011210"/>
                      <a:gd name="connsiteY9" fmla="*/ 950567 h 1202879"/>
                      <a:gd name="connsiteX10" fmla="*/ 2014085 w 4011210"/>
                      <a:gd name="connsiteY10" fmla="*/ 903041 h 1202879"/>
                      <a:gd name="connsiteX11" fmla="*/ 1334279 w 4011210"/>
                      <a:gd name="connsiteY11" fmla="*/ 947124 h 1202879"/>
                      <a:gd name="connsiteX12" fmla="*/ 621543 w 4011210"/>
                      <a:gd name="connsiteY12" fmla="*/ 1069009 h 1202879"/>
                      <a:gd name="connsiteX13" fmla="*/ 0 w 4011210"/>
                      <a:gd name="connsiteY13" fmla="*/ 1202879 h 1202879"/>
                      <a:gd name="connsiteX14" fmla="*/ 1612 w 4011210"/>
                      <a:gd name="connsiteY14" fmla="*/ 0 h 1202879"/>
                      <a:gd name="connsiteX0" fmla="*/ 1612 w 4014116"/>
                      <a:gd name="connsiteY0" fmla="*/ 4309 h 1207188"/>
                      <a:gd name="connsiteX1" fmla="*/ 609222 w 4014116"/>
                      <a:gd name="connsiteY1" fmla="*/ 132432 h 1207188"/>
                      <a:gd name="connsiteX2" fmla="*/ 1358046 w 4014116"/>
                      <a:gd name="connsiteY2" fmla="*/ 253747 h 1207188"/>
                      <a:gd name="connsiteX3" fmla="*/ 2022806 w 4014116"/>
                      <a:gd name="connsiteY3" fmla="*/ 297566 h 1207188"/>
                      <a:gd name="connsiteX4" fmla="*/ 2637620 w 4014116"/>
                      <a:gd name="connsiteY4" fmla="*/ 259868 h 1207188"/>
                      <a:gd name="connsiteX5" fmla="*/ 3435158 w 4014116"/>
                      <a:gd name="connsiteY5" fmla="*/ 123584 h 1207188"/>
                      <a:gd name="connsiteX6" fmla="*/ 4014116 w 4014116"/>
                      <a:gd name="connsiteY6" fmla="*/ 0 h 1207188"/>
                      <a:gd name="connsiteX7" fmla="*/ 4010831 w 4014116"/>
                      <a:gd name="connsiteY7" fmla="*/ 1202419 h 1207188"/>
                      <a:gd name="connsiteX8" fmla="*/ 3347208 w 4014116"/>
                      <a:gd name="connsiteY8" fmla="*/ 1068175 h 1207188"/>
                      <a:gd name="connsiteX9" fmla="*/ 2677394 w 4014116"/>
                      <a:gd name="connsiteY9" fmla="*/ 954876 h 1207188"/>
                      <a:gd name="connsiteX10" fmla="*/ 2014085 w 4014116"/>
                      <a:gd name="connsiteY10" fmla="*/ 907350 h 1207188"/>
                      <a:gd name="connsiteX11" fmla="*/ 1334279 w 4014116"/>
                      <a:gd name="connsiteY11" fmla="*/ 951433 h 1207188"/>
                      <a:gd name="connsiteX12" fmla="*/ 621543 w 4014116"/>
                      <a:gd name="connsiteY12" fmla="*/ 1073318 h 1207188"/>
                      <a:gd name="connsiteX13" fmla="*/ 0 w 4014116"/>
                      <a:gd name="connsiteY13" fmla="*/ 1207188 h 1207188"/>
                      <a:gd name="connsiteX14" fmla="*/ 1612 w 4014116"/>
                      <a:gd name="connsiteY14" fmla="*/ 4309 h 1207188"/>
                      <a:gd name="connsiteX0" fmla="*/ 47937 w 4060441"/>
                      <a:gd name="connsiteY0" fmla="*/ 4309 h 1207188"/>
                      <a:gd name="connsiteX1" fmla="*/ 655547 w 4060441"/>
                      <a:gd name="connsiteY1" fmla="*/ 132432 h 1207188"/>
                      <a:gd name="connsiteX2" fmla="*/ 1404371 w 4060441"/>
                      <a:gd name="connsiteY2" fmla="*/ 253747 h 1207188"/>
                      <a:gd name="connsiteX3" fmla="*/ 2069131 w 4060441"/>
                      <a:gd name="connsiteY3" fmla="*/ 297566 h 1207188"/>
                      <a:gd name="connsiteX4" fmla="*/ 2683945 w 4060441"/>
                      <a:gd name="connsiteY4" fmla="*/ 259868 h 1207188"/>
                      <a:gd name="connsiteX5" fmla="*/ 3481483 w 4060441"/>
                      <a:gd name="connsiteY5" fmla="*/ 123584 h 1207188"/>
                      <a:gd name="connsiteX6" fmla="*/ 4060441 w 4060441"/>
                      <a:gd name="connsiteY6" fmla="*/ 0 h 1207188"/>
                      <a:gd name="connsiteX7" fmla="*/ 4057156 w 4060441"/>
                      <a:gd name="connsiteY7" fmla="*/ 1202419 h 1207188"/>
                      <a:gd name="connsiteX8" fmla="*/ 3393533 w 4060441"/>
                      <a:gd name="connsiteY8" fmla="*/ 1068175 h 1207188"/>
                      <a:gd name="connsiteX9" fmla="*/ 2723719 w 4060441"/>
                      <a:gd name="connsiteY9" fmla="*/ 954876 h 1207188"/>
                      <a:gd name="connsiteX10" fmla="*/ 2060410 w 4060441"/>
                      <a:gd name="connsiteY10" fmla="*/ 907350 h 1207188"/>
                      <a:gd name="connsiteX11" fmla="*/ 1380604 w 4060441"/>
                      <a:gd name="connsiteY11" fmla="*/ 951433 h 1207188"/>
                      <a:gd name="connsiteX12" fmla="*/ 667868 w 4060441"/>
                      <a:gd name="connsiteY12" fmla="*/ 1073318 h 1207188"/>
                      <a:gd name="connsiteX13" fmla="*/ 46325 w 4060441"/>
                      <a:gd name="connsiteY13" fmla="*/ 1207188 h 1207188"/>
                      <a:gd name="connsiteX14" fmla="*/ 45652 w 4060441"/>
                      <a:gd name="connsiteY14" fmla="*/ 888444 h 1207188"/>
                      <a:gd name="connsiteX15" fmla="*/ 47937 w 4060441"/>
                      <a:gd name="connsiteY15" fmla="*/ 4309 h 1207188"/>
                      <a:gd name="connsiteX0" fmla="*/ 776411 w 4788915"/>
                      <a:gd name="connsiteY0" fmla="*/ 4309 h 1275914"/>
                      <a:gd name="connsiteX1" fmla="*/ 1384021 w 4788915"/>
                      <a:gd name="connsiteY1" fmla="*/ 132432 h 1275914"/>
                      <a:gd name="connsiteX2" fmla="*/ 2132845 w 4788915"/>
                      <a:gd name="connsiteY2" fmla="*/ 253747 h 1275914"/>
                      <a:gd name="connsiteX3" fmla="*/ 2797605 w 4788915"/>
                      <a:gd name="connsiteY3" fmla="*/ 297566 h 1275914"/>
                      <a:gd name="connsiteX4" fmla="*/ 3412419 w 4788915"/>
                      <a:gd name="connsiteY4" fmla="*/ 259868 h 1275914"/>
                      <a:gd name="connsiteX5" fmla="*/ 4209957 w 4788915"/>
                      <a:gd name="connsiteY5" fmla="*/ 123584 h 1275914"/>
                      <a:gd name="connsiteX6" fmla="*/ 4788915 w 4788915"/>
                      <a:gd name="connsiteY6" fmla="*/ 0 h 1275914"/>
                      <a:gd name="connsiteX7" fmla="*/ 4785630 w 4788915"/>
                      <a:gd name="connsiteY7" fmla="*/ 1202419 h 1275914"/>
                      <a:gd name="connsiteX8" fmla="*/ 4122007 w 4788915"/>
                      <a:gd name="connsiteY8" fmla="*/ 1068175 h 1275914"/>
                      <a:gd name="connsiteX9" fmla="*/ 3452193 w 4788915"/>
                      <a:gd name="connsiteY9" fmla="*/ 954876 h 1275914"/>
                      <a:gd name="connsiteX10" fmla="*/ 2788884 w 4788915"/>
                      <a:gd name="connsiteY10" fmla="*/ 907350 h 1275914"/>
                      <a:gd name="connsiteX11" fmla="*/ 2109078 w 4788915"/>
                      <a:gd name="connsiteY11" fmla="*/ 951433 h 1275914"/>
                      <a:gd name="connsiteX12" fmla="*/ 1396342 w 4788915"/>
                      <a:gd name="connsiteY12" fmla="*/ 1073318 h 1275914"/>
                      <a:gd name="connsiteX13" fmla="*/ 774799 w 4788915"/>
                      <a:gd name="connsiteY13" fmla="*/ 1207188 h 1275914"/>
                      <a:gd name="connsiteX14" fmla="*/ 0 w 4788915"/>
                      <a:gd name="connsiteY14" fmla="*/ 1188899 h 1275914"/>
                      <a:gd name="connsiteX15" fmla="*/ 776411 w 4788915"/>
                      <a:gd name="connsiteY15" fmla="*/ 4309 h 1275914"/>
                      <a:gd name="connsiteX0" fmla="*/ 798397 w 4810901"/>
                      <a:gd name="connsiteY0" fmla="*/ 250237 h 1521842"/>
                      <a:gd name="connsiteX1" fmla="*/ 1406007 w 4810901"/>
                      <a:gd name="connsiteY1" fmla="*/ 378360 h 1521842"/>
                      <a:gd name="connsiteX2" fmla="*/ 2154831 w 4810901"/>
                      <a:gd name="connsiteY2" fmla="*/ 499675 h 1521842"/>
                      <a:gd name="connsiteX3" fmla="*/ 2819591 w 4810901"/>
                      <a:gd name="connsiteY3" fmla="*/ 543494 h 1521842"/>
                      <a:gd name="connsiteX4" fmla="*/ 3434405 w 4810901"/>
                      <a:gd name="connsiteY4" fmla="*/ 505796 h 1521842"/>
                      <a:gd name="connsiteX5" fmla="*/ 4231943 w 4810901"/>
                      <a:gd name="connsiteY5" fmla="*/ 369512 h 1521842"/>
                      <a:gd name="connsiteX6" fmla="*/ 4810901 w 4810901"/>
                      <a:gd name="connsiteY6" fmla="*/ 245928 h 1521842"/>
                      <a:gd name="connsiteX7" fmla="*/ 4807616 w 4810901"/>
                      <a:gd name="connsiteY7" fmla="*/ 1448347 h 1521842"/>
                      <a:gd name="connsiteX8" fmla="*/ 4143993 w 4810901"/>
                      <a:gd name="connsiteY8" fmla="*/ 1314103 h 1521842"/>
                      <a:gd name="connsiteX9" fmla="*/ 3474179 w 4810901"/>
                      <a:gd name="connsiteY9" fmla="*/ 1200804 h 1521842"/>
                      <a:gd name="connsiteX10" fmla="*/ 2810870 w 4810901"/>
                      <a:gd name="connsiteY10" fmla="*/ 1153278 h 1521842"/>
                      <a:gd name="connsiteX11" fmla="*/ 2131064 w 4810901"/>
                      <a:gd name="connsiteY11" fmla="*/ 1197361 h 1521842"/>
                      <a:gd name="connsiteX12" fmla="*/ 1418328 w 4810901"/>
                      <a:gd name="connsiteY12" fmla="*/ 1319246 h 1521842"/>
                      <a:gd name="connsiteX13" fmla="*/ 796785 w 4810901"/>
                      <a:gd name="connsiteY13" fmla="*/ 1453116 h 1521842"/>
                      <a:gd name="connsiteX14" fmla="*/ 21986 w 4810901"/>
                      <a:gd name="connsiteY14" fmla="*/ 1434827 h 1521842"/>
                      <a:gd name="connsiteX15" fmla="*/ 93154 w 4810901"/>
                      <a:gd name="connsiteY15" fmla="*/ 55511 h 1521842"/>
                      <a:gd name="connsiteX16" fmla="*/ 798397 w 4810901"/>
                      <a:gd name="connsiteY16" fmla="*/ 250237 h 1521842"/>
                      <a:gd name="connsiteX0" fmla="*/ 822657 w 4835161"/>
                      <a:gd name="connsiteY0" fmla="*/ 250237 h 1521842"/>
                      <a:gd name="connsiteX1" fmla="*/ 1430267 w 4835161"/>
                      <a:gd name="connsiteY1" fmla="*/ 378360 h 1521842"/>
                      <a:gd name="connsiteX2" fmla="*/ 2179091 w 4835161"/>
                      <a:gd name="connsiteY2" fmla="*/ 499675 h 1521842"/>
                      <a:gd name="connsiteX3" fmla="*/ 2843851 w 4835161"/>
                      <a:gd name="connsiteY3" fmla="*/ 543494 h 1521842"/>
                      <a:gd name="connsiteX4" fmla="*/ 3458665 w 4835161"/>
                      <a:gd name="connsiteY4" fmla="*/ 505796 h 1521842"/>
                      <a:gd name="connsiteX5" fmla="*/ 4256203 w 4835161"/>
                      <a:gd name="connsiteY5" fmla="*/ 369512 h 1521842"/>
                      <a:gd name="connsiteX6" fmla="*/ 4835161 w 4835161"/>
                      <a:gd name="connsiteY6" fmla="*/ 245928 h 1521842"/>
                      <a:gd name="connsiteX7" fmla="*/ 4831876 w 4835161"/>
                      <a:gd name="connsiteY7" fmla="*/ 1448347 h 1521842"/>
                      <a:gd name="connsiteX8" fmla="*/ 4168253 w 4835161"/>
                      <a:gd name="connsiteY8" fmla="*/ 1314103 h 1521842"/>
                      <a:gd name="connsiteX9" fmla="*/ 3498439 w 4835161"/>
                      <a:gd name="connsiteY9" fmla="*/ 1200804 h 1521842"/>
                      <a:gd name="connsiteX10" fmla="*/ 2835130 w 4835161"/>
                      <a:gd name="connsiteY10" fmla="*/ 1153278 h 1521842"/>
                      <a:gd name="connsiteX11" fmla="*/ 2155324 w 4835161"/>
                      <a:gd name="connsiteY11" fmla="*/ 1197361 h 1521842"/>
                      <a:gd name="connsiteX12" fmla="*/ 1442588 w 4835161"/>
                      <a:gd name="connsiteY12" fmla="*/ 1319246 h 1521842"/>
                      <a:gd name="connsiteX13" fmla="*/ 821045 w 4835161"/>
                      <a:gd name="connsiteY13" fmla="*/ 1453116 h 1521842"/>
                      <a:gd name="connsiteX14" fmla="*/ 46246 w 4835161"/>
                      <a:gd name="connsiteY14" fmla="*/ 1434827 h 1521842"/>
                      <a:gd name="connsiteX15" fmla="*/ 121439 w 4835161"/>
                      <a:gd name="connsiteY15" fmla="*/ 894995 h 1521842"/>
                      <a:gd name="connsiteX16" fmla="*/ 117414 w 4835161"/>
                      <a:gd name="connsiteY16" fmla="*/ 55511 h 1521842"/>
                      <a:gd name="connsiteX17" fmla="*/ 822657 w 4835161"/>
                      <a:gd name="connsiteY17" fmla="*/ 250237 h 1521842"/>
                      <a:gd name="connsiteX0" fmla="*/ 849005 w 4861509"/>
                      <a:gd name="connsiteY0" fmla="*/ 250237 h 1521842"/>
                      <a:gd name="connsiteX1" fmla="*/ 1456615 w 4861509"/>
                      <a:gd name="connsiteY1" fmla="*/ 378360 h 1521842"/>
                      <a:gd name="connsiteX2" fmla="*/ 2205439 w 4861509"/>
                      <a:gd name="connsiteY2" fmla="*/ 499675 h 1521842"/>
                      <a:gd name="connsiteX3" fmla="*/ 2870199 w 4861509"/>
                      <a:gd name="connsiteY3" fmla="*/ 543494 h 1521842"/>
                      <a:gd name="connsiteX4" fmla="*/ 3485013 w 4861509"/>
                      <a:gd name="connsiteY4" fmla="*/ 505796 h 1521842"/>
                      <a:gd name="connsiteX5" fmla="*/ 4282551 w 4861509"/>
                      <a:gd name="connsiteY5" fmla="*/ 369512 h 1521842"/>
                      <a:gd name="connsiteX6" fmla="*/ 4861509 w 4861509"/>
                      <a:gd name="connsiteY6" fmla="*/ 245928 h 1521842"/>
                      <a:gd name="connsiteX7" fmla="*/ 4858224 w 4861509"/>
                      <a:gd name="connsiteY7" fmla="*/ 1448347 h 1521842"/>
                      <a:gd name="connsiteX8" fmla="*/ 4194601 w 4861509"/>
                      <a:gd name="connsiteY8" fmla="*/ 1314103 h 1521842"/>
                      <a:gd name="connsiteX9" fmla="*/ 3524787 w 4861509"/>
                      <a:gd name="connsiteY9" fmla="*/ 1200804 h 1521842"/>
                      <a:gd name="connsiteX10" fmla="*/ 2861478 w 4861509"/>
                      <a:gd name="connsiteY10" fmla="*/ 1153278 h 1521842"/>
                      <a:gd name="connsiteX11" fmla="*/ 2181672 w 4861509"/>
                      <a:gd name="connsiteY11" fmla="*/ 1197361 h 1521842"/>
                      <a:gd name="connsiteX12" fmla="*/ 1468936 w 4861509"/>
                      <a:gd name="connsiteY12" fmla="*/ 1319246 h 1521842"/>
                      <a:gd name="connsiteX13" fmla="*/ 847393 w 4861509"/>
                      <a:gd name="connsiteY13" fmla="*/ 1453116 h 1521842"/>
                      <a:gd name="connsiteX14" fmla="*/ 72594 w 4861509"/>
                      <a:gd name="connsiteY14" fmla="*/ 1434827 h 1521842"/>
                      <a:gd name="connsiteX15" fmla="*/ 40158 w 4861509"/>
                      <a:gd name="connsiteY15" fmla="*/ 867276 h 1521842"/>
                      <a:gd name="connsiteX16" fmla="*/ 143762 w 4861509"/>
                      <a:gd name="connsiteY16" fmla="*/ 55511 h 1521842"/>
                      <a:gd name="connsiteX17" fmla="*/ 849005 w 4861509"/>
                      <a:gd name="connsiteY17" fmla="*/ 250237 h 1521842"/>
                      <a:gd name="connsiteX0" fmla="*/ 817430 w 4829934"/>
                      <a:gd name="connsiteY0" fmla="*/ 250237 h 1610243"/>
                      <a:gd name="connsiteX1" fmla="*/ 1425040 w 4829934"/>
                      <a:gd name="connsiteY1" fmla="*/ 378360 h 1610243"/>
                      <a:gd name="connsiteX2" fmla="*/ 2173864 w 4829934"/>
                      <a:gd name="connsiteY2" fmla="*/ 499675 h 1610243"/>
                      <a:gd name="connsiteX3" fmla="*/ 2838624 w 4829934"/>
                      <a:gd name="connsiteY3" fmla="*/ 543494 h 1610243"/>
                      <a:gd name="connsiteX4" fmla="*/ 3453438 w 4829934"/>
                      <a:gd name="connsiteY4" fmla="*/ 505796 h 1610243"/>
                      <a:gd name="connsiteX5" fmla="*/ 4250976 w 4829934"/>
                      <a:gd name="connsiteY5" fmla="*/ 369512 h 1610243"/>
                      <a:gd name="connsiteX6" fmla="*/ 4829934 w 4829934"/>
                      <a:gd name="connsiteY6" fmla="*/ 245928 h 1610243"/>
                      <a:gd name="connsiteX7" fmla="*/ 4826649 w 4829934"/>
                      <a:gd name="connsiteY7" fmla="*/ 1448347 h 1610243"/>
                      <a:gd name="connsiteX8" fmla="*/ 4163026 w 4829934"/>
                      <a:gd name="connsiteY8" fmla="*/ 1314103 h 1610243"/>
                      <a:gd name="connsiteX9" fmla="*/ 3493212 w 4829934"/>
                      <a:gd name="connsiteY9" fmla="*/ 1200804 h 1610243"/>
                      <a:gd name="connsiteX10" fmla="*/ 2829903 w 4829934"/>
                      <a:gd name="connsiteY10" fmla="*/ 1153278 h 1610243"/>
                      <a:gd name="connsiteX11" fmla="*/ 2150097 w 4829934"/>
                      <a:gd name="connsiteY11" fmla="*/ 1197361 h 1610243"/>
                      <a:gd name="connsiteX12" fmla="*/ 1437361 w 4829934"/>
                      <a:gd name="connsiteY12" fmla="*/ 1319246 h 1610243"/>
                      <a:gd name="connsiteX13" fmla="*/ 815818 w 4829934"/>
                      <a:gd name="connsiteY13" fmla="*/ 1453116 h 1610243"/>
                      <a:gd name="connsiteX14" fmla="*/ 110283 w 4829934"/>
                      <a:gd name="connsiteY14" fmla="*/ 1544122 h 1610243"/>
                      <a:gd name="connsiteX15" fmla="*/ 8583 w 4829934"/>
                      <a:gd name="connsiteY15" fmla="*/ 867276 h 1610243"/>
                      <a:gd name="connsiteX16" fmla="*/ 112187 w 4829934"/>
                      <a:gd name="connsiteY16" fmla="*/ 55511 h 1610243"/>
                      <a:gd name="connsiteX17" fmla="*/ 817430 w 4829934"/>
                      <a:gd name="connsiteY17" fmla="*/ 250237 h 1610243"/>
                      <a:gd name="connsiteX0" fmla="*/ 817430 w 4829934"/>
                      <a:gd name="connsiteY0" fmla="*/ 234078 h 1594084"/>
                      <a:gd name="connsiteX1" fmla="*/ 1425040 w 4829934"/>
                      <a:gd name="connsiteY1" fmla="*/ 362201 h 1594084"/>
                      <a:gd name="connsiteX2" fmla="*/ 2173864 w 4829934"/>
                      <a:gd name="connsiteY2" fmla="*/ 483516 h 1594084"/>
                      <a:gd name="connsiteX3" fmla="*/ 2838624 w 4829934"/>
                      <a:gd name="connsiteY3" fmla="*/ 527335 h 1594084"/>
                      <a:gd name="connsiteX4" fmla="*/ 3453438 w 4829934"/>
                      <a:gd name="connsiteY4" fmla="*/ 489637 h 1594084"/>
                      <a:gd name="connsiteX5" fmla="*/ 4250976 w 4829934"/>
                      <a:gd name="connsiteY5" fmla="*/ 353353 h 1594084"/>
                      <a:gd name="connsiteX6" fmla="*/ 4829934 w 4829934"/>
                      <a:gd name="connsiteY6" fmla="*/ 229769 h 1594084"/>
                      <a:gd name="connsiteX7" fmla="*/ 4826649 w 4829934"/>
                      <a:gd name="connsiteY7" fmla="*/ 1432188 h 1594084"/>
                      <a:gd name="connsiteX8" fmla="*/ 4163026 w 4829934"/>
                      <a:gd name="connsiteY8" fmla="*/ 1297944 h 1594084"/>
                      <a:gd name="connsiteX9" fmla="*/ 3493212 w 4829934"/>
                      <a:gd name="connsiteY9" fmla="*/ 1184645 h 1594084"/>
                      <a:gd name="connsiteX10" fmla="*/ 2829903 w 4829934"/>
                      <a:gd name="connsiteY10" fmla="*/ 1137119 h 1594084"/>
                      <a:gd name="connsiteX11" fmla="*/ 2150097 w 4829934"/>
                      <a:gd name="connsiteY11" fmla="*/ 1181202 h 1594084"/>
                      <a:gd name="connsiteX12" fmla="*/ 1437361 w 4829934"/>
                      <a:gd name="connsiteY12" fmla="*/ 1303087 h 1594084"/>
                      <a:gd name="connsiteX13" fmla="*/ 815818 w 4829934"/>
                      <a:gd name="connsiteY13" fmla="*/ 1436957 h 1594084"/>
                      <a:gd name="connsiteX14" fmla="*/ 110283 w 4829934"/>
                      <a:gd name="connsiteY14" fmla="*/ 1527963 h 1594084"/>
                      <a:gd name="connsiteX15" fmla="*/ 8583 w 4829934"/>
                      <a:gd name="connsiteY15" fmla="*/ 851117 h 1594084"/>
                      <a:gd name="connsiteX16" fmla="*/ 120240 w 4829934"/>
                      <a:gd name="connsiteY16" fmla="*/ 57484 h 1594084"/>
                      <a:gd name="connsiteX17" fmla="*/ 817430 w 4829934"/>
                      <a:gd name="connsiteY17" fmla="*/ 234078 h 1594084"/>
                      <a:gd name="connsiteX0" fmla="*/ 817430 w 4829934"/>
                      <a:gd name="connsiteY0" fmla="*/ 234078 h 1594084"/>
                      <a:gd name="connsiteX1" fmla="*/ 1425040 w 4829934"/>
                      <a:gd name="connsiteY1" fmla="*/ 362201 h 1594084"/>
                      <a:gd name="connsiteX2" fmla="*/ 2173864 w 4829934"/>
                      <a:gd name="connsiteY2" fmla="*/ 483516 h 1594084"/>
                      <a:gd name="connsiteX3" fmla="*/ 2838624 w 4829934"/>
                      <a:gd name="connsiteY3" fmla="*/ 527335 h 1594084"/>
                      <a:gd name="connsiteX4" fmla="*/ 3453438 w 4829934"/>
                      <a:gd name="connsiteY4" fmla="*/ 489637 h 1594084"/>
                      <a:gd name="connsiteX5" fmla="*/ 4250976 w 4829934"/>
                      <a:gd name="connsiteY5" fmla="*/ 353353 h 1594084"/>
                      <a:gd name="connsiteX6" fmla="*/ 4829934 w 4829934"/>
                      <a:gd name="connsiteY6" fmla="*/ 229769 h 1594084"/>
                      <a:gd name="connsiteX7" fmla="*/ 4826649 w 4829934"/>
                      <a:gd name="connsiteY7" fmla="*/ 1432188 h 1594084"/>
                      <a:gd name="connsiteX8" fmla="*/ 4163026 w 4829934"/>
                      <a:gd name="connsiteY8" fmla="*/ 1297944 h 1594084"/>
                      <a:gd name="connsiteX9" fmla="*/ 3493212 w 4829934"/>
                      <a:gd name="connsiteY9" fmla="*/ 1184645 h 1594084"/>
                      <a:gd name="connsiteX10" fmla="*/ 2829903 w 4829934"/>
                      <a:gd name="connsiteY10" fmla="*/ 1137119 h 1594084"/>
                      <a:gd name="connsiteX11" fmla="*/ 2150097 w 4829934"/>
                      <a:gd name="connsiteY11" fmla="*/ 1181202 h 1594084"/>
                      <a:gd name="connsiteX12" fmla="*/ 1437361 w 4829934"/>
                      <a:gd name="connsiteY12" fmla="*/ 1303087 h 1594084"/>
                      <a:gd name="connsiteX13" fmla="*/ 815818 w 4829934"/>
                      <a:gd name="connsiteY13" fmla="*/ 1436957 h 1594084"/>
                      <a:gd name="connsiteX14" fmla="*/ 110283 w 4829934"/>
                      <a:gd name="connsiteY14" fmla="*/ 1527963 h 1594084"/>
                      <a:gd name="connsiteX15" fmla="*/ 8583 w 4829934"/>
                      <a:gd name="connsiteY15" fmla="*/ 851117 h 1594084"/>
                      <a:gd name="connsiteX16" fmla="*/ 120240 w 4829934"/>
                      <a:gd name="connsiteY16" fmla="*/ 57484 h 1594084"/>
                      <a:gd name="connsiteX17" fmla="*/ 817430 w 4829934"/>
                      <a:gd name="connsiteY17" fmla="*/ 234078 h 1594084"/>
                      <a:gd name="connsiteX0" fmla="*/ 817430 w 4829934"/>
                      <a:gd name="connsiteY0" fmla="*/ 176592 h 1536598"/>
                      <a:gd name="connsiteX1" fmla="*/ 1425040 w 4829934"/>
                      <a:gd name="connsiteY1" fmla="*/ 304715 h 1536598"/>
                      <a:gd name="connsiteX2" fmla="*/ 2173864 w 4829934"/>
                      <a:gd name="connsiteY2" fmla="*/ 426030 h 1536598"/>
                      <a:gd name="connsiteX3" fmla="*/ 2838624 w 4829934"/>
                      <a:gd name="connsiteY3" fmla="*/ 469849 h 1536598"/>
                      <a:gd name="connsiteX4" fmla="*/ 3453438 w 4829934"/>
                      <a:gd name="connsiteY4" fmla="*/ 432151 h 1536598"/>
                      <a:gd name="connsiteX5" fmla="*/ 4250976 w 4829934"/>
                      <a:gd name="connsiteY5" fmla="*/ 295867 h 1536598"/>
                      <a:gd name="connsiteX6" fmla="*/ 4829934 w 4829934"/>
                      <a:gd name="connsiteY6" fmla="*/ 172283 h 1536598"/>
                      <a:gd name="connsiteX7" fmla="*/ 4826649 w 4829934"/>
                      <a:gd name="connsiteY7" fmla="*/ 1374702 h 1536598"/>
                      <a:gd name="connsiteX8" fmla="*/ 4163026 w 4829934"/>
                      <a:gd name="connsiteY8" fmla="*/ 1240458 h 1536598"/>
                      <a:gd name="connsiteX9" fmla="*/ 3493212 w 4829934"/>
                      <a:gd name="connsiteY9" fmla="*/ 1127159 h 1536598"/>
                      <a:gd name="connsiteX10" fmla="*/ 2829903 w 4829934"/>
                      <a:gd name="connsiteY10" fmla="*/ 1079633 h 1536598"/>
                      <a:gd name="connsiteX11" fmla="*/ 2150097 w 4829934"/>
                      <a:gd name="connsiteY11" fmla="*/ 1123716 h 1536598"/>
                      <a:gd name="connsiteX12" fmla="*/ 1437361 w 4829934"/>
                      <a:gd name="connsiteY12" fmla="*/ 1245601 h 1536598"/>
                      <a:gd name="connsiteX13" fmla="*/ 815818 w 4829934"/>
                      <a:gd name="connsiteY13" fmla="*/ 1379471 h 1536598"/>
                      <a:gd name="connsiteX14" fmla="*/ 110283 w 4829934"/>
                      <a:gd name="connsiteY14" fmla="*/ 1470477 h 1536598"/>
                      <a:gd name="connsiteX15" fmla="*/ 8583 w 4829934"/>
                      <a:gd name="connsiteY15" fmla="*/ 793631 h 1536598"/>
                      <a:gd name="connsiteX16" fmla="*/ 120240 w 4829934"/>
                      <a:gd name="connsiteY16" fmla="*/ -2 h 1536598"/>
                      <a:gd name="connsiteX17" fmla="*/ 817430 w 4829934"/>
                      <a:gd name="connsiteY17" fmla="*/ 176592 h 1536598"/>
                      <a:gd name="connsiteX0" fmla="*/ 808847 w 4821351"/>
                      <a:gd name="connsiteY0" fmla="*/ 176592 h 1536598"/>
                      <a:gd name="connsiteX1" fmla="*/ 1416457 w 4821351"/>
                      <a:gd name="connsiteY1" fmla="*/ 304715 h 1536598"/>
                      <a:gd name="connsiteX2" fmla="*/ 2165281 w 4821351"/>
                      <a:gd name="connsiteY2" fmla="*/ 426030 h 1536598"/>
                      <a:gd name="connsiteX3" fmla="*/ 2830041 w 4821351"/>
                      <a:gd name="connsiteY3" fmla="*/ 469849 h 1536598"/>
                      <a:gd name="connsiteX4" fmla="*/ 3444855 w 4821351"/>
                      <a:gd name="connsiteY4" fmla="*/ 432151 h 1536598"/>
                      <a:gd name="connsiteX5" fmla="*/ 4242393 w 4821351"/>
                      <a:gd name="connsiteY5" fmla="*/ 295867 h 1536598"/>
                      <a:gd name="connsiteX6" fmla="*/ 4821351 w 4821351"/>
                      <a:gd name="connsiteY6" fmla="*/ 172283 h 1536598"/>
                      <a:gd name="connsiteX7" fmla="*/ 4818066 w 4821351"/>
                      <a:gd name="connsiteY7" fmla="*/ 1374702 h 1536598"/>
                      <a:gd name="connsiteX8" fmla="*/ 4154443 w 4821351"/>
                      <a:gd name="connsiteY8" fmla="*/ 1240458 h 1536598"/>
                      <a:gd name="connsiteX9" fmla="*/ 3484629 w 4821351"/>
                      <a:gd name="connsiteY9" fmla="*/ 1127159 h 1536598"/>
                      <a:gd name="connsiteX10" fmla="*/ 2821320 w 4821351"/>
                      <a:gd name="connsiteY10" fmla="*/ 1079633 h 1536598"/>
                      <a:gd name="connsiteX11" fmla="*/ 2141514 w 4821351"/>
                      <a:gd name="connsiteY11" fmla="*/ 1123716 h 1536598"/>
                      <a:gd name="connsiteX12" fmla="*/ 1428778 w 4821351"/>
                      <a:gd name="connsiteY12" fmla="*/ 1245601 h 1536598"/>
                      <a:gd name="connsiteX13" fmla="*/ 807235 w 4821351"/>
                      <a:gd name="connsiteY13" fmla="*/ 1379471 h 1536598"/>
                      <a:gd name="connsiteX14" fmla="*/ 101700 w 4821351"/>
                      <a:gd name="connsiteY14" fmla="*/ 1470477 h 1536598"/>
                      <a:gd name="connsiteX15" fmla="*/ 0 w 4821351"/>
                      <a:gd name="connsiteY15" fmla="*/ 793631 h 1536598"/>
                      <a:gd name="connsiteX16" fmla="*/ 111657 w 4821351"/>
                      <a:gd name="connsiteY16" fmla="*/ -2 h 1536598"/>
                      <a:gd name="connsiteX17" fmla="*/ 808847 w 4821351"/>
                      <a:gd name="connsiteY17" fmla="*/ 176592 h 1536598"/>
                      <a:gd name="connsiteX0" fmla="*/ 808847 w 4821351"/>
                      <a:gd name="connsiteY0" fmla="*/ 176592 h 1470477"/>
                      <a:gd name="connsiteX1" fmla="*/ 1416457 w 4821351"/>
                      <a:gd name="connsiteY1" fmla="*/ 304715 h 1470477"/>
                      <a:gd name="connsiteX2" fmla="*/ 2165281 w 4821351"/>
                      <a:gd name="connsiteY2" fmla="*/ 426030 h 1470477"/>
                      <a:gd name="connsiteX3" fmla="*/ 2830041 w 4821351"/>
                      <a:gd name="connsiteY3" fmla="*/ 469849 h 1470477"/>
                      <a:gd name="connsiteX4" fmla="*/ 3444855 w 4821351"/>
                      <a:gd name="connsiteY4" fmla="*/ 432151 h 1470477"/>
                      <a:gd name="connsiteX5" fmla="*/ 4242393 w 4821351"/>
                      <a:gd name="connsiteY5" fmla="*/ 295867 h 1470477"/>
                      <a:gd name="connsiteX6" fmla="*/ 4821351 w 4821351"/>
                      <a:gd name="connsiteY6" fmla="*/ 172283 h 1470477"/>
                      <a:gd name="connsiteX7" fmla="*/ 4818066 w 4821351"/>
                      <a:gd name="connsiteY7" fmla="*/ 1374702 h 1470477"/>
                      <a:gd name="connsiteX8" fmla="*/ 4154443 w 4821351"/>
                      <a:gd name="connsiteY8" fmla="*/ 1240458 h 1470477"/>
                      <a:gd name="connsiteX9" fmla="*/ 3484629 w 4821351"/>
                      <a:gd name="connsiteY9" fmla="*/ 1127159 h 1470477"/>
                      <a:gd name="connsiteX10" fmla="*/ 2821320 w 4821351"/>
                      <a:gd name="connsiteY10" fmla="*/ 1079633 h 1470477"/>
                      <a:gd name="connsiteX11" fmla="*/ 2141514 w 4821351"/>
                      <a:gd name="connsiteY11" fmla="*/ 1123716 h 1470477"/>
                      <a:gd name="connsiteX12" fmla="*/ 1428778 w 4821351"/>
                      <a:gd name="connsiteY12" fmla="*/ 1245601 h 1470477"/>
                      <a:gd name="connsiteX13" fmla="*/ 807235 w 4821351"/>
                      <a:gd name="connsiteY13" fmla="*/ 1379471 h 1470477"/>
                      <a:gd name="connsiteX14" fmla="*/ 101700 w 4821351"/>
                      <a:gd name="connsiteY14" fmla="*/ 1470477 h 1470477"/>
                      <a:gd name="connsiteX15" fmla="*/ 0 w 4821351"/>
                      <a:gd name="connsiteY15" fmla="*/ 793631 h 1470477"/>
                      <a:gd name="connsiteX16" fmla="*/ 111657 w 4821351"/>
                      <a:gd name="connsiteY16" fmla="*/ -2 h 1470477"/>
                      <a:gd name="connsiteX17" fmla="*/ 808847 w 4821351"/>
                      <a:gd name="connsiteY17" fmla="*/ 176592 h 1470477"/>
                      <a:gd name="connsiteX0" fmla="*/ 965948 w 4978452"/>
                      <a:gd name="connsiteY0" fmla="*/ 176592 h 1470477"/>
                      <a:gd name="connsiteX1" fmla="*/ 1573558 w 4978452"/>
                      <a:gd name="connsiteY1" fmla="*/ 304715 h 1470477"/>
                      <a:gd name="connsiteX2" fmla="*/ 2322382 w 4978452"/>
                      <a:gd name="connsiteY2" fmla="*/ 426030 h 1470477"/>
                      <a:gd name="connsiteX3" fmla="*/ 2987142 w 4978452"/>
                      <a:gd name="connsiteY3" fmla="*/ 469849 h 1470477"/>
                      <a:gd name="connsiteX4" fmla="*/ 3601956 w 4978452"/>
                      <a:gd name="connsiteY4" fmla="*/ 432151 h 1470477"/>
                      <a:gd name="connsiteX5" fmla="*/ 4399494 w 4978452"/>
                      <a:gd name="connsiteY5" fmla="*/ 295867 h 1470477"/>
                      <a:gd name="connsiteX6" fmla="*/ 4978452 w 4978452"/>
                      <a:gd name="connsiteY6" fmla="*/ 172283 h 1470477"/>
                      <a:gd name="connsiteX7" fmla="*/ 4975167 w 4978452"/>
                      <a:gd name="connsiteY7" fmla="*/ 1374702 h 1470477"/>
                      <a:gd name="connsiteX8" fmla="*/ 4311544 w 4978452"/>
                      <a:gd name="connsiteY8" fmla="*/ 1240458 h 1470477"/>
                      <a:gd name="connsiteX9" fmla="*/ 3641730 w 4978452"/>
                      <a:gd name="connsiteY9" fmla="*/ 1127159 h 1470477"/>
                      <a:gd name="connsiteX10" fmla="*/ 2978421 w 4978452"/>
                      <a:gd name="connsiteY10" fmla="*/ 1079633 h 1470477"/>
                      <a:gd name="connsiteX11" fmla="*/ 2298615 w 4978452"/>
                      <a:gd name="connsiteY11" fmla="*/ 1123716 h 1470477"/>
                      <a:gd name="connsiteX12" fmla="*/ 1585879 w 4978452"/>
                      <a:gd name="connsiteY12" fmla="*/ 1245601 h 1470477"/>
                      <a:gd name="connsiteX13" fmla="*/ 964336 w 4978452"/>
                      <a:gd name="connsiteY13" fmla="*/ 1379471 h 1470477"/>
                      <a:gd name="connsiteX14" fmla="*/ 258801 w 4978452"/>
                      <a:gd name="connsiteY14" fmla="*/ 1470477 h 1470477"/>
                      <a:gd name="connsiteX15" fmla="*/ 0 w 4978452"/>
                      <a:gd name="connsiteY15" fmla="*/ 789802 h 1470477"/>
                      <a:gd name="connsiteX16" fmla="*/ 268758 w 4978452"/>
                      <a:gd name="connsiteY16" fmla="*/ -2 h 1470477"/>
                      <a:gd name="connsiteX17" fmla="*/ 965948 w 4978452"/>
                      <a:gd name="connsiteY17" fmla="*/ 176592 h 1470477"/>
                      <a:gd name="connsiteX0" fmla="*/ 965948 w 4978452"/>
                      <a:gd name="connsiteY0" fmla="*/ 176592 h 1471561"/>
                      <a:gd name="connsiteX1" fmla="*/ 1573558 w 4978452"/>
                      <a:gd name="connsiteY1" fmla="*/ 304715 h 1471561"/>
                      <a:gd name="connsiteX2" fmla="*/ 2322382 w 4978452"/>
                      <a:gd name="connsiteY2" fmla="*/ 426030 h 1471561"/>
                      <a:gd name="connsiteX3" fmla="*/ 2987142 w 4978452"/>
                      <a:gd name="connsiteY3" fmla="*/ 469849 h 1471561"/>
                      <a:gd name="connsiteX4" fmla="*/ 3601956 w 4978452"/>
                      <a:gd name="connsiteY4" fmla="*/ 432151 h 1471561"/>
                      <a:gd name="connsiteX5" fmla="*/ 4399494 w 4978452"/>
                      <a:gd name="connsiteY5" fmla="*/ 295867 h 1471561"/>
                      <a:gd name="connsiteX6" fmla="*/ 4978452 w 4978452"/>
                      <a:gd name="connsiteY6" fmla="*/ 172283 h 1471561"/>
                      <a:gd name="connsiteX7" fmla="*/ 4975167 w 4978452"/>
                      <a:gd name="connsiteY7" fmla="*/ 1374702 h 1471561"/>
                      <a:gd name="connsiteX8" fmla="*/ 4311544 w 4978452"/>
                      <a:gd name="connsiteY8" fmla="*/ 1240458 h 1471561"/>
                      <a:gd name="connsiteX9" fmla="*/ 3641730 w 4978452"/>
                      <a:gd name="connsiteY9" fmla="*/ 1127159 h 1471561"/>
                      <a:gd name="connsiteX10" fmla="*/ 2978421 w 4978452"/>
                      <a:gd name="connsiteY10" fmla="*/ 1079633 h 1471561"/>
                      <a:gd name="connsiteX11" fmla="*/ 2298615 w 4978452"/>
                      <a:gd name="connsiteY11" fmla="*/ 1123716 h 1471561"/>
                      <a:gd name="connsiteX12" fmla="*/ 1585879 w 4978452"/>
                      <a:gd name="connsiteY12" fmla="*/ 1245601 h 1471561"/>
                      <a:gd name="connsiteX13" fmla="*/ 964336 w 4978452"/>
                      <a:gd name="connsiteY13" fmla="*/ 1379471 h 1471561"/>
                      <a:gd name="connsiteX14" fmla="*/ 82121 w 4978452"/>
                      <a:gd name="connsiteY14" fmla="*/ 1471562 h 1471561"/>
                      <a:gd name="connsiteX15" fmla="*/ 0 w 4978452"/>
                      <a:gd name="connsiteY15" fmla="*/ 789802 h 1471561"/>
                      <a:gd name="connsiteX16" fmla="*/ 268758 w 4978452"/>
                      <a:gd name="connsiteY16" fmla="*/ -2 h 1471561"/>
                      <a:gd name="connsiteX17" fmla="*/ 965948 w 4978452"/>
                      <a:gd name="connsiteY17" fmla="*/ 176592 h 1471561"/>
                      <a:gd name="connsiteX0" fmla="*/ 965948 w 4978452"/>
                      <a:gd name="connsiteY0" fmla="*/ 213282 h 1508251"/>
                      <a:gd name="connsiteX1" fmla="*/ 1573558 w 4978452"/>
                      <a:gd name="connsiteY1" fmla="*/ 341405 h 1508251"/>
                      <a:gd name="connsiteX2" fmla="*/ 2322382 w 4978452"/>
                      <a:gd name="connsiteY2" fmla="*/ 462720 h 1508251"/>
                      <a:gd name="connsiteX3" fmla="*/ 2987142 w 4978452"/>
                      <a:gd name="connsiteY3" fmla="*/ 506539 h 1508251"/>
                      <a:gd name="connsiteX4" fmla="*/ 3601956 w 4978452"/>
                      <a:gd name="connsiteY4" fmla="*/ 468841 h 1508251"/>
                      <a:gd name="connsiteX5" fmla="*/ 4399494 w 4978452"/>
                      <a:gd name="connsiteY5" fmla="*/ 332557 h 1508251"/>
                      <a:gd name="connsiteX6" fmla="*/ 4978452 w 4978452"/>
                      <a:gd name="connsiteY6" fmla="*/ 208973 h 1508251"/>
                      <a:gd name="connsiteX7" fmla="*/ 4975167 w 4978452"/>
                      <a:gd name="connsiteY7" fmla="*/ 1411392 h 1508251"/>
                      <a:gd name="connsiteX8" fmla="*/ 4311544 w 4978452"/>
                      <a:gd name="connsiteY8" fmla="*/ 1277148 h 1508251"/>
                      <a:gd name="connsiteX9" fmla="*/ 3641730 w 4978452"/>
                      <a:gd name="connsiteY9" fmla="*/ 1163849 h 1508251"/>
                      <a:gd name="connsiteX10" fmla="*/ 2978421 w 4978452"/>
                      <a:gd name="connsiteY10" fmla="*/ 1116323 h 1508251"/>
                      <a:gd name="connsiteX11" fmla="*/ 2298615 w 4978452"/>
                      <a:gd name="connsiteY11" fmla="*/ 1160406 h 1508251"/>
                      <a:gd name="connsiteX12" fmla="*/ 1585879 w 4978452"/>
                      <a:gd name="connsiteY12" fmla="*/ 1282291 h 1508251"/>
                      <a:gd name="connsiteX13" fmla="*/ 964336 w 4978452"/>
                      <a:gd name="connsiteY13" fmla="*/ 1416161 h 1508251"/>
                      <a:gd name="connsiteX14" fmla="*/ 82121 w 4978452"/>
                      <a:gd name="connsiteY14" fmla="*/ 1508252 h 1508251"/>
                      <a:gd name="connsiteX15" fmla="*/ 0 w 4978452"/>
                      <a:gd name="connsiteY15" fmla="*/ 826492 h 1508251"/>
                      <a:gd name="connsiteX16" fmla="*/ 87736 w 4978452"/>
                      <a:gd name="connsiteY16" fmla="*/ 2 h 1508251"/>
                      <a:gd name="connsiteX17" fmla="*/ 965948 w 4978452"/>
                      <a:gd name="connsiteY17" fmla="*/ 213282 h 1508251"/>
                      <a:gd name="connsiteX0" fmla="*/ 965948 w 4978452"/>
                      <a:gd name="connsiteY0" fmla="*/ 213282 h 1519209"/>
                      <a:gd name="connsiteX1" fmla="*/ 1573558 w 4978452"/>
                      <a:gd name="connsiteY1" fmla="*/ 341405 h 1519209"/>
                      <a:gd name="connsiteX2" fmla="*/ 2322382 w 4978452"/>
                      <a:gd name="connsiteY2" fmla="*/ 462720 h 1519209"/>
                      <a:gd name="connsiteX3" fmla="*/ 2987142 w 4978452"/>
                      <a:gd name="connsiteY3" fmla="*/ 506539 h 1519209"/>
                      <a:gd name="connsiteX4" fmla="*/ 3601956 w 4978452"/>
                      <a:gd name="connsiteY4" fmla="*/ 468841 h 1519209"/>
                      <a:gd name="connsiteX5" fmla="*/ 4399494 w 4978452"/>
                      <a:gd name="connsiteY5" fmla="*/ 332557 h 1519209"/>
                      <a:gd name="connsiteX6" fmla="*/ 4978452 w 4978452"/>
                      <a:gd name="connsiteY6" fmla="*/ 208973 h 1519209"/>
                      <a:gd name="connsiteX7" fmla="*/ 4975167 w 4978452"/>
                      <a:gd name="connsiteY7" fmla="*/ 1411392 h 1519209"/>
                      <a:gd name="connsiteX8" fmla="*/ 4311544 w 4978452"/>
                      <a:gd name="connsiteY8" fmla="*/ 1277148 h 1519209"/>
                      <a:gd name="connsiteX9" fmla="*/ 3641730 w 4978452"/>
                      <a:gd name="connsiteY9" fmla="*/ 1163849 h 1519209"/>
                      <a:gd name="connsiteX10" fmla="*/ 2978421 w 4978452"/>
                      <a:gd name="connsiteY10" fmla="*/ 1116323 h 1519209"/>
                      <a:gd name="connsiteX11" fmla="*/ 2298615 w 4978452"/>
                      <a:gd name="connsiteY11" fmla="*/ 1160406 h 1519209"/>
                      <a:gd name="connsiteX12" fmla="*/ 1585879 w 4978452"/>
                      <a:gd name="connsiteY12" fmla="*/ 1282291 h 1519209"/>
                      <a:gd name="connsiteX13" fmla="*/ 964336 w 4978452"/>
                      <a:gd name="connsiteY13" fmla="*/ 1416161 h 1519209"/>
                      <a:gd name="connsiteX14" fmla="*/ 90095 w 4978452"/>
                      <a:gd name="connsiteY14" fmla="*/ 1519210 h 1519209"/>
                      <a:gd name="connsiteX15" fmla="*/ 0 w 4978452"/>
                      <a:gd name="connsiteY15" fmla="*/ 826492 h 1519209"/>
                      <a:gd name="connsiteX16" fmla="*/ 87736 w 4978452"/>
                      <a:gd name="connsiteY16" fmla="*/ 2 h 1519209"/>
                      <a:gd name="connsiteX17" fmla="*/ 965948 w 4978452"/>
                      <a:gd name="connsiteY17" fmla="*/ 213282 h 1519209"/>
                      <a:gd name="connsiteX0" fmla="*/ 966661 w 4979165"/>
                      <a:gd name="connsiteY0" fmla="*/ 213282 h 1519209"/>
                      <a:gd name="connsiteX1" fmla="*/ 1574271 w 4979165"/>
                      <a:gd name="connsiteY1" fmla="*/ 341405 h 1519209"/>
                      <a:gd name="connsiteX2" fmla="*/ 2323095 w 4979165"/>
                      <a:gd name="connsiteY2" fmla="*/ 462720 h 1519209"/>
                      <a:gd name="connsiteX3" fmla="*/ 2987855 w 4979165"/>
                      <a:gd name="connsiteY3" fmla="*/ 506539 h 1519209"/>
                      <a:gd name="connsiteX4" fmla="*/ 3602669 w 4979165"/>
                      <a:gd name="connsiteY4" fmla="*/ 468841 h 1519209"/>
                      <a:gd name="connsiteX5" fmla="*/ 4400207 w 4979165"/>
                      <a:gd name="connsiteY5" fmla="*/ 332557 h 1519209"/>
                      <a:gd name="connsiteX6" fmla="*/ 4979165 w 4979165"/>
                      <a:gd name="connsiteY6" fmla="*/ 208973 h 1519209"/>
                      <a:gd name="connsiteX7" fmla="*/ 4975880 w 4979165"/>
                      <a:gd name="connsiteY7" fmla="*/ 1411392 h 1519209"/>
                      <a:gd name="connsiteX8" fmla="*/ 4312257 w 4979165"/>
                      <a:gd name="connsiteY8" fmla="*/ 1277148 h 1519209"/>
                      <a:gd name="connsiteX9" fmla="*/ 3642443 w 4979165"/>
                      <a:gd name="connsiteY9" fmla="*/ 1163849 h 1519209"/>
                      <a:gd name="connsiteX10" fmla="*/ 2979134 w 4979165"/>
                      <a:gd name="connsiteY10" fmla="*/ 1116323 h 1519209"/>
                      <a:gd name="connsiteX11" fmla="*/ 2299328 w 4979165"/>
                      <a:gd name="connsiteY11" fmla="*/ 1160406 h 1519209"/>
                      <a:gd name="connsiteX12" fmla="*/ 1586592 w 4979165"/>
                      <a:gd name="connsiteY12" fmla="*/ 1282291 h 1519209"/>
                      <a:gd name="connsiteX13" fmla="*/ 965049 w 4979165"/>
                      <a:gd name="connsiteY13" fmla="*/ 1416161 h 1519209"/>
                      <a:gd name="connsiteX14" fmla="*/ 90808 w 4979165"/>
                      <a:gd name="connsiteY14" fmla="*/ 1519210 h 1519209"/>
                      <a:gd name="connsiteX15" fmla="*/ 0 w 4979165"/>
                      <a:gd name="connsiteY15" fmla="*/ 761921 h 1519209"/>
                      <a:gd name="connsiteX16" fmla="*/ 88449 w 4979165"/>
                      <a:gd name="connsiteY16" fmla="*/ 2 h 1519209"/>
                      <a:gd name="connsiteX17" fmla="*/ 966661 w 4979165"/>
                      <a:gd name="connsiteY17" fmla="*/ 213282 h 1519209"/>
                      <a:gd name="connsiteX0" fmla="*/ 966661 w 4979165"/>
                      <a:gd name="connsiteY0" fmla="*/ 4310 h 1310237"/>
                      <a:gd name="connsiteX1" fmla="*/ 1574271 w 4979165"/>
                      <a:gd name="connsiteY1" fmla="*/ 132433 h 1310237"/>
                      <a:gd name="connsiteX2" fmla="*/ 2323095 w 4979165"/>
                      <a:gd name="connsiteY2" fmla="*/ 253748 h 1310237"/>
                      <a:gd name="connsiteX3" fmla="*/ 2987855 w 4979165"/>
                      <a:gd name="connsiteY3" fmla="*/ 297567 h 1310237"/>
                      <a:gd name="connsiteX4" fmla="*/ 3602669 w 4979165"/>
                      <a:gd name="connsiteY4" fmla="*/ 259869 h 1310237"/>
                      <a:gd name="connsiteX5" fmla="*/ 4400207 w 4979165"/>
                      <a:gd name="connsiteY5" fmla="*/ 123585 h 1310237"/>
                      <a:gd name="connsiteX6" fmla="*/ 4979165 w 4979165"/>
                      <a:gd name="connsiteY6" fmla="*/ 1 h 1310237"/>
                      <a:gd name="connsiteX7" fmla="*/ 4975880 w 4979165"/>
                      <a:gd name="connsiteY7" fmla="*/ 1202420 h 1310237"/>
                      <a:gd name="connsiteX8" fmla="*/ 4312257 w 4979165"/>
                      <a:gd name="connsiteY8" fmla="*/ 1068176 h 1310237"/>
                      <a:gd name="connsiteX9" fmla="*/ 3642443 w 4979165"/>
                      <a:gd name="connsiteY9" fmla="*/ 954877 h 1310237"/>
                      <a:gd name="connsiteX10" fmla="*/ 2979134 w 4979165"/>
                      <a:gd name="connsiteY10" fmla="*/ 907351 h 1310237"/>
                      <a:gd name="connsiteX11" fmla="*/ 2299328 w 4979165"/>
                      <a:gd name="connsiteY11" fmla="*/ 951434 h 1310237"/>
                      <a:gd name="connsiteX12" fmla="*/ 1586592 w 4979165"/>
                      <a:gd name="connsiteY12" fmla="*/ 1073319 h 1310237"/>
                      <a:gd name="connsiteX13" fmla="*/ 965049 w 4979165"/>
                      <a:gd name="connsiteY13" fmla="*/ 1207189 h 1310237"/>
                      <a:gd name="connsiteX14" fmla="*/ 90808 w 4979165"/>
                      <a:gd name="connsiteY14" fmla="*/ 1310238 h 1310237"/>
                      <a:gd name="connsiteX15" fmla="*/ 0 w 4979165"/>
                      <a:gd name="connsiteY15" fmla="*/ 552949 h 1310237"/>
                      <a:gd name="connsiteX16" fmla="*/ 966661 w 4979165"/>
                      <a:gd name="connsiteY16" fmla="*/ 4310 h 1310237"/>
                      <a:gd name="connsiteX0" fmla="*/ 875853 w 4888357"/>
                      <a:gd name="connsiteY0" fmla="*/ 4310 h 1310237"/>
                      <a:gd name="connsiteX1" fmla="*/ 1483463 w 4888357"/>
                      <a:gd name="connsiteY1" fmla="*/ 132433 h 1310237"/>
                      <a:gd name="connsiteX2" fmla="*/ 2232287 w 4888357"/>
                      <a:gd name="connsiteY2" fmla="*/ 253748 h 1310237"/>
                      <a:gd name="connsiteX3" fmla="*/ 2897047 w 4888357"/>
                      <a:gd name="connsiteY3" fmla="*/ 297567 h 1310237"/>
                      <a:gd name="connsiteX4" fmla="*/ 3511861 w 4888357"/>
                      <a:gd name="connsiteY4" fmla="*/ 259869 h 1310237"/>
                      <a:gd name="connsiteX5" fmla="*/ 4309399 w 4888357"/>
                      <a:gd name="connsiteY5" fmla="*/ 123585 h 1310237"/>
                      <a:gd name="connsiteX6" fmla="*/ 4888357 w 4888357"/>
                      <a:gd name="connsiteY6" fmla="*/ 1 h 1310237"/>
                      <a:gd name="connsiteX7" fmla="*/ 4885072 w 4888357"/>
                      <a:gd name="connsiteY7" fmla="*/ 1202420 h 1310237"/>
                      <a:gd name="connsiteX8" fmla="*/ 4221449 w 4888357"/>
                      <a:gd name="connsiteY8" fmla="*/ 1068176 h 1310237"/>
                      <a:gd name="connsiteX9" fmla="*/ 3551635 w 4888357"/>
                      <a:gd name="connsiteY9" fmla="*/ 954877 h 1310237"/>
                      <a:gd name="connsiteX10" fmla="*/ 2888326 w 4888357"/>
                      <a:gd name="connsiteY10" fmla="*/ 907351 h 1310237"/>
                      <a:gd name="connsiteX11" fmla="*/ 2208520 w 4888357"/>
                      <a:gd name="connsiteY11" fmla="*/ 951434 h 1310237"/>
                      <a:gd name="connsiteX12" fmla="*/ 1495784 w 4888357"/>
                      <a:gd name="connsiteY12" fmla="*/ 1073319 h 1310237"/>
                      <a:gd name="connsiteX13" fmla="*/ 874241 w 4888357"/>
                      <a:gd name="connsiteY13" fmla="*/ 1207189 h 1310237"/>
                      <a:gd name="connsiteX14" fmla="*/ 0 w 4888357"/>
                      <a:gd name="connsiteY14" fmla="*/ 1310238 h 1310237"/>
                      <a:gd name="connsiteX15" fmla="*/ 875853 w 4888357"/>
                      <a:gd name="connsiteY15" fmla="*/ 4310 h 1310237"/>
                      <a:gd name="connsiteX0" fmla="*/ 1613 w 4014117"/>
                      <a:gd name="connsiteY0" fmla="*/ 4310 h 1207182"/>
                      <a:gd name="connsiteX1" fmla="*/ 609223 w 4014117"/>
                      <a:gd name="connsiteY1" fmla="*/ 132433 h 1207182"/>
                      <a:gd name="connsiteX2" fmla="*/ 1358047 w 4014117"/>
                      <a:gd name="connsiteY2" fmla="*/ 253748 h 1207182"/>
                      <a:gd name="connsiteX3" fmla="*/ 2022807 w 4014117"/>
                      <a:gd name="connsiteY3" fmla="*/ 297567 h 1207182"/>
                      <a:gd name="connsiteX4" fmla="*/ 2637621 w 4014117"/>
                      <a:gd name="connsiteY4" fmla="*/ 259869 h 1207182"/>
                      <a:gd name="connsiteX5" fmla="*/ 3435159 w 4014117"/>
                      <a:gd name="connsiteY5" fmla="*/ 123585 h 1207182"/>
                      <a:gd name="connsiteX6" fmla="*/ 4014117 w 4014117"/>
                      <a:gd name="connsiteY6" fmla="*/ 1 h 1207182"/>
                      <a:gd name="connsiteX7" fmla="*/ 4010832 w 4014117"/>
                      <a:gd name="connsiteY7" fmla="*/ 1202420 h 1207182"/>
                      <a:gd name="connsiteX8" fmla="*/ 3347209 w 4014117"/>
                      <a:gd name="connsiteY8" fmla="*/ 1068176 h 1207182"/>
                      <a:gd name="connsiteX9" fmla="*/ 2677395 w 4014117"/>
                      <a:gd name="connsiteY9" fmla="*/ 954877 h 1207182"/>
                      <a:gd name="connsiteX10" fmla="*/ 2014086 w 4014117"/>
                      <a:gd name="connsiteY10" fmla="*/ 907351 h 1207182"/>
                      <a:gd name="connsiteX11" fmla="*/ 1334280 w 4014117"/>
                      <a:gd name="connsiteY11" fmla="*/ 951434 h 1207182"/>
                      <a:gd name="connsiteX12" fmla="*/ 621544 w 4014117"/>
                      <a:gd name="connsiteY12" fmla="*/ 1073319 h 1207182"/>
                      <a:gd name="connsiteX13" fmla="*/ 1 w 4014117"/>
                      <a:gd name="connsiteY13" fmla="*/ 1207189 h 1207182"/>
                      <a:gd name="connsiteX14" fmla="*/ 1613 w 4014117"/>
                      <a:gd name="connsiteY14" fmla="*/ 4310 h 1207182"/>
                      <a:gd name="connsiteX0" fmla="*/ 23 w 4012527"/>
                      <a:gd name="connsiteY0" fmla="*/ 4310 h 1202429"/>
                      <a:gd name="connsiteX1" fmla="*/ 607633 w 4012527"/>
                      <a:gd name="connsiteY1" fmla="*/ 132433 h 1202429"/>
                      <a:gd name="connsiteX2" fmla="*/ 1356457 w 4012527"/>
                      <a:gd name="connsiteY2" fmla="*/ 253748 h 1202429"/>
                      <a:gd name="connsiteX3" fmla="*/ 2021217 w 4012527"/>
                      <a:gd name="connsiteY3" fmla="*/ 297567 h 1202429"/>
                      <a:gd name="connsiteX4" fmla="*/ 2636031 w 4012527"/>
                      <a:gd name="connsiteY4" fmla="*/ 259869 h 1202429"/>
                      <a:gd name="connsiteX5" fmla="*/ 3433569 w 4012527"/>
                      <a:gd name="connsiteY5" fmla="*/ 123585 h 1202429"/>
                      <a:gd name="connsiteX6" fmla="*/ 4012527 w 4012527"/>
                      <a:gd name="connsiteY6" fmla="*/ 1 h 1202429"/>
                      <a:gd name="connsiteX7" fmla="*/ 4009242 w 4012527"/>
                      <a:gd name="connsiteY7" fmla="*/ 1202420 h 1202429"/>
                      <a:gd name="connsiteX8" fmla="*/ 3345619 w 4012527"/>
                      <a:gd name="connsiteY8" fmla="*/ 1068176 h 1202429"/>
                      <a:gd name="connsiteX9" fmla="*/ 2675805 w 4012527"/>
                      <a:gd name="connsiteY9" fmla="*/ 954877 h 1202429"/>
                      <a:gd name="connsiteX10" fmla="*/ 2012496 w 4012527"/>
                      <a:gd name="connsiteY10" fmla="*/ 907351 h 1202429"/>
                      <a:gd name="connsiteX11" fmla="*/ 1332690 w 4012527"/>
                      <a:gd name="connsiteY11" fmla="*/ 951434 h 1202429"/>
                      <a:gd name="connsiteX12" fmla="*/ 619954 w 4012527"/>
                      <a:gd name="connsiteY12" fmla="*/ 1073319 h 1202429"/>
                      <a:gd name="connsiteX13" fmla="*/ 8101 w 4012527"/>
                      <a:gd name="connsiteY13" fmla="*/ 1194625 h 1202429"/>
                      <a:gd name="connsiteX14" fmla="*/ 23 w 4012527"/>
                      <a:gd name="connsiteY14" fmla="*/ 4310 h 1202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12527" h="1202429">
                        <a:moveTo>
                          <a:pt x="23" y="4310"/>
                        </a:moveTo>
                        <a:lnTo>
                          <a:pt x="607633" y="132433"/>
                        </a:lnTo>
                        <a:cubicBezTo>
                          <a:pt x="843878" y="176879"/>
                          <a:pt x="1120860" y="226226"/>
                          <a:pt x="1356457" y="253748"/>
                        </a:cubicBezTo>
                        <a:cubicBezTo>
                          <a:pt x="1592054" y="281270"/>
                          <a:pt x="1746921" y="300857"/>
                          <a:pt x="2021217" y="297567"/>
                        </a:cubicBezTo>
                        <a:cubicBezTo>
                          <a:pt x="2295513" y="294277"/>
                          <a:pt x="2431884" y="285036"/>
                          <a:pt x="2636031" y="259869"/>
                        </a:cubicBezTo>
                        <a:cubicBezTo>
                          <a:pt x="2914956" y="218751"/>
                          <a:pt x="3159004" y="180506"/>
                          <a:pt x="3433569" y="123585"/>
                        </a:cubicBezTo>
                        <a:lnTo>
                          <a:pt x="4012527" y="1"/>
                        </a:lnTo>
                        <a:cubicBezTo>
                          <a:pt x="4012401" y="397934"/>
                          <a:pt x="4009368" y="804487"/>
                          <a:pt x="4009242" y="1202420"/>
                        </a:cubicBezTo>
                        <a:lnTo>
                          <a:pt x="3345619" y="1068176"/>
                        </a:lnTo>
                        <a:cubicBezTo>
                          <a:pt x="3075666" y="1012313"/>
                          <a:pt x="2897992" y="981681"/>
                          <a:pt x="2675805" y="954877"/>
                        </a:cubicBezTo>
                        <a:cubicBezTo>
                          <a:pt x="2453618" y="928073"/>
                          <a:pt x="2236348" y="907925"/>
                          <a:pt x="2012496" y="907351"/>
                        </a:cubicBezTo>
                        <a:cubicBezTo>
                          <a:pt x="1788644" y="906777"/>
                          <a:pt x="1489214" y="929520"/>
                          <a:pt x="1332690" y="951434"/>
                        </a:cubicBezTo>
                        <a:cubicBezTo>
                          <a:pt x="1176166" y="973348"/>
                          <a:pt x="862679" y="1025666"/>
                          <a:pt x="619954" y="1073319"/>
                        </a:cubicBezTo>
                        <a:lnTo>
                          <a:pt x="8101" y="1194625"/>
                        </a:lnTo>
                        <a:cubicBezTo>
                          <a:pt x="8638" y="793665"/>
                          <a:pt x="-514" y="405270"/>
                          <a:pt x="23" y="4310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Freeform 4">
                    <a:extLst>
                      <a:ext uri="{FF2B5EF4-FFF2-40B4-BE49-F238E27FC236}">
                        <a16:creationId xmlns:a16="http://schemas.microsoft.com/office/drawing/2014/main" id="{7B485FDF-EE06-4EE1-B09A-4B0E99817F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4900474" y="2471414"/>
                    <a:ext cx="207700" cy="684206"/>
                  </a:xfrm>
                  <a:custGeom>
                    <a:avLst/>
                    <a:gdLst>
                      <a:gd name="T0" fmla="*/ 2147483647 w 240"/>
                      <a:gd name="T1" fmla="*/ 0 h 924"/>
                      <a:gd name="T2" fmla="*/ 0 w 240"/>
                      <a:gd name="T3" fmla="*/ 0 h 924"/>
                      <a:gd name="T4" fmla="*/ 0 w 240"/>
                      <a:gd name="T5" fmla="*/ 2147483647 h 924"/>
                      <a:gd name="T6" fmla="*/ 2147483647 w 240"/>
                      <a:gd name="T7" fmla="*/ 2147483647 h 924"/>
                      <a:gd name="T8" fmla="*/ 2147483647 w 240"/>
                      <a:gd name="T9" fmla="*/ 2147483647 h 924"/>
                      <a:gd name="T10" fmla="*/ 2147483647 w 240"/>
                      <a:gd name="T11" fmla="*/ 2147483647 h 924"/>
                      <a:gd name="T12" fmla="*/ 2147483647 w 240"/>
                      <a:gd name="T13" fmla="*/ 2147483647 h 924"/>
                      <a:gd name="T14" fmla="*/ 2147483647 w 240"/>
                      <a:gd name="T15" fmla="*/ 2147483647 h 924"/>
                      <a:gd name="T16" fmla="*/ 2147483647 w 240"/>
                      <a:gd name="T17" fmla="*/ 2147483647 h 924"/>
                      <a:gd name="T18" fmla="*/ 2147483647 w 240"/>
                      <a:gd name="T19" fmla="*/ 0 h 92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000 w 10000"/>
                      <a:gd name="connsiteY4" fmla="*/ 8571 h 10000"/>
                      <a:gd name="connsiteX5" fmla="*/ 6667 w 10000"/>
                      <a:gd name="connsiteY5" fmla="*/ 6883 h 10000"/>
                      <a:gd name="connsiteX6" fmla="*/ 6167 w 10000"/>
                      <a:gd name="connsiteY6" fmla="*/ 5238 h 10000"/>
                      <a:gd name="connsiteX7" fmla="*/ 6500 w 10000"/>
                      <a:gd name="connsiteY7" fmla="*/ 3550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000 w 10000"/>
                      <a:gd name="connsiteY4" fmla="*/ 8571 h 10000"/>
                      <a:gd name="connsiteX5" fmla="*/ 6667 w 10000"/>
                      <a:gd name="connsiteY5" fmla="*/ 6883 h 10000"/>
                      <a:gd name="connsiteX6" fmla="*/ 7083 w 10000"/>
                      <a:gd name="connsiteY6" fmla="*/ 4973 h 10000"/>
                      <a:gd name="connsiteX7" fmla="*/ 6500 w 10000"/>
                      <a:gd name="connsiteY7" fmla="*/ 3550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000 w 10000"/>
                      <a:gd name="connsiteY4" fmla="*/ 8571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6500 w 10000"/>
                      <a:gd name="connsiteY7" fmla="*/ 3550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6500 w 10000"/>
                      <a:gd name="connsiteY7" fmla="*/ 3550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314 w 10000"/>
                      <a:gd name="connsiteY7" fmla="*/ 3418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552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552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204 w 10000"/>
                      <a:gd name="connsiteY4" fmla="*/ 8320 h 10000"/>
                      <a:gd name="connsiteX5" fmla="*/ 7329 w 10000"/>
                      <a:gd name="connsiteY5" fmla="*/ 6552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9695"/>
                      <a:gd name="connsiteY0" fmla="*/ 0 h 10000"/>
                      <a:gd name="connsiteX1" fmla="*/ 0 w 9695"/>
                      <a:gd name="connsiteY1" fmla="*/ 0 h 10000"/>
                      <a:gd name="connsiteX2" fmla="*/ 0 w 9695"/>
                      <a:gd name="connsiteY2" fmla="*/ 10000 h 10000"/>
                      <a:gd name="connsiteX3" fmla="*/ 9695 w 9695"/>
                      <a:gd name="connsiteY3" fmla="*/ 10000 h 10000"/>
                      <a:gd name="connsiteX4" fmla="*/ 8204 w 9695"/>
                      <a:gd name="connsiteY4" fmla="*/ 8320 h 10000"/>
                      <a:gd name="connsiteX5" fmla="*/ 7329 w 9695"/>
                      <a:gd name="connsiteY5" fmla="*/ 6552 h 10000"/>
                      <a:gd name="connsiteX6" fmla="*/ 7083 w 9695"/>
                      <a:gd name="connsiteY6" fmla="*/ 4973 h 10000"/>
                      <a:gd name="connsiteX7" fmla="*/ 7263 w 9695"/>
                      <a:gd name="connsiteY7" fmla="*/ 3511 h 10000"/>
                      <a:gd name="connsiteX8" fmla="*/ 8111 w 9695"/>
                      <a:gd name="connsiteY8" fmla="*/ 1751 h 10000"/>
                      <a:gd name="connsiteX9" fmla="*/ 9667 w 9695"/>
                      <a:gd name="connsiteY9" fmla="*/ 0 h 10000"/>
                      <a:gd name="connsiteX0" fmla="*/ 9971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462 w 10000"/>
                      <a:gd name="connsiteY4" fmla="*/ 8320 h 10000"/>
                      <a:gd name="connsiteX5" fmla="*/ 7560 w 10000"/>
                      <a:gd name="connsiteY5" fmla="*/ 6552 h 10000"/>
                      <a:gd name="connsiteX6" fmla="*/ 7306 w 10000"/>
                      <a:gd name="connsiteY6" fmla="*/ 4973 h 10000"/>
                      <a:gd name="connsiteX7" fmla="*/ 7491 w 10000"/>
                      <a:gd name="connsiteY7" fmla="*/ 3511 h 10000"/>
                      <a:gd name="connsiteX8" fmla="*/ 8366 w 10000"/>
                      <a:gd name="connsiteY8" fmla="*/ 1751 h 10000"/>
                      <a:gd name="connsiteX9" fmla="*/ 9971 w 10000"/>
                      <a:gd name="connsiteY9" fmla="*/ 0 h 10000"/>
                      <a:gd name="connsiteX0" fmla="*/ 11307 w 11336"/>
                      <a:gd name="connsiteY0" fmla="*/ 0 h 10000"/>
                      <a:gd name="connsiteX1" fmla="*/ 1336 w 11336"/>
                      <a:gd name="connsiteY1" fmla="*/ 0 h 10000"/>
                      <a:gd name="connsiteX2" fmla="*/ 0 w 11336"/>
                      <a:gd name="connsiteY2" fmla="*/ 1685 h 10000"/>
                      <a:gd name="connsiteX3" fmla="*/ 1336 w 11336"/>
                      <a:gd name="connsiteY3" fmla="*/ 10000 h 10000"/>
                      <a:gd name="connsiteX4" fmla="*/ 11336 w 11336"/>
                      <a:gd name="connsiteY4" fmla="*/ 10000 h 10000"/>
                      <a:gd name="connsiteX5" fmla="*/ 9798 w 11336"/>
                      <a:gd name="connsiteY5" fmla="*/ 8320 h 10000"/>
                      <a:gd name="connsiteX6" fmla="*/ 8896 w 11336"/>
                      <a:gd name="connsiteY6" fmla="*/ 6552 h 10000"/>
                      <a:gd name="connsiteX7" fmla="*/ 8642 w 11336"/>
                      <a:gd name="connsiteY7" fmla="*/ 4973 h 10000"/>
                      <a:gd name="connsiteX8" fmla="*/ 8827 w 11336"/>
                      <a:gd name="connsiteY8" fmla="*/ 3511 h 10000"/>
                      <a:gd name="connsiteX9" fmla="*/ 9702 w 11336"/>
                      <a:gd name="connsiteY9" fmla="*/ 1751 h 10000"/>
                      <a:gd name="connsiteX10" fmla="*/ 11307 w 11336"/>
                      <a:gd name="connsiteY10" fmla="*/ 0 h 10000"/>
                      <a:gd name="connsiteX0" fmla="*/ 12321 w 12350"/>
                      <a:gd name="connsiteY0" fmla="*/ 0 h 10000"/>
                      <a:gd name="connsiteX1" fmla="*/ 2350 w 12350"/>
                      <a:gd name="connsiteY1" fmla="*/ 0 h 10000"/>
                      <a:gd name="connsiteX2" fmla="*/ 1014 w 12350"/>
                      <a:gd name="connsiteY2" fmla="*/ 1685 h 10000"/>
                      <a:gd name="connsiteX3" fmla="*/ 5 w 12350"/>
                      <a:gd name="connsiteY3" fmla="*/ 3356 h 10000"/>
                      <a:gd name="connsiteX4" fmla="*/ 2350 w 12350"/>
                      <a:gd name="connsiteY4" fmla="*/ 10000 h 10000"/>
                      <a:gd name="connsiteX5" fmla="*/ 12350 w 12350"/>
                      <a:gd name="connsiteY5" fmla="*/ 10000 h 10000"/>
                      <a:gd name="connsiteX6" fmla="*/ 10812 w 12350"/>
                      <a:gd name="connsiteY6" fmla="*/ 8320 h 10000"/>
                      <a:gd name="connsiteX7" fmla="*/ 9910 w 12350"/>
                      <a:gd name="connsiteY7" fmla="*/ 6552 h 10000"/>
                      <a:gd name="connsiteX8" fmla="*/ 9656 w 12350"/>
                      <a:gd name="connsiteY8" fmla="*/ 4973 h 10000"/>
                      <a:gd name="connsiteX9" fmla="*/ 9841 w 12350"/>
                      <a:gd name="connsiteY9" fmla="*/ 3511 h 10000"/>
                      <a:gd name="connsiteX10" fmla="*/ 10716 w 12350"/>
                      <a:gd name="connsiteY10" fmla="*/ 1751 h 10000"/>
                      <a:gd name="connsiteX11" fmla="*/ 12321 w 12350"/>
                      <a:gd name="connsiteY11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158 w 12494"/>
                      <a:gd name="connsiteY2" fmla="*/ 1685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2494 w 12494"/>
                      <a:gd name="connsiteY5" fmla="*/ 10000 h 10000"/>
                      <a:gd name="connsiteX6" fmla="*/ 12494 w 12494"/>
                      <a:gd name="connsiteY6" fmla="*/ 10000 h 10000"/>
                      <a:gd name="connsiteX7" fmla="*/ 10956 w 12494"/>
                      <a:gd name="connsiteY7" fmla="*/ 8320 h 10000"/>
                      <a:gd name="connsiteX8" fmla="*/ 10054 w 12494"/>
                      <a:gd name="connsiteY8" fmla="*/ 6552 h 10000"/>
                      <a:gd name="connsiteX9" fmla="*/ 9800 w 12494"/>
                      <a:gd name="connsiteY9" fmla="*/ 4973 h 10000"/>
                      <a:gd name="connsiteX10" fmla="*/ 9985 w 12494"/>
                      <a:gd name="connsiteY10" fmla="*/ 3511 h 10000"/>
                      <a:gd name="connsiteX11" fmla="*/ 10860 w 12494"/>
                      <a:gd name="connsiteY11" fmla="*/ 1751 h 10000"/>
                      <a:gd name="connsiteX12" fmla="*/ 12465 w 12494"/>
                      <a:gd name="connsiteY12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158 w 12494"/>
                      <a:gd name="connsiteY2" fmla="*/ 1685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956 w 12494"/>
                      <a:gd name="connsiteY5" fmla="*/ 8269 h 10000"/>
                      <a:gd name="connsiteX6" fmla="*/ 2494 w 12494"/>
                      <a:gd name="connsiteY6" fmla="*/ 10000 h 10000"/>
                      <a:gd name="connsiteX7" fmla="*/ 12494 w 12494"/>
                      <a:gd name="connsiteY7" fmla="*/ 10000 h 10000"/>
                      <a:gd name="connsiteX8" fmla="*/ 10956 w 12494"/>
                      <a:gd name="connsiteY8" fmla="*/ 8320 h 10000"/>
                      <a:gd name="connsiteX9" fmla="*/ 10054 w 12494"/>
                      <a:gd name="connsiteY9" fmla="*/ 6552 h 10000"/>
                      <a:gd name="connsiteX10" fmla="*/ 9800 w 12494"/>
                      <a:gd name="connsiteY10" fmla="*/ 4973 h 10000"/>
                      <a:gd name="connsiteX11" fmla="*/ 9985 w 12494"/>
                      <a:gd name="connsiteY11" fmla="*/ 3511 h 10000"/>
                      <a:gd name="connsiteX12" fmla="*/ 10860 w 12494"/>
                      <a:gd name="connsiteY12" fmla="*/ 1751 h 10000"/>
                      <a:gd name="connsiteX13" fmla="*/ 12465 w 12494"/>
                      <a:gd name="connsiteY13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158 w 12494"/>
                      <a:gd name="connsiteY2" fmla="*/ 1685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158 w 12494"/>
                      <a:gd name="connsiteY2" fmla="*/ 1685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479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479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557 w 12586"/>
                      <a:gd name="connsiteY0" fmla="*/ 0 h 10000"/>
                      <a:gd name="connsiteX1" fmla="*/ 2586 w 12586"/>
                      <a:gd name="connsiteY1" fmla="*/ 0 h 10000"/>
                      <a:gd name="connsiteX2" fmla="*/ 1149 w 12586"/>
                      <a:gd name="connsiteY2" fmla="*/ 1783 h 10000"/>
                      <a:gd name="connsiteX3" fmla="*/ 241 w 12586"/>
                      <a:gd name="connsiteY3" fmla="*/ 3479 h 10000"/>
                      <a:gd name="connsiteX4" fmla="*/ 140 w 12586"/>
                      <a:gd name="connsiteY4" fmla="*/ 4977 h 10000"/>
                      <a:gd name="connsiteX5" fmla="*/ 241 w 12586"/>
                      <a:gd name="connsiteY5" fmla="*/ 6550 h 10000"/>
                      <a:gd name="connsiteX6" fmla="*/ 1048 w 12586"/>
                      <a:gd name="connsiteY6" fmla="*/ 8269 h 10000"/>
                      <a:gd name="connsiteX7" fmla="*/ 2586 w 12586"/>
                      <a:gd name="connsiteY7" fmla="*/ 10000 h 10000"/>
                      <a:gd name="connsiteX8" fmla="*/ 12586 w 12586"/>
                      <a:gd name="connsiteY8" fmla="*/ 10000 h 10000"/>
                      <a:gd name="connsiteX9" fmla="*/ 11048 w 12586"/>
                      <a:gd name="connsiteY9" fmla="*/ 8320 h 10000"/>
                      <a:gd name="connsiteX10" fmla="*/ 10146 w 12586"/>
                      <a:gd name="connsiteY10" fmla="*/ 6552 h 10000"/>
                      <a:gd name="connsiteX11" fmla="*/ 9892 w 12586"/>
                      <a:gd name="connsiteY11" fmla="*/ 4973 h 10000"/>
                      <a:gd name="connsiteX12" fmla="*/ 10077 w 12586"/>
                      <a:gd name="connsiteY12" fmla="*/ 3511 h 10000"/>
                      <a:gd name="connsiteX13" fmla="*/ 10952 w 12586"/>
                      <a:gd name="connsiteY13" fmla="*/ 1751 h 10000"/>
                      <a:gd name="connsiteX14" fmla="*/ 12557 w 12586"/>
                      <a:gd name="connsiteY14" fmla="*/ 0 h 10000"/>
                      <a:gd name="connsiteX0" fmla="*/ 12557 w 12586"/>
                      <a:gd name="connsiteY0" fmla="*/ 0 h 10000"/>
                      <a:gd name="connsiteX1" fmla="*/ 2586 w 12586"/>
                      <a:gd name="connsiteY1" fmla="*/ 0 h 10000"/>
                      <a:gd name="connsiteX2" fmla="*/ 922 w 12586"/>
                      <a:gd name="connsiteY2" fmla="*/ 1857 h 10000"/>
                      <a:gd name="connsiteX3" fmla="*/ 241 w 12586"/>
                      <a:gd name="connsiteY3" fmla="*/ 3479 h 10000"/>
                      <a:gd name="connsiteX4" fmla="*/ 140 w 12586"/>
                      <a:gd name="connsiteY4" fmla="*/ 4977 h 10000"/>
                      <a:gd name="connsiteX5" fmla="*/ 241 w 12586"/>
                      <a:gd name="connsiteY5" fmla="*/ 6550 h 10000"/>
                      <a:gd name="connsiteX6" fmla="*/ 1048 w 12586"/>
                      <a:gd name="connsiteY6" fmla="*/ 8269 h 10000"/>
                      <a:gd name="connsiteX7" fmla="*/ 2586 w 12586"/>
                      <a:gd name="connsiteY7" fmla="*/ 10000 h 10000"/>
                      <a:gd name="connsiteX8" fmla="*/ 12586 w 12586"/>
                      <a:gd name="connsiteY8" fmla="*/ 10000 h 10000"/>
                      <a:gd name="connsiteX9" fmla="*/ 11048 w 12586"/>
                      <a:gd name="connsiteY9" fmla="*/ 8320 h 10000"/>
                      <a:gd name="connsiteX10" fmla="*/ 10146 w 12586"/>
                      <a:gd name="connsiteY10" fmla="*/ 6552 h 10000"/>
                      <a:gd name="connsiteX11" fmla="*/ 9892 w 12586"/>
                      <a:gd name="connsiteY11" fmla="*/ 4973 h 10000"/>
                      <a:gd name="connsiteX12" fmla="*/ 10077 w 12586"/>
                      <a:gd name="connsiteY12" fmla="*/ 3511 h 10000"/>
                      <a:gd name="connsiteX13" fmla="*/ 10952 w 12586"/>
                      <a:gd name="connsiteY13" fmla="*/ 1751 h 10000"/>
                      <a:gd name="connsiteX14" fmla="*/ 12557 w 12586"/>
                      <a:gd name="connsiteY14" fmla="*/ 0 h 10000"/>
                      <a:gd name="connsiteX0" fmla="*/ 12557 w 12586"/>
                      <a:gd name="connsiteY0" fmla="*/ 0 h 10000"/>
                      <a:gd name="connsiteX1" fmla="*/ 2586 w 12586"/>
                      <a:gd name="connsiteY1" fmla="*/ 0 h 10000"/>
                      <a:gd name="connsiteX2" fmla="*/ 922 w 12586"/>
                      <a:gd name="connsiteY2" fmla="*/ 1857 h 10000"/>
                      <a:gd name="connsiteX3" fmla="*/ 241 w 12586"/>
                      <a:gd name="connsiteY3" fmla="*/ 3479 h 10000"/>
                      <a:gd name="connsiteX4" fmla="*/ 140 w 12586"/>
                      <a:gd name="connsiteY4" fmla="*/ 4977 h 10000"/>
                      <a:gd name="connsiteX5" fmla="*/ 241 w 12586"/>
                      <a:gd name="connsiteY5" fmla="*/ 6550 h 10000"/>
                      <a:gd name="connsiteX6" fmla="*/ 1048 w 12586"/>
                      <a:gd name="connsiteY6" fmla="*/ 8269 h 10000"/>
                      <a:gd name="connsiteX7" fmla="*/ 2586 w 12586"/>
                      <a:gd name="connsiteY7" fmla="*/ 10000 h 10000"/>
                      <a:gd name="connsiteX8" fmla="*/ 12586 w 12586"/>
                      <a:gd name="connsiteY8" fmla="*/ 10000 h 10000"/>
                      <a:gd name="connsiteX9" fmla="*/ 11048 w 12586"/>
                      <a:gd name="connsiteY9" fmla="*/ 8320 h 10000"/>
                      <a:gd name="connsiteX10" fmla="*/ 10146 w 12586"/>
                      <a:gd name="connsiteY10" fmla="*/ 6552 h 10000"/>
                      <a:gd name="connsiteX11" fmla="*/ 9892 w 12586"/>
                      <a:gd name="connsiteY11" fmla="*/ 4973 h 10000"/>
                      <a:gd name="connsiteX12" fmla="*/ 10077 w 12586"/>
                      <a:gd name="connsiteY12" fmla="*/ 3511 h 10000"/>
                      <a:gd name="connsiteX13" fmla="*/ 10952 w 12586"/>
                      <a:gd name="connsiteY13" fmla="*/ 1751 h 10000"/>
                      <a:gd name="connsiteX14" fmla="*/ 12557 w 12586"/>
                      <a:gd name="connsiteY14" fmla="*/ 0 h 10000"/>
                      <a:gd name="connsiteX0" fmla="*/ 12557 w 12586"/>
                      <a:gd name="connsiteY0" fmla="*/ 0 h 10000"/>
                      <a:gd name="connsiteX1" fmla="*/ 2586 w 12586"/>
                      <a:gd name="connsiteY1" fmla="*/ 0 h 10000"/>
                      <a:gd name="connsiteX2" fmla="*/ 922 w 12586"/>
                      <a:gd name="connsiteY2" fmla="*/ 1857 h 10000"/>
                      <a:gd name="connsiteX3" fmla="*/ 241 w 12586"/>
                      <a:gd name="connsiteY3" fmla="*/ 3479 h 10000"/>
                      <a:gd name="connsiteX4" fmla="*/ 140 w 12586"/>
                      <a:gd name="connsiteY4" fmla="*/ 4977 h 10000"/>
                      <a:gd name="connsiteX5" fmla="*/ 241 w 12586"/>
                      <a:gd name="connsiteY5" fmla="*/ 6550 h 10000"/>
                      <a:gd name="connsiteX6" fmla="*/ 1048 w 12586"/>
                      <a:gd name="connsiteY6" fmla="*/ 8269 h 10000"/>
                      <a:gd name="connsiteX7" fmla="*/ 2586 w 12586"/>
                      <a:gd name="connsiteY7" fmla="*/ 10000 h 10000"/>
                      <a:gd name="connsiteX8" fmla="*/ 12586 w 12586"/>
                      <a:gd name="connsiteY8" fmla="*/ 10000 h 10000"/>
                      <a:gd name="connsiteX9" fmla="*/ 11048 w 12586"/>
                      <a:gd name="connsiteY9" fmla="*/ 8320 h 10000"/>
                      <a:gd name="connsiteX10" fmla="*/ 10146 w 12586"/>
                      <a:gd name="connsiteY10" fmla="*/ 6552 h 10000"/>
                      <a:gd name="connsiteX11" fmla="*/ 9892 w 12586"/>
                      <a:gd name="connsiteY11" fmla="*/ 4973 h 10000"/>
                      <a:gd name="connsiteX12" fmla="*/ 10077 w 12586"/>
                      <a:gd name="connsiteY12" fmla="*/ 3511 h 10000"/>
                      <a:gd name="connsiteX13" fmla="*/ 10952 w 12586"/>
                      <a:gd name="connsiteY13" fmla="*/ 1751 h 10000"/>
                      <a:gd name="connsiteX14" fmla="*/ 12557 w 12586"/>
                      <a:gd name="connsiteY14" fmla="*/ 0 h 10000"/>
                      <a:gd name="connsiteX0" fmla="*/ 12638 w 12667"/>
                      <a:gd name="connsiteY0" fmla="*/ 0 h 10000"/>
                      <a:gd name="connsiteX1" fmla="*/ 2667 w 12667"/>
                      <a:gd name="connsiteY1" fmla="*/ 0 h 10000"/>
                      <a:gd name="connsiteX2" fmla="*/ 1003 w 12667"/>
                      <a:gd name="connsiteY2" fmla="*/ 1857 h 10000"/>
                      <a:gd name="connsiteX3" fmla="*/ 171 w 12667"/>
                      <a:gd name="connsiteY3" fmla="*/ 3479 h 10000"/>
                      <a:gd name="connsiteX4" fmla="*/ 221 w 12667"/>
                      <a:gd name="connsiteY4" fmla="*/ 4977 h 10000"/>
                      <a:gd name="connsiteX5" fmla="*/ 322 w 12667"/>
                      <a:gd name="connsiteY5" fmla="*/ 6550 h 10000"/>
                      <a:gd name="connsiteX6" fmla="*/ 1129 w 12667"/>
                      <a:gd name="connsiteY6" fmla="*/ 8269 h 10000"/>
                      <a:gd name="connsiteX7" fmla="*/ 2667 w 12667"/>
                      <a:gd name="connsiteY7" fmla="*/ 10000 h 10000"/>
                      <a:gd name="connsiteX8" fmla="*/ 12667 w 12667"/>
                      <a:gd name="connsiteY8" fmla="*/ 10000 h 10000"/>
                      <a:gd name="connsiteX9" fmla="*/ 11129 w 12667"/>
                      <a:gd name="connsiteY9" fmla="*/ 8320 h 10000"/>
                      <a:gd name="connsiteX10" fmla="*/ 10227 w 12667"/>
                      <a:gd name="connsiteY10" fmla="*/ 6552 h 10000"/>
                      <a:gd name="connsiteX11" fmla="*/ 9973 w 12667"/>
                      <a:gd name="connsiteY11" fmla="*/ 4973 h 10000"/>
                      <a:gd name="connsiteX12" fmla="*/ 10158 w 12667"/>
                      <a:gd name="connsiteY12" fmla="*/ 3511 h 10000"/>
                      <a:gd name="connsiteX13" fmla="*/ 11033 w 12667"/>
                      <a:gd name="connsiteY13" fmla="*/ 1751 h 10000"/>
                      <a:gd name="connsiteX14" fmla="*/ 12638 w 12667"/>
                      <a:gd name="connsiteY14" fmla="*/ 0 h 10000"/>
                      <a:gd name="connsiteX0" fmla="*/ 12638 w 12667"/>
                      <a:gd name="connsiteY0" fmla="*/ 0 h 10000"/>
                      <a:gd name="connsiteX1" fmla="*/ 2667 w 12667"/>
                      <a:gd name="connsiteY1" fmla="*/ 0 h 10000"/>
                      <a:gd name="connsiteX2" fmla="*/ 1003 w 12667"/>
                      <a:gd name="connsiteY2" fmla="*/ 1857 h 10000"/>
                      <a:gd name="connsiteX3" fmla="*/ 171 w 12667"/>
                      <a:gd name="connsiteY3" fmla="*/ 3479 h 10000"/>
                      <a:gd name="connsiteX4" fmla="*/ 221 w 12667"/>
                      <a:gd name="connsiteY4" fmla="*/ 4977 h 10000"/>
                      <a:gd name="connsiteX5" fmla="*/ 322 w 12667"/>
                      <a:gd name="connsiteY5" fmla="*/ 6550 h 10000"/>
                      <a:gd name="connsiteX6" fmla="*/ 1129 w 12667"/>
                      <a:gd name="connsiteY6" fmla="*/ 8269 h 10000"/>
                      <a:gd name="connsiteX7" fmla="*/ 2667 w 12667"/>
                      <a:gd name="connsiteY7" fmla="*/ 10000 h 10000"/>
                      <a:gd name="connsiteX8" fmla="*/ 12667 w 12667"/>
                      <a:gd name="connsiteY8" fmla="*/ 10000 h 10000"/>
                      <a:gd name="connsiteX9" fmla="*/ 11129 w 12667"/>
                      <a:gd name="connsiteY9" fmla="*/ 8320 h 10000"/>
                      <a:gd name="connsiteX10" fmla="*/ 10227 w 12667"/>
                      <a:gd name="connsiteY10" fmla="*/ 6552 h 10000"/>
                      <a:gd name="connsiteX11" fmla="*/ 9973 w 12667"/>
                      <a:gd name="connsiteY11" fmla="*/ 4973 h 10000"/>
                      <a:gd name="connsiteX12" fmla="*/ 10158 w 12667"/>
                      <a:gd name="connsiteY12" fmla="*/ 3511 h 10000"/>
                      <a:gd name="connsiteX13" fmla="*/ 11033 w 12667"/>
                      <a:gd name="connsiteY13" fmla="*/ 1751 h 10000"/>
                      <a:gd name="connsiteX14" fmla="*/ 12638 w 12667"/>
                      <a:gd name="connsiteY14" fmla="*/ 0 h 10000"/>
                      <a:gd name="connsiteX0" fmla="*/ 12638 w 12667"/>
                      <a:gd name="connsiteY0" fmla="*/ 0 h 10000"/>
                      <a:gd name="connsiteX1" fmla="*/ 2667 w 12667"/>
                      <a:gd name="connsiteY1" fmla="*/ 0 h 10000"/>
                      <a:gd name="connsiteX2" fmla="*/ 1003 w 12667"/>
                      <a:gd name="connsiteY2" fmla="*/ 1857 h 10000"/>
                      <a:gd name="connsiteX3" fmla="*/ 171 w 12667"/>
                      <a:gd name="connsiteY3" fmla="*/ 3479 h 10000"/>
                      <a:gd name="connsiteX4" fmla="*/ 221 w 12667"/>
                      <a:gd name="connsiteY4" fmla="*/ 4977 h 10000"/>
                      <a:gd name="connsiteX5" fmla="*/ 322 w 12667"/>
                      <a:gd name="connsiteY5" fmla="*/ 6550 h 10000"/>
                      <a:gd name="connsiteX6" fmla="*/ 1129 w 12667"/>
                      <a:gd name="connsiteY6" fmla="*/ 8269 h 10000"/>
                      <a:gd name="connsiteX7" fmla="*/ 2667 w 12667"/>
                      <a:gd name="connsiteY7" fmla="*/ 10000 h 10000"/>
                      <a:gd name="connsiteX8" fmla="*/ 12667 w 12667"/>
                      <a:gd name="connsiteY8" fmla="*/ 10000 h 10000"/>
                      <a:gd name="connsiteX9" fmla="*/ 11129 w 12667"/>
                      <a:gd name="connsiteY9" fmla="*/ 8320 h 10000"/>
                      <a:gd name="connsiteX10" fmla="*/ 10227 w 12667"/>
                      <a:gd name="connsiteY10" fmla="*/ 6552 h 10000"/>
                      <a:gd name="connsiteX11" fmla="*/ 9973 w 12667"/>
                      <a:gd name="connsiteY11" fmla="*/ 4973 h 10000"/>
                      <a:gd name="connsiteX12" fmla="*/ 10158 w 12667"/>
                      <a:gd name="connsiteY12" fmla="*/ 3511 h 10000"/>
                      <a:gd name="connsiteX13" fmla="*/ 11033 w 12667"/>
                      <a:gd name="connsiteY13" fmla="*/ 1751 h 10000"/>
                      <a:gd name="connsiteX14" fmla="*/ 12638 w 12667"/>
                      <a:gd name="connsiteY14" fmla="*/ 0 h 10000"/>
                      <a:gd name="connsiteX0" fmla="*/ 12811 w 12840"/>
                      <a:gd name="connsiteY0" fmla="*/ 0 h 10000"/>
                      <a:gd name="connsiteX1" fmla="*/ 2840 w 12840"/>
                      <a:gd name="connsiteY1" fmla="*/ 0 h 10000"/>
                      <a:gd name="connsiteX2" fmla="*/ 1176 w 12840"/>
                      <a:gd name="connsiteY2" fmla="*/ 1857 h 10000"/>
                      <a:gd name="connsiteX3" fmla="*/ 344 w 12840"/>
                      <a:gd name="connsiteY3" fmla="*/ 3479 h 10000"/>
                      <a:gd name="connsiteX4" fmla="*/ 91 w 12840"/>
                      <a:gd name="connsiteY4" fmla="*/ 4995 h 10000"/>
                      <a:gd name="connsiteX5" fmla="*/ 495 w 12840"/>
                      <a:gd name="connsiteY5" fmla="*/ 6550 h 10000"/>
                      <a:gd name="connsiteX6" fmla="*/ 1302 w 12840"/>
                      <a:gd name="connsiteY6" fmla="*/ 8269 h 10000"/>
                      <a:gd name="connsiteX7" fmla="*/ 2840 w 12840"/>
                      <a:gd name="connsiteY7" fmla="*/ 10000 h 10000"/>
                      <a:gd name="connsiteX8" fmla="*/ 12840 w 12840"/>
                      <a:gd name="connsiteY8" fmla="*/ 10000 h 10000"/>
                      <a:gd name="connsiteX9" fmla="*/ 11302 w 12840"/>
                      <a:gd name="connsiteY9" fmla="*/ 8320 h 10000"/>
                      <a:gd name="connsiteX10" fmla="*/ 10400 w 12840"/>
                      <a:gd name="connsiteY10" fmla="*/ 6552 h 10000"/>
                      <a:gd name="connsiteX11" fmla="*/ 10146 w 12840"/>
                      <a:gd name="connsiteY11" fmla="*/ 4973 h 10000"/>
                      <a:gd name="connsiteX12" fmla="*/ 10331 w 12840"/>
                      <a:gd name="connsiteY12" fmla="*/ 3511 h 10000"/>
                      <a:gd name="connsiteX13" fmla="*/ 11206 w 12840"/>
                      <a:gd name="connsiteY13" fmla="*/ 1751 h 10000"/>
                      <a:gd name="connsiteX14" fmla="*/ 12811 w 12840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404 w 12749"/>
                      <a:gd name="connsiteY5" fmla="*/ 6550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404 w 12749"/>
                      <a:gd name="connsiteY5" fmla="*/ 6550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404 w 12749"/>
                      <a:gd name="connsiteY5" fmla="*/ 6550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51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51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51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51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97 w 12826"/>
                      <a:gd name="connsiteY0" fmla="*/ 0 h 10000"/>
                      <a:gd name="connsiteX1" fmla="*/ 2826 w 12826"/>
                      <a:gd name="connsiteY1" fmla="*/ 0 h 10000"/>
                      <a:gd name="connsiteX2" fmla="*/ 1162 w 12826"/>
                      <a:gd name="connsiteY2" fmla="*/ 1857 h 10000"/>
                      <a:gd name="connsiteX3" fmla="*/ 330 w 12826"/>
                      <a:gd name="connsiteY3" fmla="*/ 3479 h 10000"/>
                      <a:gd name="connsiteX4" fmla="*/ 1 w 12826"/>
                      <a:gd name="connsiteY4" fmla="*/ 5013 h 10000"/>
                      <a:gd name="connsiteX5" fmla="*/ 254 w 12826"/>
                      <a:gd name="connsiteY5" fmla="*/ 6624 h 10000"/>
                      <a:gd name="connsiteX6" fmla="*/ 1288 w 12826"/>
                      <a:gd name="connsiteY6" fmla="*/ 8251 h 10000"/>
                      <a:gd name="connsiteX7" fmla="*/ 2826 w 12826"/>
                      <a:gd name="connsiteY7" fmla="*/ 10000 h 10000"/>
                      <a:gd name="connsiteX8" fmla="*/ 12826 w 12826"/>
                      <a:gd name="connsiteY8" fmla="*/ 10000 h 10000"/>
                      <a:gd name="connsiteX9" fmla="*/ 11288 w 12826"/>
                      <a:gd name="connsiteY9" fmla="*/ 8320 h 10000"/>
                      <a:gd name="connsiteX10" fmla="*/ 10386 w 12826"/>
                      <a:gd name="connsiteY10" fmla="*/ 6552 h 10000"/>
                      <a:gd name="connsiteX11" fmla="*/ 10132 w 12826"/>
                      <a:gd name="connsiteY11" fmla="*/ 4973 h 10000"/>
                      <a:gd name="connsiteX12" fmla="*/ 10317 w 12826"/>
                      <a:gd name="connsiteY12" fmla="*/ 3511 h 10000"/>
                      <a:gd name="connsiteX13" fmla="*/ 11192 w 12826"/>
                      <a:gd name="connsiteY13" fmla="*/ 1751 h 10000"/>
                      <a:gd name="connsiteX14" fmla="*/ 12797 w 12826"/>
                      <a:gd name="connsiteY14" fmla="*/ 0 h 10000"/>
                      <a:gd name="connsiteX0" fmla="*/ 12797 w 12826"/>
                      <a:gd name="connsiteY0" fmla="*/ 0 h 10000"/>
                      <a:gd name="connsiteX1" fmla="*/ 2826 w 12826"/>
                      <a:gd name="connsiteY1" fmla="*/ 0 h 10000"/>
                      <a:gd name="connsiteX2" fmla="*/ 1162 w 12826"/>
                      <a:gd name="connsiteY2" fmla="*/ 1857 h 10000"/>
                      <a:gd name="connsiteX3" fmla="*/ 330 w 12826"/>
                      <a:gd name="connsiteY3" fmla="*/ 3479 h 10000"/>
                      <a:gd name="connsiteX4" fmla="*/ 1 w 12826"/>
                      <a:gd name="connsiteY4" fmla="*/ 5013 h 10000"/>
                      <a:gd name="connsiteX5" fmla="*/ 254 w 12826"/>
                      <a:gd name="connsiteY5" fmla="*/ 6624 h 10000"/>
                      <a:gd name="connsiteX6" fmla="*/ 1212 w 12826"/>
                      <a:gd name="connsiteY6" fmla="*/ 8251 h 10000"/>
                      <a:gd name="connsiteX7" fmla="*/ 2826 w 12826"/>
                      <a:gd name="connsiteY7" fmla="*/ 10000 h 10000"/>
                      <a:gd name="connsiteX8" fmla="*/ 12826 w 12826"/>
                      <a:gd name="connsiteY8" fmla="*/ 10000 h 10000"/>
                      <a:gd name="connsiteX9" fmla="*/ 11288 w 12826"/>
                      <a:gd name="connsiteY9" fmla="*/ 8320 h 10000"/>
                      <a:gd name="connsiteX10" fmla="*/ 10386 w 12826"/>
                      <a:gd name="connsiteY10" fmla="*/ 6552 h 10000"/>
                      <a:gd name="connsiteX11" fmla="*/ 10132 w 12826"/>
                      <a:gd name="connsiteY11" fmla="*/ 4973 h 10000"/>
                      <a:gd name="connsiteX12" fmla="*/ 10317 w 12826"/>
                      <a:gd name="connsiteY12" fmla="*/ 3511 h 10000"/>
                      <a:gd name="connsiteX13" fmla="*/ 11192 w 12826"/>
                      <a:gd name="connsiteY13" fmla="*/ 1751 h 10000"/>
                      <a:gd name="connsiteX14" fmla="*/ 12797 w 12826"/>
                      <a:gd name="connsiteY14" fmla="*/ 0 h 10000"/>
                      <a:gd name="connsiteX0" fmla="*/ 12872 w 12901"/>
                      <a:gd name="connsiteY0" fmla="*/ 0 h 10000"/>
                      <a:gd name="connsiteX1" fmla="*/ 2901 w 12901"/>
                      <a:gd name="connsiteY1" fmla="*/ 0 h 10000"/>
                      <a:gd name="connsiteX2" fmla="*/ 1237 w 12901"/>
                      <a:gd name="connsiteY2" fmla="*/ 1857 h 10000"/>
                      <a:gd name="connsiteX3" fmla="*/ 405 w 12901"/>
                      <a:gd name="connsiteY3" fmla="*/ 3479 h 10000"/>
                      <a:gd name="connsiteX4" fmla="*/ 0 w 12901"/>
                      <a:gd name="connsiteY4" fmla="*/ 5013 h 10000"/>
                      <a:gd name="connsiteX5" fmla="*/ 329 w 12901"/>
                      <a:gd name="connsiteY5" fmla="*/ 6624 h 10000"/>
                      <a:gd name="connsiteX6" fmla="*/ 1287 w 12901"/>
                      <a:gd name="connsiteY6" fmla="*/ 8251 h 10000"/>
                      <a:gd name="connsiteX7" fmla="*/ 2901 w 12901"/>
                      <a:gd name="connsiteY7" fmla="*/ 10000 h 10000"/>
                      <a:gd name="connsiteX8" fmla="*/ 12901 w 12901"/>
                      <a:gd name="connsiteY8" fmla="*/ 10000 h 10000"/>
                      <a:gd name="connsiteX9" fmla="*/ 11363 w 12901"/>
                      <a:gd name="connsiteY9" fmla="*/ 8320 h 10000"/>
                      <a:gd name="connsiteX10" fmla="*/ 10461 w 12901"/>
                      <a:gd name="connsiteY10" fmla="*/ 6552 h 10000"/>
                      <a:gd name="connsiteX11" fmla="*/ 10207 w 12901"/>
                      <a:gd name="connsiteY11" fmla="*/ 4973 h 10000"/>
                      <a:gd name="connsiteX12" fmla="*/ 10392 w 12901"/>
                      <a:gd name="connsiteY12" fmla="*/ 3511 h 10000"/>
                      <a:gd name="connsiteX13" fmla="*/ 11267 w 12901"/>
                      <a:gd name="connsiteY13" fmla="*/ 1751 h 10000"/>
                      <a:gd name="connsiteX14" fmla="*/ 12872 w 12901"/>
                      <a:gd name="connsiteY14" fmla="*/ 0 h 10000"/>
                      <a:gd name="connsiteX0" fmla="*/ 12872 w 12901"/>
                      <a:gd name="connsiteY0" fmla="*/ 0 h 10000"/>
                      <a:gd name="connsiteX1" fmla="*/ 2901 w 12901"/>
                      <a:gd name="connsiteY1" fmla="*/ 0 h 10000"/>
                      <a:gd name="connsiteX2" fmla="*/ 1237 w 12901"/>
                      <a:gd name="connsiteY2" fmla="*/ 1857 h 10000"/>
                      <a:gd name="connsiteX3" fmla="*/ 405 w 12901"/>
                      <a:gd name="connsiteY3" fmla="*/ 3479 h 10000"/>
                      <a:gd name="connsiteX4" fmla="*/ 0 w 12901"/>
                      <a:gd name="connsiteY4" fmla="*/ 5013 h 10000"/>
                      <a:gd name="connsiteX5" fmla="*/ 329 w 12901"/>
                      <a:gd name="connsiteY5" fmla="*/ 6624 h 10000"/>
                      <a:gd name="connsiteX6" fmla="*/ 1287 w 12901"/>
                      <a:gd name="connsiteY6" fmla="*/ 8251 h 10000"/>
                      <a:gd name="connsiteX7" fmla="*/ 2901 w 12901"/>
                      <a:gd name="connsiteY7" fmla="*/ 10000 h 10000"/>
                      <a:gd name="connsiteX8" fmla="*/ 12901 w 12901"/>
                      <a:gd name="connsiteY8" fmla="*/ 10000 h 10000"/>
                      <a:gd name="connsiteX9" fmla="*/ 11363 w 12901"/>
                      <a:gd name="connsiteY9" fmla="*/ 8320 h 10000"/>
                      <a:gd name="connsiteX10" fmla="*/ 10461 w 12901"/>
                      <a:gd name="connsiteY10" fmla="*/ 6552 h 10000"/>
                      <a:gd name="connsiteX11" fmla="*/ 10207 w 12901"/>
                      <a:gd name="connsiteY11" fmla="*/ 4973 h 10000"/>
                      <a:gd name="connsiteX12" fmla="*/ 10392 w 12901"/>
                      <a:gd name="connsiteY12" fmla="*/ 3511 h 10000"/>
                      <a:gd name="connsiteX13" fmla="*/ 11267 w 12901"/>
                      <a:gd name="connsiteY13" fmla="*/ 1751 h 10000"/>
                      <a:gd name="connsiteX14" fmla="*/ 12872 w 12901"/>
                      <a:gd name="connsiteY14" fmla="*/ 0 h 10000"/>
                      <a:gd name="connsiteX0" fmla="*/ 12872 w 12901"/>
                      <a:gd name="connsiteY0" fmla="*/ 0 h 10000"/>
                      <a:gd name="connsiteX1" fmla="*/ 2901 w 12901"/>
                      <a:gd name="connsiteY1" fmla="*/ 0 h 10000"/>
                      <a:gd name="connsiteX2" fmla="*/ 1237 w 12901"/>
                      <a:gd name="connsiteY2" fmla="*/ 1857 h 10000"/>
                      <a:gd name="connsiteX3" fmla="*/ 329 w 12901"/>
                      <a:gd name="connsiteY3" fmla="*/ 3516 h 10000"/>
                      <a:gd name="connsiteX4" fmla="*/ 0 w 12901"/>
                      <a:gd name="connsiteY4" fmla="*/ 5013 h 10000"/>
                      <a:gd name="connsiteX5" fmla="*/ 329 w 12901"/>
                      <a:gd name="connsiteY5" fmla="*/ 6624 h 10000"/>
                      <a:gd name="connsiteX6" fmla="*/ 1287 w 12901"/>
                      <a:gd name="connsiteY6" fmla="*/ 8251 h 10000"/>
                      <a:gd name="connsiteX7" fmla="*/ 2901 w 12901"/>
                      <a:gd name="connsiteY7" fmla="*/ 10000 h 10000"/>
                      <a:gd name="connsiteX8" fmla="*/ 12901 w 12901"/>
                      <a:gd name="connsiteY8" fmla="*/ 10000 h 10000"/>
                      <a:gd name="connsiteX9" fmla="*/ 11363 w 12901"/>
                      <a:gd name="connsiteY9" fmla="*/ 8320 h 10000"/>
                      <a:gd name="connsiteX10" fmla="*/ 10461 w 12901"/>
                      <a:gd name="connsiteY10" fmla="*/ 6552 h 10000"/>
                      <a:gd name="connsiteX11" fmla="*/ 10207 w 12901"/>
                      <a:gd name="connsiteY11" fmla="*/ 4973 h 10000"/>
                      <a:gd name="connsiteX12" fmla="*/ 10392 w 12901"/>
                      <a:gd name="connsiteY12" fmla="*/ 3511 h 10000"/>
                      <a:gd name="connsiteX13" fmla="*/ 11267 w 12901"/>
                      <a:gd name="connsiteY13" fmla="*/ 1751 h 10000"/>
                      <a:gd name="connsiteX14" fmla="*/ 12872 w 12901"/>
                      <a:gd name="connsiteY14" fmla="*/ 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901" h="10000">
                        <a:moveTo>
                          <a:pt x="12872" y="0"/>
                        </a:moveTo>
                        <a:lnTo>
                          <a:pt x="2901" y="0"/>
                        </a:lnTo>
                        <a:cubicBezTo>
                          <a:pt x="2324" y="550"/>
                          <a:pt x="1653" y="1277"/>
                          <a:pt x="1237" y="1857"/>
                        </a:cubicBezTo>
                        <a:cubicBezTo>
                          <a:pt x="821" y="2437"/>
                          <a:pt x="510" y="2993"/>
                          <a:pt x="329" y="3516"/>
                        </a:cubicBezTo>
                        <a:cubicBezTo>
                          <a:pt x="245" y="4021"/>
                          <a:pt x="84" y="4508"/>
                          <a:pt x="0" y="5013"/>
                        </a:cubicBezTo>
                        <a:cubicBezTo>
                          <a:pt x="-13" y="5537"/>
                          <a:pt x="127" y="6081"/>
                          <a:pt x="329" y="6624"/>
                        </a:cubicBezTo>
                        <a:cubicBezTo>
                          <a:pt x="531" y="7167"/>
                          <a:pt x="858" y="7689"/>
                          <a:pt x="1287" y="8251"/>
                        </a:cubicBezTo>
                        <a:cubicBezTo>
                          <a:pt x="1716" y="8813"/>
                          <a:pt x="2189" y="9340"/>
                          <a:pt x="2901" y="10000"/>
                        </a:cubicBezTo>
                        <a:lnTo>
                          <a:pt x="12901" y="10000"/>
                        </a:lnTo>
                        <a:lnTo>
                          <a:pt x="11363" y="8320"/>
                        </a:lnTo>
                        <a:cubicBezTo>
                          <a:pt x="10856" y="7642"/>
                          <a:pt x="10653" y="7110"/>
                          <a:pt x="10461" y="6552"/>
                        </a:cubicBezTo>
                        <a:cubicBezTo>
                          <a:pt x="10268" y="5994"/>
                          <a:pt x="10218" y="5480"/>
                          <a:pt x="10207" y="4973"/>
                        </a:cubicBezTo>
                        <a:cubicBezTo>
                          <a:pt x="10195" y="4466"/>
                          <a:pt x="10231" y="4137"/>
                          <a:pt x="10392" y="3511"/>
                        </a:cubicBezTo>
                        <a:cubicBezTo>
                          <a:pt x="10607" y="2937"/>
                          <a:pt x="10813" y="2372"/>
                          <a:pt x="11267" y="1751"/>
                        </a:cubicBezTo>
                        <a:cubicBezTo>
                          <a:pt x="11750" y="1114"/>
                          <a:pt x="12337" y="584"/>
                          <a:pt x="12872" y="0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19050">
                    <a:solidFill>
                      <a:srgbClr val="FFFFFF">
                        <a:lumMod val="50000"/>
                      </a:srgb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A8AFAF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Freeform 4">
                    <a:extLst>
                      <a:ext uri="{FF2B5EF4-FFF2-40B4-BE49-F238E27FC236}">
                        <a16:creationId xmlns:a16="http://schemas.microsoft.com/office/drawing/2014/main" id="{B5167046-13CD-4048-80BE-85786CF23C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 flipH="1">
                    <a:off x="2636170" y="2472337"/>
                    <a:ext cx="207700" cy="684206"/>
                  </a:xfrm>
                  <a:custGeom>
                    <a:avLst/>
                    <a:gdLst>
                      <a:gd name="T0" fmla="*/ 2147483647 w 240"/>
                      <a:gd name="T1" fmla="*/ 0 h 924"/>
                      <a:gd name="T2" fmla="*/ 0 w 240"/>
                      <a:gd name="T3" fmla="*/ 0 h 924"/>
                      <a:gd name="T4" fmla="*/ 0 w 240"/>
                      <a:gd name="T5" fmla="*/ 2147483647 h 924"/>
                      <a:gd name="T6" fmla="*/ 2147483647 w 240"/>
                      <a:gd name="T7" fmla="*/ 2147483647 h 924"/>
                      <a:gd name="T8" fmla="*/ 2147483647 w 240"/>
                      <a:gd name="T9" fmla="*/ 2147483647 h 924"/>
                      <a:gd name="T10" fmla="*/ 2147483647 w 240"/>
                      <a:gd name="T11" fmla="*/ 2147483647 h 924"/>
                      <a:gd name="T12" fmla="*/ 2147483647 w 240"/>
                      <a:gd name="T13" fmla="*/ 2147483647 h 924"/>
                      <a:gd name="T14" fmla="*/ 2147483647 w 240"/>
                      <a:gd name="T15" fmla="*/ 2147483647 h 924"/>
                      <a:gd name="T16" fmla="*/ 2147483647 w 240"/>
                      <a:gd name="T17" fmla="*/ 2147483647 h 924"/>
                      <a:gd name="T18" fmla="*/ 2147483647 w 240"/>
                      <a:gd name="T19" fmla="*/ 0 h 92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000 w 10000"/>
                      <a:gd name="connsiteY4" fmla="*/ 8571 h 10000"/>
                      <a:gd name="connsiteX5" fmla="*/ 6667 w 10000"/>
                      <a:gd name="connsiteY5" fmla="*/ 6883 h 10000"/>
                      <a:gd name="connsiteX6" fmla="*/ 6167 w 10000"/>
                      <a:gd name="connsiteY6" fmla="*/ 5238 h 10000"/>
                      <a:gd name="connsiteX7" fmla="*/ 6500 w 10000"/>
                      <a:gd name="connsiteY7" fmla="*/ 3550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000 w 10000"/>
                      <a:gd name="connsiteY4" fmla="*/ 8571 h 10000"/>
                      <a:gd name="connsiteX5" fmla="*/ 6667 w 10000"/>
                      <a:gd name="connsiteY5" fmla="*/ 6883 h 10000"/>
                      <a:gd name="connsiteX6" fmla="*/ 7083 w 10000"/>
                      <a:gd name="connsiteY6" fmla="*/ 4973 h 10000"/>
                      <a:gd name="connsiteX7" fmla="*/ 6500 w 10000"/>
                      <a:gd name="connsiteY7" fmla="*/ 3550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000 w 10000"/>
                      <a:gd name="connsiteY4" fmla="*/ 8571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6500 w 10000"/>
                      <a:gd name="connsiteY7" fmla="*/ 3550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6500 w 10000"/>
                      <a:gd name="connsiteY7" fmla="*/ 3550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314 w 10000"/>
                      <a:gd name="connsiteY7" fmla="*/ 3418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009 w 10000"/>
                      <a:gd name="connsiteY8" fmla="*/ 1897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278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418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777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552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509 w 10000"/>
                      <a:gd name="connsiteY4" fmla="*/ 8492 h 10000"/>
                      <a:gd name="connsiteX5" fmla="*/ 7329 w 10000"/>
                      <a:gd name="connsiteY5" fmla="*/ 6552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204 w 10000"/>
                      <a:gd name="connsiteY4" fmla="*/ 8320 h 10000"/>
                      <a:gd name="connsiteX5" fmla="*/ 7329 w 10000"/>
                      <a:gd name="connsiteY5" fmla="*/ 6552 h 10000"/>
                      <a:gd name="connsiteX6" fmla="*/ 7083 w 10000"/>
                      <a:gd name="connsiteY6" fmla="*/ 4973 h 10000"/>
                      <a:gd name="connsiteX7" fmla="*/ 7263 w 10000"/>
                      <a:gd name="connsiteY7" fmla="*/ 3511 h 10000"/>
                      <a:gd name="connsiteX8" fmla="*/ 8111 w 10000"/>
                      <a:gd name="connsiteY8" fmla="*/ 1751 h 10000"/>
                      <a:gd name="connsiteX9" fmla="*/ 9667 w 10000"/>
                      <a:gd name="connsiteY9" fmla="*/ 0 h 10000"/>
                      <a:gd name="connsiteX0" fmla="*/ 9667 w 9695"/>
                      <a:gd name="connsiteY0" fmla="*/ 0 h 10000"/>
                      <a:gd name="connsiteX1" fmla="*/ 0 w 9695"/>
                      <a:gd name="connsiteY1" fmla="*/ 0 h 10000"/>
                      <a:gd name="connsiteX2" fmla="*/ 0 w 9695"/>
                      <a:gd name="connsiteY2" fmla="*/ 10000 h 10000"/>
                      <a:gd name="connsiteX3" fmla="*/ 9695 w 9695"/>
                      <a:gd name="connsiteY3" fmla="*/ 10000 h 10000"/>
                      <a:gd name="connsiteX4" fmla="*/ 8204 w 9695"/>
                      <a:gd name="connsiteY4" fmla="*/ 8320 h 10000"/>
                      <a:gd name="connsiteX5" fmla="*/ 7329 w 9695"/>
                      <a:gd name="connsiteY5" fmla="*/ 6552 h 10000"/>
                      <a:gd name="connsiteX6" fmla="*/ 7083 w 9695"/>
                      <a:gd name="connsiteY6" fmla="*/ 4973 h 10000"/>
                      <a:gd name="connsiteX7" fmla="*/ 7263 w 9695"/>
                      <a:gd name="connsiteY7" fmla="*/ 3511 h 10000"/>
                      <a:gd name="connsiteX8" fmla="*/ 8111 w 9695"/>
                      <a:gd name="connsiteY8" fmla="*/ 1751 h 10000"/>
                      <a:gd name="connsiteX9" fmla="*/ 9667 w 9695"/>
                      <a:gd name="connsiteY9" fmla="*/ 0 h 10000"/>
                      <a:gd name="connsiteX0" fmla="*/ 9971 w 10000"/>
                      <a:gd name="connsiteY0" fmla="*/ 0 h 10000"/>
                      <a:gd name="connsiteX1" fmla="*/ 0 w 10000"/>
                      <a:gd name="connsiteY1" fmla="*/ 0 h 10000"/>
                      <a:gd name="connsiteX2" fmla="*/ 0 w 10000"/>
                      <a:gd name="connsiteY2" fmla="*/ 10000 h 10000"/>
                      <a:gd name="connsiteX3" fmla="*/ 10000 w 10000"/>
                      <a:gd name="connsiteY3" fmla="*/ 10000 h 10000"/>
                      <a:gd name="connsiteX4" fmla="*/ 8462 w 10000"/>
                      <a:gd name="connsiteY4" fmla="*/ 8320 h 10000"/>
                      <a:gd name="connsiteX5" fmla="*/ 7560 w 10000"/>
                      <a:gd name="connsiteY5" fmla="*/ 6552 h 10000"/>
                      <a:gd name="connsiteX6" fmla="*/ 7306 w 10000"/>
                      <a:gd name="connsiteY6" fmla="*/ 4973 h 10000"/>
                      <a:gd name="connsiteX7" fmla="*/ 7491 w 10000"/>
                      <a:gd name="connsiteY7" fmla="*/ 3511 h 10000"/>
                      <a:gd name="connsiteX8" fmla="*/ 8366 w 10000"/>
                      <a:gd name="connsiteY8" fmla="*/ 1751 h 10000"/>
                      <a:gd name="connsiteX9" fmla="*/ 9971 w 10000"/>
                      <a:gd name="connsiteY9" fmla="*/ 0 h 10000"/>
                      <a:gd name="connsiteX0" fmla="*/ 11307 w 11336"/>
                      <a:gd name="connsiteY0" fmla="*/ 0 h 10000"/>
                      <a:gd name="connsiteX1" fmla="*/ 1336 w 11336"/>
                      <a:gd name="connsiteY1" fmla="*/ 0 h 10000"/>
                      <a:gd name="connsiteX2" fmla="*/ 0 w 11336"/>
                      <a:gd name="connsiteY2" fmla="*/ 1685 h 10000"/>
                      <a:gd name="connsiteX3" fmla="*/ 1336 w 11336"/>
                      <a:gd name="connsiteY3" fmla="*/ 10000 h 10000"/>
                      <a:gd name="connsiteX4" fmla="*/ 11336 w 11336"/>
                      <a:gd name="connsiteY4" fmla="*/ 10000 h 10000"/>
                      <a:gd name="connsiteX5" fmla="*/ 9798 w 11336"/>
                      <a:gd name="connsiteY5" fmla="*/ 8320 h 10000"/>
                      <a:gd name="connsiteX6" fmla="*/ 8896 w 11336"/>
                      <a:gd name="connsiteY6" fmla="*/ 6552 h 10000"/>
                      <a:gd name="connsiteX7" fmla="*/ 8642 w 11336"/>
                      <a:gd name="connsiteY7" fmla="*/ 4973 h 10000"/>
                      <a:gd name="connsiteX8" fmla="*/ 8827 w 11336"/>
                      <a:gd name="connsiteY8" fmla="*/ 3511 h 10000"/>
                      <a:gd name="connsiteX9" fmla="*/ 9702 w 11336"/>
                      <a:gd name="connsiteY9" fmla="*/ 1751 h 10000"/>
                      <a:gd name="connsiteX10" fmla="*/ 11307 w 11336"/>
                      <a:gd name="connsiteY10" fmla="*/ 0 h 10000"/>
                      <a:gd name="connsiteX0" fmla="*/ 12321 w 12350"/>
                      <a:gd name="connsiteY0" fmla="*/ 0 h 10000"/>
                      <a:gd name="connsiteX1" fmla="*/ 2350 w 12350"/>
                      <a:gd name="connsiteY1" fmla="*/ 0 h 10000"/>
                      <a:gd name="connsiteX2" fmla="*/ 1014 w 12350"/>
                      <a:gd name="connsiteY2" fmla="*/ 1685 h 10000"/>
                      <a:gd name="connsiteX3" fmla="*/ 5 w 12350"/>
                      <a:gd name="connsiteY3" fmla="*/ 3356 h 10000"/>
                      <a:gd name="connsiteX4" fmla="*/ 2350 w 12350"/>
                      <a:gd name="connsiteY4" fmla="*/ 10000 h 10000"/>
                      <a:gd name="connsiteX5" fmla="*/ 12350 w 12350"/>
                      <a:gd name="connsiteY5" fmla="*/ 10000 h 10000"/>
                      <a:gd name="connsiteX6" fmla="*/ 10812 w 12350"/>
                      <a:gd name="connsiteY6" fmla="*/ 8320 h 10000"/>
                      <a:gd name="connsiteX7" fmla="*/ 9910 w 12350"/>
                      <a:gd name="connsiteY7" fmla="*/ 6552 h 10000"/>
                      <a:gd name="connsiteX8" fmla="*/ 9656 w 12350"/>
                      <a:gd name="connsiteY8" fmla="*/ 4973 h 10000"/>
                      <a:gd name="connsiteX9" fmla="*/ 9841 w 12350"/>
                      <a:gd name="connsiteY9" fmla="*/ 3511 h 10000"/>
                      <a:gd name="connsiteX10" fmla="*/ 10716 w 12350"/>
                      <a:gd name="connsiteY10" fmla="*/ 1751 h 10000"/>
                      <a:gd name="connsiteX11" fmla="*/ 12321 w 12350"/>
                      <a:gd name="connsiteY11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158 w 12494"/>
                      <a:gd name="connsiteY2" fmla="*/ 1685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2494 w 12494"/>
                      <a:gd name="connsiteY5" fmla="*/ 10000 h 10000"/>
                      <a:gd name="connsiteX6" fmla="*/ 12494 w 12494"/>
                      <a:gd name="connsiteY6" fmla="*/ 10000 h 10000"/>
                      <a:gd name="connsiteX7" fmla="*/ 10956 w 12494"/>
                      <a:gd name="connsiteY7" fmla="*/ 8320 h 10000"/>
                      <a:gd name="connsiteX8" fmla="*/ 10054 w 12494"/>
                      <a:gd name="connsiteY8" fmla="*/ 6552 h 10000"/>
                      <a:gd name="connsiteX9" fmla="*/ 9800 w 12494"/>
                      <a:gd name="connsiteY9" fmla="*/ 4973 h 10000"/>
                      <a:gd name="connsiteX10" fmla="*/ 9985 w 12494"/>
                      <a:gd name="connsiteY10" fmla="*/ 3511 h 10000"/>
                      <a:gd name="connsiteX11" fmla="*/ 10860 w 12494"/>
                      <a:gd name="connsiteY11" fmla="*/ 1751 h 10000"/>
                      <a:gd name="connsiteX12" fmla="*/ 12465 w 12494"/>
                      <a:gd name="connsiteY12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158 w 12494"/>
                      <a:gd name="connsiteY2" fmla="*/ 1685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956 w 12494"/>
                      <a:gd name="connsiteY5" fmla="*/ 8269 h 10000"/>
                      <a:gd name="connsiteX6" fmla="*/ 2494 w 12494"/>
                      <a:gd name="connsiteY6" fmla="*/ 10000 h 10000"/>
                      <a:gd name="connsiteX7" fmla="*/ 12494 w 12494"/>
                      <a:gd name="connsiteY7" fmla="*/ 10000 h 10000"/>
                      <a:gd name="connsiteX8" fmla="*/ 10956 w 12494"/>
                      <a:gd name="connsiteY8" fmla="*/ 8320 h 10000"/>
                      <a:gd name="connsiteX9" fmla="*/ 10054 w 12494"/>
                      <a:gd name="connsiteY9" fmla="*/ 6552 h 10000"/>
                      <a:gd name="connsiteX10" fmla="*/ 9800 w 12494"/>
                      <a:gd name="connsiteY10" fmla="*/ 4973 h 10000"/>
                      <a:gd name="connsiteX11" fmla="*/ 9985 w 12494"/>
                      <a:gd name="connsiteY11" fmla="*/ 3511 h 10000"/>
                      <a:gd name="connsiteX12" fmla="*/ 10860 w 12494"/>
                      <a:gd name="connsiteY12" fmla="*/ 1751 h 10000"/>
                      <a:gd name="connsiteX13" fmla="*/ 12465 w 12494"/>
                      <a:gd name="connsiteY13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158 w 12494"/>
                      <a:gd name="connsiteY2" fmla="*/ 1685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158 w 12494"/>
                      <a:gd name="connsiteY2" fmla="*/ 1685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356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479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465 w 12494"/>
                      <a:gd name="connsiteY0" fmla="*/ 0 h 10000"/>
                      <a:gd name="connsiteX1" fmla="*/ 2494 w 12494"/>
                      <a:gd name="connsiteY1" fmla="*/ 0 h 10000"/>
                      <a:gd name="connsiteX2" fmla="*/ 1057 w 12494"/>
                      <a:gd name="connsiteY2" fmla="*/ 1783 h 10000"/>
                      <a:gd name="connsiteX3" fmla="*/ 149 w 12494"/>
                      <a:gd name="connsiteY3" fmla="*/ 3479 h 10000"/>
                      <a:gd name="connsiteX4" fmla="*/ 48 w 12494"/>
                      <a:gd name="connsiteY4" fmla="*/ 4977 h 10000"/>
                      <a:gd name="connsiteX5" fmla="*/ 149 w 12494"/>
                      <a:gd name="connsiteY5" fmla="*/ 6550 h 10000"/>
                      <a:gd name="connsiteX6" fmla="*/ 956 w 12494"/>
                      <a:gd name="connsiteY6" fmla="*/ 8269 h 10000"/>
                      <a:gd name="connsiteX7" fmla="*/ 2494 w 12494"/>
                      <a:gd name="connsiteY7" fmla="*/ 10000 h 10000"/>
                      <a:gd name="connsiteX8" fmla="*/ 12494 w 12494"/>
                      <a:gd name="connsiteY8" fmla="*/ 10000 h 10000"/>
                      <a:gd name="connsiteX9" fmla="*/ 10956 w 12494"/>
                      <a:gd name="connsiteY9" fmla="*/ 8320 h 10000"/>
                      <a:gd name="connsiteX10" fmla="*/ 10054 w 12494"/>
                      <a:gd name="connsiteY10" fmla="*/ 6552 h 10000"/>
                      <a:gd name="connsiteX11" fmla="*/ 9800 w 12494"/>
                      <a:gd name="connsiteY11" fmla="*/ 4973 h 10000"/>
                      <a:gd name="connsiteX12" fmla="*/ 9985 w 12494"/>
                      <a:gd name="connsiteY12" fmla="*/ 3511 h 10000"/>
                      <a:gd name="connsiteX13" fmla="*/ 10860 w 12494"/>
                      <a:gd name="connsiteY13" fmla="*/ 1751 h 10000"/>
                      <a:gd name="connsiteX14" fmla="*/ 12465 w 12494"/>
                      <a:gd name="connsiteY14" fmla="*/ 0 h 10000"/>
                      <a:gd name="connsiteX0" fmla="*/ 12557 w 12586"/>
                      <a:gd name="connsiteY0" fmla="*/ 0 h 10000"/>
                      <a:gd name="connsiteX1" fmla="*/ 2586 w 12586"/>
                      <a:gd name="connsiteY1" fmla="*/ 0 h 10000"/>
                      <a:gd name="connsiteX2" fmla="*/ 1149 w 12586"/>
                      <a:gd name="connsiteY2" fmla="*/ 1783 h 10000"/>
                      <a:gd name="connsiteX3" fmla="*/ 241 w 12586"/>
                      <a:gd name="connsiteY3" fmla="*/ 3479 h 10000"/>
                      <a:gd name="connsiteX4" fmla="*/ 140 w 12586"/>
                      <a:gd name="connsiteY4" fmla="*/ 4977 h 10000"/>
                      <a:gd name="connsiteX5" fmla="*/ 241 w 12586"/>
                      <a:gd name="connsiteY5" fmla="*/ 6550 h 10000"/>
                      <a:gd name="connsiteX6" fmla="*/ 1048 w 12586"/>
                      <a:gd name="connsiteY6" fmla="*/ 8269 h 10000"/>
                      <a:gd name="connsiteX7" fmla="*/ 2586 w 12586"/>
                      <a:gd name="connsiteY7" fmla="*/ 10000 h 10000"/>
                      <a:gd name="connsiteX8" fmla="*/ 12586 w 12586"/>
                      <a:gd name="connsiteY8" fmla="*/ 10000 h 10000"/>
                      <a:gd name="connsiteX9" fmla="*/ 11048 w 12586"/>
                      <a:gd name="connsiteY9" fmla="*/ 8320 h 10000"/>
                      <a:gd name="connsiteX10" fmla="*/ 10146 w 12586"/>
                      <a:gd name="connsiteY10" fmla="*/ 6552 h 10000"/>
                      <a:gd name="connsiteX11" fmla="*/ 9892 w 12586"/>
                      <a:gd name="connsiteY11" fmla="*/ 4973 h 10000"/>
                      <a:gd name="connsiteX12" fmla="*/ 10077 w 12586"/>
                      <a:gd name="connsiteY12" fmla="*/ 3511 h 10000"/>
                      <a:gd name="connsiteX13" fmla="*/ 10952 w 12586"/>
                      <a:gd name="connsiteY13" fmla="*/ 1751 h 10000"/>
                      <a:gd name="connsiteX14" fmla="*/ 12557 w 12586"/>
                      <a:gd name="connsiteY14" fmla="*/ 0 h 10000"/>
                      <a:gd name="connsiteX0" fmla="*/ 12557 w 12586"/>
                      <a:gd name="connsiteY0" fmla="*/ 0 h 10000"/>
                      <a:gd name="connsiteX1" fmla="*/ 2586 w 12586"/>
                      <a:gd name="connsiteY1" fmla="*/ 0 h 10000"/>
                      <a:gd name="connsiteX2" fmla="*/ 922 w 12586"/>
                      <a:gd name="connsiteY2" fmla="*/ 1857 h 10000"/>
                      <a:gd name="connsiteX3" fmla="*/ 241 w 12586"/>
                      <a:gd name="connsiteY3" fmla="*/ 3479 h 10000"/>
                      <a:gd name="connsiteX4" fmla="*/ 140 w 12586"/>
                      <a:gd name="connsiteY4" fmla="*/ 4977 h 10000"/>
                      <a:gd name="connsiteX5" fmla="*/ 241 w 12586"/>
                      <a:gd name="connsiteY5" fmla="*/ 6550 h 10000"/>
                      <a:gd name="connsiteX6" fmla="*/ 1048 w 12586"/>
                      <a:gd name="connsiteY6" fmla="*/ 8269 h 10000"/>
                      <a:gd name="connsiteX7" fmla="*/ 2586 w 12586"/>
                      <a:gd name="connsiteY7" fmla="*/ 10000 h 10000"/>
                      <a:gd name="connsiteX8" fmla="*/ 12586 w 12586"/>
                      <a:gd name="connsiteY8" fmla="*/ 10000 h 10000"/>
                      <a:gd name="connsiteX9" fmla="*/ 11048 w 12586"/>
                      <a:gd name="connsiteY9" fmla="*/ 8320 h 10000"/>
                      <a:gd name="connsiteX10" fmla="*/ 10146 w 12586"/>
                      <a:gd name="connsiteY10" fmla="*/ 6552 h 10000"/>
                      <a:gd name="connsiteX11" fmla="*/ 9892 w 12586"/>
                      <a:gd name="connsiteY11" fmla="*/ 4973 h 10000"/>
                      <a:gd name="connsiteX12" fmla="*/ 10077 w 12586"/>
                      <a:gd name="connsiteY12" fmla="*/ 3511 h 10000"/>
                      <a:gd name="connsiteX13" fmla="*/ 10952 w 12586"/>
                      <a:gd name="connsiteY13" fmla="*/ 1751 h 10000"/>
                      <a:gd name="connsiteX14" fmla="*/ 12557 w 12586"/>
                      <a:gd name="connsiteY14" fmla="*/ 0 h 10000"/>
                      <a:gd name="connsiteX0" fmla="*/ 12557 w 12586"/>
                      <a:gd name="connsiteY0" fmla="*/ 0 h 10000"/>
                      <a:gd name="connsiteX1" fmla="*/ 2586 w 12586"/>
                      <a:gd name="connsiteY1" fmla="*/ 0 h 10000"/>
                      <a:gd name="connsiteX2" fmla="*/ 922 w 12586"/>
                      <a:gd name="connsiteY2" fmla="*/ 1857 h 10000"/>
                      <a:gd name="connsiteX3" fmla="*/ 241 w 12586"/>
                      <a:gd name="connsiteY3" fmla="*/ 3479 h 10000"/>
                      <a:gd name="connsiteX4" fmla="*/ 140 w 12586"/>
                      <a:gd name="connsiteY4" fmla="*/ 4977 h 10000"/>
                      <a:gd name="connsiteX5" fmla="*/ 241 w 12586"/>
                      <a:gd name="connsiteY5" fmla="*/ 6550 h 10000"/>
                      <a:gd name="connsiteX6" fmla="*/ 1048 w 12586"/>
                      <a:gd name="connsiteY6" fmla="*/ 8269 h 10000"/>
                      <a:gd name="connsiteX7" fmla="*/ 2586 w 12586"/>
                      <a:gd name="connsiteY7" fmla="*/ 10000 h 10000"/>
                      <a:gd name="connsiteX8" fmla="*/ 12586 w 12586"/>
                      <a:gd name="connsiteY8" fmla="*/ 10000 h 10000"/>
                      <a:gd name="connsiteX9" fmla="*/ 11048 w 12586"/>
                      <a:gd name="connsiteY9" fmla="*/ 8320 h 10000"/>
                      <a:gd name="connsiteX10" fmla="*/ 10146 w 12586"/>
                      <a:gd name="connsiteY10" fmla="*/ 6552 h 10000"/>
                      <a:gd name="connsiteX11" fmla="*/ 9892 w 12586"/>
                      <a:gd name="connsiteY11" fmla="*/ 4973 h 10000"/>
                      <a:gd name="connsiteX12" fmla="*/ 10077 w 12586"/>
                      <a:gd name="connsiteY12" fmla="*/ 3511 h 10000"/>
                      <a:gd name="connsiteX13" fmla="*/ 10952 w 12586"/>
                      <a:gd name="connsiteY13" fmla="*/ 1751 h 10000"/>
                      <a:gd name="connsiteX14" fmla="*/ 12557 w 12586"/>
                      <a:gd name="connsiteY14" fmla="*/ 0 h 10000"/>
                      <a:gd name="connsiteX0" fmla="*/ 12557 w 12586"/>
                      <a:gd name="connsiteY0" fmla="*/ 0 h 10000"/>
                      <a:gd name="connsiteX1" fmla="*/ 2586 w 12586"/>
                      <a:gd name="connsiteY1" fmla="*/ 0 h 10000"/>
                      <a:gd name="connsiteX2" fmla="*/ 922 w 12586"/>
                      <a:gd name="connsiteY2" fmla="*/ 1857 h 10000"/>
                      <a:gd name="connsiteX3" fmla="*/ 241 w 12586"/>
                      <a:gd name="connsiteY3" fmla="*/ 3479 h 10000"/>
                      <a:gd name="connsiteX4" fmla="*/ 140 w 12586"/>
                      <a:gd name="connsiteY4" fmla="*/ 4977 h 10000"/>
                      <a:gd name="connsiteX5" fmla="*/ 241 w 12586"/>
                      <a:gd name="connsiteY5" fmla="*/ 6550 h 10000"/>
                      <a:gd name="connsiteX6" fmla="*/ 1048 w 12586"/>
                      <a:gd name="connsiteY6" fmla="*/ 8269 h 10000"/>
                      <a:gd name="connsiteX7" fmla="*/ 2586 w 12586"/>
                      <a:gd name="connsiteY7" fmla="*/ 10000 h 10000"/>
                      <a:gd name="connsiteX8" fmla="*/ 12586 w 12586"/>
                      <a:gd name="connsiteY8" fmla="*/ 10000 h 10000"/>
                      <a:gd name="connsiteX9" fmla="*/ 11048 w 12586"/>
                      <a:gd name="connsiteY9" fmla="*/ 8320 h 10000"/>
                      <a:gd name="connsiteX10" fmla="*/ 10146 w 12586"/>
                      <a:gd name="connsiteY10" fmla="*/ 6552 h 10000"/>
                      <a:gd name="connsiteX11" fmla="*/ 9892 w 12586"/>
                      <a:gd name="connsiteY11" fmla="*/ 4973 h 10000"/>
                      <a:gd name="connsiteX12" fmla="*/ 10077 w 12586"/>
                      <a:gd name="connsiteY12" fmla="*/ 3511 h 10000"/>
                      <a:gd name="connsiteX13" fmla="*/ 10952 w 12586"/>
                      <a:gd name="connsiteY13" fmla="*/ 1751 h 10000"/>
                      <a:gd name="connsiteX14" fmla="*/ 12557 w 12586"/>
                      <a:gd name="connsiteY14" fmla="*/ 0 h 10000"/>
                      <a:gd name="connsiteX0" fmla="*/ 12638 w 12667"/>
                      <a:gd name="connsiteY0" fmla="*/ 0 h 10000"/>
                      <a:gd name="connsiteX1" fmla="*/ 2667 w 12667"/>
                      <a:gd name="connsiteY1" fmla="*/ 0 h 10000"/>
                      <a:gd name="connsiteX2" fmla="*/ 1003 w 12667"/>
                      <a:gd name="connsiteY2" fmla="*/ 1857 h 10000"/>
                      <a:gd name="connsiteX3" fmla="*/ 171 w 12667"/>
                      <a:gd name="connsiteY3" fmla="*/ 3479 h 10000"/>
                      <a:gd name="connsiteX4" fmla="*/ 221 w 12667"/>
                      <a:gd name="connsiteY4" fmla="*/ 4977 h 10000"/>
                      <a:gd name="connsiteX5" fmla="*/ 322 w 12667"/>
                      <a:gd name="connsiteY5" fmla="*/ 6550 h 10000"/>
                      <a:gd name="connsiteX6" fmla="*/ 1129 w 12667"/>
                      <a:gd name="connsiteY6" fmla="*/ 8269 h 10000"/>
                      <a:gd name="connsiteX7" fmla="*/ 2667 w 12667"/>
                      <a:gd name="connsiteY7" fmla="*/ 10000 h 10000"/>
                      <a:gd name="connsiteX8" fmla="*/ 12667 w 12667"/>
                      <a:gd name="connsiteY8" fmla="*/ 10000 h 10000"/>
                      <a:gd name="connsiteX9" fmla="*/ 11129 w 12667"/>
                      <a:gd name="connsiteY9" fmla="*/ 8320 h 10000"/>
                      <a:gd name="connsiteX10" fmla="*/ 10227 w 12667"/>
                      <a:gd name="connsiteY10" fmla="*/ 6552 h 10000"/>
                      <a:gd name="connsiteX11" fmla="*/ 9973 w 12667"/>
                      <a:gd name="connsiteY11" fmla="*/ 4973 h 10000"/>
                      <a:gd name="connsiteX12" fmla="*/ 10158 w 12667"/>
                      <a:gd name="connsiteY12" fmla="*/ 3511 h 10000"/>
                      <a:gd name="connsiteX13" fmla="*/ 11033 w 12667"/>
                      <a:gd name="connsiteY13" fmla="*/ 1751 h 10000"/>
                      <a:gd name="connsiteX14" fmla="*/ 12638 w 12667"/>
                      <a:gd name="connsiteY14" fmla="*/ 0 h 10000"/>
                      <a:gd name="connsiteX0" fmla="*/ 12638 w 12667"/>
                      <a:gd name="connsiteY0" fmla="*/ 0 h 10000"/>
                      <a:gd name="connsiteX1" fmla="*/ 2667 w 12667"/>
                      <a:gd name="connsiteY1" fmla="*/ 0 h 10000"/>
                      <a:gd name="connsiteX2" fmla="*/ 1003 w 12667"/>
                      <a:gd name="connsiteY2" fmla="*/ 1857 h 10000"/>
                      <a:gd name="connsiteX3" fmla="*/ 171 w 12667"/>
                      <a:gd name="connsiteY3" fmla="*/ 3479 h 10000"/>
                      <a:gd name="connsiteX4" fmla="*/ 221 w 12667"/>
                      <a:gd name="connsiteY4" fmla="*/ 4977 h 10000"/>
                      <a:gd name="connsiteX5" fmla="*/ 322 w 12667"/>
                      <a:gd name="connsiteY5" fmla="*/ 6550 h 10000"/>
                      <a:gd name="connsiteX6" fmla="*/ 1129 w 12667"/>
                      <a:gd name="connsiteY6" fmla="*/ 8269 h 10000"/>
                      <a:gd name="connsiteX7" fmla="*/ 2667 w 12667"/>
                      <a:gd name="connsiteY7" fmla="*/ 10000 h 10000"/>
                      <a:gd name="connsiteX8" fmla="*/ 12667 w 12667"/>
                      <a:gd name="connsiteY8" fmla="*/ 10000 h 10000"/>
                      <a:gd name="connsiteX9" fmla="*/ 11129 w 12667"/>
                      <a:gd name="connsiteY9" fmla="*/ 8320 h 10000"/>
                      <a:gd name="connsiteX10" fmla="*/ 10227 w 12667"/>
                      <a:gd name="connsiteY10" fmla="*/ 6552 h 10000"/>
                      <a:gd name="connsiteX11" fmla="*/ 9973 w 12667"/>
                      <a:gd name="connsiteY11" fmla="*/ 4973 h 10000"/>
                      <a:gd name="connsiteX12" fmla="*/ 10158 w 12667"/>
                      <a:gd name="connsiteY12" fmla="*/ 3511 h 10000"/>
                      <a:gd name="connsiteX13" fmla="*/ 11033 w 12667"/>
                      <a:gd name="connsiteY13" fmla="*/ 1751 h 10000"/>
                      <a:gd name="connsiteX14" fmla="*/ 12638 w 12667"/>
                      <a:gd name="connsiteY14" fmla="*/ 0 h 10000"/>
                      <a:gd name="connsiteX0" fmla="*/ 12638 w 12667"/>
                      <a:gd name="connsiteY0" fmla="*/ 0 h 10000"/>
                      <a:gd name="connsiteX1" fmla="*/ 2667 w 12667"/>
                      <a:gd name="connsiteY1" fmla="*/ 0 h 10000"/>
                      <a:gd name="connsiteX2" fmla="*/ 1003 w 12667"/>
                      <a:gd name="connsiteY2" fmla="*/ 1857 h 10000"/>
                      <a:gd name="connsiteX3" fmla="*/ 171 w 12667"/>
                      <a:gd name="connsiteY3" fmla="*/ 3479 h 10000"/>
                      <a:gd name="connsiteX4" fmla="*/ 221 w 12667"/>
                      <a:gd name="connsiteY4" fmla="*/ 4977 h 10000"/>
                      <a:gd name="connsiteX5" fmla="*/ 322 w 12667"/>
                      <a:gd name="connsiteY5" fmla="*/ 6550 h 10000"/>
                      <a:gd name="connsiteX6" fmla="*/ 1129 w 12667"/>
                      <a:gd name="connsiteY6" fmla="*/ 8269 h 10000"/>
                      <a:gd name="connsiteX7" fmla="*/ 2667 w 12667"/>
                      <a:gd name="connsiteY7" fmla="*/ 10000 h 10000"/>
                      <a:gd name="connsiteX8" fmla="*/ 12667 w 12667"/>
                      <a:gd name="connsiteY8" fmla="*/ 10000 h 10000"/>
                      <a:gd name="connsiteX9" fmla="*/ 11129 w 12667"/>
                      <a:gd name="connsiteY9" fmla="*/ 8320 h 10000"/>
                      <a:gd name="connsiteX10" fmla="*/ 10227 w 12667"/>
                      <a:gd name="connsiteY10" fmla="*/ 6552 h 10000"/>
                      <a:gd name="connsiteX11" fmla="*/ 9973 w 12667"/>
                      <a:gd name="connsiteY11" fmla="*/ 4973 h 10000"/>
                      <a:gd name="connsiteX12" fmla="*/ 10158 w 12667"/>
                      <a:gd name="connsiteY12" fmla="*/ 3511 h 10000"/>
                      <a:gd name="connsiteX13" fmla="*/ 11033 w 12667"/>
                      <a:gd name="connsiteY13" fmla="*/ 1751 h 10000"/>
                      <a:gd name="connsiteX14" fmla="*/ 12638 w 12667"/>
                      <a:gd name="connsiteY14" fmla="*/ 0 h 10000"/>
                      <a:gd name="connsiteX0" fmla="*/ 12811 w 12840"/>
                      <a:gd name="connsiteY0" fmla="*/ 0 h 10000"/>
                      <a:gd name="connsiteX1" fmla="*/ 2840 w 12840"/>
                      <a:gd name="connsiteY1" fmla="*/ 0 h 10000"/>
                      <a:gd name="connsiteX2" fmla="*/ 1176 w 12840"/>
                      <a:gd name="connsiteY2" fmla="*/ 1857 h 10000"/>
                      <a:gd name="connsiteX3" fmla="*/ 344 w 12840"/>
                      <a:gd name="connsiteY3" fmla="*/ 3479 h 10000"/>
                      <a:gd name="connsiteX4" fmla="*/ 91 w 12840"/>
                      <a:gd name="connsiteY4" fmla="*/ 4995 h 10000"/>
                      <a:gd name="connsiteX5" fmla="*/ 495 w 12840"/>
                      <a:gd name="connsiteY5" fmla="*/ 6550 h 10000"/>
                      <a:gd name="connsiteX6" fmla="*/ 1302 w 12840"/>
                      <a:gd name="connsiteY6" fmla="*/ 8269 h 10000"/>
                      <a:gd name="connsiteX7" fmla="*/ 2840 w 12840"/>
                      <a:gd name="connsiteY7" fmla="*/ 10000 h 10000"/>
                      <a:gd name="connsiteX8" fmla="*/ 12840 w 12840"/>
                      <a:gd name="connsiteY8" fmla="*/ 10000 h 10000"/>
                      <a:gd name="connsiteX9" fmla="*/ 11302 w 12840"/>
                      <a:gd name="connsiteY9" fmla="*/ 8320 h 10000"/>
                      <a:gd name="connsiteX10" fmla="*/ 10400 w 12840"/>
                      <a:gd name="connsiteY10" fmla="*/ 6552 h 10000"/>
                      <a:gd name="connsiteX11" fmla="*/ 10146 w 12840"/>
                      <a:gd name="connsiteY11" fmla="*/ 4973 h 10000"/>
                      <a:gd name="connsiteX12" fmla="*/ 10331 w 12840"/>
                      <a:gd name="connsiteY12" fmla="*/ 3511 h 10000"/>
                      <a:gd name="connsiteX13" fmla="*/ 11206 w 12840"/>
                      <a:gd name="connsiteY13" fmla="*/ 1751 h 10000"/>
                      <a:gd name="connsiteX14" fmla="*/ 12811 w 12840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404 w 12749"/>
                      <a:gd name="connsiteY5" fmla="*/ 6550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404 w 12749"/>
                      <a:gd name="connsiteY5" fmla="*/ 6550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404 w 12749"/>
                      <a:gd name="connsiteY5" fmla="*/ 6550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69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51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51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51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0 w 12749"/>
                      <a:gd name="connsiteY0" fmla="*/ 0 h 10000"/>
                      <a:gd name="connsiteX1" fmla="*/ 2749 w 12749"/>
                      <a:gd name="connsiteY1" fmla="*/ 0 h 10000"/>
                      <a:gd name="connsiteX2" fmla="*/ 1085 w 12749"/>
                      <a:gd name="connsiteY2" fmla="*/ 1857 h 10000"/>
                      <a:gd name="connsiteX3" fmla="*/ 253 w 12749"/>
                      <a:gd name="connsiteY3" fmla="*/ 3479 h 10000"/>
                      <a:gd name="connsiteX4" fmla="*/ 0 w 12749"/>
                      <a:gd name="connsiteY4" fmla="*/ 4995 h 10000"/>
                      <a:gd name="connsiteX5" fmla="*/ 177 w 12749"/>
                      <a:gd name="connsiteY5" fmla="*/ 6624 h 10000"/>
                      <a:gd name="connsiteX6" fmla="*/ 1211 w 12749"/>
                      <a:gd name="connsiteY6" fmla="*/ 8251 h 10000"/>
                      <a:gd name="connsiteX7" fmla="*/ 2749 w 12749"/>
                      <a:gd name="connsiteY7" fmla="*/ 10000 h 10000"/>
                      <a:gd name="connsiteX8" fmla="*/ 12749 w 12749"/>
                      <a:gd name="connsiteY8" fmla="*/ 10000 h 10000"/>
                      <a:gd name="connsiteX9" fmla="*/ 11211 w 12749"/>
                      <a:gd name="connsiteY9" fmla="*/ 8320 h 10000"/>
                      <a:gd name="connsiteX10" fmla="*/ 10309 w 12749"/>
                      <a:gd name="connsiteY10" fmla="*/ 6552 h 10000"/>
                      <a:gd name="connsiteX11" fmla="*/ 10055 w 12749"/>
                      <a:gd name="connsiteY11" fmla="*/ 4973 h 10000"/>
                      <a:gd name="connsiteX12" fmla="*/ 10240 w 12749"/>
                      <a:gd name="connsiteY12" fmla="*/ 3511 h 10000"/>
                      <a:gd name="connsiteX13" fmla="*/ 11115 w 12749"/>
                      <a:gd name="connsiteY13" fmla="*/ 1751 h 10000"/>
                      <a:gd name="connsiteX14" fmla="*/ 12720 w 12749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26 w 12755"/>
                      <a:gd name="connsiteY0" fmla="*/ 0 h 10000"/>
                      <a:gd name="connsiteX1" fmla="*/ 2755 w 12755"/>
                      <a:gd name="connsiteY1" fmla="*/ 0 h 10000"/>
                      <a:gd name="connsiteX2" fmla="*/ 1091 w 12755"/>
                      <a:gd name="connsiteY2" fmla="*/ 1857 h 10000"/>
                      <a:gd name="connsiteX3" fmla="*/ 259 w 12755"/>
                      <a:gd name="connsiteY3" fmla="*/ 3479 h 10000"/>
                      <a:gd name="connsiteX4" fmla="*/ 6 w 12755"/>
                      <a:gd name="connsiteY4" fmla="*/ 4995 h 10000"/>
                      <a:gd name="connsiteX5" fmla="*/ 183 w 12755"/>
                      <a:gd name="connsiteY5" fmla="*/ 6624 h 10000"/>
                      <a:gd name="connsiteX6" fmla="*/ 1217 w 12755"/>
                      <a:gd name="connsiteY6" fmla="*/ 8251 h 10000"/>
                      <a:gd name="connsiteX7" fmla="*/ 2755 w 12755"/>
                      <a:gd name="connsiteY7" fmla="*/ 10000 h 10000"/>
                      <a:gd name="connsiteX8" fmla="*/ 12755 w 12755"/>
                      <a:gd name="connsiteY8" fmla="*/ 10000 h 10000"/>
                      <a:gd name="connsiteX9" fmla="*/ 11217 w 12755"/>
                      <a:gd name="connsiteY9" fmla="*/ 8320 h 10000"/>
                      <a:gd name="connsiteX10" fmla="*/ 10315 w 12755"/>
                      <a:gd name="connsiteY10" fmla="*/ 6552 h 10000"/>
                      <a:gd name="connsiteX11" fmla="*/ 10061 w 12755"/>
                      <a:gd name="connsiteY11" fmla="*/ 4973 h 10000"/>
                      <a:gd name="connsiteX12" fmla="*/ 10246 w 12755"/>
                      <a:gd name="connsiteY12" fmla="*/ 3511 h 10000"/>
                      <a:gd name="connsiteX13" fmla="*/ 11121 w 12755"/>
                      <a:gd name="connsiteY13" fmla="*/ 1751 h 10000"/>
                      <a:gd name="connsiteX14" fmla="*/ 12726 w 12755"/>
                      <a:gd name="connsiteY14" fmla="*/ 0 h 10000"/>
                      <a:gd name="connsiteX0" fmla="*/ 12797 w 12826"/>
                      <a:gd name="connsiteY0" fmla="*/ 0 h 10000"/>
                      <a:gd name="connsiteX1" fmla="*/ 2826 w 12826"/>
                      <a:gd name="connsiteY1" fmla="*/ 0 h 10000"/>
                      <a:gd name="connsiteX2" fmla="*/ 1162 w 12826"/>
                      <a:gd name="connsiteY2" fmla="*/ 1857 h 10000"/>
                      <a:gd name="connsiteX3" fmla="*/ 330 w 12826"/>
                      <a:gd name="connsiteY3" fmla="*/ 3479 h 10000"/>
                      <a:gd name="connsiteX4" fmla="*/ 1 w 12826"/>
                      <a:gd name="connsiteY4" fmla="*/ 5013 h 10000"/>
                      <a:gd name="connsiteX5" fmla="*/ 254 w 12826"/>
                      <a:gd name="connsiteY5" fmla="*/ 6624 h 10000"/>
                      <a:gd name="connsiteX6" fmla="*/ 1288 w 12826"/>
                      <a:gd name="connsiteY6" fmla="*/ 8251 h 10000"/>
                      <a:gd name="connsiteX7" fmla="*/ 2826 w 12826"/>
                      <a:gd name="connsiteY7" fmla="*/ 10000 h 10000"/>
                      <a:gd name="connsiteX8" fmla="*/ 12826 w 12826"/>
                      <a:gd name="connsiteY8" fmla="*/ 10000 h 10000"/>
                      <a:gd name="connsiteX9" fmla="*/ 11288 w 12826"/>
                      <a:gd name="connsiteY9" fmla="*/ 8320 h 10000"/>
                      <a:gd name="connsiteX10" fmla="*/ 10386 w 12826"/>
                      <a:gd name="connsiteY10" fmla="*/ 6552 h 10000"/>
                      <a:gd name="connsiteX11" fmla="*/ 10132 w 12826"/>
                      <a:gd name="connsiteY11" fmla="*/ 4973 h 10000"/>
                      <a:gd name="connsiteX12" fmla="*/ 10317 w 12826"/>
                      <a:gd name="connsiteY12" fmla="*/ 3511 h 10000"/>
                      <a:gd name="connsiteX13" fmla="*/ 11192 w 12826"/>
                      <a:gd name="connsiteY13" fmla="*/ 1751 h 10000"/>
                      <a:gd name="connsiteX14" fmla="*/ 12797 w 12826"/>
                      <a:gd name="connsiteY14" fmla="*/ 0 h 10000"/>
                      <a:gd name="connsiteX0" fmla="*/ 12797 w 12826"/>
                      <a:gd name="connsiteY0" fmla="*/ 0 h 10000"/>
                      <a:gd name="connsiteX1" fmla="*/ 2826 w 12826"/>
                      <a:gd name="connsiteY1" fmla="*/ 0 h 10000"/>
                      <a:gd name="connsiteX2" fmla="*/ 1162 w 12826"/>
                      <a:gd name="connsiteY2" fmla="*/ 1857 h 10000"/>
                      <a:gd name="connsiteX3" fmla="*/ 330 w 12826"/>
                      <a:gd name="connsiteY3" fmla="*/ 3479 h 10000"/>
                      <a:gd name="connsiteX4" fmla="*/ 1 w 12826"/>
                      <a:gd name="connsiteY4" fmla="*/ 5013 h 10000"/>
                      <a:gd name="connsiteX5" fmla="*/ 254 w 12826"/>
                      <a:gd name="connsiteY5" fmla="*/ 6624 h 10000"/>
                      <a:gd name="connsiteX6" fmla="*/ 1212 w 12826"/>
                      <a:gd name="connsiteY6" fmla="*/ 8251 h 10000"/>
                      <a:gd name="connsiteX7" fmla="*/ 2826 w 12826"/>
                      <a:gd name="connsiteY7" fmla="*/ 10000 h 10000"/>
                      <a:gd name="connsiteX8" fmla="*/ 12826 w 12826"/>
                      <a:gd name="connsiteY8" fmla="*/ 10000 h 10000"/>
                      <a:gd name="connsiteX9" fmla="*/ 11288 w 12826"/>
                      <a:gd name="connsiteY9" fmla="*/ 8320 h 10000"/>
                      <a:gd name="connsiteX10" fmla="*/ 10386 w 12826"/>
                      <a:gd name="connsiteY10" fmla="*/ 6552 h 10000"/>
                      <a:gd name="connsiteX11" fmla="*/ 10132 w 12826"/>
                      <a:gd name="connsiteY11" fmla="*/ 4973 h 10000"/>
                      <a:gd name="connsiteX12" fmla="*/ 10317 w 12826"/>
                      <a:gd name="connsiteY12" fmla="*/ 3511 h 10000"/>
                      <a:gd name="connsiteX13" fmla="*/ 11192 w 12826"/>
                      <a:gd name="connsiteY13" fmla="*/ 1751 h 10000"/>
                      <a:gd name="connsiteX14" fmla="*/ 12797 w 12826"/>
                      <a:gd name="connsiteY14" fmla="*/ 0 h 10000"/>
                      <a:gd name="connsiteX0" fmla="*/ 12872 w 12901"/>
                      <a:gd name="connsiteY0" fmla="*/ 0 h 10000"/>
                      <a:gd name="connsiteX1" fmla="*/ 2901 w 12901"/>
                      <a:gd name="connsiteY1" fmla="*/ 0 h 10000"/>
                      <a:gd name="connsiteX2" fmla="*/ 1237 w 12901"/>
                      <a:gd name="connsiteY2" fmla="*/ 1857 h 10000"/>
                      <a:gd name="connsiteX3" fmla="*/ 405 w 12901"/>
                      <a:gd name="connsiteY3" fmla="*/ 3479 h 10000"/>
                      <a:gd name="connsiteX4" fmla="*/ 0 w 12901"/>
                      <a:gd name="connsiteY4" fmla="*/ 5013 h 10000"/>
                      <a:gd name="connsiteX5" fmla="*/ 329 w 12901"/>
                      <a:gd name="connsiteY5" fmla="*/ 6624 h 10000"/>
                      <a:gd name="connsiteX6" fmla="*/ 1287 w 12901"/>
                      <a:gd name="connsiteY6" fmla="*/ 8251 h 10000"/>
                      <a:gd name="connsiteX7" fmla="*/ 2901 w 12901"/>
                      <a:gd name="connsiteY7" fmla="*/ 10000 h 10000"/>
                      <a:gd name="connsiteX8" fmla="*/ 12901 w 12901"/>
                      <a:gd name="connsiteY8" fmla="*/ 10000 h 10000"/>
                      <a:gd name="connsiteX9" fmla="*/ 11363 w 12901"/>
                      <a:gd name="connsiteY9" fmla="*/ 8320 h 10000"/>
                      <a:gd name="connsiteX10" fmla="*/ 10461 w 12901"/>
                      <a:gd name="connsiteY10" fmla="*/ 6552 h 10000"/>
                      <a:gd name="connsiteX11" fmla="*/ 10207 w 12901"/>
                      <a:gd name="connsiteY11" fmla="*/ 4973 h 10000"/>
                      <a:gd name="connsiteX12" fmla="*/ 10392 w 12901"/>
                      <a:gd name="connsiteY12" fmla="*/ 3511 h 10000"/>
                      <a:gd name="connsiteX13" fmla="*/ 11267 w 12901"/>
                      <a:gd name="connsiteY13" fmla="*/ 1751 h 10000"/>
                      <a:gd name="connsiteX14" fmla="*/ 12872 w 12901"/>
                      <a:gd name="connsiteY14" fmla="*/ 0 h 10000"/>
                      <a:gd name="connsiteX0" fmla="*/ 12872 w 12901"/>
                      <a:gd name="connsiteY0" fmla="*/ 0 h 10000"/>
                      <a:gd name="connsiteX1" fmla="*/ 2901 w 12901"/>
                      <a:gd name="connsiteY1" fmla="*/ 0 h 10000"/>
                      <a:gd name="connsiteX2" fmla="*/ 1237 w 12901"/>
                      <a:gd name="connsiteY2" fmla="*/ 1857 h 10000"/>
                      <a:gd name="connsiteX3" fmla="*/ 405 w 12901"/>
                      <a:gd name="connsiteY3" fmla="*/ 3479 h 10000"/>
                      <a:gd name="connsiteX4" fmla="*/ 0 w 12901"/>
                      <a:gd name="connsiteY4" fmla="*/ 5013 h 10000"/>
                      <a:gd name="connsiteX5" fmla="*/ 329 w 12901"/>
                      <a:gd name="connsiteY5" fmla="*/ 6624 h 10000"/>
                      <a:gd name="connsiteX6" fmla="*/ 1287 w 12901"/>
                      <a:gd name="connsiteY6" fmla="*/ 8251 h 10000"/>
                      <a:gd name="connsiteX7" fmla="*/ 2901 w 12901"/>
                      <a:gd name="connsiteY7" fmla="*/ 10000 h 10000"/>
                      <a:gd name="connsiteX8" fmla="*/ 12901 w 12901"/>
                      <a:gd name="connsiteY8" fmla="*/ 10000 h 10000"/>
                      <a:gd name="connsiteX9" fmla="*/ 11363 w 12901"/>
                      <a:gd name="connsiteY9" fmla="*/ 8320 h 10000"/>
                      <a:gd name="connsiteX10" fmla="*/ 10461 w 12901"/>
                      <a:gd name="connsiteY10" fmla="*/ 6552 h 10000"/>
                      <a:gd name="connsiteX11" fmla="*/ 10207 w 12901"/>
                      <a:gd name="connsiteY11" fmla="*/ 4973 h 10000"/>
                      <a:gd name="connsiteX12" fmla="*/ 10392 w 12901"/>
                      <a:gd name="connsiteY12" fmla="*/ 3511 h 10000"/>
                      <a:gd name="connsiteX13" fmla="*/ 11267 w 12901"/>
                      <a:gd name="connsiteY13" fmla="*/ 1751 h 10000"/>
                      <a:gd name="connsiteX14" fmla="*/ 12872 w 12901"/>
                      <a:gd name="connsiteY14" fmla="*/ 0 h 10000"/>
                      <a:gd name="connsiteX0" fmla="*/ 12872 w 12901"/>
                      <a:gd name="connsiteY0" fmla="*/ 0 h 10000"/>
                      <a:gd name="connsiteX1" fmla="*/ 2901 w 12901"/>
                      <a:gd name="connsiteY1" fmla="*/ 0 h 10000"/>
                      <a:gd name="connsiteX2" fmla="*/ 1237 w 12901"/>
                      <a:gd name="connsiteY2" fmla="*/ 1857 h 10000"/>
                      <a:gd name="connsiteX3" fmla="*/ 329 w 12901"/>
                      <a:gd name="connsiteY3" fmla="*/ 3516 h 10000"/>
                      <a:gd name="connsiteX4" fmla="*/ 0 w 12901"/>
                      <a:gd name="connsiteY4" fmla="*/ 5013 h 10000"/>
                      <a:gd name="connsiteX5" fmla="*/ 329 w 12901"/>
                      <a:gd name="connsiteY5" fmla="*/ 6624 h 10000"/>
                      <a:gd name="connsiteX6" fmla="*/ 1287 w 12901"/>
                      <a:gd name="connsiteY6" fmla="*/ 8251 h 10000"/>
                      <a:gd name="connsiteX7" fmla="*/ 2901 w 12901"/>
                      <a:gd name="connsiteY7" fmla="*/ 10000 h 10000"/>
                      <a:gd name="connsiteX8" fmla="*/ 12901 w 12901"/>
                      <a:gd name="connsiteY8" fmla="*/ 10000 h 10000"/>
                      <a:gd name="connsiteX9" fmla="*/ 11363 w 12901"/>
                      <a:gd name="connsiteY9" fmla="*/ 8320 h 10000"/>
                      <a:gd name="connsiteX10" fmla="*/ 10461 w 12901"/>
                      <a:gd name="connsiteY10" fmla="*/ 6552 h 10000"/>
                      <a:gd name="connsiteX11" fmla="*/ 10207 w 12901"/>
                      <a:gd name="connsiteY11" fmla="*/ 4973 h 10000"/>
                      <a:gd name="connsiteX12" fmla="*/ 10392 w 12901"/>
                      <a:gd name="connsiteY12" fmla="*/ 3511 h 10000"/>
                      <a:gd name="connsiteX13" fmla="*/ 11267 w 12901"/>
                      <a:gd name="connsiteY13" fmla="*/ 1751 h 10000"/>
                      <a:gd name="connsiteX14" fmla="*/ 12872 w 12901"/>
                      <a:gd name="connsiteY14" fmla="*/ 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901" h="10000">
                        <a:moveTo>
                          <a:pt x="12872" y="0"/>
                        </a:moveTo>
                        <a:lnTo>
                          <a:pt x="2901" y="0"/>
                        </a:lnTo>
                        <a:cubicBezTo>
                          <a:pt x="2324" y="550"/>
                          <a:pt x="1653" y="1277"/>
                          <a:pt x="1237" y="1857"/>
                        </a:cubicBezTo>
                        <a:cubicBezTo>
                          <a:pt x="821" y="2437"/>
                          <a:pt x="510" y="2993"/>
                          <a:pt x="329" y="3516"/>
                        </a:cubicBezTo>
                        <a:cubicBezTo>
                          <a:pt x="245" y="4021"/>
                          <a:pt x="84" y="4508"/>
                          <a:pt x="0" y="5013"/>
                        </a:cubicBezTo>
                        <a:cubicBezTo>
                          <a:pt x="-13" y="5537"/>
                          <a:pt x="127" y="6081"/>
                          <a:pt x="329" y="6624"/>
                        </a:cubicBezTo>
                        <a:cubicBezTo>
                          <a:pt x="531" y="7167"/>
                          <a:pt x="858" y="7689"/>
                          <a:pt x="1287" y="8251"/>
                        </a:cubicBezTo>
                        <a:cubicBezTo>
                          <a:pt x="1716" y="8813"/>
                          <a:pt x="2189" y="9340"/>
                          <a:pt x="2901" y="10000"/>
                        </a:cubicBezTo>
                        <a:lnTo>
                          <a:pt x="12901" y="10000"/>
                        </a:lnTo>
                        <a:lnTo>
                          <a:pt x="11363" y="8320"/>
                        </a:lnTo>
                        <a:cubicBezTo>
                          <a:pt x="10856" y="7642"/>
                          <a:pt x="10653" y="7110"/>
                          <a:pt x="10461" y="6552"/>
                        </a:cubicBezTo>
                        <a:cubicBezTo>
                          <a:pt x="10268" y="5994"/>
                          <a:pt x="10218" y="5480"/>
                          <a:pt x="10207" y="4973"/>
                        </a:cubicBezTo>
                        <a:cubicBezTo>
                          <a:pt x="10195" y="4466"/>
                          <a:pt x="10231" y="4137"/>
                          <a:pt x="10392" y="3511"/>
                        </a:cubicBezTo>
                        <a:cubicBezTo>
                          <a:pt x="10607" y="2937"/>
                          <a:pt x="10813" y="2372"/>
                          <a:pt x="11267" y="1751"/>
                        </a:cubicBezTo>
                        <a:cubicBezTo>
                          <a:pt x="11750" y="1114"/>
                          <a:pt x="12337" y="584"/>
                          <a:pt x="12872" y="0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19050">
                    <a:solidFill>
                      <a:srgbClr val="FFFFFF">
                        <a:lumMod val="50000"/>
                      </a:srgb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A8AFAF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Line 88">
                    <a:extLst>
                      <a:ext uri="{FF2B5EF4-FFF2-40B4-BE49-F238E27FC236}">
                        <a16:creationId xmlns:a16="http://schemas.microsoft.com/office/drawing/2014/main" id="{1E77D7FE-313F-47C7-8E7F-F8D43323AF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8542" y="2812463"/>
                    <a:ext cx="2511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41" name="Gruppieren 474">
                <a:extLst>
                  <a:ext uri="{FF2B5EF4-FFF2-40B4-BE49-F238E27FC236}">
                    <a16:creationId xmlns:a16="http://schemas.microsoft.com/office/drawing/2014/main" id="{2FEFB426-185C-48DC-BAF3-5B9909E29CF4}"/>
                  </a:ext>
                </a:extLst>
              </p:cNvPr>
              <p:cNvGrpSpPr/>
              <p:nvPr/>
            </p:nvGrpSpPr>
            <p:grpSpPr>
              <a:xfrm>
                <a:off x="4963895" y="1551806"/>
                <a:ext cx="3134744" cy="1702335"/>
                <a:chOff x="5399371" y="1901953"/>
                <a:chExt cx="3215382" cy="1902920"/>
              </a:xfrm>
            </p:grpSpPr>
            <p:sp>
              <p:nvSpPr>
                <p:cNvPr id="42" name="Rechteck 510">
                  <a:extLst>
                    <a:ext uri="{FF2B5EF4-FFF2-40B4-BE49-F238E27FC236}">
                      <a16:creationId xmlns:a16="http://schemas.microsoft.com/office/drawing/2014/main" id="{A6BCE773-ED3B-4878-B19E-6356609AAB74}"/>
                    </a:ext>
                  </a:extLst>
                </p:cNvPr>
                <p:cNvSpPr/>
                <p:nvPr/>
              </p:nvSpPr>
              <p:spPr>
                <a:xfrm>
                  <a:off x="5399371" y="1901953"/>
                  <a:ext cx="3215382" cy="1902920"/>
                </a:xfrm>
                <a:prstGeom prst="rect">
                  <a:avLst/>
                </a:prstGeom>
                <a:solidFill>
                  <a:srgbClr val="F8F8F8"/>
                </a:solidFill>
                <a:ln w="19050">
                  <a:solidFill>
                    <a:srgbClr val="FFFFFF">
                      <a:lumMod val="50000"/>
                    </a:srgbClr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5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3" name="Gruppieren 512">
                  <a:extLst>
                    <a:ext uri="{FF2B5EF4-FFF2-40B4-BE49-F238E27FC236}">
                      <a16:creationId xmlns:a16="http://schemas.microsoft.com/office/drawing/2014/main" id="{5BD6F5E7-541A-477A-A99E-B606AF8CEB9F}"/>
                    </a:ext>
                  </a:extLst>
                </p:cNvPr>
                <p:cNvGrpSpPr/>
                <p:nvPr/>
              </p:nvGrpSpPr>
              <p:grpSpPr>
                <a:xfrm>
                  <a:off x="5475939" y="2221767"/>
                  <a:ext cx="3066382" cy="1036330"/>
                  <a:chOff x="5453994" y="2309547"/>
                  <a:chExt cx="3066382" cy="1036330"/>
                </a:xfrm>
              </p:grpSpPr>
              <p:sp>
                <p:nvSpPr>
                  <p:cNvPr id="44" name="Rectangle 89">
                    <a:extLst>
                      <a:ext uri="{FF2B5EF4-FFF2-40B4-BE49-F238E27FC236}">
                        <a16:creationId xmlns:a16="http://schemas.microsoft.com/office/drawing/2014/main" id="{962E33C2-94C2-4FFC-844F-62A3ACB53C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26944" y="2502143"/>
                    <a:ext cx="641392" cy="750954"/>
                  </a:xfrm>
                  <a:prstGeom prst="rect">
                    <a:avLst/>
                  </a:prstGeom>
                  <a:solidFill>
                    <a:srgbClr val="179C7D">
                      <a:lumMod val="20000"/>
                      <a:lumOff val="80000"/>
                    </a:srgbClr>
                  </a:solidFill>
                  <a:ln w="19050">
                    <a:solidFill>
                      <a:srgbClr val="179C7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/>
                    </a:pPr>
                    <a:endParaRPr lang="de-DE" altLang="de-DE" sz="15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" name="Freihandform 515">
                    <a:extLst>
                      <a:ext uri="{FF2B5EF4-FFF2-40B4-BE49-F238E27FC236}">
                        <a16:creationId xmlns:a16="http://schemas.microsoft.com/office/drawing/2014/main" id="{8D60C2B8-EE72-459D-B9D8-AE0750CCF163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5453994" y="3029584"/>
                    <a:ext cx="2670945" cy="215280"/>
                  </a:xfrm>
                  <a:custGeom>
                    <a:avLst/>
                    <a:gdLst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0 w 809625"/>
                      <a:gd name="connsiteY3" fmla="*/ 195263 h 195263"/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250032 w 809625"/>
                      <a:gd name="connsiteY3" fmla="*/ 147638 h 195263"/>
                      <a:gd name="connsiteX4" fmla="*/ 0 w 809625"/>
                      <a:gd name="connsiteY4" fmla="*/ 195263 h 195263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0482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9550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47833"/>
                      <a:gd name="connsiteX1" fmla="*/ 819149 w 819149"/>
                      <a:gd name="connsiteY1" fmla="*/ 0 h 247833"/>
                      <a:gd name="connsiteX2" fmla="*/ 819149 w 819149"/>
                      <a:gd name="connsiteY2" fmla="*/ 49550 h 247833"/>
                      <a:gd name="connsiteX3" fmla="*/ 0 w 819149"/>
                      <a:gd name="connsiteY3" fmla="*/ 247833 h 247833"/>
                      <a:gd name="connsiteX4" fmla="*/ 9524 w 819149"/>
                      <a:gd name="connsiteY4" fmla="*/ 195263 h 247833"/>
                      <a:gd name="connsiteX0" fmla="*/ 9524 w 819149"/>
                      <a:gd name="connsiteY0" fmla="*/ 208863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9524 w 819149"/>
                      <a:gd name="connsiteY4" fmla="*/ 208863 h 261433"/>
                      <a:gd name="connsiteX0" fmla="*/ 4762 w 819149"/>
                      <a:gd name="connsiteY0" fmla="*/ 192996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4762 w 819149"/>
                      <a:gd name="connsiteY4" fmla="*/ 192996 h 261433"/>
                      <a:gd name="connsiteX0" fmla="*/ 0 w 819150"/>
                      <a:gd name="connsiteY0" fmla="*/ 190730 h 261433"/>
                      <a:gd name="connsiteX1" fmla="*/ 819150 w 819150"/>
                      <a:gd name="connsiteY1" fmla="*/ 0 h 261433"/>
                      <a:gd name="connsiteX2" fmla="*/ 819150 w 819150"/>
                      <a:gd name="connsiteY2" fmla="*/ 63150 h 261433"/>
                      <a:gd name="connsiteX3" fmla="*/ 1 w 819150"/>
                      <a:gd name="connsiteY3" fmla="*/ 261433 h 261433"/>
                      <a:gd name="connsiteX4" fmla="*/ 0 w 819150"/>
                      <a:gd name="connsiteY4" fmla="*/ 190730 h 261433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63150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115285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422374"/>
                      <a:gd name="connsiteX1" fmla="*/ 819150 w 819150"/>
                      <a:gd name="connsiteY1" fmla="*/ 0 h 422374"/>
                      <a:gd name="connsiteX2" fmla="*/ 819150 w 819150"/>
                      <a:gd name="connsiteY2" fmla="*/ 115285 h 422374"/>
                      <a:gd name="connsiteX3" fmla="*/ 2383 w 819150"/>
                      <a:gd name="connsiteY3" fmla="*/ 422374 h 422374"/>
                      <a:gd name="connsiteX4" fmla="*/ 0 w 819150"/>
                      <a:gd name="connsiteY4" fmla="*/ 190730 h 422374"/>
                      <a:gd name="connsiteX0" fmla="*/ 0 w 821531"/>
                      <a:gd name="connsiteY0" fmla="*/ 190730 h 422374"/>
                      <a:gd name="connsiteX1" fmla="*/ 819150 w 821531"/>
                      <a:gd name="connsiteY1" fmla="*/ 0 h 422374"/>
                      <a:gd name="connsiteX2" fmla="*/ 821531 w 821531"/>
                      <a:gd name="connsiteY2" fmla="*/ 221823 h 422374"/>
                      <a:gd name="connsiteX3" fmla="*/ 2383 w 821531"/>
                      <a:gd name="connsiteY3" fmla="*/ 422374 h 422374"/>
                      <a:gd name="connsiteX4" fmla="*/ 0 w 821531"/>
                      <a:gd name="connsiteY4" fmla="*/ 190730 h 422374"/>
                      <a:gd name="connsiteX0" fmla="*/ 0 w 819255"/>
                      <a:gd name="connsiteY0" fmla="*/ 190730 h 422374"/>
                      <a:gd name="connsiteX1" fmla="*/ 819150 w 819255"/>
                      <a:gd name="connsiteY1" fmla="*/ 0 h 422374"/>
                      <a:gd name="connsiteX2" fmla="*/ 816769 w 819255"/>
                      <a:gd name="connsiteY2" fmla="*/ 221823 h 422374"/>
                      <a:gd name="connsiteX3" fmla="*/ 2383 w 819255"/>
                      <a:gd name="connsiteY3" fmla="*/ 422374 h 422374"/>
                      <a:gd name="connsiteX4" fmla="*/ 0 w 819255"/>
                      <a:gd name="connsiteY4" fmla="*/ 190730 h 422374"/>
                      <a:gd name="connsiteX0" fmla="*/ 0 w 819379"/>
                      <a:gd name="connsiteY0" fmla="*/ 190730 h 422374"/>
                      <a:gd name="connsiteX1" fmla="*/ 819150 w 819379"/>
                      <a:gd name="connsiteY1" fmla="*/ 0 h 422374"/>
                      <a:gd name="connsiteX2" fmla="*/ 819150 w 819379"/>
                      <a:gd name="connsiteY2" fmla="*/ 221823 h 422374"/>
                      <a:gd name="connsiteX3" fmla="*/ 2383 w 819379"/>
                      <a:gd name="connsiteY3" fmla="*/ 422374 h 422374"/>
                      <a:gd name="connsiteX4" fmla="*/ 0 w 819379"/>
                      <a:gd name="connsiteY4" fmla="*/ 190730 h 422374"/>
                      <a:gd name="connsiteX0" fmla="*/ 0 w 819379"/>
                      <a:gd name="connsiteY0" fmla="*/ 190730 h 553611"/>
                      <a:gd name="connsiteX1" fmla="*/ 819150 w 819379"/>
                      <a:gd name="connsiteY1" fmla="*/ 0 h 553611"/>
                      <a:gd name="connsiteX2" fmla="*/ 819150 w 819379"/>
                      <a:gd name="connsiteY2" fmla="*/ 221823 h 553611"/>
                      <a:gd name="connsiteX3" fmla="*/ 12080 w 819379"/>
                      <a:gd name="connsiteY3" fmla="*/ 553611 h 553611"/>
                      <a:gd name="connsiteX4" fmla="*/ 0 w 819379"/>
                      <a:gd name="connsiteY4" fmla="*/ 190730 h 553611"/>
                      <a:gd name="connsiteX0" fmla="*/ 59548 w 878927"/>
                      <a:gd name="connsiteY0" fmla="*/ 190730 h 553611"/>
                      <a:gd name="connsiteX1" fmla="*/ 878698 w 878927"/>
                      <a:gd name="connsiteY1" fmla="*/ 0 h 553611"/>
                      <a:gd name="connsiteX2" fmla="*/ 878698 w 878927"/>
                      <a:gd name="connsiteY2" fmla="*/ 221823 h 553611"/>
                      <a:gd name="connsiteX3" fmla="*/ 71628 w 878927"/>
                      <a:gd name="connsiteY3" fmla="*/ 553611 h 553611"/>
                      <a:gd name="connsiteX4" fmla="*/ 65718 w 878927"/>
                      <a:gd name="connsiteY4" fmla="*/ 346951 h 553611"/>
                      <a:gd name="connsiteX5" fmla="*/ 59548 w 878927"/>
                      <a:gd name="connsiteY5" fmla="*/ 190730 h 553611"/>
                      <a:gd name="connsiteX0" fmla="*/ 98717 w 911926"/>
                      <a:gd name="connsiteY0" fmla="*/ 346951 h 553611"/>
                      <a:gd name="connsiteX1" fmla="*/ 911697 w 911926"/>
                      <a:gd name="connsiteY1" fmla="*/ 0 h 553611"/>
                      <a:gd name="connsiteX2" fmla="*/ 911697 w 911926"/>
                      <a:gd name="connsiteY2" fmla="*/ 221823 h 553611"/>
                      <a:gd name="connsiteX3" fmla="*/ 104627 w 911926"/>
                      <a:gd name="connsiteY3" fmla="*/ 553611 h 553611"/>
                      <a:gd name="connsiteX4" fmla="*/ 98717 w 911926"/>
                      <a:gd name="connsiteY4" fmla="*/ 346951 h 553611"/>
                      <a:gd name="connsiteX0" fmla="*/ 0 w 813209"/>
                      <a:gd name="connsiteY0" fmla="*/ 346951 h 553611"/>
                      <a:gd name="connsiteX1" fmla="*/ 812980 w 813209"/>
                      <a:gd name="connsiteY1" fmla="*/ 0 h 553611"/>
                      <a:gd name="connsiteX2" fmla="*/ 812980 w 813209"/>
                      <a:gd name="connsiteY2" fmla="*/ 221823 h 553611"/>
                      <a:gd name="connsiteX3" fmla="*/ 5910 w 813209"/>
                      <a:gd name="connsiteY3" fmla="*/ 553611 h 553611"/>
                      <a:gd name="connsiteX4" fmla="*/ 0 w 813209"/>
                      <a:gd name="connsiteY4" fmla="*/ 346951 h 553611"/>
                      <a:gd name="connsiteX0" fmla="*/ 0 w 822717"/>
                      <a:gd name="connsiteY0" fmla="*/ 473663 h 680323"/>
                      <a:gd name="connsiteX1" fmla="*/ 822677 w 822717"/>
                      <a:gd name="connsiteY1" fmla="*/ 0 h 680323"/>
                      <a:gd name="connsiteX2" fmla="*/ 812980 w 822717"/>
                      <a:gd name="connsiteY2" fmla="*/ 348535 h 680323"/>
                      <a:gd name="connsiteX3" fmla="*/ 5910 w 822717"/>
                      <a:gd name="connsiteY3" fmla="*/ 680323 h 680323"/>
                      <a:gd name="connsiteX4" fmla="*/ 0 w 822717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87239 h 693899"/>
                      <a:gd name="connsiteX1" fmla="*/ 822677 w 827966"/>
                      <a:gd name="connsiteY1" fmla="*/ 0 h 693899"/>
                      <a:gd name="connsiteX2" fmla="*/ 827966 w 827966"/>
                      <a:gd name="connsiteY2" fmla="*/ 126788 h 693899"/>
                      <a:gd name="connsiteX3" fmla="*/ 5910 w 827966"/>
                      <a:gd name="connsiteY3" fmla="*/ 693899 h 693899"/>
                      <a:gd name="connsiteX4" fmla="*/ 0 w 827966"/>
                      <a:gd name="connsiteY4" fmla="*/ 487239 h 693899"/>
                      <a:gd name="connsiteX0" fmla="*/ 0 w 827085"/>
                      <a:gd name="connsiteY0" fmla="*/ 487239 h 693899"/>
                      <a:gd name="connsiteX1" fmla="*/ 822677 w 827085"/>
                      <a:gd name="connsiteY1" fmla="*/ 0 h 693899"/>
                      <a:gd name="connsiteX2" fmla="*/ 827085 w 827085"/>
                      <a:gd name="connsiteY2" fmla="*/ 140364 h 693899"/>
                      <a:gd name="connsiteX3" fmla="*/ 5910 w 827085"/>
                      <a:gd name="connsiteY3" fmla="*/ 693899 h 693899"/>
                      <a:gd name="connsiteX4" fmla="*/ 0 w 827085"/>
                      <a:gd name="connsiteY4" fmla="*/ 487239 h 693899"/>
                      <a:gd name="connsiteX0" fmla="*/ 0 w 827085"/>
                      <a:gd name="connsiteY0" fmla="*/ 487239 h 707476"/>
                      <a:gd name="connsiteX1" fmla="*/ 822677 w 827085"/>
                      <a:gd name="connsiteY1" fmla="*/ 0 h 707476"/>
                      <a:gd name="connsiteX2" fmla="*/ 827085 w 827085"/>
                      <a:gd name="connsiteY2" fmla="*/ 140364 h 707476"/>
                      <a:gd name="connsiteX3" fmla="*/ 4147 w 827085"/>
                      <a:gd name="connsiteY3" fmla="*/ 707476 h 707476"/>
                      <a:gd name="connsiteX4" fmla="*/ 0 w 827085"/>
                      <a:gd name="connsiteY4" fmla="*/ 487239 h 707476"/>
                      <a:gd name="connsiteX0" fmla="*/ 0 w 829436"/>
                      <a:gd name="connsiteY0" fmla="*/ 233815 h 707476"/>
                      <a:gd name="connsiteX1" fmla="*/ 825028 w 829436"/>
                      <a:gd name="connsiteY1" fmla="*/ 0 h 707476"/>
                      <a:gd name="connsiteX2" fmla="*/ 829436 w 829436"/>
                      <a:gd name="connsiteY2" fmla="*/ 140364 h 707476"/>
                      <a:gd name="connsiteX3" fmla="*/ 6498 w 829436"/>
                      <a:gd name="connsiteY3" fmla="*/ 707476 h 707476"/>
                      <a:gd name="connsiteX4" fmla="*/ 0 w 829436"/>
                      <a:gd name="connsiteY4" fmla="*/ 233815 h 707476"/>
                      <a:gd name="connsiteX0" fmla="*/ 0 w 829436"/>
                      <a:gd name="connsiteY0" fmla="*/ 233815 h 448018"/>
                      <a:gd name="connsiteX1" fmla="*/ 825028 w 829436"/>
                      <a:gd name="connsiteY1" fmla="*/ 0 h 448018"/>
                      <a:gd name="connsiteX2" fmla="*/ 829436 w 829436"/>
                      <a:gd name="connsiteY2" fmla="*/ 140364 h 448018"/>
                      <a:gd name="connsiteX3" fmla="*/ 6498 w 829436"/>
                      <a:gd name="connsiteY3" fmla="*/ 448018 h 448018"/>
                      <a:gd name="connsiteX4" fmla="*/ 0 w 829436"/>
                      <a:gd name="connsiteY4" fmla="*/ 233815 h 448018"/>
                      <a:gd name="connsiteX0" fmla="*/ 0 w 1075088"/>
                      <a:gd name="connsiteY0" fmla="*/ 233815 h 484298"/>
                      <a:gd name="connsiteX1" fmla="*/ 825028 w 1075088"/>
                      <a:gd name="connsiteY1" fmla="*/ 0 h 484298"/>
                      <a:gd name="connsiteX2" fmla="*/ 1075088 w 1075088"/>
                      <a:gd name="connsiteY2" fmla="*/ 484298 h 484298"/>
                      <a:gd name="connsiteX3" fmla="*/ 6498 w 1075088"/>
                      <a:gd name="connsiteY3" fmla="*/ 448018 h 484298"/>
                      <a:gd name="connsiteX4" fmla="*/ 0 w 1075088"/>
                      <a:gd name="connsiteY4" fmla="*/ 233815 h 484298"/>
                      <a:gd name="connsiteX0" fmla="*/ 0 w 1075382"/>
                      <a:gd name="connsiteY0" fmla="*/ 0 h 250483"/>
                      <a:gd name="connsiteX1" fmla="*/ 1075382 w 1075382"/>
                      <a:gd name="connsiteY1" fmla="*/ 43746 h 250483"/>
                      <a:gd name="connsiteX2" fmla="*/ 1075088 w 1075382"/>
                      <a:gd name="connsiteY2" fmla="*/ 250483 h 250483"/>
                      <a:gd name="connsiteX3" fmla="*/ 6498 w 1075382"/>
                      <a:gd name="connsiteY3" fmla="*/ 214203 h 250483"/>
                      <a:gd name="connsiteX4" fmla="*/ 0 w 1075382"/>
                      <a:gd name="connsiteY4" fmla="*/ 0 h 250483"/>
                      <a:gd name="connsiteX0" fmla="*/ 0 w 1075382"/>
                      <a:gd name="connsiteY0" fmla="*/ 0 h 250483"/>
                      <a:gd name="connsiteX1" fmla="*/ 1075382 w 1075382"/>
                      <a:gd name="connsiteY1" fmla="*/ 43746 h 250483"/>
                      <a:gd name="connsiteX2" fmla="*/ 1075088 w 1075382"/>
                      <a:gd name="connsiteY2" fmla="*/ 250483 h 250483"/>
                      <a:gd name="connsiteX3" fmla="*/ 4147 w 1075382"/>
                      <a:gd name="connsiteY3" fmla="*/ 220237 h 250483"/>
                      <a:gd name="connsiteX4" fmla="*/ 0 w 1075382"/>
                      <a:gd name="connsiteY4" fmla="*/ 0 h 250483"/>
                      <a:gd name="connsiteX0" fmla="*/ 0 w 1075823"/>
                      <a:gd name="connsiteY0" fmla="*/ 0 h 250483"/>
                      <a:gd name="connsiteX1" fmla="*/ 1075823 w 1075823"/>
                      <a:gd name="connsiteY1" fmla="*/ 3018 h 250483"/>
                      <a:gd name="connsiteX2" fmla="*/ 1075088 w 1075823"/>
                      <a:gd name="connsiteY2" fmla="*/ 250483 h 250483"/>
                      <a:gd name="connsiteX3" fmla="*/ 4147 w 1075823"/>
                      <a:gd name="connsiteY3" fmla="*/ 220237 h 250483"/>
                      <a:gd name="connsiteX4" fmla="*/ 0 w 1075823"/>
                      <a:gd name="connsiteY4" fmla="*/ 0 h 250483"/>
                      <a:gd name="connsiteX0" fmla="*/ 0 w 1075823"/>
                      <a:gd name="connsiteY0" fmla="*/ 0 h 282161"/>
                      <a:gd name="connsiteX1" fmla="*/ 1075823 w 1075823"/>
                      <a:gd name="connsiteY1" fmla="*/ 3018 h 282161"/>
                      <a:gd name="connsiteX2" fmla="*/ 1075529 w 1075823"/>
                      <a:gd name="connsiteY2" fmla="*/ 282161 h 282161"/>
                      <a:gd name="connsiteX3" fmla="*/ 4147 w 1075823"/>
                      <a:gd name="connsiteY3" fmla="*/ 220237 h 282161"/>
                      <a:gd name="connsiteX4" fmla="*/ 0 w 1075823"/>
                      <a:gd name="connsiteY4" fmla="*/ 0 h 282161"/>
                      <a:gd name="connsiteX0" fmla="*/ 1443 w 1071977"/>
                      <a:gd name="connsiteY0" fmla="*/ 0 h 285178"/>
                      <a:gd name="connsiteX1" fmla="*/ 1071977 w 1071977"/>
                      <a:gd name="connsiteY1" fmla="*/ 6035 h 285178"/>
                      <a:gd name="connsiteX2" fmla="*/ 1071683 w 1071977"/>
                      <a:gd name="connsiteY2" fmla="*/ 285178 h 285178"/>
                      <a:gd name="connsiteX3" fmla="*/ 301 w 1071977"/>
                      <a:gd name="connsiteY3" fmla="*/ 223254 h 285178"/>
                      <a:gd name="connsiteX4" fmla="*/ 1443 w 1071977"/>
                      <a:gd name="connsiteY4" fmla="*/ 0 h 285178"/>
                      <a:gd name="connsiteX0" fmla="*/ 0 w 1070534"/>
                      <a:gd name="connsiteY0" fmla="*/ 0 h 285178"/>
                      <a:gd name="connsiteX1" fmla="*/ 1070534 w 1070534"/>
                      <a:gd name="connsiteY1" fmla="*/ 6035 h 285178"/>
                      <a:gd name="connsiteX2" fmla="*/ 1070240 w 1070534"/>
                      <a:gd name="connsiteY2" fmla="*/ 285178 h 285178"/>
                      <a:gd name="connsiteX3" fmla="*/ 1209 w 1070534"/>
                      <a:gd name="connsiteY3" fmla="*/ 232305 h 285178"/>
                      <a:gd name="connsiteX4" fmla="*/ 0 w 1070534"/>
                      <a:gd name="connsiteY4" fmla="*/ 0 h 285178"/>
                      <a:gd name="connsiteX0" fmla="*/ 0 w 1072297"/>
                      <a:gd name="connsiteY0" fmla="*/ 0 h 285178"/>
                      <a:gd name="connsiteX1" fmla="*/ 1072297 w 1072297"/>
                      <a:gd name="connsiteY1" fmla="*/ 6035 h 285178"/>
                      <a:gd name="connsiteX2" fmla="*/ 1072003 w 1072297"/>
                      <a:gd name="connsiteY2" fmla="*/ 285178 h 285178"/>
                      <a:gd name="connsiteX3" fmla="*/ 2972 w 1072297"/>
                      <a:gd name="connsiteY3" fmla="*/ 232305 h 285178"/>
                      <a:gd name="connsiteX4" fmla="*/ 0 w 1072297"/>
                      <a:gd name="connsiteY4" fmla="*/ 0 h 285178"/>
                      <a:gd name="connsiteX0" fmla="*/ 0 w 1072297"/>
                      <a:gd name="connsiteY0" fmla="*/ 0 h 297246"/>
                      <a:gd name="connsiteX1" fmla="*/ 1072297 w 1072297"/>
                      <a:gd name="connsiteY1" fmla="*/ 6035 h 297246"/>
                      <a:gd name="connsiteX2" fmla="*/ 1070828 w 1072297"/>
                      <a:gd name="connsiteY2" fmla="*/ 297246 h 297246"/>
                      <a:gd name="connsiteX3" fmla="*/ 2972 w 1072297"/>
                      <a:gd name="connsiteY3" fmla="*/ 232305 h 297246"/>
                      <a:gd name="connsiteX4" fmla="*/ 0 w 1072297"/>
                      <a:gd name="connsiteY4" fmla="*/ 0 h 297246"/>
                      <a:gd name="connsiteX0" fmla="*/ 0 w 1072297"/>
                      <a:gd name="connsiteY0" fmla="*/ 3016 h 300262"/>
                      <a:gd name="connsiteX1" fmla="*/ 1072297 w 1072297"/>
                      <a:gd name="connsiteY1" fmla="*/ 0 h 300262"/>
                      <a:gd name="connsiteX2" fmla="*/ 1070828 w 1072297"/>
                      <a:gd name="connsiteY2" fmla="*/ 300262 h 300262"/>
                      <a:gd name="connsiteX3" fmla="*/ 2972 w 1072297"/>
                      <a:gd name="connsiteY3" fmla="*/ 235321 h 300262"/>
                      <a:gd name="connsiteX4" fmla="*/ 0 w 1072297"/>
                      <a:gd name="connsiteY4" fmla="*/ 3016 h 300262"/>
                      <a:gd name="connsiteX0" fmla="*/ 0 w 1071709"/>
                      <a:gd name="connsiteY0" fmla="*/ 3016 h 300262"/>
                      <a:gd name="connsiteX1" fmla="*/ 1071709 w 1071709"/>
                      <a:gd name="connsiteY1" fmla="*/ 0 h 300262"/>
                      <a:gd name="connsiteX2" fmla="*/ 1070828 w 1071709"/>
                      <a:gd name="connsiteY2" fmla="*/ 300262 h 300262"/>
                      <a:gd name="connsiteX3" fmla="*/ 2972 w 1071709"/>
                      <a:gd name="connsiteY3" fmla="*/ 235321 h 300262"/>
                      <a:gd name="connsiteX4" fmla="*/ 0 w 1071709"/>
                      <a:gd name="connsiteY4" fmla="*/ 3016 h 300262"/>
                      <a:gd name="connsiteX0" fmla="*/ 0 w 1150404"/>
                      <a:gd name="connsiteY0" fmla="*/ 3016 h 365534"/>
                      <a:gd name="connsiteX1" fmla="*/ 1071709 w 1150404"/>
                      <a:gd name="connsiteY1" fmla="*/ 0 h 365534"/>
                      <a:gd name="connsiteX2" fmla="*/ 1069000 w 1150404"/>
                      <a:gd name="connsiteY2" fmla="*/ 351475 h 365534"/>
                      <a:gd name="connsiteX3" fmla="*/ 1070828 w 1150404"/>
                      <a:gd name="connsiteY3" fmla="*/ 300262 h 365534"/>
                      <a:gd name="connsiteX4" fmla="*/ 2972 w 1150404"/>
                      <a:gd name="connsiteY4" fmla="*/ 235321 h 365534"/>
                      <a:gd name="connsiteX5" fmla="*/ 0 w 1150404"/>
                      <a:gd name="connsiteY5" fmla="*/ 3016 h 365534"/>
                      <a:gd name="connsiteX0" fmla="*/ 0 w 1151994"/>
                      <a:gd name="connsiteY0" fmla="*/ 86365 h 448594"/>
                      <a:gd name="connsiteX1" fmla="*/ 1071709 w 1151994"/>
                      <a:gd name="connsiteY1" fmla="*/ 83349 h 448594"/>
                      <a:gd name="connsiteX2" fmla="*/ 1069000 w 1151994"/>
                      <a:gd name="connsiteY2" fmla="*/ 15466 h 448594"/>
                      <a:gd name="connsiteX3" fmla="*/ 1069000 w 1151994"/>
                      <a:gd name="connsiteY3" fmla="*/ 434824 h 448594"/>
                      <a:gd name="connsiteX4" fmla="*/ 1070828 w 1151994"/>
                      <a:gd name="connsiteY4" fmla="*/ 383611 h 448594"/>
                      <a:gd name="connsiteX5" fmla="*/ 2972 w 1151994"/>
                      <a:gd name="connsiteY5" fmla="*/ 318670 h 448594"/>
                      <a:gd name="connsiteX6" fmla="*/ 0 w 1151994"/>
                      <a:gd name="connsiteY6" fmla="*/ 86365 h 448594"/>
                      <a:gd name="connsiteX0" fmla="*/ 0 w 1151994"/>
                      <a:gd name="connsiteY0" fmla="*/ 86365 h 439841"/>
                      <a:gd name="connsiteX1" fmla="*/ 1071709 w 1151994"/>
                      <a:gd name="connsiteY1" fmla="*/ 83349 h 439841"/>
                      <a:gd name="connsiteX2" fmla="*/ 1069000 w 1151994"/>
                      <a:gd name="connsiteY2" fmla="*/ 15466 h 439841"/>
                      <a:gd name="connsiteX3" fmla="*/ 1151863 w 1151994"/>
                      <a:gd name="connsiteY3" fmla="*/ 226654 h 439841"/>
                      <a:gd name="connsiteX4" fmla="*/ 1069000 w 1151994"/>
                      <a:gd name="connsiteY4" fmla="*/ 434824 h 439841"/>
                      <a:gd name="connsiteX5" fmla="*/ 1070828 w 1151994"/>
                      <a:gd name="connsiteY5" fmla="*/ 383611 h 439841"/>
                      <a:gd name="connsiteX6" fmla="*/ 2972 w 1151994"/>
                      <a:gd name="connsiteY6" fmla="*/ 318670 h 439841"/>
                      <a:gd name="connsiteX7" fmla="*/ 0 w 1151994"/>
                      <a:gd name="connsiteY7" fmla="*/ 86365 h 439841"/>
                      <a:gd name="connsiteX0" fmla="*/ 0 w 1151994"/>
                      <a:gd name="connsiteY0" fmla="*/ 86365 h 439841"/>
                      <a:gd name="connsiteX1" fmla="*/ 1071709 w 1151994"/>
                      <a:gd name="connsiteY1" fmla="*/ 83349 h 439841"/>
                      <a:gd name="connsiteX2" fmla="*/ 1069000 w 1151994"/>
                      <a:gd name="connsiteY2" fmla="*/ 15466 h 439841"/>
                      <a:gd name="connsiteX3" fmla="*/ 1151863 w 1151994"/>
                      <a:gd name="connsiteY3" fmla="*/ 226654 h 439841"/>
                      <a:gd name="connsiteX4" fmla="*/ 1069000 w 1151994"/>
                      <a:gd name="connsiteY4" fmla="*/ 434824 h 439841"/>
                      <a:gd name="connsiteX5" fmla="*/ 1070828 w 1151994"/>
                      <a:gd name="connsiteY5" fmla="*/ 383611 h 439841"/>
                      <a:gd name="connsiteX6" fmla="*/ 2972 w 1151994"/>
                      <a:gd name="connsiteY6" fmla="*/ 318670 h 439841"/>
                      <a:gd name="connsiteX7" fmla="*/ 0 w 1151994"/>
                      <a:gd name="connsiteY7" fmla="*/ 86365 h 439841"/>
                      <a:gd name="connsiteX0" fmla="*/ 0 w 1151863"/>
                      <a:gd name="connsiteY0" fmla="*/ 70899 h 424375"/>
                      <a:gd name="connsiteX1" fmla="*/ 1071709 w 1151863"/>
                      <a:gd name="connsiteY1" fmla="*/ 67883 h 424375"/>
                      <a:gd name="connsiteX2" fmla="*/ 1069000 w 1151863"/>
                      <a:gd name="connsiteY2" fmla="*/ 0 h 424375"/>
                      <a:gd name="connsiteX3" fmla="*/ 1151863 w 1151863"/>
                      <a:gd name="connsiteY3" fmla="*/ 211188 h 424375"/>
                      <a:gd name="connsiteX4" fmla="*/ 1069000 w 1151863"/>
                      <a:gd name="connsiteY4" fmla="*/ 419358 h 424375"/>
                      <a:gd name="connsiteX5" fmla="*/ 1070828 w 1151863"/>
                      <a:gd name="connsiteY5" fmla="*/ 368145 h 424375"/>
                      <a:gd name="connsiteX6" fmla="*/ 2972 w 1151863"/>
                      <a:gd name="connsiteY6" fmla="*/ 303204 h 424375"/>
                      <a:gd name="connsiteX7" fmla="*/ 0 w 1151863"/>
                      <a:gd name="connsiteY7" fmla="*/ 70899 h 424375"/>
                      <a:gd name="connsiteX0" fmla="*/ 0 w 1151863"/>
                      <a:gd name="connsiteY0" fmla="*/ 70899 h 419358"/>
                      <a:gd name="connsiteX1" fmla="*/ 1071709 w 1151863"/>
                      <a:gd name="connsiteY1" fmla="*/ 67883 h 419358"/>
                      <a:gd name="connsiteX2" fmla="*/ 1069000 w 1151863"/>
                      <a:gd name="connsiteY2" fmla="*/ 0 h 419358"/>
                      <a:gd name="connsiteX3" fmla="*/ 1151863 w 1151863"/>
                      <a:gd name="connsiteY3" fmla="*/ 211188 h 419358"/>
                      <a:gd name="connsiteX4" fmla="*/ 1069000 w 1151863"/>
                      <a:gd name="connsiteY4" fmla="*/ 419358 h 419358"/>
                      <a:gd name="connsiteX5" fmla="*/ 1070828 w 1151863"/>
                      <a:gd name="connsiteY5" fmla="*/ 368145 h 419358"/>
                      <a:gd name="connsiteX6" fmla="*/ 2972 w 1151863"/>
                      <a:gd name="connsiteY6" fmla="*/ 303204 h 419358"/>
                      <a:gd name="connsiteX7" fmla="*/ 0 w 1151863"/>
                      <a:gd name="connsiteY7" fmla="*/ 70899 h 419358"/>
                      <a:gd name="connsiteX0" fmla="*/ 0 w 1151863"/>
                      <a:gd name="connsiteY0" fmla="*/ 70899 h 419358"/>
                      <a:gd name="connsiteX1" fmla="*/ 1071709 w 1151863"/>
                      <a:gd name="connsiteY1" fmla="*/ 67883 h 419358"/>
                      <a:gd name="connsiteX2" fmla="*/ 1069000 w 1151863"/>
                      <a:gd name="connsiteY2" fmla="*/ 0 h 419358"/>
                      <a:gd name="connsiteX3" fmla="*/ 1151863 w 1151863"/>
                      <a:gd name="connsiteY3" fmla="*/ 211188 h 419358"/>
                      <a:gd name="connsiteX4" fmla="*/ 1069000 w 1151863"/>
                      <a:gd name="connsiteY4" fmla="*/ 419358 h 419358"/>
                      <a:gd name="connsiteX5" fmla="*/ 1070828 w 1151863"/>
                      <a:gd name="connsiteY5" fmla="*/ 368145 h 419358"/>
                      <a:gd name="connsiteX6" fmla="*/ 2972 w 1151863"/>
                      <a:gd name="connsiteY6" fmla="*/ 303204 h 419358"/>
                      <a:gd name="connsiteX7" fmla="*/ 0 w 1151863"/>
                      <a:gd name="connsiteY7" fmla="*/ 70899 h 419358"/>
                      <a:gd name="connsiteX0" fmla="*/ 0 w 1151863"/>
                      <a:gd name="connsiteY0" fmla="*/ 70899 h 422375"/>
                      <a:gd name="connsiteX1" fmla="*/ 1071709 w 1151863"/>
                      <a:gd name="connsiteY1" fmla="*/ 67883 h 422375"/>
                      <a:gd name="connsiteX2" fmla="*/ 1069000 w 1151863"/>
                      <a:gd name="connsiteY2" fmla="*/ 0 h 422375"/>
                      <a:gd name="connsiteX3" fmla="*/ 1151863 w 1151863"/>
                      <a:gd name="connsiteY3" fmla="*/ 211188 h 422375"/>
                      <a:gd name="connsiteX4" fmla="*/ 1070763 w 1151863"/>
                      <a:gd name="connsiteY4" fmla="*/ 422375 h 422375"/>
                      <a:gd name="connsiteX5" fmla="*/ 1070828 w 1151863"/>
                      <a:gd name="connsiteY5" fmla="*/ 368145 h 422375"/>
                      <a:gd name="connsiteX6" fmla="*/ 2972 w 1151863"/>
                      <a:gd name="connsiteY6" fmla="*/ 303204 h 422375"/>
                      <a:gd name="connsiteX7" fmla="*/ 0 w 1151863"/>
                      <a:gd name="connsiteY7" fmla="*/ 70899 h 422375"/>
                      <a:gd name="connsiteX0" fmla="*/ 0 w 1151863"/>
                      <a:gd name="connsiteY0" fmla="*/ 70899 h 422375"/>
                      <a:gd name="connsiteX1" fmla="*/ 1071709 w 1151863"/>
                      <a:gd name="connsiteY1" fmla="*/ 67883 h 422375"/>
                      <a:gd name="connsiteX2" fmla="*/ 1070763 w 1151863"/>
                      <a:gd name="connsiteY2" fmla="*/ 0 h 422375"/>
                      <a:gd name="connsiteX3" fmla="*/ 1151863 w 1151863"/>
                      <a:gd name="connsiteY3" fmla="*/ 211188 h 422375"/>
                      <a:gd name="connsiteX4" fmla="*/ 1070763 w 1151863"/>
                      <a:gd name="connsiteY4" fmla="*/ 422375 h 422375"/>
                      <a:gd name="connsiteX5" fmla="*/ 1070828 w 1151863"/>
                      <a:gd name="connsiteY5" fmla="*/ 368145 h 422375"/>
                      <a:gd name="connsiteX6" fmla="*/ 2972 w 1151863"/>
                      <a:gd name="connsiteY6" fmla="*/ 303204 h 422375"/>
                      <a:gd name="connsiteX7" fmla="*/ 0 w 1151863"/>
                      <a:gd name="connsiteY7" fmla="*/ 70899 h 422375"/>
                      <a:gd name="connsiteX0" fmla="*/ 0 w 1151863"/>
                      <a:gd name="connsiteY0" fmla="*/ 70899 h 422375"/>
                      <a:gd name="connsiteX1" fmla="*/ 1069946 w 1151863"/>
                      <a:gd name="connsiteY1" fmla="*/ 67883 h 422375"/>
                      <a:gd name="connsiteX2" fmla="*/ 1070763 w 1151863"/>
                      <a:gd name="connsiteY2" fmla="*/ 0 h 422375"/>
                      <a:gd name="connsiteX3" fmla="*/ 1151863 w 1151863"/>
                      <a:gd name="connsiteY3" fmla="*/ 211188 h 422375"/>
                      <a:gd name="connsiteX4" fmla="*/ 1070763 w 1151863"/>
                      <a:gd name="connsiteY4" fmla="*/ 422375 h 422375"/>
                      <a:gd name="connsiteX5" fmla="*/ 1070828 w 1151863"/>
                      <a:gd name="connsiteY5" fmla="*/ 368145 h 422375"/>
                      <a:gd name="connsiteX6" fmla="*/ 2972 w 1151863"/>
                      <a:gd name="connsiteY6" fmla="*/ 303204 h 422375"/>
                      <a:gd name="connsiteX7" fmla="*/ 0 w 1151863"/>
                      <a:gd name="connsiteY7" fmla="*/ 70899 h 422375"/>
                      <a:gd name="connsiteX0" fmla="*/ 0 w 1151863"/>
                      <a:gd name="connsiteY0" fmla="*/ 64111 h 415587"/>
                      <a:gd name="connsiteX1" fmla="*/ 1069946 w 1151863"/>
                      <a:gd name="connsiteY1" fmla="*/ 61095 h 415587"/>
                      <a:gd name="connsiteX2" fmla="*/ 1070322 w 1151863"/>
                      <a:gd name="connsiteY2" fmla="*/ 0 h 415587"/>
                      <a:gd name="connsiteX3" fmla="*/ 1151863 w 1151863"/>
                      <a:gd name="connsiteY3" fmla="*/ 204400 h 415587"/>
                      <a:gd name="connsiteX4" fmla="*/ 1070763 w 1151863"/>
                      <a:gd name="connsiteY4" fmla="*/ 415587 h 415587"/>
                      <a:gd name="connsiteX5" fmla="*/ 1070828 w 1151863"/>
                      <a:gd name="connsiteY5" fmla="*/ 361357 h 415587"/>
                      <a:gd name="connsiteX6" fmla="*/ 2972 w 1151863"/>
                      <a:gd name="connsiteY6" fmla="*/ 296416 h 415587"/>
                      <a:gd name="connsiteX7" fmla="*/ 0 w 1151863"/>
                      <a:gd name="connsiteY7" fmla="*/ 64111 h 415587"/>
                      <a:gd name="connsiteX0" fmla="*/ 0 w 1151863"/>
                      <a:gd name="connsiteY0" fmla="*/ 64111 h 415587"/>
                      <a:gd name="connsiteX1" fmla="*/ 1069946 w 1151863"/>
                      <a:gd name="connsiteY1" fmla="*/ 61095 h 415587"/>
                      <a:gd name="connsiteX2" fmla="*/ 1070322 w 1151863"/>
                      <a:gd name="connsiteY2" fmla="*/ 0 h 415587"/>
                      <a:gd name="connsiteX3" fmla="*/ 1151863 w 1151863"/>
                      <a:gd name="connsiteY3" fmla="*/ 204400 h 415587"/>
                      <a:gd name="connsiteX4" fmla="*/ 1070763 w 1151863"/>
                      <a:gd name="connsiteY4" fmla="*/ 415587 h 415587"/>
                      <a:gd name="connsiteX5" fmla="*/ 1070387 w 1151863"/>
                      <a:gd name="connsiteY5" fmla="*/ 361357 h 415587"/>
                      <a:gd name="connsiteX6" fmla="*/ 2972 w 1151863"/>
                      <a:gd name="connsiteY6" fmla="*/ 296416 h 415587"/>
                      <a:gd name="connsiteX7" fmla="*/ 0 w 1151863"/>
                      <a:gd name="connsiteY7" fmla="*/ 64111 h 415587"/>
                      <a:gd name="connsiteX0" fmla="*/ 0 w 1151863"/>
                      <a:gd name="connsiteY0" fmla="*/ 64111 h 415587"/>
                      <a:gd name="connsiteX1" fmla="*/ 1069946 w 1151863"/>
                      <a:gd name="connsiteY1" fmla="*/ 61095 h 415587"/>
                      <a:gd name="connsiteX2" fmla="*/ 1070322 w 1151863"/>
                      <a:gd name="connsiteY2" fmla="*/ 0 h 415587"/>
                      <a:gd name="connsiteX3" fmla="*/ 1151863 w 1151863"/>
                      <a:gd name="connsiteY3" fmla="*/ 204400 h 415587"/>
                      <a:gd name="connsiteX4" fmla="*/ 1070322 w 1151863"/>
                      <a:gd name="connsiteY4" fmla="*/ 415587 h 415587"/>
                      <a:gd name="connsiteX5" fmla="*/ 1070387 w 1151863"/>
                      <a:gd name="connsiteY5" fmla="*/ 361357 h 415587"/>
                      <a:gd name="connsiteX6" fmla="*/ 2972 w 1151863"/>
                      <a:gd name="connsiteY6" fmla="*/ 296416 h 415587"/>
                      <a:gd name="connsiteX7" fmla="*/ 0 w 1151863"/>
                      <a:gd name="connsiteY7" fmla="*/ 64111 h 415587"/>
                      <a:gd name="connsiteX0" fmla="*/ 0 w 1151863"/>
                      <a:gd name="connsiteY0" fmla="*/ 57323 h 408799"/>
                      <a:gd name="connsiteX1" fmla="*/ 1069946 w 1151863"/>
                      <a:gd name="connsiteY1" fmla="*/ 54307 h 408799"/>
                      <a:gd name="connsiteX2" fmla="*/ 1070322 w 1151863"/>
                      <a:gd name="connsiteY2" fmla="*/ 0 h 408799"/>
                      <a:gd name="connsiteX3" fmla="*/ 1151863 w 1151863"/>
                      <a:gd name="connsiteY3" fmla="*/ 197612 h 408799"/>
                      <a:gd name="connsiteX4" fmla="*/ 1070322 w 1151863"/>
                      <a:gd name="connsiteY4" fmla="*/ 408799 h 408799"/>
                      <a:gd name="connsiteX5" fmla="*/ 1070387 w 1151863"/>
                      <a:gd name="connsiteY5" fmla="*/ 354569 h 408799"/>
                      <a:gd name="connsiteX6" fmla="*/ 2972 w 1151863"/>
                      <a:gd name="connsiteY6" fmla="*/ 289628 h 408799"/>
                      <a:gd name="connsiteX7" fmla="*/ 0 w 1151863"/>
                      <a:gd name="connsiteY7" fmla="*/ 57323 h 408799"/>
                      <a:gd name="connsiteX0" fmla="*/ 0 w 1151863"/>
                      <a:gd name="connsiteY0" fmla="*/ 59585 h 411061"/>
                      <a:gd name="connsiteX1" fmla="*/ 1069946 w 1151863"/>
                      <a:gd name="connsiteY1" fmla="*/ 56569 h 411061"/>
                      <a:gd name="connsiteX2" fmla="*/ 1069881 w 1151863"/>
                      <a:gd name="connsiteY2" fmla="*/ 0 h 411061"/>
                      <a:gd name="connsiteX3" fmla="*/ 1151863 w 1151863"/>
                      <a:gd name="connsiteY3" fmla="*/ 199874 h 411061"/>
                      <a:gd name="connsiteX4" fmla="*/ 1070322 w 1151863"/>
                      <a:gd name="connsiteY4" fmla="*/ 411061 h 411061"/>
                      <a:gd name="connsiteX5" fmla="*/ 1070387 w 1151863"/>
                      <a:gd name="connsiteY5" fmla="*/ 356831 h 411061"/>
                      <a:gd name="connsiteX6" fmla="*/ 2972 w 1151863"/>
                      <a:gd name="connsiteY6" fmla="*/ 291890 h 411061"/>
                      <a:gd name="connsiteX7" fmla="*/ 0 w 1151863"/>
                      <a:gd name="connsiteY7" fmla="*/ 59585 h 411061"/>
                      <a:gd name="connsiteX0" fmla="*/ 0 w 1127621"/>
                      <a:gd name="connsiteY0" fmla="*/ 59585 h 411061"/>
                      <a:gd name="connsiteX1" fmla="*/ 1069946 w 1127621"/>
                      <a:gd name="connsiteY1" fmla="*/ 56569 h 411061"/>
                      <a:gd name="connsiteX2" fmla="*/ 1069881 w 1127621"/>
                      <a:gd name="connsiteY2" fmla="*/ 0 h 411061"/>
                      <a:gd name="connsiteX3" fmla="*/ 1127621 w 1127621"/>
                      <a:gd name="connsiteY3" fmla="*/ 199874 h 411061"/>
                      <a:gd name="connsiteX4" fmla="*/ 1070322 w 1127621"/>
                      <a:gd name="connsiteY4" fmla="*/ 411061 h 411061"/>
                      <a:gd name="connsiteX5" fmla="*/ 1070387 w 1127621"/>
                      <a:gd name="connsiteY5" fmla="*/ 356831 h 411061"/>
                      <a:gd name="connsiteX6" fmla="*/ 2972 w 1127621"/>
                      <a:gd name="connsiteY6" fmla="*/ 291890 h 411061"/>
                      <a:gd name="connsiteX7" fmla="*/ 0 w 1127621"/>
                      <a:gd name="connsiteY7" fmla="*/ 59585 h 411061"/>
                      <a:gd name="connsiteX0" fmla="*/ 0 w 1127621"/>
                      <a:gd name="connsiteY0" fmla="*/ 59585 h 411061"/>
                      <a:gd name="connsiteX1" fmla="*/ 1069946 w 1127621"/>
                      <a:gd name="connsiteY1" fmla="*/ 56569 h 411061"/>
                      <a:gd name="connsiteX2" fmla="*/ 1069881 w 1127621"/>
                      <a:gd name="connsiteY2" fmla="*/ 0 h 411061"/>
                      <a:gd name="connsiteX3" fmla="*/ 1127621 w 1127621"/>
                      <a:gd name="connsiteY3" fmla="*/ 199874 h 411061"/>
                      <a:gd name="connsiteX4" fmla="*/ 1070322 w 1127621"/>
                      <a:gd name="connsiteY4" fmla="*/ 411061 h 411061"/>
                      <a:gd name="connsiteX5" fmla="*/ 1070387 w 1127621"/>
                      <a:gd name="connsiteY5" fmla="*/ 356831 h 411061"/>
                      <a:gd name="connsiteX6" fmla="*/ 2972 w 1127621"/>
                      <a:gd name="connsiteY6" fmla="*/ 282839 h 411061"/>
                      <a:gd name="connsiteX7" fmla="*/ 0 w 1127621"/>
                      <a:gd name="connsiteY7" fmla="*/ 59585 h 411061"/>
                      <a:gd name="connsiteX0" fmla="*/ 0 w 1126740"/>
                      <a:gd name="connsiteY0" fmla="*/ 57322 h 411061"/>
                      <a:gd name="connsiteX1" fmla="*/ 1069065 w 1126740"/>
                      <a:gd name="connsiteY1" fmla="*/ 56569 h 411061"/>
                      <a:gd name="connsiteX2" fmla="*/ 1069000 w 1126740"/>
                      <a:gd name="connsiteY2" fmla="*/ 0 h 411061"/>
                      <a:gd name="connsiteX3" fmla="*/ 1126740 w 1126740"/>
                      <a:gd name="connsiteY3" fmla="*/ 199874 h 411061"/>
                      <a:gd name="connsiteX4" fmla="*/ 1069441 w 1126740"/>
                      <a:gd name="connsiteY4" fmla="*/ 411061 h 411061"/>
                      <a:gd name="connsiteX5" fmla="*/ 1069506 w 1126740"/>
                      <a:gd name="connsiteY5" fmla="*/ 356831 h 411061"/>
                      <a:gd name="connsiteX6" fmla="*/ 2091 w 1126740"/>
                      <a:gd name="connsiteY6" fmla="*/ 282839 h 411061"/>
                      <a:gd name="connsiteX7" fmla="*/ 0 w 1126740"/>
                      <a:gd name="connsiteY7" fmla="*/ 57322 h 41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26740" h="411061">
                        <a:moveTo>
                          <a:pt x="0" y="57322"/>
                        </a:moveTo>
                        <a:lnTo>
                          <a:pt x="1069065" y="56569"/>
                        </a:lnTo>
                        <a:cubicBezTo>
                          <a:pt x="1068750" y="33941"/>
                          <a:pt x="1069315" y="22628"/>
                          <a:pt x="1069000" y="0"/>
                        </a:cubicBezTo>
                        <a:lnTo>
                          <a:pt x="1126740" y="199874"/>
                        </a:lnTo>
                        <a:lnTo>
                          <a:pt x="1069441" y="411061"/>
                        </a:lnTo>
                        <a:cubicBezTo>
                          <a:pt x="1070050" y="393990"/>
                          <a:pt x="1068897" y="373902"/>
                          <a:pt x="1069506" y="356831"/>
                        </a:cubicBezTo>
                        <a:lnTo>
                          <a:pt x="2091" y="282839"/>
                        </a:lnTo>
                        <a:cubicBezTo>
                          <a:pt x="709" y="209427"/>
                          <a:pt x="1382" y="130734"/>
                          <a:pt x="0" y="57322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" name="Freihandform 516">
                    <a:extLst>
                      <a:ext uri="{FF2B5EF4-FFF2-40B4-BE49-F238E27FC236}">
                        <a16:creationId xmlns:a16="http://schemas.microsoft.com/office/drawing/2014/main" id="{9CA68B07-632E-4D64-A9D8-2A7390EE9A4C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5939023" y="2810362"/>
                    <a:ext cx="2218248" cy="367473"/>
                  </a:xfrm>
                  <a:custGeom>
                    <a:avLst/>
                    <a:gdLst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0 w 809625"/>
                      <a:gd name="connsiteY3" fmla="*/ 195263 h 195263"/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250032 w 809625"/>
                      <a:gd name="connsiteY3" fmla="*/ 147638 h 195263"/>
                      <a:gd name="connsiteX4" fmla="*/ 0 w 809625"/>
                      <a:gd name="connsiteY4" fmla="*/ 195263 h 195263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0482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9550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47833"/>
                      <a:gd name="connsiteX1" fmla="*/ 819149 w 819149"/>
                      <a:gd name="connsiteY1" fmla="*/ 0 h 247833"/>
                      <a:gd name="connsiteX2" fmla="*/ 819149 w 819149"/>
                      <a:gd name="connsiteY2" fmla="*/ 49550 h 247833"/>
                      <a:gd name="connsiteX3" fmla="*/ 0 w 819149"/>
                      <a:gd name="connsiteY3" fmla="*/ 247833 h 247833"/>
                      <a:gd name="connsiteX4" fmla="*/ 9524 w 819149"/>
                      <a:gd name="connsiteY4" fmla="*/ 195263 h 247833"/>
                      <a:gd name="connsiteX0" fmla="*/ 9524 w 819149"/>
                      <a:gd name="connsiteY0" fmla="*/ 208863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9524 w 819149"/>
                      <a:gd name="connsiteY4" fmla="*/ 208863 h 261433"/>
                      <a:gd name="connsiteX0" fmla="*/ 4762 w 819149"/>
                      <a:gd name="connsiteY0" fmla="*/ 192996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4762 w 819149"/>
                      <a:gd name="connsiteY4" fmla="*/ 192996 h 261433"/>
                      <a:gd name="connsiteX0" fmla="*/ 0 w 819150"/>
                      <a:gd name="connsiteY0" fmla="*/ 190730 h 261433"/>
                      <a:gd name="connsiteX1" fmla="*/ 819150 w 819150"/>
                      <a:gd name="connsiteY1" fmla="*/ 0 h 261433"/>
                      <a:gd name="connsiteX2" fmla="*/ 819150 w 819150"/>
                      <a:gd name="connsiteY2" fmla="*/ 63150 h 261433"/>
                      <a:gd name="connsiteX3" fmla="*/ 1 w 819150"/>
                      <a:gd name="connsiteY3" fmla="*/ 261433 h 261433"/>
                      <a:gd name="connsiteX4" fmla="*/ 0 w 819150"/>
                      <a:gd name="connsiteY4" fmla="*/ 190730 h 261433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63150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115285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422374"/>
                      <a:gd name="connsiteX1" fmla="*/ 819150 w 819150"/>
                      <a:gd name="connsiteY1" fmla="*/ 0 h 422374"/>
                      <a:gd name="connsiteX2" fmla="*/ 819150 w 819150"/>
                      <a:gd name="connsiteY2" fmla="*/ 115285 h 422374"/>
                      <a:gd name="connsiteX3" fmla="*/ 2383 w 819150"/>
                      <a:gd name="connsiteY3" fmla="*/ 422374 h 422374"/>
                      <a:gd name="connsiteX4" fmla="*/ 0 w 819150"/>
                      <a:gd name="connsiteY4" fmla="*/ 190730 h 422374"/>
                      <a:gd name="connsiteX0" fmla="*/ 0 w 821531"/>
                      <a:gd name="connsiteY0" fmla="*/ 190730 h 422374"/>
                      <a:gd name="connsiteX1" fmla="*/ 819150 w 821531"/>
                      <a:gd name="connsiteY1" fmla="*/ 0 h 422374"/>
                      <a:gd name="connsiteX2" fmla="*/ 821531 w 821531"/>
                      <a:gd name="connsiteY2" fmla="*/ 221823 h 422374"/>
                      <a:gd name="connsiteX3" fmla="*/ 2383 w 821531"/>
                      <a:gd name="connsiteY3" fmla="*/ 422374 h 422374"/>
                      <a:gd name="connsiteX4" fmla="*/ 0 w 821531"/>
                      <a:gd name="connsiteY4" fmla="*/ 190730 h 422374"/>
                      <a:gd name="connsiteX0" fmla="*/ 0 w 819255"/>
                      <a:gd name="connsiteY0" fmla="*/ 190730 h 422374"/>
                      <a:gd name="connsiteX1" fmla="*/ 819150 w 819255"/>
                      <a:gd name="connsiteY1" fmla="*/ 0 h 422374"/>
                      <a:gd name="connsiteX2" fmla="*/ 816769 w 819255"/>
                      <a:gd name="connsiteY2" fmla="*/ 221823 h 422374"/>
                      <a:gd name="connsiteX3" fmla="*/ 2383 w 819255"/>
                      <a:gd name="connsiteY3" fmla="*/ 422374 h 422374"/>
                      <a:gd name="connsiteX4" fmla="*/ 0 w 819255"/>
                      <a:gd name="connsiteY4" fmla="*/ 190730 h 422374"/>
                      <a:gd name="connsiteX0" fmla="*/ 0 w 819379"/>
                      <a:gd name="connsiteY0" fmla="*/ 190730 h 422374"/>
                      <a:gd name="connsiteX1" fmla="*/ 819150 w 819379"/>
                      <a:gd name="connsiteY1" fmla="*/ 0 h 422374"/>
                      <a:gd name="connsiteX2" fmla="*/ 819150 w 819379"/>
                      <a:gd name="connsiteY2" fmla="*/ 221823 h 422374"/>
                      <a:gd name="connsiteX3" fmla="*/ 2383 w 819379"/>
                      <a:gd name="connsiteY3" fmla="*/ 422374 h 422374"/>
                      <a:gd name="connsiteX4" fmla="*/ 0 w 819379"/>
                      <a:gd name="connsiteY4" fmla="*/ 190730 h 422374"/>
                      <a:gd name="connsiteX0" fmla="*/ 0 w 819379"/>
                      <a:gd name="connsiteY0" fmla="*/ 190730 h 553611"/>
                      <a:gd name="connsiteX1" fmla="*/ 819150 w 819379"/>
                      <a:gd name="connsiteY1" fmla="*/ 0 h 553611"/>
                      <a:gd name="connsiteX2" fmla="*/ 819150 w 819379"/>
                      <a:gd name="connsiteY2" fmla="*/ 221823 h 553611"/>
                      <a:gd name="connsiteX3" fmla="*/ 12080 w 819379"/>
                      <a:gd name="connsiteY3" fmla="*/ 553611 h 553611"/>
                      <a:gd name="connsiteX4" fmla="*/ 0 w 819379"/>
                      <a:gd name="connsiteY4" fmla="*/ 190730 h 553611"/>
                      <a:gd name="connsiteX0" fmla="*/ 59548 w 878927"/>
                      <a:gd name="connsiteY0" fmla="*/ 190730 h 553611"/>
                      <a:gd name="connsiteX1" fmla="*/ 878698 w 878927"/>
                      <a:gd name="connsiteY1" fmla="*/ 0 h 553611"/>
                      <a:gd name="connsiteX2" fmla="*/ 878698 w 878927"/>
                      <a:gd name="connsiteY2" fmla="*/ 221823 h 553611"/>
                      <a:gd name="connsiteX3" fmla="*/ 71628 w 878927"/>
                      <a:gd name="connsiteY3" fmla="*/ 553611 h 553611"/>
                      <a:gd name="connsiteX4" fmla="*/ 65718 w 878927"/>
                      <a:gd name="connsiteY4" fmla="*/ 346951 h 553611"/>
                      <a:gd name="connsiteX5" fmla="*/ 59548 w 878927"/>
                      <a:gd name="connsiteY5" fmla="*/ 190730 h 553611"/>
                      <a:gd name="connsiteX0" fmla="*/ 98717 w 911926"/>
                      <a:gd name="connsiteY0" fmla="*/ 346951 h 553611"/>
                      <a:gd name="connsiteX1" fmla="*/ 911697 w 911926"/>
                      <a:gd name="connsiteY1" fmla="*/ 0 h 553611"/>
                      <a:gd name="connsiteX2" fmla="*/ 911697 w 911926"/>
                      <a:gd name="connsiteY2" fmla="*/ 221823 h 553611"/>
                      <a:gd name="connsiteX3" fmla="*/ 104627 w 911926"/>
                      <a:gd name="connsiteY3" fmla="*/ 553611 h 553611"/>
                      <a:gd name="connsiteX4" fmla="*/ 98717 w 911926"/>
                      <a:gd name="connsiteY4" fmla="*/ 346951 h 553611"/>
                      <a:gd name="connsiteX0" fmla="*/ 0 w 813209"/>
                      <a:gd name="connsiteY0" fmla="*/ 346951 h 553611"/>
                      <a:gd name="connsiteX1" fmla="*/ 812980 w 813209"/>
                      <a:gd name="connsiteY1" fmla="*/ 0 h 553611"/>
                      <a:gd name="connsiteX2" fmla="*/ 812980 w 813209"/>
                      <a:gd name="connsiteY2" fmla="*/ 221823 h 553611"/>
                      <a:gd name="connsiteX3" fmla="*/ 5910 w 813209"/>
                      <a:gd name="connsiteY3" fmla="*/ 553611 h 553611"/>
                      <a:gd name="connsiteX4" fmla="*/ 0 w 813209"/>
                      <a:gd name="connsiteY4" fmla="*/ 346951 h 553611"/>
                      <a:gd name="connsiteX0" fmla="*/ 0 w 822717"/>
                      <a:gd name="connsiteY0" fmla="*/ 473663 h 680323"/>
                      <a:gd name="connsiteX1" fmla="*/ 822677 w 822717"/>
                      <a:gd name="connsiteY1" fmla="*/ 0 h 680323"/>
                      <a:gd name="connsiteX2" fmla="*/ 812980 w 822717"/>
                      <a:gd name="connsiteY2" fmla="*/ 348535 h 680323"/>
                      <a:gd name="connsiteX3" fmla="*/ 5910 w 822717"/>
                      <a:gd name="connsiteY3" fmla="*/ 680323 h 680323"/>
                      <a:gd name="connsiteX4" fmla="*/ 0 w 822717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87239 h 693899"/>
                      <a:gd name="connsiteX1" fmla="*/ 822677 w 827966"/>
                      <a:gd name="connsiteY1" fmla="*/ 0 h 693899"/>
                      <a:gd name="connsiteX2" fmla="*/ 827966 w 827966"/>
                      <a:gd name="connsiteY2" fmla="*/ 126788 h 693899"/>
                      <a:gd name="connsiteX3" fmla="*/ 5910 w 827966"/>
                      <a:gd name="connsiteY3" fmla="*/ 693899 h 693899"/>
                      <a:gd name="connsiteX4" fmla="*/ 0 w 827966"/>
                      <a:gd name="connsiteY4" fmla="*/ 487239 h 693899"/>
                      <a:gd name="connsiteX0" fmla="*/ 0 w 827085"/>
                      <a:gd name="connsiteY0" fmla="*/ 487239 h 693899"/>
                      <a:gd name="connsiteX1" fmla="*/ 822677 w 827085"/>
                      <a:gd name="connsiteY1" fmla="*/ 0 h 693899"/>
                      <a:gd name="connsiteX2" fmla="*/ 827085 w 827085"/>
                      <a:gd name="connsiteY2" fmla="*/ 140364 h 693899"/>
                      <a:gd name="connsiteX3" fmla="*/ 5910 w 827085"/>
                      <a:gd name="connsiteY3" fmla="*/ 693899 h 693899"/>
                      <a:gd name="connsiteX4" fmla="*/ 0 w 827085"/>
                      <a:gd name="connsiteY4" fmla="*/ 487239 h 693899"/>
                      <a:gd name="connsiteX0" fmla="*/ 0 w 827085"/>
                      <a:gd name="connsiteY0" fmla="*/ 487239 h 707476"/>
                      <a:gd name="connsiteX1" fmla="*/ 822677 w 827085"/>
                      <a:gd name="connsiteY1" fmla="*/ 0 h 707476"/>
                      <a:gd name="connsiteX2" fmla="*/ 827085 w 827085"/>
                      <a:gd name="connsiteY2" fmla="*/ 140364 h 707476"/>
                      <a:gd name="connsiteX3" fmla="*/ 4147 w 827085"/>
                      <a:gd name="connsiteY3" fmla="*/ 707476 h 707476"/>
                      <a:gd name="connsiteX4" fmla="*/ 0 w 827085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69779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78830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78188 h 698425"/>
                      <a:gd name="connsiteX1" fmla="*/ 822677 w 826644"/>
                      <a:gd name="connsiteY1" fmla="*/ 0 h 698425"/>
                      <a:gd name="connsiteX2" fmla="*/ 826644 w 826644"/>
                      <a:gd name="connsiteY2" fmla="*/ 169779 h 698425"/>
                      <a:gd name="connsiteX3" fmla="*/ 4147 w 826644"/>
                      <a:gd name="connsiteY3" fmla="*/ 698425 h 698425"/>
                      <a:gd name="connsiteX4" fmla="*/ 0 w 826644"/>
                      <a:gd name="connsiteY4" fmla="*/ 478188 h 698425"/>
                      <a:gd name="connsiteX0" fmla="*/ 0 w 826644"/>
                      <a:gd name="connsiteY0" fmla="*/ 482714 h 702951"/>
                      <a:gd name="connsiteX1" fmla="*/ 824440 w 826644"/>
                      <a:gd name="connsiteY1" fmla="*/ 0 h 702951"/>
                      <a:gd name="connsiteX2" fmla="*/ 826644 w 826644"/>
                      <a:gd name="connsiteY2" fmla="*/ 174305 h 702951"/>
                      <a:gd name="connsiteX3" fmla="*/ 4147 w 826644"/>
                      <a:gd name="connsiteY3" fmla="*/ 702951 h 702951"/>
                      <a:gd name="connsiteX4" fmla="*/ 0 w 826644"/>
                      <a:gd name="connsiteY4" fmla="*/ 482714 h 702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6644" h="702951">
                        <a:moveTo>
                          <a:pt x="0" y="482714"/>
                        </a:moveTo>
                        <a:lnTo>
                          <a:pt x="824440" y="0"/>
                        </a:lnTo>
                        <a:cubicBezTo>
                          <a:pt x="825762" y="56593"/>
                          <a:pt x="825322" y="117712"/>
                          <a:pt x="826644" y="174305"/>
                        </a:cubicBezTo>
                        <a:lnTo>
                          <a:pt x="4147" y="702951"/>
                        </a:lnTo>
                        <a:cubicBezTo>
                          <a:pt x="2765" y="629539"/>
                          <a:pt x="1382" y="556126"/>
                          <a:pt x="0" y="48271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Freihandform 517">
                    <a:extLst>
                      <a:ext uri="{FF2B5EF4-FFF2-40B4-BE49-F238E27FC236}">
                        <a16:creationId xmlns:a16="http://schemas.microsoft.com/office/drawing/2014/main" id="{B2321834-9455-4522-8A92-79E27984AB79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5934291" y="2808785"/>
                    <a:ext cx="2234808" cy="93840"/>
                  </a:xfrm>
                  <a:custGeom>
                    <a:avLst/>
                    <a:gdLst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0 w 809625"/>
                      <a:gd name="connsiteY3" fmla="*/ 195263 h 195263"/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250032 w 809625"/>
                      <a:gd name="connsiteY3" fmla="*/ 147638 h 195263"/>
                      <a:gd name="connsiteX4" fmla="*/ 0 w 809625"/>
                      <a:gd name="connsiteY4" fmla="*/ 195263 h 195263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0482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9550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47833"/>
                      <a:gd name="connsiteX1" fmla="*/ 819149 w 819149"/>
                      <a:gd name="connsiteY1" fmla="*/ 0 h 247833"/>
                      <a:gd name="connsiteX2" fmla="*/ 819149 w 819149"/>
                      <a:gd name="connsiteY2" fmla="*/ 49550 h 247833"/>
                      <a:gd name="connsiteX3" fmla="*/ 0 w 819149"/>
                      <a:gd name="connsiteY3" fmla="*/ 247833 h 247833"/>
                      <a:gd name="connsiteX4" fmla="*/ 9524 w 819149"/>
                      <a:gd name="connsiteY4" fmla="*/ 195263 h 247833"/>
                      <a:gd name="connsiteX0" fmla="*/ 9524 w 819149"/>
                      <a:gd name="connsiteY0" fmla="*/ 208863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9524 w 819149"/>
                      <a:gd name="connsiteY4" fmla="*/ 208863 h 261433"/>
                      <a:gd name="connsiteX0" fmla="*/ 4762 w 819149"/>
                      <a:gd name="connsiteY0" fmla="*/ 192996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4762 w 819149"/>
                      <a:gd name="connsiteY4" fmla="*/ 192996 h 261433"/>
                      <a:gd name="connsiteX0" fmla="*/ 0 w 819150"/>
                      <a:gd name="connsiteY0" fmla="*/ 190730 h 261433"/>
                      <a:gd name="connsiteX1" fmla="*/ 819150 w 819150"/>
                      <a:gd name="connsiteY1" fmla="*/ 0 h 261433"/>
                      <a:gd name="connsiteX2" fmla="*/ 819150 w 819150"/>
                      <a:gd name="connsiteY2" fmla="*/ 63150 h 261433"/>
                      <a:gd name="connsiteX3" fmla="*/ 1 w 819150"/>
                      <a:gd name="connsiteY3" fmla="*/ 261433 h 261433"/>
                      <a:gd name="connsiteX4" fmla="*/ 0 w 819150"/>
                      <a:gd name="connsiteY4" fmla="*/ 190730 h 261433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63150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115285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422374"/>
                      <a:gd name="connsiteX1" fmla="*/ 819150 w 819150"/>
                      <a:gd name="connsiteY1" fmla="*/ 0 h 422374"/>
                      <a:gd name="connsiteX2" fmla="*/ 819150 w 819150"/>
                      <a:gd name="connsiteY2" fmla="*/ 115285 h 422374"/>
                      <a:gd name="connsiteX3" fmla="*/ 2383 w 819150"/>
                      <a:gd name="connsiteY3" fmla="*/ 422374 h 422374"/>
                      <a:gd name="connsiteX4" fmla="*/ 0 w 819150"/>
                      <a:gd name="connsiteY4" fmla="*/ 190730 h 422374"/>
                      <a:gd name="connsiteX0" fmla="*/ 0 w 821531"/>
                      <a:gd name="connsiteY0" fmla="*/ 190730 h 422374"/>
                      <a:gd name="connsiteX1" fmla="*/ 819150 w 821531"/>
                      <a:gd name="connsiteY1" fmla="*/ 0 h 422374"/>
                      <a:gd name="connsiteX2" fmla="*/ 821531 w 821531"/>
                      <a:gd name="connsiteY2" fmla="*/ 221823 h 422374"/>
                      <a:gd name="connsiteX3" fmla="*/ 2383 w 821531"/>
                      <a:gd name="connsiteY3" fmla="*/ 422374 h 422374"/>
                      <a:gd name="connsiteX4" fmla="*/ 0 w 821531"/>
                      <a:gd name="connsiteY4" fmla="*/ 190730 h 422374"/>
                      <a:gd name="connsiteX0" fmla="*/ 0 w 819255"/>
                      <a:gd name="connsiteY0" fmla="*/ 190730 h 422374"/>
                      <a:gd name="connsiteX1" fmla="*/ 819150 w 819255"/>
                      <a:gd name="connsiteY1" fmla="*/ 0 h 422374"/>
                      <a:gd name="connsiteX2" fmla="*/ 816769 w 819255"/>
                      <a:gd name="connsiteY2" fmla="*/ 221823 h 422374"/>
                      <a:gd name="connsiteX3" fmla="*/ 2383 w 819255"/>
                      <a:gd name="connsiteY3" fmla="*/ 422374 h 422374"/>
                      <a:gd name="connsiteX4" fmla="*/ 0 w 819255"/>
                      <a:gd name="connsiteY4" fmla="*/ 190730 h 422374"/>
                      <a:gd name="connsiteX0" fmla="*/ 0 w 819379"/>
                      <a:gd name="connsiteY0" fmla="*/ 190730 h 422374"/>
                      <a:gd name="connsiteX1" fmla="*/ 819150 w 819379"/>
                      <a:gd name="connsiteY1" fmla="*/ 0 h 422374"/>
                      <a:gd name="connsiteX2" fmla="*/ 819150 w 819379"/>
                      <a:gd name="connsiteY2" fmla="*/ 221823 h 422374"/>
                      <a:gd name="connsiteX3" fmla="*/ 2383 w 819379"/>
                      <a:gd name="connsiteY3" fmla="*/ 422374 h 422374"/>
                      <a:gd name="connsiteX4" fmla="*/ 0 w 819379"/>
                      <a:gd name="connsiteY4" fmla="*/ 190730 h 422374"/>
                      <a:gd name="connsiteX0" fmla="*/ 0 w 819379"/>
                      <a:gd name="connsiteY0" fmla="*/ 190730 h 553611"/>
                      <a:gd name="connsiteX1" fmla="*/ 819150 w 819379"/>
                      <a:gd name="connsiteY1" fmla="*/ 0 h 553611"/>
                      <a:gd name="connsiteX2" fmla="*/ 819150 w 819379"/>
                      <a:gd name="connsiteY2" fmla="*/ 221823 h 553611"/>
                      <a:gd name="connsiteX3" fmla="*/ 12080 w 819379"/>
                      <a:gd name="connsiteY3" fmla="*/ 553611 h 553611"/>
                      <a:gd name="connsiteX4" fmla="*/ 0 w 819379"/>
                      <a:gd name="connsiteY4" fmla="*/ 190730 h 553611"/>
                      <a:gd name="connsiteX0" fmla="*/ 59548 w 878927"/>
                      <a:gd name="connsiteY0" fmla="*/ 190730 h 553611"/>
                      <a:gd name="connsiteX1" fmla="*/ 878698 w 878927"/>
                      <a:gd name="connsiteY1" fmla="*/ 0 h 553611"/>
                      <a:gd name="connsiteX2" fmla="*/ 878698 w 878927"/>
                      <a:gd name="connsiteY2" fmla="*/ 221823 h 553611"/>
                      <a:gd name="connsiteX3" fmla="*/ 71628 w 878927"/>
                      <a:gd name="connsiteY3" fmla="*/ 553611 h 553611"/>
                      <a:gd name="connsiteX4" fmla="*/ 65718 w 878927"/>
                      <a:gd name="connsiteY4" fmla="*/ 346951 h 553611"/>
                      <a:gd name="connsiteX5" fmla="*/ 59548 w 878927"/>
                      <a:gd name="connsiteY5" fmla="*/ 190730 h 553611"/>
                      <a:gd name="connsiteX0" fmla="*/ 98717 w 911926"/>
                      <a:gd name="connsiteY0" fmla="*/ 346951 h 553611"/>
                      <a:gd name="connsiteX1" fmla="*/ 911697 w 911926"/>
                      <a:gd name="connsiteY1" fmla="*/ 0 h 553611"/>
                      <a:gd name="connsiteX2" fmla="*/ 911697 w 911926"/>
                      <a:gd name="connsiteY2" fmla="*/ 221823 h 553611"/>
                      <a:gd name="connsiteX3" fmla="*/ 104627 w 911926"/>
                      <a:gd name="connsiteY3" fmla="*/ 553611 h 553611"/>
                      <a:gd name="connsiteX4" fmla="*/ 98717 w 911926"/>
                      <a:gd name="connsiteY4" fmla="*/ 346951 h 553611"/>
                      <a:gd name="connsiteX0" fmla="*/ 0 w 813209"/>
                      <a:gd name="connsiteY0" fmla="*/ 346951 h 553611"/>
                      <a:gd name="connsiteX1" fmla="*/ 812980 w 813209"/>
                      <a:gd name="connsiteY1" fmla="*/ 0 h 553611"/>
                      <a:gd name="connsiteX2" fmla="*/ 812980 w 813209"/>
                      <a:gd name="connsiteY2" fmla="*/ 221823 h 553611"/>
                      <a:gd name="connsiteX3" fmla="*/ 5910 w 813209"/>
                      <a:gd name="connsiteY3" fmla="*/ 553611 h 553611"/>
                      <a:gd name="connsiteX4" fmla="*/ 0 w 813209"/>
                      <a:gd name="connsiteY4" fmla="*/ 346951 h 553611"/>
                      <a:gd name="connsiteX0" fmla="*/ 0 w 822717"/>
                      <a:gd name="connsiteY0" fmla="*/ 473663 h 680323"/>
                      <a:gd name="connsiteX1" fmla="*/ 822677 w 822717"/>
                      <a:gd name="connsiteY1" fmla="*/ 0 h 680323"/>
                      <a:gd name="connsiteX2" fmla="*/ 812980 w 822717"/>
                      <a:gd name="connsiteY2" fmla="*/ 348535 h 680323"/>
                      <a:gd name="connsiteX3" fmla="*/ 5910 w 822717"/>
                      <a:gd name="connsiteY3" fmla="*/ 680323 h 680323"/>
                      <a:gd name="connsiteX4" fmla="*/ 0 w 822717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87239 h 693899"/>
                      <a:gd name="connsiteX1" fmla="*/ 822677 w 827966"/>
                      <a:gd name="connsiteY1" fmla="*/ 0 h 693899"/>
                      <a:gd name="connsiteX2" fmla="*/ 827966 w 827966"/>
                      <a:gd name="connsiteY2" fmla="*/ 126788 h 693899"/>
                      <a:gd name="connsiteX3" fmla="*/ 5910 w 827966"/>
                      <a:gd name="connsiteY3" fmla="*/ 693899 h 693899"/>
                      <a:gd name="connsiteX4" fmla="*/ 0 w 827966"/>
                      <a:gd name="connsiteY4" fmla="*/ 487239 h 693899"/>
                      <a:gd name="connsiteX0" fmla="*/ 0 w 827085"/>
                      <a:gd name="connsiteY0" fmla="*/ 487239 h 693899"/>
                      <a:gd name="connsiteX1" fmla="*/ 822677 w 827085"/>
                      <a:gd name="connsiteY1" fmla="*/ 0 h 693899"/>
                      <a:gd name="connsiteX2" fmla="*/ 827085 w 827085"/>
                      <a:gd name="connsiteY2" fmla="*/ 140364 h 693899"/>
                      <a:gd name="connsiteX3" fmla="*/ 5910 w 827085"/>
                      <a:gd name="connsiteY3" fmla="*/ 693899 h 693899"/>
                      <a:gd name="connsiteX4" fmla="*/ 0 w 827085"/>
                      <a:gd name="connsiteY4" fmla="*/ 487239 h 693899"/>
                      <a:gd name="connsiteX0" fmla="*/ 0 w 827085"/>
                      <a:gd name="connsiteY0" fmla="*/ 487239 h 707476"/>
                      <a:gd name="connsiteX1" fmla="*/ 822677 w 827085"/>
                      <a:gd name="connsiteY1" fmla="*/ 0 h 707476"/>
                      <a:gd name="connsiteX2" fmla="*/ 827085 w 827085"/>
                      <a:gd name="connsiteY2" fmla="*/ 140364 h 707476"/>
                      <a:gd name="connsiteX3" fmla="*/ 4147 w 827085"/>
                      <a:gd name="connsiteY3" fmla="*/ 707476 h 707476"/>
                      <a:gd name="connsiteX4" fmla="*/ 0 w 827085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69779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78830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78188 h 698425"/>
                      <a:gd name="connsiteX1" fmla="*/ 822677 w 826644"/>
                      <a:gd name="connsiteY1" fmla="*/ 0 h 698425"/>
                      <a:gd name="connsiteX2" fmla="*/ 826644 w 826644"/>
                      <a:gd name="connsiteY2" fmla="*/ 169779 h 698425"/>
                      <a:gd name="connsiteX3" fmla="*/ 4147 w 826644"/>
                      <a:gd name="connsiteY3" fmla="*/ 698425 h 698425"/>
                      <a:gd name="connsiteX4" fmla="*/ 0 w 826644"/>
                      <a:gd name="connsiteY4" fmla="*/ 478188 h 698425"/>
                      <a:gd name="connsiteX0" fmla="*/ 0 w 843393"/>
                      <a:gd name="connsiteY0" fmla="*/ 478188 h 698425"/>
                      <a:gd name="connsiteX1" fmla="*/ 822677 w 843393"/>
                      <a:gd name="connsiteY1" fmla="*/ 0 h 698425"/>
                      <a:gd name="connsiteX2" fmla="*/ 843393 w 843393"/>
                      <a:gd name="connsiteY2" fmla="*/ 491085 h 698425"/>
                      <a:gd name="connsiteX3" fmla="*/ 4147 w 843393"/>
                      <a:gd name="connsiteY3" fmla="*/ 698425 h 698425"/>
                      <a:gd name="connsiteX4" fmla="*/ 0 w 843393"/>
                      <a:gd name="connsiteY4" fmla="*/ 478188 h 698425"/>
                      <a:gd name="connsiteX0" fmla="*/ 0 w 843393"/>
                      <a:gd name="connsiteY0" fmla="*/ 129730 h 349967"/>
                      <a:gd name="connsiteX1" fmla="*/ 841189 w 843393"/>
                      <a:gd name="connsiteY1" fmla="*/ 0 h 349967"/>
                      <a:gd name="connsiteX2" fmla="*/ 843393 w 843393"/>
                      <a:gd name="connsiteY2" fmla="*/ 142627 h 349967"/>
                      <a:gd name="connsiteX3" fmla="*/ 4147 w 843393"/>
                      <a:gd name="connsiteY3" fmla="*/ 349967 h 349967"/>
                      <a:gd name="connsiteX4" fmla="*/ 0 w 843393"/>
                      <a:gd name="connsiteY4" fmla="*/ 129730 h 349967"/>
                      <a:gd name="connsiteX0" fmla="*/ 633 w 839618"/>
                      <a:gd name="connsiteY0" fmla="*/ 0 h 378628"/>
                      <a:gd name="connsiteX1" fmla="*/ 837414 w 839618"/>
                      <a:gd name="connsiteY1" fmla="*/ 28661 h 378628"/>
                      <a:gd name="connsiteX2" fmla="*/ 839618 w 839618"/>
                      <a:gd name="connsiteY2" fmla="*/ 171288 h 378628"/>
                      <a:gd name="connsiteX3" fmla="*/ 372 w 839618"/>
                      <a:gd name="connsiteY3" fmla="*/ 378628 h 378628"/>
                      <a:gd name="connsiteX4" fmla="*/ 633 w 839618"/>
                      <a:gd name="connsiteY4" fmla="*/ 0 h 378628"/>
                      <a:gd name="connsiteX0" fmla="*/ 0 w 838985"/>
                      <a:gd name="connsiteY0" fmla="*/ 0 h 171288"/>
                      <a:gd name="connsiteX1" fmla="*/ 836781 w 838985"/>
                      <a:gd name="connsiteY1" fmla="*/ 28661 h 171288"/>
                      <a:gd name="connsiteX2" fmla="*/ 838985 w 838985"/>
                      <a:gd name="connsiteY2" fmla="*/ 171288 h 171288"/>
                      <a:gd name="connsiteX3" fmla="*/ 5910 w 838985"/>
                      <a:gd name="connsiteY3" fmla="*/ 98051 h 171288"/>
                      <a:gd name="connsiteX4" fmla="*/ 0 w 838985"/>
                      <a:gd name="connsiteY4" fmla="*/ 0 h 171288"/>
                      <a:gd name="connsiteX0" fmla="*/ 0 w 838544"/>
                      <a:gd name="connsiteY0" fmla="*/ 0 h 178076"/>
                      <a:gd name="connsiteX1" fmla="*/ 836781 w 838544"/>
                      <a:gd name="connsiteY1" fmla="*/ 28661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98051 h 178076"/>
                      <a:gd name="connsiteX4" fmla="*/ 0 w 838544"/>
                      <a:gd name="connsiteY4" fmla="*/ 0 h 178076"/>
                      <a:gd name="connsiteX0" fmla="*/ 0 w 838544"/>
                      <a:gd name="connsiteY0" fmla="*/ 0 h 178076"/>
                      <a:gd name="connsiteX1" fmla="*/ 836781 w 838544"/>
                      <a:gd name="connsiteY1" fmla="*/ 8296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98051 h 178076"/>
                      <a:gd name="connsiteX4" fmla="*/ 0 w 838544"/>
                      <a:gd name="connsiteY4" fmla="*/ 0 h 178076"/>
                      <a:gd name="connsiteX0" fmla="*/ 0 w 838544"/>
                      <a:gd name="connsiteY0" fmla="*/ 0 h 178076"/>
                      <a:gd name="connsiteX1" fmla="*/ 836781 w 838544"/>
                      <a:gd name="connsiteY1" fmla="*/ 8296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111627 h 178076"/>
                      <a:gd name="connsiteX4" fmla="*/ 0 w 838544"/>
                      <a:gd name="connsiteY4" fmla="*/ 0 h 178076"/>
                      <a:gd name="connsiteX0" fmla="*/ 0 w 833696"/>
                      <a:gd name="connsiteY0" fmla="*/ 0 h 175814"/>
                      <a:gd name="connsiteX1" fmla="*/ 831933 w 833696"/>
                      <a:gd name="connsiteY1" fmla="*/ 6034 h 175814"/>
                      <a:gd name="connsiteX2" fmla="*/ 833696 w 833696"/>
                      <a:gd name="connsiteY2" fmla="*/ 175814 h 175814"/>
                      <a:gd name="connsiteX3" fmla="*/ 1062 w 833696"/>
                      <a:gd name="connsiteY3" fmla="*/ 109365 h 175814"/>
                      <a:gd name="connsiteX4" fmla="*/ 0 w 833696"/>
                      <a:gd name="connsiteY4" fmla="*/ 0 h 175814"/>
                      <a:gd name="connsiteX0" fmla="*/ 0 w 833696"/>
                      <a:gd name="connsiteY0" fmla="*/ 0 h 175814"/>
                      <a:gd name="connsiteX1" fmla="*/ 831933 w 833696"/>
                      <a:gd name="connsiteY1" fmla="*/ 6034 h 175814"/>
                      <a:gd name="connsiteX2" fmla="*/ 833696 w 833696"/>
                      <a:gd name="connsiteY2" fmla="*/ 175814 h 175814"/>
                      <a:gd name="connsiteX3" fmla="*/ 1503 w 833696"/>
                      <a:gd name="connsiteY3" fmla="*/ 122942 h 175814"/>
                      <a:gd name="connsiteX4" fmla="*/ 0 w 833696"/>
                      <a:gd name="connsiteY4" fmla="*/ 0 h 175814"/>
                      <a:gd name="connsiteX0" fmla="*/ 0 w 832815"/>
                      <a:gd name="connsiteY0" fmla="*/ 0 h 171288"/>
                      <a:gd name="connsiteX1" fmla="*/ 831933 w 832815"/>
                      <a:gd name="connsiteY1" fmla="*/ 6034 h 171288"/>
                      <a:gd name="connsiteX2" fmla="*/ 832815 w 832815"/>
                      <a:gd name="connsiteY2" fmla="*/ 171288 h 171288"/>
                      <a:gd name="connsiteX3" fmla="*/ 1503 w 832815"/>
                      <a:gd name="connsiteY3" fmla="*/ 122942 h 171288"/>
                      <a:gd name="connsiteX4" fmla="*/ 0 w 832815"/>
                      <a:gd name="connsiteY4" fmla="*/ 0 h 171288"/>
                      <a:gd name="connsiteX0" fmla="*/ 0 w 832815"/>
                      <a:gd name="connsiteY0" fmla="*/ 7542 h 178830"/>
                      <a:gd name="connsiteX1" fmla="*/ 831051 w 832815"/>
                      <a:gd name="connsiteY1" fmla="*/ 0 h 178830"/>
                      <a:gd name="connsiteX2" fmla="*/ 832815 w 832815"/>
                      <a:gd name="connsiteY2" fmla="*/ 178830 h 178830"/>
                      <a:gd name="connsiteX3" fmla="*/ 1503 w 832815"/>
                      <a:gd name="connsiteY3" fmla="*/ 130484 h 178830"/>
                      <a:gd name="connsiteX4" fmla="*/ 0 w 832815"/>
                      <a:gd name="connsiteY4" fmla="*/ 7542 h 178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2815" h="178830">
                        <a:moveTo>
                          <a:pt x="0" y="7542"/>
                        </a:moveTo>
                        <a:lnTo>
                          <a:pt x="831051" y="0"/>
                        </a:lnTo>
                        <a:cubicBezTo>
                          <a:pt x="832373" y="56593"/>
                          <a:pt x="831493" y="122237"/>
                          <a:pt x="832815" y="178830"/>
                        </a:cubicBezTo>
                        <a:lnTo>
                          <a:pt x="1503" y="130484"/>
                        </a:lnTo>
                        <a:cubicBezTo>
                          <a:pt x="121" y="57072"/>
                          <a:pt x="1382" y="80954"/>
                          <a:pt x="0" y="7542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Freihandform 518">
                    <a:extLst>
                      <a:ext uri="{FF2B5EF4-FFF2-40B4-BE49-F238E27FC236}">
                        <a16:creationId xmlns:a16="http://schemas.microsoft.com/office/drawing/2014/main" id="{5B45857B-DDF1-4BDF-A679-E6A02DD2DA4A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5956371" y="2636089"/>
                    <a:ext cx="2212728" cy="244457"/>
                  </a:xfrm>
                  <a:custGeom>
                    <a:avLst/>
                    <a:gdLst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0 w 809625"/>
                      <a:gd name="connsiteY3" fmla="*/ 195263 h 195263"/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250032 w 809625"/>
                      <a:gd name="connsiteY3" fmla="*/ 147638 h 195263"/>
                      <a:gd name="connsiteX4" fmla="*/ 0 w 809625"/>
                      <a:gd name="connsiteY4" fmla="*/ 195263 h 195263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0482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9550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47833"/>
                      <a:gd name="connsiteX1" fmla="*/ 819149 w 819149"/>
                      <a:gd name="connsiteY1" fmla="*/ 0 h 247833"/>
                      <a:gd name="connsiteX2" fmla="*/ 819149 w 819149"/>
                      <a:gd name="connsiteY2" fmla="*/ 49550 h 247833"/>
                      <a:gd name="connsiteX3" fmla="*/ 0 w 819149"/>
                      <a:gd name="connsiteY3" fmla="*/ 247833 h 247833"/>
                      <a:gd name="connsiteX4" fmla="*/ 9524 w 819149"/>
                      <a:gd name="connsiteY4" fmla="*/ 195263 h 247833"/>
                      <a:gd name="connsiteX0" fmla="*/ 9524 w 819149"/>
                      <a:gd name="connsiteY0" fmla="*/ 208863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9524 w 819149"/>
                      <a:gd name="connsiteY4" fmla="*/ 208863 h 261433"/>
                      <a:gd name="connsiteX0" fmla="*/ 4762 w 819149"/>
                      <a:gd name="connsiteY0" fmla="*/ 192996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4762 w 819149"/>
                      <a:gd name="connsiteY4" fmla="*/ 192996 h 261433"/>
                      <a:gd name="connsiteX0" fmla="*/ 0 w 819150"/>
                      <a:gd name="connsiteY0" fmla="*/ 190730 h 261433"/>
                      <a:gd name="connsiteX1" fmla="*/ 819150 w 819150"/>
                      <a:gd name="connsiteY1" fmla="*/ 0 h 261433"/>
                      <a:gd name="connsiteX2" fmla="*/ 819150 w 819150"/>
                      <a:gd name="connsiteY2" fmla="*/ 63150 h 261433"/>
                      <a:gd name="connsiteX3" fmla="*/ 1 w 819150"/>
                      <a:gd name="connsiteY3" fmla="*/ 261433 h 261433"/>
                      <a:gd name="connsiteX4" fmla="*/ 0 w 819150"/>
                      <a:gd name="connsiteY4" fmla="*/ 190730 h 261433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63150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115285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422374"/>
                      <a:gd name="connsiteX1" fmla="*/ 819150 w 819150"/>
                      <a:gd name="connsiteY1" fmla="*/ 0 h 422374"/>
                      <a:gd name="connsiteX2" fmla="*/ 819150 w 819150"/>
                      <a:gd name="connsiteY2" fmla="*/ 115285 h 422374"/>
                      <a:gd name="connsiteX3" fmla="*/ 2383 w 819150"/>
                      <a:gd name="connsiteY3" fmla="*/ 422374 h 422374"/>
                      <a:gd name="connsiteX4" fmla="*/ 0 w 819150"/>
                      <a:gd name="connsiteY4" fmla="*/ 190730 h 422374"/>
                      <a:gd name="connsiteX0" fmla="*/ 0 w 821531"/>
                      <a:gd name="connsiteY0" fmla="*/ 190730 h 422374"/>
                      <a:gd name="connsiteX1" fmla="*/ 819150 w 821531"/>
                      <a:gd name="connsiteY1" fmla="*/ 0 h 422374"/>
                      <a:gd name="connsiteX2" fmla="*/ 821531 w 821531"/>
                      <a:gd name="connsiteY2" fmla="*/ 221823 h 422374"/>
                      <a:gd name="connsiteX3" fmla="*/ 2383 w 821531"/>
                      <a:gd name="connsiteY3" fmla="*/ 422374 h 422374"/>
                      <a:gd name="connsiteX4" fmla="*/ 0 w 821531"/>
                      <a:gd name="connsiteY4" fmla="*/ 190730 h 422374"/>
                      <a:gd name="connsiteX0" fmla="*/ 0 w 819255"/>
                      <a:gd name="connsiteY0" fmla="*/ 190730 h 422374"/>
                      <a:gd name="connsiteX1" fmla="*/ 819150 w 819255"/>
                      <a:gd name="connsiteY1" fmla="*/ 0 h 422374"/>
                      <a:gd name="connsiteX2" fmla="*/ 816769 w 819255"/>
                      <a:gd name="connsiteY2" fmla="*/ 221823 h 422374"/>
                      <a:gd name="connsiteX3" fmla="*/ 2383 w 819255"/>
                      <a:gd name="connsiteY3" fmla="*/ 422374 h 422374"/>
                      <a:gd name="connsiteX4" fmla="*/ 0 w 819255"/>
                      <a:gd name="connsiteY4" fmla="*/ 190730 h 422374"/>
                      <a:gd name="connsiteX0" fmla="*/ 0 w 819379"/>
                      <a:gd name="connsiteY0" fmla="*/ 190730 h 422374"/>
                      <a:gd name="connsiteX1" fmla="*/ 819150 w 819379"/>
                      <a:gd name="connsiteY1" fmla="*/ 0 h 422374"/>
                      <a:gd name="connsiteX2" fmla="*/ 819150 w 819379"/>
                      <a:gd name="connsiteY2" fmla="*/ 221823 h 422374"/>
                      <a:gd name="connsiteX3" fmla="*/ 2383 w 819379"/>
                      <a:gd name="connsiteY3" fmla="*/ 422374 h 422374"/>
                      <a:gd name="connsiteX4" fmla="*/ 0 w 819379"/>
                      <a:gd name="connsiteY4" fmla="*/ 190730 h 422374"/>
                      <a:gd name="connsiteX0" fmla="*/ 0 w 819379"/>
                      <a:gd name="connsiteY0" fmla="*/ 190730 h 553611"/>
                      <a:gd name="connsiteX1" fmla="*/ 819150 w 819379"/>
                      <a:gd name="connsiteY1" fmla="*/ 0 h 553611"/>
                      <a:gd name="connsiteX2" fmla="*/ 819150 w 819379"/>
                      <a:gd name="connsiteY2" fmla="*/ 221823 h 553611"/>
                      <a:gd name="connsiteX3" fmla="*/ 12080 w 819379"/>
                      <a:gd name="connsiteY3" fmla="*/ 553611 h 553611"/>
                      <a:gd name="connsiteX4" fmla="*/ 0 w 819379"/>
                      <a:gd name="connsiteY4" fmla="*/ 190730 h 553611"/>
                      <a:gd name="connsiteX0" fmla="*/ 59548 w 878927"/>
                      <a:gd name="connsiteY0" fmla="*/ 190730 h 553611"/>
                      <a:gd name="connsiteX1" fmla="*/ 878698 w 878927"/>
                      <a:gd name="connsiteY1" fmla="*/ 0 h 553611"/>
                      <a:gd name="connsiteX2" fmla="*/ 878698 w 878927"/>
                      <a:gd name="connsiteY2" fmla="*/ 221823 h 553611"/>
                      <a:gd name="connsiteX3" fmla="*/ 71628 w 878927"/>
                      <a:gd name="connsiteY3" fmla="*/ 553611 h 553611"/>
                      <a:gd name="connsiteX4" fmla="*/ 65718 w 878927"/>
                      <a:gd name="connsiteY4" fmla="*/ 346951 h 553611"/>
                      <a:gd name="connsiteX5" fmla="*/ 59548 w 878927"/>
                      <a:gd name="connsiteY5" fmla="*/ 190730 h 553611"/>
                      <a:gd name="connsiteX0" fmla="*/ 98717 w 911926"/>
                      <a:gd name="connsiteY0" fmla="*/ 346951 h 553611"/>
                      <a:gd name="connsiteX1" fmla="*/ 911697 w 911926"/>
                      <a:gd name="connsiteY1" fmla="*/ 0 h 553611"/>
                      <a:gd name="connsiteX2" fmla="*/ 911697 w 911926"/>
                      <a:gd name="connsiteY2" fmla="*/ 221823 h 553611"/>
                      <a:gd name="connsiteX3" fmla="*/ 104627 w 911926"/>
                      <a:gd name="connsiteY3" fmla="*/ 553611 h 553611"/>
                      <a:gd name="connsiteX4" fmla="*/ 98717 w 911926"/>
                      <a:gd name="connsiteY4" fmla="*/ 346951 h 553611"/>
                      <a:gd name="connsiteX0" fmla="*/ 0 w 813209"/>
                      <a:gd name="connsiteY0" fmla="*/ 346951 h 553611"/>
                      <a:gd name="connsiteX1" fmla="*/ 812980 w 813209"/>
                      <a:gd name="connsiteY1" fmla="*/ 0 h 553611"/>
                      <a:gd name="connsiteX2" fmla="*/ 812980 w 813209"/>
                      <a:gd name="connsiteY2" fmla="*/ 221823 h 553611"/>
                      <a:gd name="connsiteX3" fmla="*/ 5910 w 813209"/>
                      <a:gd name="connsiteY3" fmla="*/ 553611 h 553611"/>
                      <a:gd name="connsiteX4" fmla="*/ 0 w 813209"/>
                      <a:gd name="connsiteY4" fmla="*/ 346951 h 553611"/>
                      <a:gd name="connsiteX0" fmla="*/ 0 w 822717"/>
                      <a:gd name="connsiteY0" fmla="*/ 473663 h 680323"/>
                      <a:gd name="connsiteX1" fmla="*/ 822677 w 822717"/>
                      <a:gd name="connsiteY1" fmla="*/ 0 h 680323"/>
                      <a:gd name="connsiteX2" fmla="*/ 812980 w 822717"/>
                      <a:gd name="connsiteY2" fmla="*/ 348535 h 680323"/>
                      <a:gd name="connsiteX3" fmla="*/ 5910 w 822717"/>
                      <a:gd name="connsiteY3" fmla="*/ 680323 h 680323"/>
                      <a:gd name="connsiteX4" fmla="*/ 0 w 822717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87239 h 693899"/>
                      <a:gd name="connsiteX1" fmla="*/ 822677 w 827966"/>
                      <a:gd name="connsiteY1" fmla="*/ 0 h 693899"/>
                      <a:gd name="connsiteX2" fmla="*/ 827966 w 827966"/>
                      <a:gd name="connsiteY2" fmla="*/ 126788 h 693899"/>
                      <a:gd name="connsiteX3" fmla="*/ 5910 w 827966"/>
                      <a:gd name="connsiteY3" fmla="*/ 693899 h 693899"/>
                      <a:gd name="connsiteX4" fmla="*/ 0 w 827966"/>
                      <a:gd name="connsiteY4" fmla="*/ 487239 h 693899"/>
                      <a:gd name="connsiteX0" fmla="*/ 0 w 827085"/>
                      <a:gd name="connsiteY0" fmla="*/ 487239 h 693899"/>
                      <a:gd name="connsiteX1" fmla="*/ 822677 w 827085"/>
                      <a:gd name="connsiteY1" fmla="*/ 0 h 693899"/>
                      <a:gd name="connsiteX2" fmla="*/ 827085 w 827085"/>
                      <a:gd name="connsiteY2" fmla="*/ 140364 h 693899"/>
                      <a:gd name="connsiteX3" fmla="*/ 5910 w 827085"/>
                      <a:gd name="connsiteY3" fmla="*/ 693899 h 693899"/>
                      <a:gd name="connsiteX4" fmla="*/ 0 w 827085"/>
                      <a:gd name="connsiteY4" fmla="*/ 487239 h 693899"/>
                      <a:gd name="connsiteX0" fmla="*/ 0 w 827085"/>
                      <a:gd name="connsiteY0" fmla="*/ 487239 h 707476"/>
                      <a:gd name="connsiteX1" fmla="*/ 822677 w 827085"/>
                      <a:gd name="connsiteY1" fmla="*/ 0 h 707476"/>
                      <a:gd name="connsiteX2" fmla="*/ 827085 w 827085"/>
                      <a:gd name="connsiteY2" fmla="*/ 140364 h 707476"/>
                      <a:gd name="connsiteX3" fmla="*/ 4147 w 827085"/>
                      <a:gd name="connsiteY3" fmla="*/ 707476 h 707476"/>
                      <a:gd name="connsiteX4" fmla="*/ 0 w 827085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69779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78830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78188 h 698425"/>
                      <a:gd name="connsiteX1" fmla="*/ 822677 w 826644"/>
                      <a:gd name="connsiteY1" fmla="*/ 0 h 698425"/>
                      <a:gd name="connsiteX2" fmla="*/ 826644 w 826644"/>
                      <a:gd name="connsiteY2" fmla="*/ 169779 h 698425"/>
                      <a:gd name="connsiteX3" fmla="*/ 4147 w 826644"/>
                      <a:gd name="connsiteY3" fmla="*/ 698425 h 698425"/>
                      <a:gd name="connsiteX4" fmla="*/ 0 w 826644"/>
                      <a:gd name="connsiteY4" fmla="*/ 478188 h 698425"/>
                      <a:gd name="connsiteX0" fmla="*/ 0 w 826644"/>
                      <a:gd name="connsiteY0" fmla="*/ 482714 h 702951"/>
                      <a:gd name="connsiteX1" fmla="*/ 824440 w 826644"/>
                      <a:gd name="connsiteY1" fmla="*/ 0 h 702951"/>
                      <a:gd name="connsiteX2" fmla="*/ 826644 w 826644"/>
                      <a:gd name="connsiteY2" fmla="*/ 174305 h 702951"/>
                      <a:gd name="connsiteX3" fmla="*/ 4147 w 826644"/>
                      <a:gd name="connsiteY3" fmla="*/ 702951 h 702951"/>
                      <a:gd name="connsiteX4" fmla="*/ 0 w 826644"/>
                      <a:gd name="connsiteY4" fmla="*/ 482714 h 702951"/>
                      <a:gd name="connsiteX0" fmla="*/ 0 w 835459"/>
                      <a:gd name="connsiteY0" fmla="*/ 482714 h 702951"/>
                      <a:gd name="connsiteX1" fmla="*/ 824440 w 835459"/>
                      <a:gd name="connsiteY1" fmla="*/ 0 h 702951"/>
                      <a:gd name="connsiteX2" fmla="*/ 835459 w 835459"/>
                      <a:gd name="connsiteY2" fmla="*/ 251237 h 702951"/>
                      <a:gd name="connsiteX3" fmla="*/ 4147 w 835459"/>
                      <a:gd name="connsiteY3" fmla="*/ 702951 h 702951"/>
                      <a:gd name="connsiteX4" fmla="*/ 0 w 835459"/>
                      <a:gd name="connsiteY4" fmla="*/ 482714 h 702951"/>
                      <a:gd name="connsiteX0" fmla="*/ 0 w 835459"/>
                      <a:gd name="connsiteY0" fmla="*/ 337900 h 558137"/>
                      <a:gd name="connsiteX1" fmla="*/ 831492 w 835459"/>
                      <a:gd name="connsiteY1" fmla="*/ 0 h 558137"/>
                      <a:gd name="connsiteX2" fmla="*/ 835459 w 835459"/>
                      <a:gd name="connsiteY2" fmla="*/ 106423 h 558137"/>
                      <a:gd name="connsiteX3" fmla="*/ 4147 w 835459"/>
                      <a:gd name="connsiteY3" fmla="*/ 558137 h 558137"/>
                      <a:gd name="connsiteX4" fmla="*/ 0 w 835459"/>
                      <a:gd name="connsiteY4" fmla="*/ 337900 h 558137"/>
                      <a:gd name="connsiteX0" fmla="*/ 0 w 835459"/>
                      <a:gd name="connsiteY0" fmla="*/ 337900 h 494781"/>
                      <a:gd name="connsiteX1" fmla="*/ 831492 w 835459"/>
                      <a:gd name="connsiteY1" fmla="*/ 0 h 494781"/>
                      <a:gd name="connsiteX2" fmla="*/ 835459 w 835459"/>
                      <a:gd name="connsiteY2" fmla="*/ 106423 h 494781"/>
                      <a:gd name="connsiteX3" fmla="*/ 5910 w 835459"/>
                      <a:gd name="connsiteY3" fmla="*/ 494781 h 494781"/>
                      <a:gd name="connsiteX4" fmla="*/ 0 w 835459"/>
                      <a:gd name="connsiteY4" fmla="*/ 337900 h 494781"/>
                      <a:gd name="connsiteX0" fmla="*/ 7444 w 829680"/>
                      <a:gd name="connsiteY0" fmla="*/ 346951 h 494781"/>
                      <a:gd name="connsiteX1" fmla="*/ 825713 w 829680"/>
                      <a:gd name="connsiteY1" fmla="*/ 0 h 494781"/>
                      <a:gd name="connsiteX2" fmla="*/ 829680 w 829680"/>
                      <a:gd name="connsiteY2" fmla="*/ 106423 h 494781"/>
                      <a:gd name="connsiteX3" fmla="*/ 131 w 829680"/>
                      <a:gd name="connsiteY3" fmla="*/ 494781 h 494781"/>
                      <a:gd name="connsiteX4" fmla="*/ 7444 w 829680"/>
                      <a:gd name="connsiteY4" fmla="*/ 346951 h 494781"/>
                      <a:gd name="connsiteX0" fmla="*/ 1859 w 824095"/>
                      <a:gd name="connsiteY0" fmla="*/ 346951 h 487993"/>
                      <a:gd name="connsiteX1" fmla="*/ 820128 w 824095"/>
                      <a:gd name="connsiteY1" fmla="*/ 0 h 487993"/>
                      <a:gd name="connsiteX2" fmla="*/ 824095 w 824095"/>
                      <a:gd name="connsiteY2" fmla="*/ 106423 h 487993"/>
                      <a:gd name="connsiteX3" fmla="*/ 276 w 824095"/>
                      <a:gd name="connsiteY3" fmla="*/ 487993 h 487993"/>
                      <a:gd name="connsiteX4" fmla="*/ 1859 w 824095"/>
                      <a:gd name="connsiteY4" fmla="*/ 346951 h 487993"/>
                      <a:gd name="connsiteX0" fmla="*/ 1442 w 824119"/>
                      <a:gd name="connsiteY0" fmla="*/ 367316 h 487993"/>
                      <a:gd name="connsiteX1" fmla="*/ 820152 w 824119"/>
                      <a:gd name="connsiteY1" fmla="*/ 0 h 487993"/>
                      <a:gd name="connsiteX2" fmla="*/ 824119 w 824119"/>
                      <a:gd name="connsiteY2" fmla="*/ 106423 h 487993"/>
                      <a:gd name="connsiteX3" fmla="*/ 300 w 824119"/>
                      <a:gd name="connsiteY3" fmla="*/ 487993 h 487993"/>
                      <a:gd name="connsiteX4" fmla="*/ 1442 w 824119"/>
                      <a:gd name="connsiteY4" fmla="*/ 367316 h 487993"/>
                      <a:gd name="connsiteX0" fmla="*/ 240 w 824239"/>
                      <a:gd name="connsiteY0" fmla="*/ 362791 h 487993"/>
                      <a:gd name="connsiteX1" fmla="*/ 820272 w 824239"/>
                      <a:gd name="connsiteY1" fmla="*/ 0 h 487993"/>
                      <a:gd name="connsiteX2" fmla="*/ 824239 w 824239"/>
                      <a:gd name="connsiteY2" fmla="*/ 106423 h 487993"/>
                      <a:gd name="connsiteX3" fmla="*/ 420 w 824239"/>
                      <a:gd name="connsiteY3" fmla="*/ 487993 h 487993"/>
                      <a:gd name="connsiteX4" fmla="*/ 240 w 824239"/>
                      <a:gd name="connsiteY4" fmla="*/ 362791 h 487993"/>
                      <a:gd name="connsiteX0" fmla="*/ 0 w 823999"/>
                      <a:gd name="connsiteY0" fmla="*/ 362791 h 487993"/>
                      <a:gd name="connsiteX1" fmla="*/ 820032 w 823999"/>
                      <a:gd name="connsiteY1" fmla="*/ 0 h 487993"/>
                      <a:gd name="connsiteX2" fmla="*/ 823999 w 823999"/>
                      <a:gd name="connsiteY2" fmla="*/ 106423 h 487993"/>
                      <a:gd name="connsiteX3" fmla="*/ 180 w 823999"/>
                      <a:gd name="connsiteY3" fmla="*/ 487993 h 487993"/>
                      <a:gd name="connsiteX4" fmla="*/ 0 w 823999"/>
                      <a:gd name="connsiteY4" fmla="*/ 362791 h 487993"/>
                      <a:gd name="connsiteX0" fmla="*/ 0 w 823999"/>
                      <a:gd name="connsiteY0" fmla="*/ 362791 h 487993"/>
                      <a:gd name="connsiteX1" fmla="*/ 820032 w 823999"/>
                      <a:gd name="connsiteY1" fmla="*/ 0 h 487993"/>
                      <a:gd name="connsiteX2" fmla="*/ 823999 w 823999"/>
                      <a:gd name="connsiteY2" fmla="*/ 126788 h 487993"/>
                      <a:gd name="connsiteX3" fmla="*/ 180 w 823999"/>
                      <a:gd name="connsiteY3" fmla="*/ 487993 h 487993"/>
                      <a:gd name="connsiteX4" fmla="*/ 0 w 823999"/>
                      <a:gd name="connsiteY4" fmla="*/ 362791 h 487993"/>
                      <a:gd name="connsiteX0" fmla="*/ 0 w 823999"/>
                      <a:gd name="connsiteY0" fmla="*/ 333376 h 458578"/>
                      <a:gd name="connsiteX1" fmla="*/ 821354 w 823999"/>
                      <a:gd name="connsiteY1" fmla="*/ 0 h 458578"/>
                      <a:gd name="connsiteX2" fmla="*/ 823999 w 823999"/>
                      <a:gd name="connsiteY2" fmla="*/ 97373 h 458578"/>
                      <a:gd name="connsiteX3" fmla="*/ 180 w 823999"/>
                      <a:gd name="connsiteY3" fmla="*/ 458578 h 458578"/>
                      <a:gd name="connsiteX4" fmla="*/ 0 w 823999"/>
                      <a:gd name="connsiteY4" fmla="*/ 333376 h 458578"/>
                      <a:gd name="connsiteX0" fmla="*/ 0 w 823999"/>
                      <a:gd name="connsiteY0" fmla="*/ 340164 h 465366"/>
                      <a:gd name="connsiteX1" fmla="*/ 821795 w 823999"/>
                      <a:gd name="connsiteY1" fmla="*/ 0 h 465366"/>
                      <a:gd name="connsiteX2" fmla="*/ 823999 w 823999"/>
                      <a:gd name="connsiteY2" fmla="*/ 104161 h 465366"/>
                      <a:gd name="connsiteX3" fmla="*/ 180 w 823999"/>
                      <a:gd name="connsiteY3" fmla="*/ 465366 h 465366"/>
                      <a:gd name="connsiteX4" fmla="*/ 0 w 823999"/>
                      <a:gd name="connsiteY4" fmla="*/ 340164 h 465366"/>
                      <a:gd name="connsiteX0" fmla="*/ 0 w 823558"/>
                      <a:gd name="connsiteY0" fmla="*/ 340164 h 465366"/>
                      <a:gd name="connsiteX1" fmla="*/ 821795 w 823558"/>
                      <a:gd name="connsiteY1" fmla="*/ 0 h 465366"/>
                      <a:gd name="connsiteX2" fmla="*/ 823558 w 823558"/>
                      <a:gd name="connsiteY2" fmla="*/ 77008 h 465366"/>
                      <a:gd name="connsiteX3" fmla="*/ 180 w 823558"/>
                      <a:gd name="connsiteY3" fmla="*/ 465366 h 465366"/>
                      <a:gd name="connsiteX4" fmla="*/ 0 w 823558"/>
                      <a:gd name="connsiteY4" fmla="*/ 340164 h 465366"/>
                      <a:gd name="connsiteX0" fmla="*/ 0 w 823999"/>
                      <a:gd name="connsiteY0" fmla="*/ 340164 h 465366"/>
                      <a:gd name="connsiteX1" fmla="*/ 821795 w 823999"/>
                      <a:gd name="connsiteY1" fmla="*/ 0 h 465366"/>
                      <a:gd name="connsiteX2" fmla="*/ 823999 w 823999"/>
                      <a:gd name="connsiteY2" fmla="*/ 63431 h 465366"/>
                      <a:gd name="connsiteX3" fmla="*/ 180 w 823999"/>
                      <a:gd name="connsiteY3" fmla="*/ 465366 h 465366"/>
                      <a:gd name="connsiteX4" fmla="*/ 0 w 823999"/>
                      <a:gd name="connsiteY4" fmla="*/ 340164 h 465366"/>
                      <a:gd name="connsiteX0" fmla="*/ 0 w 824440"/>
                      <a:gd name="connsiteY0" fmla="*/ 340164 h 465366"/>
                      <a:gd name="connsiteX1" fmla="*/ 821795 w 824440"/>
                      <a:gd name="connsiteY1" fmla="*/ 0 h 465366"/>
                      <a:gd name="connsiteX2" fmla="*/ 824440 w 824440"/>
                      <a:gd name="connsiteY2" fmla="*/ 99635 h 465366"/>
                      <a:gd name="connsiteX3" fmla="*/ 180 w 824440"/>
                      <a:gd name="connsiteY3" fmla="*/ 465366 h 465366"/>
                      <a:gd name="connsiteX4" fmla="*/ 0 w 824440"/>
                      <a:gd name="connsiteY4" fmla="*/ 340164 h 465366"/>
                      <a:gd name="connsiteX0" fmla="*/ 0 w 824440"/>
                      <a:gd name="connsiteY0" fmla="*/ 342427 h 467629"/>
                      <a:gd name="connsiteX1" fmla="*/ 823117 w 824440"/>
                      <a:gd name="connsiteY1" fmla="*/ 0 h 467629"/>
                      <a:gd name="connsiteX2" fmla="*/ 824440 w 824440"/>
                      <a:gd name="connsiteY2" fmla="*/ 101898 h 467629"/>
                      <a:gd name="connsiteX3" fmla="*/ 180 w 824440"/>
                      <a:gd name="connsiteY3" fmla="*/ 467629 h 467629"/>
                      <a:gd name="connsiteX4" fmla="*/ 0 w 824440"/>
                      <a:gd name="connsiteY4" fmla="*/ 342427 h 467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440" h="467629">
                        <a:moveTo>
                          <a:pt x="0" y="342427"/>
                        </a:moveTo>
                        <a:lnTo>
                          <a:pt x="823117" y="0"/>
                        </a:lnTo>
                        <a:cubicBezTo>
                          <a:pt x="824439" y="56593"/>
                          <a:pt x="823118" y="45305"/>
                          <a:pt x="824440" y="101898"/>
                        </a:cubicBezTo>
                        <a:lnTo>
                          <a:pt x="180" y="467629"/>
                        </a:lnTo>
                        <a:lnTo>
                          <a:pt x="0" y="342427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Freihandform 519">
                    <a:extLst>
                      <a:ext uri="{FF2B5EF4-FFF2-40B4-BE49-F238E27FC236}">
                        <a16:creationId xmlns:a16="http://schemas.microsoft.com/office/drawing/2014/main" id="{C7E8D7A6-874C-45CF-8F9D-CDA34D9338E6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5948486" y="2638454"/>
                    <a:ext cx="2215094" cy="52046"/>
                  </a:xfrm>
                  <a:custGeom>
                    <a:avLst/>
                    <a:gdLst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0 w 809625"/>
                      <a:gd name="connsiteY3" fmla="*/ 195263 h 195263"/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250032 w 809625"/>
                      <a:gd name="connsiteY3" fmla="*/ 147638 h 195263"/>
                      <a:gd name="connsiteX4" fmla="*/ 0 w 809625"/>
                      <a:gd name="connsiteY4" fmla="*/ 195263 h 195263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0482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9550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47833"/>
                      <a:gd name="connsiteX1" fmla="*/ 819149 w 819149"/>
                      <a:gd name="connsiteY1" fmla="*/ 0 h 247833"/>
                      <a:gd name="connsiteX2" fmla="*/ 819149 w 819149"/>
                      <a:gd name="connsiteY2" fmla="*/ 49550 h 247833"/>
                      <a:gd name="connsiteX3" fmla="*/ 0 w 819149"/>
                      <a:gd name="connsiteY3" fmla="*/ 247833 h 247833"/>
                      <a:gd name="connsiteX4" fmla="*/ 9524 w 819149"/>
                      <a:gd name="connsiteY4" fmla="*/ 195263 h 247833"/>
                      <a:gd name="connsiteX0" fmla="*/ 9524 w 819149"/>
                      <a:gd name="connsiteY0" fmla="*/ 208863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9524 w 819149"/>
                      <a:gd name="connsiteY4" fmla="*/ 208863 h 261433"/>
                      <a:gd name="connsiteX0" fmla="*/ 4762 w 819149"/>
                      <a:gd name="connsiteY0" fmla="*/ 192996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4762 w 819149"/>
                      <a:gd name="connsiteY4" fmla="*/ 192996 h 261433"/>
                      <a:gd name="connsiteX0" fmla="*/ 0 w 819150"/>
                      <a:gd name="connsiteY0" fmla="*/ 190730 h 261433"/>
                      <a:gd name="connsiteX1" fmla="*/ 819150 w 819150"/>
                      <a:gd name="connsiteY1" fmla="*/ 0 h 261433"/>
                      <a:gd name="connsiteX2" fmla="*/ 819150 w 819150"/>
                      <a:gd name="connsiteY2" fmla="*/ 63150 h 261433"/>
                      <a:gd name="connsiteX3" fmla="*/ 1 w 819150"/>
                      <a:gd name="connsiteY3" fmla="*/ 261433 h 261433"/>
                      <a:gd name="connsiteX4" fmla="*/ 0 w 819150"/>
                      <a:gd name="connsiteY4" fmla="*/ 190730 h 261433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63150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115285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422374"/>
                      <a:gd name="connsiteX1" fmla="*/ 819150 w 819150"/>
                      <a:gd name="connsiteY1" fmla="*/ 0 h 422374"/>
                      <a:gd name="connsiteX2" fmla="*/ 819150 w 819150"/>
                      <a:gd name="connsiteY2" fmla="*/ 115285 h 422374"/>
                      <a:gd name="connsiteX3" fmla="*/ 2383 w 819150"/>
                      <a:gd name="connsiteY3" fmla="*/ 422374 h 422374"/>
                      <a:gd name="connsiteX4" fmla="*/ 0 w 819150"/>
                      <a:gd name="connsiteY4" fmla="*/ 190730 h 422374"/>
                      <a:gd name="connsiteX0" fmla="*/ 0 w 821531"/>
                      <a:gd name="connsiteY0" fmla="*/ 190730 h 422374"/>
                      <a:gd name="connsiteX1" fmla="*/ 819150 w 821531"/>
                      <a:gd name="connsiteY1" fmla="*/ 0 h 422374"/>
                      <a:gd name="connsiteX2" fmla="*/ 821531 w 821531"/>
                      <a:gd name="connsiteY2" fmla="*/ 221823 h 422374"/>
                      <a:gd name="connsiteX3" fmla="*/ 2383 w 821531"/>
                      <a:gd name="connsiteY3" fmla="*/ 422374 h 422374"/>
                      <a:gd name="connsiteX4" fmla="*/ 0 w 821531"/>
                      <a:gd name="connsiteY4" fmla="*/ 190730 h 422374"/>
                      <a:gd name="connsiteX0" fmla="*/ 0 w 819255"/>
                      <a:gd name="connsiteY0" fmla="*/ 190730 h 422374"/>
                      <a:gd name="connsiteX1" fmla="*/ 819150 w 819255"/>
                      <a:gd name="connsiteY1" fmla="*/ 0 h 422374"/>
                      <a:gd name="connsiteX2" fmla="*/ 816769 w 819255"/>
                      <a:gd name="connsiteY2" fmla="*/ 221823 h 422374"/>
                      <a:gd name="connsiteX3" fmla="*/ 2383 w 819255"/>
                      <a:gd name="connsiteY3" fmla="*/ 422374 h 422374"/>
                      <a:gd name="connsiteX4" fmla="*/ 0 w 819255"/>
                      <a:gd name="connsiteY4" fmla="*/ 190730 h 422374"/>
                      <a:gd name="connsiteX0" fmla="*/ 0 w 819379"/>
                      <a:gd name="connsiteY0" fmla="*/ 190730 h 422374"/>
                      <a:gd name="connsiteX1" fmla="*/ 819150 w 819379"/>
                      <a:gd name="connsiteY1" fmla="*/ 0 h 422374"/>
                      <a:gd name="connsiteX2" fmla="*/ 819150 w 819379"/>
                      <a:gd name="connsiteY2" fmla="*/ 221823 h 422374"/>
                      <a:gd name="connsiteX3" fmla="*/ 2383 w 819379"/>
                      <a:gd name="connsiteY3" fmla="*/ 422374 h 422374"/>
                      <a:gd name="connsiteX4" fmla="*/ 0 w 819379"/>
                      <a:gd name="connsiteY4" fmla="*/ 190730 h 422374"/>
                      <a:gd name="connsiteX0" fmla="*/ 0 w 819379"/>
                      <a:gd name="connsiteY0" fmla="*/ 190730 h 553611"/>
                      <a:gd name="connsiteX1" fmla="*/ 819150 w 819379"/>
                      <a:gd name="connsiteY1" fmla="*/ 0 h 553611"/>
                      <a:gd name="connsiteX2" fmla="*/ 819150 w 819379"/>
                      <a:gd name="connsiteY2" fmla="*/ 221823 h 553611"/>
                      <a:gd name="connsiteX3" fmla="*/ 12080 w 819379"/>
                      <a:gd name="connsiteY3" fmla="*/ 553611 h 553611"/>
                      <a:gd name="connsiteX4" fmla="*/ 0 w 819379"/>
                      <a:gd name="connsiteY4" fmla="*/ 190730 h 553611"/>
                      <a:gd name="connsiteX0" fmla="*/ 59548 w 878927"/>
                      <a:gd name="connsiteY0" fmla="*/ 190730 h 553611"/>
                      <a:gd name="connsiteX1" fmla="*/ 878698 w 878927"/>
                      <a:gd name="connsiteY1" fmla="*/ 0 h 553611"/>
                      <a:gd name="connsiteX2" fmla="*/ 878698 w 878927"/>
                      <a:gd name="connsiteY2" fmla="*/ 221823 h 553611"/>
                      <a:gd name="connsiteX3" fmla="*/ 71628 w 878927"/>
                      <a:gd name="connsiteY3" fmla="*/ 553611 h 553611"/>
                      <a:gd name="connsiteX4" fmla="*/ 65718 w 878927"/>
                      <a:gd name="connsiteY4" fmla="*/ 346951 h 553611"/>
                      <a:gd name="connsiteX5" fmla="*/ 59548 w 878927"/>
                      <a:gd name="connsiteY5" fmla="*/ 190730 h 553611"/>
                      <a:gd name="connsiteX0" fmla="*/ 98717 w 911926"/>
                      <a:gd name="connsiteY0" fmla="*/ 346951 h 553611"/>
                      <a:gd name="connsiteX1" fmla="*/ 911697 w 911926"/>
                      <a:gd name="connsiteY1" fmla="*/ 0 h 553611"/>
                      <a:gd name="connsiteX2" fmla="*/ 911697 w 911926"/>
                      <a:gd name="connsiteY2" fmla="*/ 221823 h 553611"/>
                      <a:gd name="connsiteX3" fmla="*/ 104627 w 911926"/>
                      <a:gd name="connsiteY3" fmla="*/ 553611 h 553611"/>
                      <a:gd name="connsiteX4" fmla="*/ 98717 w 911926"/>
                      <a:gd name="connsiteY4" fmla="*/ 346951 h 553611"/>
                      <a:gd name="connsiteX0" fmla="*/ 0 w 813209"/>
                      <a:gd name="connsiteY0" fmla="*/ 346951 h 553611"/>
                      <a:gd name="connsiteX1" fmla="*/ 812980 w 813209"/>
                      <a:gd name="connsiteY1" fmla="*/ 0 h 553611"/>
                      <a:gd name="connsiteX2" fmla="*/ 812980 w 813209"/>
                      <a:gd name="connsiteY2" fmla="*/ 221823 h 553611"/>
                      <a:gd name="connsiteX3" fmla="*/ 5910 w 813209"/>
                      <a:gd name="connsiteY3" fmla="*/ 553611 h 553611"/>
                      <a:gd name="connsiteX4" fmla="*/ 0 w 813209"/>
                      <a:gd name="connsiteY4" fmla="*/ 346951 h 553611"/>
                      <a:gd name="connsiteX0" fmla="*/ 0 w 822717"/>
                      <a:gd name="connsiteY0" fmla="*/ 473663 h 680323"/>
                      <a:gd name="connsiteX1" fmla="*/ 822677 w 822717"/>
                      <a:gd name="connsiteY1" fmla="*/ 0 h 680323"/>
                      <a:gd name="connsiteX2" fmla="*/ 812980 w 822717"/>
                      <a:gd name="connsiteY2" fmla="*/ 348535 h 680323"/>
                      <a:gd name="connsiteX3" fmla="*/ 5910 w 822717"/>
                      <a:gd name="connsiteY3" fmla="*/ 680323 h 680323"/>
                      <a:gd name="connsiteX4" fmla="*/ 0 w 822717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87239 h 693899"/>
                      <a:gd name="connsiteX1" fmla="*/ 822677 w 827966"/>
                      <a:gd name="connsiteY1" fmla="*/ 0 h 693899"/>
                      <a:gd name="connsiteX2" fmla="*/ 827966 w 827966"/>
                      <a:gd name="connsiteY2" fmla="*/ 126788 h 693899"/>
                      <a:gd name="connsiteX3" fmla="*/ 5910 w 827966"/>
                      <a:gd name="connsiteY3" fmla="*/ 693899 h 693899"/>
                      <a:gd name="connsiteX4" fmla="*/ 0 w 827966"/>
                      <a:gd name="connsiteY4" fmla="*/ 487239 h 693899"/>
                      <a:gd name="connsiteX0" fmla="*/ 0 w 827085"/>
                      <a:gd name="connsiteY0" fmla="*/ 487239 h 693899"/>
                      <a:gd name="connsiteX1" fmla="*/ 822677 w 827085"/>
                      <a:gd name="connsiteY1" fmla="*/ 0 h 693899"/>
                      <a:gd name="connsiteX2" fmla="*/ 827085 w 827085"/>
                      <a:gd name="connsiteY2" fmla="*/ 140364 h 693899"/>
                      <a:gd name="connsiteX3" fmla="*/ 5910 w 827085"/>
                      <a:gd name="connsiteY3" fmla="*/ 693899 h 693899"/>
                      <a:gd name="connsiteX4" fmla="*/ 0 w 827085"/>
                      <a:gd name="connsiteY4" fmla="*/ 487239 h 693899"/>
                      <a:gd name="connsiteX0" fmla="*/ 0 w 827085"/>
                      <a:gd name="connsiteY0" fmla="*/ 487239 h 707476"/>
                      <a:gd name="connsiteX1" fmla="*/ 822677 w 827085"/>
                      <a:gd name="connsiteY1" fmla="*/ 0 h 707476"/>
                      <a:gd name="connsiteX2" fmla="*/ 827085 w 827085"/>
                      <a:gd name="connsiteY2" fmla="*/ 140364 h 707476"/>
                      <a:gd name="connsiteX3" fmla="*/ 4147 w 827085"/>
                      <a:gd name="connsiteY3" fmla="*/ 707476 h 707476"/>
                      <a:gd name="connsiteX4" fmla="*/ 0 w 827085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69779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78830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78188 h 698425"/>
                      <a:gd name="connsiteX1" fmla="*/ 822677 w 826644"/>
                      <a:gd name="connsiteY1" fmla="*/ 0 h 698425"/>
                      <a:gd name="connsiteX2" fmla="*/ 826644 w 826644"/>
                      <a:gd name="connsiteY2" fmla="*/ 169779 h 698425"/>
                      <a:gd name="connsiteX3" fmla="*/ 4147 w 826644"/>
                      <a:gd name="connsiteY3" fmla="*/ 698425 h 698425"/>
                      <a:gd name="connsiteX4" fmla="*/ 0 w 826644"/>
                      <a:gd name="connsiteY4" fmla="*/ 478188 h 698425"/>
                      <a:gd name="connsiteX0" fmla="*/ 0 w 843393"/>
                      <a:gd name="connsiteY0" fmla="*/ 478188 h 698425"/>
                      <a:gd name="connsiteX1" fmla="*/ 822677 w 843393"/>
                      <a:gd name="connsiteY1" fmla="*/ 0 h 698425"/>
                      <a:gd name="connsiteX2" fmla="*/ 843393 w 843393"/>
                      <a:gd name="connsiteY2" fmla="*/ 491085 h 698425"/>
                      <a:gd name="connsiteX3" fmla="*/ 4147 w 843393"/>
                      <a:gd name="connsiteY3" fmla="*/ 698425 h 698425"/>
                      <a:gd name="connsiteX4" fmla="*/ 0 w 843393"/>
                      <a:gd name="connsiteY4" fmla="*/ 478188 h 698425"/>
                      <a:gd name="connsiteX0" fmla="*/ 0 w 843393"/>
                      <a:gd name="connsiteY0" fmla="*/ 129730 h 349967"/>
                      <a:gd name="connsiteX1" fmla="*/ 841189 w 843393"/>
                      <a:gd name="connsiteY1" fmla="*/ 0 h 349967"/>
                      <a:gd name="connsiteX2" fmla="*/ 843393 w 843393"/>
                      <a:gd name="connsiteY2" fmla="*/ 142627 h 349967"/>
                      <a:gd name="connsiteX3" fmla="*/ 4147 w 843393"/>
                      <a:gd name="connsiteY3" fmla="*/ 349967 h 349967"/>
                      <a:gd name="connsiteX4" fmla="*/ 0 w 843393"/>
                      <a:gd name="connsiteY4" fmla="*/ 129730 h 349967"/>
                      <a:gd name="connsiteX0" fmla="*/ 633 w 839618"/>
                      <a:gd name="connsiteY0" fmla="*/ 0 h 378628"/>
                      <a:gd name="connsiteX1" fmla="*/ 837414 w 839618"/>
                      <a:gd name="connsiteY1" fmla="*/ 28661 h 378628"/>
                      <a:gd name="connsiteX2" fmla="*/ 839618 w 839618"/>
                      <a:gd name="connsiteY2" fmla="*/ 171288 h 378628"/>
                      <a:gd name="connsiteX3" fmla="*/ 372 w 839618"/>
                      <a:gd name="connsiteY3" fmla="*/ 378628 h 378628"/>
                      <a:gd name="connsiteX4" fmla="*/ 633 w 839618"/>
                      <a:gd name="connsiteY4" fmla="*/ 0 h 378628"/>
                      <a:gd name="connsiteX0" fmla="*/ 0 w 838985"/>
                      <a:gd name="connsiteY0" fmla="*/ 0 h 171288"/>
                      <a:gd name="connsiteX1" fmla="*/ 836781 w 838985"/>
                      <a:gd name="connsiteY1" fmla="*/ 28661 h 171288"/>
                      <a:gd name="connsiteX2" fmla="*/ 838985 w 838985"/>
                      <a:gd name="connsiteY2" fmla="*/ 171288 h 171288"/>
                      <a:gd name="connsiteX3" fmla="*/ 5910 w 838985"/>
                      <a:gd name="connsiteY3" fmla="*/ 98051 h 171288"/>
                      <a:gd name="connsiteX4" fmla="*/ 0 w 838985"/>
                      <a:gd name="connsiteY4" fmla="*/ 0 h 171288"/>
                      <a:gd name="connsiteX0" fmla="*/ 0 w 838544"/>
                      <a:gd name="connsiteY0" fmla="*/ 0 h 178076"/>
                      <a:gd name="connsiteX1" fmla="*/ 836781 w 838544"/>
                      <a:gd name="connsiteY1" fmla="*/ 28661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98051 h 178076"/>
                      <a:gd name="connsiteX4" fmla="*/ 0 w 838544"/>
                      <a:gd name="connsiteY4" fmla="*/ 0 h 178076"/>
                      <a:gd name="connsiteX0" fmla="*/ 0 w 838544"/>
                      <a:gd name="connsiteY0" fmla="*/ 0 h 178076"/>
                      <a:gd name="connsiteX1" fmla="*/ 836781 w 838544"/>
                      <a:gd name="connsiteY1" fmla="*/ 8296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98051 h 178076"/>
                      <a:gd name="connsiteX4" fmla="*/ 0 w 838544"/>
                      <a:gd name="connsiteY4" fmla="*/ 0 h 178076"/>
                      <a:gd name="connsiteX0" fmla="*/ 0 w 838544"/>
                      <a:gd name="connsiteY0" fmla="*/ 0 h 178076"/>
                      <a:gd name="connsiteX1" fmla="*/ 836781 w 838544"/>
                      <a:gd name="connsiteY1" fmla="*/ 8296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111627 h 178076"/>
                      <a:gd name="connsiteX4" fmla="*/ 0 w 838544"/>
                      <a:gd name="connsiteY4" fmla="*/ 0 h 178076"/>
                      <a:gd name="connsiteX0" fmla="*/ 0 w 833696"/>
                      <a:gd name="connsiteY0" fmla="*/ 0 h 175814"/>
                      <a:gd name="connsiteX1" fmla="*/ 831933 w 833696"/>
                      <a:gd name="connsiteY1" fmla="*/ 6034 h 175814"/>
                      <a:gd name="connsiteX2" fmla="*/ 833696 w 833696"/>
                      <a:gd name="connsiteY2" fmla="*/ 175814 h 175814"/>
                      <a:gd name="connsiteX3" fmla="*/ 1062 w 833696"/>
                      <a:gd name="connsiteY3" fmla="*/ 109365 h 175814"/>
                      <a:gd name="connsiteX4" fmla="*/ 0 w 833696"/>
                      <a:gd name="connsiteY4" fmla="*/ 0 h 175814"/>
                      <a:gd name="connsiteX0" fmla="*/ 0 w 833696"/>
                      <a:gd name="connsiteY0" fmla="*/ 0 h 175814"/>
                      <a:gd name="connsiteX1" fmla="*/ 831933 w 833696"/>
                      <a:gd name="connsiteY1" fmla="*/ 6034 h 175814"/>
                      <a:gd name="connsiteX2" fmla="*/ 833696 w 833696"/>
                      <a:gd name="connsiteY2" fmla="*/ 175814 h 175814"/>
                      <a:gd name="connsiteX3" fmla="*/ 1503 w 833696"/>
                      <a:gd name="connsiteY3" fmla="*/ 122942 h 175814"/>
                      <a:gd name="connsiteX4" fmla="*/ 0 w 833696"/>
                      <a:gd name="connsiteY4" fmla="*/ 0 h 175814"/>
                      <a:gd name="connsiteX0" fmla="*/ 0 w 832815"/>
                      <a:gd name="connsiteY0" fmla="*/ 0 h 171288"/>
                      <a:gd name="connsiteX1" fmla="*/ 831933 w 832815"/>
                      <a:gd name="connsiteY1" fmla="*/ 6034 h 171288"/>
                      <a:gd name="connsiteX2" fmla="*/ 832815 w 832815"/>
                      <a:gd name="connsiteY2" fmla="*/ 171288 h 171288"/>
                      <a:gd name="connsiteX3" fmla="*/ 1503 w 832815"/>
                      <a:gd name="connsiteY3" fmla="*/ 122942 h 171288"/>
                      <a:gd name="connsiteX4" fmla="*/ 0 w 832815"/>
                      <a:gd name="connsiteY4" fmla="*/ 0 h 171288"/>
                      <a:gd name="connsiteX0" fmla="*/ 0 w 832815"/>
                      <a:gd name="connsiteY0" fmla="*/ 7542 h 178830"/>
                      <a:gd name="connsiteX1" fmla="*/ 831051 w 832815"/>
                      <a:gd name="connsiteY1" fmla="*/ 0 h 178830"/>
                      <a:gd name="connsiteX2" fmla="*/ 832815 w 832815"/>
                      <a:gd name="connsiteY2" fmla="*/ 178830 h 178830"/>
                      <a:gd name="connsiteX3" fmla="*/ 1503 w 832815"/>
                      <a:gd name="connsiteY3" fmla="*/ 130484 h 178830"/>
                      <a:gd name="connsiteX4" fmla="*/ 0 w 832815"/>
                      <a:gd name="connsiteY4" fmla="*/ 7542 h 178830"/>
                      <a:gd name="connsiteX0" fmla="*/ 4841 w 831485"/>
                      <a:gd name="connsiteY0" fmla="*/ 48270 h 178830"/>
                      <a:gd name="connsiteX1" fmla="*/ 829721 w 831485"/>
                      <a:gd name="connsiteY1" fmla="*/ 0 h 178830"/>
                      <a:gd name="connsiteX2" fmla="*/ 831485 w 831485"/>
                      <a:gd name="connsiteY2" fmla="*/ 178830 h 178830"/>
                      <a:gd name="connsiteX3" fmla="*/ 173 w 831485"/>
                      <a:gd name="connsiteY3" fmla="*/ 130484 h 178830"/>
                      <a:gd name="connsiteX4" fmla="*/ 4841 w 831485"/>
                      <a:gd name="connsiteY4" fmla="*/ 48270 h 178830"/>
                      <a:gd name="connsiteX0" fmla="*/ 4841 w 831485"/>
                      <a:gd name="connsiteY0" fmla="*/ 7542 h 138102"/>
                      <a:gd name="connsiteX1" fmla="*/ 829721 w 831485"/>
                      <a:gd name="connsiteY1" fmla="*/ 0 h 138102"/>
                      <a:gd name="connsiteX2" fmla="*/ 831485 w 831485"/>
                      <a:gd name="connsiteY2" fmla="*/ 138102 h 138102"/>
                      <a:gd name="connsiteX3" fmla="*/ 173 w 831485"/>
                      <a:gd name="connsiteY3" fmla="*/ 89756 h 138102"/>
                      <a:gd name="connsiteX4" fmla="*/ 4841 w 831485"/>
                      <a:gd name="connsiteY4" fmla="*/ 7542 h 138102"/>
                      <a:gd name="connsiteX0" fmla="*/ 4841 w 831485"/>
                      <a:gd name="connsiteY0" fmla="*/ 7542 h 89756"/>
                      <a:gd name="connsiteX1" fmla="*/ 829721 w 831485"/>
                      <a:gd name="connsiteY1" fmla="*/ 0 h 89756"/>
                      <a:gd name="connsiteX2" fmla="*/ 831485 w 831485"/>
                      <a:gd name="connsiteY2" fmla="*/ 83797 h 89756"/>
                      <a:gd name="connsiteX3" fmla="*/ 173 w 831485"/>
                      <a:gd name="connsiteY3" fmla="*/ 89756 h 89756"/>
                      <a:gd name="connsiteX4" fmla="*/ 4841 w 831485"/>
                      <a:gd name="connsiteY4" fmla="*/ 7542 h 89756"/>
                      <a:gd name="connsiteX0" fmla="*/ 0 w 826644"/>
                      <a:gd name="connsiteY0" fmla="*/ 7542 h 83797"/>
                      <a:gd name="connsiteX1" fmla="*/ 824880 w 826644"/>
                      <a:gd name="connsiteY1" fmla="*/ 0 h 83797"/>
                      <a:gd name="connsiteX2" fmla="*/ 826644 w 826644"/>
                      <a:gd name="connsiteY2" fmla="*/ 83797 h 83797"/>
                      <a:gd name="connsiteX3" fmla="*/ 621 w 826644"/>
                      <a:gd name="connsiteY3" fmla="*/ 78443 h 83797"/>
                      <a:gd name="connsiteX4" fmla="*/ 0 w 826644"/>
                      <a:gd name="connsiteY4" fmla="*/ 7542 h 83797"/>
                      <a:gd name="connsiteX0" fmla="*/ 2699 w 826258"/>
                      <a:gd name="connsiteY0" fmla="*/ 34694 h 83797"/>
                      <a:gd name="connsiteX1" fmla="*/ 824494 w 826258"/>
                      <a:gd name="connsiteY1" fmla="*/ 0 h 83797"/>
                      <a:gd name="connsiteX2" fmla="*/ 826258 w 826258"/>
                      <a:gd name="connsiteY2" fmla="*/ 83797 h 83797"/>
                      <a:gd name="connsiteX3" fmla="*/ 235 w 826258"/>
                      <a:gd name="connsiteY3" fmla="*/ 78443 h 83797"/>
                      <a:gd name="connsiteX4" fmla="*/ 2699 w 826258"/>
                      <a:gd name="connsiteY4" fmla="*/ 34694 h 83797"/>
                      <a:gd name="connsiteX0" fmla="*/ 2699 w 826258"/>
                      <a:gd name="connsiteY0" fmla="*/ 16593 h 83797"/>
                      <a:gd name="connsiteX1" fmla="*/ 824494 w 826258"/>
                      <a:gd name="connsiteY1" fmla="*/ 0 h 83797"/>
                      <a:gd name="connsiteX2" fmla="*/ 826258 w 826258"/>
                      <a:gd name="connsiteY2" fmla="*/ 83797 h 83797"/>
                      <a:gd name="connsiteX3" fmla="*/ 235 w 826258"/>
                      <a:gd name="connsiteY3" fmla="*/ 78443 h 83797"/>
                      <a:gd name="connsiteX4" fmla="*/ 2699 w 826258"/>
                      <a:gd name="connsiteY4" fmla="*/ 16593 h 83797"/>
                      <a:gd name="connsiteX0" fmla="*/ 1858 w 825417"/>
                      <a:gd name="connsiteY0" fmla="*/ 16593 h 83797"/>
                      <a:gd name="connsiteX1" fmla="*/ 823653 w 825417"/>
                      <a:gd name="connsiteY1" fmla="*/ 0 h 83797"/>
                      <a:gd name="connsiteX2" fmla="*/ 825417 w 825417"/>
                      <a:gd name="connsiteY2" fmla="*/ 83797 h 83797"/>
                      <a:gd name="connsiteX3" fmla="*/ 276 w 825417"/>
                      <a:gd name="connsiteY3" fmla="*/ 67129 h 83797"/>
                      <a:gd name="connsiteX4" fmla="*/ 1858 w 825417"/>
                      <a:gd name="connsiteY4" fmla="*/ 16593 h 83797"/>
                      <a:gd name="connsiteX0" fmla="*/ 1858 w 825417"/>
                      <a:gd name="connsiteY0" fmla="*/ 16593 h 83797"/>
                      <a:gd name="connsiteX1" fmla="*/ 823653 w 825417"/>
                      <a:gd name="connsiteY1" fmla="*/ 0 h 83797"/>
                      <a:gd name="connsiteX2" fmla="*/ 825417 w 825417"/>
                      <a:gd name="connsiteY2" fmla="*/ 83797 h 83797"/>
                      <a:gd name="connsiteX3" fmla="*/ 276 w 825417"/>
                      <a:gd name="connsiteY3" fmla="*/ 76180 h 83797"/>
                      <a:gd name="connsiteX4" fmla="*/ 1858 w 825417"/>
                      <a:gd name="connsiteY4" fmla="*/ 16593 h 83797"/>
                      <a:gd name="connsiteX0" fmla="*/ 1582 w 825141"/>
                      <a:gd name="connsiteY0" fmla="*/ 16593 h 83797"/>
                      <a:gd name="connsiteX1" fmla="*/ 823377 w 825141"/>
                      <a:gd name="connsiteY1" fmla="*/ 0 h 83797"/>
                      <a:gd name="connsiteX2" fmla="*/ 825141 w 825141"/>
                      <a:gd name="connsiteY2" fmla="*/ 83797 h 83797"/>
                      <a:gd name="connsiteX3" fmla="*/ 0 w 825141"/>
                      <a:gd name="connsiteY3" fmla="*/ 76180 h 83797"/>
                      <a:gd name="connsiteX4" fmla="*/ 1582 w 825141"/>
                      <a:gd name="connsiteY4" fmla="*/ 16593 h 83797"/>
                      <a:gd name="connsiteX0" fmla="*/ 133 w 825455"/>
                      <a:gd name="connsiteY0" fmla="*/ 14329 h 83797"/>
                      <a:gd name="connsiteX1" fmla="*/ 823691 w 825455"/>
                      <a:gd name="connsiteY1" fmla="*/ 0 h 83797"/>
                      <a:gd name="connsiteX2" fmla="*/ 825455 w 825455"/>
                      <a:gd name="connsiteY2" fmla="*/ 83797 h 83797"/>
                      <a:gd name="connsiteX3" fmla="*/ 314 w 825455"/>
                      <a:gd name="connsiteY3" fmla="*/ 76180 h 83797"/>
                      <a:gd name="connsiteX4" fmla="*/ 133 w 825455"/>
                      <a:gd name="connsiteY4" fmla="*/ 14329 h 83797"/>
                      <a:gd name="connsiteX0" fmla="*/ 133 w 825455"/>
                      <a:gd name="connsiteY0" fmla="*/ 14329 h 106425"/>
                      <a:gd name="connsiteX1" fmla="*/ 823691 w 825455"/>
                      <a:gd name="connsiteY1" fmla="*/ 0 h 106425"/>
                      <a:gd name="connsiteX2" fmla="*/ 825455 w 825455"/>
                      <a:gd name="connsiteY2" fmla="*/ 106425 h 106425"/>
                      <a:gd name="connsiteX3" fmla="*/ 314 w 825455"/>
                      <a:gd name="connsiteY3" fmla="*/ 76180 h 106425"/>
                      <a:gd name="connsiteX4" fmla="*/ 133 w 825455"/>
                      <a:gd name="connsiteY4" fmla="*/ 14329 h 106425"/>
                      <a:gd name="connsiteX0" fmla="*/ 133 w 825455"/>
                      <a:gd name="connsiteY0" fmla="*/ 752 h 92848"/>
                      <a:gd name="connsiteX1" fmla="*/ 823691 w 825455"/>
                      <a:gd name="connsiteY1" fmla="*/ 0 h 92848"/>
                      <a:gd name="connsiteX2" fmla="*/ 825455 w 825455"/>
                      <a:gd name="connsiteY2" fmla="*/ 92848 h 92848"/>
                      <a:gd name="connsiteX3" fmla="*/ 314 w 825455"/>
                      <a:gd name="connsiteY3" fmla="*/ 62603 h 92848"/>
                      <a:gd name="connsiteX4" fmla="*/ 133 w 825455"/>
                      <a:gd name="connsiteY4" fmla="*/ 752 h 92848"/>
                      <a:gd name="connsiteX0" fmla="*/ 133 w 825455"/>
                      <a:gd name="connsiteY0" fmla="*/ 5277 h 97373"/>
                      <a:gd name="connsiteX1" fmla="*/ 824573 w 825455"/>
                      <a:gd name="connsiteY1" fmla="*/ 0 h 97373"/>
                      <a:gd name="connsiteX2" fmla="*/ 825455 w 825455"/>
                      <a:gd name="connsiteY2" fmla="*/ 97373 h 97373"/>
                      <a:gd name="connsiteX3" fmla="*/ 314 w 825455"/>
                      <a:gd name="connsiteY3" fmla="*/ 67128 h 97373"/>
                      <a:gd name="connsiteX4" fmla="*/ 133 w 825455"/>
                      <a:gd name="connsiteY4" fmla="*/ 5277 h 97373"/>
                      <a:gd name="connsiteX0" fmla="*/ 133 w 825455"/>
                      <a:gd name="connsiteY0" fmla="*/ 7539 h 99635"/>
                      <a:gd name="connsiteX1" fmla="*/ 824132 w 825455"/>
                      <a:gd name="connsiteY1" fmla="*/ 0 h 99635"/>
                      <a:gd name="connsiteX2" fmla="*/ 825455 w 825455"/>
                      <a:gd name="connsiteY2" fmla="*/ 99635 h 99635"/>
                      <a:gd name="connsiteX3" fmla="*/ 314 w 825455"/>
                      <a:gd name="connsiteY3" fmla="*/ 69390 h 99635"/>
                      <a:gd name="connsiteX4" fmla="*/ 133 w 825455"/>
                      <a:gd name="connsiteY4" fmla="*/ 7539 h 99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5455" h="99635">
                        <a:moveTo>
                          <a:pt x="133" y="7539"/>
                        </a:moveTo>
                        <a:lnTo>
                          <a:pt x="824132" y="0"/>
                        </a:lnTo>
                        <a:cubicBezTo>
                          <a:pt x="825454" y="56593"/>
                          <a:pt x="824133" y="43042"/>
                          <a:pt x="825455" y="99635"/>
                        </a:cubicBezTo>
                        <a:lnTo>
                          <a:pt x="314" y="69390"/>
                        </a:lnTo>
                        <a:cubicBezTo>
                          <a:pt x="841" y="49528"/>
                          <a:pt x="-394" y="27401"/>
                          <a:pt x="133" y="7539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" name="Freihandform 520">
                    <a:extLst>
                      <a:ext uri="{FF2B5EF4-FFF2-40B4-BE49-F238E27FC236}">
                        <a16:creationId xmlns:a16="http://schemas.microsoft.com/office/drawing/2014/main" id="{BE2443F2-C859-4515-A020-11EEBB6616F0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5955583" y="2528843"/>
                    <a:ext cx="2219037" cy="149828"/>
                  </a:xfrm>
                  <a:custGeom>
                    <a:avLst/>
                    <a:gdLst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0 w 809625"/>
                      <a:gd name="connsiteY3" fmla="*/ 195263 h 195263"/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250032 w 809625"/>
                      <a:gd name="connsiteY3" fmla="*/ 147638 h 195263"/>
                      <a:gd name="connsiteX4" fmla="*/ 0 w 809625"/>
                      <a:gd name="connsiteY4" fmla="*/ 195263 h 195263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0482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9550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47833"/>
                      <a:gd name="connsiteX1" fmla="*/ 819149 w 819149"/>
                      <a:gd name="connsiteY1" fmla="*/ 0 h 247833"/>
                      <a:gd name="connsiteX2" fmla="*/ 819149 w 819149"/>
                      <a:gd name="connsiteY2" fmla="*/ 49550 h 247833"/>
                      <a:gd name="connsiteX3" fmla="*/ 0 w 819149"/>
                      <a:gd name="connsiteY3" fmla="*/ 247833 h 247833"/>
                      <a:gd name="connsiteX4" fmla="*/ 9524 w 819149"/>
                      <a:gd name="connsiteY4" fmla="*/ 195263 h 247833"/>
                      <a:gd name="connsiteX0" fmla="*/ 9524 w 819149"/>
                      <a:gd name="connsiteY0" fmla="*/ 208863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9524 w 819149"/>
                      <a:gd name="connsiteY4" fmla="*/ 208863 h 261433"/>
                      <a:gd name="connsiteX0" fmla="*/ 4762 w 819149"/>
                      <a:gd name="connsiteY0" fmla="*/ 192996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4762 w 819149"/>
                      <a:gd name="connsiteY4" fmla="*/ 192996 h 261433"/>
                      <a:gd name="connsiteX0" fmla="*/ 0 w 819150"/>
                      <a:gd name="connsiteY0" fmla="*/ 190730 h 261433"/>
                      <a:gd name="connsiteX1" fmla="*/ 819150 w 819150"/>
                      <a:gd name="connsiteY1" fmla="*/ 0 h 261433"/>
                      <a:gd name="connsiteX2" fmla="*/ 819150 w 819150"/>
                      <a:gd name="connsiteY2" fmla="*/ 63150 h 261433"/>
                      <a:gd name="connsiteX3" fmla="*/ 1 w 819150"/>
                      <a:gd name="connsiteY3" fmla="*/ 261433 h 261433"/>
                      <a:gd name="connsiteX4" fmla="*/ 0 w 819150"/>
                      <a:gd name="connsiteY4" fmla="*/ 190730 h 261433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63150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115285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422374"/>
                      <a:gd name="connsiteX1" fmla="*/ 819150 w 819150"/>
                      <a:gd name="connsiteY1" fmla="*/ 0 h 422374"/>
                      <a:gd name="connsiteX2" fmla="*/ 819150 w 819150"/>
                      <a:gd name="connsiteY2" fmla="*/ 115285 h 422374"/>
                      <a:gd name="connsiteX3" fmla="*/ 2383 w 819150"/>
                      <a:gd name="connsiteY3" fmla="*/ 422374 h 422374"/>
                      <a:gd name="connsiteX4" fmla="*/ 0 w 819150"/>
                      <a:gd name="connsiteY4" fmla="*/ 190730 h 422374"/>
                      <a:gd name="connsiteX0" fmla="*/ 0 w 821531"/>
                      <a:gd name="connsiteY0" fmla="*/ 190730 h 422374"/>
                      <a:gd name="connsiteX1" fmla="*/ 819150 w 821531"/>
                      <a:gd name="connsiteY1" fmla="*/ 0 h 422374"/>
                      <a:gd name="connsiteX2" fmla="*/ 821531 w 821531"/>
                      <a:gd name="connsiteY2" fmla="*/ 221823 h 422374"/>
                      <a:gd name="connsiteX3" fmla="*/ 2383 w 821531"/>
                      <a:gd name="connsiteY3" fmla="*/ 422374 h 422374"/>
                      <a:gd name="connsiteX4" fmla="*/ 0 w 821531"/>
                      <a:gd name="connsiteY4" fmla="*/ 190730 h 422374"/>
                      <a:gd name="connsiteX0" fmla="*/ 0 w 819255"/>
                      <a:gd name="connsiteY0" fmla="*/ 190730 h 422374"/>
                      <a:gd name="connsiteX1" fmla="*/ 819150 w 819255"/>
                      <a:gd name="connsiteY1" fmla="*/ 0 h 422374"/>
                      <a:gd name="connsiteX2" fmla="*/ 816769 w 819255"/>
                      <a:gd name="connsiteY2" fmla="*/ 221823 h 422374"/>
                      <a:gd name="connsiteX3" fmla="*/ 2383 w 819255"/>
                      <a:gd name="connsiteY3" fmla="*/ 422374 h 422374"/>
                      <a:gd name="connsiteX4" fmla="*/ 0 w 819255"/>
                      <a:gd name="connsiteY4" fmla="*/ 190730 h 422374"/>
                      <a:gd name="connsiteX0" fmla="*/ 0 w 819379"/>
                      <a:gd name="connsiteY0" fmla="*/ 190730 h 422374"/>
                      <a:gd name="connsiteX1" fmla="*/ 819150 w 819379"/>
                      <a:gd name="connsiteY1" fmla="*/ 0 h 422374"/>
                      <a:gd name="connsiteX2" fmla="*/ 819150 w 819379"/>
                      <a:gd name="connsiteY2" fmla="*/ 221823 h 422374"/>
                      <a:gd name="connsiteX3" fmla="*/ 2383 w 819379"/>
                      <a:gd name="connsiteY3" fmla="*/ 422374 h 422374"/>
                      <a:gd name="connsiteX4" fmla="*/ 0 w 819379"/>
                      <a:gd name="connsiteY4" fmla="*/ 190730 h 422374"/>
                      <a:gd name="connsiteX0" fmla="*/ 0 w 819379"/>
                      <a:gd name="connsiteY0" fmla="*/ 190730 h 553611"/>
                      <a:gd name="connsiteX1" fmla="*/ 819150 w 819379"/>
                      <a:gd name="connsiteY1" fmla="*/ 0 h 553611"/>
                      <a:gd name="connsiteX2" fmla="*/ 819150 w 819379"/>
                      <a:gd name="connsiteY2" fmla="*/ 221823 h 553611"/>
                      <a:gd name="connsiteX3" fmla="*/ 12080 w 819379"/>
                      <a:gd name="connsiteY3" fmla="*/ 553611 h 553611"/>
                      <a:gd name="connsiteX4" fmla="*/ 0 w 819379"/>
                      <a:gd name="connsiteY4" fmla="*/ 190730 h 553611"/>
                      <a:gd name="connsiteX0" fmla="*/ 59548 w 878927"/>
                      <a:gd name="connsiteY0" fmla="*/ 190730 h 553611"/>
                      <a:gd name="connsiteX1" fmla="*/ 878698 w 878927"/>
                      <a:gd name="connsiteY1" fmla="*/ 0 h 553611"/>
                      <a:gd name="connsiteX2" fmla="*/ 878698 w 878927"/>
                      <a:gd name="connsiteY2" fmla="*/ 221823 h 553611"/>
                      <a:gd name="connsiteX3" fmla="*/ 71628 w 878927"/>
                      <a:gd name="connsiteY3" fmla="*/ 553611 h 553611"/>
                      <a:gd name="connsiteX4" fmla="*/ 65718 w 878927"/>
                      <a:gd name="connsiteY4" fmla="*/ 346951 h 553611"/>
                      <a:gd name="connsiteX5" fmla="*/ 59548 w 878927"/>
                      <a:gd name="connsiteY5" fmla="*/ 190730 h 553611"/>
                      <a:gd name="connsiteX0" fmla="*/ 98717 w 911926"/>
                      <a:gd name="connsiteY0" fmla="*/ 346951 h 553611"/>
                      <a:gd name="connsiteX1" fmla="*/ 911697 w 911926"/>
                      <a:gd name="connsiteY1" fmla="*/ 0 h 553611"/>
                      <a:gd name="connsiteX2" fmla="*/ 911697 w 911926"/>
                      <a:gd name="connsiteY2" fmla="*/ 221823 h 553611"/>
                      <a:gd name="connsiteX3" fmla="*/ 104627 w 911926"/>
                      <a:gd name="connsiteY3" fmla="*/ 553611 h 553611"/>
                      <a:gd name="connsiteX4" fmla="*/ 98717 w 911926"/>
                      <a:gd name="connsiteY4" fmla="*/ 346951 h 553611"/>
                      <a:gd name="connsiteX0" fmla="*/ 0 w 813209"/>
                      <a:gd name="connsiteY0" fmla="*/ 346951 h 553611"/>
                      <a:gd name="connsiteX1" fmla="*/ 812980 w 813209"/>
                      <a:gd name="connsiteY1" fmla="*/ 0 h 553611"/>
                      <a:gd name="connsiteX2" fmla="*/ 812980 w 813209"/>
                      <a:gd name="connsiteY2" fmla="*/ 221823 h 553611"/>
                      <a:gd name="connsiteX3" fmla="*/ 5910 w 813209"/>
                      <a:gd name="connsiteY3" fmla="*/ 553611 h 553611"/>
                      <a:gd name="connsiteX4" fmla="*/ 0 w 813209"/>
                      <a:gd name="connsiteY4" fmla="*/ 346951 h 553611"/>
                      <a:gd name="connsiteX0" fmla="*/ 0 w 822717"/>
                      <a:gd name="connsiteY0" fmla="*/ 473663 h 680323"/>
                      <a:gd name="connsiteX1" fmla="*/ 822677 w 822717"/>
                      <a:gd name="connsiteY1" fmla="*/ 0 h 680323"/>
                      <a:gd name="connsiteX2" fmla="*/ 812980 w 822717"/>
                      <a:gd name="connsiteY2" fmla="*/ 348535 h 680323"/>
                      <a:gd name="connsiteX3" fmla="*/ 5910 w 822717"/>
                      <a:gd name="connsiteY3" fmla="*/ 680323 h 680323"/>
                      <a:gd name="connsiteX4" fmla="*/ 0 w 822717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87239 h 693899"/>
                      <a:gd name="connsiteX1" fmla="*/ 822677 w 827966"/>
                      <a:gd name="connsiteY1" fmla="*/ 0 h 693899"/>
                      <a:gd name="connsiteX2" fmla="*/ 827966 w 827966"/>
                      <a:gd name="connsiteY2" fmla="*/ 126788 h 693899"/>
                      <a:gd name="connsiteX3" fmla="*/ 5910 w 827966"/>
                      <a:gd name="connsiteY3" fmla="*/ 693899 h 693899"/>
                      <a:gd name="connsiteX4" fmla="*/ 0 w 827966"/>
                      <a:gd name="connsiteY4" fmla="*/ 487239 h 693899"/>
                      <a:gd name="connsiteX0" fmla="*/ 0 w 827085"/>
                      <a:gd name="connsiteY0" fmla="*/ 487239 h 693899"/>
                      <a:gd name="connsiteX1" fmla="*/ 822677 w 827085"/>
                      <a:gd name="connsiteY1" fmla="*/ 0 h 693899"/>
                      <a:gd name="connsiteX2" fmla="*/ 827085 w 827085"/>
                      <a:gd name="connsiteY2" fmla="*/ 140364 h 693899"/>
                      <a:gd name="connsiteX3" fmla="*/ 5910 w 827085"/>
                      <a:gd name="connsiteY3" fmla="*/ 693899 h 693899"/>
                      <a:gd name="connsiteX4" fmla="*/ 0 w 827085"/>
                      <a:gd name="connsiteY4" fmla="*/ 487239 h 693899"/>
                      <a:gd name="connsiteX0" fmla="*/ 0 w 827085"/>
                      <a:gd name="connsiteY0" fmla="*/ 487239 h 707476"/>
                      <a:gd name="connsiteX1" fmla="*/ 822677 w 827085"/>
                      <a:gd name="connsiteY1" fmla="*/ 0 h 707476"/>
                      <a:gd name="connsiteX2" fmla="*/ 827085 w 827085"/>
                      <a:gd name="connsiteY2" fmla="*/ 140364 h 707476"/>
                      <a:gd name="connsiteX3" fmla="*/ 4147 w 827085"/>
                      <a:gd name="connsiteY3" fmla="*/ 707476 h 707476"/>
                      <a:gd name="connsiteX4" fmla="*/ 0 w 827085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69779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78830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78188 h 698425"/>
                      <a:gd name="connsiteX1" fmla="*/ 822677 w 826644"/>
                      <a:gd name="connsiteY1" fmla="*/ 0 h 698425"/>
                      <a:gd name="connsiteX2" fmla="*/ 826644 w 826644"/>
                      <a:gd name="connsiteY2" fmla="*/ 169779 h 698425"/>
                      <a:gd name="connsiteX3" fmla="*/ 4147 w 826644"/>
                      <a:gd name="connsiteY3" fmla="*/ 698425 h 698425"/>
                      <a:gd name="connsiteX4" fmla="*/ 0 w 826644"/>
                      <a:gd name="connsiteY4" fmla="*/ 478188 h 698425"/>
                      <a:gd name="connsiteX0" fmla="*/ 0 w 826644"/>
                      <a:gd name="connsiteY0" fmla="*/ 482714 h 702951"/>
                      <a:gd name="connsiteX1" fmla="*/ 824440 w 826644"/>
                      <a:gd name="connsiteY1" fmla="*/ 0 h 702951"/>
                      <a:gd name="connsiteX2" fmla="*/ 826644 w 826644"/>
                      <a:gd name="connsiteY2" fmla="*/ 174305 h 702951"/>
                      <a:gd name="connsiteX3" fmla="*/ 4147 w 826644"/>
                      <a:gd name="connsiteY3" fmla="*/ 702951 h 702951"/>
                      <a:gd name="connsiteX4" fmla="*/ 0 w 826644"/>
                      <a:gd name="connsiteY4" fmla="*/ 482714 h 702951"/>
                      <a:gd name="connsiteX0" fmla="*/ 0 w 835459"/>
                      <a:gd name="connsiteY0" fmla="*/ 482714 h 702951"/>
                      <a:gd name="connsiteX1" fmla="*/ 824440 w 835459"/>
                      <a:gd name="connsiteY1" fmla="*/ 0 h 702951"/>
                      <a:gd name="connsiteX2" fmla="*/ 835459 w 835459"/>
                      <a:gd name="connsiteY2" fmla="*/ 251237 h 702951"/>
                      <a:gd name="connsiteX3" fmla="*/ 4147 w 835459"/>
                      <a:gd name="connsiteY3" fmla="*/ 702951 h 702951"/>
                      <a:gd name="connsiteX4" fmla="*/ 0 w 835459"/>
                      <a:gd name="connsiteY4" fmla="*/ 482714 h 702951"/>
                      <a:gd name="connsiteX0" fmla="*/ 0 w 835459"/>
                      <a:gd name="connsiteY0" fmla="*/ 337900 h 558137"/>
                      <a:gd name="connsiteX1" fmla="*/ 831492 w 835459"/>
                      <a:gd name="connsiteY1" fmla="*/ 0 h 558137"/>
                      <a:gd name="connsiteX2" fmla="*/ 835459 w 835459"/>
                      <a:gd name="connsiteY2" fmla="*/ 106423 h 558137"/>
                      <a:gd name="connsiteX3" fmla="*/ 4147 w 835459"/>
                      <a:gd name="connsiteY3" fmla="*/ 558137 h 558137"/>
                      <a:gd name="connsiteX4" fmla="*/ 0 w 835459"/>
                      <a:gd name="connsiteY4" fmla="*/ 337900 h 558137"/>
                      <a:gd name="connsiteX0" fmla="*/ 0 w 835459"/>
                      <a:gd name="connsiteY0" fmla="*/ 337900 h 494781"/>
                      <a:gd name="connsiteX1" fmla="*/ 831492 w 835459"/>
                      <a:gd name="connsiteY1" fmla="*/ 0 h 494781"/>
                      <a:gd name="connsiteX2" fmla="*/ 835459 w 835459"/>
                      <a:gd name="connsiteY2" fmla="*/ 106423 h 494781"/>
                      <a:gd name="connsiteX3" fmla="*/ 5910 w 835459"/>
                      <a:gd name="connsiteY3" fmla="*/ 494781 h 494781"/>
                      <a:gd name="connsiteX4" fmla="*/ 0 w 835459"/>
                      <a:gd name="connsiteY4" fmla="*/ 337900 h 494781"/>
                      <a:gd name="connsiteX0" fmla="*/ 7444 w 829680"/>
                      <a:gd name="connsiteY0" fmla="*/ 346951 h 494781"/>
                      <a:gd name="connsiteX1" fmla="*/ 825713 w 829680"/>
                      <a:gd name="connsiteY1" fmla="*/ 0 h 494781"/>
                      <a:gd name="connsiteX2" fmla="*/ 829680 w 829680"/>
                      <a:gd name="connsiteY2" fmla="*/ 106423 h 494781"/>
                      <a:gd name="connsiteX3" fmla="*/ 131 w 829680"/>
                      <a:gd name="connsiteY3" fmla="*/ 494781 h 494781"/>
                      <a:gd name="connsiteX4" fmla="*/ 7444 w 829680"/>
                      <a:gd name="connsiteY4" fmla="*/ 346951 h 494781"/>
                      <a:gd name="connsiteX0" fmla="*/ 1859 w 824095"/>
                      <a:gd name="connsiteY0" fmla="*/ 346951 h 487993"/>
                      <a:gd name="connsiteX1" fmla="*/ 820128 w 824095"/>
                      <a:gd name="connsiteY1" fmla="*/ 0 h 487993"/>
                      <a:gd name="connsiteX2" fmla="*/ 824095 w 824095"/>
                      <a:gd name="connsiteY2" fmla="*/ 106423 h 487993"/>
                      <a:gd name="connsiteX3" fmla="*/ 276 w 824095"/>
                      <a:gd name="connsiteY3" fmla="*/ 487993 h 487993"/>
                      <a:gd name="connsiteX4" fmla="*/ 1859 w 824095"/>
                      <a:gd name="connsiteY4" fmla="*/ 346951 h 487993"/>
                      <a:gd name="connsiteX0" fmla="*/ 1442 w 824119"/>
                      <a:gd name="connsiteY0" fmla="*/ 367316 h 487993"/>
                      <a:gd name="connsiteX1" fmla="*/ 820152 w 824119"/>
                      <a:gd name="connsiteY1" fmla="*/ 0 h 487993"/>
                      <a:gd name="connsiteX2" fmla="*/ 824119 w 824119"/>
                      <a:gd name="connsiteY2" fmla="*/ 106423 h 487993"/>
                      <a:gd name="connsiteX3" fmla="*/ 300 w 824119"/>
                      <a:gd name="connsiteY3" fmla="*/ 487993 h 487993"/>
                      <a:gd name="connsiteX4" fmla="*/ 1442 w 824119"/>
                      <a:gd name="connsiteY4" fmla="*/ 367316 h 487993"/>
                      <a:gd name="connsiteX0" fmla="*/ 240 w 824239"/>
                      <a:gd name="connsiteY0" fmla="*/ 362791 h 487993"/>
                      <a:gd name="connsiteX1" fmla="*/ 820272 w 824239"/>
                      <a:gd name="connsiteY1" fmla="*/ 0 h 487993"/>
                      <a:gd name="connsiteX2" fmla="*/ 824239 w 824239"/>
                      <a:gd name="connsiteY2" fmla="*/ 106423 h 487993"/>
                      <a:gd name="connsiteX3" fmla="*/ 420 w 824239"/>
                      <a:gd name="connsiteY3" fmla="*/ 487993 h 487993"/>
                      <a:gd name="connsiteX4" fmla="*/ 240 w 824239"/>
                      <a:gd name="connsiteY4" fmla="*/ 362791 h 487993"/>
                      <a:gd name="connsiteX0" fmla="*/ 0 w 823999"/>
                      <a:gd name="connsiteY0" fmla="*/ 362791 h 487993"/>
                      <a:gd name="connsiteX1" fmla="*/ 820032 w 823999"/>
                      <a:gd name="connsiteY1" fmla="*/ 0 h 487993"/>
                      <a:gd name="connsiteX2" fmla="*/ 823999 w 823999"/>
                      <a:gd name="connsiteY2" fmla="*/ 106423 h 487993"/>
                      <a:gd name="connsiteX3" fmla="*/ 180 w 823999"/>
                      <a:gd name="connsiteY3" fmla="*/ 487993 h 487993"/>
                      <a:gd name="connsiteX4" fmla="*/ 0 w 823999"/>
                      <a:gd name="connsiteY4" fmla="*/ 362791 h 487993"/>
                      <a:gd name="connsiteX0" fmla="*/ 0 w 823999"/>
                      <a:gd name="connsiteY0" fmla="*/ 362791 h 487993"/>
                      <a:gd name="connsiteX1" fmla="*/ 820032 w 823999"/>
                      <a:gd name="connsiteY1" fmla="*/ 0 h 487993"/>
                      <a:gd name="connsiteX2" fmla="*/ 823999 w 823999"/>
                      <a:gd name="connsiteY2" fmla="*/ 126788 h 487993"/>
                      <a:gd name="connsiteX3" fmla="*/ 180 w 823999"/>
                      <a:gd name="connsiteY3" fmla="*/ 487993 h 487993"/>
                      <a:gd name="connsiteX4" fmla="*/ 0 w 823999"/>
                      <a:gd name="connsiteY4" fmla="*/ 362791 h 487993"/>
                      <a:gd name="connsiteX0" fmla="*/ 0 w 823999"/>
                      <a:gd name="connsiteY0" fmla="*/ 333376 h 458578"/>
                      <a:gd name="connsiteX1" fmla="*/ 821354 w 823999"/>
                      <a:gd name="connsiteY1" fmla="*/ 0 h 458578"/>
                      <a:gd name="connsiteX2" fmla="*/ 823999 w 823999"/>
                      <a:gd name="connsiteY2" fmla="*/ 97373 h 458578"/>
                      <a:gd name="connsiteX3" fmla="*/ 180 w 823999"/>
                      <a:gd name="connsiteY3" fmla="*/ 458578 h 458578"/>
                      <a:gd name="connsiteX4" fmla="*/ 0 w 823999"/>
                      <a:gd name="connsiteY4" fmla="*/ 333376 h 458578"/>
                      <a:gd name="connsiteX0" fmla="*/ 0 w 823999"/>
                      <a:gd name="connsiteY0" fmla="*/ 340164 h 465366"/>
                      <a:gd name="connsiteX1" fmla="*/ 821795 w 823999"/>
                      <a:gd name="connsiteY1" fmla="*/ 0 h 465366"/>
                      <a:gd name="connsiteX2" fmla="*/ 823999 w 823999"/>
                      <a:gd name="connsiteY2" fmla="*/ 104161 h 465366"/>
                      <a:gd name="connsiteX3" fmla="*/ 180 w 823999"/>
                      <a:gd name="connsiteY3" fmla="*/ 465366 h 465366"/>
                      <a:gd name="connsiteX4" fmla="*/ 0 w 823999"/>
                      <a:gd name="connsiteY4" fmla="*/ 340164 h 465366"/>
                      <a:gd name="connsiteX0" fmla="*/ 0 w 823558"/>
                      <a:gd name="connsiteY0" fmla="*/ 340164 h 465366"/>
                      <a:gd name="connsiteX1" fmla="*/ 821795 w 823558"/>
                      <a:gd name="connsiteY1" fmla="*/ 0 h 465366"/>
                      <a:gd name="connsiteX2" fmla="*/ 823558 w 823558"/>
                      <a:gd name="connsiteY2" fmla="*/ 77008 h 465366"/>
                      <a:gd name="connsiteX3" fmla="*/ 180 w 823558"/>
                      <a:gd name="connsiteY3" fmla="*/ 465366 h 465366"/>
                      <a:gd name="connsiteX4" fmla="*/ 0 w 823558"/>
                      <a:gd name="connsiteY4" fmla="*/ 340164 h 465366"/>
                      <a:gd name="connsiteX0" fmla="*/ 0 w 823999"/>
                      <a:gd name="connsiteY0" fmla="*/ 340164 h 465366"/>
                      <a:gd name="connsiteX1" fmla="*/ 821795 w 823999"/>
                      <a:gd name="connsiteY1" fmla="*/ 0 h 465366"/>
                      <a:gd name="connsiteX2" fmla="*/ 823999 w 823999"/>
                      <a:gd name="connsiteY2" fmla="*/ 63431 h 465366"/>
                      <a:gd name="connsiteX3" fmla="*/ 180 w 823999"/>
                      <a:gd name="connsiteY3" fmla="*/ 465366 h 465366"/>
                      <a:gd name="connsiteX4" fmla="*/ 0 w 823999"/>
                      <a:gd name="connsiteY4" fmla="*/ 340164 h 465366"/>
                      <a:gd name="connsiteX0" fmla="*/ 0 w 824440"/>
                      <a:gd name="connsiteY0" fmla="*/ 340164 h 465366"/>
                      <a:gd name="connsiteX1" fmla="*/ 821795 w 824440"/>
                      <a:gd name="connsiteY1" fmla="*/ 0 h 465366"/>
                      <a:gd name="connsiteX2" fmla="*/ 824440 w 824440"/>
                      <a:gd name="connsiteY2" fmla="*/ 99635 h 465366"/>
                      <a:gd name="connsiteX3" fmla="*/ 180 w 824440"/>
                      <a:gd name="connsiteY3" fmla="*/ 465366 h 465366"/>
                      <a:gd name="connsiteX4" fmla="*/ 0 w 824440"/>
                      <a:gd name="connsiteY4" fmla="*/ 340164 h 465366"/>
                      <a:gd name="connsiteX0" fmla="*/ 0 w 824440"/>
                      <a:gd name="connsiteY0" fmla="*/ 342427 h 467629"/>
                      <a:gd name="connsiteX1" fmla="*/ 823117 w 824440"/>
                      <a:gd name="connsiteY1" fmla="*/ 0 h 467629"/>
                      <a:gd name="connsiteX2" fmla="*/ 824440 w 824440"/>
                      <a:gd name="connsiteY2" fmla="*/ 101898 h 467629"/>
                      <a:gd name="connsiteX3" fmla="*/ 180 w 824440"/>
                      <a:gd name="connsiteY3" fmla="*/ 467629 h 467629"/>
                      <a:gd name="connsiteX4" fmla="*/ 0 w 824440"/>
                      <a:gd name="connsiteY4" fmla="*/ 342427 h 467629"/>
                      <a:gd name="connsiteX0" fmla="*/ 0 w 824440"/>
                      <a:gd name="connsiteY0" fmla="*/ 342427 h 422375"/>
                      <a:gd name="connsiteX1" fmla="*/ 823117 w 824440"/>
                      <a:gd name="connsiteY1" fmla="*/ 0 h 422375"/>
                      <a:gd name="connsiteX2" fmla="*/ 824440 w 824440"/>
                      <a:gd name="connsiteY2" fmla="*/ 101898 h 422375"/>
                      <a:gd name="connsiteX3" fmla="*/ 1943 w 824440"/>
                      <a:gd name="connsiteY3" fmla="*/ 422375 h 422375"/>
                      <a:gd name="connsiteX4" fmla="*/ 0 w 824440"/>
                      <a:gd name="connsiteY4" fmla="*/ 342427 h 422375"/>
                      <a:gd name="connsiteX0" fmla="*/ 833 w 822629"/>
                      <a:gd name="connsiteY0" fmla="*/ 358265 h 422375"/>
                      <a:gd name="connsiteX1" fmla="*/ 821306 w 822629"/>
                      <a:gd name="connsiteY1" fmla="*/ 0 h 422375"/>
                      <a:gd name="connsiteX2" fmla="*/ 822629 w 822629"/>
                      <a:gd name="connsiteY2" fmla="*/ 101898 h 422375"/>
                      <a:gd name="connsiteX3" fmla="*/ 132 w 822629"/>
                      <a:gd name="connsiteY3" fmla="*/ 422375 h 422375"/>
                      <a:gd name="connsiteX4" fmla="*/ 833 w 822629"/>
                      <a:gd name="connsiteY4" fmla="*/ 358265 h 422375"/>
                      <a:gd name="connsiteX0" fmla="*/ 0 w 821796"/>
                      <a:gd name="connsiteY0" fmla="*/ 358265 h 411062"/>
                      <a:gd name="connsiteX1" fmla="*/ 820473 w 821796"/>
                      <a:gd name="connsiteY1" fmla="*/ 0 h 411062"/>
                      <a:gd name="connsiteX2" fmla="*/ 821796 w 821796"/>
                      <a:gd name="connsiteY2" fmla="*/ 101898 h 411062"/>
                      <a:gd name="connsiteX3" fmla="*/ 621 w 821796"/>
                      <a:gd name="connsiteY3" fmla="*/ 411062 h 411062"/>
                      <a:gd name="connsiteX4" fmla="*/ 0 w 821796"/>
                      <a:gd name="connsiteY4" fmla="*/ 358265 h 411062"/>
                      <a:gd name="connsiteX0" fmla="*/ 31 w 821386"/>
                      <a:gd name="connsiteY0" fmla="*/ 369578 h 411062"/>
                      <a:gd name="connsiteX1" fmla="*/ 820063 w 821386"/>
                      <a:gd name="connsiteY1" fmla="*/ 0 h 411062"/>
                      <a:gd name="connsiteX2" fmla="*/ 821386 w 821386"/>
                      <a:gd name="connsiteY2" fmla="*/ 101898 h 411062"/>
                      <a:gd name="connsiteX3" fmla="*/ 211 w 821386"/>
                      <a:gd name="connsiteY3" fmla="*/ 411062 h 411062"/>
                      <a:gd name="connsiteX4" fmla="*/ 31 w 821386"/>
                      <a:gd name="connsiteY4" fmla="*/ 369578 h 411062"/>
                      <a:gd name="connsiteX0" fmla="*/ 31 w 825794"/>
                      <a:gd name="connsiteY0" fmla="*/ 369578 h 411062"/>
                      <a:gd name="connsiteX1" fmla="*/ 820063 w 825794"/>
                      <a:gd name="connsiteY1" fmla="*/ 0 h 411062"/>
                      <a:gd name="connsiteX2" fmla="*/ 825794 w 825794"/>
                      <a:gd name="connsiteY2" fmla="*/ 185620 h 411062"/>
                      <a:gd name="connsiteX3" fmla="*/ 211 w 825794"/>
                      <a:gd name="connsiteY3" fmla="*/ 411062 h 411062"/>
                      <a:gd name="connsiteX4" fmla="*/ 31 w 825794"/>
                      <a:gd name="connsiteY4" fmla="*/ 369578 h 411062"/>
                      <a:gd name="connsiteX0" fmla="*/ 31 w 825794"/>
                      <a:gd name="connsiteY0" fmla="*/ 240603 h 282087"/>
                      <a:gd name="connsiteX1" fmla="*/ 825352 w 825794"/>
                      <a:gd name="connsiteY1" fmla="*/ 0 h 282087"/>
                      <a:gd name="connsiteX2" fmla="*/ 825794 w 825794"/>
                      <a:gd name="connsiteY2" fmla="*/ 56645 h 282087"/>
                      <a:gd name="connsiteX3" fmla="*/ 211 w 825794"/>
                      <a:gd name="connsiteY3" fmla="*/ 282087 h 282087"/>
                      <a:gd name="connsiteX4" fmla="*/ 31 w 825794"/>
                      <a:gd name="connsiteY4" fmla="*/ 240603 h 282087"/>
                      <a:gd name="connsiteX0" fmla="*/ 31 w 825794"/>
                      <a:gd name="connsiteY0" fmla="*/ 236078 h 277562"/>
                      <a:gd name="connsiteX1" fmla="*/ 825352 w 825794"/>
                      <a:gd name="connsiteY1" fmla="*/ 0 h 277562"/>
                      <a:gd name="connsiteX2" fmla="*/ 825794 w 825794"/>
                      <a:gd name="connsiteY2" fmla="*/ 52120 h 277562"/>
                      <a:gd name="connsiteX3" fmla="*/ 211 w 825794"/>
                      <a:gd name="connsiteY3" fmla="*/ 277562 h 277562"/>
                      <a:gd name="connsiteX4" fmla="*/ 31 w 825794"/>
                      <a:gd name="connsiteY4" fmla="*/ 236078 h 277562"/>
                      <a:gd name="connsiteX0" fmla="*/ 31 w 827998"/>
                      <a:gd name="connsiteY0" fmla="*/ 236078 h 277562"/>
                      <a:gd name="connsiteX1" fmla="*/ 825352 w 827998"/>
                      <a:gd name="connsiteY1" fmla="*/ 0 h 277562"/>
                      <a:gd name="connsiteX2" fmla="*/ 827998 w 827998"/>
                      <a:gd name="connsiteY2" fmla="*/ 52120 h 277562"/>
                      <a:gd name="connsiteX3" fmla="*/ 211 w 827998"/>
                      <a:gd name="connsiteY3" fmla="*/ 277562 h 277562"/>
                      <a:gd name="connsiteX4" fmla="*/ 31 w 827998"/>
                      <a:gd name="connsiteY4" fmla="*/ 236078 h 277562"/>
                      <a:gd name="connsiteX0" fmla="*/ 31 w 827998"/>
                      <a:gd name="connsiteY0" fmla="*/ 224764 h 277562"/>
                      <a:gd name="connsiteX1" fmla="*/ 825352 w 827998"/>
                      <a:gd name="connsiteY1" fmla="*/ 0 h 277562"/>
                      <a:gd name="connsiteX2" fmla="*/ 827998 w 827998"/>
                      <a:gd name="connsiteY2" fmla="*/ 52120 h 277562"/>
                      <a:gd name="connsiteX3" fmla="*/ 211 w 827998"/>
                      <a:gd name="connsiteY3" fmla="*/ 277562 h 277562"/>
                      <a:gd name="connsiteX4" fmla="*/ 31 w 827998"/>
                      <a:gd name="connsiteY4" fmla="*/ 224764 h 277562"/>
                      <a:gd name="connsiteX0" fmla="*/ 0 w 827967"/>
                      <a:gd name="connsiteY0" fmla="*/ 224764 h 286613"/>
                      <a:gd name="connsiteX1" fmla="*/ 825321 w 827967"/>
                      <a:gd name="connsiteY1" fmla="*/ 0 h 286613"/>
                      <a:gd name="connsiteX2" fmla="*/ 827967 w 827967"/>
                      <a:gd name="connsiteY2" fmla="*/ 52120 h 286613"/>
                      <a:gd name="connsiteX3" fmla="*/ 1062 w 827967"/>
                      <a:gd name="connsiteY3" fmla="*/ 286613 h 286613"/>
                      <a:gd name="connsiteX4" fmla="*/ 0 w 827967"/>
                      <a:gd name="connsiteY4" fmla="*/ 224764 h 286613"/>
                      <a:gd name="connsiteX0" fmla="*/ 30 w 827116"/>
                      <a:gd name="connsiteY0" fmla="*/ 222501 h 286613"/>
                      <a:gd name="connsiteX1" fmla="*/ 824470 w 827116"/>
                      <a:gd name="connsiteY1" fmla="*/ 0 h 286613"/>
                      <a:gd name="connsiteX2" fmla="*/ 827116 w 827116"/>
                      <a:gd name="connsiteY2" fmla="*/ 52120 h 286613"/>
                      <a:gd name="connsiteX3" fmla="*/ 211 w 827116"/>
                      <a:gd name="connsiteY3" fmla="*/ 286613 h 286613"/>
                      <a:gd name="connsiteX4" fmla="*/ 30 w 827116"/>
                      <a:gd name="connsiteY4" fmla="*/ 222501 h 286613"/>
                      <a:gd name="connsiteX0" fmla="*/ 30 w 827116"/>
                      <a:gd name="connsiteY0" fmla="*/ 222501 h 286613"/>
                      <a:gd name="connsiteX1" fmla="*/ 824470 w 827116"/>
                      <a:gd name="connsiteY1" fmla="*/ 0 h 286613"/>
                      <a:gd name="connsiteX2" fmla="*/ 827116 w 827116"/>
                      <a:gd name="connsiteY2" fmla="*/ 52120 h 286613"/>
                      <a:gd name="connsiteX3" fmla="*/ 211 w 827116"/>
                      <a:gd name="connsiteY3" fmla="*/ 286613 h 286613"/>
                      <a:gd name="connsiteX4" fmla="*/ 30 w 827116"/>
                      <a:gd name="connsiteY4" fmla="*/ 222501 h 28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7116" h="286613">
                        <a:moveTo>
                          <a:pt x="30" y="222501"/>
                        </a:moveTo>
                        <a:lnTo>
                          <a:pt x="824470" y="0"/>
                        </a:lnTo>
                        <a:lnTo>
                          <a:pt x="827116" y="52120"/>
                        </a:lnTo>
                        <a:lnTo>
                          <a:pt x="211" y="286613"/>
                        </a:lnTo>
                        <a:cubicBezTo>
                          <a:pt x="-437" y="259964"/>
                          <a:pt x="678" y="249150"/>
                          <a:pt x="30" y="222501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" name="Freihandform 521">
                    <a:extLst>
                      <a:ext uri="{FF2B5EF4-FFF2-40B4-BE49-F238E27FC236}">
                        <a16:creationId xmlns:a16="http://schemas.microsoft.com/office/drawing/2014/main" id="{99DB572A-56AB-43C5-A24D-6B565C9EC4DA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5983608" y="2531998"/>
                    <a:ext cx="2536768" cy="24446"/>
                  </a:xfrm>
                  <a:custGeom>
                    <a:avLst/>
                    <a:gdLst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0 w 809625"/>
                      <a:gd name="connsiteY3" fmla="*/ 195263 h 195263"/>
                      <a:gd name="connsiteX0" fmla="*/ 0 w 809625"/>
                      <a:gd name="connsiteY0" fmla="*/ 195263 h 195263"/>
                      <a:gd name="connsiteX1" fmla="*/ 809625 w 809625"/>
                      <a:gd name="connsiteY1" fmla="*/ 0 h 195263"/>
                      <a:gd name="connsiteX2" fmla="*/ 809625 w 809625"/>
                      <a:gd name="connsiteY2" fmla="*/ 40482 h 195263"/>
                      <a:gd name="connsiteX3" fmla="*/ 250032 w 809625"/>
                      <a:gd name="connsiteY3" fmla="*/ 147638 h 195263"/>
                      <a:gd name="connsiteX4" fmla="*/ 0 w 809625"/>
                      <a:gd name="connsiteY4" fmla="*/ 195263 h 195263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0482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35744"/>
                      <a:gd name="connsiteX1" fmla="*/ 819149 w 819149"/>
                      <a:gd name="connsiteY1" fmla="*/ 0 h 235744"/>
                      <a:gd name="connsiteX2" fmla="*/ 819149 w 819149"/>
                      <a:gd name="connsiteY2" fmla="*/ 49550 h 235744"/>
                      <a:gd name="connsiteX3" fmla="*/ 0 w 819149"/>
                      <a:gd name="connsiteY3" fmla="*/ 235744 h 235744"/>
                      <a:gd name="connsiteX4" fmla="*/ 9524 w 819149"/>
                      <a:gd name="connsiteY4" fmla="*/ 195263 h 235744"/>
                      <a:gd name="connsiteX0" fmla="*/ 9524 w 819149"/>
                      <a:gd name="connsiteY0" fmla="*/ 195263 h 247833"/>
                      <a:gd name="connsiteX1" fmla="*/ 819149 w 819149"/>
                      <a:gd name="connsiteY1" fmla="*/ 0 h 247833"/>
                      <a:gd name="connsiteX2" fmla="*/ 819149 w 819149"/>
                      <a:gd name="connsiteY2" fmla="*/ 49550 h 247833"/>
                      <a:gd name="connsiteX3" fmla="*/ 0 w 819149"/>
                      <a:gd name="connsiteY3" fmla="*/ 247833 h 247833"/>
                      <a:gd name="connsiteX4" fmla="*/ 9524 w 819149"/>
                      <a:gd name="connsiteY4" fmla="*/ 195263 h 247833"/>
                      <a:gd name="connsiteX0" fmla="*/ 9524 w 819149"/>
                      <a:gd name="connsiteY0" fmla="*/ 208863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9524 w 819149"/>
                      <a:gd name="connsiteY4" fmla="*/ 208863 h 261433"/>
                      <a:gd name="connsiteX0" fmla="*/ 4762 w 819149"/>
                      <a:gd name="connsiteY0" fmla="*/ 192996 h 261433"/>
                      <a:gd name="connsiteX1" fmla="*/ 819149 w 819149"/>
                      <a:gd name="connsiteY1" fmla="*/ 0 h 261433"/>
                      <a:gd name="connsiteX2" fmla="*/ 819149 w 819149"/>
                      <a:gd name="connsiteY2" fmla="*/ 63150 h 261433"/>
                      <a:gd name="connsiteX3" fmla="*/ 0 w 819149"/>
                      <a:gd name="connsiteY3" fmla="*/ 261433 h 261433"/>
                      <a:gd name="connsiteX4" fmla="*/ 4762 w 819149"/>
                      <a:gd name="connsiteY4" fmla="*/ 192996 h 261433"/>
                      <a:gd name="connsiteX0" fmla="*/ 0 w 819150"/>
                      <a:gd name="connsiteY0" fmla="*/ 190730 h 261433"/>
                      <a:gd name="connsiteX1" fmla="*/ 819150 w 819150"/>
                      <a:gd name="connsiteY1" fmla="*/ 0 h 261433"/>
                      <a:gd name="connsiteX2" fmla="*/ 819150 w 819150"/>
                      <a:gd name="connsiteY2" fmla="*/ 63150 h 261433"/>
                      <a:gd name="connsiteX3" fmla="*/ 1 w 819150"/>
                      <a:gd name="connsiteY3" fmla="*/ 261433 h 261433"/>
                      <a:gd name="connsiteX4" fmla="*/ 0 w 819150"/>
                      <a:gd name="connsiteY4" fmla="*/ 190730 h 261433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63150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336237"/>
                      <a:gd name="connsiteX1" fmla="*/ 819150 w 819150"/>
                      <a:gd name="connsiteY1" fmla="*/ 0 h 336237"/>
                      <a:gd name="connsiteX2" fmla="*/ 819150 w 819150"/>
                      <a:gd name="connsiteY2" fmla="*/ 115285 h 336237"/>
                      <a:gd name="connsiteX3" fmla="*/ 1 w 819150"/>
                      <a:gd name="connsiteY3" fmla="*/ 336237 h 336237"/>
                      <a:gd name="connsiteX4" fmla="*/ 0 w 819150"/>
                      <a:gd name="connsiteY4" fmla="*/ 190730 h 336237"/>
                      <a:gd name="connsiteX0" fmla="*/ 0 w 819150"/>
                      <a:gd name="connsiteY0" fmla="*/ 190730 h 422374"/>
                      <a:gd name="connsiteX1" fmla="*/ 819150 w 819150"/>
                      <a:gd name="connsiteY1" fmla="*/ 0 h 422374"/>
                      <a:gd name="connsiteX2" fmla="*/ 819150 w 819150"/>
                      <a:gd name="connsiteY2" fmla="*/ 115285 h 422374"/>
                      <a:gd name="connsiteX3" fmla="*/ 2383 w 819150"/>
                      <a:gd name="connsiteY3" fmla="*/ 422374 h 422374"/>
                      <a:gd name="connsiteX4" fmla="*/ 0 w 819150"/>
                      <a:gd name="connsiteY4" fmla="*/ 190730 h 422374"/>
                      <a:gd name="connsiteX0" fmla="*/ 0 w 821531"/>
                      <a:gd name="connsiteY0" fmla="*/ 190730 h 422374"/>
                      <a:gd name="connsiteX1" fmla="*/ 819150 w 821531"/>
                      <a:gd name="connsiteY1" fmla="*/ 0 h 422374"/>
                      <a:gd name="connsiteX2" fmla="*/ 821531 w 821531"/>
                      <a:gd name="connsiteY2" fmla="*/ 221823 h 422374"/>
                      <a:gd name="connsiteX3" fmla="*/ 2383 w 821531"/>
                      <a:gd name="connsiteY3" fmla="*/ 422374 h 422374"/>
                      <a:gd name="connsiteX4" fmla="*/ 0 w 821531"/>
                      <a:gd name="connsiteY4" fmla="*/ 190730 h 422374"/>
                      <a:gd name="connsiteX0" fmla="*/ 0 w 819255"/>
                      <a:gd name="connsiteY0" fmla="*/ 190730 h 422374"/>
                      <a:gd name="connsiteX1" fmla="*/ 819150 w 819255"/>
                      <a:gd name="connsiteY1" fmla="*/ 0 h 422374"/>
                      <a:gd name="connsiteX2" fmla="*/ 816769 w 819255"/>
                      <a:gd name="connsiteY2" fmla="*/ 221823 h 422374"/>
                      <a:gd name="connsiteX3" fmla="*/ 2383 w 819255"/>
                      <a:gd name="connsiteY3" fmla="*/ 422374 h 422374"/>
                      <a:gd name="connsiteX4" fmla="*/ 0 w 819255"/>
                      <a:gd name="connsiteY4" fmla="*/ 190730 h 422374"/>
                      <a:gd name="connsiteX0" fmla="*/ 0 w 819379"/>
                      <a:gd name="connsiteY0" fmla="*/ 190730 h 422374"/>
                      <a:gd name="connsiteX1" fmla="*/ 819150 w 819379"/>
                      <a:gd name="connsiteY1" fmla="*/ 0 h 422374"/>
                      <a:gd name="connsiteX2" fmla="*/ 819150 w 819379"/>
                      <a:gd name="connsiteY2" fmla="*/ 221823 h 422374"/>
                      <a:gd name="connsiteX3" fmla="*/ 2383 w 819379"/>
                      <a:gd name="connsiteY3" fmla="*/ 422374 h 422374"/>
                      <a:gd name="connsiteX4" fmla="*/ 0 w 819379"/>
                      <a:gd name="connsiteY4" fmla="*/ 190730 h 422374"/>
                      <a:gd name="connsiteX0" fmla="*/ 0 w 819379"/>
                      <a:gd name="connsiteY0" fmla="*/ 190730 h 553611"/>
                      <a:gd name="connsiteX1" fmla="*/ 819150 w 819379"/>
                      <a:gd name="connsiteY1" fmla="*/ 0 h 553611"/>
                      <a:gd name="connsiteX2" fmla="*/ 819150 w 819379"/>
                      <a:gd name="connsiteY2" fmla="*/ 221823 h 553611"/>
                      <a:gd name="connsiteX3" fmla="*/ 12080 w 819379"/>
                      <a:gd name="connsiteY3" fmla="*/ 553611 h 553611"/>
                      <a:gd name="connsiteX4" fmla="*/ 0 w 819379"/>
                      <a:gd name="connsiteY4" fmla="*/ 190730 h 553611"/>
                      <a:gd name="connsiteX0" fmla="*/ 59548 w 878927"/>
                      <a:gd name="connsiteY0" fmla="*/ 190730 h 553611"/>
                      <a:gd name="connsiteX1" fmla="*/ 878698 w 878927"/>
                      <a:gd name="connsiteY1" fmla="*/ 0 h 553611"/>
                      <a:gd name="connsiteX2" fmla="*/ 878698 w 878927"/>
                      <a:gd name="connsiteY2" fmla="*/ 221823 h 553611"/>
                      <a:gd name="connsiteX3" fmla="*/ 71628 w 878927"/>
                      <a:gd name="connsiteY3" fmla="*/ 553611 h 553611"/>
                      <a:gd name="connsiteX4" fmla="*/ 65718 w 878927"/>
                      <a:gd name="connsiteY4" fmla="*/ 346951 h 553611"/>
                      <a:gd name="connsiteX5" fmla="*/ 59548 w 878927"/>
                      <a:gd name="connsiteY5" fmla="*/ 190730 h 553611"/>
                      <a:gd name="connsiteX0" fmla="*/ 98717 w 911926"/>
                      <a:gd name="connsiteY0" fmla="*/ 346951 h 553611"/>
                      <a:gd name="connsiteX1" fmla="*/ 911697 w 911926"/>
                      <a:gd name="connsiteY1" fmla="*/ 0 h 553611"/>
                      <a:gd name="connsiteX2" fmla="*/ 911697 w 911926"/>
                      <a:gd name="connsiteY2" fmla="*/ 221823 h 553611"/>
                      <a:gd name="connsiteX3" fmla="*/ 104627 w 911926"/>
                      <a:gd name="connsiteY3" fmla="*/ 553611 h 553611"/>
                      <a:gd name="connsiteX4" fmla="*/ 98717 w 911926"/>
                      <a:gd name="connsiteY4" fmla="*/ 346951 h 553611"/>
                      <a:gd name="connsiteX0" fmla="*/ 0 w 813209"/>
                      <a:gd name="connsiteY0" fmla="*/ 346951 h 553611"/>
                      <a:gd name="connsiteX1" fmla="*/ 812980 w 813209"/>
                      <a:gd name="connsiteY1" fmla="*/ 0 h 553611"/>
                      <a:gd name="connsiteX2" fmla="*/ 812980 w 813209"/>
                      <a:gd name="connsiteY2" fmla="*/ 221823 h 553611"/>
                      <a:gd name="connsiteX3" fmla="*/ 5910 w 813209"/>
                      <a:gd name="connsiteY3" fmla="*/ 553611 h 553611"/>
                      <a:gd name="connsiteX4" fmla="*/ 0 w 813209"/>
                      <a:gd name="connsiteY4" fmla="*/ 346951 h 553611"/>
                      <a:gd name="connsiteX0" fmla="*/ 0 w 822717"/>
                      <a:gd name="connsiteY0" fmla="*/ 473663 h 680323"/>
                      <a:gd name="connsiteX1" fmla="*/ 822677 w 822717"/>
                      <a:gd name="connsiteY1" fmla="*/ 0 h 680323"/>
                      <a:gd name="connsiteX2" fmla="*/ 812980 w 822717"/>
                      <a:gd name="connsiteY2" fmla="*/ 348535 h 680323"/>
                      <a:gd name="connsiteX3" fmla="*/ 5910 w 822717"/>
                      <a:gd name="connsiteY3" fmla="*/ 680323 h 680323"/>
                      <a:gd name="connsiteX4" fmla="*/ 0 w 822717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73663 h 680323"/>
                      <a:gd name="connsiteX1" fmla="*/ 822677 w 827966"/>
                      <a:gd name="connsiteY1" fmla="*/ 0 h 680323"/>
                      <a:gd name="connsiteX2" fmla="*/ 827966 w 827966"/>
                      <a:gd name="connsiteY2" fmla="*/ 113212 h 680323"/>
                      <a:gd name="connsiteX3" fmla="*/ 5910 w 827966"/>
                      <a:gd name="connsiteY3" fmla="*/ 680323 h 680323"/>
                      <a:gd name="connsiteX4" fmla="*/ 0 w 827966"/>
                      <a:gd name="connsiteY4" fmla="*/ 473663 h 680323"/>
                      <a:gd name="connsiteX0" fmla="*/ 0 w 827966"/>
                      <a:gd name="connsiteY0" fmla="*/ 487239 h 693899"/>
                      <a:gd name="connsiteX1" fmla="*/ 822677 w 827966"/>
                      <a:gd name="connsiteY1" fmla="*/ 0 h 693899"/>
                      <a:gd name="connsiteX2" fmla="*/ 827966 w 827966"/>
                      <a:gd name="connsiteY2" fmla="*/ 126788 h 693899"/>
                      <a:gd name="connsiteX3" fmla="*/ 5910 w 827966"/>
                      <a:gd name="connsiteY3" fmla="*/ 693899 h 693899"/>
                      <a:gd name="connsiteX4" fmla="*/ 0 w 827966"/>
                      <a:gd name="connsiteY4" fmla="*/ 487239 h 693899"/>
                      <a:gd name="connsiteX0" fmla="*/ 0 w 827085"/>
                      <a:gd name="connsiteY0" fmla="*/ 487239 h 693899"/>
                      <a:gd name="connsiteX1" fmla="*/ 822677 w 827085"/>
                      <a:gd name="connsiteY1" fmla="*/ 0 h 693899"/>
                      <a:gd name="connsiteX2" fmla="*/ 827085 w 827085"/>
                      <a:gd name="connsiteY2" fmla="*/ 140364 h 693899"/>
                      <a:gd name="connsiteX3" fmla="*/ 5910 w 827085"/>
                      <a:gd name="connsiteY3" fmla="*/ 693899 h 693899"/>
                      <a:gd name="connsiteX4" fmla="*/ 0 w 827085"/>
                      <a:gd name="connsiteY4" fmla="*/ 487239 h 693899"/>
                      <a:gd name="connsiteX0" fmla="*/ 0 w 827085"/>
                      <a:gd name="connsiteY0" fmla="*/ 487239 h 707476"/>
                      <a:gd name="connsiteX1" fmla="*/ 822677 w 827085"/>
                      <a:gd name="connsiteY1" fmla="*/ 0 h 707476"/>
                      <a:gd name="connsiteX2" fmla="*/ 827085 w 827085"/>
                      <a:gd name="connsiteY2" fmla="*/ 140364 h 707476"/>
                      <a:gd name="connsiteX3" fmla="*/ 4147 w 827085"/>
                      <a:gd name="connsiteY3" fmla="*/ 707476 h 707476"/>
                      <a:gd name="connsiteX4" fmla="*/ 0 w 827085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69779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87239 h 707476"/>
                      <a:gd name="connsiteX1" fmla="*/ 822677 w 826644"/>
                      <a:gd name="connsiteY1" fmla="*/ 0 h 707476"/>
                      <a:gd name="connsiteX2" fmla="*/ 826644 w 826644"/>
                      <a:gd name="connsiteY2" fmla="*/ 178830 h 707476"/>
                      <a:gd name="connsiteX3" fmla="*/ 4147 w 826644"/>
                      <a:gd name="connsiteY3" fmla="*/ 707476 h 707476"/>
                      <a:gd name="connsiteX4" fmla="*/ 0 w 826644"/>
                      <a:gd name="connsiteY4" fmla="*/ 487239 h 707476"/>
                      <a:gd name="connsiteX0" fmla="*/ 0 w 826644"/>
                      <a:gd name="connsiteY0" fmla="*/ 478188 h 698425"/>
                      <a:gd name="connsiteX1" fmla="*/ 822677 w 826644"/>
                      <a:gd name="connsiteY1" fmla="*/ 0 h 698425"/>
                      <a:gd name="connsiteX2" fmla="*/ 826644 w 826644"/>
                      <a:gd name="connsiteY2" fmla="*/ 169779 h 698425"/>
                      <a:gd name="connsiteX3" fmla="*/ 4147 w 826644"/>
                      <a:gd name="connsiteY3" fmla="*/ 698425 h 698425"/>
                      <a:gd name="connsiteX4" fmla="*/ 0 w 826644"/>
                      <a:gd name="connsiteY4" fmla="*/ 478188 h 698425"/>
                      <a:gd name="connsiteX0" fmla="*/ 0 w 843393"/>
                      <a:gd name="connsiteY0" fmla="*/ 478188 h 698425"/>
                      <a:gd name="connsiteX1" fmla="*/ 822677 w 843393"/>
                      <a:gd name="connsiteY1" fmla="*/ 0 h 698425"/>
                      <a:gd name="connsiteX2" fmla="*/ 843393 w 843393"/>
                      <a:gd name="connsiteY2" fmla="*/ 491085 h 698425"/>
                      <a:gd name="connsiteX3" fmla="*/ 4147 w 843393"/>
                      <a:gd name="connsiteY3" fmla="*/ 698425 h 698425"/>
                      <a:gd name="connsiteX4" fmla="*/ 0 w 843393"/>
                      <a:gd name="connsiteY4" fmla="*/ 478188 h 698425"/>
                      <a:gd name="connsiteX0" fmla="*/ 0 w 843393"/>
                      <a:gd name="connsiteY0" fmla="*/ 129730 h 349967"/>
                      <a:gd name="connsiteX1" fmla="*/ 841189 w 843393"/>
                      <a:gd name="connsiteY1" fmla="*/ 0 h 349967"/>
                      <a:gd name="connsiteX2" fmla="*/ 843393 w 843393"/>
                      <a:gd name="connsiteY2" fmla="*/ 142627 h 349967"/>
                      <a:gd name="connsiteX3" fmla="*/ 4147 w 843393"/>
                      <a:gd name="connsiteY3" fmla="*/ 349967 h 349967"/>
                      <a:gd name="connsiteX4" fmla="*/ 0 w 843393"/>
                      <a:gd name="connsiteY4" fmla="*/ 129730 h 349967"/>
                      <a:gd name="connsiteX0" fmla="*/ 633 w 839618"/>
                      <a:gd name="connsiteY0" fmla="*/ 0 h 378628"/>
                      <a:gd name="connsiteX1" fmla="*/ 837414 w 839618"/>
                      <a:gd name="connsiteY1" fmla="*/ 28661 h 378628"/>
                      <a:gd name="connsiteX2" fmla="*/ 839618 w 839618"/>
                      <a:gd name="connsiteY2" fmla="*/ 171288 h 378628"/>
                      <a:gd name="connsiteX3" fmla="*/ 372 w 839618"/>
                      <a:gd name="connsiteY3" fmla="*/ 378628 h 378628"/>
                      <a:gd name="connsiteX4" fmla="*/ 633 w 839618"/>
                      <a:gd name="connsiteY4" fmla="*/ 0 h 378628"/>
                      <a:gd name="connsiteX0" fmla="*/ 0 w 838985"/>
                      <a:gd name="connsiteY0" fmla="*/ 0 h 171288"/>
                      <a:gd name="connsiteX1" fmla="*/ 836781 w 838985"/>
                      <a:gd name="connsiteY1" fmla="*/ 28661 h 171288"/>
                      <a:gd name="connsiteX2" fmla="*/ 838985 w 838985"/>
                      <a:gd name="connsiteY2" fmla="*/ 171288 h 171288"/>
                      <a:gd name="connsiteX3" fmla="*/ 5910 w 838985"/>
                      <a:gd name="connsiteY3" fmla="*/ 98051 h 171288"/>
                      <a:gd name="connsiteX4" fmla="*/ 0 w 838985"/>
                      <a:gd name="connsiteY4" fmla="*/ 0 h 171288"/>
                      <a:gd name="connsiteX0" fmla="*/ 0 w 838544"/>
                      <a:gd name="connsiteY0" fmla="*/ 0 h 178076"/>
                      <a:gd name="connsiteX1" fmla="*/ 836781 w 838544"/>
                      <a:gd name="connsiteY1" fmla="*/ 28661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98051 h 178076"/>
                      <a:gd name="connsiteX4" fmla="*/ 0 w 838544"/>
                      <a:gd name="connsiteY4" fmla="*/ 0 h 178076"/>
                      <a:gd name="connsiteX0" fmla="*/ 0 w 838544"/>
                      <a:gd name="connsiteY0" fmla="*/ 0 h 178076"/>
                      <a:gd name="connsiteX1" fmla="*/ 836781 w 838544"/>
                      <a:gd name="connsiteY1" fmla="*/ 8296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98051 h 178076"/>
                      <a:gd name="connsiteX4" fmla="*/ 0 w 838544"/>
                      <a:gd name="connsiteY4" fmla="*/ 0 h 178076"/>
                      <a:gd name="connsiteX0" fmla="*/ 0 w 838544"/>
                      <a:gd name="connsiteY0" fmla="*/ 0 h 178076"/>
                      <a:gd name="connsiteX1" fmla="*/ 836781 w 838544"/>
                      <a:gd name="connsiteY1" fmla="*/ 8296 h 178076"/>
                      <a:gd name="connsiteX2" fmla="*/ 838544 w 838544"/>
                      <a:gd name="connsiteY2" fmla="*/ 178076 h 178076"/>
                      <a:gd name="connsiteX3" fmla="*/ 5910 w 838544"/>
                      <a:gd name="connsiteY3" fmla="*/ 111627 h 178076"/>
                      <a:gd name="connsiteX4" fmla="*/ 0 w 838544"/>
                      <a:gd name="connsiteY4" fmla="*/ 0 h 178076"/>
                      <a:gd name="connsiteX0" fmla="*/ 0 w 833696"/>
                      <a:gd name="connsiteY0" fmla="*/ 0 h 175814"/>
                      <a:gd name="connsiteX1" fmla="*/ 831933 w 833696"/>
                      <a:gd name="connsiteY1" fmla="*/ 6034 h 175814"/>
                      <a:gd name="connsiteX2" fmla="*/ 833696 w 833696"/>
                      <a:gd name="connsiteY2" fmla="*/ 175814 h 175814"/>
                      <a:gd name="connsiteX3" fmla="*/ 1062 w 833696"/>
                      <a:gd name="connsiteY3" fmla="*/ 109365 h 175814"/>
                      <a:gd name="connsiteX4" fmla="*/ 0 w 833696"/>
                      <a:gd name="connsiteY4" fmla="*/ 0 h 175814"/>
                      <a:gd name="connsiteX0" fmla="*/ 0 w 833696"/>
                      <a:gd name="connsiteY0" fmla="*/ 0 h 175814"/>
                      <a:gd name="connsiteX1" fmla="*/ 831933 w 833696"/>
                      <a:gd name="connsiteY1" fmla="*/ 6034 h 175814"/>
                      <a:gd name="connsiteX2" fmla="*/ 833696 w 833696"/>
                      <a:gd name="connsiteY2" fmla="*/ 175814 h 175814"/>
                      <a:gd name="connsiteX3" fmla="*/ 1503 w 833696"/>
                      <a:gd name="connsiteY3" fmla="*/ 122942 h 175814"/>
                      <a:gd name="connsiteX4" fmla="*/ 0 w 833696"/>
                      <a:gd name="connsiteY4" fmla="*/ 0 h 175814"/>
                      <a:gd name="connsiteX0" fmla="*/ 0 w 832815"/>
                      <a:gd name="connsiteY0" fmla="*/ 0 h 171288"/>
                      <a:gd name="connsiteX1" fmla="*/ 831933 w 832815"/>
                      <a:gd name="connsiteY1" fmla="*/ 6034 h 171288"/>
                      <a:gd name="connsiteX2" fmla="*/ 832815 w 832815"/>
                      <a:gd name="connsiteY2" fmla="*/ 171288 h 171288"/>
                      <a:gd name="connsiteX3" fmla="*/ 1503 w 832815"/>
                      <a:gd name="connsiteY3" fmla="*/ 122942 h 171288"/>
                      <a:gd name="connsiteX4" fmla="*/ 0 w 832815"/>
                      <a:gd name="connsiteY4" fmla="*/ 0 h 171288"/>
                      <a:gd name="connsiteX0" fmla="*/ 0 w 832815"/>
                      <a:gd name="connsiteY0" fmla="*/ 7542 h 178830"/>
                      <a:gd name="connsiteX1" fmla="*/ 831051 w 832815"/>
                      <a:gd name="connsiteY1" fmla="*/ 0 h 178830"/>
                      <a:gd name="connsiteX2" fmla="*/ 832815 w 832815"/>
                      <a:gd name="connsiteY2" fmla="*/ 178830 h 178830"/>
                      <a:gd name="connsiteX3" fmla="*/ 1503 w 832815"/>
                      <a:gd name="connsiteY3" fmla="*/ 130484 h 178830"/>
                      <a:gd name="connsiteX4" fmla="*/ 0 w 832815"/>
                      <a:gd name="connsiteY4" fmla="*/ 7542 h 178830"/>
                      <a:gd name="connsiteX0" fmla="*/ 4841 w 831485"/>
                      <a:gd name="connsiteY0" fmla="*/ 48270 h 178830"/>
                      <a:gd name="connsiteX1" fmla="*/ 829721 w 831485"/>
                      <a:gd name="connsiteY1" fmla="*/ 0 h 178830"/>
                      <a:gd name="connsiteX2" fmla="*/ 831485 w 831485"/>
                      <a:gd name="connsiteY2" fmla="*/ 178830 h 178830"/>
                      <a:gd name="connsiteX3" fmla="*/ 173 w 831485"/>
                      <a:gd name="connsiteY3" fmla="*/ 130484 h 178830"/>
                      <a:gd name="connsiteX4" fmla="*/ 4841 w 831485"/>
                      <a:gd name="connsiteY4" fmla="*/ 48270 h 178830"/>
                      <a:gd name="connsiteX0" fmla="*/ 4841 w 831485"/>
                      <a:gd name="connsiteY0" fmla="*/ 7542 h 138102"/>
                      <a:gd name="connsiteX1" fmla="*/ 829721 w 831485"/>
                      <a:gd name="connsiteY1" fmla="*/ 0 h 138102"/>
                      <a:gd name="connsiteX2" fmla="*/ 831485 w 831485"/>
                      <a:gd name="connsiteY2" fmla="*/ 138102 h 138102"/>
                      <a:gd name="connsiteX3" fmla="*/ 173 w 831485"/>
                      <a:gd name="connsiteY3" fmla="*/ 89756 h 138102"/>
                      <a:gd name="connsiteX4" fmla="*/ 4841 w 831485"/>
                      <a:gd name="connsiteY4" fmla="*/ 7542 h 138102"/>
                      <a:gd name="connsiteX0" fmla="*/ 4841 w 831485"/>
                      <a:gd name="connsiteY0" fmla="*/ 7542 h 89756"/>
                      <a:gd name="connsiteX1" fmla="*/ 829721 w 831485"/>
                      <a:gd name="connsiteY1" fmla="*/ 0 h 89756"/>
                      <a:gd name="connsiteX2" fmla="*/ 831485 w 831485"/>
                      <a:gd name="connsiteY2" fmla="*/ 83797 h 89756"/>
                      <a:gd name="connsiteX3" fmla="*/ 173 w 831485"/>
                      <a:gd name="connsiteY3" fmla="*/ 89756 h 89756"/>
                      <a:gd name="connsiteX4" fmla="*/ 4841 w 831485"/>
                      <a:gd name="connsiteY4" fmla="*/ 7542 h 89756"/>
                      <a:gd name="connsiteX0" fmla="*/ 0 w 826644"/>
                      <a:gd name="connsiteY0" fmla="*/ 7542 h 83797"/>
                      <a:gd name="connsiteX1" fmla="*/ 824880 w 826644"/>
                      <a:gd name="connsiteY1" fmla="*/ 0 h 83797"/>
                      <a:gd name="connsiteX2" fmla="*/ 826644 w 826644"/>
                      <a:gd name="connsiteY2" fmla="*/ 83797 h 83797"/>
                      <a:gd name="connsiteX3" fmla="*/ 621 w 826644"/>
                      <a:gd name="connsiteY3" fmla="*/ 78443 h 83797"/>
                      <a:gd name="connsiteX4" fmla="*/ 0 w 826644"/>
                      <a:gd name="connsiteY4" fmla="*/ 7542 h 83797"/>
                      <a:gd name="connsiteX0" fmla="*/ 2699 w 826258"/>
                      <a:gd name="connsiteY0" fmla="*/ 34694 h 83797"/>
                      <a:gd name="connsiteX1" fmla="*/ 824494 w 826258"/>
                      <a:gd name="connsiteY1" fmla="*/ 0 h 83797"/>
                      <a:gd name="connsiteX2" fmla="*/ 826258 w 826258"/>
                      <a:gd name="connsiteY2" fmla="*/ 83797 h 83797"/>
                      <a:gd name="connsiteX3" fmla="*/ 235 w 826258"/>
                      <a:gd name="connsiteY3" fmla="*/ 78443 h 83797"/>
                      <a:gd name="connsiteX4" fmla="*/ 2699 w 826258"/>
                      <a:gd name="connsiteY4" fmla="*/ 34694 h 83797"/>
                      <a:gd name="connsiteX0" fmla="*/ 2699 w 826258"/>
                      <a:gd name="connsiteY0" fmla="*/ 16593 h 83797"/>
                      <a:gd name="connsiteX1" fmla="*/ 824494 w 826258"/>
                      <a:gd name="connsiteY1" fmla="*/ 0 h 83797"/>
                      <a:gd name="connsiteX2" fmla="*/ 826258 w 826258"/>
                      <a:gd name="connsiteY2" fmla="*/ 83797 h 83797"/>
                      <a:gd name="connsiteX3" fmla="*/ 235 w 826258"/>
                      <a:gd name="connsiteY3" fmla="*/ 78443 h 83797"/>
                      <a:gd name="connsiteX4" fmla="*/ 2699 w 826258"/>
                      <a:gd name="connsiteY4" fmla="*/ 16593 h 83797"/>
                      <a:gd name="connsiteX0" fmla="*/ 1858 w 825417"/>
                      <a:gd name="connsiteY0" fmla="*/ 16593 h 83797"/>
                      <a:gd name="connsiteX1" fmla="*/ 823653 w 825417"/>
                      <a:gd name="connsiteY1" fmla="*/ 0 h 83797"/>
                      <a:gd name="connsiteX2" fmla="*/ 825417 w 825417"/>
                      <a:gd name="connsiteY2" fmla="*/ 83797 h 83797"/>
                      <a:gd name="connsiteX3" fmla="*/ 276 w 825417"/>
                      <a:gd name="connsiteY3" fmla="*/ 67129 h 83797"/>
                      <a:gd name="connsiteX4" fmla="*/ 1858 w 825417"/>
                      <a:gd name="connsiteY4" fmla="*/ 16593 h 83797"/>
                      <a:gd name="connsiteX0" fmla="*/ 1858 w 825417"/>
                      <a:gd name="connsiteY0" fmla="*/ 16593 h 83797"/>
                      <a:gd name="connsiteX1" fmla="*/ 823653 w 825417"/>
                      <a:gd name="connsiteY1" fmla="*/ 0 h 83797"/>
                      <a:gd name="connsiteX2" fmla="*/ 825417 w 825417"/>
                      <a:gd name="connsiteY2" fmla="*/ 83797 h 83797"/>
                      <a:gd name="connsiteX3" fmla="*/ 276 w 825417"/>
                      <a:gd name="connsiteY3" fmla="*/ 76180 h 83797"/>
                      <a:gd name="connsiteX4" fmla="*/ 1858 w 825417"/>
                      <a:gd name="connsiteY4" fmla="*/ 16593 h 83797"/>
                      <a:gd name="connsiteX0" fmla="*/ 1582 w 825141"/>
                      <a:gd name="connsiteY0" fmla="*/ 16593 h 83797"/>
                      <a:gd name="connsiteX1" fmla="*/ 823377 w 825141"/>
                      <a:gd name="connsiteY1" fmla="*/ 0 h 83797"/>
                      <a:gd name="connsiteX2" fmla="*/ 825141 w 825141"/>
                      <a:gd name="connsiteY2" fmla="*/ 83797 h 83797"/>
                      <a:gd name="connsiteX3" fmla="*/ 0 w 825141"/>
                      <a:gd name="connsiteY3" fmla="*/ 76180 h 83797"/>
                      <a:gd name="connsiteX4" fmla="*/ 1582 w 825141"/>
                      <a:gd name="connsiteY4" fmla="*/ 16593 h 83797"/>
                      <a:gd name="connsiteX0" fmla="*/ 133 w 825455"/>
                      <a:gd name="connsiteY0" fmla="*/ 14329 h 83797"/>
                      <a:gd name="connsiteX1" fmla="*/ 823691 w 825455"/>
                      <a:gd name="connsiteY1" fmla="*/ 0 h 83797"/>
                      <a:gd name="connsiteX2" fmla="*/ 825455 w 825455"/>
                      <a:gd name="connsiteY2" fmla="*/ 83797 h 83797"/>
                      <a:gd name="connsiteX3" fmla="*/ 314 w 825455"/>
                      <a:gd name="connsiteY3" fmla="*/ 76180 h 83797"/>
                      <a:gd name="connsiteX4" fmla="*/ 133 w 825455"/>
                      <a:gd name="connsiteY4" fmla="*/ 14329 h 83797"/>
                      <a:gd name="connsiteX0" fmla="*/ 133 w 825455"/>
                      <a:gd name="connsiteY0" fmla="*/ 14329 h 106425"/>
                      <a:gd name="connsiteX1" fmla="*/ 823691 w 825455"/>
                      <a:gd name="connsiteY1" fmla="*/ 0 h 106425"/>
                      <a:gd name="connsiteX2" fmla="*/ 825455 w 825455"/>
                      <a:gd name="connsiteY2" fmla="*/ 106425 h 106425"/>
                      <a:gd name="connsiteX3" fmla="*/ 314 w 825455"/>
                      <a:gd name="connsiteY3" fmla="*/ 76180 h 106425"/>
                      <a:gd name="connsiteX4" fmla="*/ 133 w 825455"/>
                      <a:gd name="connsiteY4" fmla="*/ 14329 h 106425"/>
                      <a:gd name="connsiteX0" fmla="*/ 133 w 825455"/>
                      <a:gd name="connsiteY0" fmla="*/ 752 h 92848"/>
                      <a:gd name="connsiteX1" fmla="*/ 823691 w 825455"/>
                      <a:gd name="connsiteY1" fmla="*/ 0 h 92848"/>
                      <a:gd name="connsiteX2" fmla="*/ 825455 w 825455"/>
                      <a:gd name="connsiteY2" fmla="*/ 92848 h 92848"/>
                      <a:gd name="connsiteX3" fmla="*/ 314 w 825455"/>
                      <a:gd name="connsiteY3" fmla="*/ 62603 h 92848"/>
                      <a:gd name="connsiteX4" fmla="*/ 133 w 825455"/>
                      <a:gd name="connsiteY4" fmla="*/ 752 h 92848"/>
                      <a:gd name="connsiteX0" fmla="*/ 133 w 825455"/>
                      <a:gd name="connsiteY0" fmla="*/ 5277 h 97373"/>
                      <a:gd name="connsiteX1" fmla="*/ 824573 w 825455"/>
                      <a:gd name="connsiteY1" fmla="*/ 0 h 97373"/>
                      <a:gd name="connsiteX2" fmla="*/ 825455 w 825455"/>
                      <a:gd name="connsiteY2" fmla="*/ 97373 h 97373"/>
                      <a:gd name="connsiteX3" fmla="*/ 314 w 825455"/>
                      <a:gd name="connsiteY3" fmla="*/ 67128 h 97373"/>
                      <a:gd name="connsiteX4" fmla="*/ 133 w 825455"/>
                      <a:gd name="connsiteY4" fmla="*/ 5277 h 97373"/>
                      <a:gd name="connsiteX0" fmla="*/ 133 w 825455"/>
                      <a:gd name="connsiteY0" fmla="*/ 7539 h 99635"/>
                      <a:gd name="connsiteX1" fmla="*/ 824132 w 825455"/>
                      <a:gd name="connsiteY1" fmla="*/ 0 h 99635"/>
                      <a:gd name="connsiteX2" fmla="*/ 825455 w 825455"/>
                      <a:gd name="connsiteY2" fmla="*/ 99635 h 99635"/>
                      <a:gd name="connsiteX3" fmla="*/ 314 w 825455"/>
                      <a:gd name="connsiteY3" fmla="*/ 69390 h 99635"/>
                      <a:gd name="connsiteX4" fmla="*/ 133 w 825455"/>
                      <a:gd name="connsiteY4" fmla="*/ 7539 h 99635"/>
                      <a:gd name="connsiteX0" fmla="*/ 133 w 825455"/>
                      <a:gd name="connsiteY0" fmla="*/ 7539 h 78516"/>
                      <a:gd name="connsiteX1" fmla="*/ 824132 w 825455"/>
                      <a:gd name="connsiteY1" fmla="*/ 0 h 78516"/>
                      <a:gd name="connsiteX2" fmla="*/ 825455 w 825455"/>
                      <a:gd name="connsiteY2" fmla="*/ 78516 h 78516"/>
                      <a:gd name="connsiteX3" fmla="*/ 314 w 825455"/>
                      <a:gd name="connsiteY3" fmla="*/ 69390 h 78516"/>
                      <a:gd name="connsiteX4" fmla="*/ 133 w 825455"/>
                      <a:gd name="connsiteY4" fmla="*/ 7539 h 78516"/>
                      <a:gd name="connsiteX0" fmla="*/ 133 w 825455"/>
                      <a:gd name="connsiteY0" fmla="*/ 0 h 70977"/>
                      <a:gd name="connsiteX1" fmla="*/ 824132 w 825455"/>
                      <a:gd name="connsiteY1" fmla="*/ 19614 h 70977"/>
                      <a:gd name="connsiteX2" fmla="*/ 825455 w 825455"/>
                      <a:gd name="connsiteY2" fmla="*/ 70977 h 70977"/>
                      <a:gd name="connsiteX3" fmla="*/ 314 w 825455"/>
                      <a:gd name="connsiteY3" fmla="*/ 61851 h 70977"/>
                      <a:gd name="connsiteX4" fmla="*/ 133 w 825455"/>
                      <a:gd name="connsiteY4" fmla="*/ 0 h 70977"/>
                      <a:gd name="connsiteX0" fmla="*/ 224315 w 1049637"/>
                      <a:gd name="connsiteY0" fmla="*/ 0 h 70977"/>
                      <a:gd name="connsiteX1" fmla="*/ 1048314 w 1049637"/>
                      <a:gd name="connsiteY1" fmla="*/ 19614 h 70977"/>
                      <a:gd name="connsiteX2" fmla="*/ 1049637 w 1049637"/>
                      <a:gd name="connsiteY2" fmla="*/ 70977 h 70977"/>
                      <a:gd name="connsiteX3" fmla="*/ 0 w 1049637"/>
                      <a:gd name="connsiteY3" fmla="*/ 64868 h 70977"/>
                      <a:gd name="connsiteX4" fmla="*/ 224315 w 1049637"/>
                      <a:gd name="connsiteY4" fmla="*/ 0 h 70977"/>
                      <a:gd name="connsiteX0" fmla="*/ 407 w 1049637"/>
                      <a:gd name="connsiteY0" fmla="*/ 10556 h 51363"/>
                      <a:gd name="connsiteX1" fmla="*/ 1048314 w 1049637"/>
                      <a:gd name="connsiteY1" fmla="*/ 0 h 51363"/>
                      <a:gd name="connsiteX2" fmla="*/ 1049637 w 1049637"/>
                      <a:gd name="connsiteY2" fmla="*/ 51363 h 51363"/>
                      <a:gd name="connsiteX3" fmla="*/ 0 w 1049637"/>
                      <a:gd name="connsiteY3" fmla="*/ 45254 h 51363"/>
                      <a:gd name="connsiteX4" fmla="*/ 407 w 1049637"/>
                      <a:gd name="connsiteY4" fmla="*/ 10556 h 51363"/>
                      <a:gd name="connsiteX0" fmla="*/ 148 w 1049819"/>
                      <a:gd name="connsiteY0" fmla="*/ 15081 h 51363"/>
                      <a:gd name="connsiteX1" fmla="*/ 1048496 w 1049819"/>
                      <a:gd name="connsiteY1" fmla="*/ 0 h 51363"/>
                      <a:gd name="connsiteX2" fmla="*/ 1049819 w 1049819"/>
                      <a:gd name="connsiteY2" fmla="*/ 51363 h 51363"/>
                      <a:gd name="connsiteX3" fmla="*/ 182 w 1049819"/>
                      <a:gd name="connsiteY3" fmla="*/ 45254 h 51363"/>
                      <a:gd name="connsiteX4" fmla="*/ 148 w 1049819"/>
                      <a:gd name="connsiteY4" fmla="*/ 15081 h 51363"/>
                      <a:gd name="connsiteX0" fmla="*/ 148 w 1049819"/>
                      <a:gd name="connsiteY0" fmla="*/ 3767 h 51363"/>
                      <a:gd name="connsiteX1" fmla="*/ 1048496 w 1049819"/>
                      <a:gd name="connsiteY1" fmla="*/ 0 h 51363"/>
                      <a:gd name="connsiteX2" fmla="*/ 1049819 w 1049819"/>
                      <a:gd name="connsiteY2" fmla="*/ 51363 h 51363"/>
                      <a:gd name="connsiteX3" fmla="*/ 182 w 1049819"/>
                      <a:gd name="connsiteY3" fmla="*/ 45254 h 51363"/>
                      <a:gd name="connsiteX4" fmla="*/ 148 w 1049819"/>
                      <a:gd name="connsiteY4" fmla="*/ 3767 h 51363"/>
                      <a:gd name="connsiteX0" fmla="*/ 7553 w 1057224"/>
                      <a:gd name="connsiteY0" fmla="*/ 3767 h 51363"/>
                      <a:gd name="connsiteX1" fmla="*/ 1055901 w 1057224"/>
                      <a:gd name="connsiteY1" fmla="*/ 0 h 51363"/>
                      <a:gd name="connsiteX2" fmla="*/ 1057224 w 1057224"/>
                      <a:gd name="connsiteY2" fmla="*/ 51363 h 51363"/>
                      <a:gd name="connsiteX3" fmla="*/ 7587 w 1057224"/>
                      <a:gd name="connsiteY3" fmla="*/ 45254 h 51363"/>
                      <a:gd name="connsiteX4" fmla="*/ 7553 w 1057224"/>
                      <a:gd name="connsiteY4" fmla="*/ 3767 h 51363"/>
                      <a:gd name="connsiteX0" fmla="*/ 0 w 1049671"/>
                      <a:gd name="connsiteY0" fmla="*/ 3767 h 51363"/>
                      <a:gd name="connsiteX1" fmla="*/ 1048348 w 1049671"/>
                      <a:gd name="connsiteY1" fmla="*/ 0 h 51363"/>
                      <a:gd name="connsiteX2" fmla="*/ 1049671 w 1049671"/>
                      <a:gd name="connsiteY2" fmla="*/ 51363 h 51363"/>
                      <a:gd name="connsiteX3" fmla="*/ 34 w 1049671"/>
                      <a:gd name="connsiteY3" fmla="*/ 45254 h 51363"/>
                      <a:gd name="connsiteX4" fmla="*/ 0 w 1049671"/>
                      <a:gd name="connsiteY4" fmla="*/ 3767 h 51363"/>
                      <a:gd name="connsiteX0" fmla="*/ 0 w 1049671"/>
                      <a:gd name="connsiteY0" fmla="*/ 8292 h 51363"/>
                      <a:gd name="connsiteX1" fmla="*/ 1048348 w 1049671"/>
                      <a:gd name="connsiteY1" fmla="*/ 0 h 51363"/>
                      <a:gd name="connsiteX2" fmla="*/ 1049671 w 1049671"/>
                      <a:gd name="connsiteY2" fmla="*/ 51363 h 51363"/>
                      <a:gd name="connsiteX3" fmla="*/ 34 w 1049671"/>
                      <a:gd name="connsiteY3" fmla="*/ 45254 h 51363"/>
                      <a:gd name="connsiteX4" fmla="*/ 0 w 1049671"/>
                      <a:gd name="connsiteY4" fmla="*/ 8292 h 51363"/>
                      <a:gd name="connsiteX0" fmla="*/ 0 w 1049671"/>
                      <a:gd name="connsiteY0" fmla="*/ 1504 h 44575"/>
                      <a:gd name="connsiteX1" fmla="*/ 1048789 w 1049671"/>
                      <a:gd name="connsiteY1" fmla="*/ 0 h 44575"/>
                      <a:gd name="connsiteX2" fmla="*/ 1049671 w 1049671"/>
                      <a:gd name="connsiteY2" fmla="*/ 44575 h 44575"/>
                      <a:gd name="connsiteX3" fmla="*/ 34 w 1049671"/>
                      <a:gd name="connsiteY3" fmla="*/ 38466 h 44575"/>
                      <a:gd name="connsiteX4" fmla="*/ 0 w 1049671"/>
                      <a:gd name="connsiteY4" fmla="*/ 1504 h 44575"/>
                      <a:gd name="connsiteX0" fmla="*/ 0 w 1050112"/>
                      <a:gd name="connsiteY0" fmla="*/ 1504 h 46837"/>
                      <a:gd name="connsiteX1" fmla="*/ 1048789 w 1050112"/>
                      <a:gd name="connsiteY1" fmla="*/ 0 h 46837"/>
                      <a:gd name="connsiteX2" fmla="*/ 1050112 w 1050112"/>
                      <a:gd name="connsiteY2" fmla="*/ 46837 h 46837"/>
                      <a:gd name="connsiteX3" fmla="*/ 34 w 1050112"/>
                      <a:gd name="connsiteY3" fmla="*/ 38466 h 46837"/>
                      <a:gd name="connsiteX4" fmla="*/ 0 w 1050112"/>
                      <a:gd name="connsiteY4" fmla="*/ 1504 h 46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0112" h="46837">
                        <a:moveTo>
                          <a:pt x="0" y="1504"/>
                        </a:moveTo>
                        <a:lnTo>
                          <a:pt x="1048789" y="0"/>
                        </a:lnTo>
                        <a:cubicBezTo>
                          <a:pt x="1050111" y="56593"/>
                          <a:pt x="1048790" y="-9756"/>
                          <a:pt x="1050112" y="46837"/>
                        </a:cubicBezTo>
                        <a:lnTo>
                          <a:pt x="34" y="38466"/>
                        </a:lnTo>
                        <a:cubicBezTo>
                          <a:pt x="23" y="24637"/>
                          <a:pt x="11" y="15333"/>
                          <a:pt x="0" y="150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" name="Rectangle 118">
                    <a:extLst>
                      <a:ext uri="{FF2B5EF4-FFF2-40B4-BE49-F238E27FC236}">
                        <a16:creationId xmlns:a16="http://schemas.microsoft.com/office/drawing/2014/main" id="{F999CD4F-D223-43E0-A554-25FBA3DF6A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20000" flipH="1">
                    <a:off x="5672380" y="2309547"/>
                    <a:ext cx="311817" cy="667493"/>
                  </a:xfrm>
                  <a:custGeom>
                    <a:avLst/>
                    <a:gdLst>
                      <a:gd name="T0" fmla="*/ 26538 w 627786"/>
                      <a:gd name="T1" fmla="*/ 2407 h 1626184"/>
                      <a:gd name="T2" fmla="*/ 627418 w 627786"/>
                      <a:gd name="T3" fmla="*/ 0 h 1626184"/>
                      <a:gd name="T4" fmla="*/ 627260 w 627786"/>
                      <a:gd name="T5" fmla="*/ 1624176 h 1626184"/>
                      <a:gd name="T6" fmla="*/ 26538 w 627786"/>
                      <a:gd name="T7" fmla="*/ 1620407 h 1626184"/>
                      <a:gd name="T8" fmla="*/ 6947 w 627786"/>
                      <a:gd name="T9" fmla="*/ 1212167 h 1626184"/>
                      <a:gd name="T10" fmla="*/ 26 w 627786"/>
                      <a:gd name="T11" fmla="*/ 728829 h 1626184"/>
                      <a:gd name="T12" fmla="*/ 7393 w 627786"/>
                      <a:gd name="T13" fmla="*/ 381645 h 1626184"/>
                      <a:gd name="T14" fmla="*/ 26538 w 627786"/>
                      <a:gd name="T15" fmla="*/ 2407 h 162618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27786" h="1626184">
                        <a:moveTo>
                          <a:pt x="26555" y="2408"/>
                        </a:moveTo>
                        <a:lnTo>
                          <a:pt x="627786" y="0"/>
                        </a:lnTo>
                        <a:cubicBezTo>
                          <a:pt x="627733" y="542061"/>
                          <a:pt x="627681" y="1084123"/>
                          <a:pt x="627628" y="1626184"/>
                        </a:cubicBezTo>
                        <a:lnTo>
                          <a:pt x="26555" y="1622408"/>
                        </a:lnTo>
                        <a:cubicBezTo>
                          <a:pt x="16864" y="1449015"/>
                          <a:pt x="14558" y="1430461"/>
                          <a:pt x="6952" y="1213664"/>
                        </a:cubicBezTo>
                        <a:cubicBezTo>
                          <a:pt x="2899" y="1065692"/>
                          <a:pt x="-320" y="864739"/>
                          <a:pt x="26" y="729732"/>
                        </a:cubicBezTo>
                        <a:cubicBezTo>
                          <a:pt x="372" y="594725"/>
                          <a:pt x="3345" y="504145"/>
                          <a:pt x="7398" y="382117"/>
                        </a:cubicBezTo>
                        <a:cubicBezTo>
                          <a:pt x="16006" y="237358"/>
                          <a:pt x="9780" y="244573"/>
                          <a:pt x="26555" y="2408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19050">
                    <a:solidFill>
                      <a:srgbClr val="FFFFFF">
                        <a:lumMod val="50000"/>
                      </a:srgb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A8AFAF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Rectangle 118">
                    <a:extLst>
                      <a:ext uri="{FF2B5EF4-FFF2-40B4-BE49-F238E27FC236}">
                        <a16:creationId xmlns:a16="http://schemas.microsoft.com/office/drawing/2014/main" id="{D13609AD-9510-4716-B183-040CA93AD3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02111" flipH="1">
                    <a:off x="8113951" y="2606431"/>
                    <a:ext cx="307558" cy="739446"/>
                  </a:xfrm>
                  <a:custGeom>
                    <a:avLst/>
                    <a:gdLst>
                      <a:gd name="T0" fmla="*/ 2287 w 619460"/>
                      <a:gd name="T1" fmla="*/ 3372 h 1800421"/>
                      <a:gd name="T2" fmla="*/ 617605 w 619460"/>
                      <a:gd name="T3" fmla="*/ 0 h 1800421"/>
                      <a:gd name="T4" fmla="*/ 603840 w 619460"/>
                      <a:gd name="T5" fmla="*/ 417705 h 1800421"/>
                      <a:gd name="T6" fmla="*/ 599360 w 619460"/>
                      <a:gd name="T7" fmla="*/ 859747 h 1800421"/>
                      <a:gd name="T8" fmla="*/ 603942 w 619460"/>
                      <a:gd name="T9" fmla="*/ 1390783 h 1800421"/>
                      <a:gd name="T10" fmla="*/ 617605 w 619460"/>
                      <a:gd name="T11" fmla="*/ 1804133 h 1800421"/>
                      <a:gd name="T12" fmla="*/ 0 w 619460"/>
                      <a:gd name="T13" fmla="*/ 1804554 h 1800421"/>
                      <a:gd name="T14" fmla="*/ 2287 w 619460"/>
                      <a:gd name="T15" fmla="*/ 3372 h 180042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19460" h="1800421">
                        <a:moveTo>
                          <a:pt x="2293" y="3367"/>
                        </a:moveTo>
                        <a:lnTo>
                          <a:pt x="619460" y="0"/>
                        </a:lnTo>
                        <a:cubicBezTo>
                          <a:pt x="612708" y="283503"/>
                          <a:pt x="607086" y="345230"/>
                          <a:pt x="605654" y="416748"/>
                        </a:cubicBezTo>
                        <a:cubicBezTo>
                          <a:pt x="604632" y="565794"/>
                          <a:pt x="604941" y="652242"/>
                          <a:pt x="601160" y="857778"/>
                        </a:cubicBezTo>
                        <a:cubicBezTo>
                          <a:pt x="598169" y="1118006"/>
                          <a:pt x="603987" y="1249322"/>
                          <a:pt x="605756" y="1387597"/>
                        </a:cubicBezTo>
                        <a:cubicBezTo>
                          <a:pt x="608643" y="1547407"/>
                          <a:pt x="613163" y="1628996"/>
                          <a:pt x="619460" y="1800000"/>
                        </a:cubicBezTo>
                        <a:lnTo>
                          <a:pt x="0" y="1800421"/>
                        </a:lnTo>
                        <a:cubicBezTo>
                          <a:pt x="764" y="1201403"/>
                          <a:pt x="1529" y="602385"/>
                          <a:pt x="2293" y="3367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19050">
                    <a:solidFill>
                      <a:srgbClr val="FFFFFF">
                        <a:lumMod val="50000"/>
                      </a:srgb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A8AFAF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15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54" name="Rechteck 476">
                <a:extLst>
                  <a:ext uri="{FF2B5EF4-FFF2-40B4-BE49-F238E27FC236}">
                    <a16:creationId xmlns:a16="http://schemas.microsoft.com/office/drawing/2014/main" id="{A26BEDAF-E878-4407-8618-718384D2F950}"/>
                  </a:ext>
                </a:extLst>
              </p:cNvPr>
              <p:cNvSpPr/>
              <p:nvPr/>
            </p:nvSpPr>
            <p:spPr>
              <a:xfrm flipV="1">
                <a:off x="1979187" y="3703727"/>
                <a:ext cx="3076873" cy="21793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AutoShape 21">
                <a:extLst>
                  <a:ext uri="{FF2B5EF4-FFF2-40B4-BE49-F238E27FC236}">
                    <a16:creationId xmlns:a16="http://schemas.microsoft.com/office/drawing/2014/main" id="{A430741C-44E2-4448-9E06-C4F85DBAA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 flipV="1">
                <a:off x="4180986" y="3829905"/>
                <a:ext cx="241293" cy="1444665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200 w 21600"/>
                  <a:gd name="T13" fmla="*/ 7200 h 21600"/>
                  <a:gd name="T14" fmla="*/ 14400 w 21600"/>
                  <a:gd name="T15" fmla="*/ 144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hteck 478">
                <a:extLst>
                  <a:ext uri="{FF2B5EF4-FFF2-40B4-BE49-F238E27FC236}">
                    <a16:creationId xmlns:a16="http://schemas.microsoft.com/office/drawing/2014/main" id="{D93181AD-1926-431B-8E58-AEF2D484CE34}"/>
                  </a:ext>
                </a:extLst>
              </p:cNvPr>
              <p:cNvSpPr/>
              <p:nvPr/>
            </p:nvSpPr>
            <p:spPr>
              <a:xfrm rot="20700000" flipV="1">
                <a:off x="2090805" y="4071909"/>
                <a:ext cx="3076873" cy="21793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AutoShape 21">
                <a:extLst>
                  <a:ext uri="{FF2B5EF4-FFF2-40B4-BE49-F238E27FC236}">
                    <a16:creationId xmlns:a16="http://schemas.microsoft.com/office/drawing/2014/main" id="{DE23CD0D-882E-41F4-9AF8-7770A2A18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V="1">
                <a:off x="2724153" y="3829905"/>
                <a:ext cx="241293" cy="1444665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200 w 21600"/>
                  <a:gd name="T13" fmla="*/ 7200 h 21600"/>
                  <a:gd name="T14" fmla="*/ 14400 w 21600"/>
                  <a:gd name="T15" fmla="*/ 144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">
                <a:extLst>
                  <a:ext uri="{FF2B5EF4-FFF2-40B4-BE49-F238E27FC236}">
                    <a16:creationId xmlns:a16="http://schemas.microsoft.com/office/drawing/2014/main" id="{99E18A55-0E1D-4801-961E-F8F12653A41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280000" flipV="1">
                <a:off x="4831124" y="4320425"/>
                <a:ext cx="210583" cy="483079"/>
              </a:xfrm>
              <a:custGeom>
                <a:avLst/>
                <a:gdLst>
                  <a:gd name="T0" fmla="*/ 232 w 240"/>
                  <a:gd name="T1" fmla="*/ 0 h 924"/>
                  <a:gd name="T2" fmla="*/ 0 w 240"/>
                  <a:gd name="T3" fmla="*/ 0 h 924"/>
                  <a:gd name="T4" fmla="*/ 0 w 240"/>
                  <a:gd name="T5" fmla="*/ 924 h 924"/>
                  <a:gd name="T6" fmla="*/ 240 w 240"/>
                  <a:gd name="T7" fmla="*/ 924 h 924"/>
                  <a:gd name="T8" fmla="*/ 192 w 240"/>
                  <a:gd name="T9" fmla="*/ 792 h 924"/>
                  <a:gd name="T10" fmla="*/ 160 w 240"/>
                  <a:gd name="T11" fmla="*/ 636 h 924"/>
                  <a:gd name="T12" fmla="*/ 148 w 240"/>
                  <a:gd name="T13" fmla="*/ 484 h 924"/>
                  <a:gd name="T14" fmla="*/ 156 w 240"/>
                  <a:gd name="T15" fmla="*/ 328 h 924"/>
                  <a:gd name="T16" fmla="*/ 180 w 240"/>
                  <a:gd name="T17" fmla="*/ 168 h 924"/>
                  <a:gd name="T18" fmla="*/ 232 w 240"/>
                  <a:gd name="T19" fmla="*/ 0 h 924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000 w 10000"/>
                  <a:gd name="connsiteY4" fmla="*/ 8571 h 10000"/>
                  <a:gd name="connsiteX5" fmla="*/ 6667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000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097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097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545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545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694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694 w 10000"/>
                  <a:gd name="connsiteY7" fmla="*/ 3503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165"/>
                  <a:gd name="connsiteY0" fmla="*/ 0 h 10000"/>
                  <a:gd name="connsiteX1" fmla="*/ 0 w 10165"/>
                  <a:gd name="connsiteY1" fmla="*/ 0 h 10000"/>
                  <a:gd name="connsiteX2" fmla="*/ 0 w 10165"/>
                  <a:gd name="connsiteY2" fmla="*/ 10000 h 10000"/>
                  <a:gd name="connsiteX3" fmla="*/ 10000 w 10165"/>
                  <a:gd name="connsiteY3" fmla="*/ 10000 h 10000"/>
                  <a:gd name="connsiteX4" fmla="*/ 9045 w 10165"/>
                  <a:gd name="connsiteY4" fmla="*/ 8571 h 10000"/>
                  <a:gd name="connsiteX5" fmla="*/ 8160 w 10165"/>
                  <a:gd name="connsiteY5" fmla="*/ 6883 h 10000"/>
                  <a:gd name="connsiteX6" fmla="*/ 7810 w 10165"/>
                  <a:gd name="connsiteY6" fmla="*/ 5144 h 10000"/>
                  <a:gd name="connsiteX7" fmla="*/ 7993 w 10165"/>
                  <a:gd name="connsiteY7" fmla="*/ 3268 h 10000"/>
                  <a:gd name="connsiteX8" fmla="*/ 8694 w 10165"/>
                  <a:gd name="connsiteY8" fmla="*/ 1536 h 10000"/>
                  <a:gd name="connsiteX9" fmla="*/ 9667 w 10165"/>
                  <a:gd name="connsiteY9" fmla="*/ 0 h 10000"/>
                  <a:gd name="connsiteX0" fmla="*/ 9667 w 10165"/>
                  <a:gd name="connsiteY0" fmla="*/ 0 h 10000"/>
                  <a:gd name="connsiteX1" fmla="*/ 0 w 10165"/>
                  <a:gd name="connsiteY1" fmla="*/ 0 h 10000"/>
                  <a:gd name="connsiteX2" fmla="*/ 0 w 10165"/>
                  <a:gd name="connsiteY2" fmla="*/ 10000 h 10000"/>
                  <a:gd name="connsiteX3" fmla="*/ 10000 w 10165"/>
                  <a:gd name="connsiteY3" fmla="*/ 10000 h 10000"/>
                  <a:gd name="connsiteX4" fmla="*/ 9045 w 10165"/>
                  <a:gd name="connsiteY4" fmla="*/ 8571 h 10000"/>
                  <a:gd name="connsiteX5" fmla="*/ 8160 w 10165"/>
                  <a:gd name="connsiteY5" fmla="*/ 6883 h 10000"/>
                  <a:gd name="connsiteX6" fmla="*/ 7810 w 10165"/>
                  <a:gd name="connsiteY6" fmla="*/ 5144 h 10000"/>
                  <a:gd name="connsiteX7" fmla="*/ 7993 w 10165"/>
                  <a:gd name="connsiteY7" fmla="*/ 3268 h 10000"/>
                  <a:gd name="connsiteX8" fmla="*/ 8694 w 10165"/>
                  <a:gd name="connsiteY8" fmla="*/ 1536 h 10000"/>
                  <a:gd name="connsiteX9" fmla="*/ 9667 w 10165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0" h="10000">
                    <a:moveTo>
                      <a:pt x="9667" y="0"/>
                    </a:moveTo>
                    <a:lnTo>
                      <a:pt x="0" y="0"/>
                    </a:lnTo>
                    <a:lnTo>
                      <a:pt x="0" y="10000"/>
                    </a:lnTo>
                    <a:lnTo>
                      <a:pt x="10000" y="10000"/>
                    </a:lnTo>
                    <a:lnTo>
                      <a:pt x="9045" y="8571"/>
                    </a:lnTo>
                    <a:cubicBezTo>
                      <a:pt x="8883" y="8200"/>
                      <a:pt x="8366" y="7454"/>
                      <a:pt x="8160" y="6883"/>
                    </a:cubicBezTo>
                    <a:cubicBezTo>
                      <a:pt x="7954" y="6312"/>
                      <a:pt x="7869" y="5874"/>
                      <a:pt x="7810" y="5144"/>
                    </a:cubicBezTo>
                    <a:cubicBezTo>
                      <a:pt x="7782" y="4542"/>
                      <a:pt x="7894" y="3724"/>
                      <a:pt x="7993" y="3268"/>
                    </a:cubicBezTo>
                    <a:cubicBezTo>
                      <a:pt x="8092" y="2812"/>
                      <a:pt x="8474" y="1897"/>
                      <a:pt x="8694" y="1536"/>
                    </a:cubicBezTo>
                    <a:cubicBezTo>
                      <a:pt x="8914" y="1175"/>
                      <a:pt x="9361" y="397"/>
                      <a:pt x="9667" y="0"/>
                    </a:cubicBezTo>
                    <a:close/>
                  </a:path>
                </a:pathLst>
              </a:custGeom>
              <a:solidFill>
                <a:srgbClr val="DDDDDD"/>
              </a:solidFill>
              <a:ln w="19050">
                <a:solidFill>
                  <a:srgbClr val="FFFFFF">
                    <a:lumMod val="5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8AFAF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leichschenkliges Dreieck 484">
                <a:extLst>
                  <a:ext uri="{FF2B5EF4-FFF2-40B4-BE49-F238E27FC236}">
                    <a16:creationId xmlns:a16="http://schemas.microsoft.com/office/drawing/2014/main" id="{8418A61C-05FB-4A99-8992-DA7CCF98D92E}"/>
                  </a:ext>
                </a:extLst>
              </p:cNvPr>
              <p:cNvSpPr/>
              <p:nvPr/>
            </p:nvSpPr>
            <p:spPr>
              <a:xfrm rot="5400000" flipV="1">
                <a:off x="4392890" y="3689119"/>
                <a:ext cx="70894" cy="1726237"/>
              </a:xfrm>
              <a:prstGeom prst="triangle">
                <a:avLst/>
              </a:prstGeom>
              <a:solidFill>
                <a:srgbClr val="0000FF"/>
              </a:solidFill>
              <a:ln w="12700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77CEBE9F-6075-4FD6-AF60-1D9BD92CB5D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320000" flipH="1" flipV="1">
                <a:off x="2072614" y="4325454"/>
                <a:ext cx="210583" cy="483079"/>
              </a:xfrm>
              <a:custGeom>
                <a:avLst/>
                <a:gdLst>
                  <a:gd name="T0" fmla="*/ 232 w 240"/>
                  <a:gd name="T1" fmla="*/ 0 h 924"/>
                  <a:gd name="T2" fmla="*/ 0 w 240"/>
                  <a:gd name="T3" fmla="*/ 0 h 924"/>
                  <a:gd name="T4" fmla="*/ 0 w 240"/>
                  <a:gd name="T5" fmla="*/ 924 h 924"/>
                  <a:gd name="T6" fmla="*/ 240 w 240"/>
                  <a:gd name="T7" fmla="*/ 924 h 924"/>
                  <a:gd name="T8" fmla="*/ 192 w 240"/>
                  <a:gd name="T9" fmla="*/ 792 h 924"/>
                  <a:gd name="T10" fmla="*/ 160 w 240"/>
                  <a:gd name="T11" fmla="*/ 636 h 924"/>
                  <a:gd name="T12" fmla="*/ 148 w 240"/>
                  <a:gd name="T13" fmla="*/ 484 h 924"/>
                  <a:gd name="T14" fmla="*/ 156 w 240"/>
                  <a:gd name="T15" fmla="*/ 328 h 924"/>
                  <a:gd name="T16" fmla="*/ 180 w 240"/>
                  <a:gd name="T17" fmla="*/ 168 h 924"/>
                  <a:gd name="T18" fmla="*/ 232 w 240"/>
                  <a:gd name="T19" fmla="*/ 0 h 924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000 w 10000"/>
                  <a:gd name="connsiteY4" fmla="*/ 8571 h 10000"/>
                  <a:gd name="connsiteX5" fmla="*/ 6667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000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097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097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545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545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694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694 w 10000"/>
                  <a:gd name="connsiteY7" fmla="*/ 3503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165"/>
                  <a:gd name="connsiteY0" fmla="*/ 0 h 10000"/>
                  <a:gd name="connsiteX1" fmla="*/ 0 w 10165"/>
                  <a:gd name="connsiteY1" fmla="*/ 0 h 10000"/>
                  <a:gd name="connsiteX2" fmla="*/ 0 w 10165"/>
                  <a:gd name="connsiteY2" fmla="*/ 10000 h 10000"/>
                  <a:gd name="connsiteX3" fmla="*/ 10000 w 10165"/>
                  <a:gd name="connsiteY3" fmla="*/ 10000 h 10000"/>
                  <a:gd name="connsiteX4" fmla="*/ 9045 w 10165"/>
                  <a:gd name="connsiteY4" fmla="*/ 8571 h 10000"/>
                  <a:gd name="connsiteX5" fmla="*/ 8160 w 10165"/>
                  <a:gd name="connsiteY5" fmla="*/ 6883 h 10000"/>
                  <a:gd name="connsiteX6" fmla="*/ 7810 w 10165"/>
                  <a:gd name="connsiteY6" fmla="*/ 5144 h 10000"/>
                  <a:gd name="connsiteX7" fmla="*/ 7993 w 10165"/>
                  <a:gd name="connsiteY7" fmla="*/ 3268 h 10000"/>
                  <a:gd name="connsiteX8" fmla="*/ 8694 w 10165"/>
                  <a:gd name="connsiteY8" fmla="*/ 1536 h 10000"/>
                  <a:gd name="connsiteX9" fmla="*/ 9667 w 10165"/>
                  <a:gd name="connsiteY9" fmla="*/ 0 h 10000"/>
                  <a:gd name="connsiteX0" fmla="*/ 9667 w 10165"/>
                  <a:gd name="connsiteY0" fmla="*/ 0 h 10000"/>
                  <a:gd name="connsiteX1" fmla="*/ 0 w 10165"/>
                  <a:gd name="connsiteY1" fmla="*/ 0 h 10000"/>
                  <a:gd name="connsiteX2" fmla="*/ 0 w 10165"/>
                  <a:gd name="connsiteY2" fmla="*/ 10000 h 10000"/>
                  <a:gd name="connsiteX3" fmla="*/ 10000 w 10165"/>
                  <a:gd name="connsiteY3" fmla="*/ 10000 h 10000"/>
                  <a:gd name="connsiteX4" fmla="*/ 9045 w 10165"/>
                  <a:gd name="connsiteY4" fmla="*/ 8571 h 10000"/>
                  <a:gd name="connsiteX5" fmla="*/ 8160 w 10165"/>
                  <a:gd name="connsiteY5" fmla="*/ 6883 h 10000"/>
                  <a:gd name="connsiteX6" fmla="*/ 7810 w 10165"/>
                  <a:gd name="connsiteY6" fmla="*/ 5144 h 10000"/>
                  <a:gd name="connsiteX7" fmla="*/ 7993 w 10165"/>
                  <a:gd name="connsiteY7" fmla="*/ 3268 h 10000"/>
                  <a:gd name="connsiteX8" fmla="*/ 8694 w 10165"/>
                  <a:gd name="connsiteY8" fmla="*/ 1536 h 10000"/>
                  <a:gd name="connsiteX9" fmla="*/ 9667 w 10165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0" h="10000">
                    <a:moveTo>
                      <a:pt x="9667" y="0"/>
                    </a:moveTo>
                    <a:lnTo>
                      <a:pt x="0" y="0"/>
                    </a:lnTo>
                    <a:lnTo>
                      <a:pt x="0" y="10000"/>
                    </a:lnTo>
                    <a:lnTo>
                      <a:pt x="10000" y="10000"/>
                    </a:lnTo>
                    <a:lnTo>
                      <a:pt x="9045" y="8571"/>
                    </a:lnTo>
                    <a:cubicBezTo>
                      <a:pt x="8883" y="8200"/>
                      <a:pt x="8366" y="7454"/>
                      <a:pt x="8160" y="6883"/>
                    </a:cubicBezTo>
                    <a:cubicBezTo>
                      <a:pt x="7954" y="6312"/>
                      <a:pt x="7869" y="5874"/>
                      <a:pt x="7810" y="5144"/>
                    </a:cubicBezTo>
                    <a:cubicBezTo>
                      <a:pt x="7782" y="4542"/>
                      <a:pt x="7894" y="3724"/>
                      <a:pt x="7993" y="3268"/>
                    </a:cubicBezTo>
                    <a:cubicBezTo>
                      <a:pt x="8092" y="2812"/>
                      <a:pt x="8474" y="1897"/>
                      <a:pt x="8694" y="1536"/>
                    </a:cubicBezTo>
                    <a:cubicBezTo>
                      <a:pt x="8914" y="1175"/>
                      <a:pt x="9361" y="397"/>
                      <a:pt x="9667" y="0"/>
                    </a:cubicBezTo>
                    <a:close/>
                  </a:path>
                </a:pathLst>
              </a:custGeom>
              <a:solidFill>
                <a:srgbClr val="DDDDDD"/>
              </a:solidFill>
              <a:ln w="19050">
                <a:solidFill>
                  <a:srgbClr val="FFFFFF">
                    <a:lumMod val="5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8AFAF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hteck 501">
                <a:extLst>
                  <a:ext uri="{FF2B5EF4-FFF2-40B4-BE49-F238E27FC236}">
                    <a16:creationId xmlns:a16="http://schemas.microsoft.com/office/drawing/2014/main" id="{C338F6AA-0AF0-4064-86F4-8C61500F5C8B}"/>
                  </a:ext>
                </a:extLst>
              </p:cNvPr>
              <p:cNvSpPr/>
              <p:nvPr/>
            </p:nvSpPr>
            <p:spPr>
              <a:xfrm flipV="1">
                <a:off x="927975" y="3703171"/>
                <a:ext cx="1114688" cy="21793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Rechteck 502">
                <a:extLst>
                  <a:ext uri="{FF2B5EF4-FFF2-40B4-BE49-F238E27FC236}">
                    <a16:creationId xmlns:a16="http://schemas.microsoft.com/office/drawing/2014/main" id="{A0D724E8-A780-45FD-A3D6-679A0A06A457}"/>
                  </a:ext>
                </a:extLst>
              </p:cNvPr>
              <p:cNvSpPr/>
              <p:nvPr/>
            </p:nvSpPr>
            <p:spPr>
              <a:xfrm rot="480000" flipH="1" flipV="1">
                <a:off x="1935315" y="3551947"/>
                <a:ext cx="175486" cy="483079"/>
              </a:xfrm>
              <a:prstGeom prst="roundRect">
                <a:avLst>
                  <a:gd name="adj" fmla="val 2096"/>
                </a:avLst>
              </a:prstGeom>
              <a:solidFill>
                <a:srgbClr val="DDDDDD"/>
              </a:solidFill>
              <a:ln w="19050">
                <a:solidFill>
                  <a:srgbClr val="7F7F7F"/>
                </a:solidFill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hteck 503">
                <a:extLst>
                  <a:ext uri="{FF2B5EF4-FFF2-40B4-BE49-F238E27FC236}">
                    <a16:creationId xmlns:a16="http://schemas.microsoft.com/office/drawing/2014/main" id="{D13143D2-ED60-47A9-A011-AC1BE5CD7DBF}"/>
                  </a:ext>
                </a:extLst>
              </p:cNvPr>
              <p:cNvSpPr/>
              <p:nvPr/>
            </p:nvSpPr>
            <p:spPr>
              <a:xfrm rot="16200000" flipV="1">
                <a:off x="574843" y="3329525"/>
                <a:ext cx="960582" cy="215910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11">
                <a:extLst>
                  <a:ext uri="{FF2B5EF4-FFF2-40B4-BE49-F238E27FC236}">
                    <a16:creationId xmlns:a16="http://schemas.microsoft.com/office/drawing/2014/main" id="{0BE5FF95-88C9-4F34-804B-8DBF9A3E7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350" y="1169935"/>
                <a:ext cx="7793681" cy="378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3" tIns="34526" rIns="69053" bIns="34526">
                <a:spAutoFit/>
              </a:bodyPr>
              <a:lstStyle/>
              <a:p>
                <a:pPr marL="0" lvl="1" algn="ctr" defTabSz="571471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179C7D"/>
                  </a:buClr>
                  <a:defRPr/>
                </a:pPr>
                <a:endParaRPr lang="de-DE" sz="225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Ellipse 1273">
                <a:extLst>
                  <a:ext uri="{FF2B5EF4-FFF2-40B4-BE49-F238E27FC236}">
                    <a16:creationId xmlns:a16="http://schemas.microsoft.com/office/drawing/2014/main" id="{8E6A0D6D-022E-405E-AE22-684BA952B5D5}"/>
                  </a:ext>
                </a:extLst>
              </p:cNvPr>
              <p:cNvSpPr/>
              <p:nvPr/>
            </p:nvSpPr>
            <p:spPr>
              <a:xfrm>
                <a:off x="3468984" y="4456934"/>
                <a:ext cx="190600" cy="1906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softEdge rad="381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193">
                <a:extLst>
                  <a:ext uri="{FF2B5EF4-FFF2-40B4-BE49-F238E27FC236}">
                    <a16:creationId xmlns:a16="http://schemas.microsoft.com/office/drawing/2014/main" id="{543EC9B8-75D3-4336-B5BF-3ABD43A3A7A7}"/>
                  </a:ext>
                </a:extLst>
              </p:cNvPr>
              <p:cNvSpPr txBox="1"/>
              <p:nvPr/>
            </p:nvSpPr>
            <p:spPr>
              <a:xfrm>
                <a:off x="2117345" y="662135"/>
                <a:ext cx="1629665" cy="377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Yb:KYW</a:t>
                </a:r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frequency comb</a:t>
                </a:r>
              </a:p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1030 nm, 40 MHz</a:t>
                </a:r>
              </a:p>
            </p:txBody>
          </p:sp>
          <p:sp>
            <p:nvSpPr>
              <p:cNvPr id="68" name="TextBox 194">
                <a:extLst>
                  <a:ext uri="{FF2B5EF4-FFF2-40B4-BE49-F238E27FC236}">
                    <a16:creationId xmlns:a16="http://schemas.microsoft.com/office/drawing/2014/main" id="{892B0D61-8C3E-48BB-86E3-0E6120405ED4}"/>
                  </a:ext>
                </a:extLst>
              </p:cNvPr>
              <p:cNvSpPr txBox="1"/>
              <p:nvPr/>
            </p:nvSpPr>
            <p:spPr>
              <a:xfrm>
                <a:off x="5630388" y="1528081"/>
                <a:ext cx="1708366" cy="230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Yb:YAG</a:t>
                </a:r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Innoslab amplifier</a:t>
                </a:r>
              </a:p>
            </p:txBody>
          </p:sp>
          <p:sp>
            <p:nvSpPr>
              <p:cNvPr id="69" name="TextBox 195">
                <a:extLst>
                  <a:ext uri="{FF2B5EF4-FFF2-40B4-BE49-F238E27FC236}">
                    <a16:creationId xmlns:a16="http://schemas.microsoft.com/office/drawing/2014/main" id="{5359DDDF-04C2-4171-A4DC-6C244D754077}"/>
                  </a:ext>
                </a:extLst>
              </p:cNvPr>
              <p:cNvSpPr txBox="1"/>
              <p:nvPr/>
            </p:nvSpPr>
            <p:spPr>
              <a:xfrm>
                <a:off x="6093983" y="1737045"/>
                <a:ext cx="937400" cy="230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280 W, 850 fs</a:t>
                </a:r>
              </a:p>
            </p:txBody>
          </p:sp>
          <p:sp>
            <p:nvSpPr>
              <p:cNvPr id="72" name="TextBox 198">
                <a:extLst>
                  <a:ext uri="{FF2B5EF4-FFF2-40B4-BE49-F238E27FC236}">
                    <a16:creationId xmlns:a16="http://schemas.microsoft.com/office/drawing/2014/main" id="{10D29B0F-579D-47BC-9B9F-7F1D5080C00F}"/>
                  </a:ext>
                </a:extLst>
              </p:cNvPr>
              <p:cNvSpPr txBox="1"/>
              <p:nvPr/>
            </p:nvSpPr>
            <p:spPr>
              <a:xfrm>
                <a:off x="2608189" y="3388197"/>
                <a:ext cx="1569912" cy="230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Enhancement resonator</a:t>
                </a:r>
              </a:p>
            </p:txBody>
          </p:sp>
          <p:sp>
            <p:nvSpPr>
              <p:cNvPr id="73" name="TextBox 199">
                <a:extLst>
                  <a:ext uri="{FF2B5EF4-FFF2-40B4-BE49-F238E27FC236}">
                    <a16:creationId xmlns:a16="http://schemas.microsoft.com/office/drawing/2014/main" id="{348DB8C5-BDEB-4729-82C6-37D813E4927A}"/>
                  </a:ext>
                </a:extLst>
              </p:cNvPr>
              <p:cNvSpPr txBox="1"/>
              <p:nvPr/>
            </p:nvSpPr>
            <p:spPr>
              <a:xfrm>
                <a:off x="3085894" y="4867989"/>
                <a:ext cx="906795" cy="230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 kW, &lt;100fs</a:t>
                </a:r>
              </a:p>
            </p:txBody>
          </p:sp>
          <p:sp>
            <p:nvSpPr>
              <p:cNvPr id="74" name="TextBox 200">
                <a:extLst>
                  <a:ext uri="{FF2B5EF4-FFF2-40B4-BE49-F238E27FC236}">
                    <a16:creationId xmlns:a16="http://schemas.microsoft.com/office/drawing/2014/main" id="{18935CDC-807E-4CC8-BEBB-654C07DADD14}"/>
                  </a:ext>
                </a:extLst>
              </p:cNvPr>
              <p:cNvSpPr txBox="1"/>
              <p:nvPr/>
            </p:nvSpPr>
            <p:spPr>
              <a:xfrm>
                <a:off x="3302834" y="4587685"/>
                <a:ext cx="440427" cy="230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HHG</a:t>
                </a:r>
              </a:p>
            </p:txBody>
          </p:sp>
          <p:sp>
            <p:nvSpPr>
              <p:cNvPr id="75" name="TextBox 201">
                <a:extLst>
                  <a:ext uri="{FF2B5EF4-FFF2-40B4-BE49-F238E27FC236}">
                    <a16:creationId xmlns:a16="http://schemas.microsoft.com/office/drawing/2014/main" id="{AD64AFD0-8DCE-45E2-B8B8-B03B019487A4}"/>
                  </a:ext>
                </a:extLst>
              </p:cNvPr>
              <p:cNvSpPr txBox="1"/>
              <p:nvPr/>
            </p:nvSpPr>
            <p:spPr>
              <a:xfrm>
                <a:off x="5449980" y="4681419"/>
                <a:ext cx="1399396" cy="230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XUV frequency comb</a:t>
                </a:r>
              </a:p>
            </p:txBody>
          </p:sp>
          <p:sp>
            <p:nvSpPr>
              <p:cNvPr id="76" name="Rechteck 470">
                <a:extLst>
                  <a:ext uri="{FF2B5EF4-FFF2-40B4-BE49-F238E27FC236}">
                    <a16:creationId xmlns:a16="http://schemas.microsoft.com/office/drawing/2014/main" id="{7DFA2A8D-BCA6-4C5B-97F9-998EB6CFF2A1}"/>
                  </a:ext>
                </a:extLst>
              </p:cNvPr>
              <p:cNvSpPr/>
              <p:nvPr/>
            </p:nvSpPr>
            <p:spPr>
              <a:xfrm>
                <a:off x="5320207" y="691140"/>
                <a:ext cx="1853586" cy="746419"/>
              </a:xfrm>
              <a:prstGeom prst="rect">
                <a:avLst/>
              </a:prstGeom>
              <a:solidFill>
                <a:srgbClr val="F8F8F8"/>
              </a:solidFill>
              <a:ln w="19050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193">
                <a:extLst>
                  <a:ext uri="{FF2B5EF4-FFF2-40B4-BE49-F238E27FC236}">
                    <a16:creationId xmlns:a16="http://schemas.microsoft.com/office/drawing/2014/main" id="{C4D8D825-6C1A-49B5-83EE-D6B579C662D3}"/>
                  </a:ext>
                </a:extLst>
              </p:cNvPr>
              <p:cNvSpPr txBox="1"/>
              <p:nvPr/>
            </p:nvSpPr>
            <p:spPr>
              <a:xfrm>
                <a:off x="5380960" y="787797"/>
                <a:ext cx="1913504" cy="52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Yb:LuAG</a:t>
                </a:r>
                <a:endParaRPr lang="en-US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Solid state preamplifier</a:t>
                </a:r>
              </a:p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2.5 W</a:t>
                </a:r>
              </a:p>
            </p:txBody>
          </p:sp>
          <p:sp>
            <p:nvSpPr>
              <p:cNvPr id="78" name="TextBox 194">
                <a:extLst>
                  <a:ext uri="{FF2B5EF4-FFF2-40B4-BE49-F238E27FC236}">
                    <a16:creationId xmlns:a16="http://schemas.microsoft.com/office/drawing/2014/main" id="{03668874-11FA-4B00-87DF-6FBF26F05809}"/>
                  </a:ext>
                </a:extLst>
              </p:cNvPr>
              <p:cNvSpPr txBox="1"/>
              <p:nvPr/>
            </p:nvSpPr>
            <p:spPr>
              <a:xfrm>
                <a:off x="2233859" y="1549980"/>
                <a:ext cx="2212626" cy="230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Multi-pass cell spectral broadening</a:t>
                </a:r>
              </a:p>
            </p:txBody>
          </p:sp>
          <p:sp>
            <p:nvSpPr>
              <p:cNvPr id="80" name="Rechteck 502">
                <a:extLst>
                  <a:ext uri="{FF2B5EF4-FFF2-40B4-BE49-F238E27FC236}">
                    <a16:creationId xmlns:a16="http://schemas.microsoft.com/office/drawing/2014/main" id="{4DAC2490-AF00-4574-B06E-0EFFCF1566C0}"/>
                  </a:ext>
                </a:extLst>
              </p:cNvPr>
              <p:cNvSpPr/>
              <p:nvPr/>
            </p:nvSpPr>
            <p:spPr>
              <a:xfrm rot="21120000" flipV="1">
                <a:off x="5005518" y="3557144"/>
                <a:ext cx="175486" cy="483079"/>
              </a:xfrm>
              <a:prstGeom prst="roundRect">
                <a:avLst>
                  <a:gd name="adj" fmla="val 2096"/>
                </a:avLst>
              </a:prstGeom>
              <a:solidFill>
                <a:srgbClr val="DDDDDD"/>
              </a:solidFill>
              <a:ln w="19050">
                <a:solidFill>
                  <a:srgbClr val="7F7F7F"/>
                </a:solidFill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Rechteck 505">
                <a:extLst>
                  <a:ext uri="{FF2B5EF4-FFF2-40B4-BE49-F238E27FC236}">
                    <a16:creationId xmlns:a16="http://schemas.microsoft.com/office/drawing/2014/main" id="{30A1A651-38BF-4AD9-82EF-E6E98CCD28C1}"/>
                  </a:ext>
                </a:extLst>
              </p:cNvPr>
              <p:cNvSpPr/>
              <p:nvPr/>
            </p:nvSpPr>
            <p:spPr>
              <a:xfrm rot="2700000" flipH="1">
                <a:off x="905738" y="2746730"/>
                <a:ext cx="161027" cy="526458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rgbClr val="7F7F7F"/>
                </a:solidFill>
                <a:headEnd/>
                <a:tailEnd/>
              </a:ln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hteck 505">
                <a:extLst>
                  <a:ext uri="{FF2B5EF4-FFF2-40B4-BE49-F238E27FC236}">
                    <a16:creationId xmlns:a16="http://schemas.microsoft.com/office/drawing/2014/main" id="{FC018568-1DF6-441A-909E-9D710300A18D}"/>
                  </a:ext>
                </a:extLst>
              </p:cNvPr>
              <p:cNvSpPr/>
              <p:nvPr/>
            </p:nvSpPr>
            <p:spPr>
              <a:xfrm rot="18900000" flipH="1">
                <a:off x="913033" y="3612013"/>
                <a:ext cx="161027" cy="526458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rgbClr val="7F7F7F"/>
                </a:solidFill>
                <a:headEnd/>
                <a:tailEnd/>
              </a:ln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hteck 505">
                <a:extLst>
                  <a:ext uri="{FF2B5EF4-FFF2-40B4-BE49-F238E27FC236}">
                    <a16:creationId xmlns:a16="http://schemas.microsoft.com/office/drawing/2014/main" id="{AF64087E-A7B9-494F-80A3-60657610AF8D}"/>
                  </a:ext>
                </a:extLst>
              </p:cNvPr>
              <p:cNvSpPr/>
              <p:nvPr/>
            </p:nvSpPr>
            <p:spPr>
              <a:xfrm rot="18900000" flipH="1">
                <a:off x="7769952" y="729817"/>
                <a:ext cx="161027" cy="526458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rgbClr val="7F7F7F"/>
                </a:solidFill>
                <a:headEnd/>
                <a:tailEnd/>
              </a:ln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5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6" name="TextBox 195">
              <a:extLst>
                <a:ext uri="{FF2B5EF4-FFF2-40B4-BE49-F238E27FC236}">
                  <a16:creationId xmlns:a16="http://schemas.microsoft.com/office/drawing/2014/main" id="{E9CB723B-D3DC-467B-8D03-CB2B08FFF7F7}"/>
                </a:ext>
              </a:extLst>
            </p:cNvPr>
            <p:cNvSpPr txBox="1"/>
            <p:nvPr/>
          </p:nvSpPr>
          <p:spPr>
            <a:xfrm>
              <a:off x="4068973" y="1808956"/>
              <a:ext cx="950307" cy="252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260 W, 50 fs</a:t>
              </a:r>
            </a:p>
          </p:txBody>
        </p:sp>
      </p:grpSp>
      <p:sp>
        <p:nvSpPr>
          <p:cNvPr id="90" name="Titel 1">
            <a:extLst>
              <a:ext uri="{FF2B5EF4-FFF2-40B4-BE49-F238E27FC236}">
                <a16:creationId xmlns:a16="http://schemas.microsoft.com/office/drawing/2014/main" id="{FD0B9DC5-99CB-4FB3-B09A-1782C03116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67610" y="80963"/>
            <a:ext cx="7098431" cy="431800"/>
          </a:xfrm>
        </p:spPr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61nm Laser system</a:t>
            </a:r>
          </a:p>
        </p:txBody>
      </p:sp>
      <p:sp>
        <p:nvSpPr>
          <p:cNvPr id="93" name="右矢印 26">
            <a:extLst>
              <a:ext uri="{FF2B5EF4-FFF2-40B4-BE49-F238E27FC236}">
                <a16:creationId xmlns:a16="http://schemas.microsoft.com/office/drawing/2014/main" id="{746F386E-5ACC-4EC7-87F7-D669936D77EA}"/>
              </a:ext>
            </a:extLst>
          </p:cNvPr>
          <p:cNvSpPr/>
          <p:nvPr/>
        </p:nvSpPr>
        <p:spPr>
          <a:xfrm>
            <a:off x="6790554" y="5051562"/>
            <a:ext cx="1584176" cy="127425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96" name="TextBox 201">
            <a:extLst>
              <a:ext uri="{FF2B5EF4-FFF2-40B4-BE49-F238E27FC236}">
                <a16:creationId xmlns:a16="http://schemas.microsoft.com/office/drawing/2014/main" id="{9F09D264-8383-4295-9C90-D3EB2D3C484D}"/>
              </a:ext>
            </a:extLst>
          </p:cNvPr>
          <p:cNvSpPr txBox="1"/>
          <p:nvPr/>
        </p:nvSpPr>
        <p:spPr>
          <a:xfrm>
            <a:off x="8435921" y="4994242"/>
            <a:ext cx="9284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To He</a:t>
            </a:r>
            <a:r>
              <a:rPr lang="en-US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trap</a:t>
            </a:r>
          </a:p>
        </p:txBody>
      </p:sp>
    </p:spTree>
    <p:extLst>
      <p:ext uri="{BB962C8B-B14F-4D97-AF65-F5344CB8AC3E}">
        <p14:creationId xmlns:p14="http://schemas.microsoft.com/office/powerpoint/2010/main" val="36824177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74,99063"/>
  <p:tag name="LATEXADDIN" val="\documentclass{article}&#10;\usepackage{amsmath}&#10;\pagestyle{empty}&#10;\begin{document}&#10;&#10;&#10;$\omega$&#10;&#10;\end{document}"/>
  <p:tag name="IGUANATEXSIZE" val="20"/>
  <p:tag name="IGUANATEXCURSOR" val="90"/>
  <p:tag name="TRANSPARENCY" val="Wahr"/>
  <p:tag name="FILENAME" val=""/>
  <p:tag name="LATEXENGINEID" val="0"/>
  <p:tag name="TEMPFOLDER" val="C:\Users\Fabian\t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236,2205"/>
  <p:tag name="LATEXADDIN" val="\documentclass{article}&#10;\usepackage{amsmath}&#10;\pagestyle{empty}&#10;\begin{document}&#10;&#10;$\frac{1}{2} \omega_{eg}$&#10;&#10;&#10;\end{document}"/>
  <p:tag name="IGUANATEXSIZE" val="20"/>
  <p:tag name="IGUANATEXCURSOR" val="106"/>
  <p:tag name="TRANSPARENCY" val="Wahr"/>
  <p:tag name="FILENAME" val=""/>
  <p:tag name="LATEXENGINEID" val="0"/>
  <p:tag name="TEMPFOLDER" val="C:\Users\Fabian\t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227,2216"/>
  <p:tag name="LATEXADDIN" val="\documentclass{article}&#10;\usepackage{amsmath}&#10;\pagestyle{empty}&#10;\begin{document}&#10;&#10;&#10;$I(\omega)$&#10;&#10;\end{document}"/>
  <p:tag name="IGUANATEXSIZE" val="20"/>
  <p:tag name="IGUANATEXCURSOR" val="93"/>
  <p:tag name="TRANSPARENCY" val="Wahr"/>
  <p:tag name="FILENAME" val=""/>
  <p:tag name="LATEXENGINEID" val="0"/>
  <p:tag name="TEMPFOLDER" val="C:\Users\Fabian\t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,4747"/>
  <p:tag name="ORIGINALWIDTH" val="810,6487"/>
  <p:tag name="LATEXADDIN" val="\documentclass{article}&#10;\usepackage{amsmath}&#10;\pagestyle{empty}&#10;\begin{document}&#10;&#10;$\omega_\text{sec} \approx \frac{U_0}{\sqrt{2} \Omega r_0^2} \frac{Q}{m}$&#10;&#10;&#10;\end{document}"/>
  <p:tag name="IGUANATEXSIZE" val="20"/>
  <p:tag name="IGUANATEXCURSOR" val="154"/>
  <p:tag name="TRANSPARENCY" val="Wahr"/>
  <p:tag name="FILENAME" val=""/>
  <p:tag name="LATEXENGINEID" val="0"/>
  <p:tag name="TEMPFOLDER" val="C:\Users\Fabian\t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154.106"/>
  <p:tag name="LATEXADDIN" val="\documentclass{article}&#10;\usepackage{amsmath}&#10;\pagestyle{empty}&#10;\begin{document}&#10;&#10;&#10;H$_2^+$ + H$_2$ $\Rightarrow$ H$_3^+$ + H&#10;&#10;\end{document}"/>
  <p:tag name="IGUANATEXSIZE" val="20"/>
  <p:tag name="IGUANATEXCURSOR" val="88"/>
  <p:tag name="TRANSPARENCY" val="Wahr"/>
  <p:tag name="FILENAME" val=""/>
  <p:tag name="LATEXENGINEID" val="0"/>
  <p:tag name="TEMPFOLDER" val="D:\Users\Fabian Schmid\t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F3B9AA"/>
      </a:accent5>
      <a:accent6>
        <a:srgbClr val="006384"/>
      </a:accent6>
      <a:hlink>
        <a:srgbClr val="25BAE2"/>
      </a:hlink>
      <a:folHlink>
        <a:srgbClr val="B1C800"/>
      </a:folHlink>
    </a:clrScheme>
    <a:fontScheme name="Standarddesig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1228</Words>
  <Application>Microsoft Office PowerPoint</Application>
  <PresentationFormat>Widescreen</PresentationFormat>
  <Paragraphs>324</Paragraphs>
  <Slides>24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 Unicode MS</vt:lpstr>
      <vt:lpstr>Frutiger LT Com 45 Light</vt:lpstr>
      <vt:lpstr>Frutiger LT Com 55 Roman</vt:lpstr>
      <vt:lpstr>ＭＳ Ｐゴシック</vt:lpstr>
      <vt:lpstr>Palatino</vt:lpstr>
      <vt:lpstr>游ゴシック</vt:lpstr>
      <vt:lpstr>Arial</vt:lpstr>
      <vt:lpstr>Calibri</vt:lpstr>
      <vt:lpstr>Calibri Light</vt:lpstr>
      <vt:lpstr>Simplified Arabic</vt:lpstr>
      <vt:lpstr>Symbol</vt:lpstr>
      <vt:lpstr>Times New Roman</vt:lpstr>
      <vt:lpstr>Wingdings</vt:lpstr>
      <vt:lpstr>標準デザイン</vt:lpstr>
      <vt:lpstr>Standarddesign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 frequency comb spectroscopy</vt:lpstr>
      <vt:lpstr>61nm Laser system</vt:lpstr>
      <vt:lpstr>PowerPoint Presentation</vt:lpstr>
      <vt:lpstr>PowerPoint Presentation</vt:lpstr>
      <vt:lpstr>Stabilization of frequency comb</vt:lpstr>
      <vt:lpstr>Stabilization of frequency comb</vt:lpstr>
      <vt:lpstr>Stabilization of frequency comb</vt:lpstr>
      <vt:lpstr>XUV beam delivery to trapped He+</vt:lpstr>
      <vt:lpstr>Be+/He+ ion trap</vt:lpstr>
      <vt:lpstr>Ion crystals and sympathetic cooling</vt:lpstr>
      <vt:lpstr>PowerPoint Presentation</vt:lpstr>
      <vt:lpstr>Spectroscopy signal: Secular excitation detection</vt:lpstr>
      <vt:lpstr>Single event sensitive detection</vt:lpstr>
      <vt:lpstr>PowerPoint Presentation</vt:lpstr>
      <vt:lpstr>PowerPoint Presentation</vt:lpstr>
      <vt:lpstr>PowerPoint Presentation</vt:lpstr>
      <vt:lpstr>PowerPoint Presentation</vt:lpstr>
    </vt:vector>
  </TitlesOfParts>
  <Company>MPQ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Akira Ozawa</dc:creator>
  <cp:lastModifiedBy>Akira Ozawa</cp:lastModifiedBy>
  <cp:revision>698</cp:revision>
  <cp:lastPrinted>2022-05-14T20:16:46Z</cp:lastPrinted>
  <dcterms:created xsi:type="dcterms:W3CDTF">2017-08-20T16:38:43Z</dcterms:created>
  <dcterms:modified xsi:type="dcterms:W3CDTF">2022-06-21T21:13:12Z</dcterms:modified>
</cp:coreProperties>
</file>