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1037" r:id="rId3"/>
    <p:sldId id="1036" r:id="rId4"/>
    <p:sldId id="1012" r:id="rId5"/>
    <p:sldId id="1032" r:id="rId6"/>
    <p:sldId id="1033" r:id="rId7"/>
    <p:sldId id="266" r:id="rId8"/>
    <p:sldId id="267" r:id="rId9"/>
    <p:sldId id="103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04"/>
    <p:restoredTop sz="95915"/>
  </p:normalViewPr>
  <p:slideViewPr>
    <p:cSldViewPr snapToGrid="0" snapToObjects="1">
      <p:cViewPr>
        <p:scale>
          <a:sx n="102" d="100"/>
          <a:sy n="102" d="100"/>
        </p:scale>
        <p:origin x="19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5:44:26.8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32 24575,'9'0'0,"8"0"0,-6 0 0,12 0 0,-8 0 0,10 0 0,-3-9 0,9 7 0,-4-7 0,5 9 0,7 0 0,-4 0 0,10 0 0,-4 0 0,0 0 0,5 0 0,-5 0 0,6 0 0,-6 0 0,5 0 0,-12 0 0,5 0 0,-6 0 0,0 0 0,-7 0 0,6-5 0,-5 4 0,0-4 0,-2 5 0,-5 0 0,0 0 0,-5 0 0,-1 0 0,-5 0 0,0 0 0,3 0 0,-2 0 0,3 0 0,-4 0 0,0 0 0,0 0 0,0 0 0,5 0 0,-4 0 0,4 0 0,-5 0 0,0 0 0,0 0 0,0 0 0,-1 0 0,1 0 0,0 0 0,4 0 0,-3 0 0,9 0 0,-4 0 0,5 0 0,-5 0 0,-1 0 0,-5 0 0,0 0 0,0 0 0,-1 0 0,1 0 0,0 0 0,0 0 0,0 0 0,0 0 0,5 0 0,-4 0 0,4 0 0,-6 0 0,1 0 0,0 0 0,0 0 0,0 0 0,0 0 0,0 0 0,0 0 0,0 0 0,0 0 0,4 0 0,-2 0 0,7 0 0,-8 0 0,9 0 0,-9 0 0,4 0 0,-5 0 0,0 0 0,0 0 0,-1 0 0,1 0 0,0 0 0,0 0 0,0 0 0,0 0 0,5 0 0,1 0 0,0 0 0,-2 0 0,-4 0 0,0 0 0,0 0 0,0 0 0,0 0 0,-8 0 0,2 0 0,-7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5:44:49.3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24575,'13'0'0,"4"0"0,-2 0 0,5 0 0,0 0 0,0 0 0,-1 0 0,-4 0 0,-1 0 0,-5 0 0,0 0 0,0 0 0,0 0 0,-4 4 0,-1 1 0,-4-1 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5:44:50.2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24575,'25'0'0,"-7"0"0,14 0 0,-6 0 0,-5 0 0,5 0 0,-11 0 0,3 0 0,-8 0 0,4 0 0,-9 7 0,-1 4 0,-4-2 0,0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5:44:51.7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24575,'0'13'0,"0"-1"0,0-3 0,0 4 0,0-4 0,0 9 0,0-3 0,0 5 0,0 0 0,0-5 0,0 4 0,0-4 0,0 4 0,4 1 0,-3-5 0,4-1 0,-5-5 0,4 0 0,-3 0 0,3 0 0,-4 0 0,0 0 0,0 0 0,0 0 0,4-1 0,-3 1 0,3 5 0,-4 1 0,4 0 0,-3-1 0,3-5 0,-4 0 0,0 0 0,0-1 0,0-3 0,0-1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5:45:05.8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243 0 24575,'-4'7'0,"0"-1"0,4 10 0,0-2 0,0 4 0,0 1 0,0-1 0,0 2 0,-9-1 0,2 6 0,-8 2 0,-1 6 0,-1-1 0,-6 7 0,6-4 0,-4-2 0,10-2 0,-4-9 0,5-2 0,5-1 0,-4-9 0,8 4 0,-7-5 0,7 0 0,-3 0 0,4 0 0,-4 0 0,3 0 0,-3 0 0,0-4 0,3 3 0,-3-3 0,0 3 0,3 1 0,-7 0 0,7 0 0,-3 0 0,0 0 0,3 0 0,-3-1 0,7-3 0,-2-1 0,3-4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5:45:07.8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 24575,'4'-5'0,"5"1"0,4 4 0,1 0 0,-1 0 0,0 0 0,-3 0 0,8 0 0,-8 0 0,4 0 0,-6 0 0,1 0 0,0 0 0,5 0 0,-4 0 0,4 0 0,-5 0 0,5 0 0,-4 4 0,4 1 0,-5 4 0,0 0 0,0 0 0,0 0 0,4 1 0,-2-1 0,2 0 0,-8 0 0,3 0 0,-7 0 0,7 0 0,-7 0 0,3 0 0,-4 0 0,0 0 0,0 0 0,0 0 0,0 0 0,0 0 0,0 0 0,0 0 0,0 4 0,0-3 0,0 4 0,0-5 0,0 0 0,0 0 0,0 0 0,0 0 0,0 0 0,-4-5 0,-1 4 0,-4-3 0,0 4 0,0 0 0,0-4 0,0 3 0,0-3 0,0 0 0,0 3 0,1-7 0,-1 6 0,8-6 0,2 3 0,7-8 0,1-1 0,5 0 0,-4-3 0,9 2 0,-4-3 0,5 3 0,0-3 0,0 3 0,-1-4 0,1 5 0,0-4 0,0 3 0,0 1 0,0-4 0,-1 8 0,1-8 0,0 3 0,-5 1 0,4-4 0,-9 7 0,8-6 0,-7 6 0,2-2 0,-4 0 0,0 3 0,0-3 0,0 4 0,-4-4 0,3 3 0,-3-3 0,4 4 0,-4-4 0,2 3 0,-6 0 0,-1 11 0,-2-4 0,-2 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5:44:59.2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24575,'9'0'0,"-1"0"0,1 0 0,0 0 0,0 0 0,5 0 0,-4 0 0,9 0 0,-9 0 0,4 0 0,-1 0 0,2 0 0,0 0 0,4 0 0,-9 0 0,4 0 0,-5 0 0,0 0 0,0 0 0,-4 0 0,-1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5:45:00.7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18 24575,'9'0'0,"-1"0"0,6 0 0,1 0 0,5 0 0,-5 0 0,4 0 0,-4 0 0,0 0 0,3 0 0,-8 0 0,4 0 0,0 0 0,-4 0 0,4-4 0,-5 3 0,0-3 0,0 0 0,0 3 0,0-3 0,0 4 0,-1 0 0,1 0 0,-1 0 0,0 0 0,-3 0 0,-1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5:45:03.5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24575,'0'13'0,"0"2"0,0 10 0,0 2 0,0 6 0,0-1 0,0-5 0,0-1 0,0-6 0,0-1 0,4-4 0,-3-1 0,3-5 0,-4 0 0,0 0 0,0 0 0,0-1 0,0 1 0,0-1 0,0 1 0,0-1 0,0 1 0,0 0 0,0-1 0,4-3 0,-3 3 0,3-3 0,-4 3 0,0 1 0,0-1 0,0 1 0,0-1 0,0 1 0,0 0 0,0-1 0,0 1 0,0-1 0,0 1 0,0-1 0,0 1 0,0-1 0,0 1 0,0-1 0,0 0 0,0 0 0,0-3 0,0-2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5:45:10.6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188 1 24575,'0'13'0,"0"5"0,-4 2 0,3 4 0,-12-14 0,11 3 0,-7-4 0,5 2 0,3 2 0,-12-3 0,11 4 0,-7-4 0,5 9 0,-2-4 0,-3 0 0,-1 4 0,4-9 0,-2 4 0,3-5 0,-5 4 0,5-2 0,-3 2 0,7-4 0,-8 0 0,8 0 0,-7 0 0,7 0 0,-7 0 0,7 0 0,-7-1 0,4 1 0,-1-1 0,-3-3 0,7 2 0,-3-6 0,4 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5:45:12.8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5 236 24575,'0'-13'0,"0"3"0,0-4 0,-5 0 0,8 4 0,-2-4 0,8 5 0,0-5 0,0 4 0,5 0 0,-4 2 0,4 3 0,-5-4 0,5-1 0,-4 1 0,4-1 0,0 1 0,-4 4 0,8-4 0,-7 4 0,2-1 0,-4 2 0,5 0 0,-4 3 0,4-8 0,-5 8 0,0-3 0,5 4 0,-4-4 0,4 3 0,-5-3 0,0 4 0,0 0 0,0 0 0,4 0 0,-3 0 0,4 0 0,-5 0 0,0 0 0,-4 4 0,-6 42 0,-7 12 0,1-25 0,-2 25 0,0-8 0,4-41 0,-3 0 0,3 0 0,0 0 0,-3 0 0,3 0 0,-4-1 0,0 1 0,0 0 0,-5 1 0,3 4 0,-3 1 0,-1 0 0,4 4 0,-8-4 0,8 1 0,-3-3 0,5-4 0,0 0 0,0 0 0,0-4 0,0-1 0,0-4 0,1 0 0,-1 0 0,1 0 0,3-3 0,1-2 0,8-4 0,6 4 0,0-3 0,9 3 0,-4 0 0,5-4 0,0 3 0,5-4 0,2-1 0,6 0 0,6 0 0,-5 4 0,12-3 0,-5 3 0,6 0 0,-6-3 0,5 9 0,-12-4 0,5 5 0,-12-4 0,-1 3 0,-7-4 0,-4 5 0,-1 0 0,-5 0 0,0 0 0,-4 0 0,-1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5:44:29.1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99 24575,'7'-4'0,"-4"0"0,17 4 0,-5 0 0,0 0 0,4 0 0,-4 0 0,5 0 0,-1 0 0,1 0 0,0 0 0,0 0 0,0 0 0,0 0 0,-1 0 0,1 0 0,0-9 0,0 7 0,-5-7 0,4 9 0,-9 0 0,4 0 0,-5 0 0,0 0 0,-1 0 0,1 0 0,0 0 0,0-4 0,5 3 0,1-3 0,4 4 0,1-4 0,0 2 0,6-2 0,-5 0 0,4 2 0,-5-2 0,6-1 0,1 4 0,0-4 0,4 0 0,-4 4 0,5-4 0,1 5 0,-6-5 0,4 4 0,-4-3 0,6 4 0,-6 0 0,4 0 0,-10 0 0,10 0 0,-4 0 0,0 0 0,-1 0 0,-1 0 0,-4 0 0,5 0 0,-1 0 0,-3 0 0,3 0 0,-5 0 0,0 0 0,0 0 0,0 0 0,-1 0 0,1 0 0,0 0 0,-5 0 0,4 0 0,-4 0 0,5 0 0,-1 0 0,1 0 0,0 0 0,0 0 0,0 0 0,-5 0 0,9 0 0,-12-4 0,12 3 0,-9-3 0,0 4 0,4 0 0,-9 0 0,4 0 0,-5 0 0,-1 0 0,1 0 0,0 0 0,0 0 0,0 0 0,0 0 0,0 0 0,0 0 0,0 0 0,0 0 0,0 0 0,0 0 0,0 0 0,-1 0 0,1 0 0,-1 0 0,0 0 0,1 0 0,-1 0 0,0 0 0,0 0 0,-3 0 0,-1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5:45:31.7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87 82 24575,'0'8'0,"0"0"0,0 1 0,0-1 0,0 1 0,0 0 0,0-1 0,0 1 0,0 0 0,0-1 0,0 1 0,0-1 0,4-3 0,-3 2 0,6-6 0,-2 7 0,3-3 0,1-1 0,-1 0 0,-3 0 0,2-3 0,-2 3 0,4-4 0,0 4 0,0-3 0,-1 3 0,1-4 0,0 0 0,-1 0 0,1 0 0,-1 0 0,1 0 0,-1 0 0,-3-4 0,-2-1 0,-3-4 0,0 0 0,0 0 0,0-1 0,0 1 0,0 0 0,0 0 0,0 0 0,0 0 0,0 0 0,0 0 0,0 0 0,-4-1 0,-6 1 0,-5-5 0,-5 3 0,0-4 0,0 5 0,0 0 0,5 1 0,-4-1 0,9 0 0,-9 5 0,9 1 0,-4 4 0,5 0 0,0 0 0,1 0 0,-2 0 0,2 0 0,3 4 0,1 1 0,4 4 0,0 5 0,0-4 0,0 8 0,0-7 0,0 7 0,0-8 0,0 9 0,0-9 0,0 4 0,0-5 0,0 0 0,0 0 0,0 0 0,0 0 0,0 0 0,0 0 0,0 0 0,0-1 0,0 1 0,4-4 0,-3 2 0,7-2 0,-7 4 0,6-4 0,-6 2 0,7-2 0,-7 4 0,7-5 0,-7 4 0,7-3 0,-4 3 0,5-3 0,-5 2 0,4-6 0,-3 3 0,4 0 0,0-3 0,-1 3 0,1-4 0,0 0 0,0 0 0,0 0 0,0 0 0,0 0 0,0 0 0,0 0 0,0 0 0,-1 0 0,1 0 0,0 0 0,0 0 0,-4-4 0,3-1 0,-3-5 0,0-3 0,-1 2 0,0-3 0,-3 5 0,3-5 0,-4 4 0,0-9 0,0 9 0,0-9 0,0 9 0,0-9 0,0 9 0,0-4 0,-5 0 0,-5 3 0,-5-3 0,-5-1 0,0 4 0,0-3 0,0 4 0,5 4 0,1-2 0,5 7 0,-1-3 0,2 4 0,-1 0 0,4 0 0,1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5:45:14.5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94 24575,'0'9'0,"0"-1"0,0 1 0,0 0 0,0-1 0,4-3 0,6-2 0,0 1 0,14-3 0,-7 8 0,8-8 0,-5 3 0,0 1 0,0-4 0,-1 3 0,-4-4 0,4 0 0,-9 0 0,4 0 0,-5 0 0,0 0 0,0 0 0,-1 0 0,-3-4 0,-1-1 0,-4-4 0,0 0 0,0 0 0,0 0 0,0 0 0,0-1 0,0 1 0,0 0 0,0 1 0,0-2 0,0 2 0,0-1 0,0 0 0,-4 0 0,-2 0 0,-7-1 0,-3 5 0,-4-4 0,5 8 0,1-4 0,0 5 0,4 0 0,-4 0 0,9 4 0,2 1 0,3 8 0,0 2 0,0 0 0,0-1 0,4 0 0,-3 1 0,8 10 0,-7-12 0,2 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5:45:16.0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0 110 24575,'0'8'0,"0"1"0,4-5 0,1 0 0,3-4 0,1 0 0,5 0 0,1 0 0,5 0 0,0 0 0,0 0 0,-1 0 0,-4 0 0,4 0 0,-9 0 0,4 0 0,-5 0 0,0-4 0,0-1 0,0 0 0,0-3 0,-4 3 0,-1-4 0,-4 0 0,0 0 0,0 1 0,0-1 0,0 0 0,0 0 0,0 1 0,-9-2 0,-2 5 0,-4-3 0,-4 7 0,4-3 0,0 0 0,-4 3 0,9-3 0,-4 4 0,5 0 0,-1 0 0,1 0 0,0 0 0,0 0 0,1 3 0,3 2 0,1 4 0,4 0 0,0 0 0,0 0 0,0 0 0,0 5 0,0-4 0,0 4 0,0-5 0,0 0 0,0 0 0,0-1 0,0 1 0,4-4 0,1-2 0,4-3 0,10 5 0,3 1 0,11 0 0,-15-1 0,-4-5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5:45:17.5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77 14 24575,'-4'3'0,"0"2"0,4 4 0,0 0 0,0-1 0,0 1 0,0-1 0,4-3 0,1-1 0,4 0 0,-1-3 0,1 3 0,0-4 0,0 0 0,0 0 0,0 0 0,5 0 0,-4 0 0,4 0 0,-5 0 0,0 0 0,0 0 0,0 0 0,0 0 0,0 0 0,-1-4 0,1 3 0,0-7 0,0 7 0,-4-8 0,-1 5 0,-4-5 0,0 0 0,0 0 0,0 0 0,-8 4 0,-3-4 0,-8 8 0,-1-3 0,-5 4 0,3 0 0,-3 0 0,5 0 0,0 0 0,4 0 0,-2 0 0,3 0 0,-1 0 0,2 0 0,5 0 0,4 4 0,-3 1 0,7 3 0,-3 1 0,4 0 0,0 0 0,0 0 0,0 0 0,0 0 0,0 0 0,4 0 0,1-4 0,4 3 0,0-7 0,5 3 0,1 0 0,10 2 0,9 5 0,-14-5 0,1-1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5:45:19.6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92 7 24575,'8'0'0,"1"0"0,4 0 0,-3 0 0,3 0 0,-4 0 0,-1 0 0,1 0 0,5 0 0,-4 0 0,4 0 0,-5 0 0,0 0 0,0 0 0,0 0 0,-1 0 0,1 0 0,-5 4 0,4-4 0,-3 4 0,0 0 0,-2 1 0,-3 3 0,0 1 0,0-1 0,-7-4 0,-9 0 0,-10-4 0,-6 0 0,-1 0 0,0 0 0,6 0 0,1 0 0,6 0 0,0 0 0,5 0 0,1 0 0,5 0 0,4 4 0,2 1 0,3 4 0,0 0 0,0-1 0,0 1 0,0 0 0,0 0 0,0-1 0,0 1 0,4-4 0,0 2 0,5-6 0,0 3 0,0-4 0,0 0 0,-1 0 0,1 0 0,0 0 0,0 0 0,0 0 0,0 0 0,0 0 0,0 0 0,0 0 0,5 0 0,-4 0 0,4 0 0,0 0 0,-4 0 0,4 0 0,-5 0 0,0 0 0,-1 0 0,1 0 0,-1 0 0,1 0 0,-5-4 0,4-1 0,-7-4 0,3 0 0,0-1 0,-3 1 0,7 0 0,-7 0 0,3 0 0,-4 0 0,0 1 0,4 3 0,-3-3 0,3 3 0,-4-4 0,0 1 0,0-1 0,0 0 0,-13 4 0,10 1 0,-10 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5:45:21.9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147 124 24575,'3'5'0,"2"-1"0,3-4 0,1 0 0,0 4 0,5 1 0,-4 9 0,9 1 0,-3 5 0,9 1 0,-4-1 0,5-4 0,-6 3 0,-5-9 0,3 9 0,-7-9 0,2 4 0,-4-5 0,0-4 0,0-1 0,-1-4 0,-4-4 0,0-1 0,-4-4 0,0 1 0,0-2 0,0 2 0,0-1 0,0 0 0,0 0 0,0 0 0,0 0 0,0 0 0,0-1 0,0 1 0,0 0 0,0-5 0,-4 4 0,-2-9 0,-3 9 0,-5-9 0,-1 4 0,-5-1 0,0-2 0,0 6 0,-6-2 0,5-1 0,-17 3 0,9-4 0,-10 10 0,12-3 0,-5 7 0,11-2 0,0 4 0,2 0 0,9 0 0,-4 0 0,10 4 0,-5 1 0,8 8 0,-3-3 0,4 4 0,0 0 0,-4-4 0,3 4 0,-3-5 0,4 0 0,0 0 0,0 0 0,0 5 0,0-4 0,0 3 0,0-4 0,0 0 0,0 0 0,4 0 0,-3 0 0,7 0 0,-3 0 0,4 0 0,0-4 0,0 3 0,0-3 0,0 0 0,0 3 0,0-7 0,0 7 0,-5-3 0,4 0 0,-3 2 0,4-6 0,-1 3 0,1-4 0,0 0 0,-1 0 0,1 0 0,0 0 0,-1 0 0,1 0 0,-1 0 0,1 0 0,-5 0 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5:45:23.8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154 167 24575,'0'2'0,"-4"-4"0,3 14 0,-3-3 0,0 2 0,3 2 0,-3-4 0,4 0 0,-4 0 0,3 0 0,-3 0 0,4 0 0,0-1 0,0 1 0,0 0 0,0 0 0,0 0 0,0 0 0,0-1 0,0 1 0,0 0 0,0-1 0,0 1 0,3-4 0,2-2 0,3-3 0,1 0 0,0 0 0,0 0 0,0 0 0,0 0 0,0 0 0,0 0 0,0 0 0,0 0 0,0 0 0,0-4 0,0-1 0,0-4 0,0 0 0,4-5 0,-2 4 0,2-4 0,-3 0 0,-1 4 0,0-4 0,-4 0 0,3 3 0,-7-7 0,3 7 0,-4-7 0,0 2 0,0-4 0,0 1 0,0-1 0,0 4 0,-4-2 0,-6 3 0,-6-1 0,-4 2 0,0 4 0,0-1 0,0 6 0,0-4 0,0 8 0,0-4 0,0 5 0,5 0 0,-4 0 0,9 0 0,-4 0 0,0 0 0,4 0 0,-4 0 0,5 0 0,0 4 0,0 1 0,0 13 0,4-2 0,1 8 0,-1-4 0,4-5 0,-3 3 0,4-8 0,-5 9 0,4-4 0,-4 0 0,5 4 0,0-4 0,0 0 0,0-1 0,0-1 0,0-2 0,0 2 0,0-4 0,0 0 0,0 0 0,0 0 0,0 0 0,0-1 0,0 1 0,0-1 0,4-3 0,-3 2 0,7-2 0,-4 0 0,4-1 0,1-4 0,-4 0 0,-1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5:45:25.6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65 1 24575,'0'8'0,"0"1"0,0 0 0,0 0 0,0 0 0,0 0 0,0 0 0,0 4 0,0 0 0,0 1 0,0-2 0,0-3 0,0 0 0,0-1 0,0 1 0,0 0 0,0 0 0,0-1 0,0 1 0,0-1 0,0 1 0,0-1 0,4-3 0,1 2 0,0-2 0,3 0 0,-7 3 0,7-8 0,-3 4 0,-1 0 0,4-3 0,-3 6 0,4-6 0,-1 3 0,1 0 0,-1-3 0,1 3 0,0-4 0,0 0 0,0 0 0,0 0 0,0 0 0,0 0 0,4 0 0,-2 0 0,2 0 0,-4 0 0,0-4 0,0-1 0,0-4 0,0 0 0,0 0 0,0 0 0,-4 0 0,-1 0 0,0 0 0,-3 0 0,3 0 0,-4 0 0,0 0 0,0-1 0,0 1 0,0 0 0,0 0 0,0 0 0,-4 0 0,-6 0 0,0-1 0,-9 0 0,8 1 0,-7 4 0,3-4 0,-1 4 0,-2 0 0,7-4 0,-7 8 0,7-3 0,-8 4 0,9 0 0,-4 0 0,5 0 0,-5 0 0,4 0 0,-4 0 0,5 0 0,0 0 0,0 4 0,-1 1 0,1 4 0,0 0 0,0 0 0,4 0 0,-3 0 0,7 0 0,-3-1 0,4 1 0,0-4 0,0-1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5:45:27.7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94 61 24575,'-5'3'0,"2"2"0,3 3 0,0 0 0,0 1 0,0 0 0,0-1 0,0 1 0,0 0 0,0-1 0,0 1 0,0 0 0,0 0 0,0 0 0,0-1 0,0 1 0,0-1 0,4-3 0,-3 3 0,7-8 0,-7 8 0,6-7 0,-6 7 0,7-7 0,-4 3 0,5-4 0,-1 0 0,1 0 0,-1 0 0,1 0 0,0 0 0,-1 0 0,1 0 0,0 0 0,0 0 0,0 0 0,0-4 0,-1-1 0,1-4 0,0 0 0,0 0 0,0 0 0,-5 0 0,4 0 0,-7-5 0,3 4 0,0-4 0,-3 5 0,3-5 0,-4 3 0,0-7 0,0 7 0,0-3 0,0 5 0,0 0 0,0 0 0,0 0 0,-4 0 0,-1 4 0,-9 1 0,-1 4 0,-5 0 0,0 0 0,0 0 0,0 0 0,0 0 0,0 0 0,0 0 0,0 0 0,0 0 0,0 4 0,5 1 0,1 5 0,5-1 0,4 4 0,-3-2 0,7 7 0,-3-8 0,4 4 0,0 0 0,0-4 0,0 4 0,0 0 0,0-4 0,0 3 0,0-4 0,0 0 0,4 0 0,1-4 0,0 3 0,3-7 0,-7 7 0,7-7 0,-7 7 0,7-7 0,-4 3 0,1 0 0,3-3 0,-3 3 0,4-4 0,-1 0 0,1 0 0,0 0 0,-4 0 0,-1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5:45:40.2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73 24575,'0'3'0,"0"0"0,0 14 0,0-6 0,0 7 0,0-3 0,0 0 0,0 10 0,0-9 0,4 10 0,1-11 0,4-2 0,0-4 0,0 0 0,0 0 0,0 0 0,-4 0 0,3 0 0,-3-4 0,4-1 0,-1 0 0,1-3 0,-1 3 0,1-4 0,0 4 0,-1-3 0,1 3 0,-1-4 0,1 0 0,0 0 0,0 0 0,0 0 0,0 0 0,0 0 0,5 0 0,-4 0 0,4 0 0,-5 0 0,0 0 0,0 0 0,-1 0 0,1-4 0,-4-1 0,-1-4 0,-4 0 0,0 0 0,0 0 0,0 0 0,0 0 0,0 0 0,0 0 0,0 0 0,0 1 0,0-2 0,0 1 0,0-5 0,0 4 0,-9-9 0,3 9 0,-9-9 0,1 9 0,3-9 0,-8 3 0,8-4 0,-8 5 0,8-4 0,-3 12 0,5-6 0,0 8 0,0-4 0,0 5 0,1 0 0,-1 4 0,5 3 0,0 2 0,4 4 0,0 0 0,0 0 0,0 4 0,0 8 0,0 12 0,0-13 0,0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5:44:36.7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1864 24575,'28'-4'0,"1"-7"0,26-15 0,-17 2 0,31-14 0,-19 7 0,22-9 0,-5 1 0,5-1 0,-8 1 0,0 1 0,0-1 0,1 1 0,-1-1 0,-8 7 0,1-5 0,-2 11 0,-4-5 0,6 0 0,-9 5 0,1-4 0,6 5 0,-6 1 0,6 0 0,-7 0 0,-1 0 0,-6 1 0,5 0 0,-6 0 0,1 0 0,5-1 0,-5 1 0,1-6 0,4 4 0,-10-3 0,3 5 0,0 0 0,-5 1 0,5 0 0,-6 4 0,0-2 0,-1 3 0,-5-4 0,4 4 0,-4-3 0,6 3 0,-1-5 0,1 5 0,0-3 0,-1 2 0,1 1 0,0-3 0,-6 8 0,4-9 0,-10 10 0,5-4 0,-7 5 0,1 0 0,0 0 0,0 0 0,0-1 0,-5 2 0,3-1 0,-3 0 0,0 5 0,4-4 0,-4 3 0,5-4 0,-5 1 0,3-1 0,-3 0 0,9-4 0,-3 3 0,-2-3 0,-5 5 0,0-1 0,-4 1 0,4 3 0,-1-2 0,-2 3 0,2-5 0,1 1 0,-4-1 0,9 5 0,-9-3 0,9 2 0,-9-3 0,4 4 0,-5-3 0,0 2 0,0-3 0,0 4 0,0-3 0,0 3 0,0-4 0,0 4 0,0-3 0,0 3 0,4 0 0,-2-3 0,2 3 0,-4 0 0,0-3 0,-8-1 0,-2 4 0,-12-2 0,-3 2 0,-4 0 0,1-1 0,-1-3 0,-6 8 0,4-8 0,-9 8 0,10-4 0,-11 1 0,11 2 0,-10-8 0,4 9 0,0-4 0,1 5 0,0 0 0,5 0 0,-5 0 0,6 0 0,5 0 0,1 0 0,5 0 0,0 0 0,0 0 0,8 0 0,10 0 0,7 0 0,14 0 0,11 6 0,-5-5 0,24 11 0,-10-5 0,15 0 0,-9 4 0,7-10 0,-21 5 0,12-1 0,-20-4 0,-1 4 0,-7-5 0,-6 0 0,-5 0 0,-2 0 0,-4 0 0,0 0 0,-4 4 0,-1 0 0,-4 5 0,0-1 0,0 0 0,0 0 0,0 1 0,0-1 0,0 1 0,0 0 0,0-1 0,0 1 0,-4 0 0,3 0 0,-7 0 0,7 0 0,-7 0 0,7 0 0,-7 0 0,7 0 0,-3 0 0,0 0 0,3 0 0,-7 0 0,7 0 0,-3 0 0,0-4 0,3 3 0,-7-3 0,7 4 0,-8 0 0,5-1 0,-1 1 0,-4 5 0,8 1 0,-8 10 0,3-4 0,0 5 0,-2-11 0,7 4 0,-7-9 0,7 4 0,-3-6 0,-1-3 0,4-1 0,-3-4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5:44:30.9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24575,'13'0'0,"-3"0"0,14 0 0,-7 0 0,8 0 0,1 0 0,1 0 0,6 0 0,-1 0 0,1 0 0,-1 0 0,1 0 0,6 0 0,-5 0 0,6 0 0,-1 0 0,-11 0 0,10 0 0,-11 0 0,0 0 0,-1 0 0,-1 0 0,-4 0 0,11 0 0,-5 0 0,5 0 0,-5 0 0,4 0 0,-4 0 0,0 0 0,-1 0 0,-6 0 0,5 0 0,-9 0 0,14 0 0,-18 0 0,12 0 0,-9 0 0,5 0 0,0 0 0,-5 0 0,3 0 0,-3 0 0,0 0 0,4 0 0,-9 0 0,9 0 0,-9 0 0,9 0 0,-9 0 0,8 0 0,-7 0 0,7 0 0,-8 0 0,9 0 0,-4 0 0,5 0 0,0 0 0,0 0 0,-5 0 0,3 0 0,1 0 0,-3 0 0,2 0 0,-9 0 0,0 0 0,0 0 0,0 0 0,-1 0 0,-3 0 0,-1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5:44:33.1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0 156 24575,'18'0'0,"6"0"0,-3 0 0,10 0 0,-4 0 0,6 0 0,6 0 0,-5 0 0,19 0 0,-16 0 0,23 0 0,-17 0 0,19 0 0,-12 0 0,4-5 0,-13 3 0,5-14 0,-12 14 0,6-9 0,-8 11 0,1 0 0,-1 0 0,1 0 0,0 0 0,-6-4 0,4 3 0,-4-9 0,0 9 0,-2-4 0,1 0 0,1 4 0,0-8 0,-2 8 0,1-4 0,1 0 0,-1 4 0,0-8 0,0 7 0,-5-6 0,-1 6 0,-1-2 0,-4-1 0,0 4 0,4-3 0,-9 0 0,9 3 0,-9-3 0,4 0 0,-5 3 0,0-3 0,-1 4 0,1-4 0,0 3 0,0-3 0,0 4 0,0 0 0,0 0 0,0 0 0,0 0 0,0-4 0,0 3 0,-1-3 0,1 4 0,-1 0 0,1 0 0,-1 0 0,0 0 0,0 0 0,-3 0 0,-1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5:44:41.7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495 538 24575,'-8'4'0,"-1"1"0,4 4 0,-2-4 0,2 3 0,-1-3 0,-2 0 0,3 3 0,-4-4 0,1 5 0,-1-4 0,4 2 0,-2-6 0,6 7 0,-7-7 0,7 7 0,-7-4 0,7 5 0,-7-1 0,3-3 0,0 3 0,-3-3 0,3 4 0,0-1 0,-3-3 0,4 3 0,-5-7 0,4 6 0,-3-6 0,3 3 0,-4 0 0,-5-3 0,4 7 0,-9-7 0,9 7 0,-9-7 0,4 8 0,0-8 0,-4 3 0,9-4 0,-9 0 0,8 0 0,-3 0 0,5 0 0,0 0 0,0 0 0,0 0 0,0 0 0,0 0 0,0 0 0,0 0 0,0-4 0,0-1 0,0 0 0,0-3 0,4 3 0,-3 0 0,7-3 0,-3 3 0,4-4 0,0 0 0,0 1 0,0-1 0,0 0 0,0 0 0,0 0 0,0 0 0,0 0 0,0 0 0,0 0 0,0 0 0,0 0 0,0 0 0,0 0 0,0-5 0,0 4 0,0-9 0,0 8 0,0-7 0,4 7 0,-3-7 0,3 7 0,0-3 0,-3 0 0,7 4 0,-7-9 0,7 9 0,-7-4 0,7 5 0,-7-5 0,7 4 0,-3-4 0,0 5 0,3 0 0,-3-1 0,4 1 0,0 0 0,0 0 0,0-5 0,0 4 0,1-4 0,3 4 0,2-4 0,5 3 0,0-8 0,0 8 0,0-3 0,5-1 0,-4 3 0,10-8 0,-9 8 0,9-3 0,-10 5 0,10-1 0,-10 1 0,11-1 0,-11 0 0,4 5 0,-5-2 0,0 6 0,0-7 0,-5 8 0,4-3 0,-9 4 0,4 0 0,-6 0 0,1 0 0,0 0 0,0 0 0,-1 0 0,-3 4 0,2 0 0,-6 5 0,3 0 0,-4 0 0,4-4 0,-3 3 0,3-3 0,-4 3 0,0 1 0,0 0 0,0 0 0,0 0 0,0 0 0,0-1 0,0 1 0,0 0 0,0 0 0,0 0 0,0 0 0,0-1 0,0 1 0,0 0 0,0 0 0,0 0 0,0 0 0,0-1 0,0 1 0,0 0 0,0-1 0,0 0 0,0 1 0,0-1 0,-4-3 0,3 3 0,-3-4 0,4 5 0,-4-4 0,3 2 0,-7-2 0,8 4 0,-8-1 0,7 0 0,-7 1 0,8-1 0,-8-3 0,7 2 0,-6-6 0,6 6 0,-3-2 0,0-1 0,3 4 0,-2-4 0,3 5 0,-4-1 0,3 0 0,-6-3 0,6 2 0,-7-6 0,7 6 0,-6-6 0,2 3 0,-3-4 0,0 0 0,-1 0 0,1 0 0,-1-4 0,4-1 0,-3-4 0,3-1 0,-4 1 0,4 0 0,-3 0 0,3 0 0,-5 0 0,5 0 0,-3 0 0,3 0 0,0-1 0,-3 1 0,3 1 0,0-2 0,-3 6 0,4-4 0,-1 3 0,-3 0 0,7 5 0,-3 10 0,8 0 0,1 3 0,4-4 0,0 0 0,0 0 0,0 0 0,0 0 0,-1 0 0,1-4 0,0 3 0,0-7 0,0 3 0,0 0 0,0-3 0,0 3 0,-1-4 0,1 0 0,0 0 0,0 0 0,-1 0 0,1 0 0,0 0 0,0 0 0,-1 0 0,1 0 0,0 0 0,0 0 0,0 0 0,0 0 0,-1 0 0,1 0 0,0 0 0,-1 0 0,0 0 0,1 0 0,-5-4 0,4 0 0,-4-5 0,1 1 0,2-1 0,-6 0 0,7 0 0,-7 0 0,8-5 0,-4 4 0,0-4 0,3 5 0,-7-1 0,7 1 0,-7 0 0,7 0 0,-7 0 0,7 4 0,-3 1 0,-1 4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5:44:55.2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95 24575,'0'8'0,"0"6"0,0-4 0,0 4 0,0-5 0,0 0 0,0-1 0,0 1 0,0 5 0,0-4 0,0 4 0,0 0 0,0-4 0,0 9 0,0-9 0,0 9 0,0-9 0,0 8 0,0-7 0,0 7 0,0-8 0,0 4 0,0-5 0,0 0 0,0 5 0,0-4 0,0 9 0,0-4 0,-5 10 0,4 2 0,-4 0 0,5-1 0,0-6 0,0-1 0,0-4 0,0-1 0,0-5 0,0-11 0,0 0 0,0-15 0,0 7 0,0-9 0,0 8 0,0-7 0,0 3 0,0-5 0,0 4 0,0-2 0,4 2 0,2-4 0,4-5 0,-4 3 0,3-3 0,-3 5 0,4 0 0,-5 5 0,4-4 0,-4 9 0,4-4 0,0 5 0,-4-1 0,3 1 0,-3 0 0,4 0 0,0 0 0,0 4 0,0-3 0,-4 3 0,3 0 0,-3 1 0,3 4 0,1 0 0,-1 0 0,1 0 0,-1 0 0,0 4 0,-3 1 0,-1 4 0,0 0 0,-3 0 0,7 0 0,-7 4 0,7 2 0,-2 5 0,-1-5 0,4 4 0,-8-9 0,8 9 0,-8-9 0,7 3 0,-7-4 0,3 0 0,-4 0 0,0 0 0,0 0 0,0 0 0,0 0 0,0 0 0,0 0 0,0 0 0,0 0 0,0 0 0,0 0 0,0 0 0,0 0 0,0 0 0,0-1 0,0 1 0,4-4 0,-3-9 0,6-2 0,-6-12 0,3 8 0,-4-9 0,0 4 0,0-5 0,0 5 0,0-4 0,0 4 0,0-5 0,0 0 0,0 5 0,5-4 0,-4 9 0,3-9 0,-4 4 0,4 0 0,2-4 0,-1 9 0,4-9 0,-4 9 0,0-4 0,4 0 0,-4 3 0,4-7 0,1 7 0,-1-3 0,-4 0 0,3 4 0,-3-4 0,4 5 0,0 0 0,-4 0 0,3 0 0,-3 0 0,4 0 0,-1 0 0,1 0 0,0 4 0,0 1 0,0 4 0,-1 0 0,1 0 0,-1 0 0,1 4 0,-4 1 0,3 4 0,-7 0 0,7 5 0,-2 1 0,-1 0 0,4 3 0,-3-3 0,4 5 0,-5-5 0,4 4 0,-4-4 0,1 0 0,3 3 0,-8-3 0,7 0 0,-7 4 0,3-9 0,-4 4 0,5 0 0,-4-4 0,3 8 0,-4-7 0,0 7 0,0-8 0,5 9 0,-4-4 0,3 0 0,-4 4 0,0-9 0,0 8 0,0-7 0,4 2 0,-3-4 0,3 0 0,-4 0 0,0 0 0,0-4 0,0-2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5:44:46.5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1 182 24575,'0'9'0,"0"-1"0,0 5 0,0-3 0,0 4 0,0-5 0,0 0 0,0 0 0,0 0 0,0 0 0,0 0 0,0 0 0,0 0 0,0 5 0,0-4 0,0 4 0,0-5 0,0-1 0,0 1 0,0 0 0,0 0 0,0 0 0,0-1 0,0 0 0,0 1 0,0-1 0,3 1 0,-2-1 0,3 1 0,-4 0 0,0 0 0,0-1 0,0 1 0,0-1 0,0 1 0,0-1 0,0 1 0,0-8 0,0-7 0,0-3 0,0-9 0,0 3 0,0-5 0,0 0 0,0 0 0,0 0 0,0 0 0,0 0 0,0 0 0,0-6 0,0 5 0,0-10 0,5 4 0,0-1 0,6-3 0,-1 10 0,1-10 0,-1 9 0,0-3 0,0 9 0,0-2 0,-1 7 0,0-3 0,0 9 0,-4-3 0,3 7 0,-3-3 0,3 4 0,1 4 0,-5 1 0,0 8 0,-4-3 0,0 9 0,4-9 0,-3 9 0,3-9 0,-4 9 0,0-9 0,4 4 0,-3-5 0,3 4 0,-4-2 0,4 7 0,-3-8 0,8 9 0,-3-4 0,-1 5 0,0 0 0,-1-1 0,1 1 0,1 0 0,-2 0 0,0-5 0,-3 3 0,3-7 0,-4 2 0,4-4 0,-3 0 0,3 0 0,-4 0 0,0 0 0,0-8 0,0-7 0,0-4 0,0-4 0,0 0 0,4 4 0,2-9 0,3 4 0,1-5 0,0 0 0,-5 0 0,4 0 0,-3 0 0,3 5 0,1-4 0,-1 9 0,0-4 0,1 0 0,-1 4 0,0 0 0,0 2 0,-4 3 0,3-4 0,-3 0 0,3 0 0,-3 0 0,3 0 0,-3 4 0,4-3 0,0 3 0,0-4 0,0-5 0,0 8 0,0-7 0,0 8 0,-4-4 0,3 0 0,-3 4 0,0-3 0,3 7 0,-4-3 0,5 4 0,-1 0 0,0 3 0,-3 2 0,-1 4 0,-4 5 0,0-4 0,0 4 0,0-5 0,0 4 0,0-2 0,4 2 0,-3-4 0,3 5 0,-4-4 0,0 9 0,4-4 0,-3 0 0,8 9 0,-7-12 0,7 12 0,-8-9 0,3 0 0,1 4 0,-4-9 0,3 4 0,-4-5 0,0 0 0,0 0 0,0 0 0,0 0 0,0-1 0,4 1 0,-3-1 0,3-3 0,-4-2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5:44:48.3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10 24575,'9'0'0,"-1"0"0,1 0 0,5 0 0,-4 0 0,4 0 0,0 0 0,-4 0 0,8 0 0,-3 0 0,0 0 0,4 0 0,-9 0 0,4 0 0,-5 0 0,0 0 0,0 0 0,0 0 0,0 0 0,-1 0 0,1 0 0,-1 0 0,-3-4 0,2 3 0,-2-3 0,0 4 0,-2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91726-C9F9-BC41-BFCC-FD09D0506AAF}" type="datetimeFigureOut">
              <a:rPr lang="en-US" smtClean="0"/>
              <a:t>11/26/20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F0CF2-2534-7A4C-8388-039BADDBA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58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8D374-A4CF-364C-ABCE-EC98A9462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40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2CEA8-E2AE-9E41-B5B3-6CEF911D4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3B16F5-EE0B-4349-AA2B-1FBFD8774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C4462-BAAC-DA4A-89F1-460DF7CC3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0ED4-9B6E-6945-9FE7-209F6258D8C0}" type="datetime1">
              <a:rPr lang="en-US" smtClean="0"/>
              <a:t>11/28/20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3BA62-8499-9146-A044-D92B24665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https://indico.mitp.uni-mainz.de/event/214/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68917-F87E-7F44-A4D3-3614E03E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0730-B75E-2841-A95F-69A006DDA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56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2B4C6-D3FD-B341-AE3F-A416DB61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13758E-9DA3-A74F-B820-598139C30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41273-5097-A644-B7D6-0D9E766DD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DC80-E9AF-1F49-B7D9-CB28506E4260}" type="datetime1">
              <a:rPr lang="en-US" smtClean="0"/>
              <a:t>11/28/20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4FC1B-F560-ED48-A887-741E56DFB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https://indico.mitp.uni-mainz.de/event/214/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66930-49B5-3545-9B2A-746F4C6F5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0730-B75E-2841-A95F-69A006DDA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2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704DA4-40B2-F944-BE1D-C16D67234B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FC0C8A-455D-5A47-BCA5-2DFA7588A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E08ED-E48E-084D-A44E-8072E415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17D3-750C-9C43-9444-7EB8E6918DBE}" type="datetime1">
              <a:rPr lang="en-US" smtClean="0"/>
              <a:t>11/28/20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D7524-7EDF-C64C-8F90-36791A4D1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https://indico.mitp.uni-mainz.de/event/214/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BCDF3-79FB-C444-A197-67186E509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0730-B75E-2841-A95F-69A006DDA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3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2" y="274639"/>
            <a:ext cx="10962217" cy="1138237"/>
          </a:xfrm>
        </p:spPr>
        <p:txBody>
          <a:bodyPr/>
          <a:lstStyle/>
          <a:p>
            <a:r>
              <a:rPr lang="en-US"/>
              <a:t>Cliquez et modifiez le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64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869C5-3603-5C46-AA46-2150E8671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063E5-D276-8049-B934-66C96BC91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D30-88E5-C447-AB24-D38B8FACF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1D21-493E-5C43-AA2E-C97AF6B5766C}" type="datetime1">
              <a:rPr lang="en-US" smtClean="0"/>
              <a:t>11/28/20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FCDC8-1D74-C546-B8AB-F9C36255A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https://indico.mitp.uni-mainz.de/event/214/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068C4-01F8-6543-B754-F4B0A8EB7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0730-B75E-2841-A95F-69A006DDA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12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A19A5-1CB4-A140-A9E1-D3564B204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D5E47-9335-BA4B-95E5-4E471AED7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6EB88-C55C-2F44-B64C-D3E28F226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A82F5-2320-E24F-A091-014EA87CD6D6}" type="datetime1">
              <a:rPr lang="en-US" smtClean="0"/>
              <a:t>11/28/20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65FAE-90ED-2346-8DBE-471F41C97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https://indico.mitp.uni-mainz.de/event/214/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5EADB-605A-FA49-9D0D-87F061CF7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0730-B75E-2841-A95F-69A006DDA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68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A0D4F-B4E5-9243-9C08-03E326BC8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99E1D-464A-FF48-A87A-3AB1DC59C7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1890A2-98A8-2D4A-B6E5-EF1599451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13BBD-10A8-3A4A-AC6D-91C5C049C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E033-9511-2E48-8B6C-2FA556C6ECC4}" type="datetime1">
              <a:rPr lang="en-US" smtClean="0"/>
              <a:t>11/28/20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2FF2B-7B9F-9E4E-9390-C768AA1AF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https://indico.mitp.uni-mainz.de/event/214/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720B39-EA6E-7E4D-B58C-2FBA93470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0730-B75E-2841-A95F-69A006DDA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95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9E84F-FCBE-6544-AC17-8509F717D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D7874-072C-9241-B3C8-29C68FE4E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31E83C-2E2C-2343-AC41-26D39F101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D0B49C-3BE8-8E40-B592-4C7CC2617D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7D23EC-EBA9-9C44-B7C2-D40A91D4D1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BF8D91-771C-CD4C-ADF2-F3EA5403A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16E9-FD1E-7545-BC47-9362A14571AA}" type="datetime1">
              <a:rPr lang="en-US" smtClean="0"/>
              <a:t>11/28/20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99D084-8798-4346-998E-CB16C847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https://indico.mitp.uni-mainz.de/event/214/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0B62D0-9096-314B-B876-766E9C8DB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0730-B75E-2841-A95F-69A006DDA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92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8E272-2CC0-7C43-9B98-8843E949D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76D777-0040-AF4D-AB52-9C89731AE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04BA-6228-9144-9194-A831D235C914}" type="datetime1">
              <a:rPr lang="en-US" smtClean="0"/>
              <a:t>11/28/20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DD367-152D-D944-A5B0-D681C5E7D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https://indico.mitp.uni-mainz.de/event/214/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856B7-0873-9044-86A6-FEFBAAA81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0730-B75E-2841-A95F-69A006DDA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51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1817D-FCF2-3541-B275-2D6345646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D77DF-2524-AC4B-8D1E-9F48C21E9272}" type="datetime1">
              <a:rPr lang="en-US" smtClean="0"/>
              <a:t>11/28/20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2DFD70-9499-CF43-B301-67B942DF4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https://indico.mitp.uni-mainz.de/event/214/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0E241-9D26-7F41-A15D-C8DFB08EC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0730-B75E-2841-A95F-69A006DDA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4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DB77A-1374-2544-91F8-1555F93D6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09053-F0E2-9443-AE73-198394729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6027CC-8F8F-B94D-8111-620BD1FA5B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AE4FD-ACAB-7D44-8DC7-C16351BB8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0312-194A-564C-9E82-53698D41F21A}" type="datetime1">
              <a:rPr lang="en-US" smtClean="0"/>
              <a:t>11/28/20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E0A851-5FBB-5848-8673-6FF66D64E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https://indico.mitp.uni-mainz.de/event/214/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A58579-253C-BE4B-93D1-8D0F5B163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0730-B75E-2841-A95F-69A006DDA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2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62A76-8661-B64C-9650-5F51C4231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85F60E-4335-B84D-98C4-DC8B65123B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C8D33-4B4C-9149-A4CC-A15CB6B8E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0438D-1B3B-FF42-96F6-83BD0A27E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0243-C6EE-BF43-BE3F-5C2306F655EC}" type="datetime1">
              <a:rPr lang="en-US" smtClean="0"/>
              <a:t>11/28/20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C9741A-CC6A-9B4C-B098-2804AA12E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https://indico.mitp.uni-mainz.de/event/214/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BB6D94-CF51-8947-BC27-1F6884F4C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0730-B75E-2841-A95F-69A006DDA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89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2437E-8AB9-6042-B0DA-27CE7E6A1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88432-56DA-474E-9332-DDDF96B9A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4A7E9-D5C0-CE47-BD24-03C0731750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61F25-9401-C845-9D53-975581063DD0}" type="datetime1">
              <a:rPr lang="en-US" smtClean="0"/>
              <a:t>11/28/20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D857E-BAAE-2B4A-BDBE-0074DD17B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https://indico.mitp.uni-mainz.de/event/214/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84211-6ED3-DE43-BF88-7023F1755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C0730-B75E-2841-A95F-69A006DDA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6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mitp.uni-mainz.de/event/214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.xml"/><Relationship Id="rId18" Type="http://schemas.openxmlformats.org/officeDocument/2006/relationships/image" Target="../media/image19.png"/><Relationship Id="rId26" Type="http://schemas.openxmlformats.org/officeDocument/2006/relationships/image" Target="../media/image23.png"/><Relationship Id="rId39" Type="http://schemas.openxmlformats.org/officeDocument/2006/relationships/customXml" Target="../ink/ink17.xml"/><Relationship Id="rId21" Type="http://schemas.openxmlformats.org/officeDocument/2006/relationships/customXml" Target="../ink/ink8.xml"/><Relationship Id="rId34" Type="http://schemas.openxmlformats.org/officeDocument/2006/relationships/image" Target="../media/image27.png"/><Relationship Id="rId42" Type="http://schemas.openxmlformats.org/officeDocument/2006/relationships/image" Target="../media/image31.png"/><Relationship Id="rId47" Type="http://schemas.openxmlformats.org/officeDocument/2006/relationships/customXml" Target="../ink/ink21.xml"/><Relationship Id="rId50" Type="http://schemas.openxmlformats.org/officeDocument/2006/relationships/image" Target="../media/image35.png"/><Relationship Id="rId55" Type="http://schemas.openxmlformats.org/officeDocument/2006/relationships/customXml" Target="../ink/ink25.xml"/><Relationship Id="rId63" Type="http://schemas.openxmlformats.org/officeDocument/2006/relationships/customXml" Target="../ink/ink29.xml"/><Relationship Id="rId7" Type="http://schemas.openxmlformats.org/officeDocument/2006/relationships/customXml" Target="../ink/ink1.xml"/><Relationship Id="rId2" Type="http://schemas.openxmlformats.org/officeDocument/2006/relationships/hyperlink" Target="https://indico.mitp.uni-mainz.de/event/214/" TargetMode="External"/><Relationship Id="rId16" Type="http://schemas.openxmlformats.org/officeDocument/2006/relationships/image" Target="../media/image18.png"/><Relationship Id="rId29" Type="http://schemas.openxmlformats.org/officeDocument/2006/relationships/customXml" Target="../ink/ink12.xml"/><Relationship Id="rId11" Type="http://schemas.openxmlformats.org/officeDocument/2006/relationships/customXml" Target="../ink/ink3.xml"/><Relationship Id="rId24" Type="http://schemas.openxmlformats.org/officeDocument/2006/relationships/image" Target="../media/image22.png"/><Relationship Id="rId32" Type="http://schemas.openxmlformats.org/officeDocument/2006/relationships/image" Target="../media/image26.png"/><Relationship Id="rId37" Type="http://schemas.openxmlformats.org/officeDocument/2006/relationships/customXml" Target="../ink/ink16.xml"/><Relationship Id="rId40" Type="http://schemas.openxmlformats.org/officeDocument/2006/relationships/image" Target="../media/image30.png"/><Relationship Id="rId45" Type="http://schemas.openxmlformats.org/officeDocument/2006/relationships/customXml" Target="../ink/ink20.xml"/><Relationship Id="rId53" Type="http://schemas.openxmlformats.org/officeDocument/2006/relationships/customXml" Target="../ink/ink24.xml"/><Relationship Id="rId58" Type="http://schemas.openxmlformats.org/officeDocument/2006/relationships/image" Target="../media/image39.png"/><Relationship Id="rId5" Type="http://schemas.openxmlformats.org/officeDocument/2006/relationships/image" Target="../media/image7.emf"/><Relationship Id="rId61" Type="http://schemas.openxmlformats.org/officeDocument/2006/relationships/customXml" Target="../ink/ink28.xml"/><Relationship Id="rId19" Type="http://schemas.openxmlformats.org/officeDocument/2006/relationships/customXml" Target="../ink/ink7.xml"/><Relationship Id="rId14" Type="http://schemas.openxmlformats.org/officeDocument/2006/relationships/image" Target="../media/image17.png"/><Relationship Id="rId22" Type="http://schemas.openxmlformats.org/officeDocument/2006/relationships/image" Target="../media/image21.png"/><Relationship Id="rId27" Type="http://schemas.openxmlformats.org/officeDocument/2006/relationships/customXml" Target="../ink/ink11.xml"/><Relationship Id="rId30" Type="http://schemas.openxmlformats.org/officeDocument/2006/relationships/image" Target="../media/image25.png"/><Relationship Id="rId35" Type="http://schemas.openxmlformats.org/officeDocument/2006/relationships/customXml" Target="../ink/ink15.xml"/><Relationship Id="rId43" Type="http://schemas.openxmlformats.org/officeDocument/2006/relationships/customXml" Target="../ink/ink19.xml"/><Relationship Id="rId48" Type="http://schemas.openxmlformats.org/officeDocument/2006/relationships/image" Target="../media/image34.png"/><Relationship Id="rId56" Type="http://schemas.openxmlformats.org/officeDocument/2006/relationships/image" Target="../media/image38.png"/><Relationship Id="rId64" Type="http://schemas.openxmlformats.org/officeDocument/2006/relationships/image" Target="../media/image42.png"/><Relationship Id="rId8" Type="http://schemas.openxmlformats.org/officeDocument/2006/relationships/image" Target="../media/image14.png"/><Relationship Id="rId51" Type="http://schemas.openxmlformats.org/officeDocument/2006/relationships/customXml" Target="../ink/ink23.xml"/><Relationship Id="rId3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customXml" Target="../ink/ink6.xml"/><Relationship Id="rId25" Type="http://schemas.openxmlformats.org/officeDocument/2006/relationships/customXml" Target="../ink/ink10.xml"/><Relationship Id="rId33" Type="http://schemas.openxmlformats.org/officeDocument/2006/relationships/customXml" Target="../ink/ink14.xml"/><Relationship Id="rId38" Type="http://schemas.openxmlformats.org/officeDocument/2006/relationships/image" Target="../media/image29.png"/><Relationship Id="rId46" Type="http://schemas.openxmlformats.org/officeDocument/2006/relationships/image" Target="../media/image33.png"/><Relationship Id="rId59" Type="http://schemas.openxmlformats.org/officeDocument/2006/relationships/customXml" Target="../ink/ink27.xml"/><Relationship Id="rId20" Type="http://schemas.openxmlformats.org/officeDocument/2006/relationships/image" Target="../media/image20.png"/><Relationship Id="rId41" Type="http://schemas.openxmlformats.org/officeDocument/2006/relationships/customXml" Target="../ink/ink18.xml"/><Relationship Id="rId54" Type="http://schemas.openxmlformats.org/officeDocument/2006/relationships/image" Target="../media/image37.png"/><Relationship Id="rId6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28" Type="http://schemas.openxmlformats.org/officeDocument/2006/relationships/image" Target="../media/image24.png"/><Relationship Id="rId36" Type="http://schemas.openxmlformats.org/officeDocument/2006/relationships/image" Target="../media/image28.png"/><Relationship Id="rId49" Type="http://schemas.openxmlformats.org/officeDocument/2006/relationships/customXml" Target="../ink/ink22.xml"/><Relationship Id="rId57" Type="http://schemas.openxmlformats.org/officeDocument/2006/relationships/customXml" Target="../ink/ink26.xml"/><Relationship Id="rId10" Type="http://schemas.openxmlformats.org/officeDocument/2006/relationships/image" Target="../media/image15.png"/><Relationship Id="rId31" Type="http://schemas.openxmlformats.org/officeDocument/2006/relationships/customXml" Target="../ink/ink13.xml"/><Relationship Id="rId44" Type="http://schemas.openxmlformats.org/officeDocument/2006/relationships/image" Target="../media/image32.png"/><Relationship Id="rId52" Type="http://schemas.openxmlformats.org/officeDocument/2006/relationships/image" Target="../media/image36.png"/><Relationship Id="rId60" Type="http://schemas.openxmlformats.org/officeDocument/2006/relationships/image" Target="../media/image40.png"/><Relationship Id="rId4" Type="http://schemas.openxmlformats.org/officeDocument/2006/relationships/image" Target="../media/image12.svg"/><Relationship Id="rId9" Type="http://schemas.openxmlformats.org/officeDocument/2006/relationships/customXml" Target="../ink/ink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indico.mitp.uni-mainz.de/event/214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indico.mitp.uni-mainz.de/event/214/" TargetMode="Externa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F500D9-F52A-0041-B766-A2853AD2D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1680409"/>
            <a:ext cx="6105194" cy="2031055"/>
          </a:xfrm>
        </p:spPr>
        <p:txBody>
          <a:bodyPr>
            <a:normAutofit/>
          </a:bodyPr>
          <a:lstStyle/>
          <a:p>
            <a:r>
              <a:rPr lang="en-US" sz="4700" dirty="0">
                <a:solidFill>
                  <a:srgbClr val="FFFFFF"/>
                </a:solidFill>
              </a:rPr>
              <a:t>Physics Opportunities with the Gamma Factory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B2FDFB-1928-504E-8F5E-A55581A0D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18500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MITP Workshop</a:t>
            </a:r>
          </a:p>
          <a:p>
            <a:r>
              <a:rPr lang="en-US" dirty="0">
                <a:solidFill>
                  <a:srgbClr val="FFFFFF"/>
                </a:solidFill>
              </a:rPr>
              <a:t>November 30-December 4, 2020</a:t>
            </a:r>
          </a:p>
          <a:p>
            <a:r>
              <a:rPr lang="en-US" dirty="0">
                <a:solidFill>
                  <a:srgbClr val="FFFF00"/>
                </a:solidFill>
              </a:rPr>
              <a:t>Concluding Remarks</a:t>
            </a:r>
          </a:p>
          <a:p>
            <a:r>
              <a:rPr lang="en-US" dirty="0">
                <a:solidFill>
                  <a:srgbClr val="FFFFFF"/>
                </a:solidFill>
              </a:rPr>
              <a:t>D. Budker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7F399-7060-D543-93D7-B80208ECB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BDC0730-B75E-2841-A95F-69A006DDA8FC}" type="slidenum">
              <a:rPr lang="en-US" smtClean="0">
                <a:solidFill>
                  <a:schemeClr val="tx1"/>
                </a:solidFill>
              </a:rPr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3942D7-7D8A-4546-ADCA-58A7AADB79B6}"/>
              </a:ext>
            </a:extLst>
          </p:cNvPr>
          <p:cNvSpPr txBox="1"/>
          <p:nvPr/>
        </p:nvSpPr>
        <p:spPr>
          <a:xfrm>
            <a:off x="3876277" y="6503115"/>
            <a:ext cx="4439446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2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https://indico.mitp.uni-mainz.de/event/214/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600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C2B257F1-B29B-BB43-B3A7-3E970D3971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0" r="2" b="7679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F0817A9-46BD-254A-93E6-85B350682AD1}"/>
              </a:ext>
            </a:extLst>
          </p:cNvPr>
          <p:cNvSpPr txBox="1"/>
          <p:nvPr/>
        </p:nvSpPr>
        <p:spPr>
          <a:xfrm>
            <a:off x="6478062" y="6211659"/>
            <a:ext cx="1791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Max S. Zolotorev</a:t>
            </a:r>
          </a:p>
          <a:p>
            <a:r>
              <a:rPr lang="en-US" dirty="0">
                <a:solidFill>
                  <a:schemeClr val="bg1"/>
                </a:solidFill>
              </a:rPr>
              <a:t>1941-2020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189ABA-508A-EF4D-8C1B-5DB165B561E8}"/>
              </a:ext>
            </a:extLst>
          </p:cNvPr>
          <p:cNvSpPr txBox="1"/>
          <p:nvPr/>
        </p:nvSpPr>
        <p:spPr>
          <a:xfrm>
            <a:off x="188474" y="3658435"/>
            <a:ext cx="364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Parity violation in relativistic 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Laser cooling @ RHIC, SPS, &amp; LHC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Optical stochastic cooling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GF Atomic </a:t>
            </a:r>
          </a:p>
        </p:txBody>
      </p:sp>
    </p:spTree>
    <p:extLst>
      <p:ext uri="{BB962C8B-B14F-4D97-AF65-F5344CB8AC3E}">
        <p14:creationId xmlns:p14="http://schemas.microsoft.com/office/powerpoint/2010/main" val="398838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7A57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D559AF-3A89-6846-B297-3F4D69D0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BDC0730-B75E-2841-A95F-69A006DDA8FC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218" name="Picture 2" descr="Röntgenpreis für Heidelberger Kernphysikerin PD Dr. Adriana Pálffy-Buß">
            <a:extLst>
              <a:ext uri="{FF2B5EF4-FFF2-40B4-BE49-F238E27FC236}">
                <a16:creationId xmlns:a16="http://schemas.microsoft.com/office/drawing/2014/main" id="{70F3F72F-2FB8-AB47-9C55-346795C09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3381" y="1176793"/>
            <a:ext cx="4548146" cy="454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217B7C-96F9-DB40-9877-06EDB1783221}"/>
              </a:ext>
            </a:extLst>
          </p:cNvPr>
          <p:cNvSpPr txBox="1"/>
          <p:nvPr/>
        </p:nvSpPr>
        <p:spPr>
          <a:xfrm>
            <a:off x="3569918" y="5837129"/>
            <a:ext cx="5040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Bradley Hand" pitchFamily="2" charset="77"/>
              </a:rPr>
              <a:t>Happy birthday, Adriana!</a:t>
            </a:r>
          </a:p>
        </p:txBody>
      </p:sp>
      <p:pic>
        <p:nvPicPr>
          <p:cNvPr id="4" name="Picture 3" descr="Blue fireworks explosion in the sky">
            <a:extLst>
              <a:ext uri="{FF2B5EF4-FFF2-40B4-BE49-F238E27FC236}">
                <a16:creationId xmlns:a16="http://schemas.microsoft.com/office/drawing/2014/main" id="{682FF214-240C-F346-AE28-0E0A31A0A9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926" y="0"/>
            <a:ext cx="10297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6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52913-3312-1946-9DC7-37819C5ED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147" y="1371600"/>
            <a:ext cx="10972800" cy="1828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				duality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F0DF18-30FF-0747-986B-1CC848DCA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1A93-137F-4692-843E-C8A701CFA733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2ADF4FB-C896-F849-A333-BC1F36F10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898628"/>
            <a:ext cx="8534400" cy="1752600"/>
          </a:xfrm>
        </p:spPr>
        <p:txBody>
          <a:bodyPr>
            <a:normAutofit/>
          </a:bodyPr>
          <a:lstStyle/>
          <a:p>
            <a:r>
              <a:rPr lang="en-US" sz="4400" dirty="0"/>
              <a:t>Light Source ⬌ Giant Ion Trap </a:t>
            </a:r>
          </a:p>
        </p:txBody>
      </p:sp>
      <p:pic>
        <p:nvPicPr>
          <p:cNvPr id="5" name="Picture 1" descr="Logo_gammafactory_f3.pdf">
            <a:extLst>
              <a:ext uri="{FF2B5EF4-FFF2-40B4-BE49-F238E27FC236}">
                <a16:creationId xmlns:a16="http://schemas.microsoft.com/office/drawing/2014/main" id="{0080BCD9-78E4-3045-AA7E-A11240448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1268" y="1414463"/>
            <a:ext cx="17430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00D603E1-7C64-9947-8395-AE406970E9C6}"/>
              </a:ext>
            </a:extLst>
          </p:cNvPr>
          <p:cNvSpPr txBox="1">
            <a:spLocks noChangeArrowheads="1"/>
          </p:cNvSpPr>
          <p:nvPr/>
        </p:nvSpPr>
        <p:spPr>
          <a:xfrm>
            <a:off x="9357784" y="6610352"/>
            <a:ext cx="2834216" cy="24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defTabSz="457200" rtl="0" eaLnBrk="0" fontAlgn="base" hangingPunct="0">
              <a:lnSpc>
                <a:spcPct val="12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gothic" charset="0"/>
              </a:defRPr>
            </a:lvl1pPr>
            <a:lvl2pPr marL="742950" indent="-285750" algn="l" defTabSz="457200" rtl="0" eaLnBrk="0" fontAlgn="base" hangingPunct="0">
              <a:lnSpc>
                <a:spcPct val="12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kern="1200">
                <a:solidFill>
                  <a:srgbClr val="000000"/>
                </a:solidFill>
                <a:latin typeface="Arial" panose="020B0604020202020204" pitchFamily="34" charset="0"/>
                <a:ea typeface="msgothic" charset="0"/>
                <a:cs typeface="msgothic" charset="0"/>
              </a:defRPr>
            </a:lvl2pPr>
            <a:lvl3pPr marL="1143000" indent="-228600" algn="l" defTabSz="457200" rtl="0" eaLnBrk="0" fontAlgn="base" hangingPunct="0">
              <a:lnSpc>
                <a:spcPct val="12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msgothic" charset="0"/>
                <a:cs typeface="msgothic" charset="0"/>
              </a:defRPr>
            </a:lvl3pPr>
            <a:lvl4pPr marL="1600200" indent="-228600" algn="l" defTabSz="457200" rtl="0" eaLnBrk="0" fontAlgn="base" hangingPunct="0">
              <a:lnSpc>
                <a:spcPct val="12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kern="1200">
                <a:solidFill>
                  <a:srgbClr val="000000"/>
                </a:solidFill>
                <a:latin typeface="Arial" panose="020B0604020202020204" pitchFamily="34" charset="0"/>
                <a:ea typeface="msgothic" charset="0"/>
                <a:cs typeface="msgothic" charset="0"/>
              </a:defRPr>
            </a:lvl4pPr>
            <a:lvl5pPr marL="2057400" indent="-228600" algn="l" defTabSz="457200" rtl="0" eaLnBrk="0" fontAlgn="base" hangingPunct="0">
              <a:lnSpc>
                <a:spcPct val="12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kern="1200">
                <a:solidFill>
                  <a:srgbClr val="000000"/>
                </a:solidFill>
                <a:latin typeface="Arial" panose="020B0604020202020204" pitchFamily="34" charset="0"/>
                <a:ea typeface="msgothic" charset="0"/>
                <a:cs typeface="msgothic" charset="0"/>
              </a:defRPr>
            </a:lvl5pPr>
            <a:lvl6pPr marL="2514600" indent="-228600" algn="l" defTabSz="457200" rtl="0" eaLnBrk="0" fontAlgn="base" latinLnBrk="0" hangingPunct="0">
              <a:lnSpc>
                <a:spcPct val="12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kern="1200">
                <a:solidFill>
                  <a:srgbClr val="000000"/>
                </a:solidFill>
                <a:latin typeface="Arial" panose="020B0604020202020204" pitchFamily="34" charset="0"/>
                <a:ea typeface="msgothic" charset="0"/>
                <a:cs typeface="msgothic" charset="0"/>
              </a:defRPr>
            </a:lvl6pPr>
            <a:lvl7pPr marL="2971800" indent="-228600" algn="l" defTabSz="457200" rtl="0" eaLnBrk="0" fontAlgn="base" latinLnBrk="0" hangingPunct="0">
              <a:lnSpc>
                <a:spcPct val="12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kern="1200">
                <a:solidFill>
                  <a:srgbClr val="000000"/>
                </a:solidFill>
                <a:latin typeface="Arial" panose="020B0604020202020204" pitchFamily="34" charset="0"/>
                <a:ea typeface="msgothic" charset="0"/>
                <a:cs typeface="msgothic" charset="0"/>
              </a:defRPr>
            </a:lvl7pPr>
            <a:lvl8pPr marL="3429000" indent="-228600" algn="l" defTabSz="457200" rtl="0" eaLnBrk="0" fontAlgn="base" latinLnBrk="0" hangingPunct="0">
              <a:lnSpc>
                <a:spcPct val="12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kern="1200">
                <a:solidFill>
                  <a:srgbClr val="000000"/>
                </a:solidFill>
                <a:latin typeface="Arial" panose="020B0604020202020204" pitchFamily="34" charset="0"/>
                <a:ea typeface="msgothic" charset="0"/>
                <a:cs typeface="msgothic" charset="0"/>
              </a:defRPr>
            </a:lvl8pPr>
            <a:lvl9pPr marL="3886200" indent="-228600" algn="l" defTabSz="457200" rtl="0" eaLnBrk="0" fontAlgn="base" latinLnBrk="0" hangingPunct="0">
              <a:lnSpc>
                <a:spcPct val="12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kern="1200">
                <a:solidFill>
                  <a:srgbClr val="000000"/>
                </a:solidFill>
                <a:latin typeface="Arial" panose="020B0604020202020204" pitchFamily="34" charset="0"/>
                <a:ea typeface="msgothic" charset="0"/>
                <a:cs typeface="msgothic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0C1CB477-9911-7B4B-81A9-AC05BA187DDA}" type="slidenum">
              <a:rPr lang="en-GB" altLang="en-US" sz="1067">
                <a:cs typeface="Arial" panose="020B0604020202020204" pitchFamily="34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4</a:t>
            </a:fld>
            <a:endParaRPr lang="en-GB" altLang="en-US" sz="1067" dirty="0">
              <a:cs typeface="Arial" panose="020B060402020202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8F8CCBC-118B-CC4F-B1F1-A4204B894CA5}"/>
              </a:ext>
            </a:extLst>
          </p:cNvPr>
          <p:cNvSpPr txBox="1">
            <a:spLocks/>
          </p:cNvSpPr>
          <p:nvPr/>
        </p:nvSpPr>
        <p:spPr>
          <a:xfrm>
            <a:off x="3606896" y="6582834"/>
            <a:ext cx="4978208" cy="24764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333" dirty="0">
                <a:solidFill>
                  <a:schemeClr val="tx1"/>
                </a:solidFill>
              </a:rPr>
              <a:t>GF : </a:t>
            </a:r>
            <a:r>
              <a:rPr lang="en-GB" sz="1333" dirty="0">
                <a:solidFill>
                  <a:schemeClr val="tx1"/>
                </a:solidFill>
              </a:rPr>
              <a:t>opportunities for Atomic, Nuclear, and Applied Physics </a:t>
            </a:r>
          </a:p>
        </p:txBody>
      </p:sp>
    </p:spTree>
    <p:extLst>
      <p:ext uri="{BB962C8B-B14F-4D97-AF65-F5344CB8AC3E}">
        <p14:creationId xmlns:p14="http://schemas.microsoft.com/office/powerpoint/2010/main" val="345500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7B305-21C5-884D-8F13-D11FAB3D3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833" y="19111"/>
            <a:ext cx="10962217" cy="822083"/>
          </a:xfrm>
        </p:spPr>
        <p:txBody>
          <a:bodyPr/>
          <a:lstStyle/>
          <a:p>
            <a:r>
              <a:rPr lang="en-US" sz="3733" b="1" dirty="0">
                <a:solidFill>
                  <a:srgbClr val="00B050"/>
                </a:solidFill>
              </a:rPr>
              <a:t>Fixed-target</a:t>
            </a:r>
            <a:r>
              <a:rPr lang="en-US" sz="3733" dirty="0"/>
              <a:t> experimental configurations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E5238-25EE-2045-8A6A-AADE457DD0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E14AEE59-1B41-EE46-BFA4-ADCA3DAA5487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pic>
        <p:nvPicPr>
          <p:cNvPr id="9" name="Picture 1" descr="Logo_gammafactory_f3.pdf">
            <a:extLst>
              <a:ext uri="{FF2B5EF4-FFF2-40B4-BE49-F238E27FC236}">
                <a16:creationId xmlns:a16="http://schemas.microsoft.com/office/drawing/2014/main" id="{7310C1A1-056F-3E41-ADCE-9E7A7C34A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9500" y="147625"/>
            <a:ext cx="1013099" cy="101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219640-FE8F-D343-AE3D-3F85CC643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1089"/>
            <a:ext cx="12192000" cy="41958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6C452C-C83F-CC4F-9593-A389477A6698}"/>
              </a:ext>
            </a:extLst>
          </p:cNvPr>
          <p:cNvSpPr txBox="1"/>
          <p:nvPr/>
        </p:nvSpPr>
        <p:spPr>
          <a:xfrm>
            <a:off x="3349296" y="5395311"/>
            <a:ext cx="5283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>
                <a:solidFill>
                  <a:srgbClr val="FF0000"/>
                </a:solidFill>
              </a:rPr>
              <a:t>Parallel Spectroscopy</a:t>
            </a:r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CEC6BD6A-849E-6844-9837-92528B34374A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1" y="6610352"/>
            <a:ext cx="2834217" cy="247649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20/11/2020</a:t>
            </a:r>
            <a:endParaRPr lang="en-GB" altLang="en-US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709DC8DA-37CE-BA40-A0AB-2D1502DEF5E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169834" y="6582833"/>
            <a:ext cx="3850217" cy="247651"/>
          </a:xfrm>
        </p:spPr>
        <p:txBody>
          <a:bodyPr/>
          <a:lstStyle/>
          <a:p>
            <a:pPr>
              <a:defRPr/>
            </a:pPr>
            <a:r>
              <a:rPr lang="en-US" dirty="0"/>
              <a:t>GF 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GB" dirty="0">
                <a:solidFill>
                  <a:schemeClr val="tx1"/>
                </a:solidFill>
              </a:rPr>
              <a:t>opportunities for Atomic, Nuclear, and Applied Physics </a:t>
            </a:r>
          </a:p>
        </p:txBody>
      </p:sp>
    </p:spTree>
    <p:extLst>
      <p:ext uri="{BB962C8B-B14F-4D97-AF65-F5344CB8AC3E}">
        <p14:creationId xmlns:p14="http://schemas.microsoft.com/office/powerpoint/2010/main" val="100054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7B305-21C5-884D-8F13-D11FAB3D3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833" y="19111"/>
            <a:ext cx="10962217" cy="831096"/>
          </a:xfrm>
        </p:spPr>
        <p:txBody>
          <a:bodyPr/>
          <a:lstStyle/>
          <a:p>
            <a:r>
              <a:rPr lang="en-US" sz="3733" b="1" dirty="0">
                <a:solidFill>
                  <a:srgbClr val="00B050"/>
                </a:solidFill>
              </a:rPr>
              <a:t>Fixed-target</a:t>
            </a:r>
            <a:r>
              <a:rPr lang="en-US" sz="3733" dirty="0"/>
              <a:t> experimental configurations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E5238-25EE-2045-8A6A-AADE457DD0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E14AEE59-1B41-EE46-BFA4-ADCA3DAA5487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pic>
        <p:nvPicPr>
          <p:cNvPr id="9" name="Picture 1" descr="Logo_gammafactory_f3.pdf">
            <a:extLst>
              <a:ext uri="{FF2B5EF4-FFF2-40B4-BE49-F238E27FC236}">
                <a16:creationId xmlns:a16="http://schemas.microsoft.com/office/drawing/2014/main" id="{7310C1A1-056F-3E41-ADCE-9E7A7C34A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9500" y="147625"/>
            <a:ext cx="1013099" cy="101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709DC8DA-37CE-BA40-A0AB-2D1502DEF5E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169834" y="6582833"/>
            <a:ext cx="3850217" cy="247651"/>
          </a:xfrm>
        </p:spPr>
        <p:txBody>
          <a:bodyPr/>
          <a:lstStyle/>
          <a:p>
            <a:pPr>
              <a:defRPr/>
            </a:pPr>
            <a:r>
              <a:rPr lang="en-US" dirty="0"/>
              <a:t>GF 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GB" dirty="0">
                <a:solidFill>
                  <a:schemeClr val="tx1"/>
                </a:solidFill>
              </a:rPr>
              <a:t>opportunities for Atomic, Nuclear, and Applied Physics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72E007-937C-174A-B664-6AFC8ADC1A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0" b="54636"/>
          <a:stretch/>
        </p:blipFill>
        <p:spPr>
          <a:xfrm>
            <a:off x="1313448" y="938901"/>
            <a:ext cx="9519216" cy="31110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69C11B-13AA-1A4C-8844-833D425E26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3346" r="480"/>
          <a:stretch/>
        </p:blipFill>
        <p:spPr>
          <a:xfrm>
            <a:off x="1313448" y="4007933"/>
            <a:ext cx="9519216" cy="25137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6C452C-C83F-CC4F-9593-A389477A6698}"/>
              </a:ext>
            </a:extLst>
          </p:cNvPr>
          <p:cNvSpPr txBox="1"/>
          <p:nvPr/>
        </p:nvSpPr>
        <p:spPr>
          <a:xfrm>
            <a:off x="2886851" y="3755699"/>
            <a:ext cx="626416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>
                <a:solidFill>
                  <a:srgbClr val="FF0000"/>
                </a:solidFill>
              </a:rPr>
              <a:t>Pump-Probe Spectroscopy</a:t>
            </a:r>
          </a:p>
        </p:txBody>
      </p:sp>
    </p:spTree>
    <p:extLst>
      <p:ext uri="{BB962C8B-B14F-4D97-AF65-F5344CB8AC3E}">
        <p14:creationId xmlns:p14="http://schemas.microsoft.com/office/powerpoint/2010/main" val="61822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ECE58-B6B0-F04F-99C6-38B4ECC12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97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(</a:t>
            </a:r>
            <a:r>
              <a:rPr lang="en-US" sz="5400" i="1" dirty="0">
                <a:solidFill>
                  <a:srgbClr val="FF0000"/>
                </a:solidFill>
              </a:rPr>
              <a:t>Some</a:t>
            </a:r>
            <a:r>
              <a:rPr lang="en-US" sz="5400" dirty="0">
                <a:solidFill>
                  <a:srgbClr val="FF0000"/>
                </a:solidFill>
              </a:rPr>
              <a:t>) Open 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7AC837-EE59-B047-B07A-DC88D9C8F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0730-B75E-2841-A95F-69A006DDA8FC}" type="slidenum">
              <a:rPr lang="en-US" smtClean="0"/>
              <a:t>7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573A68-6FFD-D044-B0FB-82865B978A35}"/>
              </a:ext>
            </a:extLst>
          </p:cNvPr>
          <p:cNvSpPr/>
          <p:nvPr/>
        </p:nvSpPr>
        <p:spPr>
          <a:xfrm>
            <a:off x="236134" y="1235558"/>
            <a:ext cx="9322526" cy="4447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B050"/>
                </a:solidFill>
              </a:rPr>
              <a:t>Polarization</a:t>
            </a:r>
            <a:r>
              <a:rPr lang="en-US" sz="3200" dirty="0"/>
              <a:t> survival (nuclear and electronic)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B050"/>
                </a:solidFill>
              </a:rPr>
              <a:t>Laser cooling</a:t>
            </a:r>
            <a:r>
              <a:rPr lang="en-US" sz="3200" dirty="0"/>
              <a:t> ultrarelativistic beam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Precision gamma </a:t>
            </a:r>
            <a:r>
              <a:rPr lang="en-US" sz="3200" b="1" dirty="0">
                <a:solidFill>
                  <a:srgbClr val="00B050"/>
                </a:solidFill>
              </a:rPr>
              <a:t>polarimetry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Can we make progress with </a:t>
            </a:r>
            <a:r>
              <a:rPr lang="en-US" sz="3200" b="1" dirty="0">
                <a:solidFill>
                  <a:srgbClr val="00B050"/>
                </a:solidFill>
              </a:rPr>
              <a:t>gamma lasers</a:t>
            </a:r>
            <a:r>
              <a:rPr lang="en-US" sz="3200" dirty="0"/>
              <a:t> 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Can we make use of </a:t>
            </a:r>
            <a:r>
              <a:rPr lang="en-US" sz="3200" b="1" dirty="0">
                <a:solidFill>
                  <a:srgbClr val="00B050"/>
                </a:solidFill>
              </a:rPr>
              <a:t>twisted gammas</a:t>
            </a:r>
            <a:r>
              <a:rPr lang="en-US" sz="3200" dirty="0"/>
              <a:t>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Physics-target </a:t>
            </a:r>
            <a:r>
              <a:rPr lang="en-US" sz="3200" b="1" dirty="0">
                <a:solidFill>
                  <a:srgbClr val="00B050"/>
                </a:solidFill>
              </a:rPr>
              <a:t>priorities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6D14AB-FA2D-6E48-BA60-FD8CF1C566E1}"/>
              </a:ext>
            </a:extLst>
          </p:cNvPr>
          <p:cNvSpPr txBox="1"/>
          <p:nvPr/>
        </p:nvSpPr>
        <p:spPr>
          <a:xfrm>
            <a:off x="3876277" y="6503115"/>
            <a:ext cx="4439446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23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hlinkClick r:id="rId2"/>
              </a:rPr>
              <a:t>https://indico.mitp.uni-mainz.de/event/214/</a:t>
            </a:r>
            <a:endParaRPr lang="en-US" dirty="0"/>
          </a:p>
        </p:txBody>
      </p:sp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9DBBBB14-6BBF-C648-829A-3DB5430EC6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0509" y="0"/>
            <a:ext cx="2248456" cy="2248456"/>
          </a:xfrm>
          <a:prstGeom prst="rect">
            <a:avLst/>
          </a:prstGeom>
        </p:spPr>
      </p:pic>
      <p:pic>
        <p:nvPicPr>
          <p:cNvPr id="8" name="Picture 1" descr="Logo_gammafactory_f3.pdf">
            <a:extLst>
              <a:ext uri="{FF2B5EF4-FFF2-40B4-BE49-F238E27FC236}">
                <a16:creationId xmlns:a16="http://schemas.microsoft.com/office/drawing/2014/main" id="{0E6FD7F2-5AA9-6349-923D-1F87F802C7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2200" y="221550"/>
            <a:ext cx="1795140" cy="179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C55471-06CD-DA4E-8FDF-5644D574BB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5456" y="2036310"/>
            <a:ext cx="4226840" cy="31735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B53CE9B-12B0-A344-B291-48D8A4E3A0FA}"/>
                  </a:ext>
                </a:extLst>
              </p14:cNvPr>
              <p14:cNvContentPartPr/>
              <p14:nvPr/>
            </p14:nvContentPartPr>
            <p14:xfrm>
              <a:off x="8878655" y="6409815"/>
              <a:ext cx="634680" cy="11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B53CE9B-12B0-A344-B291-48D8A4E3A0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69655" y="6401175"/>
                <a:ext cx="6523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2C44746-4591-D54B-996C-61369A645CE3}"/>
                  </a:ext>
                </a:extLst>
              </p14:cNvPr>
              <p14:cNvContentPartPr/>
              <p14:nvPr/>
            </p14:nvContentPartPr>
            <p14:xfrm>
              <a:off x="10071335" y="6368415"/>
              <a:ext cx="688680" cy="360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2C44746-4591-D54B-996C-61369A645CE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062335" y="6359775"/>
                <a:ext cx="70632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A1C8459-DC43-2847-AA2E-C5ADC5BA7772}"/>
                  </a:ext>
                </a:extLst>
              </p14:cNvPr>
              <p14:cNvContentPartPr/>
              <p14:nvPr/>
            </p14:nvContentPartPr>
            <p14:xfrm>
              <a:off x="9209495" y="5734095"/>
              <a:ext cx="1196280" cy="6714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A1C8459-DC43-2847-AA2E-C5ADC5BA777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200855" y="5725095"/>
                <a:ext cx="1213920" cy="68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8BE87822-FDB7-F249-9EA5-43C39595BB57}"/>
              </a:ext>
            </a:extLst>
          </p:cNvPr>
          <p:cNvGrpSpPr/>
          <p:nvPr/>
        </p:nvGrpSpPr>
        <p:grpSpPr>
          <a:xfrm>
            <a:off x="8942015" y="5576415"/>
            <a:ext cx="1803240" cy="433800"/>
            <a:chOff x="8942015" y="5576415"/>
            <a:chExt cx="1803240" cy="43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8FC1580-31DA-6C4F-81EC-AF5915C9C935}"/>
                    </a:ext>
                  </a:extLst>
                </p14:cNvPr>
                <p14:cNvContentPartPr/>
                <p14:nvPr/>
              </p14:nvContentPartPr>
              <p14:xfrm>
                <a:off x="8942015" y="5667855"/>
                <a:ext cx="540360" cy="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8FC1580-31DA-6C4F-81EC-AF5915C9C93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933015" y="5658855"/>
                  <a:ext cx="55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43D0C49-E3FC-A44A-9681-B91F8B0A1C14}"/>
                    </a:ext>
                  </a:extLst>
                </p14:cNvPr>
                <p14:cNvContentPartPr/>
                <p14:nvPr/>
              </p14:nvContentPartPr>
              <p14:xfrm>
                <a:off x="10159175" y="5576415"/>
                <a:ext cx="586080" cy="56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43D0C49-E3FC-A44A-9681-B91F8B0A1C1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150175" y="5567775"/>
                  <a:ext cx="6037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CBB2959-90E0-694B-8745-BB83BC8C6F94}"/>
                    </a:ext>
                  </a:extLst>
                </p14:cNvPr>
                <p14:cNvContentPartPr/>
                <p14:nvPr/>
              </p14:nvContentPartPr>
              <p14:xfrm>
                <a:off x="9426935" y="5740575"/>
                <a:ext cx="301680" cy="2696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CBB2959-90E0-694B-8745-BB83BC8C6F9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417935" y="5731935"/>
                  <a:ext cx="319320" cy="28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6BBAAC8-00AD-854B-8034-6A6B28E159AD}"/>
                  </a:ext>
                </a:extLst>
              </p14:cNvPr>
              <p14:cNvContentPartPr/>
              <p14:nvPr/>
            </p14:nvContentPartPr>
            <p14:xfrm>
              <a:off x="10414055" y="6557415"/>
              <a:ext cx="239400" cy="2250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6BBAAC8-00AD-854B-8034-6A6B28E159A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405055" y="6548775"/>
                <a:ext cx="257040" cy="24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9C594CA5-E4BC-6345-98C4-96215228F2DC}"/>
              </a:ext>
            </a:extLst>
          </p:cNvPr>
          <p:cNvGrpSpPr/>
          <p:nvPr/>
        </p:nvGrpSpPr>
        <p:grpSpPr>
          <a:xfrm>
            <a:off x="8971895" y="6575415"/>
            <a:ext cx="1121760" cy="279000"/>
            <a:chOff x="8971895" y="6575415"/>
            <a:chExt cx="1121760" cy="27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2749725-B6A6-A24A-82B4-4A8CBE740F36}"/>
                    </a:ext>
                  </a:extLst>
                </p14:cNvPr>
                <p14:cNvContentPartPr/>
                <p14:nvPr/>
              </p14:nvContentPartPr>
              <p14:xfrm>
                <a:off x="8971895" y="6575415"/>
                <a:ext cx="220680" cy="1900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2749725-B6A6-A24A-82B4-4A8CBE740F3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963255" y="6566415"/>
                  <a:ext cx="2383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3C2BF57-9C93-0F4E-9523-8D576DA0374A}"/>
                    </a:ext>
                  </a:extLst>
                </p14:cNvPr>
                <p14:cNvContentPartPr/>
                <p14:nvPr/>
              </p14:nvContentPartPr>
              <p14:xfrm>
                <a:off x="9297335" y="6669375"/>
                <a:ext cx="99000" cy="3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3C2BF57-9C93-0F4E-9523-8D576DA0374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288335" y="6660735"/>
                  <a:ext cx="1166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95AFD6F-FFF4-9440-8711-4C730650AA2E}"/>
                    </a:ext>
                  </a:extLst>
                </p14:cNvPr>
                <p14:cNvContentPartPr/>
                <p14:nvPr/>
              </p14:nvContentPartPr>
              <p14:xfrm>
                <a:off x="9322175" y="6762615"/>
                <a:ext cx="71640" cy="64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95AFD6F-FFF4-9440-8711-4C730650AA2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313175" y="6753615"/>
                  <a:ext cx="89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04338A6-6B92-6B4D-AC0C-E459CB1CB6CF}"/>
                    </a:ext>
                  </a:extLst>
                </p14:cNvPr>
                <p14:cNvContentPartPr/>
                <p14:nvPr/>
              </p14:nvContentPartPr>
              <p14:xfrm>
                <a:off x="9470855" y="6715095"/>
                <a:ext cx="77400" cy="133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04338A6-6B92-6B4D-AC0C-E459CB1CB6C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462215" y="6706455"/>
                  <a:ext cx="95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87C1749-7508-9744-9C43-88D19E47D2C4}"/>
                    </a:ext>
                  </a:extLst>
                </p14:cNvPr>
                <p14:cNvContentPartPr/>
                <p14:nvPr/>
              </p14:nvContentPartPr>
              <p14:xfrm>
                <a:off x="9639695" y="6603135"/>
                <a:ext cx="13680" cy="1576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87C1749-7508-9744-9C43-88D19E47D2C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631055" y="6594135"/>
                  <a:ext cx="313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7EF26B4-AE62-834E-9E67-88D3304B22D6}"/>
                    </a:ext>
                  </a:extLst>
                </p14:cNvPr>
                <p14:cNvContentPartPr/>
                <p14:nvPr/>
              </p14:nvContentPartPr>
              <p14:xfrm>
                <a:off x="9690095" y="6598095"/>
                <a:ext cx="87480" cy="2296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7EF26B4-AE62-834E-9E67-88D3304B22D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681455" y="6589095"/>
                  <a:ext cx="1051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737B767-7917-674B-8235-E6EF70F45B18}"/>
                    </a:ext>
                  </a:extLst>
                </p14:cNvPr>
                <p14:cNvContentPartPr/>
                <p14:nvPr/>
              </p14:nvContentPartPr>
              <p14:xfrm>
                <a:off x="9839135" y="6721215"/>
                <a:ext cx="254520" cy="1332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737B767-7917-674B-8235-E6EF70F45B1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830135" y="6712215"/>
                  <a:ext cx="27216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64810A4-ACFE-A345-8332-F4FA0CF9FD9C}"/>
              </a:ext>
            </a:extLst>
          </p:cNvPr>
          <p:cNvGrpSpPr/>
          <p:nvPr/>
        </p:nvGrpSpPr>
        <p:grpSpPr>
          <a:xfrm>
            <a:off x="10705295" y="6580815"/>
            <a:ext cx="797760" cy="257400"/>
            <a:chOff x="10705295" y="6580815"/>
            <a:chExt cx="797760" cy="25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6FC505A-094F-264E-B330-725F87E0D7C8}"/>
                    </a:ext>
                  </a:extLst>
                </p14:cNvPr>
                <p14:cNvContentPartPr/>
                <p14:nvPr/>
              </p14:nvContentPartPr>
              <p14:xfrm>
                <a:off x="10705295" y="6640575"/>
                <a:ext cx="84240" cy="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6FC505A-094F-264E-B330-725F87E0D7C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696295" y="6631575"/>
                  <a:ext cx="101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903F5B4-0CFF-0B41-8DFF-8DFFE002C1D1}"/>
                    </a:ext>
                  </a:extLst>
                </p14:cNvPr>
                <p14:cNvContentPartPr/>
                <p14:nvPr/>
              </p14:nvContentPartPr>
              <p14:xfrm>
                <a:off x="10761095" y="6713655"/>
                <a:ext cx="110160" cy="68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903F5B4-0CFF-0B41-8DFF-8DFFE002C1D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752095" y="6704655"/>
                  <a:ext cx="127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1219A61-687D-E245-8C8E-438E49F0FCDD}"/>
                    </a:ext>
                  </a:extLst>
                </p14:cNvPr>
                <p14:cNvContentPartPr/>
                <p14:nvPr/>
              </p14:nvContentPartPr>
              <p14:xfrm>
                <a:off x="10997615" y="6580815"/>
                <a:ext cx="6840" cy="1980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1219A61-687D-E245-8C8E-438E49F0FCD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988615" y="6572175"/>
                  <a:ext cx="244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9B5FD41-8CA4-5E43-9385-7BD9DDBCCB32}"/>
                    </a:ext>
                  </a:extLst>
                </p14:cNvPr>
                <p14:cNvContentPartPr/>
                <p14:nvPr/>
              </p14:nvContentPartPr>
              <p14:xfrm>
                <a:off x="11060975" y="6679455"/>
                <a:ext cx="68040" cy="1472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9B5FD41-8CA4-5E43-9385-7BD9DDBCCB3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051975" y="6670815"/>
                  <a:ext cx="856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6902F07-9306-DE4E-9743-89B7192027CD}"/>
                    </a:ext>
                  </a:extLst>
                </p14:cNvPr>
                <p14:cNvContentPartPr/>
                <p14:nvPr/>
              </p14:nvContentPartPr>
              <p14:xfrm>
                <a:off x="11227295" y="6664335"/>
                <a:ext cx="275760" cy="1738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6902F07-9306-DE4E-9743-89B7192027C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218295" y="6655695"/>
                  <a:ext cx="293400" cy="19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9857761-3819-5B45-B3F8-D104B5322157}"/>
                  </a:ext>
                </a:extLst>
              </p14:cNvPr>
              <p14:cNvContentPartPr/>
              <p14:nvPr/>
            </p14:nvContentPartPr>
            <p14:xfrm>
              <a:off x="10506575" y="6059895"/>
              <a:ext cx="92520" cy="1206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9857761-3819-5B45-B3F8-D104B532215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497575" y="6051255"/>
                <a:ext cx="110160" cy="13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C0AF8366-EC90-B64E-8015-C2D427BF7805}"/>
              </a:ext>
            </a:extLst>
          </p:cNvPr>
          <p:cNvGrpSpPr/>
          <p:nvPr/>
        </p:nvGrpSpPr>
        <p:grpSpPr>
          <a:xfrm>
            <a:off x="10132175" y="5971335"/>
            <a:ext cx="560880" cy="393840"/>
            <a:chOff x="10132175" y="5971335"/>
            <a:chExt cx="560880" cy="39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64414DB-CB6D-D245-AAC8-110A0F30554B}"/>
                    </a:ext>
                  </a:extLst>
                </p14:cNvPr>
                <p14:cNvContentPartPr/>
                <p14:nvPr/>
              </p14:nvContentPartPr>
              <p14:xfrm>
                <a:off x="10132175" y="6302175"/>
                <a:ext cx="97920" cy="630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64414DB-CB6D-D245-AAC8-110A0F30554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123535" y="6293175"/>
                  <a:ext cx="1155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2881937-3970-274B-B261-DD232456F9A8}"/>
                    </a:ext>
                  </a:extLst>
                </p14:cNvPr>
                <p14:cNvContentPartPr/>
                <p14:nvPr/>
              </p14:nvContentPartPr>
              <p14:xfrm>
                <a:off x="10290575" y="6302535"/>
                <a:ext cx="88920" cy="597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2881937-3970-274B-B261-DD232456F9A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281575" y="6293895"/>
                  <a:ext cx="1065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C5D87D4-FEC5-804B-B953-A2E8B51163B2}"/>
                    </a:ext>
                  </a:extLst>
                </p14:cNvPr>
                <p14:cNvContentPartPr/>
                <p14:nvPr/>
              </p14:nvContentPartPr>
              <p14:xfrm>
                <a:off x="10454735" y="6297135"/>
                <a:ext cx="99720" cy="504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C5D87D4-FEC5-804B-B953-A2E8B51163B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445735" y="6288495"/>
                  <a:ext cx="1173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95FC092-F9C5-FB4D-A6BA-D0B88427D893}"/>
                    </a:ext>
                  </a:extLst>
                </p14:cNvPr>
                <p14:cNvContentPartPr/>
                <p14:nvPr/>
              </p14:nvContentPartPr>
              <p14:xfrm>
                <a:off x="10586135" y="6291735"/>
                <a:ext cx="106920" cy="550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95FC092-F9C5-FB4D-A6BA-D0B88427D89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577495" y="6283095"/>
                  <a:ext cx="1245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BF2039B-B815-DE4E-9667-27FAB476D039}"/>
                    </a:ext>
                  </a:extLst>
                </p14:cNvPr>
                <p14:cNvContentPartPr/>
                <p14:nvPr/>
              </p14:nvContentPartPr>
              <p14:xfrm>
                <a:off x="10189415" y="6189855"/>
                <a:ext cx="155880" cy="1216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BF2039B-B815-DE4E-9667-27FAB476D03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180415" y="6181215"/>
                  <a:ext cx="1735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A361A53-29CE-944E-BE73-9381C9E37B8D}"/>
                    </a:ext>
                  </a:extLst>
                </p14:cNvPr>
                <p14:cNvContentPartPr/>
                <p14:nvPr/>
              </p14:nvContentPartPr>
              <p14:xfrm>
                <a:off x="10389575" y="6171495"/>
                <a:ext cx="127080" cy="1350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A361A53-29CE-944E-BE73-9381C9E37B8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380575" y="6162495"/>
                  <a:ext cx="1447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2026566-38E7-FD42-91EF-8EA3EDE2367D}"/>
                    </a:ext>
                  </a:extLst>
                </p14:cNvPr>
                <p14:cNvContentPartPr/>
                <p14:nvPr/>
              </p14:nvContentPartPr>
              <p14:xfrm>
                <a:off x="10558775" y="6182295"/>
                <a:ext cx="120240" cy="972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2026566-38E7-FD42-91EF-8EA3EDE2367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549775" y="6173655"/>
                  <a:ext cx="1378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0CC646C-FBF0-B844-9B72-F1B24084EEDB}"/>
                    </a:ext>
                  </a:extLst>
                </p14:cNvPr>
                <p14:cNvContentPartPr/>
                <p14:nvPr/>
              </p14:nvContentPartPr>
              <p14:xfrm>
                <a:off x="10321535" y="6094095"/>
                <a:ext cx="106200" cy="871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0CC646C-FBF0-B844-9B72-F1B24084EED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312895" y="6085455"/>
                  <a:ext cx="1238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10C138D-EE58-2B4A-9318-0F5ED55EF348}"/>
                    </a:ext>
                  </a:extLst>
                </p14:cNvPr>
                <p14:cNvContentPartPr/>
                <p14:nvPr/>
              </p14:nvContentPartPr>
              <p14:xfrm>
                <a:off x="10415855" y="5971335"/>
                <a:ext cx="106200" cy="1191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10C138D-EE58-2B4A-9318-0F5ED55EF34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407215" y="5962695"/>
                  <a:ext cx="123840" cy="136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8411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F2E0FF-001A-B247-BDDC-83A2B34DA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BDC0730-B75E-2841-A95F-69A006DDA8FC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59A610-1325-8642-B334-6AE8306C7A98}"/>
              </a:ext>
            </a:extLst>
          </p:cNvPr>
          <p:cNvSpPr txBox="1"/>
          <p:nvPr/>
        </p:nvSpPr>
        <p:spPr>
          <a:xfrm>
            <a:off x="6506737" y="6503115"/>
            <a:ext cx="4439446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2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https://indico.mitp.uni-mainz.de/event/214/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0F55F6-2833-9641-92EB-A278DFD4B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45" y="0"/>
            <a:ext cx="488576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BED423-E2A2-264F-97B5-C58B12E76DA9}"/>
              </a:ext>
            </a:extLst>
          </p:cNvPr>
          <p:cNvSpPr txBox="1"/>
          <p:nvPr/>
        </p:nvSpPr>
        <p:spPr>
          <a:xfrm>
            <a:off x="5595271" y="1127340"/>
            <a:ext cx="621677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err="1"/>
              <a:t>AdP</a:t>
            </a:r>
            <a:r>
              <a:rPr lang="en-US" sz="3200" dirty="0"/>
              <a:t> (since 1799); IF = 3.3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 Not “proceedings”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b="0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Research Articles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</a:t>
            </a:r>
            <a:r>
              <a:rPr lang="en-US" sz="3200" b="0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Reviews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</a:rPr>
              <a:t> Interest: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by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December 15th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highlight>
                  <a:srgbClr val="00FF00"/>
                </a:highlight>
                <a:latin typeface="Calibri" panose="020F0502020204030204" pitchFamily="34" charset="0"/>
              </a:rPr>
              <a:t>Contribution coordination</a:t>
            </a:r>
            <a:endParaRPr lang="en-US" sz="3200" b="0" i="0" u="none" strike="noStrike" dirty="0">
              <a:solidFill>
                <a:srgbClr val="000000"/>
              </a:solidFill>
              <a:effectLst/>
              <a:highlight>
                <a:srgbClr val="00FF00"/>
              </a:highlight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Submit m/s by </a:t>
            </a:r>
            <a:r>
              <a:rPr lang="en-US" sz="320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April 1, 2021</a:t>
            </a:r>
          </a:p>
          <a:p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Submission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category:</a:t>
            </a:r>
          </a:p>
          <a:p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		</a:t>
            </a:r>
            <a:r>
              <a:rPr lang="en-US" sz="3200" dirty="0">
                <a:latin typeface="Calibri" panose="020F0502020204030204" pitchFamily="34" charset="0"/>
              </a:rPr>
              <a:t>'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</a:rPr>
              <a:t>Gamma Factory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Fees and open access</a:t>
            </a:r>
          </a:p>
        </p:txBody>
      </p:sp>
      <p:sp>
        <p:nvSpPr>
          <p:cNvPr id="2" name="Left Arrow 1">
            <a:extLst>
              <a:ext uri="{FF2B5EF4-FFF2-40B4-BE49-F238E27FC236}">
                <a16:creationId xmlns:a16="http://schemas.microsoft.com/office/drawing/2014/main" id="{48C50680-6D71-9146-A03F-324EF6F200C4}"/>
              </a:ext>
            </a:extLst>
          </p:cNvPr>
          <p:cNvSpPr/>
          <p:nvPr/>
        </p:nvSpPr>
        <p:spPr>
          <a:xfrm>
            <a:off x="10946183" y="2680570"/>
            <a:ext cx="1103855" cy="4008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7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DA6251-B0C5-8343-99EA-920F3E14C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885" y="533400"/>
            <a:ext cx="10847916" cy="1193800"/>
          </a:xfrm>
          <a:solidFill>
            <a:srgbClr val="D6D6F5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8000" b="1" dirty="0">
                <a:solidFill>
                  <a:srgbClr val="FF0000"/>
                </a:solidFill>
              </a:rPr>
              <a:t>Thank you!!!! 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4E7AA0DB-0779-C34D-B436-E8F5C31C89BB}"/>
              </a:ext>
            </a:extLst>
          </p:cNvPr>
          <p:cNvSpPr txBox="1">
            <a:spLocks noChangeArrowheads="1"/>
          </p:cNvSpPr>
          <p:nvPr/>
        </p:nvSpPr>
        <p:spPr>
          <a:xfrm>
            <a:off x="9357784" y="6610352"/>
            <a:ext cx="2834216" cy="24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defTabSz="457200" rtl="0" eaLnBrk="0" fontAlgn="base" hangingPunct="0">
              <a:lnSpc>
                <a:spcPct val="12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gothic" charset="0"/>
              </a:defRPr>
            </a:lvl1pPr>
            <a:lvl2pPr marL="742950" indent="-285750" algn="l" defTabSz="457200" rtl="0" eaLnBrk="0" fontAlgn="base" hangingPunct="0">
              <a:lnSpc>
                <a:spcPct val="12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 kern="1200">
                <a:solidFill>
                  <a:srgbClr val="000000"/>
                </a:solidFill>
                <a:latin typeface="Arial" panose="020B0604020202020204" pitchFamily="34" charset="0"/>
                <a:ea typeface="msgothic" charset="0"/>
                <a:cs typeface="msgothic" charset="0"/>
              </a:defRPr>
            </a:lvl2pPr>
            <a:lvl3pPr marL="1143000" indent="-228600" algn="l" defTabSz="457200" rtl="0" eaLnBrk="0" fontAlgn="base" hangingPunct="0">
              <a:lnSpc>
                <a:spcPct val="12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msgothic" charset="0"/>
                <a:cs typeface="msgothic" charset="0"/>
              </a:defRPr>
            </a:lvl3pPr>
            <a:lvl4pPr marL="1600200" indent="-228600" algn="l" defTabSz="457200" rtl="0" eaLnBrk="0" fontAlgn="base" hangingPunct="0">
              <a:lnSpc>
                <a:spcPct val="12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kern="1200">
                <a:solidFill>
                  <a:srgbClr val="000000"/>
                </a:solidFill>
                <a:latin typeface="Arial" panose="020B0604020202020204" pitchFamily="34" charset="0"/>
                <a:ea typeface="msgothic" charset="0"/>
                <a:cs typeface="msgothic" charset="0"/>
              </a:defRPr>
            </a:lvl4pPr>
            <a:lvl5pPr marL="2057400" indent="-228600" algn="l" defTabSz="457200" rtl="0" eaLnBrk="0" fontAlgn="base" hangingPunct="0">
              <a:lnSpc>
                <a:spcPct val="12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kern="1200">
                <a:solidFill>
                  <a:srgbClr val="000000"/>
                </a:solidFill>
                <a:latin typeface="Arial" panose="020B0604020202020204" pitchFamily="34" charset="0"/>
                <a:ea typeface="msgothic" charset="0"/>
                <a:cs typeface="msgothic" charset="0"/>
              </a:defRPr>
            </a:lvl5pPr>
            <a:lvl6pPr marL="2514600" indent="-228600" algn="l" defTabSz="457200" rtl="0" eaLnBrk="0" fontAlgn="base" latinLnBrk="0" hangingPunct="0">
              <a:lnSpc>
                <a:spcPct val="12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kern="1200">
                <a:solidFill>
                  <a:srgbClr val="000000"/>
                </a:solidFill>
                <a:latin typeface="Arial" panose="020B0604020202020204" pitchFamily="34" charset="0"/>
                <a:ea typeface="msgothic" charset="0"/>
                <a:cs typeface="msgothic" charset="0"/>
              </a:defRPr>
            </a:lvl6pPr>
            <a:lvl7pPr marL="2971800" indent="-228600" algn="l" defTabSz="457200" rtl="0" eaLnBrk="0" fontAlgn="base" latinLnBrk="0" hangingPunct="0">
              <a:lnSpc>
                <a:spcPct val="12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kern="1200">
                <a:solidFill>
                  <a:srgbClr val="000000"/>
                </a:solidFill>
                <a:latin typeface="Arial" panose="020B0604020202020204" pitchFamily="34" charset="0"/>
                <a:ea typeface="msgothic" charset="0"/>
                <a:cs typeface="msgothic" charset="0"/>
              </a:defRPr>
            </a:lvl7pPr>
            <a:lvl8pPr marL="3429000" indent="-228600" algn="l" defTabSz="457200" rtl="0" eaLnBrk="0" fontAlgn="base" latinLnBrk="0" hangingPunct="0">
              <a:lnSpc>
                <a:spcPct val="12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kern="1200">
                <a:solidFill>
                  <a:srgbClr val="000000"/>
                </a:solidFill>
                <a:latin typeface="Arial" panose="020B0604020202020204" pitchFamily="34" charset="0"/>
                <a:ea typeface="msgothic" charset="0"/>
                <a:cs typeface="msgothic" charset="0"/>
              </a:defRPr>
            </a:lvl8pPr>
            <a:lvl9pPr marL="3886200" indent="-228600" algn="l" defTabSz="457200" rtl="0" eaLnBrk="0" fontAlgn="base" latinLnBrk="0" hangingPunct="0">
              <a:lnSpc>
                <a:spcPct val="12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kern="1200">
                <a:solidFill>
                  <a:srgbClr val="000000"/>
                </a:solidFill>
                <a:latin typeface="Arial" panose="020B0604020202020204" pitchFamily="34" charset="0"/>
                <a:ea typeface="msgothic" charset="0"/>
                <a:cs typeface="msgothic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0C1CB477-9911-7B4B-81A9-AC05BA187DDA}" type="slidenum">
              <a:rPr lang="en-GB" altLang="en-US" sz="1067">
                <a:cs typeface="Arial" panose="020B0604020202020204" pitchFamily="34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9</a:t>
            </a:fld>
            <a:endParaRPr lang="en-GB" altLang="en-US" sz="1067" dirty="0"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B667D3-81D2-1948-AFD2-349379906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35" y="2384815"/>
            <a:ext cx="4978207" cy="37625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C632F3-B2B4-AB45-A277-FD81162F3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826" y="4641632"/>
            <a:ext cx="6773333" cy="1505781"/>
          </a:xfrm>
          <a:prstGeom prst="rect">
            <a:avLst/>
          </a:prstGeom>
        </p:spPr>
      </p:pic>
      <p:pic>
        <p:nvPicPr>
          <p:cNvPr id="9" name="Picture 1" descr="Logo_gammafactory_f3.pdf">
            <a:extLst>
              <a:ext uri="{FF2B5EF4-FFF2-40B4-BE49-F238E27FC236}">
                <a16:creationId xmlns:a16="http://schemas.microsoft.com/office/drawing/2014/main" id="{7AFF93E3-C258-F440-A6E3-9C4D6EF6F5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849" y="2384815"/>
            <a:ext cx="1821463" cy="18214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E21C55-F8D5-114C-91C4-ED4825E9FAB2}"/>
              </a:ext>
            </a:extLst>
          </p:cNvPr>
          <p:cNvSpPr txBox="1"/>
          <p:nvPr/>
        </p:nvSpPr>
        <p:spPr>
          <a:xfrm>
            <a:off x="3876277" y="6503115"/>
            <a:ext cx="4439446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2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https://indico.mitp.uni-mainz.de/event/214/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16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260</Words>
  <Application>Microsoft Macintosh PowerPoint</Application>
  <PresentationFormat>Widescreen</PresentationFormat>
  <Paragraphs>54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Bradley Hand</vt:lpstr>
      <vt:lpstr>Calibri</vt:lpstr>
      <vt:lpstr>Calibri Light</vt:lpstr>
      <vt:lpstr>Office Theme</vt:lpstr>
      <vt:lpstr>Physics Opportunities with the Gamma Factory </vt:lpstr>
      <vt:lpstr>PowerPoint Presentation</vt:lpstr>
      <vt:lpstr>PowerPoint Presentation</vt:lpstr>
      <vt:lpstr>    duality</vt:lpstr>
      <vt:lpstr>Fixed-target experimental configurations</vt:lpstr>
      <vt:lpstr>Fixed-target experimental configurations</vt:lpstr>
      <vt:lpstr>(Some) Open Questions</vt:lpstr>
      <vt:lpstr>PowerPoint Presentation</vt:lpstr>
      <vt:lpstr>Thank you!!!!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Opportunities with the Gamma Factory </dc:title>
  <dc:creator>Dmitry Budker</dc:creator>
  <cp:lastModifiedBy>Dmitry Budker</cp:lastModifiedBy>
  <cp:revision>3</cp:revision>
  <dcterms:created xsi:type="dcterms:W3CDTF">2020-12-04T13:18:58Z</dcterms:created>
  <dcterms:modified xsi:type="dcterms:W3CDTF">2020-12-04T15:47:38Z</dcterms:modified>
</cp:coreProperties>
</file>