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715" r:id="rId3"/>
    <p:sldMasterId id="2147483729" r:id="rId4"/>
    <p:sldMasterId id="2147483791" r:id="rId5"/>
    <p:sldMasterId id="2147483816" r:id="rId6"/>
    <p:sldMasterId id="2147483829" r:id="rId7"/>
    <p:sldMasterId id="2147483856" r:id="rId8"/>
    <p:sldMasterId id="2147483868" r:id="rId9"/>
    <p:sldMasterId id="2147483881" r:id="rId10"/>
  </p:sldMasterIdLst>
  <p:notesMasterIdLst>
    <p:notesMasterId r:id="rId44"/>
  </p:notesMasterIdLst>
  <p:sldIdLst>
    <p:sldId id="257" r:id="rId11"/>
    <p:sldId id="345" r:id="rId12"/>
    <p:sldId id="348" r:id="rId13"/>
    <p:sldId id="405" r:id="rId14"/>
    <p:sldId id="398" r:id="rId15"/>
    <p:sldId id="399" r:id="rId16"/>
    <p:sldId id="409" r:id="rId17"/>
    <p:sldId id="410" r:id="rId18"/>
    <p:sldId id="332" r:id="rId19"/>
    <p:sldId id="368" r:id="rId20"/>
    <p:sldId id="414" r:id="rId21"/>
    <p:sldId id="393" r:id="rId22"/>
    <p:sldId id="395" r:id="rId23"/>
    <p:sldId id="355" r:id="rId24"/>
    <p:sldId id="351" r:id="rId25"/>
    <p:sldId id="400" r:id="rId26"/>
    <p:sldId id="401" r:id="rId27"/>
    <p:sldId id="402" r:id="rId28"/>
    <p:sldId id="403" r:id="rId29"/>
    <p:sldId id="404" r:id="rId30"/>
    <p:sldId id="369" r:id="rId31"/>
    <p:sldId id="397" r:id="rId32"/>
    <p:sldId id="374" r:id="rId33"/>
    <p:sldId id="380" r:id="rId34"/>
    <p:sldId id="273" r:id="rId35"/>
    <p:sldId id="377" r:id="rId36"/>
    <p:sldId id="371" r:id="rId37"/>
    <p:sldId id="415" r:id="rId38"/>
    <p:sldId id="357" r:id="rId39"/>
    <p:sldId id="411" r:id="rId40"/>
    <p:sldId id="412" r:id="rId41"/>
    <p:sldId id="381" r:id="rId42"/>
    <p:sldId id="283" r:id="rId43"/>
  </p:sldIdLst>
  <p:sldSz cx="6858000" cy="51435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A1A1E9"/>
    <a:srgbClr val="9797E7"/>
    <a:srgbClr val="C79CE2"/>
    <a:srgbClr val="418200"/>
    <a:srgbClr val="84FF09"/>
    <a:srgbClr val="8EFF1D"/>
    <a:srgbClr val="5AB400"/>
    <a:srgbClr val="88FF11"/>
    <a:srgbClr val="BFF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779" autoAdjust="0"/>
    <p:restoredTop sz="94660"/>
  </p:normalViewPr>
  <p:slideViewPr>
    <p:cSldViewPr snapToGrid="0">
      <p:cViewPr>
        <p:scale>
          <a:sx n="93" d="100"/>
          <a:sy n="93" d="100"/>
        </p:scale>
        <p:origin x="72" y="243"/>
      </p:cViewPr>
      <p:guideLst>
        <p:guide orient="horz" pos="1620"/>
        <p:guide pos="2160"/>
      </p:guideLst>
    </p:cSldViewPr>
  </p:slideViewPr>
  <p:notesTextViewPr>
    <p:cViewPr>
      <p:scale>
        <a:sx n="1" d="1"/>
        <a:sy n="1" d="1"/>
      </p:scale>
      <p:origin x="0" y="0"/>
    </p:cViewPr>
  </p:notesText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AA1321-01DA-445F-A52F-85C869258571}" type="datetimeFigureOut">
              <a:rPr kumimoji="1" lang="ja-JP" altLang="en-US" smtClean="0"/>
              <a:t>2018/1/21</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0CFD51-FE6F-4787-A616-4F4942126DCF}" type="slidenum">
              <a:rPr kumimoji="1" lang="ja-JP" altLang="en-US" smtClean="0"/>
              <a:t>‹#›</a:t>
            </a:fld>
            <a:endParaRPr kumimoji="1" lang="ja-JP" altLang="en-US"/>
          </a:p>
        </p:txBody>
      </p:sp>
    </p:spTree>
    <p:extLst>
      <p:ext uri="{BB962C8B-B14F-4D97-AF65-F5344CB8AC3E}">
        <p14:creationId xmlns:p14="http://schemas.microsoft.com/office/powerpoint/2010/main" val="349365364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E2EF6A-087C-4EE3-AB03-DE96E1D52A47}" type="slidenum">
              <a:rPr kumimoji="1" lang="en-US" altLang="ja-JP" sz="1200" b="0" i="0" u="none" strike="noStrike" kern="1200" cap="none" spc="0" normalizeH="0" baseline="0" noProof="0" smtClean="0">
                <a:ln>
                  <a:noFill/>
                </a:ln>
                <a:solidFill>
                  <a:srgbClr val="000000"/>
                </a:solidFill>
                <a:effectLst/>
                <a:uLnTx/>
                <a:uFillTx/>
                <a:latin typeface="Arial Black" panose="020B0A040201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en-US" altLang="ja-JP" sz="1200" b="0" i="0" u="none" strike="noStrike" kern="1200" cap="none" spc="0" normalizeH="0" baseline="0" noProof="0" smtClean="0">
              <a:ln>
                <a:noFill/>
              </a:ln>
              <a:solidFill>
                <a:srgbClr val="000000"/>
              </a:solidFill>
              <a:effectLst/>
              <a:uLnTx/>
              <a:uFillTx/>
              <a:latin typeface="Arial Black" panose="020B0A04020102020204" pitchFamily="34" charset="0"/>
              <a:ea typeface="ＭＳ Ｐゴシック" panose="020B0600070205080204" pitchFamily="50" charset="-128"/>
              <a:cs typeface="+mn-cs"/>
            </a:endParaRPr>
          </a:p>
        </p:txBody>
      </p:sp>
      <p:sp>
        <p:nvSpPr>
          <p:cNvPr id="1212418" name="Rectangle 2"/>
          <p:cNvSpPr>
            <a:spLocks noChangeArrowheads="1" noTextEdit="1"/>
          </p:cNvSpPr>
          <p:nvPr>
            <p:ph type="sldImg"/>
          </p:nvPr>
        </p:nvSpPr>
        <p:spPr>
          <a:xfrm>
            <a:off x="879475" y="733425"/>
            <a:ext cx="4891088" cy="3668713"/>
          </a:xfrm>
          <a:ln/>
        </p:spPr>
      </p:sp>
      <p:sp>
        <p:nvSpPr>
          <p:cNvPr id="1212419" name="Rectangle 3"/>
          <p:cNvSpPr>
            <a:spLocks noGrp="1" noChangeArrowheads="1"/>
          </p:cNvSpPr>
          <p:nvPr>
            <p:ph type="body" idx="1"/>
          </p:nvPr>
        </p:nvSpPr>
        <p:spPr>
          <a:xfrm>
            <a:off x="665163" y="4646613"/>
            <a:ext cx="5318125" cy="4402137"/>
          </a:xfrm>
        </p:spPr>
        <p:txBody>
          <a:bodyPr/>
          <a:lstStyle/>
          <a:p>
            <a:endParaRPr lang="ja-JP" altLang="ja-JP"/>
          </a:p>
        </p:txBody>
      </p:sp>
    </p:spTree>
    <p:extLst>
      <p:ext uri="{BB962C8B-B14F-4D97-AF65-F5344CB8AC3E}">
        <p14:creationId xmlns:p14="http://schemas.microsoft.com/office/powerpoint/2010/main" val="1425391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スライド イメージ プレースホルダ 1"/>
          <p:cNvSpPr>
            <a:spLocks noGrp="1" noRot="1" noChangeAspect="1" noTextEdit="1"/>
          </p:cNvSpPr>
          <p:nvPr>
            <p:ph type="sldImg"/>
          </p:nvPr>
        </p:nvSpPr>
        <p:spPr>
          <a:ln/>
        </p:spPr>
      </p:sp>
      <p:sp>
        <p:nvSpPr>
          <p:cNvPr id="63491" name="ノート プレースホル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9325"/>
            <a:r>
              <a:rPr lang="ja-JP" altLang="en-US" sz="1000" smtClean="0">
                <a:latin typeface="Arial" panose="020B0604020202020204" pitchFamily="34" charset="0"/>
              </a:rPr>
              <a:t>この図が</a:t>
            </a:r>
            <a:r>
              <a:rPr lang="en-US" altLang="ja-JP" sz="1000" smtClean="0">
                <a:latin typeface="Arial" panose="020B0604020202020204" pitchFamily="34" charset="0"/>
              </a:rPr>
              <a:t>J-PARC</a:t>
            </a:r>
            <a:r>
              <a:rPr lang="ja-JP" altLang="en-US" sz="1000" smtClean="0">
                <a:latin typeface="Arial" panose="020B0604020202020204" pitchFamily="34" charset="0"/>
              </a:rPr>
              <a:t>の</a:t>
            </a:r>
            <a:r>
              <a:rPr lang="en-US" altLang="ja-JP" sz="1000" smtClean="0">
                <a:latin typeface="Arial" panose="020B0604020202020204" pitchFamily="34" charset="0"/>
              </a:rPr>
              <a:t>K1.8</a:t>
            </a:r>
            <a:r>
              <a:rPr lang="ja-JP" altLang="en-US" sz="1000" smtClean="0">
                <a:latin typeface="Arial" panose="020B0604020202020204" pitchFamily="34" charset="0"/>
              </a:rPr>
              <a:t>ビームラインにおける</a:t>
            </a:r>
            <a:r>
              <a:rPr lang="en-US" altLang="ja-JP" sz="1000" smtClean="0">
                <a:latin typeface="Arial" panose="020B0604020202020204" pitchFamily="34" charset="0"/>
              </a:rPr>
              <a:t>E13</a:t>
            </a:r>
            <a:r>
              <a:rPr lang="ja-JP" altLang="en-US" sz="1000" smtClean="0">
                <a:latin typeface="Arial" panose="020B0604020202020204" pitchFamily="34" charset="0"/>
              </a:rPr>
              <a:t>実験のセットアップとなっています。</a:t>
            </a:r>
            <a:endParaRPr lang="en-US" altLang="ja-JP" sz="1000" smtClean="0">
              <a:latin typeface="Arial" panose="020B0604020202020204" pitchFamily="34" charset="0"/>
            </a:endParaRPr>
          </a:p>
          <a:p>
            <a:pPr defTabSz="949325"/>
            <a:r>
              <a:rPr lang="ja-JP" altLang="en-US" sz="1000" smtClean="0">
                <a:latin typeface="Arial" panose="020B0604020202020204" pitchFamily="34" charset="0"/>
              </a:rPr>
              <a:t>大強度の</a:t>
            </a:r>
            <a:r>
              <a:rPr lang="en-US" altLang="ja-JP" sz="1000" smtClean="0">
                <a:latin typeface="Arial" panose="020B0604020202020204" pitchFamily="34" charset="0"/>
              </a:rPr>
              <a:t>K</a:t>
            </a:r>
            <a:r>
              <a:rPr lang="ja-JP" altLang="en-US" sz="1000" smtClean="0">
                <a:latin typeface="Arial" panose="020B0604020202020204" pitchFamily="34" charset="0"/>
              </a:rPr>
              <a:t>－ビームをこちらに配置した標的に照射して（</a:t>
            </a:r>
            <a:r>
              <a:rPr lang="en-US" altLang="ja-JP" sz="1000" smtClean="0">
                <a:latin typeface="Arial" panose="020B0604020202020204" pitchFamily="34" charset="0"/>
              </a:rPr>
              <a:t>K</a:t>
            </a:r>
            <a:r>
              <a:rPr lang="ja-JP" altLang="en-US" sz="1000" smtClean="0">
                <a:latin typeface="Arial" panose="020B0604020202020204" pitchFamily="34" charset="0"/>
              </a:rPr>
              <a:t>－</a:t>
            </a:r>
            <a:r>
              <a:rPr lang="en-US" altLang="ja-JP" sz="1000" smtClean="0">
                <a:latin typeface="Arial" panose="020B0604020202020204" pitchFamily="34" charset="0"/>
              </a:rPr>
              <a:t>,π-</a:t>
            </a:r>
            <a:r>
              <a:rPr lang="ja-JP" altLang="en-US" sz="1000" smtClean="0">
                <a:latin typeface="Arial" panose="020B0604020202020204" pitchFamily="34" charset="0"/>
              </a:rPr>
              <a:t>）反応でハイパー核を生成し、</a:t>
            </a:r>
            <a:endParaRPr lang="en-US" altLang="ja-JP" sz="1000" smtClean="0">
              <a:latin typeface="Arial" panose="020B0604020202020204" pitchFamily="34" charset="0"/>
            </a:endParaRPr>
          </a:p>
          <a:p>
            <a:pPr defTabSz="949325"/>
            <a:r>
              <a:rPr lang="ja-JP" altLang="en-US" sz="1000" smtClean="0">
                <a:latin typeface="Arial" panose="020B0604020202020204" pitchFamily="34" charset="0"/>
              </a:rPr>
              <a:t>その後に放出されるガンマ線を測定します。</a:t>
            </a:r>
            <a:endParaRPr lang="en-US" altLang="ja-JP" sz="1000" smtClean="0">
              <a:latin typeface="Arial" panose="020B0604020202020204" pitchFamily="34" charset="0"/>
            </a:endParaRPr>
          </a:p>
          <a:p>
            <a:pPr defTabSz="949325"/>
            <a:endParaRPr lang="en-US" altLang="ja-JP" sz="1000" smtClean="0">
              <a:latin typeface="Arial" panose="020B0604020202020204" pitchFamily="34" charset="0"/>
            </a:endParaRPr>
          </a:p>
          <a:p>
            <a:pPr defTabSz="949325"/>
            <a:r>
              <a:rPr lang="ja-JP" altLang="en-US" sz="1000" smtClean="0">
                <a:latin typeface="Arial" panose="020B0604020202020204" pitchFamily="34" charset="0"/>
              </a:rPr>
              <a:t>（</a:t>
            </a:r>
            <a:r>
              <a:rPr lang="en-US" altLang="ja-JP" sz="1000" smtClean="0">
                <a:latin typeface="Arial" panose="020B0604020202020204" pitchFamily="34" charset="0"/>
              </a:rPr>
              <a:t>animation</a:t>
            </a:r>
            <a:r>
              <a:rPr lang="ja-JP" altLang="en-US" sz="1000" smtClean="0">
                <a:latin typeface="Arial" panose="020B0604020202020204" pitchFamily="34" charset="0"/>
              </a:rPr>
              <a:t>）</a:t>
            </a:r>
            <a:endParaRPr lang="en-US" altLang="ja-JP" sz="1000" smtClean="0">
              <a:latin typeface="Arial" panose="020B0604020202020204" pitchFamily="34" charset="0"/>
            </a:endParaRPr>
          </a:p>
          <a:p>
            <a:pPr defTabSz="949325"/>
            <a:r>
              <a:rPr lang="en-US" altLang="ja-JP" sz="1000" smtClean="0">
                <a:latin typeface="Arial" panose="020B0604020202020204" pitchFamily="34" charset="0"/>
              </a:rPr>
              <a:t>E13</a:t>
            </a:r>
            <a:r>
              <a:rPr lang="ja-JP" altLang="en-US" sz="1000" smtClean="0">
                <a:latin typeface="Arial" panose="020B0604020202020204" pitchFamily="34" charset="0"/>
              </a:rPr>
              <a:t>実験は、反応－</a:t>
            </a:r>
            <a:r>
              <a:rPr lang="en-US" altLang="ja-JP" sz="1000" smtClean="0">
                <a:latin typeface="Arial" panose="020B0604020202020204" pitchFamily="34" charset="0"/>
              </a:rPr>
              <a:t>γ</a:t>
            </a:r>
            <a:r>
              <a:rPr lang="ja-JP" altLang="en-US" sz="1000" smtClean="0">
                <a:latin typeface="Arial" panose="020B0604020202020204" pitchFamily="34" charset="0"/>
              </a:rPr>
              <a:t>同時計測実験であり、</a:t>
            </a:r>
            <a:endParaRPr lang="en-US" altLang="ja-JP" sz="1000" smtClean="0">
              <a:latin typeface="Arial" panose="020B0604020202020204" pitchFamily="34" charset="0"/>
            </a:endParaRPr>
          </a:p>
          <a:p>
            <a:pPr defTabSz="949325"/>
            <a:r>
              <a:rPr lang="ja-JP" altLang="en-US" sz="1000" smtClean="0">
                <a:latin typeface="Arial" panose="020B0604020202020204" pitchFamily="34" charset="0"/>
              </a:rPr>
              <a:t>ビームラインスペクトロメータでビーム</a:t>
            </a:r>
            <a:r>
              <a:rPr lang="en-US" altLang="ja-JP" sz="1000" smtClean="0">
                <a:latin typeface="Arial" panose="020B0604020202020204" pitchFamily="34" charset="0"/>
              </a:rPr>
              <a:t>K</a:t>
            </a:r>
            <a:r>
              <a:rPr lang="ja-JP" altLang="en-US" sz="1000" smtClean="0">
                <a:latin typeface="Arial" panose="020B0604020202020204" pitchFamily="34" charset="0"/>
              </a:rPr>
              <a:t>粒子、</a:t>
            </a:r>
            <a:endParaRPr lang="en-US" altLang="ja-JP" sz="1000" smtClean="0">
              <a:latin typeface="Arial" panose="020B0604020202020204" pitchFamily="34" charset="0"/>
            </a:endParaRPr>
          </a:p>
          <a:p>
            <a:pPr defTabSz="949325"/>
            <a:r>
              <a:rPr lang="ja-JP" altLang="en-US" sz="1000" smtClean="0">
                <a:latin typeface="Arial" panose="020B0604020202020204" pitchFamily="34" charset="0"/>
              </a:rPr>
              <a:t>散乱粒子スペクトロメータ「</a:t>
            </a:r>
            <a:r>
              <a:rPr lang="en-US" altLang="ja-JP" sz="1000" smtClean="0">
                <a:latin typeface="Arial" panose="020B0604020202020204" pitchFamily="34" charset="0"/>
              </a:rPr>
              <a:t>SksMinus</a:t>
            </a:r>
            <a:r>
              <a:rPr lang="ja-JP" altLang="en-US" sz="1000" smtClean="0">
                <a:latin typeface="Arial" panose="020B0604020202020204" pitchFamily="34" charset="0"/>
              </a:rPr>
              <a:t>」を用いて散乱</a:t>
            </a:r>
            <a:r>
              <a:rPr lang="en-US" altLang="ja-JP" sz="1000" smtClean="0">
                <a:latin typeface="Arial" panose="020B0604020202020204" pitchFamily="34" charset="0"/>
              </a:rPr>
              <a:t>π</a:t>
            </a:r>
            <a:r>
              <a:rPr lang="ja-JP" altLang="en-US" sz="1000" smtClean="0">
                <a:latin typeface="Arial" panose="020B0604020202020204" pitchFamily="34" charset="0"/>
              </a:rPr>
              <a:t>粒子を運動量解析して</a:t>
            </a:r>
            <a:endParaRPr lang="en-US" altLang="ja-JP" sz="1000" smtClean="0">
              <a:latin typeface="Arial" panose="020B0604020202020204" pitchFamily="34" charset="0"/>
            </a:endParaRPr>
          </a:p>
          <a:p>
            <a:pPr defTabSz="949325"/>
            <a:r>
              <a:rPr lang="ja-JP" altLang="en-US" sz="1000" smtClean="0">
                <a:latin typeface="Arial" panose="020B0604020202020204" pitchFamily="34" charset="0"/>
              </a:rPr>
              <a:t>ハイパー核生成をタグし、</a:t>
            </a:r>
            <a:endParaRPr lang="en-US" altLang="ja-JP" sz="1000" smtClean="0">
              <a:latin typeface="Arial" panose="020B0604020202020204" pitchFamily="34" charset="0"/>
            </a:endParaRPr>
          </a:p>
          <a:p>
            <a:pPr defTabSz="949325"/>
            <a:r>
              <a:rPr lang="ja-JP" altLang="en-US" sz="1000" smtClean="0">
                <a:latin typeface="Arial" panose="020B0604020202020204" pitchFamily="34" charset="0"/>
              </a:rPr>
              <a:t>それと同時に、新しい</a:t>
            </a:r>
            <a:r>
              <a:rPr lang="en-US" altLang="ja-JP" sz="1000" smtClean="0">
                <a:latin typeface="Arial" panose="020B0604020202020204" pitchFamily="34" charset="0"/>
              </a:rPr>
              <a:t>Ge</a:t>
            </a:r>
            <a:r>
              <a:rPr lang="ja-JP" altLang="en-US" sz="1000" smtClean="0">
                <a:latin typeface="Arial" panose="020B0604020202020204" pitchFamily="34" charset="0"/>
              </a:rPr>
              <a:t>検出器群「</a:t>
            </a:r>
            <a:r>
              <a:rPr lang="en-US" altLang="ja-JP" sz="1000" smtClean="0">
                <a:latin typeface="Arial" panose="020B0604020202020204" pitchFamily="34" charset="0"/>
              </a:rPr>
              <a:t>Hyperball-J</a:t>
            </a:r>
            <a:r>
              <a:rPr lang="ja-JP" altLang="en-US" sz="1000" smtClean="0">
                <a:latin typeface="Arial" panose="020B0604020202020204" pitchFamily="34" charset="0"/>
              </a:rPr>
              <a:t>」でハイパー核からのガンマ線を測定します。</a:t>
            </a:r>
            <a:endParaRPr lang="en-US" altLang="ja-JP" sz="1000" smtClean="0">
              <a:latin typeface="Arial" panose="020B0604020202020204" pitchFamily="34" charset="0"/>
            </a:endParaRPr>
          </a:p>
          <a:p>
            <a:pPr defTabSz="949325"/>
            <a:r>
              <a:rPr lang="en-US" altLang="ja-JP" sz="1000" smtClean="0">
                <a:latin typeface="Arial" panose="020B0604020202020204" pitchFamily="34" charset="0"/>
              </a:rPr>
              <a:t>Hyperball-J</a:t>
            </a:r>
            <a:r>
              <a:rPr lang="ja-JP" altLang="en-US" sz="1000" smtClean="0">
                <a:latin typeface="Arial" panose="020B0604020202020204" pitchFamily="34" charset="0"/>
              </a:rPr>
              <a:t>の性能については本学会初日に山本が報告しました。</a:t>
            </a:r>
            <a:endParaRPr lang="en-US" altLang="ja-JP" sz="1000" smtClean="0">
              <a:latin typeface="Arial" panose="020B0604020202020204" pitchFamily="34" charset="0"/>
            </a:endParaRPr>
          </a:p>
          <a:p>
            <a:pPr defTabSz="949325"/>
            <a:endParaRPr lang="en-US" altLang="ja-JP" sz="1000" smtClean="0">
              <a:latin typeface="Arial" panose="020B0604020202020204" pitchFamily="34" charset="0"/>
            </a:endParaRPr>
          </a:p>
          <a:p>
            <a:pPr defTabSz="949325"/>
            <a:r>
              <a:rPr lang="ja-JP" altLang="en-US" sz="1000" smtClean="0">
                <a:latin typeface="Arial" panose="020B0604020202020204" pitchFamily="34" charset="0"/>
              </a:rPr>
              <a:t>収量を考慮して、</a:t>
            </a:r>
            <a:endParaRPr lang="en-US" altLang="ja-JP" sz="1000" smtClean="0">
              <a:latin typeface="Arial" panose="020B0604020202020204" pitchFamily="34" charset="0"/>
            </a:endParaRPr>
          </a:p>
          <a:p>
            <a:pPr defTabSz="949325"/>
            <a:r>
              <a:rPr lang="en-US" altLang="ja-JP" sz="1000" smtClean="0">
                <a:latin typeface="Arial" panose="020B0604020202020204" pitchFamily="34" charset="0"/>
              </a:rPr>
              <a:t>4He</a:t>
            </a:r>
            <a:r>
              <a:rPr lang="ja-JP" altLang="en-US" sz="1000" smtClean="0">
                <a:latin typeface="Arial" panose="020B0604020202020204" pitchFamily="34" charset="0"/>
              </a:rPr>
              <a:t>ハイパー核については液化</a:t>
            </a:r>
            <a:r>
              <a:rPr lang="en-US" altLang="ja-JP" sz="1000" smtClean="0">
                <a:latin typeface="Arial" panose="020B0604020202020204" pitchFamily="34" charset="0"/>
              </a:rPr>
              <a:t>4He</a:t>
            </a:r>
            <a:r>
              <a:rPr lang="ja-JP" altLang="en-US" sz="1000" smtClean="0">
                <a:latin typeface="Arial" panose="020B0604020202020204" pitchFamily="34" charset="0"/>
              </a:rPr>
              <a:t>標的と運動量</a:t>
            </a:r>
            <a:r>
              <a:rPr lang="en-US" altLang="ja-JP" sz="1000" smtClean="0">
                <a:latin typeface="Arial" panose="020B0604020202020204" pitchFamily="34" charset="0"/>
              </a:rPr>
              <a:t>1.5GeV/c</a:t>
            </a:r>
            <a:r>
              <a:rPr lang="ja-JP" altLang="en-US" sz="1000" smtClean="0">
                <a:latin typeface="Arial" panose="020B0604020202020204" pitchFamily="34" charset="0"/>
              </a:rPr>
              <a:t>、</a:t>
            </a:r>
            <a:endParaRPr lang="en-US" altLang="ja-JP" sz="1000" smtClean="0">
              <a:latin typeface="Arial" panose="020B0604020202020204" pitchFamily="34" charset="0"/>
            </a:endParaRPr>
          </a:p>
          <a:p>
            <a:pPr defTabSz="949325"/>
            <a:r>
              <a:rPr lang="en-US" altLang="ja-JP" sz="1000" smtClean="0">
                <a:latin typeface="Arial" panose="020B0604020202020204" pitchFamily="34" charset="0"/>
              </a:rPr>
              <a:t>19F</a:t>
            </a:r>
            <a:r>
              <a:rPr lang="ja-JP" altLang="en-US" sz="1000" smtClean="0">
                <a:latin typeface="Arial" panose="020B0604020202020204" pitchFamily="34" charset="0"/>
              </a:rPr>
              <a:t>ハイパー核については</a:t>
            </a:r>
            <a:r>
              <a:rPr lang="en-US" altLang="ja-JP" sz="1000" smtClean="0">
                <a:latin typeface="Arial" panose="020B0604020202020204" pitchFamily="34" charset="0"/>
              </a:rPr>
              <a:t>HF</a:t>
            </a:r>
            <a:r>
              <a:rPr lang="ja-JP" altLang="en-US" sz="1000" smtClean="0">
                <a:latin typeface="Arial" panose="020B0604020202020204" pitchFamily="34" charset="0"/>
              </a:rPr>
              <a:t>標的と運動量</a:t>
            </a:r>
            <a:r>
              <a:rPr lang="en-US" altLang="ja-JP" sz="1000" smtClean="0">
                <a:latin typeface="Arial" panose="020B0604020202020204" pitchFamily="34" charset="0"/>
              </a:rPr>
              <a:t>1.8GeV/c</a:t>
            </a:r>
            <a:r>
              <a:rPr lang="ja-JP" altLang="en-US" sz="1000" smtClean="0">
                <a:latin typeface="Arial" panose="020B0604020202020204" pitchFamily="34" charset="0"/>
              </a:rPr>
              <a:t>を採用しました。</a:t>
            </a:r>
            <a:endParaRPr lang="en-US" altLang="ja-JP" sz="1000" smtClean="0">
              <a:latin typeface="Arial" panose="020B0604020202020204" pitchFamily="34" charset="0"/>
            </a:endParaRPr>
          </a:p>
          <a:p>
            <a:pPr defTabSz="949325"/>
            <a:endParaRPr lang="en-US" altLang="ja-JP" sz="1000" smtClean="0">
              <a:latin typeface="Arial" panose="020B0604020202020204" pitchFamily="34" charset="0"/>
            </a:endParaRPr>
          </a:p>
          <a:p>
            <a:pPr defTabSz="949325"/>
            <a:r>
              <a:rPr lang="en-US" altLang="ja-JP" sz="1000" smtClean="0">
                <a:latin typeface="Arial" panose="020B0604020202020204" pitchFamily="34" charset="0"/>
              </a:rPr>
              <a:t>(animation)</a:t>
            </a:r>
          </a:p>
          <a:p>
            <a:pPr defTabSz="949325"/>
            <a:r>
              <a:rPr lang="ja-JP" altLang="en-US" sz="1000" smtClean="0">
                <a:latin typeface="Arial" panose="020B0604020202020204" pitchFamily="34" charset="0"/>
              </a:rPr>
              <a:t>本講演では、このスペクトロメータの性能について報告します。</a:t>
            </a:r>
            <a:endParaRPr lang="en-US" altLang="ja-JP" sz="1000" smtClean="0">
              <a:latin typeface="Arial" panose="020B0604020202020204" pitchFamily="34" charset="0"/>
            </a:endParaRPr>
          </a:p>
        </p:txBody>
      </p:sp>
      <p:sp>
        <p:nvSpPr>
          <p:cNvPr id="63492" name="スライド番号プレースホルダ 3"/>
          <p:cNvSpPr>
            <a:spLocks noGrp="1"/>
          </p:cNvSpPr>
          <p:nvPr>
            <p:ph type="sldNum" sz="quarter" idx="5"/>
          </p:nvPr>
        </p:nvSpPr>
        <p:spPr>
          <a:noFill/>
        </p:spPr>
        <p:txBody>
          <a:bodyPr/>
          <a:lstStyle>
            <a:lvl1pPr defTabSz="9652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defTabSz="9652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defTabSz="9652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defTabSz="9652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defTabSz="9652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defTabSz="965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defTabSz="965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defTabSz="965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defTabSz="965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65200" rtl="0" eaLnBrk="1" fontAlgn="auto" latinLnBrk="0" hangingPunct="1">
              <a:lnSpc>
                <a:spcPct val="100000"/>
              </a:lnSpc>
              <a:spcBef>
                <a:spcPct val="0"/>
              </a:spcBef>
              <a:spcAft>
                <a:spcPts val="0"/>
              </a:spcAft>
              <a:buClrTx/>
              <a:buSzTx/>
              <a:buFontTx/>
              <a:buNone/>
              <a:tabLst/>
              <a:defRPr/>
            </a:pPr>
            <a:fld id="{951A4640-091A-4DE5-849B-97C480EBDAD5}" type="slidenum">
              <a:rPr kumimoji="1" lang="ja-JP" altLang="en-US" sz="1300" b="0" i="0" u="none" strike="noStrike" kern="1200" cap="none" spc="0" normalizeH="0" baseline="0" noProof="0">
                <a:ln>
                  <a:noFill/>
                </a:ln>
                <a:solidFill>
                  <a:prstClr val="black"/>
                </a:solidFill>
                <a:effectLst/>
                <a:uLnTx/>
                <a:uFillTx/>
                <a:latin typeface="Arial Black" panose="020B0A04020102020204" pitchFamily="34" charset="0"/>
                <a:ea typeface="ＭＳ Ｐゴシック" panose="020B0600070205080204" pitchFamily="50" charset="-128"/>
                <a:cs typeface="+mn-cs"/>
              </a:rPr>
              <a:pPr marL="0" marR="0" lvl="0" indent="0" algn="r" defTabSz="965200" rtl="0" eaLnBrk="1" fontAlgn="auto" latinLnBrk="0" hangingPunct="1">
                <a:lnSpc>
                  <a:spcPct val="100000"/>
                </a:lnSpc>
                <a:spcBef>
                  <a:spcPct val="0"/>
                </a:spcBef>
                <a:spcAft>
                  <a:spcPts val="0"/>
                </a:spcAft>
                <a:buClrTx/>
                <a:buSzTx/>
                <a:buFontTx/>
                <a:buNone/>
                <a:tabLst/>
                <a:defRPr/>
              </a:pPr>
              <a:t>13</a:t>
            </a:fld>
            <a:endParaRPr kumimoji="1" lang="ja-JP" altLang="en-US" sz="1300" b="0" i="0" u="none" strike="noStrike" kern="1200" cap="none" spc="0" normalizeH="0" baseline="0" noProof="0">
              <a:ln>
                <a:noFill/>
              </a:ln>
              <a:solidFill>
                <a:prstClr val="black"/>
              </a:solidFill>
              <a:effectLst/>
              <a:uLnTx/>
              <a:uFillTx/>
              <a:latin typeface="Arial Black" panose="020B0A040201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185986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defTabSz="4572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defTabSz="4572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defTabSz="4572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defTabSz="4572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A472515-9C2F-47D2-9A11-367D79495775}" type="slidenum">
              <a:rPr kumimoji="1" lang="ja-JP" altLang="en-US" sz="1200" b="1" i="0" u="none" strike="noStrike" kern="1200" cap="none" spc="0" normalizeH="0" baseline="0" noProof="0" smtClean="0">
                <a:ln>
                  <a:noFill/>
                </a:ln>
                <a:solidFill>
                  <a:prstClr val="black"/>
                </a:solidFill>
                <a:effectLst/>
                <a:uLnTx/>
                <a:uFillTx/>
                <a:latin typeface="Times New Roman Italic" panose="02020503050405090304" pitchFamily="18" charset="0"/>
                <a:ea typeface="ＭＳ Ｐゴシック" panose="020B0600070205080204" pitchFamily="50"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1" lang="en-US" altLang="ja-JP" sz="1200" b="1" i="0" u="none" strike="noStrike" kern="1200" cap="none" spc="0" normalizeH="0" baseline="0" noProof="0" smtClean="0">
              <a:ln>
                <a:noFill/>
              </a:ln>
              <a:solidFill>
                <a:prstClr val="black"/>
              </a:solidFill>
              <a:effectLst/>
              <a:uLnTx/>
              <a:uFillTx/>
              <a:latin typeface="Times New Roman Italic" panose="02020503050405090304" pitchFamily="18" charset="0"/>
              <a:ea typeface="ＭＳ Ｐゴシック" panose="020B0600070205080204" pitchFamily="50" charset="-128"/>
              <a:cs typeface="+mn-cs"/>
            </a:endParaRPr>
          </a:p>
        </p:txBody>
      </p:sp>
      <p:sp>
        <p:nvSpPr>
          <p:cNvPr id="46083"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eaLnBrk="1" hangingPunct="1">
              <a:spcBef>
                <a:spcPct val="0"/>
              </a:spcBef>
            </a:pPr>
            <a:r>
              <a:rPr lang="en-US" altLang="ja-JP" smtClean="0">
                <a:latin typeface="Arial" panose="020B0604020202020204" pitchFamily="34" charset="0"/>
              </a:rPr>
              <a:t>Recently, lattice QCD qualitatively supports the prediction by the QCM.</a:t>
            </a:r>
          </a:p>
          <a:p>
            <a:pPr defTabSz="457200" eaLnBrk="1" hangingPunct="1">
              <a:spcBef>
                <a:spcPct val="0"/>
              </a:spcBef>
            </a:pPr>
            <a:r>
              <a:rPr lang="en-US" altLang="ja-JP" smtClean="0">
                <a:latin typeface="Arial" panose="020B0604020202020204" pitchFamily="34" charset="0"/>
              </a:rPr>
              <a:t>There are 6 independent force in SU(3) and 4 new appeared forces show new features.</a:t>
            </a:r>
          </a:p>
          <a:p>
            <a:pPr defTabSz="457200" eaLnBrk="1" hangingPunct="1">
              <a:spcBef>
                <a:spcPct val="0"/>
              </a:spcBef>
            </a:pPr>
            <a:r>
              <a:rPr lang="en-US" altLang="ja-JP" smtClean="0">
                <a:latin typeface="Arial" panose="020B0604020202020204" pitchFamily="34" charset="0"/>
              </a:rPr>
              <a:t>This channel is included in Sigma+p channel and this channel is included in Sigma-p channel.</a:t>
            </a:r>
          </a:p>
          <a:p>
            <a:pPr defTabSz="457200" eaLnBrk="1" hangingPunct="1">
              <a:spcBef>
                <a:spcPct val="0"/>
              </a:spcBef>
            </a:pPr>
            <a:r>
              <a:rPr lang="en-US" altLang="ja-JP" smtClean="0">
                <a:latin typeface="Arial" panose="020B0604020202020204" pitchFamily="34" charset="0"/>
              </a:rPr>
              <a:t>In these channel, there is small attractive pocket and large hard core.</a:t>
            </a:r>
          </a:p>
          <a:p>
            <a:pPr defTabSz="457200" eaLnBrk="1" hangingPunct="1">
              <a:spcBef>
                <a:spcPct val="0"/>
              </a:spcBef>
            </a:pPr>
            <a:r>
              <a:rPr lang="en-US" altLang="ja-JP" smtClean="0">
                <a:latin typeface="Arial" panose="020B0604020202020204" pitchFamily="34" charset="0"/>
              </a:rPr>
              <a:t>On the other hand, these channel (Xi-p channel and H-dibaryon channel) shows weak or attractive core.</a:t>
            </a:r>
          </a:p>
          <a:p>
            <a:pPr defTabSz="457200" eaLnBrk="1" hangingPunct="1">
              <a:spcBef>
                <a:spcPct val="0"/>
              </a:spcBef>
            </a:pPr>
            <a:r>
              <a:rPr lang="en-US" altLang="ja-JP" smtClean="0">
                <a:latin typeface="Arial" panose="020B0604020202020204" pitchFamily="34" charset="0"/>
              </a:rPr>
              <a:t>By exploring YN and YY interaction, we can obtain the understanding of the generalized BB interaction.</a:t>
            </a:r>
          </a:p>
          <a:p>
            <a:pPr defTabSz="457200" eaLnBrk="1" hangingPunct="1">
              <a:spcBef>
                <a:spcPct val="0"/>
              </a:spcBef>
            </a:pPr>
            <a:endParaRPr lang="en-US" altLang="ja-JP" smtClean="0">
              <a:latin typeface="Arial" panose="020B0604020202020204" pitchFamily="34" charset="0"/>
            </a:endParaRPr>
          </a:p>
        </p:txBody>
      </p:sp>
    </p:spTree>
    <p:extLst>
      <p:ext uri="{BB962C8B-B14F-4D97-AF65-F5344CB8AC3E}">
        <p14:creationId xmlns:p14="http://schemas.microsoft.com/office/powerpoint/2010/main" val="3404684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is expected</a:t>
            </a:r>
            <a:r>
              <a:rPr kumimoji="1" lang="en-US" altLang="ja-JP" baseline="0" dirty="0" smtClean="0"/>
              <a:t> results for three reactions. </a:t>
            </a:r>
          </a:p>
          <a:p>
            <a:r>
              <a:rPr kumimoji="1" lang="en-US" altLang="ja-JP" baseline="0" dirty="0" smtClean="0"/>
              <a:t>These data are past experiment.</a:t>
            </a:r>
          </a:p>
          <a:p>
            <a:r>
              <a:rPr kumimoji="1" lang="en-US" altLang="ja-JP" baseline="0" dirty="0" smtClean="0"/>
              <a:t>We will much improve the data quality.</a:t>
            </a:r>
          </a:p>
          <a:p>
            <a:r>
              <a:rPr kumimoji="1" lang="en-US" altLang="ja-JP" baseline="0" dirty="0" smtClean="0"/>
              <a:t>For the </a:t>
            </a:r>
            <a:r>
              <a:rPr kumimoji="1" lang="en-US" altLang="ja-JP" baseline="0" dirty="0" err="1" smtClean="0"/>
              <a:t>Sigma+p</a:t>
            </a:r>
            <a:r>
              <a:rPr kumimoji="1" lang="en-US" altLang="ja-JP" baseline="0" dirty="0" smtClean="0"/>
              <a:t>, the cross section is quite sensitive to the phase shift value of the Pauli forbidden channel.</a:t>
            </a:r>
          </a:p>
          <a:p>
            <a:r>
              <a:rPr kumimoji="1" lang="en-US" altLang="ja-JP" baseline="0" dirty="0" smtClean="0"/>
              <a:t>The models shows different cross section value depending on the phase shift value.</a:t>
            </a:r>
          </a:p>
          <a:p>
            <a:r>
              <a:rPr kumimoji="1" lang="en-US" altLang="ja-JP" baseline="0" dirty="0" smtClean="0"/>
              <a:t>This precision is enough to select the models.</a:t>
            </a:r>
          </a:p>
          <a:p>
            <a:r>
              <a:rPr kumimoji="1" lang="en-US" altLang="ja-JP" baseline="0" dirty="0" smtClean="0"/>
              <a:t>And also from the differential cross section at 90 degree, we will determine the phase shift value itself experimentally.</a:t>
            </a:r>
          </a:p>
          <a:p>
            <a:r>
              <a:rPr kumimoji="1" lang="en-US" altLang="ja-JP" baseline="0" dirty="0" smtClean="0"/>
              <a:t>This can also make possible the direct comparison with Lattice QCD.</a:t>
            </a:r>
          </a:p>
          <a:p>
            <a:endParaRPr kumimoji="1" lang="en-US" altLang="ja-JP" baseline="0" dirty="0" smtClean="0"/>
          </a:p>
          <a:p>
            <a:r>
              <a:rPr kumimoji="1" lang="en-US" altLang="ja-JP" baseline="0" dirty="0" smtClean="0"/>
              <a:t>For all three channels, we have to also measure the angular dependence to understand</a:t>
            </a:r>
          </a:p>
          <a:p>
            <a:r>
              <a:rPr kumimoji="1" lang="en-US" altLang="ja-JP" baseline="0" dirty="0" smtClean="0"/>
              <a:t>partial wave contribution with higher waves.</a:t>
            </a:r>
          </a:p>
          <a:p>
            <a:r>
              <a:rPr kumimoji="1" lang="en-US" altLang="ja-JP" baseline="0" dirty="0" smtClean="0"/>
              <a:t>By measuring the cross sections with this precision, we provide good quality data to </a:t>
            </a:r>
          </a:p>
          <a:p>
            <a:r>
              <a:rPr kumimoji="1" lang="en-US" altLang="ja-JP" baseline="0" dirty="0" smtClean="0"/>
              <a:t>construct the theory of BB interaction for the first time in this momentum region.</a:t>
            </a:r>
          </a:p>
        </p:txBody>
      </p:sp>
      <p:sp>
        <p:nvSpPr>
          <p:cNvPr id="4" name="スライド番号プレースホルダー 3"/>
          <p:cNvSpPr>
            <a:spLocks noGrp="1"/>
          </p:cNvSpPr>
          <p:nvPr>
            <p:ph type="sldNum" sz="quarter" idx="10"/>
          </p:nvPr>
        </p:nvSpPr>
        <p:spPr/>
        <p:txBody>
          <a:bodyPr/>
          <a:lstStyle/>
          <a:p>
            <a:fld id="{CA7A973C-4C6D-9342-B297-71396FC24936}" type="slidenum">
              <a:rPr kumimoji="1" lang="ja-JP" altLang="en-US" smtClean="0"/>
              <a:t>24</a:t>
            </a:fld>
            <a:endParaRPr kumimoji="1" lang="ja-JP" altLang="en-US"/>
          </a:p>
        </p:txBody>
      </p:sp>
    </p:spTree>
    <p:extLst>
      <p:ext uri="{BB962C8B-B14F-4D97-AF65-F5344CB8AC3E}">
        <p14:creationId xmlns:p14="http://schemas.microsoft.com/office/powerpoint/2010/main" val="3047838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スライド イメージ プレースホルダー 1"/>
          <p:cNvSpPr>
            <a:spLocks noGrp="1" noRot="1" noChangeAspect="1" noTextEdit="1"/>
          </p:cNvSpPr>
          <p:nvPr>
            <p:ph type="sldImg"/>
          </p:nvPr>
        </p:nvSpPr>
        <p:spPr>
          <a:ln/>
        </p:spPr>
      </p:sp>
      <p:sp>
        <p:nvSpPr>
          <p:cNvPr id="91139" name="ノート プレースホルダー 2"/>
          <p:cNvSpPr>
            <a:spLocks noGrp="1"/>
          </p:cNvSpPr>
          <p:nvPr>
            <p:ph type="body" idx="1"/>
          </p:nvPr>
        </p:nvSpPr>
        <p:spPr>
          <a:noFill/>
        </p:spPr>
        <p:txBody>
          <a:bodyPr/>
          <a:lstStyle/>
          <a:p>
            <a:r>
              <a:rPr lang="ja-JP" altLang="en-US" smtClean="0"/>
              <a:t>ハイペロンパズル：</a:t>
            </a:r>
            <a:endParaRPr lang="en-US" altLang="ja-JP" smtClean="0"/>
          </a:p>
          <a:p>
            <a:r>
              <a:rPr lang="ja-JP" altLang="en-US" smtClean="0"/>
              <a:t>　　高密度の中性子物質では中性子のフェルミエネルギーが高くなり、ハイペロンに転換する方がエネルギー的に得をするので、ハイペロンが混在する。現在知られているバリオン間相互作用によって予想されるハイペロンが混在する高密度核物質の状態方程式では、存在が確認されている</a:t>
            </a:r>
            <a:r>
              <a:rPr lang="en-US" altLang="ja-JP" smtClean="0"/>
              <a:t>2</a:t>
            </a:r>
            <a:r>
              <a:rPr lang="ja-JP" altLang="en-US" smtClean="0"/>
              <a:t>倍の太陽質量の中性子星の重力を支えられずブラックホールになってしまう。これは、現在の核物理の知識に重大な不足があることを示しており、この問題を称して「ハイペロンパズル」という。</a:t>
            </a:r>
            <a:endParaRPr lang="en-US" altLang="ja-JP" smtClean="0"/>
          </a:p>
          <a:p>
            <a:endParaRPr lang="en-US" altLang="ja-JP" smtClean="0"/>
          </a:p>
          <a:p>
            <a:r>
              <a:rPr lang="en-US" altLang="ja-JP" smtClean="0"/>
              <a:t>ESC:</a:t>
            </a:r>
            <a:r>
              <a:rPr lang="ja-JP" altLang="en-US" smtClean="0"/>
              <a:t>バリオン間相互作用（</a:t>
            </a:r>
            <a:r>
              <a:rPr lang="en-US" altLang="ja-JP" smtClean="0"/>
              <a:t>2</a:t>
            </a:r>
            <a:r>
              <a:rPr lang="ja-JP" altLang="en-US" smtClean="0"/>
              <a:t>体力）</a:t>
            </a:r>
            <a:endParaRPr lang="en-US" altLang="ja-JP" smtClean="0"/>
          </a:p>
          <a:p>
            <a:endParaRPr lang="en-US" altLang="ja-JP" smtClean="0"/>
          </a:p>
          <a:p>
            <a:r>
              <a:rPr lang="en-US" altLang="ja-JP" smtClean="0"/>
              <a:t>MPa: ESC+MPP+TBA</a:t>
            </a:r>
          </a:p>
          <a:p>
            <a:r>
              <a:rPr lang="en-US" altLang="ja-JP" smtClean="0"/>
              <a:t>  </a:t>
            </a:r>
            <a:r>
              <a:rPr lang="ja-JP" altLang="en-US" smtClean="0"/>
              <a:t>重い中性子星を支えられる状態方程式を実現する相互作用模型</a:t>
            </a:r>
            <a:endParaRPr lang="en-US" altLang="ja-JP" smtClean="0"/>
          </a:p>
          <a:p>
            <a:r>
              <a:rPr lang="ja-JP" altLang="en-US" smtClean="0"/>
              <a:t>　　</a:t>
            </a:r>
            <a:r>
              <a:rPr lang="en-US" altLang="ja-JP" smtClean="0"/>
              <a:t>MPP:</a:t>
            </a:r>
            <a:r>
              <a:rPr lang="ja-JP" altLang="en-US" smtClean="0"/>
              <a:t>高密度での斥力</a:t>
            </a:r>
            <a:endParaRPr lang="en-US" altLang="ja-JP" smtClean="0"/>
          </a:p>
          <a:p>
            <a:r>
              <a:rPr lang="ja-JP" altLang="en-US" smtClean="0"/>
              <a:t>　　</a:t>
            </a:r>
            <a:r>
              <a:rPr lang="en-US" altLang="ja-JP" smtClean="0"/>
              <a:t>TBA</a:t>
            </a:r>
            <a:r>
              <a:rPr lang="ja-JP" altLang="en-US" smtClean="0"/>
              <a:t>：現象論的に導入した</a:t>
            </a:r>
            <a:r>
              <a:rPr lang="en-US" altLang="ja-JP" smtClean="0"/>
              <a:t>3</a:t>
            </a:r>
            <a:r>
              <a:rPr lang="ja-JP" altLang="en-US" smtClean="0"/>
              <a:t>体引力</a:t>
            </a:r>
          </a:p>
        </p:txBody>
      </p:sp>
      <p:sp>
        <p:nvSpPr>
          <p:cNvPr id="91140" name="スライド番号プレースホルダー 3"/>
          <p:cNvSpPr>
            <a:spLocks noGrp="1"/>
          </p:cNvSpPr>
          <p:nvPr>
            <p:ph type="sldNum" sz="quarter" idx="5"/>
          </p:nvPr>
        </p:nvSpPr>
        <p:spPr>
          <a:noFill/>
        </p:spPr>
        <p:txBody>
          <a:bodyPr/>
          <a:lstStyle>
            <a:lvl1pPr defTabSz="96520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defTabSz="96520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defTabSz="9652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defTabSz="9652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defTabSz="9652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defTabSz="965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defTabSz="965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defTabSz="965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defTabSz="965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9EDDB249-50C0-407D-AA53-C66A70500F0F}" type="slidenum">
              <a:rPr lang="ja-JP" altLang="en-US" sz="1300" smtClean="0">
                <a:solidFill>
                  <a:srgbClr val="000000"/>
                </a:solidFill>
                <a:latin typeface="Arial Black" panose="020B0A04020102020204" pitchFamily="34" charset="0"/>
                <a:ea typeface="ＭＳ Ｐゴシック" panose="020B0600070205080204" pitchFamily="50" charset="-128"/>
              </a:rPr>
              <a:pPr>
                <a:spcBef>
                  <a:spcPct val="0"/>
                </a:spcBef>
              </a:pPr>
              <a:t>30</a:t>
            </a:fld>
            <a:endParaRPr lang="ja-JP" altLang="en-US" sz="1300" smtClean="0">
              <a:solidFill>
                <a:srgbClr val="000000"/>
              </a:solidFill>
              <a:latin typeface="Arial Black" panose="020B0A04020102020204" pitchFamily="34" charset="0"/>
              <a:ea typeface="ＭＳ Ｐゴシック" panose="020B0600070205080204" pitchFamily="50" charset="-128"/>
            </a:endParaRPr>
          </a:p>
        </p:txBody>
      </p:sp>
    </p:spTree>
    <p:extLst>
      <p:ext uri="{BB962C8B-B14F-4D97-AF65-F5344CB8AC3E}">
        <p14:creationId xmlns:p14="http://schemas.microsoft.com/office/powerpoint/2010/main" val="6483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スライド イメージ プレースホルダー 1"/>
          <p:cNvSpPr>
            <a:spLocks noGrp="1" noRot="1" noChangeAspect="1" noTextEdit="1"/>
          </p:cNvSpPr>
          <p:nvPr>
            <p:ph type="sldImg"/>
          </p:nvPr>
        </p:nvSpPr>
        <p:spPr>
          <a:ln/>
        </p:spPr>
      </p:sp>
      <p:sp>
        <p:nvSpPr>
          <p:cNvPr id="128003" name="ノート プレースホルダー 2"/>
          <p:cNvSpPr>
            <a:spLocks noGrp="1"/>
          </p:cNvSpPr>
          <p:nvPr>
            <p:ph type="body" idx="1"/>
          </p:nvPr>
        </p:nvSpPr>
        <p:spPr>
          <a:noFill/>
        </p:spPr>
        <p:txBody>
          <a:bodyPr/>
          <a:lstStyle/>
          <a:p>
            <a:endParaRPr lang="ja-JP" altLang="en-US" smtClean="0">
              <a:latin typeface="Arial" panose="020B0604020202020204" pitchFamily="34" charset="0"/>
            </a:endParaRPr>
          </a:p>
        </p:txBody>
      </p:sp>
      <p:sp>
        <p:nvSpPr>
          <p:cNvPr id="128004" name="スライド番号プレースホルダー 3"/>
          <p:cNvSpPr>
            <a:spLocks noGrp="1"/>
          </p:cNvSpPr>
          <p:nvPr>
            <p:ph type="sldNum" sz="quarter" idx="5"/>
          </p:nvPr>
        </p:nvSpPr>
        <p:spPr>
          <a:noFill/>
        </p:spPr>
        <p:txBody>
          <a:bodyPr/>
          <a:lstStyle>
            <a:lvl1pPr defTabSz="9652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defTabSz="9652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defTabSz="9652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defTabSz="9652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defTabSz="9652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defTabSz="965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defTabSz="965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defTabSz="965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defTabSz="965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65200" rtl="0" eaLnBrk="1" fontAlgn="base" latinLnBrk="0" hangingPunct="1">
              <a:lnSpc>
                <a:spcPct val="100000"/>
              </a:lnSpc>
              <a:spcBef>
                <a:spcPct val="0"/>
              </a:spcBef>
              <a:spcAft>
                <a:spcPct val="0"/>
              </a:spcAft>
              <a:buClrTx/>
              <a:buSzTx/>
              <a:buFontTx/>
              <a:buNone/>
              <a:tabLst/>
              <a:defRPr/>
            </a:pPr>
            <a:fld id="{239EDDD0-5C51-4D94-9BE6-225020459959}" type="slidenum">
              <a:rPr kumimoji="1" lang="ja-JP" altLang="en-US" sz="1300" b="0" i="0" u="none" strike="noStrike" kern="1200" cap="none" spc="0" normalizeH="0" baseline="0" noProof="0" smtClean="0">
                <a:ln>
                  <a:noFill/>
                </a:ln>
                <a:solidFill>
                  <a:srgbClr val="000000"/>
                </a:solidFill>
                <a:effectLst/>
                <a:uLnTx/>
                <a:uFillTx/>
                <a:latin typeface="Arial Black" panose="020B0A04020102020204" pitchFamily="34" charset="0"/>
                <a:ea typeface="ＭＳ Ｐゴシック" panose="020B0600070205080204" pitchFamily="50" charset="-128"/>
                <a:cs typeface="+mn-cs"/>
              </a:rPr>
              <a:pPr marL="0" marR="0" lvl="0" indent="0" algn="r" defTabSz="965200" rtl="0" eaLnBrk="1" fontAlgn="base" latinLnBrk="0" hangingPunct="1">
                <a:lnSpc>
                  <a:spcPct val="100000"/>
                </a:lnSpc>
                <a:spcBef>
                  <a:spcPct val="0"/>
                </a:spcBef>
                <a:spcAft>
                  <a:spcPct val="0"/>
                </a:spcAft>
                <a:buClrTx/>
                <a:buSzTx/>
                <a:buFontTx/>
                <a:buNone/>
                <a:tabLst/>
                <a:defRPr/>
              </a:pPr>
              <a:t>32</a:t>
            </a:fld>
            <a:endParaRPr kumimoji="1" lang="ja-JP" altLang="en-US" sz="1300" b="0" i="0" u="none" strike="noStrike" kern="1200" cap="none" spc="0" normalizeH="0" baseline="0" noProof="0" smtClean="0">
              <a:ln>
                <a:noFill/>
              </a:ln>
              <a:solidFill>
                <a:srgbClr val="000000"/>
              </a:solidFill>
              <a:effectLst/>
              <a:uLnTx/>
              <a:uFillTx/>
              <a:latin typeface="Arial Black" panose="020B0A040201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768671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1597830"/>
            <a:ext cx="5829300" cy="1102519"/>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028700" y="2914650"/>
            <a:ext cx="4800600" cy="1314450"/>
          </a:xfrm>
        </p:spPr>
        <p:txBody>
          <a:bodyPr/>
          <a:lstStyle>
            <a:lvl1pPr marL="0" indent="0" algn="ctr">
              <a:buNone/>
              <a:defRPr/>
            </a:lvl1pPr>
            <a:lvl2pPr marL="342884" indent="0" algn="ctr">
              <a:buNone/>
              <a:defRPr/>
            </a:lvl2pPr>
            <a:lvl3pPr marL="685766" indent="0" algn="ctr">
              <a:buNone/>
              <a:defRPr/>
            </a:lvl3pPr>
            <a:lvl4pPr marL="1028649" indent="0" algn="ctr">
              <a:buNone/>
              <a:defRPr/>
            </a:lvl4pPr>
            <a:lvl5pPr marL="1371531" indent="0" algn="ctr">
              <a:buNone/>
              <a:defRPr/>
            </a:lvl5pPr>
            <a:lvl6pPr marL="1714415" indent="0" algn="ctr">
              <a:buNone/>
              <a:defRPr/>
            </a:lvl6pPr>
            <a:lvl7pPr marL="2057297" indent="0" algn="ctr">
              <a:buNone/>
              <a:defRPr/>
            </a:lvl7pPr>
            <a:lvl8pPr marL="2400180" indent="0" algn="ctr">
              <a:buNone/>
              <a:defRPr/>
            </a:lvl8pPr>
            <a:lvl9pPr marL="2743063"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0558F7-C5C8-4181-AE36-BBB92254F72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58208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EE9E9-F635-47A9-861C-90E13C07B12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551677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72679" y="273844"/>
            <a:ext cx="5915025" cy="994172"/>
          </a:xfrm>
          <a:prstGeom prst="rect">
            <a:avLst/>
          </a:prstGeo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72679" y="1260872"/>
            <a:ext cx="2901553"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72679" y="1878806"/>
            <a:ext cx="2901553" cy="2763441"/>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3471863" y="1260872"/>
            <a:ext cx="29158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3471863" y="1878806"/>
            <a:ext cx="2915841" cy="2763441"/>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pPr defTabSz="685800" fontAlgn="base">
              <a:spcBef>
                <a:spcPct val="0"/>
              </a:spcBef>
              <a:spcAft>
                <a:spcPct val="0"/>
              </a:spcAft>
            </a:pPr>
            <a:endParaRPr lang="en-US" altLang="ja-JP" smtClean="0">
              <a:solidFill>
                <a:srgbClr val="F8F8F8"/>
              </a:solidFill>
            </a:endParaRPr>
          </a:p>
        </p:txBody>
      </p:sp>
      <p:sp>
        <p:nvSpPr>
          <p:cNvPr id="8" name="フッター プレースホルダー 7"/>
          <p:cNvSpPr>
            <a:spLocks noGrp="1"/>
          </p:cNvSpPr>
          <p:nvPr>
            <p:ph type="ftr" sz="quarter" idx="11"/>
          </p:nvPr>
        </p:nvSpPr>
        <p:spPr/>
        <p:txBody>
          <a:bodyPr/>
          <a:lstStyle>
            <a:lvl1pPr>
              <a:defRPr/>
            </a:lvl1pPr>
          </a:lstStyle>
          <a:p>
            <a:pPr defTabSz="685800" fontAlgn="base">
              <a:spcBef>
                <a:spcPct val="0"/>
              </a:spcBef>
              <a:spcAft>
                <a:spcPct val="0"/>
              </a:spcAft>
            </a:pPr>
            <a:endParaRPr lang="en-US" altLang="ja-JP" smtClean="0">
              <a:solidFill>
                <a:srgbClr val="F8F8F8"/>
              </a:solidFill>
            </a:endParaRPr>
          </a:p>
        </p:txBody>
      </p:sp>
      <p:sp>
        <p:nvSpPr>
          <p:cNvPr id="9" name="スライド番号プレースホルダー 8"/>
          <p:cNvSpPr>
            <a:spLocks noGrp="1"/>
          </p:cNvSpPr>
          <p:nvPr>
            <p:ph type="sldNum" sz="quarter" idx="12"/>
          </p:nvPr>
        </p:nvSpPr>
        <p:spPr/>
        <p:txBody>
          <a:bodyPr/>
          <a:lstStyle>
            <a:lvl1pPr>
              <a:defRPr/>
            </a:lvl1pPr>
          </a:lstStyle>
          <a:p>
            <a:pPr defTabSz="685800" fontAlgn="base">
              <a:spcBef>
                <a:spcPct val="0"/>
              </a:spcBef>
              <a:spcAft>
                <a:spcPct val="0"/>
              </a:spcAft>
            </a:pPr>
            <a:fld id="{04BEB50A-35E7-4A3A-B130-2B113F9232BC}" type="slidenum">
              <a:rPr lang="en-US" altLang="ja-JP" smtClean="0">
                <a:solidFill>
                  <a:srgbClr val="F8F8F8"/>
                </a:solidFill>
              </a:rPr>
              <a:pPr defTabSz="685800" fontAlgn="base">
                <a:spcBef>
                  <a:spcPct val="0"/>
                </a:spcBef>
                <a:spcAft>
                  <a:spcPct val="0"/>
                </a:spcAft>
              </a:pPr>
              <a:t>‹#›</a:t>
            </a:fld>
            <a:endParaRPr lang="en-US" altLang="ja-JP" smtClean="0">
              <a:solidFill>
                <a:srgbClr val="F8F8F8"/>
              </a:solidFill>
            </a:endParaRPr>
          </a:p>
        </p:txBody>
      </p:sp>
    </p:spTree>
    <p:extLst>
      <p:ext uri="{BB962C8B-B14F-4D97-AF65-F5344CB8AC3E}">
        <p14:creationId xmlns:p14="http://schemas.microsoft.com/office/powerpoint/2010/main" val="42148349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71488" y="273844"/>
            <a:ext cx="5915025" cy="994172"/>
          </a:xfrm>
          <a:prstGeom prst="rect">
            <a:avLst/>
          </a:prstGeom>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pPr defTabSz="685800" fontAlgn="base">
              <a:spcBef>
                <a:spcPct val="0"/>
              </a:spcBef>
              <a:spcAft>
                <a:spcPct val="0"/>
              </a:spcAft>
            </a:pPr>
            <a:endParaRPr lang="en-US" altLang="ja-JP" smtClean="0">
              <a:solidFill>
                <a:srgbClr val="F8F8F8"/>
              </a:solidFill>
            </a:endParaRPr>
          </a:p>
        </p:txBody>
      </p:sp>
      <p:sp>
        <p:nvSpPr>
          <p:cNvPr id="4" name="フッター プレースホルダー 3"/>
          <p:cNvSpPr>
            <a:spLocks noGrp="1"/>
          </p:cNvSpPr>
          <p:nvPr>
            <p:ph type="ftr" sz="quarter" idx="11"/>
          </p:nvPr>
        </p:nvSpPr>
        <p:spPr/>
        <p:txBody>
          <a:bodyPr/>
          <a:lstStyle>
            <a:lvl1pPr>
              <a:defRPr/>
            </a:lvl1pPr>
          </a:lstStyle>
          <a:p>
            <a:pPr defTabSz="685800" fontAlgn="base">
              <a:spcBef>
                <a:spcPct val="0"/>
              </a:spcBef>
              <a:spcAft>
                <a:spcPct val="0"/>
              </a:spcAft>
            </a:pPr>
            <a:endParaRPr lang="en-US" altLang="ja-JP" smtClean="0">
              <a:solidFill>
                <a:srgbClr val="F8F8F8"/>
              </a:solidFill>
            </a:endParaRPr>
          </a:p>
        </p:txBody>
      </p:sp>
      <p:sp>
        <p:nvSpPr>
          <p:cNvPr id="5" name="スライド番号プレースホルダー 4"/>
          <p:cNvSpPr>
            <a:spLocks noGrp="1"/>
          </p:cNvSpPr>
          <p:nvPr>
            <p:ph type="sldNum" sz="quarter" idx="12"/>
          </p:nvPr>
        </p:nvSpPr>
        <p:spPr/>
        <p:txBody>
          <a:bodyPr/>
          <a:lstStyle>
            <a:lvl1pPr>
              <a:defRPr/>
            </a:lvl1pPr>
          </a:lstStyle>
          <a:p>
            <a:pPr defTabSz="685800" fontAlgn="base">
              <a:spcBef>
                <a:spcPct val="0"/>
              </a:spcBef>
              <a:spcAft>
                <a:spcPct val="0"/>
              </a:spcAft>
            </a:pPr>
            <a:fld id="{FCB6FC4D-FC10-4019-9672-A461912698AA}" type="slidenum">
              <a:rPr lang="en-US" altLang="ja-JP" smtClean="0">
                <a:solidFill>
                  <a:srgbClr val="F8F8F8"/>
                </a:solidFill>
              </a:rPr>
              <a:pPr defTabSz="685800" fontAlgn="base">
                <a:spcBef>
                  <a:spcPct val="0"/>
                </a:spcBef>
                <a:spcAft>
                  <a:spcPct val="0"/>
                </a:spcAft>
              </a:pPr>
              <a:t>‹#›</a:t>
            </a:fld>
            <a:endParaRPr lang="en-US" altLang="ja-JP" smtClean="0">
              <a:solidFill>
                <a:srgbClr val="F8F8F8"/>
              </a:solidFill>
            </a:endParaRPr>
          </a:p>
        </p:txBody>
      </p:sp>
    </p:spTree>
    <p:extLst>
      <p:ext uri="{BB962C8B-B14F-4D97-AF65-F5344CB8AC3E}">
        <p14:creationId xmlns:p14="http://schemas.microsoft.com/office/powerpoint/2010/main" val="1384467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pPr defTabSz="685800" fontAlgn="base">
              <a:spcBef>
                <a:spcPct val="0"/>
              </a:spcBef>
              <a:spcAft>
                <a:spcPct val="0"/>
              </a:spcAft>
            </a:pPr>
            <a:endParaRPr lang="en-US" altLang="ja-JP" smtClean="0">
              <a:solidFill>
                <a:srgbClr val="F8F8F8"/>
              </a:solidFill>
            </a:endParaRPr>
          </a:p>
        </p:txBody>
      </p:sp>
      <p:sp>
        <p:nvSpPr>
          <p:cNvPr id="3" name="フッター プレースホルダー 2"/>
          <p:cNvSpPr>
            <a:spLocks noGrp="1"/>
          </p:cNvSpPr>
          <p:nvPr>
            <p:ph type="ftr" sz="quarter" idx="11"/>
          </p:nvPr>
        </p:nvSpPr>
        <p:spPr/>
        <p:txBody>
          <a:bodyPr/>
          <a:lstStyle>
            <a:lvl1pPr>
              <a:defRPr/>
            </a:lvl1pPr>
          </a:lstStyle>
          <a:p>
            <a:pPr defTabSz="685800" fontAlgn="base">
              <a:spcBef>
                <a:spcPct val="0"/>
              </a:spcBef>
              <a:spcAft>
                <a:spcPct val="0"/>
              </a:spcAft>
            </a:pPr>
            <a:endParaRPr lang="en-US" altLang="ja-JP" smtClean="0">
              <a:solidFill>
                <a:srgbClr val="F8F8F8"/>
              </a:solidFill>
            </a:endParaRPr>
          </a:p>
        </p:txBody>
      </p:sp>
      <p:sp>
        <p:nvSpPr>
          <p:cNvPr id="4" name="スライド番号プレースホルダー 3"/>
          <p:cNvSpPr>
            <a:spLocks noGrp="1"/>
          </p:cNvSpPr>
          <p:nvPr>
            <p:ph type="sldNum" sz="quarter" idx="12"/>
          </p:nvPr>
        </p:nvSpPr>
        <p:spPr/>
        <p:txBody>
          <a:bodyPr/>
          <a:lstStyle>
            <a:lvl1pPr>
              <a:defRPr/>
            </a:lvl1pPr>
          </a:lstStyle>
          <a:p>
            <a:pPr defTabSz="685800" fontAlgn="base">
              <a:spcBef>
                <a:spcPct val="0"/>
              </a:spcBef>
              <a:spcAft>
                <a:spcPct val="0"/>
              </a:spcAft>
            </a:pPr>
            <a:fld id="{6C5CF5C5-6DC1-4EBF-9F44-A8F6F90295FC}" type="slidenum">
              <a:rPr lang="en-US" altLang="ja-JP" smtClean="0">
                <a:solidFill>
                  <a:srgbClr val="F8F8F8"/>
                </a:solidFill>
              </a:rPr>
              <a:pPr defTabSz="685800" fontAlgn="base">
                <a:spcBef>
                  <a:spcPct val="0"/>
                </a:spcBef>
                <a:spcAft>
                  <a:spcPct val="0"/>
                </a:spcAft>
              </a:pPr>
              <a:t>‹#›</a:t>
            </a:fld>
            <a:endParaRPr lang="en-US" altLang="ja-JP" smtClean="0">
              <a:solidFill>
                <a:srgbClr val="F8F8F8"/>
              </a:solidFill>
            </a:endParaRPr>
          </a:p>
        </p:txBody>
      </p:sp>
    </p:spTree>
    <p:extLst>
      <p:ext uri="{BB962C8B-B14F-4D97-AF65-F5344CB8AC3E}">
        <p14:creationId xmlns:p14="http://schemas.microsoft.com/office/powerpoint/2010/main" val="12588988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72679" y="342900"/>
            <a:ext cx="2212181" cy="1200150"/>
          </a:xfrm>
          <a:prstGeom prst="rect">
            <a:avLst/>
          </a:prstGeom>
        </p:spPr>
        <p:txBody>
          <a:bodyPr anchor="b"/>
          <a:lstStyle>
            <a:lvl1pPr>
              <a:defRPr sz="2400"/>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2915841" y="740569"/>
            <a:ext cx="3471863"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72679" y="1543050"/>
            <a:ext cx="2212181"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pPr defTabSz="685800" fontAlgn="base">
              <a:spcBef>
                <a:spcPct val="0"/>
              </a:spcBef>
              <a:spcAft>
                <a:spcPct val="0"/>
              </a:spcAft>
            </a:pPr>
            <a:endParaRPr lang="en-US" altLang="ja-JP" smtClean="0">
              <a:solidFill>
                <a:srgbClr val="F8F8F8"/>
              </a:solidFill>
            </a:endParaRPr>
          </a:p>
        </p:txBody>
      </p:sp>
      <p:sp>
        <p:nvSpPr>
          <p:cNvPr id="6" name="フッター プレースホルダー 5"/>
          <p:cNvSpPr>
            <a:spLocks noGrp="1"/>
          </p:cNvSpPr>
          <p:nvPr>
            <p:ph type="ftr" sz="quarter" idx="11"/>
          </p:nvPr>
        </p:nvSpPr>
        <p:spPr/>
        <p:txBody>
          <a:bodyPr/>
          <a:lstStyle>
            <a:lvl1pPr>
              <a:defRPr/>
            </a:lvl1pPr>
          </a:lstStyle>
          <a:p>
            <a:pPr defTabSz="685800" fontAlgn="base">
              <a:spcBef>
                <a:spcPct val="0"/>
              </a:spcBef>
              <a:spcAft>
                <a:spcPct val="0"/>
              </a:spcAft>
            </a:pPr>
            <a:endParaRPr lang="en-US" altLang="ja-JP" smtClean="0">
              <a:solidFill>
                <a:srgbClr val="F8F8F8"/>
              </a:solidFill>
            </a:endParaRPr>
          </a:p>
        </p:txBody>
      </p:sp>
      <p:sp>
        <p:nvSpPr>
          <p:cNvPr id="7" name="スライド番号プレースホルダー 6"/>
          <p:cNvSpPr>
            <a:spLocks noGrp="1"/>
          </p:cNvSpPr>
          <p:nvPr>
            <p:ph type="sldNum" sz="quarter" idx="12"/>
          </p:nvPr>
        </p:nvSpPr>
        <p:spPr/>
        <p:txBody>
          <a:bodyPr/>
          <a:lstStyle>
            <a:lvl1pPr>
              <a:defRPr/>
            </a:lvl1pPr>
          </a:lstStyle>
          <a:p>
            <a:pPr defTabSz="685800" fontAlgn="base">
              <a:spcBef>
                <a:spcPct val="0"/>
              </a:spcBef>
              <a:spcAft>
                <a:spcPct val="0"/>
              </a:spcAft>
            </a:pPr>
            <a:fld id="{FFA53226-6B46-4338-A4E0-315F59167DBA}" type="slidenum">
              <a:rPr lang="en-US" altLang="ja-JP" smtClean="0">
                <a:solidFill>
                  <a:srgbClr val="F8F8F8"/>
                </a:solidFill>
              </a:rPr>
              <a:pPr defTabSz="685800" fontAlgn="base">
                <a:spcBef>
                  <a:spcPct val="0"/>
                </a:spcBef>
                <a:spcAft>
                  <a:spcPct val="0"/>
                </a:spcAft>
              </a:pPr>
              <a:t>‹#›</a:t>
            </a:fld>
            <a:endParaRPr lang="en-US" altLang="ja-JP" smtClean="0">
              <a:solidFill>
                <a:srgbClr val="F8F8F8"/>
              </a:solidFill>
            </a:endParaRPr>
          </a:p>
        </p:txBody>
      </p:sp>
    </p:spTree>
    <p:extLst>
      <p:ext uri="{BB962C8B-B14F-4D97-AF65-F5344CB8AC3E}">
        <p14:creationId xmlns:p14="http://schemas.microsoft.com/office/powerpoint/2010/main" val="8869593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472679" y="342900"/>
            <a:ext cx="2212181" cy="1200150"/>
          </a:xfrm>
          <a:prstGeom prst="rect">
            <a:avLst/>
          </a:prstGeom>
        </p:spPr>
        <p:txBody>
          <a:bodyPr anchor="b"/>
          <a:lstStyle>
            <a:lvl1pPr>
              <a:defRPr sz="2400"/>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915841" y="740569"/>
            <a:ext cx="3471863"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ja-JP" altLang="en-US"/>
          </a:p>
        </p:txBody>
      </p:sp>
      <p:sp>
        <p:nvSpPr>
          <p:cNvPr id="4" name="テキスト プレースホルダー 3"/>
          <p:cNvSpPr>
            <a:spLocks noGrp="1"/>
          </p:cNvSpPr>
          <p:nvPr>
            <p:ph type="body" sz="half" idx="2"/>
          </p:nvPr>
        </p:nvSpPr>
        <p:spPr>
          <a:xfrm>
            <a:off x="472679" y="1543050"/>
            <a:ext cx="2212181"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pPr defTabSz="685800" fontAlgn="base">
              <a:spcBef>
                <a:spcPct val="0"/>
              </a:spcBef>
              <a:spcAft>
                <a:spcPct val="0"/>
              </a:spcAft>
            </a:pPr>
            <a:endParaRPr lang="en-US" altLang="ja-JP" smtClean="0">
              <a:solidFill>
                <a:srgbClr val="F8F8F8"/>
              </a:solidFill>
            </a:endParaRPr>
          </a:p>
        </p:txBody>
      </p:sp>
      <p:sp>
        <p:nvSpPr>
          <p:cNvPr id="6" name="フッター プレースホルダー 5"/>
          <p:cNvSpPr>
            <a:spLocks noGrp="1"/>
          </p:cNvSpPr>
          <p:nvPr>
            <p:ph type="ftr" sz="quarter" idx="11"/>
          </p:nvPr>
        </p:nvSpPr>
        <p:spPr/>
        <p:txBody>
          <a:bodyPr/>
          <a:lstStyle>
            <a:lvl1pPr>
              <a:defRPr/>
            </a:lvl1pPr>
          </a:lstStyle>
          <a:p>
            <a:pPr defTabSz="685800" fontAlgn="base">
              <a:spcBef>
                <a:spcPct val="0"/>
              </a:spcBef>
              <a:spcAft>
                <a:spcPct val="0"/>
              </a:spcAft>
            </a:pPr>
            <a:endParaRPr lang="en-US" altLang="ja-JP" smtClean="0">
              <a:solidFill>
                <a:srgbClr val="F8F8F8"/>
              </a:solidFill>
            </a:endParaRPr>
          </a:p>
        </p:txBody>
      </p:sp>
      <p:sp>
        <p:nvSpPr>
          <p:cNvPr id="7" name="スライド番号プレースホルダー 6"/>
          <p:cNvSpPr>
            <a:spLocks noGrp="1"/>
          </p:cNvSpPr>
          <p:nvPr>
            <p:ph type="sldNum" sz="quarter" idx="12"/>
          </p:nvPr>
        </p:nvSpPr>
        <p:spPr/>
        <p:txBody>
          <a:bodyPr/>
          <a:lstStyle>
            <a:lvl1pPr>
              <a:defRPr/>
            </a:lvl1pPr>
          </a:lstStyle>
          <a:p>
            <a:pPr defTabSz="685800" fontAlgn="base">
              <a:spcBef>
                <a:spcPct val="0"/>
              </a:spcBef>
              <a:spcAft>
                <a:spcPct val="0"/>
              </a:spcAft>
            </a:pPr>
            <a:fld id="{F7A7B40E-18AF-4F4B-87D8-B1AA08A10907}" type="slidenum">
              <a:rPr lang="en-US" altLang="ja-JP" smtClean="0">
                <a:solidFill>
                  <a:srgbClr val="F8F8F8"/>
                </a:solidFill>
              </a:rPr>
              <a:pPr defTabSz="685800" fontAlgn="base">
                <a:spcBef>
                  <a:spcPct val="0"/>
                </a:spcBef>
                <a:spcAft>
                  <a:spcPct val="0"/>
                </a:spcAft>
              </a:pPr>
              <a:t>‹#›</a:t>
            </a:fld>
            <a:endParaRPr lang="en-US" altLang="ja-JP" smtClean="0">
              <a:solidFill>
                <a:srgbClr val="F8F8F8"/>
              </a:solidFill>
            </a:endParaRPr>
          </a:p>
        </p:txBody>
      </p:sp>
    </p:spTree>
    <p:extLst>
      <p:ext uri="{BB962C8B-B14F-4D97-AF65-F5344CB8AC3E}">
        <p14:creationId xmlns:p14="http://schemas.microsoft.com/office/powerpoint/2010/main" val="222200072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71488" y="273844"/>
            <a:ext cx="5915025" cy="994172"/>
          </a:xfrm>
          <a:prstGeom prst="rect">
            <a:avLst/>
          </a:prstGeom>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defTabSz="685800" fontAlgn="base">
              <a:spcBef>
                <a:spcPct val="0"/>
              </a:spcBef>
              <a:spcAft>
                <a:spcPct val="0"/>
              </a:spcAft>
            </a:pPr>
            <a:endParaRPr lang="en-US" altLang="ja-JP" smtClean="0">
              <a:solidFill>
                <a:srgbClr val="F8F8F8"/>
              </a:solidFill>
            </a:endParaRPr>
          </a:p>
        </p:txBody>
      </p:sp>
      <p:sp>
        <p:nvSpPr>
          <p:cNvPr id="5" name="フッター プレースホルダー 4"/>
          <p:cNvSpPr>
            <a:spLocks noGrp="1"/>
          </p:cNvSpPr>
          <p:nvPr>
            <p:ph type="ftr" sz="quarter" idx="11"/>
          </p:nvPr>
        </p:nvSpPr>
        <p:spPr/>
        <p:txBody>
          <a:bodyPr/>
          <a:lstStyle>
            <a:lvl1pPr>
              <a:defRPr/>
            </a:lvl1pPr>
          </a:lstStyle>
          <a:p>
            <a:pPr defTabSz="685800" fontAlgn="base">
              <a:spcBef>
                <a:spcPct val="0"/>
              </a:spcBef>
              <a:spcAft>
                <a:spcPct val="0"/>
              </a:spcAft>
            </a:pPr>
            <a:endParaRPr lang="en-US" altLang="ja-JP" smtClean="0">
              <a:solidFill>
                <a:srgbClr val="F8F8F8"/>
              </a:solidFill>
            </a:endParaRPr>
          </a:p>
        </p:txBody>
      </p:sp>
      <p:sp>
        <p:nvSpPr>
          <p:cNvPr id="6" name="スライド番号プレースホルダー 5"/>
          <p:cNvSpPr>
            <a:spLocks noGrp="1"/>
          </p:cNvSpPr>
          <p:nvPr>
            <p:ph type="sldNum" sz="quarter" idx="12"/>
          </p:nvPr>
        </p:nvSpPr>
        <p:spPr/>
        <p:txBody>
          <a:bodyPr/>
          <a:lstStyle>
            <a:lvl1pPr>
              <a:defRPr/>
            </a:lvl1pPr>
          </a:lstStyle>
          <a:p>
            <a:pPr defTabSz="685800" fontAlgn="base">
              <a:spcBef>
                <a:spcPct val="0"/>
              </a:spcBef>
              <a:spcAft>
                <a:spcPct val="0"/>
              </a:spcAft>
            </a:pPr>
            <a:fld id="{425A9EF7-1D10-48FC-BFA7-BD5F770ED222}" type="slidenum">
              <a:rPr lang="en-US" altLang="ja-JP" smtClean="0">
                <a:solidFill>
                  <a:srgbClr val="F8F8F8"/>
                </a:solidFill>
              </a:rPr>
              <a:pPr defTabSz="685800" fontAlgn="base">
                <a:spcBef>
                  <a:spcPct val="0"/>
                </a:spcBef>
                <a:spcAft>
                  <a:spcPct val="0"/>
                </a:spcAft>
              </a:pPr>
              <a:t>‹#›</a:t>
            </a:fld>
            <a:endParaRPr lang="en-US" altLang="ja-JP" smtClean="0">
              <a:solidFill>
                <a:srgbClr val="F8F8F8"/>
              </a:solidFill>
            </a:endParaRPr>
          </a:p>
        </p:txBody>
      </p:sp>
    </p:spTree>
    <p:extLst>
      <p:ext uri="{BB962C8B-B14F-4D97-AF65-F5344CB8AC3E}">
        <p14:creationId xmlns:p14="http://schemas.microsoft.com/office/powerpoint/2010/main" val="191764231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61335" y="273844"/>
            <a:ext cx="1496615" cy="4298156"/>
          </a:xfrm>
          <a:prstGeom prst="rect">
            <a:avLst/>
          </a:prstGeo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71488" y="273844"/>
            <a:ext cx="4375547" cy="4298156"/>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defTabSz="685800" fontAlgn="base">
              <a:spcBef>
                <a:spcPct val="0"/>
              </a:spcBef>
              <a:spcAft>
                <a:spcPct val="0"/>
              </a:spcAft>
            </a:pPr>
            <a:endParaRPr lang="en-US" altLang="ja-JP" smtClean="0">
              <a:solidFill>
                <a:srgbClr val="F8F8F8"/>
              </a:solidFill>
            </a:endParaRPr>
          </a:p>
        </p:txBody>
      </p:sp>
      <p:sp>
        <p:nvSpPr>
          <p:cNvPr id="5" name="フッター プレースホルダー 4"/>
          <p:cNvSpPr>
            <a:spLocks noGrp="1"/>
          </p:cNvSpPr>
          <p:nvPr>
            <p:ph type="ftr" sz="quarter" idx="11"/>
          </p:nvPr>
        </p:nvSpPr>
        <p:spPr/>
        <p:txBody>
          <a:bodyPr/>
          <a:lstStyle>
            <a:lvl1pPr>
              <a:defRPr/>
            </a:lvl1pPr>
          </a:lstStyle>
          <a:p>
            <a:pPr defTabSz="685800" fontAlgn="base">
              <a:spcBef>
                <a:spcPct val="0"/>
              </a:spcBef>
              <a:spcAft>
                <a:spcPct val="0"/>
              </a:spcAft>
            </a:pPr>
            <a:endParaRPr lang="en-US" altLang="ja-JP" smtClean="0">
              <a:solidFill>
                <a:srgbClr val="F8F8F8"/>
              </a:solidFill>
            </a:endParaRPr>
          </a:p>
        </p:txBody>
      </p:sp>
      <p:sp>
        <p:nvSpPr>
          <p:cNvPr id="6" name="スライド番号プレースホルダー 5"/>
          <p:cNvSpPr>
            <a:spLocks noGrp="1"/>
          </p:cNvSpPr>
          <p:nvPr>
            <p:ph type="sldNum" sz="quarter" idx="12"/>
          </p:nvPr>
        </p:nvSpPr>
        <p:spPr/>
        <p:txBody>
          <a:bodyPr/>
          <a:lstStyle>
            <a:lvl1pPr>
              <a:defRPr/>
            </a:lvl1pPr>
          </a:lstStyle>
          <a:p>
            <a:pPr defTabSz="685800" fontAlgn="base">
              <a:spcBef>
                <a:spcPct val="0"/>
              </a:spcBef>
              <a:spcAft>
                <a:spcPct val="0"/>
              </a:spcAft>
            </a:pPr>
            <a:fld id="{A2DA2DCC-7E10-4FE0-9FC2-A12BA6CAC602}" type="slidenum">
              <a:rPr lang="en-US" altLang="ja-JP" smtClean="0">
                <a:solidFill>
                  <a:srgbClr val="F8F8F8"/>
                </a:solidFill>
              </a:rPr>
              <a:pPr defTabSz="685800" fontAlgn="base">
                <a:spcBef>
                  <a:spcPct val="0"/>
                </a:spcBef>
                <a:spcAft>
                  <a:spcPct val="0"/>
                </a:spcAft>
              </a:pPr>
              <a:t>‹#›</a:t>
            </a:fld>
            <a:endParaRPr lang="en-US" altLang="ja-JP" smtClean="0">
              <a:solidFill>
                <a:srgbClr val="F8F8F8"/>
              </a:solidFill>
            </a:endParaRPr>
          </a:p>
        </p:txBody>
      </p:sp>
    </p:spTree>
    <p:extLst>
      <p:ext uri="{BB962C8B-B14F-4D97-AF65-F5344CB8AC3E}">
        <p14:creationId xmlns:p14="http://schemas.microsoft.com/office/powerpoint/2010/main" val="22185561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71488" y="273844"/>
            <a:ext cx="5915025" cy="994172"/>
          </a:xfrm>
          <a:prstGeom prst="rect">
            <a:avLst/>
          </a:prstGeo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sz="half" idx="1"/>
          </p:nvPr>
        </p:nvSpPr>
        <p:spPr>
          <a:xfrm>
            <a:off x="711994" y="1485900"/>
            <a:ext cx="2815829" cy="30861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3642123" y="1485900"/>
            <a:ext cx="2815828" cy="30861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a:xfrm>
            <a:off x="709613" y="4686300"/>
            <a:ext cx="1428750" cy="342900"/>
          </a:xfrm>
        </p:spPr>
        <p:txBody>
          <a:bodyPr/>
          <a:lstStyle>
            <a:lvl1pPr>
              <a:defRPr/>
            </a:lvl1pPr>
          </a:lstStyle>
          <a:p>
            <a:pPr defTabSz="685800" fontAlgn="base">
              <a:spcBef>
                <a:spcPct val="0"/>
              </a:spcBef>
              <a:spcAft>
                <a:spcPct val="0"/>
              </a:spcAft>
            </a:pPr>
            <a:endParaRPr lang="en-US" altLang="ja-JP" smtClean="0">
              <a:solidFill>
                <a:srgbClr val="F8F8F8"/>
              </a:solidFill>
            </a:endParaRPr>
          </a:p>
        </p:txBody>
      </p:sp>
      <p:sp>
        <p:nvSpPr>
          <p:cNvPr id="6" name="フッター プレースホルダー 5"/>
          <p:cNvSpPr>
            <a:spLocks noGrp="1"/>
          </p:cNvSpPr>
          <p:nvPr>
            <p:ph type="ftr" sz="quarter" idx="11"/>
          </p:nvPr>
        </p:nvSpPr>
        <p:spPr>
          <a:xfrm>
            <a:off x="2514600" y="4686300"/>
            <a:ext cx="2171700" cy="342900"/>
          </a:xfrm>
        </p:spPr>
        <p:txBody>
          <a:bodyPr/>
          <a:lstStyle>
            <a:lvl1pPr>
              <a:defRPr/>
            </a:lvl1pPr>
          </a:lstStyle>
          <a:p>
            <a:pPr defTabSz="685800" fontAlgn="base">
              <a:spcBef>
                <a:spcPct val="0"/>
              </a:spcBef>
              <a:spcAft>
                <a:spcPct val="0"/>
              </a:spcAft>
            </a:pPr>
            <a:endParaRPr lang="en-US" altLang="ja-JP" smtClean="0">
              <a:solidFill>
                <a:srgbClr val="F8F8F8"/>
              </a:solidFill>
            </a:endParaRPr>
          </a:p>
        </p:txBody>
      </p:sp>
      <p:sp>
        <p:nvSpPr>
          <p:cNvPr id="7" name="スライド番号プレースホルダー 6"/>
          <p:cNvSpPr>
            <a:spLocks noGrp="1"/>
          </p:cNvSpPr>
          <p:nvPr>
            <p:ph type="sldNum" sz="quarter" idx="12"/>
          </p:nvPr>
        </p:nvSpPr>
        <p:spPr>
          <a:xfrm>
            <a:off x="5029200" y="4686300"/>
            <a:ext cx="1428750" cy="342900"/>
          </a:xfrm>
        </p:spPr>
        <p:txBody>
          <a:bodyPr/>
          <a:lstStyle>
            <a:lvl1pPr>
              <a:defRPr/>
            </a:lvl1pPr>
          </a:lstStyle>
          <a:p>
            <a:pPr defTabSz="685800" fontAlgn="base">
              <a:spcBef>
                <a:spcPct val="0"/>
              </a:spcBef>
              <a:spcAft>
                <a:spcPct val="0"/>
              </a:spcAft>
            </a:pPr>
            <a:fld id="{275D08E3-3B97-463D-8A47-609D2A533568}" type="slidenum">
              <a:rPr lang="en-US" altLang="ja-JP" smtClean="0">
                <a:solidFill>
                  <a:srgbClr val="F8F8F8"/>
                </a:solidFill>
              </a:rPr>
              <a:pPr defTabSz="685800" fontAlgn="base">
                <a:spcBef>
                  <a:spcPct val="0"/>
                </a:spcBef>
                <a:spcAft>
                  <a:spcPct val="0"/>
                </a:spcAft>
              </a:pPr>
              <a:t>‹#›</a:t>
            </a:fld>
            <a:endParaRPr lang="en-US" altLang="ja-JP" smtClean="0">
              <a:solidFill>
                <a:srgbClr val="F8F8F8"/>
              </a:solidFill>
            </a:endParaRPr>
          </a:p>
        </p:txBody>
      </p:sp>
    </p:spTree>
    <p:extLst>
      <p:ext uri="{BB962C8B-B14F-4D97-AF65-F5344CB8AC3E}">
        <p14:creationId xmlns:p14="http://schemas.microsoft.com/office/powerpoint/2010/main" val="15561105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397314" name="Rectangle 2"/>
          <p:cNvSpPr>
            <a:spLocks noGrp="1" noChangeArrowheads="1"/>
          </p:cNvSpPr>
          <p:nvPr>
            <p:ph type="subTitle" idx="1"/>
          </p:nvPr>
        </p:nvSpPr>
        <p:spPr>
          <a:xfrm>
            <a:off x="1714500" y="2686050"/>
            <a:ext cx="4229100" cy="1428750"/>
          </a:xfrm>
        </p:spPr>
        <p:txBody>
          <a:bodyPr/>
          <a:lstStyle>
            <a:lvl1pPr marL="0" indent="0">
              <a:buFont typeface="Wingdings" pitchFamily="2" charset="2"/>
              <a:buNone/>
              <a:defRPr/>
            </a:lvl1pPr>
          </a:lstStyle>
          <a:p>
            <a:pPr lvl="0"/>
            <a:r>
              <a:rPr lang="ja-JP" altLang="en-US" noProof="0" smtClean="0"/>
              <a:t>マスタ サブタイトルの書式設定</a:t>
            </a:r>
          </a:p>
        </p:txBody>
      </p:sp>
      <p:sp>
        <p:nvSpPr>
          <p:cNvPr id="397324" name="Rectangle 12"/>
          <p:cNvSpPr>
            <a:spLocks noGrp="1" noChangeArrowheads="1"/>
          </p:cNvSpPr>
          <p:nvPr>
            <p:ph type="ctrTitle"/>
          </p:nvPr>
        </p:nvSpPr>
        <p:spPr bwMode="auto">
          <a:xfrm>
            <a:off x="971550" y="1085850"/>
            <a:ext cx="5314950" cy="12001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a:lvl1pPr>
          </a:lstStyle>
          <a:p>
            <a:pPr lvl="0"/>
            <a:r>
              <a:rPr lang="ja-JP" altLang="en-US" noProof="0" smtClean="0"/>
              <a:t>マスタ タイトルの書式設定</a:t>
            </a:r>
          </a:p>
        </p:txBody>
      </p:sp>
      <p:sp>
        <p:nvSpPr>
          <p:cNvPr id="4" name="Rectangle 3"/>
          <p:cNvSpPr>
            <a:spLocks noGrp="1" noChangeArrowheads="1"/>
          </p:cNvSpPr>
          <p:nvPr>
            <p:ph type="dt" sz="half" idx="10"/>
          </p:nvPr>
        </p:nvSpPr>
        <p:spPr>
          <a:xfrm>
            <a:off x="514350" y="4686300"/>
            <a:ext cx="1428750" cy="342900"/>
          </a:xfrm>
        </p:spPr>
        <p:txBody>
          <a:bodyPr/>
          <a:lstStyle>
            <a:lvl1pPr>
              <a:defRPr/>
            </a:lvl1pPr>
          </a:lstStyle>
          <a:p>
            <a:pPr defTabSz="685800" fontAlgn="base">
              <a:spcBef>
                <a:spcPct val="0"/>
              </a:spcBef>
              <a:spcAft>
                <a:spcPct val="0"/>
              </a:spcAft>
              <a:defRPr/>
            </a:pPr>
            <a:endParaRPr lang="en-US" altLang="ja-JP">
              <a:solidFill>
                <a:srgbClr val="F8F8F8"/>
              </a:solidFill>
            </a:endParaRPr>
          </a:p>
        </p:txBody>
      </p:sp>
      <p:sp>
        <p:nvSpPr>
          <p:cNvPr id="5" name="Rectangle 4"/>
          <p:cNvSpPr>
            <a:spLocks noGrp="1" noChangeArrowheads="1"/>
          </p:cNvSpPr>
          <p:nvPr>
            <p:ph type="ftr" sz="quarter" idx="11"/>
          </p:nvPr>
        </p:nvSpPr>
        <p:spPr>
          <a:xfrm>
            <a:off x="2343150" y="4686300"/>
            <a:ext cx="2171700" cy="342900"/>
          </a:xfrm>
        </p:spPr>
        <p:txBody>
          <a:bodyPr/>
          <a:lstStyle>
            <a:lvl1pPr>
              <a:defRPr/>
            </a:lvl1pPr>
          </a:lstStyle>
          <a:p>
            <a:pPr defTabSz="685800" fontAlgn="base">
              <a:spcBef>
                <a:spcPct val="0"/>
              </a:spcBef>
              <a:spcAft>
                <a:spcPct val="0"/>
              </a:spcAft>
              <a:defRPr/>
            </a:pPr>
            <a:endParaRPr lang="en-US" altLang="ja-JP">
              <a:solidFill>
                <a:srgbClr val="F8F8F8"/>
              </a:solidFill>
            </a:endParaRPr>
          </a:p>
        </p:txBody>
      </p:sp>
      <p:sp>
        <p:nvSpPr>
          <p:cNvPr id="6" name="Rectangle 5"/>
          <p:cNvSpPr>
            <a:spLocks noGrp="1" noChangeArrowheads="1"/>
          </p:cNvSpPr>
          <p:nvPr>
            <p:ph type="sldNum" sz="quarter" idx="12"/>
          </p:nvPr>
        </p:nvSpPr>
        <p:spPr>
          <a:xfrm>
            <a:off x="4914900" y="4686300"/>
            <a:ext cx="1428750" cy="342900"/>
          </a:xfrm>
        </p:spPr>
        <p:txBody>
          <a:bodyPr/>
          <a:lstStyle>
            <a:lvl1pPr>
              <a:defRPr/>
            </a:lvl1pPr>
          </a:lstStyle>
          <a:p>
            <a:pPr defTabSz="685800" fontAlgn="base">
              <a:spcBef>
                <a:spcPct val="0"/>
              </a:spcBef>
              <a:spcAft>
                <a:spcPct val="0"/>
              </a:spcAft>
            </a:pPr>
            <a:fld id="{92F9190E-57DD-406B-82C9-0A311934000F}" type="slidenum">
              <a:rPr lang="en-US" altLang="ja-JP" smtClean="0">
                <a:solidFill>
                  <a:srgbClr val="F8F8F8"/>
                </a:solidFill>
              </a:rPr>
              <a:pPr defTabSz="685800" fontAlgn="base">
                <a:spcBef>
                  <a:spcPct val="0"/>
                </a:spcBef>
                <a:spcAft>
                  <a:spcPct val="0"/>
                </a:spcAft>
              </a:pPr>
              <a:t>‹#›</a:t>
            </a:fld>
            <a:endParaRPr lang="en-US" altLang="ja-JP" smtClean="0">
              <a:solidFill>
                <a:srgbClr val="F8F8F8"/>
              </a:solidFill>
            </a:endParaRPr>
          </a:p>
        </p:txBody>
      </p:sp>
    </p:spTree>
    <p:extLst>
      <p:ext uri="{BB962C8B-B14F-4D97-AF65-F5344CB8AC3E}">
        <p14:creationId xmlns:p14="http://schemas.microsoft.com/office/powerpoint/2010/main" val="7130616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205979"/>
            <a:ext cx="6172200" cy="857250"/>
          </a:xfrm>
          <a:prstGeom prst="rect">
            <a:avLst/>
          </a:prstGeo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dt" sz="half" idx="10"/>
          </p:nvPr>
        </p:nvSpPr>
        <p:spPr>
          <a:ln/>
        </p:spPr>
        <p:txBody>
          <a:bodyPr/>
          <a:lstStyle>
            <a:lvl1pPr>
              <a:defRPr/>
            </a:lvl1pPr>
          </a:lstStyle>
          <a:p>
            <a:pPr defTabSz="685800" fontAlgn="base">
              <a:spcBef>
                <a:spcPct val="0"/>
              </a:spcBef>
              <a:spcAft>
                <a:spcPct val="0"/>
              </a:spcAft>
              <a:defRPr/>
            </a:pPr>
            <a:endParaRPr lang="en-US" altLang="ja-JP">
              <a:solidFill>
                <a:srgbClr val="F8F8F8"/>
              </a:solidFill>
            </a:endParaRPr>
          </a:p>
        </p:txBody>
      </p:sp>
      <p:sp>
        <p:nvSpPr>
          <p:cNvPr id="5" name="Rectangle 7"/>
          <p:cNvSpPr>
            <a:spLocks noGrp="1" noChangeArrowheads="1"/>
          </p:cNvSpPr>
          <p:nvPr>
            <p:ph type="ftr" sz="quarter" idx="11"/>
          </p:nvPr>
        </p:nvSpPr>
        <p:spPr>
          <a:ln/>
        </p:spPr>
        <p:txBody>
          <a:bodyPr/>
          <a:lstStyle>
            <a:lvl1pPr>
              <a:defRPr/>
            </a:lvl1pPr>
          </a:lstStyle>
          <a:p>
            <a:pPr defTabSz="685800" fontAlgn="base">
              <a:spcBef>
                <a:spcPct val="0"/>
              </a:spcBef>
              <a:spcAft>
                <a:spcPct val="0"/>
              </a:spcAft>
              <a:defRPr/>
            </a:pPr>
            <a:endParaRPr lang="en-US" altLang="ja-JP">
              <a:solidFill>
                <a:srgbClr val="F8F8F8"/>
              </a:solidFill>
            </a:endParaRPr>
          </a:p>
        </p:txBody>
      </p:sp>
      <p:sp>
        <p:nvSpPr>
          <p:cNvPr id="6" name="Rectangle 8"/>
          <p:cNvSpPr>
            <a:spLocks noGrp="1" noChangeArrowheads="1"/>
          </p:cNvSpPr>
          <p:nvPr>
            <p:ph type="sldNum" sz="quarter" idx="12"/>
          </p:nvPr>
        </p:nvSpPr>
        <p:spPr>
          <a:ln/>
        </p:spPr>
        <p:txBody>
          <a:bodyPr/>
          <a:lstStyle>
            <a:lvl1pPr>
              <a:defRPr/>
            </a:lvl1pPr>
          </a:lstStyle>
          <a:p>
            <a:pPr defTabSz="685800" fontAlgn="base">
              <a:spcBef>
                <a:spcPct val="0"/>
              </a:spcBef>
              <a:spcAft>
                <a:spcPct val="0"/>
              </a:spcAft>
            </a:pPr>
            <a:fld id="{361D6EE1-E262-44FB-A061-927C4EB9F8A8}" type="slidenum">
              <a:rPr lang="en-US" altLang="ja-JP" smtClean="0">
                <a:solidFill>
                  <a:srgbClr val="F8F8F8"/>
                </a:solidFill>
              </a:rPr>
              <a:pPr defTabSz="685800" fontAlgn="base">
                <a:spcBef>
                  <a:spcPct val="0"/>
                </a:spcBef>
                <a:spcAft>
                  <a:spcPct val="0"/>
                </a:spcAft>
              </a:pPr>
              <a:t>‹#›</a:t>
            </a:fld>
            <a:endParaRPr lang="en-US" altLang="ja-JP" smtClean="0">
              <a:solidFill>
                <a:srgbClr val="F8F8F8"/>
              </a:solidFill>
            </a:endParaRPr>
          </a:p>
        </p:txBody>
      </p:sp>
    </p:spTree>
    <p:extLst>
      <p:ext uri="{BB962C8B-B14F-4D97-AF65-F5344CB8AC3E}">
        <p14:creationId xmlns:p14="http://schemas.microsoft.com/office/powerpoint/2010/main" val="194571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72050" y="205980"/>
            <a:ext cx="1543050" cy="4388644"/>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342900" y="205980"/>
            <a:ext cx="4514850" cy="4388644"/>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90B2BA-3115-47C4-ADBA-56B5592F031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779726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3305176"/>
            <a:ext cx="5829300" cy="1021556"/>
          </a:xfrm>
          <a:prstGeom prst="rect">
            <a:avLst/>
          </a:prstGeom>
        </p:spPr>
        <p:txBody>
          <a:bodyPr anchor="t"/>
          <a:lstStyle>
            <a:lvl1pPr algn="l">
              <a:defRPr sz="3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541735" y="2180035"/>
            <a:ext cx="58293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ja-JP" altLang="en-US" smtClean="0"/>
              <a:t>マスター テキストの書式設定</a:t>
            </a:r>
          </a:p>
        </p:txBody>
      </p:sp>
      <p:sp>
        <p:nvSpPr>
          <p:cNvPr id="4" name="Rectangle 6"/>
          <p:cNvSpPr>
            <a:spLocks noGrp="1" noChangeArrowheads="1"/>
          </p:cNvSpPr>
          <p:nvPr>
            <p:ph type="dt" sz="half" idx="10"/>
          </p:nvPr>
        </p:nvSpPr>
        <p:spPr>
          <a:ln/>
        </p:spPr>
        <p:txBody>
          <a:bodyPr/>
          <a:lstStyle>
            <a:lvl1pPr>
              <a:defRPr/>
            </a:lvl1pPr>
          </a:lstStyle>
          <a:p>
            <a:pPr defTabSz="685800" fontAlgn="base">
              <a:spcBef>
                <a:spcPct val="0"/>
              </a:spcBef>
              <a:spcAft>
                <a:spcPct val="0"/>
              </a:spcAft>
              <a:defRPr/>
            </a:pPr>
            <a:endParaRPr lang="en-US" altLang="ja-JP">
              <a:solidFill>
                <a:srgbClr val="F8F8F8"/>
              </a:solidFill>
            </a:endParaRPr>
          </a:p>
        </p:txBody>
      </p:sp>
      <p:sp>
        <p:nvSpPr>
          <p:cNvPr id="5" name="Rectangle 7"/>
          <p:cNvSpPr>
            <a:spLocks noGrp="1" noChangeArrowheads="1"/>
          </p:cNvSpPr>
          <p:nvPr>
            <p:ph type="ftr" sz="quarter" idx="11"/>
          </p:nvPr>
        </p:nvSpPr>
        <p:spPr>
          <a:ln/>
        </p:spPr>
        <p:txBody>
          <a:bodyPr/>
          <a:lstStyle>
            <a:lvl1pPr>
              <a:defRPr/>
            </a:lvl1pPr>
          </a:lstStyle>
          <a:p>
            <a:pPr defTabSz="685800" fontAlgn="base">
              <a:spcBef>
                <a:spcPct val="0"/>
              </a:spcBef>
              <a:spcAft>
                <a:spcPct val="0"/>
              </a:spcAft>
              <a:defRPr/>
            </a:pPr>
            <a:endParaRPr lang="en-US" altLang="ja-JP">
              <a:solidFill>
                <a:srgbClr val="F8F8F8"/>
              </a:solidFill>
            </a:endParaRPr>
          </a:p>
        </p:txBody>
      </p:sp>
      <p:sp>
        <p:nvSpPr>
          <p:cNvPr id="6" name="Rectangle 8"/>
          <p:cNvSpPr>
            <a:spLocks noGrp="1" noChangeArrowheads="1"/>
          </p:cNvSpPr>
          <p:nvPr>
            <p:ph type="sldNum" sz="quarter" idx="12"/>
          </p:nvPr>
        </p:nvSpPr>
        <p:spPr>
          <a:ln/>
        </p:spPr>
        <p:txBody>
          <a:bodyPr/>
          <a:lstStyle>
            <a:lvl1pPr>
              <a:defRPr/>
            </a:lvl1pPr>
          </a:lstStyle>
          <a:p>
            <a:pPr defTabSz="685800" fontAlgn="base">
              <a:spcBef>
                <a:spcPct val="0"/>
              </a:spcBef>
              <a:spcAft>
                <a:spcPct val="0"/>
              </a:spcAft>
            </a:pPr>
            <a:fld id="{A554D6DA-2FD7-4555-96A7-2FD18966176B}" type="slidenum">
              <a:rPr lang="en-US" altLang="ja-JP" smtClean="0">
                <a:solidFill>
                  <a:srgbClr val="F8F8F8"/>
                </a:solidFill>
              </a:rPr>
              <a:pPr defTabSz="685800" fontAlgn="base">
                <a:spcBef>
                  <a:spcPct val="0"/>
                </a:spcBef>
                <a:spcAft>
                  <a:spcPct val="0"/>
                </a:spcAft>
              </a:pPr>
              <a:t>‹#›</a:t>
            </a:fld>
            <a:endParaRPr lang="en-US" altLang="ja-JP" smtClean="0">
              <a:solidFill>
                <a:srgbClr val="F8F8F8"/>
              </a:solidFill>
            </a:endParaRPr>
          </a:p>
        </p:txBody>
      </p:sp>
    </p:spTree>
    <p:extLst>
      <p:ext uri="{BB962C8B-B14F-4D97-AF65-F5344CB8AC3E}">
        <p14:creationId xmlns:p14="http://schemas.microsoft.com/office/powerpoint/2010/main" val="13763629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205979"/>
            <a:ext cx="6172200" cy="857250"/>
          </a:xfrm>
          <a:prstGeom prst="rect">
            <a:avLst/>
          </a:prstGeo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711994" y="1485900"/>
            <a:ext cx="2815829"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3642123" y="1485900"/>
            <a:ext cx="2815828"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6"/>
          <p:cNvSpPr>
            <a:spLocks noGrp="1" noChangeArrowheads="1"/>
          </p:cNvSpPr>
          <p:nvPr>
            <p:ph type="dt" sz="half" idx="10"/>
          </p:nvPr>
        </p:nvSpPr>
        <p:spPr>
          <a:ln/>
        </p:spPr>
        <p:txBody>
          <a:bodyPr/>
          <a:lstStyle>
            <a:lvl1pPr>
              <a:defRPr/>
            </a:lvl1pPr>
          </a:lstStyle>
          <a:p>
            <a:pPr defTabSz="685800" fontAlgn="base">
              <a:spcBef>
                <a:spcPct val="0"/>
              </a:spcBef>
              <a:spcAft>
                <a:spcPct val="0"/>
              </a:spcAft>
              <a:defRPr/>
            </a:pPr>
            <a:endParaRPr lang="en-US" altLang="ja-JP">
              <a:solidFill>
                <a:srgbClr val="F8F8F8"/>
              </a:solidFill>
            </a:endParaRPr>
          </a:p>
        </p:txBody>
      </p:sp>
      <p:sp>
        <p:nvSpPr>
          <p:cNvPr id="6" name="Rectangle 7"/>
          <p:cNvSpPr>
            <a:spLocks noGrp="1" noChangeArrowheads="1"/>
          </p:cNvSpPr>
          <p:nvPr>
            <p:ph type="ftr" sz="quarter" idx="11"/>
          </p:nvPr>
        </p:nvSpPr>
        <p:spPr>
          <a:ln/>
        </p:spPr>
        <p:txBody>
          <a:bodyPr/>
          <a:lstStyle>
            <a:lvl1pPr>
              <a:defRPr/>
            </a:lvl1pPr>
          </a:lstStyle>
          <a:p>
            <a:pPr defTabSz="685800" fontAlgn="base">
              <a:spcBef>
                <a:spcPct val="0"/>
              </a:spcBef>
              <a:spcAft>
                <a:spcPct val="0"/>
              </a:spcAft>
              <a:defRPr/>
            </a:pPr>
            <a:endParaRPr lang="en-US" altLang="ja-JP">
              <a:solidFill>
                <a:srgbClr val="F8F8F8"/>
              </a:solidFill>
            </a:endParaRPr>
          </a:p>
        </p:txBody>
      </p:sp>
      <p:sp>
        <p:nvSpPr>
          <p:cNvPr id="7" name="Rectangle 8"/>
          <p:cNvSpPr>
            <a:spLocks noGrp="1" noChangeArrowheads="1"/>
          </p:cNvSpPr>
          <p:nvPr>
            <p:ph type="sldNum" sz="quarter" idx="12"/>
          </p:nvPr>
        </p:nvSpPr>
        <p:spPr>
          <a:ln/>
        </p:spPr>
        <p:txBody>
          <a:bodyPr/>
          <a:lstStyle>
            <a:lvl1pPr>
              <a:defRPr/>
            </a:lvl1pPr>
          </a:lstStyle>
          <a:p>
            <a:pPr defTabSz="685800" fontAlgn="base">
              <a:spcBef>
                <a:spcPct val="0"/>
              </a:spcBef>
              <a:spcAft>
                <a:spcPct val="0"/>
              </a:spcAft>
            </a:pPr>
            <a:fld id="{FFA2CB9F-D981-4797-9FF3-F5F000ABEB73}" type="slidenum">
              <a:rPr lang="en-US" altLang="ja-JP" smtClean="0">
                <a:solidFill>
                  <a:srgbClr val="F8F8F8"/>
                </a:solidFill>
              </a:rPr>
              <a:pPr defTabSz="685800" fontAlgn="base">
                <a:spcBef>
                  <a:spcPct val="0"/>
                </a:spcBef>
                <a:spcAft>
                  <a:spcPct val="0"/>
                </a:spcAft>
              </a:pPr>
              <a:t>‹#›</a:t>
            </a:fld>
            <a:endParaRPr lang="en-US" altLang="ja-JP" smtClean="0">
              <a:solidFill>
                <a:srgbClr val="F8F8F8"/>
              </a:solidFill>
            </a:endParaRPr>
          </a:p>
        </p:txBody>
      </p:sp>
    </p:spTree>
    <p:extLst>
      <p:ext uri="{BB962C8B-B14F-4D97-AF65-F5344CB8AC3E}">
        <p14:creationId xmlns:p14="http://schemas.microsoft.com/office/powerpoint/2010/main" val="39595209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205979"/>
            <a:ext cx="6172200" cy="857250"/>
          </a:xfrm>
          <a:prstGeom prst="rect">
            <a:avLst/>
          </a:prstGeo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342900" y="1151335"/>
            <a:ext cx="303014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342900" y="1631156"/>
            <a:ext cx="303014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3483769" y="1151335"/>
            <a:ext cx="303133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3483769" y="1631156"/>
            <a:ext cx="30313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6"/>
          <p:cNvSpPr>
            <a:spLocks noGrp="1" noChangeArrowheads="1"/>
          </p:cNvSpPr>
          <p:nvPr>
            <p:ph type="dt" sz="half" idx="10"/>
          </p:nvPr>
        </p:nvSpPr>
        <p:spPr>
          <a:ln/>
        </p:spPr>
        <p:txBody>
          <a:bodyPr/>
          <a:lstStyle>
            <a:lvl1pPr>
              <a:defRPr/>
            </a:lvl1pPr>
          </a:lstStyle>
          <a:p>
            <a:pPr defTabSz="685800" fontAlgn="base">
              <a:spcBef>
                <a:spcPct val="0"/>
              </a:spcBef>
              <a:spcAft>
                <a:spcPct val="0"/>
              </a:spcAft>
              <a:defRPr/>
            </a:pPr>
            <a:endParaRPr lang="en-US" altLang="ja-JP">
              <a:solidFill>
                <a:srgbClr val="F8F8F8"/>
              </a:solidFill>
            </a:endParaRPr>
          </a:p>
        </p:txBody>
      </p:sp>
      <p:sp>
        <p:nvSpPr>
          <p:cNvPr id="8" name="Rectangle 7"/>
          <p:cNvSpPr>
            <a:spLocks noGrp="1" noChangeArrowheads="1"/>
          </p:cNvSpPr>
          <p:nvPr>
            <p:ph type="ftr" sz="quarter" idx="11"/>
          </p:nvPr>
        </p:nvSpPr>
        <p:spPr>
          <a:ln/>
        </p:spPr>
        <p:txBody>
          <a:bodyPr/>
          <a:lstStyle>
            <a:lvl1pPr>
              <a:defRPr/>
            </a:lvl1pPr>
          </a:lstStyle>
          <a:p>
            <a:pPr defTabSz="685800" fontAlgn="base">
              <a:spcBef>
                <a:spcPct val="0"/>
              </a:spcBef>
              <a:spcAft>
                <a:spcPct val="0"/>
              </a:spcAft>
              <a:defRPr/>
            </a:pPr>
            <a:endParaRPr lang="en-US" altLang="ja-JP">
              <a:solidFill>
                <a:srgbClr val="F8F8F8"/>
              </a:solidFill>
            </a:endParaRPr>
          </a:p>
        </p:txBody>
      </p:sp>
      <p:sp>
        <p:nvSpPr>
          <p:cNvPr id="9" name="Rectangle 8"/>
          <p:cNvSpPr>
            <a:spLocks noGrp="1" noChangeArrowheads="1"/>
          </p:cNvSpPr>
          <p:nvPr>
            <p:ph type="sldNum" sz="quarter" idx="12"/>
          </p:nvPr>
        </p:nvSpPr>
        <p:spPr>
          <a:ln/>
        </p:spPr>
        <p:txBody>
          <a:bodyPr/>
          <a:lstStyle>
            <a:lvl1pPr>
              <a:defRPr/>
            </a:lvl1pPr>
          </a:lstStyle>
          <a:p>
            <a:pPr defTabSz="685800" fontAlgn="base">
              <a:spcBef>
                <a:spcPct val="0"/>
              </a:spcBef>
              <a:spcAft>
                <a:spcPct val="0"/>
              </a:spcAft>
            </a:pPr>
            <a:fld id="{E2D60378-762A-4AB6-94C4-82ABAD2F1E7D}" type="slidenum">
              <a:rPr lang="en-US" altLang="ja-JP" smtClean="0">
                <a:solidFill>
                  <a:srgbClr val="F8F8F8"/>
                </a:solidFill>
              </a:rPr>
              <a:pPr defTabSz="685800" fontAlgn="base">
                <a:spcBef>
                  <a:spcPct val="0"/>
                </a:spcBef>
                <a:spcAft>
                  <a:spcPct val="0"/>
                </a:spcAft>
              </a:pPr>
              <a:t>‹#›</a:t>
            </a:fld>
            <a:endParaRPr lang="en-US" altLang="ja-JP" smtClean="0">
              <a:solidFill>
                <a:srgbClr val="F8F8F8"/>
              </a:solidFill>
            </a:endParaRPr>
          </a:p>
        </p:txBody>
      </p:sp>
    </p:spTree>
    <p:extLst>
      <p:ext uri="{BB962C8B-B14F-4D97-AF65-F5344CB8AC3E}">
        <p14:creationId xmlns:p14="http://schemas.microsoft.com/office/powerpoint/2010/main" val="32169850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205979"/>
            <a:ext cx="6172200" cy="857250"/>
          </a:xfrm>
          <a:prstGeom prst="rect">
            <a:avLst/>
          </a:prstGeom>
        </p:spPr>
        <p:txBody>
          <a:bodyPr/>
          <a:lstStyle/>
          <a:p>
            <a:r>
              <a:rPr lang="ja-JP" altLang="en-US" smtClean="0"/>
              <a:t>マスター タイトルの書式設定</a:t>
            </a:r>
            <a:endParaRPr lang="ja-JP" altLang="en-US"/>
          </a:p>
        </p:txBody>
      </p:sp>
      <p:sp>
        <p:nvSpPr>
          <p:cNvPr id="3" name="Rectangle 6"/>
          <p:cNvSpPr>
            <a:spLocks noGrp="1" noChangeArrowheads="1"/>
          </p:cNvSpPr>
          <p:nvPr>
            <p:ph type="dt" sz="half" idx="10"/>
          </p:nvPr>
        </p:nvSpPr>
        <p:spPr>
          <a:ln/>
        </p:spPr>
        <p:txBody>
          <a:bodyPr/>
          <a:lstStyle>
            <a:lvl1pPr>
              <a:defRPr/>
            </a:lvl1pPr>
          </a:lstStyle>
          <a:p>
            <a:pPr defTabSz="685800" fontAlgn="base">
              <a:spcBef>
                <a:spcPct val="0"/>
              </a:spcBef>
              <a:spcAft>
                <a:spcPct val="0"/>
              </a:spcAft>
              <a:defRPr/>
            </a:pPr>
            <a:endParaRPr lang="en-US" altLang="ja-JP">
              <a:solidFill>
                <a:srgbClr val="F8F8F8"/>
              </a:solidFill>
            </a:endParaRPr>
          </a:p>
        </p:txBody>
      </p:sp>
      <p:sp>
        <p:nvSpPr>
          <p:cNvPr id="4" name="Rectangle 7"/>
          <p:cNvSpPr>
            <a:spLocks noGrp="1" noChangeArrowheads="1"/>
          </p:cNvSpPr>
          <p:nvPr>
            <p:ph type="ftr" sz="quarter" idx="11"/>
          </p:nvPr>
        </p:nvSpPr>
        <p:spPr>
          <a:ln/>
        </p:spPr>
        <p:txBody>
          <a:bodyPr/>
          <a:lstStyle>
            <a:lvl1pPr>
              <a:defRPr/>
            </a:lvl1pPr>
          </a:lstStyle>
          <a:p>
            <a:pPr defTabSz="685800" fontAlgn="base">
              <a:spcBef>
                <a:spcPct val="0"/>
              </a:spcBef>
              <a:spcAft>
                <a:spcPct val="0"/>
              </a:spcAft>
              <a:defRPr/>
            </a:pPr>
            <a:endParaRPr lang="en-US" altLang="ja-JP">
              <a:solidFill>
                <a:srgbClr val="F8F8F8"/>
              </a:solidFill>
            </a:endParaRPr>
          </a:p>
        </p:txBody>
      </p:sp>
      <p:sp>
        <p:nvSpPr>
          <p:cNvPr id="5" name="Rectangle 8"/>
          <p:cNvSpPr>
            <a:spLocks noGrp="1" noChangeArrowheads="1"/>
          </p:cNvSpPr>
          <p:nvPr>
            <p:ph type="sldNum" sz="quarter" idx="12"/>
          </p:nvPr>
        </p:nvSpPr>
        <p:spPr>
          <a:ln/>
        </p:spPr>
        <p:txBody>
          <a:bodyPr/>
          <a:lstStyle>
            <a:lvl1pPr>
              <a:defRPr/>
            </a:lvl1pPr>
          </a:lstStyle>
          <a:p>
            <a:pPr defTabSz="685800" fontAlgn="base">
              <a:spcBef>
                <a:spcPct val="0"/>
              </a:spcBef>
              <a:spcAft>
                <a:spcPct val="0"/>
              </a:spcAft>
            </a:pPr>
            <a:fld id="{430C3FCB-E67A-45AE-8E15-85C2AC8DED4B}" type="slidenum">
              <a:rPr lang="en-US" altLang="ja-JP" smtClean="0">
                <a:solidFill>
                  <a:srgbClr val="F8F8F8"/>
                </a:solidFill>
              </a:rPr>
              <a:pPr defTabSz="685800" fontAlgn="base">
                <a:spcBef>
                  <a:spcPct val="0"/>
                </a:spcBef>
                <a:spcAft>
                  <a:spcPct val="0"/>
                </a:spcAft>
              </a:pPr>
              <a:t>‹#›</a:t>
            </a:fld>
            <a:endParaRPr lang="en-US" altLang="ja-JP" smtClean="0">
              <a:solidFill>
                <a:srgbClr val="F8F8F8"/>
              </a:solidFill>
            </a:endParaRPr>
          </a:p>
        </p:txBody>
      </p:sp>
    </p:spTree>
    <p:extLst>
      <p:ext uri="{BB962C8B-B14F-4D97-AF65-F5344CB8AC3E}">
        <p14:creationId xmlns:p14="http://schemas.microsoft.com/office/powerpoint/2010/main" val="27043579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defTabSz="685800" fontAlgn="base">
              <a:spcBef>
                <a:spcPct val="0"/>
              </a:spcBef>
              <a:spcAft>
                <a:spcPct val="0"/>
              </a:spcAft>
              <a:defRPr/>
            </a:pPr>
            <a:endParaRPr lang="en-US" altLang="ja-JP">
              <a:solidFill>
                <a:srgbClr val="F8F8F8"/>
              </a:solidFill>
            </a:endParaRPr>
          </a:p>
        </p:txBody>
      </p:sp>
      <p:sp>
        <p:nvSpPr>
          <p:cNvPr id="3" name="Rectangle 7"/>
          <p:cNvSpPr>
            <a:spLocks noGrp="1" noChangeArrowheads="1"/>
          </p:cNvSpPr>
          <p:nvPr>
            <p:ph type="ftr" sz="quarter" idx="11"/>
          </p:nvPr>
        </p:nvSpPr>
        <p:spPr>
          <a:ln/>
        </p:spPr>
        <p:txBody>
          <a:bodyPr/>
          <a:lstStyle>
            <a:lvl1pPr>
              <a:defRPr/>
            </a:lvl1pPr>
          </a:lstStyle>
          <a:p>
            <a:pPr defTabSz="685800" fontAlgn="base">
              <a:spcBef>
                <a:spcPct val="0"/>
              </a:spcBef>
              <a:spcAft>
                <a:spcPct val="0"/>
              </a:spcAft>
              <a:defRPr/>
            </a:pPr>
            <a:endParaRPr lang="en-US" altLang="ja-JP">
              <a:solidFill>
                <a:srgbClr val="F8F8F8"/>
              </a:solidFill>
            </a:endParaRPr>
          </a:p>
        </p:txBody>
      </p:sp>
      <p:sp>
        <p:nvSpPr>
          <p:cNvPr id="4" name="Rectangle 8"/>
          <p:cNvSpPr>
            <a:spLocks noGrp="1" noChangeArrowheads="1"/>
          </p:cNvSpPr>
          <p:nvPr>
            <p:ph type="sldNum" sz="quarter" idx="12"/>
          </p:nvPr>
        </p:nvSpPr>
        <p:spPr>
          <a:ln/>
        </p:spPr>
        <p:txBody>
          <a:bodyPr/>
          <a:lstStyle>
            <a:lvl1pPr>
              <a:defRPr/>
            </a:lvl1pPr>
          </a:lstStyle>
          <a:p>
            <a:pPr defTabSz="685800" fontAlgn="base">
              <a:spcBef>
                <a:spcPct val="0"/>
              </a:spcBef>
              <a:spcAft>
                <a:spcPct val="0"/>
              </a:spcAft>
            </a:pPr>
            <a:fld id="{BB141B90-74AB-44CC-BD9A-2DAED4B97790}" type="slidenum">
              <a:rPr lang="en-US" altLang="ja-JP" smtClean="0">
                <a:solidFill>
                  <a:srgbClr val="F8F8F8"/>
                </a:solidFill>
              </a:rPr>
              <a:pPr defTabSz="685800" fontAlgn="base">
                <a:spcBef>
                  <a:spcPct val="0"/>
                </a:spcBef>
                <a:spcAft>
                  <a:spcPct val="0"/>
                </a:spcAft>
              </a:pPr>
              <a:t>‹#›</a:t>
            </a:fld>
            <a:endParaRPr lang="en-US" altLang="ja-JP" smtClean="0">
              <a:solidFill>
                <a:srgbClr val="F8F8F8"/>
              </a:solidFill>
            </a:endParaRPr>
          </a:p>
        </p:txBody>
      </p:sp>
    </p:spTree>
    <p:extLst>
      <p:ext uri="{BB962C8B-B14F-4D97-AF65-F5344CB8AC3E}">
        <p14:creationId xmlns:p14="http://schemas.microsoft.com/office/powerpoint/2010/main" val="16184397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204787"/>
            <a:ext cx="2256235" cy="871538"/>
          </a:xfrm>
          <a:prstGeom prst="rect">
            <a:avLst/>
          </a:prstGeom>
        </p:spPr>
        <p:txBody>
          <a:bodyPr anchor="b"/>
          <a:lstStyle>
            <a:lvl1pPr algn="l">
              <a:defRPr sz="15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2681287" y="204788"/>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342900" y="1076326"/>
            <a:ext cx="2256235"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smtClean="0"/>
              <a:t>マスター テキストの書式設定</a:t>
            </a:r>
          </a:p>
        </p:txBody>
      </p:sp>
      <p:sp>
        <p:nvSpPr>
          <p:cNvPr id="5" name="Rectangle 6"/>
          <p:cNvSpPr>
            <a:spLocks noGrp="1" noChangeArrowheads="1"/>
          </p:cNvSpPr>
          <p:nvPr>
            <p:ph type="dt" sz="half" idx="10"/>
          </p:nvPr>
        </p:nvSpPr>
        <p:spPr>
          <a:ln/>
        </p:spPr>
        <p:txBody>
          <a:bodyPr/>
          <a:lstStyle>
            <a:lvl1pPr>
              <a:defRPr/>
            </a:lvl1pPr>
          </a:lstStyle>
          <a:p>
            <a:pPr defTabSz="685800" fontAlgn="base">
              <a:spcBef>
                <a:spcPct val="0"/>
              </a:spcBef>
              <a:spcAft>
                <a:spcPct val="0"/>
              </a:spcAft>
              <a:defRPr/>
            </a:pPr>
            <a:endParaRPr lang="en-US" altLang="ja-JP">
              <a:solidFill>
                <a:srgbClr val="F8F8F8"/>
              </a:solidFill>
            </a:endParaRPr>
          </a:p>
        </p:txBody>
      </p:sp>
      <p:sp>
        <p:nvSpPr>
          <p:cNvPr id="6" name="Rectangle 7"/>
          <p:cNvSpPr>
            <a:spLocks noGrp="1" noChangeArrowheads="1"/>
          </p:cNvSpPr>
          <p:nvPr>
            <p:ph type="ftr" sz="quarter" idx="11"/>
          </p:nvPr>
        </p:nvSpPr>
        <p:spPr>
          <a:ln/>
        </p:spPr>
        <p:txBody>
          <a:bodyPr/>
          <a:lstStyle>
            <a:lvl1pPr>
              <a:defRPr/>
            </a:lvl1pPr>
          </a:lstStyle>
          <a:p>
            <a:pPr defTabSz="685800" fontAlgn="base">
              <a:spcBef>
                <a:spcPct val="0"/>
              </a:spcBef>
              <a:spcAft>
                <a:spcPct val="0"/>
              </a:spcAft>
              <a:defRPr/>
            </a:pPr>
            <a:endParaRPr lang="en-US" altLang="ja-JP">
              <a:solidFill>
                <a:srgbClr val="F8F8F8"/>
              </a:solidFill>
            </a:endParaRPr>
          </a:p>
        </p:txBody>
      </p:sp>
      <p:sp>
        <p:nvSpPr>
          <p:cNvPr id="7" name="Rectangle 8"/>
          <p:cNvSpPr>
            <a:spLocks noGrp="1" noChangeArrowheads="1"/>
          </p:cNvSpPr>
          <p:nvPr>
            <p:ph type="sldNum" sz="quarter" idx="12"/>
          </p:nvPr>
        </p:nvSpPr>
        <p:spPr>
          <a:ln/>
        </p:spPr>
        <p:txBody>
          <a:bodyPr/>
          <a:lstStyle>
            <a:lvl1pPr>
              <a:defRPr/>
            </a:lvl1pPr>
          </a:lstStyle>
          <a:p>
            <a:pPr defTabSz="685800" fontAlgn="base">
              <a:spcBef>
                <a:spcPct val="0"/>
              </a:spcBef>
              <a:spcAft>
                <a:spcPct val="0"/>
              </a:spcAft>
            </a:pPr>
            <a:fld id="{21C0AAFB-9D96-401B-BE89-F54100330ED4}" type="slidenum">
              <a:rPr lang="en-US" altLang="ja-JP" smtClean="0">
                <a:solidFill>
                  <a:srgbClr val="F8F8F8"/>
                </a:solidFill>
              </a:rPr>
              <a:pPr defTabSz="685800" fontAlgn="base">
                <a:spcBef>
                  <a:spcPct val="0"/>
                </a:spcBef>
                <a:spcAft>
                  <a:spcPct val="0"/>
                </a:spcAft>
              </a:pPr>
              <a:t>‹#›</a:t>
            </a:fld>
            <a:endParaRPr lang="en-US" altLang="ja-JP" smtClean="0">
              <a:solidFill>
                <a:srgbClr val="F8F8F8"/>
              </a:solidFill>
            </a:endParaRPr>
          </a:p>
        </p:txBody>
      </p:sp>
    </p:spTree>
    <p:extLst>
      <p:ext uri="{BB962C8B-B14F-4D97-AF65-F5344CB8AC3E}">
        <p14:creationId xmlns:p14="http://schemas.microsoft.com/office/powerpoint/2010/main" val="24986647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3600450"/>
            <a:ext cx="4114800" cy="425054"/>
          </a:xfrm>
          <a:prstGeom prst="rect">
            <a:avLst/>
          </a:prstGeom>
        </p:spPr>
        <p:txBody>
          <a:bodyPr anchor="b"/>
          <a:lstStyle>
            <a:lvl1pPr algn="l">
              <a:defRPr sz="15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344216" y="459581"/>
            <a:ext cx="41148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smtClean="0"/>
          </a:p>
        </p:txBody>
      </p:sp>
      <p:sp>
        <p:nvSpPr>
          <p:cNvPr id="4" name="テキスト プレースホルダー 3"/>
          <p:cNvSpPr>
            <a:spLocks noGrp="1"/>
          </p:cNvSpPr>
          <p:nvPr>
            <p:ph type="body" sz="half" idx="2"/>
          </p:nvPr>
        </p:nvSpPr>
        <p:spPr>
          <a:xfrm>
            <a:off x="1344216" y="4025503"/>
            <a:ext cx="41148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smtClean="0"/>
              <a:t>マスター テキストの書式設定</a:t>
            </a:r>
          </a:p>
        </p:txBody>
      </p:sp>
      <p:sp>
        <p:nvSpPr>
          <p:cNvPr id="5" name="Rectangle 6"/>
          <p:cNvSpPr>
            <a:spLocks noGrp="1" noChangeArrowheads="1"/>
          </p:cNvSpPr>
          <p:nvPr>
            <p:ph type="dt" sz="half" idx="10"/>
          </p:nvPr>
        </p:nvSpPr>
        <p:spPr>
          <a:ln/>
        </p:spPr>
        <p:txBody>
          <a:bodyPr/>
          <a:lstStyle>
            <a:lvl1pPr>
              <a:defRPr/>
            </a:lvl1pPr>
          </a:lstStyle>
          <a:p>
            <a:pPr defTabSz="685800" fontAlgn="base">
              <a:spcBef>
                <a:spcPct val="0"/>
              </a:spcBef>
              <a:spcAft>
                <a:spcPct val="0"/>
              </a:spcAft>
              <a:defRPr/>
            </a:pPr>
            <a:endParaRPr lang="en-US" altLang="ja-JP">
              <a:solidFill>
                <a:srgbClr val="F8F8F8"/>
              </a:solidFill>
            </a:endParaRPr>
          </a:p>
        </p:txBody>
      </p:sp>
      <p:sp>
        <p:nvSpPr>
          <p:cNvPr id="6" name="Rectangle 7"/>
          <p:cNvSpPr>
            <a:spLocks noGrp="1" noChangeArrowheads="1"/>
          </p:cNvSpPr>
          <p:nvPr>
            <p:ph type="ftr" sz="quarter" idx="11"/>
          </p:nvPr>
        </p:nvSpPr>
        <p:spPr>
          <a:ln/>
        </p:spPr>
        <p:txBody>
          <a:bodyPr/>
          <a:lstStyle>
            <a:lvl1pPr>
              <a:defRPr/>
            </a:lvl1pPr>
          </a:lstStyle>
          <a:p>
            <a:pPr defTabSz="685800" fontAlgn="base">
              <a:spcBef>
                <a:spcPct val="0"/>
              </a:spcBef>
              <a:spcAft>
                <a:spcPct val="0"/>
              </a:spcAft>
              <a:defRPr/>
            </a:pPr>
            <a:endParaRPr lang="en-US" altLang="ja-JP">
              <a:solidFill>
                <a:srgbClr val="F8F8F8"/>
              </a:solidFill>
            </a:endParaRPr>
          </a:p>
        </p:txBody>
      </p:sp>
      <p:sp>
        <p:nvSpPr>
          <p:cNvPr id="7" name="Rectangle 8"/>
          <p:cNvSpPr>
            <a:spLocks noGrp="1" noChangeArrowheads="1"/>
          </p:cNvSpPr>
          <p:nvPr>
            <p:ph type="sldNum" sz="quarter" idx="12"/>
          </p:nvPr>
        </p:nvSpPr>
        <p:spPr>
          <a:ln/>
        </p:spPr>
        <p:txBody>
          <a:bodyPr/>
          <a:lstStyle>
            <a:lvl1pPr>
              <a:defRPr/>
            </a:lvl1pPr>
          </a:lstStyle>
          <a:p>
            <a:pPr defTabSz="685800" fontAlgn="base">
              <a:spcBef>
                <a:spcPct val="0"/>
              </a:spcBef>
              <a:spcAft>
                <a:spcPct val="0"/>
              </a:spcAft>
            </a:pPr>
            <a:fld id="{8E4ECEF9-ADB6-4943-BFC7-ADE7AFADE66D}" type="slidenum">
              <a:rPr lang="en-US" altLang="ja-JP" smtClean="0">
                <a:solidFill>
                  <a:srgbClr val="F8F8F8"/>
                </a:solidFill>
              </a:rPr>
              <a:pPr defTabSz="685800" fontAlgn="base">
                <a:spcBef>
                  <a:spcPct val="0"/>
                </a:spcBef>
                <a:spcAft>
                  <a:spcPct val="0"/>
                </a:spcAft>
              </a:pPr>
              <a:t>‹#›</a:t>
            </a:fld>
            <a:endParaRPr lang="en-US" altLang="ja-JP" smtClean="0">
              <a:solidFill>
                <a:srgbClr val="F8F8F8"/>
              </a:solidFill>
            </a:endParaRPr>
          </a:p>
        </p:txBody>
      </p:sp>
    </p:spTree>
    <p:extLst>
      <p:ext uri="{BB962C8B-B14F-4D97-AF65-F5344CB8AC3E}">
        <p14:creationId xmlns:p14="http://schemas.microsoft.com/office/powerpoint/2010/main" val="16812862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205979"/>
            <a:ext cx="6172200" cy="857250"/>
          </a:xfrm>
          <a:prstGeom prst="rect">
            <a:avLst/>
          </a:prstGeom>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dt" sz="half" idx="10"/>
          </p:nvPr>
        </p:nvSpPr>
        <p:spPr>
          <a:ln/>
        </p:spPr>
        <p:txBody>
          <a:bodyPr/>
          <a:lstStyle>
            <a:lvl1pPr>
              <a:defRPr/>
            </a:lvl1pPr>
          </a:lstStyle>
          <a:p>
            <a:pPr defTabSz="685800" fontAlgn="base">
              <a:spcBef>
                <a:spcPct val="0"/>
              </a:spcBef>
              <a:spcAft>
                <a:spcPct val="0"/>
              </a:spcAft>
              <a:defRPr/>
            </a:pPr>
            <a:endParaRPr lang="en-US" altLang="ja-JP">
              <a:solidFill>
                <a:srgbClr val="F8F8F8"/>
              </a:solidFill>
            </a:endParaRPr>
          </a:p>
        </p:txBody>
      </p:sp>
      <p:sp>
        <p:nvSpPr>
          <p:cNvPr id="5" name="Rectangle 7"/>
          <p:cNvSpPr>
            <a:spLocks noGrp="1" noChangeArrowheads="1"/>
          </p:cNvSpPr>
          <p:nvPr>
            <p:ph type="ftr" sz="quarter" idx="11"/>
          </p:nvPr>
        </p:nvSpPr>
        <p:spPr>
          <a:ln/>
        </p:spPr>
        <p:txBody>
          <a:bodyPr/>
          <a:lstStyle>
            <a:lvl1pPr>
              <a:defRPr/>
            </a:lvl1pPr>
          </a:lstStyle>
          <a:p>
            <a:pPr defTabSz="685800" fontAlgn="base">
              <a:spcBef>
                <a:spcPct val="0"/>
              </a:spcBef>
              <a:spcAft>
                <a:spcPct val="0"/>
              </a:spcAft>
              <a:defRPr/>
            </a:pPr>
            <a:endParaRPr lang="en-US" altLang="ja-JP">
              <a:solidFill>
                <a:srgbClr val="F8F8F8"/>
              </a:solidFill>
            </a:endParaRPr>
          </a:p>
        </p:txBody>
      </p:sp>
      <p:sp>
        <p:nvSpPr>
          <p:cNvPr id="6" name="Rectangle 8"/>
          <p:cNvSpPr>
            <a:spLocks noGrp="1" noChangeArrowheads="1"/>
          </p:cNvSpPr>
          <p:nvPr>
            <p:ph type="sldNum" sz="quarter" idx="12"/>
          </p:nvPr>
        </p:nvSpPr>
        <p:spPr>
          <a:ln/>
        </p:spPr>
        <p:txBody>
          <a:bodyPr/>
          <a:lstStyle>
            <a:lvl1pPr>
              <a:defRPr/>
            </a:lvl1pPr>
          </a:lstStyle>
          <a:p>
            <a:pPr defTabSz="685800" fontAlgn="base">
              <a:spcBef>
                <a:spcPct val="0"/>
              </a:spcBef>
              <a:spcAft>
                <a:spcPct val="0"/>
              </a:spcAft>
            </a:pPr>
            <a:fld id="{37FFD35E-E81E-4C51-B822-47CA099AC134}" type="slidenum">
              <a:rPr lang="en-US" altLang="ja-JP" smtClean="0">
                <a:solidFill>
                  <a:srgbClr val="F8F8F8"/>
                </a:solidFill>
              </a:rPr>
              <a:pPr defTabSz="685800" fontAlgn="base">
                <a:spcBef>
                  <a:spcPct val="0"/>
                </a:spcBef>
                <a:spcAft>
                  <a:spcPct val="0"/>
                </a:spcAft>
              </a:pPr>
              <a:t>‹#›</a:t>
            </a:fld>
            <a:endParaRPr lang="en-US" altLang="ja-JP" smtClean="0">
              <a:solidFill>
                <a:srgbClr val="F8F8F8"/>
              </a:solidFill>
            </a:endParaRPr>
          </a:p>
        </p:txBody>
      </p:sp>
    </p:spTree>
    <p:extLst>
      <p:ext uri="{BB962C8B-B14F-4D97-AF65-F5344CB8AC3E}">
        <p14:creationId xmlns:p14="http://schemas.microsoft.com/office/powerpoint/2010/main" val="24198932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72050" y="205978"/>
            <a:ext cx="1543050" cy="4366022"/>
          </a:xfrm>
          <a:prstGeom prst="rect">
            <a:avLst/>
          </a:prstGeo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342900" y="205978"/>
            <a:ext cx="4514850" cy="4366022"/>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dt" sz="half" idx="10"/>
          </p:nvPr>
        </p:nvSpPr>
        <p:spPr>
          <a:ln/>
        </p:spPr>
        <p:txBody>
          <a:bodyPr/>
          <a:lstStyle>
            <a:lvl1pPr>
              <a:defRPr/>
            </a:lvl1pPr>
          </a:lstStyle>
          <a:p>
            <a:pPr defTabSz="685800" fontAlgn="base">
              <a:spcBef>
                <a:spcPct val="0"/>
              </a:spcBef>
              <a:spcAft>
                <a:spcPct val="0"/>
              </a:spcAft>
              <a:defRPr/>
            </a:pPr>
            <a:endParaRPr lang="en-US" altLang="ja-JP">
              <a:solidFill>
                <a:srgbClr val="F8F8F8"/>
              </a:solidFill>
            </a:endParaRPr>
          </a:p>
        </p:txBody>
      </p:sp>
      <p:sp>
        <p:nvSpPr>
          <p:cNvPr id="5" name="Rectangle 7"/>
          <p:cNvSpPr>
            <a:spLocks noGrp="1" noChangeArrowheads="1"/>
          </p:cNvSpPr>
          <p:nvPr>
            <p:ph type="ftr" sz="quarter" idx="11"/>
          </p:nvPr>
        </p:nvSpPr>
        <p:spPr>
          <a:ln/>
        </p:spPr>
        <p:txBody>
          <a:bodyPr/>
          <a:lstStyle>
            <a:lvl1pPr>
              <a:defRPr/>
            </a:lvl1pPr>
          </a:lstStyle>
          <a:p>
            <a:pPr defTabSz="685800" fontAlgn="base">
              <a:spcBef>
                <a:spcPct val="0"/>
              </a:spcBef>
              <a:spcAft>
                <a:spcPct val="0"/>
              </a:spcAft>
              <a:defRPr/>
            </a:pPr>
            <a:endParaRPr lang="en-US" altLang="ja-JP">
              <a:solidFill>
                <a:srgbClr val="F8F8F8"/>
              </a:solidFill>
            </a:endParaRPr>
          </a:p>
        </p:txBody>
      </p:sp>
      <p:sp>
        <p:nvSpPr>
          <p:cNvPr id="6" name="Rectangle 8"/>
          <p:cNvSpPr>
            <a:spLocks noGrp="1" noChangeArrowheads="1"/>
          </p:cNvSpPr>
          <p:nvPr>
            <p:ph type="sldNum" sz="quarter" idx="12"/>
          </p:nvPr>
        </p:nvSpPr>
        <p:spPr>
          <a:ln/>
        </p:spPr>
        <p:txBody>
          <a:bodyPr/>
          <a:lstStyle>
            <a:lvl1pPr>
              <a:defRPr/>
            </a:lvl1pPr>
          </a:lstStyle>
          <a:p>
            <a:pPr defTabSz="685800" fontAlgn="base">
              <a:spcBef>
                <a:spcPct val="0"/>
              </a:spcBef>
              <a:spcAft>
                <a:spcPct val="0"/>
              </a:spcAft>
            </a:pPr>
            <a:fld id="{F391E7C6-C8F5-404D-BA00-875E91D750B0}" type="slidenum">
              <a:rPr lang="en-US" altLang="ja-JP" smtClean="0">
                <a:solidFill>
                  <a:srgbClr val="F8F8F8"/>
                </a:solidFill>
              </a:rPr>
              <a:pPr defTabSz="685800" fontAlgn="base">
                <a:spcBef>
                  <a:spcPct val="0"/>
                </a:spcBef>
                <a:spcAft>
                  <a:spcPct val="0"/>
                </a:spcAft>
              </a:pPr>
              <a:t>‹#›</a:t>
            </a:fld>
            <a:endParaRPr lang="en-US" altLang="ja-JP" smtClean="0">
              <a:solidFill>
                <a:srgbClr val="F8F8F8"/>
              </a:solidFill>
            </a:endParaRPr>
          </a:p>
        </p:txBody>
      </p:sp>
    </p:spTree>
    <p:extLst>
      <p:ext uri="{BB962C8B-B14F-4D97-AF65-F5344CB8AC3E}">
        <p14:creationId xmlns:p14="http://schemas.microsoft.com/office/powerpoint/2010/main" val="42020086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205979"/>
            <a:ext cx="6172200" cy="857250"/>
          </a:xfrm>
          <a:prstGeom prst="rect">
            <a:avLst/>
          </a:prstGeo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sz="half" idx="1"/>
          </p:nvPr>
        </p:nvSpPr>
        <p:spPr>
          <a:xfrm>
            <a:off x="711994" y="1485900"/>
            <a:ext cx="2815829" cy="30861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3642123" y="1485900"/>
            <a:ext cx="2815828" cy="30861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6"/>
          <p:cNvSpPr>
            <a:spLocks noGrp="1" noChangeArrowheads="1"/>
          </p:cNvSpPr>
          <p:nvPr>
            <p:ph type="dt" sz="half" idx="10"/>
          </p:nvPr>
        </p:nvSpPr>
        <p:spPr>
          <a:ln/>
        </p:spPr>
        <p:txBody>
          <a:bodyPr/>
          <a:lstStyle>
            <a:lvl1pPr>
              <a:defRPr/>
            </a:lvl1pPr>
          </a:lstStyle>
          <a:p>
            <a:pPr defTabSz="685800" fontAlgn="base">
              <a:spcBef>
                <a:spcPct val="0"/>
              </a:spcBef>
              <a:spcAft>
                <a:spcPct val="0"/>
              </a:spcAft>
              <a:defRPr/>
            </a:pPr>
            <a:endParaRPr lang="en-US" altLang="ja-JP">
              <a:solidFill>
                <a:srgbClr val="F8F8F8"/>
              </a:solidFill>
            </a:endParaRPr>
          </a:p>
        </p:txBody>
      </p:sp>
      <p:sp>
        <p:nvSpPr>
          <p:cNvPr id="6" name="Rectangle 7"/>
          <p:cNvSpPr>
            <a:spLocks noGrp="1" noChangeArrowheads="1"/>
          </p:cNvSpPr>
          <p:nvPr>
            <p:ph type="ftr" sz="quarter" idx="11"/>
          </p:nvPr>
        </p:nvSpPr>
        <p:spPr>
          <a:ln/>
        </p:spPr>
        <p:txBody>
          <a:bodyPr/>
          <a:lstStyle>
            <a:lvl1pPr>
              <a:defRPr/>
            </a:lvl1pPr>
          </a:lstStyle>
          <a:p>
            <a:pPr defTabSz="685800" fontAlgn="base">
              <a:spcBef>
                <a:spcPct val="0"/>
              </a:spcBef>
              <a:spcAft>
                <a:spcPct val="0"/>
              </a:spcAft>
              <a:defRPr/>
            </a:pPr>
            <a:endParaRPr lang="en-US" altLang="ja-JP">
              <a:solidFill>
                <a:srgbClr val="F8F8F8"/>
              </a:solidFill>
            </a:endParaRPr>
          </a:p>
        </p:txBody>
      </p:sp>
      <p:sp>
        <p:nvSpPr>
          <p:cNvPr id="7" name="Rectangle 8"/>
          <p:cNvSpPr>
            <a:spLocks noGrp="1" noChangeArrowheads="1"/>
          </p:cNvSpPr>
          <p:nvPr>
            <p:ph type="sldNum" sz="quarter" idx="12"/>
          </p:nvPr>
        </p:nvSpPr>
        <p:spPr>
          <a:ln/>
        </p:spPr>
        <p:txBody>
          <a:bodyPr/>
          <a:lstStyle>
            <a:lvl1pPr>
              <a:defRPr/>
            </a:lvl1pPr>
          </a:lstStyle>
          <a:p>
            <a:pPr defTabSz="685800" fontAlgn="base">
              <a:spcBef>
                <a:spcPct val="0"/>
              </a:spcBef>
              <a:spcAft>
                <a:spcPct val="0"/>
              </a:spcAft>
            </a:pPr>
            <a:fld id="{308F8E6A-8D92-480E-8C22-41C49CFC18C6}" type="slidenum">
              <a:rPr lang="en-US" altLang="ja-JP" smtClean="0">
                <a:solidFill>
                  <a:srgbClr val="F8F8F8"/>
                </a:solidFill>
              </a:rPr>
              <a:pPr defTabSz="685800" fontAlgn="base">
                <a:spcBef>
                  <a:spcPct val="0"/>
                </a:spcBef>
                <a:spcAft>
                  <a:spcPct val="0"/>
                </a:spcAft>
              </a:pPr>
              <a:t>‹#›</a:t>
            </a:fld>
            <a:endParaRPr lang="en-US" altLang="ja-JP" smtClean="0">
              <a:solidFill>
                <a:srgbClr val="F8F8F8"/>
              </a:solidFill>
            </a:endParaRPr>
          </a:p>
        </p:txBody>
      </p:sp>
    </p:spTree>
    <p:extLst>
      <p:ext uri="{BB962C8B-B14F-4D97-AF65-F5344CB8AC3E}">
        <p14:creationId xmlns:p14="http://schemas.microsoft.com/office/powerpoint/2010/main" val="1504907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205978"/>
            <a:ext cx="6172200" cy="857250"/>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sz="half" idx="1"/>
          </p:nvPr>
        </p:nvSpPr>
        <p:spPr>
          <a:xfrm>
            <a:off x="342900" y="1200151"/>
            <a:ext cx="3028950" cy="339447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3486150" y="1200151"/>
            <a:ext cx="3028950" cy="339447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06C715-26E5-4133-BDAE-5A79F7A7F02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28321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205978"/>
            <a:ext cx="6172200" cy="857250"/>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sz="half" idx="1"/>
          </p:nvPr>
        </p:nvSpPr>
        <p:spPr>
          <a:xfrm>
            <a:off x="342900" y="1200151"/>
            <a:ext cx="3028950" cy="339447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quarter" idx="2"/>
          </p:nvPr>
        </p:nvSpPr>
        <p:spPr>
          <a:xfrm>
            <a:off x="3486150" y="1200153"/>
            <a:ext cx="3028950" cy="1639491"/>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ー 4"/>
          <p:cNvSpPr>
            <a:spLocks noGrp="1"/>
          </p:cNvSpPr>
          <p:nvPr>
            <p:ph sz="quarter" idx="3"/>
          </p:nvPr>
        </p:nvSpPr>
        <p:spPr>
          <a:xfrm>
            <a:off x="3486150" y="2953950"/>
            <a:ext cx="3028950" cy="1640681"/>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287FA7C-DF5B-4A4E-8F45-F22FD0A4DAF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75873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1597830"/>
            <a:ext cx="5829300" cy="1102519"/>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028700" y="2914650"/>
            <a:ext cx="4800600" cy="1314450"/>
          </a:xfrm>
        </p:spPr>
        <p:txBody>
          <a:bodyPr/>
          <a:lstStyle>
            <a:lvl1pPr marL="0" indent="0" algn="ctr">
              <a:buNone/>
              <a:defRPr/>
            </a:lvl1pPr>
            <a:lvl2pPr marL="342884" indent="0" algn="ctr">
              <a:buNone/>
              <a:defRPr/>
            </a:lvl2pPr>
            <a:lvl3pPr marL="685766" indent="0" algn="ctr">
              <a:buNone/>
              <a:defRPr/>
            </a:lvl3pPr>
            <a:lvl4pPr marL="1028649" indent="0" algn="ctr">
              <a:buNone/>
              <a:defRPr/>
            </a:lvl4pPr>
            <a:lvl5pPr marL="1371531" indent="0" algn="ctr">
              <a:buNone/>
              <a:defRPr/>
            </a:lvl5pPr>
            <a:lvl6pPr marL="1714415" indent="0" algn="ctr">
              <a:buNone/>
              <a:defRPr/>
            </a:lvl6pPr>
            <a:lvl7pPr marL="2057297" indent="0" algn="ctr">
              <a:buNone/>
              <a:defRPr/>
            </a:lvl7pPr>
            <a:lvl8pPr marL="2400180" indent="0" algn="ctr">
              <a:buNone/>
              <a:defRPr/>
            </a:lvl8pPr>
            <a:lvl9pPr marL="2743063"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0558F7-C5C8-4181-AE36-BBB92254F72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54750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641EA8-ACD2-4C36-B79E-AE3698D81EC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61848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3305176"/>
            <a:ext cx="5829300" cy="1021556"/>
          </a:xfrm>
        </p:spPr>
        <p:txBody>
          <a:bodyPr anchor="t"/>
          <a:lstStyle>
            <a:lvl1pPr algn="l">
              <a:defRPr sz="3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541735" y="2180035"/>
            <a:ext cx="5829300" cy="1125140"/>
          </a:xfrm>
        </p:spPr>
        <p:txBody>
          <a:bodyPr anchor="b"/>
          <a:lstStyle>
            <a:lvl1pPr marL="0" indent="0">
              <a:buNone/>
              <a:defRPr sz="1500"/>
            </a:lvl1pPr>
            <a:lvl2pPr marL="342884" indent="0">
              <a:buNone/>
              <a:defRPr sz="1350"/>
            </a:lvl2pPr>
            <a:lvl3pPr marL="685766" indent="0">
              <a:buNone/>
              <a:defRPr sz="1200"/>
            </a:lvl3pPr>
            <a:lvl4pPr marL="1028649" indent="0">
              <a:buNone/>
              <a:defRPr sz="1050"/>
            </a:lvl4pPr>
            <a:lvl5pPr marL="1371531" indent="0">
              <a:buNone/>
              <a:defRPr sz="1050"/>
            </a:lvl5pPr>
            <a:lvl6pPr marL="1714415" indent="0">
              <a:buNone/>
              <a:defRPr sz="1050"/>
            </a:lvl6pPr>
            <a:lvl7pPr marL="2057297" indent="0">
              <a:buNone/>
              <a:defRPr sz="1050"/>
            </a:lvl7pPr>
            <a:lvl8pPr marL="2400180" indent="0">
              <a:buNone/>
              <a:defRPr sz="1050"/>
            </a:lvl8pPr>
            <a:lvl9pPr marL="2743063" indent="0">
              <a:buNone/>
              <a:defRPr sz="105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4C0C3D-058E-4102-AF91-3A712A1D394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11374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34290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348615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02BAA2-6A0E-4CAE-A586-E1C9FA80CF8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73572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342901" y="1151335"/>
            <a:ext cx="3030141" cy="47982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1" indent="0">
              <a:buNone/>
              <a:defRPr sz="1200" b="1"/>
            </a:lvl5pPr>
            <a:lvl6pPr marL="1714415" indent="0">
              <a:buNone/>
              <a:defRPr sz="1200" b="1"/>
            </a:lvl6pPr>
            <a:lvl7pPr marL="2057297" indent="0">
              <a:buNone/>
              <a:defRPr sz="1200" b="1"/>
            </a:lvl7pPr>
            <a:lvl8pPr marL="2400180" indent="0">
              <a:buNone/>
              <a:defRPr sz="1200" b="1"/>
            </a:lvl8pPr>
            <a:lvl9pPr marL="2743063" indent="0">
              <a:buNone/>
              <a:defRPr sz="12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342901" y="1631156"/>
            <a:ext cx="303014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3483776" y="1151335"/>
            <a:ext cx="3031331" cy="47982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1" indent="0">
              <a:buNone/>
              <a:defRPr sz="1200" b="1"/>
            </a:lvl5pPr>
            <a:lvl6pPr marL="1714415" indent="0">
              <a:buNone/>
              <a:defRPr sz="1200" b="1"/>
            </a:lvl6pPr>
            <a:lvl7pPr marL="2057297" indent="0">
              <a:buNone/>
              <a:defRPr sz="1200" b="1"/>
            </a:lvl7pPr>
            <a:lvl8pPr marL="2400180" indent="0">
              <a:buNone/>
              <a:defRPr sz="1200" b="1"/>
            </a:lvl8pPr>
            <a:lvl9pPr marL="2743063" indent="0">
              <a:buNone/>
              <a:defRPr sz="12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3483776" y="1631156"/>
            <a:ext cx="30313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948D144-7AAF-4485-B2FC-18905A9CFAC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413330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BA662C-E276-4A39-9F98-027AC36C1AF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44200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641EA8-ACD2-4C36-B79E-AE3698D81EC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17944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EA3DC16-2098-428C-89E5-F121B3A1DF7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35939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7" y="204787"/>
            <a:ext cx="2256235" cy="871538"/>
          </a:xfrm>
        </p:spPr>
        <p:txBody>
          <a:bodyPr anchor="b"/>
          <a:lstStyle>
            <a:lvl1pPr algn="l">
              <a:defRPr sz="15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2681288" y="204799"/>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342907" y="1076328"/>
            <a:ext cx="2256235" cy="3518297"/>
          </a:xfrm>
        </p:spPr>
        <p:txBody>
          <a:bodyPr/>
          <a:lstStyle>
            <a:lvl1pPr marL="0" indent="0">
              <a:buNone/>
              <a:defRPr sz="1050"/>
            </a:lvl1pPr>
            <a:lvl2pPr marL="342884" indent="0">
              <a:buNone/>
              <a:defRPr sz="900"/>
            </a:lvl2pPr>
            <a:lvl3pPr marL="685766" indent="0">
              <a:buNone/>
              <a:defRPr sz="750"/>
            </a:lvl3pPr>
            <a:lvl4pPr marL="1028649" indent="0">
              <a:buNone/>
              <a:defRPr sz="675"/>
            </a:lvl4pPr>
            <a:lvl5pPr marL="1371531" indent="0">
              <a:buNone/>
              <a:defRPr sz="675"/>
            </a:lvl5pPr>
            <a:lvl6pPr marL="1714415" indent="0">
              <a:buNone/>
              <a:defRPr sz="675"/>
            </a:lvl6pPr>
            <a:lvl7pPr marL="2057297" indent="0">
              <a:buNone/>
              <a:defRPr sz="675"/>
            </a:lvl7pPr>
            <a:lvl8pPr marL="2400180" indent="0">
              <a:buNone/>
              <a:defRPr sz="675"/>
            </a:lvl8pPr>
            <a:lvl9pPr marL="2743063" indent="0">
              <a:buNone/>
              <a:defRPr sz="675"/>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092177-CB4A-411D-B2F2-693B2C4AFA8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70475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3600451"/>
            <a:ext cx="4114800" cy="425054"/>
          </a:xfrm>
        </p:spPr>
        <p:txBody>
          <a:bodyPr anchor="b"/>
          <a:lstStyle>
            <a:lvl1pPr algn="l">
              <a:defRPr sz="15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344216" y="459581"/>
            <a:ext cx="4114800" cy="308610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1" indent="0">
              <a:buNone/>
              <a:defRPr sz="1500"/>
            </a:lvl5pPr>
            <a:lvl6pPr marL="1714415" indent="0">
              <a:buNone/>
              <a:defRPr sz="1500"/>
            </a:lvl6pPr>
            <a:lvl7pPr marL="2057297" indent="0">
              <a:buNone/>
              <a:defRPr sz="1500"/>
            </a:lvl7pPr>
            <a:lvl8pPr marL="2400180" indent="0">
              <a:buNone/>
              <a:defRPr sz="1500"/>
            </a:lvl8pPr>
            <a:lvl9pPr marL="2743063" indent="0">
              <a:buNone/>
              <a:defRPr sz="1500"/>
            </a:lvl9pPr>
          </a:lstStyle>
          <a:p>
            <a:pPr lvl="0"/>
            <a:endParaRPr lang="ja-JP" altLang="en-US" noProof="0" smtClean="0"/>
          </a:p>
        </p:txBody>
      </p:sp>
      <p:sp>
        <p:nvSpPr>
          <p:cNvPr id="4" name="テキスト プレースホルダー 3"/>
          <p:cNvSpPr>
            <a:spLocks noGrp="1"/>
          </p:cNvSpPr>
          <p:nvPr>
            <p:ph type="body" sz="half" idx="2"/>
          </p:nvPr>
        </p:nvSpPr>
        <p:spPr>
          <a:xfrm>
            <a:off x="1344216" y="4025514"/>
            <a:ext cx="4114800" cy="603647"/>
          </a:xfrm>
        </p:spPr>
        <p:txBody>
          <a:bodyPr/>
          <a:lstStyle>
            <a:lvl1pPr marL="0" indent="0">
              <a:buNone/>
              <a:defRPr sz="1050"/>
            </a:lvl1pPr>
            <a:lvl2pPr marL="342884" indent="0">
              <a:buNone/>
              <a:defRPr sz="900"/>
            </a:lvl2pPr>
            <a:lvl3pPr marL="685766" indent="0">
              <a:buNone/>
              <a:defRPr sz="750"/>
            </a:lvl3pPr>
            <a:lvl4pPr marL="1028649" indent="0">
              <a:buNone/>
              <a:defRPr sz="675"/>
            </a:lvl4pPr>
            <a:lvl5pPr marL="1371531" indent="0">
              <a:buNone/>
              <a:defRPr sz="675"/>
            </a:lvl5pPr>
            <a:lvl6pPr marL="1714415" indent="0">
              <a:buNone/>
              <a:defRPr sz="675"/>
            </a:lvl6pPr>
            <a:lvl7pPr marL="2057297" indent="0">
              <a:buNone/>
              <a:defRPr sz="675"/>
            </a:lvl7pPr>
            <a:lvl8pPr marL="2400180" indent="0">
              <a:buNone/>
              <a:defRPr sz="675"/>
            </a:lvl8pPr>
            <a:lvl9pPr marL="2743063" indent="0">
              <a:buNone/>
              <a:defRPr sz="675"/>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9D89DE-C861-473C-8041-A57CBD7AC9A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174869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EE9E9-F635-47A9-861C-90E13C07B12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047168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72050" y="205980"/>
            <a:ext cx="1543050" cy="4388644"/>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342900" y="205980"/>
            <a:ext cx="4514850" cy="4388644"/>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90B2BA-3115-47C4-ADBA-56B5592F031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112914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205978"/>
            <a:ext cx="6172200" cy="857250"/>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sz="half" idx="1"/>
          </p:nvPr>
        </p:nvSpPr>
        <p:spPr>
          <a:xfrm>
            <a:off x="342900" y="1200151"/>
            <a:ext cx="3028950" cy="339447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3486150" y="1200151"/>
            <a:ext cx="3028950" cy="339447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06C715-26E5-4133-BDAE-5A79F7A7F02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870290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205978"/>
            <a:ext cx="6172200" cy="857250"/>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sz="half" idx="1"/>
          </p:nvPr>
        </p:nvSpPr>
        <p:spPr>
          <a:xfrm>
            <a:off x="342900" y="1200151"/>
            <a:ext cx="3028950" cy="339447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quarter" idx="2"/>
          </p:nvPr>
        </p:nvSpPr>
        <p:spPr>
          <a:xfrm>
            <a:off x="3486150" y="1200153"/>
            <a:ext cx="3028950" cy="1639491"/>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ー 4"/>
          <p:cNvSpPr>
            <a:spLocks noGrp="1"/>
          </p:cNvSpPr>
          <p:nvPr>
            <p:ph sz="quarter" idx="3"/>
          </p:nvPr>
        </p:nvSpPr>
        <p:spPr>
          <a:xfrm>
            <a:off x="3486150" y="2953950"/>
            <a:ext cx="3028950" cy="1640681"/>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287FA7C-DF5B-4A4E-8F45-F22FD0A4DAF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627876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397314" name="Rectangle 2"/>
          <p:cNvSpPr>
            <a:spLocks noGrp="1" noChangeArrowheads="1"/>
          </p:cNvSpPr>
          <p:nvPr>
            <p:ph type="subTitle" idx="1"/>
          </p:nvPr>
        </p:nvSpPr>
        <p:spPr>
          <a:xfrm>
            <a:off x="1714500" y="2686050"/>
            <a:ext cx="4229100" cy="1428750"/>
          </a:xfrm>
        </p:spPr>
        <p:txBody>
          <a:bodyPr/>
          <a:lstStyle>
            <a:lvl1pPr marL="0" indent="0">
              <a:buFont typeface="Wingdings" pitchFamily="2" charset="2"/>
              <a:buNone/>
              <a:defRPr/>
            </a:lvl1pPr>
          </a:lstStyle>
          <a:p>
            <a:pPr lvl="0"/>
            <a:r>
              <a:rPr lang="ja-JP" altLang="en-US" noProof="0" smtClean="0"/>
              <a:t>マスタ サブタイトルの書式設定</a:t>
            </a:r>
          </a:p>
        </p:txBody>
      </p:sp>
      <p:sp>
        <p:nvSpPr>
          <p:cNvPr id="397324" name="Rectangle 12"/>
          <p:cNvSpPr>
            <a:spLocks noGrp="1" noChangeArrowheads="1"/>
          </p:cNvSpPr>
          <p:nvPr>
            <p:ph type="ctrTitle"/>
          </p:nvPr>
        </p:nvSpPr>
        <p:spPr bwMode="auto">
          <a:xfrm>
            <a:off x="971550" y="1085850"/>
            <a:ext cx="5314950" cy="12001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ctr" anchorCtr="0" compatLnSpc="1">
            <a:prstTxWarp prst="textNoShape">
              <a:avLst/>
            </a:prstTxWarp>
          </a:bodyPr>
          <a:lstStyle>
            <a:lvl1pPr>
              <a:defRPr/>
            </a:lvl1pPr>
          </a:lstStyle>
          <a:p>
            <a:pPr lvl="0"/>
            <a:r>
              <a:rPr lang="ja-JP" altLang="en-US" noProof="0" smtClean="0"/>
              <a:t>マスタ タイトルの書式設定</a:t>
            </a:r>
          </a:p>
        </p:txBody>
      </p:sp>
      <p:sp>
        <p:nvSpPr>
          <p:cNvPr id="4" name="Rectangle 3"/>
          <p:cNvSpPr>
            <a:spLocks noGrp="1" noChangeArrowheads="1"/>
          </p:cNvSpPr>
          <p:nvPr>
            <p:ph type="dt" sz="half" idx="10"/>
          </p:nvPr>
        </p:nvSpPr>
        <p:spPr>
          <a:xfrm>
            <a:off x="514350" y="4686300"/>
            <a:ext cx="1428750" cy="342900"/>
          </a:xfrm>
        </p:spPr>
        <p:txBody>
          <a:bodyPr/>
          <a:lstStyle>
            <a:lvl1pPr>
              <a:defRPr/>
            </a:lvl1pPr>
          </a:lstStyle>
          <a:p>
            <a:pPr>
              <a:defRPr/>
            </a:pPr>
            <a:endParaRPr lang="en-US" altLang="ja-JP"/>
          </a:p>
        </p:txBody>
      </p:sp>
      <p:sp>
        <p:nvSpPr>
          <p:cNvPr id="5" name="Rectangle 4"/>
          <p:cNvSpPr>
            <a:spLocks noGrp="1" noChangeArrowheads="1"/>
          </p:cNvSpPr>
          <p:nvPr>
            <p:ph type="ftr" sz="quarter" idx="11"/>
          </p:nvPr>
        </p:nvSpPr>
        <p:spPr>
          <a:xfrm>
            <a:off x="2343150" y="4686300"/>
            <a:ext cx="2171700" cy="342900"/>
          </a:xfrm>
        </p:spPr>
        <p:txBody>
          <a:bodyPr/>
          <a:lstStyle>
            <a:lvl1pPr>
              <a:defRPr/>
            </a:lvl1pPr>
          </a:lstStyle>
          <a:p>
            <a:pPr>
              <a:defRPr/>
            </a:pPr>
            <a:endParaRPr lang="en-US" altLang="ja-JP"/>
          </a:p>
        </p:txBody>
      </p:sp>
      <p:sp>
        <p:nvSpPr>
          <p:cNvPr id="6" name="Rectangle 5"/>
          <p:cNvSpPr>
            <a:spLocks noGrp="1" noChangeArrowheads="1"/>
          </p:cNvSpPr>
          <p:nvPr>
            <p:ph type="sldNum" sz="quarter" idx="12"/>
          </p:nvPr>
        </p:nvSpPr>
        <p:spPr>
          <a:xfrm>
            <a:off x="4914900" y="4686300"/>
            <a:ext cx="1428750" cy="342900"/>
          </a:xfrm>
        </p:spPr>
        <p:txBody>
          <a:bodyPr/>
          <a:lstStyle>
            <a:lvl1pPr>
              <a:defRPr/>
            </a:lvl1pPr>
          </a:lstStyle>
          <a:p>
            <a:pPr>
              <a:defRPr/>
            </a:pPr>
            <a:fld id="{860E3D55-A798-49BE-82DD-000C20D830EF}" type="slidenum">
              <a:rPr lang="en-US" altLang="ja-JP"/>
              <a:pPr>
                <a:defRPr/>
              </a:pPr>
              <a:t>‹#›</a:t>
            </a:fld>
            <a:endParaRPr lang="en-US" altLang="ja-JP"/>
          </a:p>
        </p:txBody>
      </p:sp>
    </p:spTree>
    <p:extLst>
      <p:ext uri="{BB962C8B-B14F-4D97-AF65-F5344CB8AC3E}">
        <p14:creationId xmlns:p14="http://schemas.microsoft.com/office/powerpoint/2010/main" val="13738500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205978"/>
            <a:ext cx="6172200" cy="857250"/>
          </a:xfrm>
          <a:prstGeom prst="rect">
            <a:avLst/>
          </a:prstGeom>
        </p:spPr>
        <p:txBody>
          <a:bodyPr lIns="91436" tIns="45718" rIns="91436" bIns="45718"/>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8"/>
          <p:cNvSpPr>
            <a:spLocks noGrp="1" noChangeArrowheads="1"/>
          </p:cNvSpPr>
          <p:nvPr>
            <p:ph type="sldNum" sz="quarter" idx="12"/>
          </p:nvPr>
        </p:nvSpPr>
        <p:spPr>
          <a:ln/>
        </p:spPr>
        <p:txBody>
          <a:bodyPr/>
          <a:lstStyle>
            <a:lvl1pPr>
              <a:defRPr/>
            </a:lvl1pPr>
          </a:lstStyle>
          <a:p>
            <a:pPr>
              <a:defRPr/>
            </a:pPr>
            <a:fld id="{0AB0EB21-4262-4036-A224-5507ADBE512A}" type="slidenum">
              <a:rPr lang="en-US" altLang="ja-JP"/>
              <a:pPr>
                <a:defRPr/>
              </a:pPr>
              <a:t>‹#›</a:t>
            </a:fld>
            <a:endParaRPr lang="en-US" altLang="ja-JP"/>
          </a:p>
        </p:txBody>
      </p:sp>
    </p:spTree>
    <p:extLst>
      <p:ext uri="{BB962C8B-B14F-4D97-AF65-F5344CB8AC3E}">
        <p14:creationId xmlns:p14="http://schemas.microsoft.com/office/powerpoint/2010/main" val="35633438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3305176"/>
            <a:ext cx="5829300" cy="1021556"/>
          </a:xfrm>
          <a:prstGeom prst="rect">
            <a:avLst/>
          </a:prstGeom>
        </p:spPr>
        <p:txBody>
          <a:bodyPr lIns="91436" tIns="45718" rIns="91436" bIns="45718" anchor="t"/>
          <a:lstStyle>
            <a:lvl1pPr algn="l">
              <a:defRPr sz="3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541735" y="2180035"/>
            <a:ext cx="5829300" cy="1125140"/>
          </a:xfrm>
        </p:spPr>
        <p:txBody>
          <a:bodyPr anchor="b"/>
          <a:lstStyle>
            <a:lvl1pPr marL="0" indent="0">
              <a:buNone/>
              <a:defRPr sz="1500"/>
            </a:lvl1pPr>
            <a:lvl2pPr marL="342884" indent="0">
              <a:buNone/>
              <a:defRPr sz="1350"/>
            </a:lvl2pPr>
            <a:lvl3pPr marL="685766" indent="0">
              <a:buNone/>
              <a:defRPr sz="1200"/>
            </a:lvl3pPr>
            <a:lvl4pPr marL="1028649" indent="0">
              <a:buNone/>
              <a:defRPr sz="1050"/>
            </a:lvl4pPr>
            <a:lvl5pPr marL="1371531" indent="0">
              <a:buNone/>
              <a:defRPr sz="1050"/>
            </a:lvl5pPr>
            <a:lvl6pPr marL="1714415" indent="0">
              <a:buNone/>
              <a:defRPr sz="1050"/>
            </a:lvl6pPr>
            <a:lvl7pPr marL="2057297" indent="0">
              <a:buNone/>
              <a:defRPr sz="1050"/>
            </a:lvl7pPr>
            <a:lvl8pPr marL="2400180" indent="0">
              <a:buNone/>
              <a:defRPr sz="1050"/>
            </a:lvl8pPr>
            <a:lvl9pPr marL="2743063" indent="0">
              <a:buNone/>
              <a:defRPr sz="1050"/>
            </a:lvl9pPr>
          </a:lstStyle>
          <a:p>
            <a:pPr lvl="0"/>
            <a:r>
              <a:rPr lang="ja-JP" altLang="en-US" smtClean="0"/>
              <a:t>マスター テキストの書式設定</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8"/>
          <p:cNvSpPr>
            <a:spLocks noGrp="1" noChangeArrowheads="1"/>
          </p:cNvSpPr>
          <p:nvPr>
            <p:ph type="sldNum" sz="quarter" idx="12"/>
          </p:nvPr>
        </p:nvSpPr>
        <p:spPr>
          <a:ln/>
        </p:spPr>
        <p:txBody>
          <a:bodyPr/>
          <a:lstStyle>
            <a:lvl1pPr>
              <a:defRPr/>
            </a:lvl1pPr>
          </a:lstStyle>
          <a:p>
            <a:pPr>
              <a:defRPr/>
            </a:pPr>
            <a:fld id="{814B9507-77ED-47FD-A3B7-5FAC2586C2A8}" type="slidenum">
              <a:rPr lang="en-US" altLang="ja-JP"/>
              <a:pPr>
                <a:defRPr/>
              </a:pPr>
              <a:t>‹#›</a:t>
            </a:fld>
            <a:endParaRPr lang="en-US" altLang="ja-JP"/>
          </a:p>
        </p:txBody>
      </p:sp>
    </p:spTree>
    <p:extLst>
      <p:ext uri="{BB962C8B-B14F-4D97-AF65-F5344CB8AC3E}">
        <p14:creationId xmlns:p14="http://schemas.microsoft.com/office/powerpoint/2010/main" val="2469933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3305176"/>
            <a:ext cx="5829300" cy="1021556"/>
          </a:xfrm>
        </p:spPr>
        <p:txBody>
          <a:bodyPr anchor="t"/>
          <a:lstStyle>
            <a:lvl1pPr algn="l">
              <a:defRPr sz="3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541735" y="2180035"/>
            <a:ext cx="5829300" cy="1125140"/>
          </a:xfrm>
        </p:spPr>
        <p:txBody>
          <a:bodyPr anchor="b"/>
          <a:lstStyle>
            <a:lvl1pPr marL="0" indent="0">
              <a:buNone/>
              <a:defRPr sz="1500"/>
            </a:lvl1pPr>
            <a:lvl2pPr marL="342884" indent="0">
              <a:buNone/>
              <a:defRPr sz="1350"/>
            </a:lvl2pPr>
            <a:lvl3pPr marL="685766" indent="0">
              <a:buNone/>
              <a:defRPr sz="1200"/>
            </a:lvl3pPr>
            <a:lvl4pPr marL="1028649" indent="0">
              <a:buNone/>
              <a:defRPr sz="1050"/>
            </a:lvl4pPr>
            <a:lvl5pPr marL="1371531" indent="0">
              <a:buNone/>
              <a:defRPr sz="1050"/>
            </a:lvl5pPr>
            <a:lvl6pPr marL="1714415" indent="0">
              <a:buNone/>
              <a:defRPr sz="1050"/>
            </a:lvl6pPr>
            <a:lvl7pPr marL="2057297" indent="0">
              <a:buNone/>
              <a:defRPr sz="1050"/>
            </a:lvl7pPr>
            <a:lvl8pPr marL="2400180" indent="0">
              <a:buNone/>
              <a:defRPr sz="1050"/>
            </a:lvl8pPr>
            <a:lvl9pPr marL="2743063" indent="0">
              <a:buNone/>
              <a:defRPr sz="105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4C0C3D-058E-4102-AF91-3A712A1D394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812874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205978"/>
            <a:ext cx="6172200" cy="857250"/>
          </a:xfrm>
          <a:prstGeom prst="rect">
            <a:avLst/>
          </a:prstGeom>
        </p:spPr>
        <p:txBody>
          <a:bodyPr lIns="91436" tIns="45718" rIns="91436" bIns="45718"/>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711995" y="1485900"/>
            <a:ext cx="2815829"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3642132" y="1485900"/>
            <a:ext cx="2815828"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8"/>
          <p:cNvSpPr>
            <a:spLocks noGrp="1" noChangeArrowheads="1"/>
          </p:cNvSpPr>
          <p:nvPr>
            <p:ph type="sldNum" sz="quarter" idx="12"/>
          </p:nvPr>
        </p:nvSpPr>
        <p:spPr>
          <a:ln/>
        </p:spPr>
        <p:txBody>
          <a:bodyPr/>
          <a:lstStyle>
            <a:lvl1pPr>
              <a:defRPr/>
            </a:lvl1pPr>
          </a:lstStyle>
          <a:p>
            <a:pPr>
              <a:defRPr/>
            </a:pPr>
            <a:fld id="{40EF9767-A549-487E-9395-DF3F0497A442}" type="slidenum">
              <a:rPr lang="en-US" altLang="ja-JP"/>
              <a:pPr>
                <a:defRPr/>
              </a:pPr>
              <a:t>‹#›</a:t>
            </a:fld>
            <a:endParaRPr lang="en-US" altLang="ja-JP"/>
          </a:p>
        </p:txBody>
      </p:sp>
    </p:spTree>
    <p:extLst>
      <p:ext uri="{BB962C8B-B14F-4D97-AF65-F5344CB8AC3E}">
        <p14:creationId xmlns:p14="http://schemas.microsoft.com/office/powerpoint/2010/main" val="2377809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205978"/>
            <a:ext cx="6172200" cy="857250"/>
          </a:xfrm>
          <a:prstGeom prst="rect">
            <a:avLst/>
          </a:prstGeom>
        </p:spPr>
        <p:txBody>
          <a:bodyPr lIns="91436" tIns="45718" rIns="91436" bIns="45718"/>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342901" y="1151335"/>
            <a:ext cx="3030141" cy="47982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1" indent="0">
              <a:buNone/>
              <a:defRPr sz="1200" b="1"/>
            </a:lvl5pPr>
            <a:lvl6pPr marL="1714415" indent="0">
              <a:buNone/>
              <a:defRPr sz="1200" b="1"/>
            </a:lvl6pPr>
            <a:lvl7pPr marL="2057297" indent="0">
              <a:buNone/>
              <a:defRPr sz="1200" b="1"/>
            </a:lvl7pPr>
            <a:lvl8pPr marL="2400180" indent="0">
              <a:buNone/>
              <a:defRPr sz="1200" b="1"/>
            </a:lvl8pPr>
            <a:lvl9pPr marL="2743063" indent="0">
              <a:buNone/>
              <a:defRPr sz="12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342901" y="1631156"/>
            <a:ext cx="303014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3483776" y="1151335"/>
            <a:ext cx="3031331" cy="47982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1" indent="0">
              <a:buNone/>
              <a:defRPr sz="1200" b="1"/>
            </a:lvl5pPr>
            <a:lvl6pPr marL="1714415" indent="0">
              <a:buNone/>
              <a:defRPr sz="1200" b="1"/>
            </a:lvl6pPr>
            <a:lvl7pPr marL="2057297" indent="0">
              <a:buNone/>
              <a:defRPr sz="1200" b="1"/>
            </a:lvl7pPr>
            <a:lvl8pPr marL="2400180" indent="0">
              <a:buNone/>
              <a:defRPr sz="1200" b="1"/>
            </a:lvl8pPr>
            <a:lvl9pPr marL="2743063" indent="0">
              <a:buNone/>
              <a:defRPr sz="12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3483776" y="1631156"/>
            <a:ext cx="30313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8"/>
          <p:cNvSpPr>
            <a:spLocks noGrp="1" noChangeArrowheads="1"/>
          </p:cNvSpPr>
          <p:nvPr>
            <p:ph type="sldNum" sz="quarter" idx="12"/>
          </p:nvPr>
        </p:nvSpPr>
        <p:spPr>
          <a:ln/>
        </p:spPr>
        <p:txBody>
          <a:bodyPr/>
          <a:lstStyle>
            <a:lvl1pPr>
              <a:defRPr/>
            </a:lvl1pPr>
          </a:lstStyle>
          <a:p>
            <a:pPr>
              <a:defRPr/>
            </a:pPr>
            <a:fld id="{63E60355-DCCB-4A0D-8B98-4A8888F2F5CA}" type="slidenum">
              <a:rPr lang="en-US" altLang="ja-JP"/>
              <a:pPr>
                <a:defRPr/>
              </a:pPr>
              <a:t>‹#›</a:t>
            </a:fld>
            <a:endParaRPr lang="en-US" altLang="ja-JP"/>
          </a:p>
        </p:txBody>
      </p:sp>
    </p:spTree>
    <p:extLst>
      <p:ext uri="{BB962C8B-B14F-4D97-AF65-F5344CB8AC3E}">
        <p14:creationId xmlns:p14="http://schemas.microsoft.com/office/powerpoint/2010/main" val="19933419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205978"/>
            <a:ext cx="6172200" cy="857250"/>
          </a:xfrm>
          <a:prstGeom prst="rect">
            <a:avLst/>
          </a:prstGeom>
        </p:spPr>
        <p:txBody>
          <a:bodyPr lIns="91436" tIns="45718" rIns="91436" bIns="45718"/>
          <a:lstStyle/>
          <a:p>
            <a:r>
              <a:rPr lang="ja-JP" altLang="en-US" smtClean="0"/>
              <a:t>マスター タイトルの書式設定</a:t>
            </a:r>
            <a:endParaRPr lang="ja-JP" alt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8"/>
          <p:cNvSpPr>
            <a:spLocks noGrp="1" noChangeArrowheads="1"/>
          </p:cNvSpPr>
          <p:nvPr>
            <p:ph type="sldNum" sz="quarter" idx="12"/>
          </p:nvPr>
        </p:nvSpPr>
        <p:spPr>
          <a:ln/>
        </p:spPr>
        <p:txBody>
          <a:bodyPr/>
          <a:lstStyle>
            <a:lvl1pPr>
              <a:defRPr/>
            </a:lvl1pPr>
          </a:lstStyle>
          <a:p>
            <a:pPr>
              <a:defRPr/>
            </a:pPr>
            <a:fld id="{DC0F1F61-FD5B-45DB-A9CB-F262D9D0C844}" type="slidenum">
              <a:rPr lang="en-US" altLang="ja-JP"/>
              <a:pPr>
                <a:defRPr/>
              </a:pPr>
              <a:t>‹#›</a:t>
            </a:fld>
            <a:endParaRPr lang="en-US" altLang="ja-JP"/>
          </a:p>
        </p:txBody>
      </p:sp>
    </p:spTree>
    <p:extLst>
      <p:ext uri="{BB962C8B-B14F-4D97-AF65-F5344CB8AC3E}">
        <p14:creationId xmlns:p14="http://schemas.microsoft.com/office/powerpoint/2010/main" val="17234179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8"/>
          <p:cNvSpPr>
            <a:spLocks noGrp="1" noChangeArrowheads="1"/>
          </p:cNvSpPr>
          <p:nvPr>
            <p:ph type="sldNum" sz="quarter" idx="12"/>
          </p:nvPr>
        </p:nvSpPr>
        <p:spPr>
          <a:ln/>
        </p:spPr>
        <p:txBody>
          <a:bodyPr/>
          <a:lstStyle>
            <a:lvl1pPr>
              <a:defRPr/>
            </a:lvl1pPr>
          </a:lstStyle>
          <a:p>
            <a:pPr>
              <a:defRPr/>
            </a:pPr>
            <a:fld id="{A89EAE8D-CAA8-42B7-B92E-94A9887AB99E}" type="slidenum">
              <a:rPr lang="en-US" altLang="ja-JP"/>
              <a:pPr>
                <a:defRPr/>
              </a:pPr>
              <a:t>‹#›</a:t>
            </a:fld>
            <a:endParaRPr lang="en-US" altLang="ja-JP"/>
          </a:p>
        </p:txBody>
      </p:sp>
    </p:spTree>
    <p:extLst>
      <p:ext uri="{BB962C8B-B14F-4D97-AF65-F5344CB8AC3E}">
        <p14:creationId xmlns:p14="http://schemas.microsoft.com/office/powerpoint/2010/main" val="25967505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7" y="204787"/>
            <a:ext cx="2256235" cy="871538"/>
          </a:xfrm>
          <a:prstGeom prst="rect">
            <a:avLst/>
          </a:prstGeom>
        </p:spPr>
        <p:txBody>
          <a:bodyPr lIns="91436" tIns="45718" rIns="91436" bIns="45718" anchor="b"/>
          <a:lstStyle>
            <a:lvl1pPr algn="l">
              <a:defRPr sz="15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2681288" y="204799"/>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342907" y="1076328"/>
            <a:ext cx="2256235" cy="3518297"/>
          </a:xfrm>
        </p:spPr>
        <p:txBody>
          <a:bodyPr/>
          <a:lstStyle>
            <a:lvl1pPr marL="0" indent="0">
              <a:buNone/>
              <a:defRPr sz="1050"/>
            </a:lvl1pPr>
            <a:lvl2pPr marL="342884" indent="0">
              <a:buNone/>
              <a:defRPr sz="900"/>
            </a:lvl2pPr>
            <a:lvl3pPr marL="685766" indent="0">
              <a:buNone/>
              <a:defRPr sz="750"/>
            </a:lvl3pPr>
            <a:lvl4pPr marL="1028649" indent="0">
              <a:buNone/>
              <a:defRPr sz="675"/>
            </a:lvl4pPr>
            <a:lvl5pPr marL="1371531" indent="0">
              <a:buNone/>
              <a:defRPr sz="675"/>
            </a:lvl5pPr>
            <a:lvl6pPr marL="1714415" indent="0">
              <a:buNone/>
              <a:defRPr sz="675"/>
            </a:lvl6pPr>
            <a:lvl7pPr marL="2057297" indent="0">
              <a:buNone/>
              <a:defRPr sz="675"/>
            </a:lvl7pPr>
            <a:lvl8pPr marL="2400180" indent="0">
              <a:buNone/>
              <a:defRPr sz="675"/>
            </a:lvl8pPr>
            <a:lvl9pPr marL="2743063" indent="0">
              <a:buNone/>
              <a:defRPr sz="675"/>
            </a:lvl9pPr>
          </a:lstStyle>
          <a:p>
            <a:pPr lvl="0"/>
            <a:r>
              <a:rPr lang="ja-JP" altLang="en-US" smtClean="0"/>
              <a:t>マスター テキストの書式設定</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8"/>
          <p:cNvSpPr>
            <a:spLocks noGrp="1" noChangeArrowheads="1"/>
          </p:cNvSpPr>
          <p:nvPr>
            <p:ph type="sldNum" sz="quarter" idx="12"/>
          </p:nvPr>
        </p:nvSpPr>
        <p:spPr>
          <a:ln/>
        </p:spPr>
        <p:txBody>
          <a:bodyPr/>
          <a:lstStyle>
            <a:lvl1pPr>
              <a:defRPr/>
            </a:lvl1pPr>
          </a:lstStyle>
          <a:p>
            <a:pPr>
              <a:defRPr/>
            </a:pPr>
            <a:fld id="{595D59F7-FFF2-4792-8E02-0F7560CCE390}" type="slidenum">
              <a:rPr lang="en-US" altLang="ja-JP"/>
              <a:pPr>
                <a:defRPr/>
              </a:pPr>
              <a:t>‹#›</a:t>
            </a:fld>
            <a:endParaRPr lang="en-US" altLang="ja-JP"/>
          </a:p>
        </p:txBody>
      </p:sp>
    </p:spTree>
    <p:extLst>
      <p:ext uri="{BB962C8B-B14F-4D97-AF65-F5344CB8AC3E}">
        <p14:creationId xmlns:p14="http://schemas.microsoft.com/office/powerpoint/2010/main" val="22775303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3600451"/>
            <a:ext cx="4114800" cy="425054"/>
          </a:xfrm>
          <a:prstGeom prst="rect">
            <a:avLst/>
          </a:prstGeom>
        </p:spPr>
        <p:txBody>
          <a:bodyPr lIns="91436" tIns="45718" rIns="91436" bIns="45718" anchor="b"/>
          <a:lstStyle>
            <a:lvl1pPr algn="l">
              <a:defRPr sz="15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344216" y="459581"/>
            <a:ext cx="4114800" cy="308610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1" indent="0">
              <a:buNone/>
              <a:defRPr sz="1500"/>
            </a:lvl5pPr>
            <a:lvl6pPr marL="1714415" indent="0">
              <a:buNone/>
              <a:defRPr sz="1500"/>
            </a:lvl6pPr>
            <a:lvl7pPr marL="2057297" indent="0">
              <a:buNone/>
              <a:defRPr sz="1500"/>
            </a:lvl7pPr>
            <a:lvl8pPr marL="2400180" indent="0">
              <a:buNone/>
              <a:defRPr sz="1500"/>
            </a:lvl8pPr>
            <a:lvl9pPr marL="2743063" indent="0">
              <a:buNone/>
              <a:defRPr sz="1500"/>
            </a:lvl9pPr>
          </a:lstStyle>
          <a:p>
            <a:pPr lvl="0"/>
            <a:endParaRPr lang="ja-JP" altLang="en-US" noProof="0" smtClean="0"/>
          </a:p>
        </p:txBody>
      </p:sp>
      <p:sp>
        <p:nvSpPr>
          <p:cNvPr id="4" name="テキスト プレースホルダー 3"/>
          <p:cNvSpPr>
            <a:spLocks noGrp="1"/>
          </p:cNvSpPr>
          <p:nvPr>
            <p:ph type="body" sz="half" idx="2"/>
          </p:nvPr>
        </p:nvSpPr>
        <p:spPr>
          <a:xfrm>
            <a:off x="1344216" y="4025514"/>
            <a:ext cx="4114800" cy="603647"/>
          </a:xfrm>
        </p:spPr>
        <p:txBody>
          <a:bodyPr/>
          <a:lstStyle>
            <a:lvl1pPr marL="0" indent="0">
              <a:buNone/>
              <a:defRPr sz="1050"/>
            </a:lvl1pPr>
            <a:lvl2pPr marL="342884" indent="0">
              <a:buNone/>
              <a:defRPr sz="900"/>
            </a:lvl2pPr>
            <a:lvl3pPr marL="685766" indent="0">
              <a:buNone/>
              <a:defRPr sz="750"/>
            </a:lvl3pPr>
            <a:lvl4pPr marL="1028649" indent="0">
              <a:buNone/>
              <a:defRPr sz="675"/>
            </a:lvl4pPr>
            <a:lvl5pPr marL="1371531" indent="0">
              <a:buNone/>
              <a:defRPr sz="675"/>
            </a:lvl5pPr>
            <a:lvl6pPr marL="1714415" indent="0">
              <a:buNone/>
              <a:defRPr sz="675"/>
            </a:lvl6pPr>
            <a:lvl7pPr marL="2057297" indent="0">
              <a:buNone/>
              <a:defRPr sz="675"/>
            </a:lvl7pPr>
            <a:lvl8pPr marL="2400180" indent="0">
              <a:buNone/>
              <a:defRPr sz="675"/>
            </a:lvl8pPr>
            <a:lvl9pPr marL="2743063" indent="0">
              <a:buNone/>
              <a:defRPr sz="675"/>
            </a:lvl9pPr>
          </a:lstStyle>
          <a:p>
            <a:pPr lvl="0"/>
            <a:r>
              <a:rPr lang="ja-JP" altLang="en-US" smtClean="0"/>
              <a:t>マスター テキストの書式設定</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8"/>
          <p:cNvSpPr>
            <a:spLocks noGrp="1" noChangeArrowheads="1"/>
          </p:cNvSpPr>
          <p:nvPr>
            <p:ph type="sldNum" sz="quarter" idx="12"/>
          </p:nvPr>
        </p:nvSpPr>
        <p:spPr>
          <a:ln/>
        </p:spPr>
        <p:txBody>
          <a:bodyPr/>
          <a:lstStyle>
            <a:lvl1pPr>
              <a:defRPr/>
            </a:lvl1pPr>
          </a:lstStyle>
          <a:p>
            <a:pPr>
              <a:defRPr/>
            </a:pPr>
            <a:fld id="{FF425D4E-DCA9-4AD3-9B46-FFA912B6A7ED}" type="slidenum">
              <a:rPr lang="en-US" altLang="ja-JP"/>
              <a:pPr>
                <a:defRPr/>
              </a:pPr>
              <a:t>‹#›</a:t>
            </a:fld>
            <a:endParaRPr lang="en-US" altLang="ja-JP"/>
          </a:p>
        </p:txBody>
      </p:sp>
    </p:spTree>
    <p:extLst>
      <p:ext uri="{BB962C8B-B14F-4D97-AF65-F5344CB8AC3E}">
        <p14:creationId xmlns:p14="http://schemas.microsoft.com/office/powerpoint/2010/main" val="7642542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205978"/>
            <a:ext cx="6172200" cy="857250"/>
          </a:xfrm>
          <a:prstGeom prst="rect">
            <a:avLst/>
          </a:prstGeom>
        </p:spPr>
        <p:txBody>
          <a:bodyPr lIns="91436" tIns="45718" rIns="91436" bIns="45718"/>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8"/>
          <p:cNvSpPr>
            <a:spLocks noGrp="1" noChangeArrowheads="1"/>
          </p:cNvSpPr>
          <p:nvPr>
            <p:ph type="sldNum" sz="quarter" idx="12"/>
          </p:nvPr>
        </p:nvSpPr>
        <p:spPr>
          <a:ln/>
        </p:spPr>
        <p:txBody>
          <a:bodyPr/>
          <a:lstStyle>
            <a:lvl1pPr>
              <a:defRPr/>
            </a:lvl1pPr>
          </a:lstStyle>
          <a:p>
            <a:pPr>
              <a:defRPr/>
            </a:pPr>
            <a:fld id="{1AF7F9AF-3F68-48AD-95DD-745015A9F91A}" type="slidenum">
              <a:rPr lang="en-US" altLang="ja-JP"/>
              <a:pPr>
                <a:defRPr/>
              </a:pPr>
              <a:t>‹#›</a:t>
            </a:fld>
            <a:endParaRPr lang="en-US" altLang="ja-JP"/>
          </a:p>
        </p:txBody>
      </p:sp>
    </p:spTree>
    <p:extLst>
      <p:ext uri="{BB962C8B-B14F-4D97-AF65-F5344CB8AC3E}">
        <p14:creationId xmlns:p14="http://schemas.microsoft.com/office/powerpoint/2010/main" val="40936558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72050" y="205978"/>
            <a:ext cx="1543050" cy="4366022"/>
          </a:xfrm>
          <a:prstGeom prst="rect">
            <a:avLst/>
          </a:prstGeom>
        </p:spPr>
        <p:txBody>
          <a:bodyPr vert="eaVert" lIns="91436" tIns="45718" rIns="91436" bIns="45718"/>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342900" y="205978"/>
            <a:ext cx="4514850" cy="4366022"/>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8"/>
          <p:cNvSpPr>
            <a:spLocks noGrp="1" noChangeArrowheads="1"/>
          </p:cNvSpPr>
          <p:nvPr>
            <p:ph type="sldNum" sz="quarter" idx="12"/>
          </p:nvPr>
        </p:nvSpPr>
        <p:spPr>
          <a:ln/>
        </p:spPr>
        <p:txBody>
          <a:bodyPr/>
          <a:lstStyle>
            <a:lvl1pPr>
              <a:defRPr/>
            </a:lvl1pPr>
          </a:lstStyle>
          <a:p>
            <a:pPr>
              <a:defRPr/>
            </a:pPr>
            <a:fld id="{8AE5A2B7-7383-4993-8AC7-D9BBED30AA78}" type="slidenum">
              <a:rPr lang="en-US" altLang="ja-JP"/>
              <a:pPr>
                <a:defRPr/>
              </a:pPr>
              <a:t>‹#›</a:t>
            </a:fld>
            <a:endParaRPr lang="en-US" altLang="ja-JP"/>
          </a:p>
        </p:txBody>
      </p:sp>
    </p:spTree>
    <p:extLst>
      <p:ext uri="{BB962C8B-B14F-4D97-AF65-F5344CB8AC3E}">
        <p14:creationId xmlns:p14="http://schemas.microsoft.com/office/powerpoint/2010/main" val="1897640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205978"/>
            <a:ext cx="6172200" cy="857250"/>
          </a:xfrm>
          <a:prstGeom prst="rect">
            <a:avLst/>
          </a:prstGeom>
        </p:spPr>
        <p:txBody>
          <a:bodyPr lIns="91436" tIns="45718" rIns="91436" bIns="45718"/>
          <a:lstStyle/>
          <a:p>
            <a:r>
              <a:rPr lang="ja-JP" altLang="en-US" smtClean="0"/>
              <a:t>マスター タイトルの書式設定</a:t>
            </a:r>
            <a:endParaRPr lang="ja-JP" altLang="en-US"/>
          </a:p>
        </p:txBody>
      </p:sp>
      <p:sp>
        <p:nvSpPr>
          <p:cNvPr id="3" name="テキスト プレースホルダー 2"/>
          <p:cNvSpPr>
            <a:spLocks noGrp="1"/>
          </p:cNvSpPr>
          <p:nvPr>
            <p:ph type="body" sz="half" idx="1"/>
          </p:nvPr>
        </p:nvSpPr>
        <p:spPr>
          <a:xfrm>
            <a:off x="711995" y="1485900"/>
            <a:ext cx="2815829" cy="30861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3642132" y="1485900"/>
            <a:ext cx="2815828" cy="30861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8"/>
          <p:cNvSpPr>
            <a:spLocks noGrp="1" noChangeArrowheads="1"/>
          </p:cNvSpPr>
          <p:nvPr>
            <p:ph type="sldNum" sz="quarter" idx="12"/>
          </p:nvPr>
        </p:nvSpPr>
        <p:spPr>
          <a:ln/>
        </p:spPr>
        <p:txBody>
          <a:bodyPr/>
          <a:lstStyle>
            <a:lvl1pPr>
              <a:defRPr/>
            </a:lvl1pPr>
          </a:lstStyle>
          <a:p>
            <a:pPr>
              <a:defRPr/>
            </a:pPr>
            <a:fld id="{DEA1DF7A-FC72-426E-B71D-CD1B1E780D5E}" type="slidenum">
              <a:rPr lang="en-US" altLang="ja-JP"/>
              <a:pPr>
                <a:defRPr/>
              </a:pPr>
              <a:t>‹#›</a:t>
            </a:fld>
            <a:endParaRPr lang="en-US" altLang="ja-JP"/>
          </a:p>
        </p:txBody>
      </p:sp>
    </p:spTree>
    <p:extLst>
      <p:ext uri="{BB962C8B-B14F-4D97-AF65-F5344CB8AC3E}">
        <p14:creationId xmlns:p14="http://schemas.microsoft.com/office/powerpoint/2010/main" val="34164490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1597830"/>
            <a:ext cx="5829300" cy="1102519"/>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884"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1"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3"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b="1"/>
            </a:lvl1pPr>
          </a:lstStyle>
          <a:p>
            <a:pPr>
              <a:defRPr/>
            </a:pPr>
            <a:fld id="{A2602C03-A667-47F1-9034-E3E3DCB76243}" type="datetimeFigureOut">
              <a:rPr lang="ja-JP" altLang="en-US"/>
              <a:pPr>
                <a:defRPr/>
              </a:pPr>
              <a:t>2018/1/21</a:t>
            </a:fld>
            <a:endParaRPr lang="ja-JP" altLang="en-US"/>
          </a:p>
        </p:txBody>
      </p:sp>
      <p:sp>
        <p:nvSpPr>
          <p:cNvPr id="5" name="フッター プレースホルダー 4"/>
          <p:cNvSpPr>
            <a:spLocks noGrp="1"/>
          </p:cNvSpPr>
          <p:nvPr>
            <p:ph type="ftr" sz="quarter" idx="11"/>
          </p:nvPr>
        </p:nvSpPr>
        <p:spPr/>
        <p:txBody>
          <a:bodyPr/>
          <a:lstStyle>
            <a:lvl1pPr>
              <a:defRPr b="1"/>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b="1"/>
            </a:lvl1pPr>
          </a:lstStyle>
          <a:p>
            <a:pPr>
              <a:defRPr/>
            </a:pPr>
            <a:fld id="{8416CF96-CC36-485C-8369-8BBB2B5A45AC}" type="slidenum">
              <a:rPr lang="ja-JP" altLang="en-US"/>
              <a:pPr>
                <a:defRPr/>
              </a:pPr>
              <a:t>‹#›</a:t>
            </a:fld>
            <a:endParaRPr lang="ja-JP" altLang="en-US"/>
          </a:p>
        </p:txBody>
      </p:sp>
    </p:spTree>
    <p:extLst>
      <p:ext uri="{BB962C8B-B14F-4D97-AF65-F5344CB8AC3E}">
        <p14:creationId xmlns:p14="http://schemas.microsoft.com/office/powerpoint/2010/main" val="338439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34290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348615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02BAA2-6A0E-4CAE-A586-E1C9FA80CF8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048663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b="1"/>
            </a:lvl1pPr>
          </a:lstStyle>
          <a:p>
            <a:pPr>
              <a:defRPr/>
            </a:pPr>
            <a:fld id="{BE21BBFA-1B95-4D26-9795-2E0B8B98C3AE}" type="datetimeFigureOut">
              <a:rPr lang="ja-JP" altLang="en-US"/>
              <a:pPr>
                <a:defRPr/>
              </a:pPr>
              <a:t>2018/1/21</a:t>
            </a:fld>
            <a:endParaRPr lang="ja-JP" altLang="en-US"/>
          </a:p>
        </p:txBody>
      </p:sp>
      <p:sp>
        <p:nvSpPr>
          <p:cNvPr id="5" name="フッター プレースホルダー 4"/>
          <p:cNvSpPr>
            <a:spLocks noGrp="1"/>
          </p:cNvSpPr>
          <p:nvPr>
            <p:ph type="ftr" sz="quarter" idx="11"/>
          </p:nvPr>
        </p:nvSpPr>
        <p:spPr/>
        <p:txBody>
          <a:bodyPr/>
          <a:lstStyle>
            <a:lvl1pPr>
              <a:defRPr b="1"/>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b="1"/>
            </a:lvl1pPr>
          </a:lstStyle>
          <a:p>
            <a:pPr>
              <a:defRPr/>
            </a:pPr>
            <a:fld id="{A4558F70-37E0-4D7F-94F8-9614489C1E7E}" type="slidenum">
              <a:rPr lang="ja-JP" altLang="en-US"/>
              <a:pPr>
                <a:defRPr/>
              </a:pPr>
              <a:t>‹#›</a:t>
            </a:fld>
            <a:endParaRPr lang="ja-JP" altLang="en-US"/>
          </a:p>
        </p:txBody>
      </p:sp>
    </p:spTree>
    <p:extLst>
      <p:ext uri="{BB962C8B-B14F-4D97-AF65-F5344CB8AC3E}">
        <p14:creationId xmlns:p14="http://schemas.microsoft.com/office/powerpoint/2010/main" val="10965518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3305176"/>
            <a:ext cx="5829300" cy="1021556"/>
          </a:xfrm>
        </p:spPr>
        <p:txBody>
          <a:bodyPr anchor="t"/>
          <a:lstStyle>
            <a:lvl1pPr algn="l">
              <a:defRPr sz="3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541735" y="2180035"/>
            <a:ext cx="5829300" cy="1125140"/>
          </a:xfrm>
        </p:spPr>
        <p:txBody>
          <a:bodyPr anchor="b"/>
          <a:lstStyle>
            <a:lvl1pPr marL="0" indent="0">
              <a:buNone/>
              <a:defRPr sz="1500">
                <a:solidFill>
                  <a:schemeClr val="tx1">
                    <a:tint val="75000"/>
                  </a:schemeClr>
                </a:solidFill>
              </a:defRPr>
            </a:lvl1pPr>
            <a:lvl2pPr marL="342884" indent="0">
              <a:buNone/>
              <a:defRPr sz="1350">
                <a:solidFill>
                  <a:schemeClr val="tx1">
                    <a:tint val="75000"/>
                  </a:schemeClr>
                </a:solidFill>
              </a:defRPr>
            </a:lvl2pPr>
            <a:lvl3pPr marL="685766" indent="0">
              <a:buNone/>
              <a:defRPr sz="1200">
                <a:solidFill>
                  <a:schemeClr val="tx1">
                    <a:tint val="75000"/>
                  </a:schemeClr>
                </a:solidFill>
              </a:defRPr>
            </a:lvl3pPr>
            <a:lvl4pPr marL="1028649" indent="0">
              <a:buNone/>
              <a:defRPr sz="1050">
                <a:solidFill>
                  <a:schemeClr val="tx1">
                    <a:tint val="75000"/>
                  </a:schemeClr>
                </a:solidFill>
              </a:defRPr>
            </a:lvl4pPr>
            <a:lvl5pPr marL="1371531" indent="0">
              <a:buNone/>
              <a:defRPr sz="1050">
                <a:solidFill>
                  <a:schemeClr val="tx1">
                    <a:tint val="75000"/>
                  </a:schemeClr>
                </a:solidFill>
              </a:defRPr>
            </a:lvl5pPr>
            <a:lvl6pPr marL="1714415" indent="0">
              <a:buNone/>
              <a:defRPr sz="1050">
                <a:solidFill>
                  <a:schemeClr val="tx1">
                    <a:tint val="75000"/>
                  </a:schemeClr>
                </a:solidFill>
              </a:defRPr>
            </a:lvl6pPr>
            <a:lvl7pPr marL="2057297" indent="0">
              <a:buNone/>
              <a:defRPr sz="1050">
                <a:solidFill>
                  <a:schemeClr val="tx1">
                    <a:tint val="75000"/>
                  </a:schemeClr>
                </a:solidFill>
              </a:defRPr>
            </a:lvl7pPr>
            <a:lvl8pPr marL="2400180" indent="0">
              <a:buNone/>
              <a:defRPr sz="1050">
                <a:solidFill>
                  <a:schemeClr val="tx1">
                    <a:tint val="75000"/>
                  </a:schemeClr>
                </a:solidFill>
              </a:defRPr>
            </a:lvl8pPr>
            <a:lvl9pPr marL="2743063" indent="0">
              <a:buNone/>
              <a:defRPr sz="105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b="1"/>
            </a:lvl1pPr>
          </a:lstStyle>
          <a:p>
            <a:pPr>
              <a:defRPr/>
            </a:pPr>
            <a:fld id="{E598A30B-1833-4FA0-85BE-446BF32DA262}" type="datetimeFigureOut">
              <a:rPr lang="ja-JP" altLang="en-US"/>
              <a:pPr>
                <a:defRPr/>
              </a:pPr>
              <a:t>2018/1/21</a:t>
            </a:fld>
            <a:endParaRPr lang="ja-JP" altLang="en-US"/>
          </a:p>
        </p:txBody>
      </p:sp>
      <p:sp>
        <p:nvSpPr>
          <p:cNvPr id="5" name="フッター プレースホルダー 4"/>
          <p:cNvSpPr>
            <a:spLocks noGrp="1"/>
          </p:cNvSpPr>
          <p:nvPr>
            <p:ph type="ftr" sz="quarter" idx="11"/>
          </p:nvPr>
        </p:nvSpPr>
        <p:spPr/>
        <p:txBody>
          <a:bodyPr/>
          <a:lstStyle>
            <a:lvl1pPr>
              <a:defRPr b="1"/>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b="1"/>
            </a:lvl1pPr>
          </a:lstStyle>
          <a:p>
            <a:pPr>
              <a:defRPr/>
            </a:pPr>
            <a:fld id="{303D6DAA-8C84-4287-87F4-ED2A6BEA3830}" type="slidenum">
              <a:rPr lang="ja-JP" altLang="en-US"/>
              <a:pPr>
                <a:defRPr/>
              </a:pPr>
              <a:t>‹#›</a:t>
            </a:fld>
            <a:endParaRPr lang="ja-JP" altLang="en-US"/>
          </a:p>
        </p:txBody>
      </p:sp>
    </p:spTree>
    <p:extLst>
      <p:ext uri="{BB962C8B-B14F-4D97-AF65-F5344CB8AC3E}">
        <p14:creationId xmlns:p14="http://schemas.microsoft.com/office/powerpoint/2010/main" val="27806922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34290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348615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b="1"/>
            </a:lvl1pPr>
          </a:lstStyle>
          <a:p>
            <a:pPr>
              <a:defRPr/>
            </a:pPr>
            <a:fld id="{1C205AA5-19CC-4A8F-A465-944A4381BCC3}" type="datetimeFigureOut">
              <a:rPr lang="ja-JP" altLang="en-US"/>
              <a:pPr>
                <a:defRPr/>
              </a:pPr>
              <a:t>2018/1/21</a:t>
            </a:fld>
            <a:endParaRPr lang="ja-JP" altLang="en-US"/>
          </a:p>
        </p:txBody>
      </p:sp>
      <p:sp>
        <p:nvSpPr>
          <p:cNvPr id="6" name="フッター プレースホルダー 4"/>
          <p:cNvSpPr>
            <a:spLocks noGrp="1"/>
          </p:cNvSpPr>
          <p:nvPr>
            <p:ph type="ftr" sz="quarter" idx="11"/>
          </p:nvPr>
        </p:nvSpPr>
        <p:spPr/>
        <p:txBody>
          <a:bodyPr/>
          <a:lstStyle>
            <a:lvl1pPr>
              <a:defRPr b="1"/>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b="1"/>
            </a:lvl1pPr>
          </a:lstStyle>
          <a:p>
            <a:pPr>
              <a:defRPr/>
            </a:pPr>
            <a:fld id="{4D8774E8-7B31-4F75-ABEA-21E914F6D98B}" type="slidenum">
              <a:rPr lang="ja-JP" altLang="en-US"/>
              <a:pPr>
                <a:defRPr/>
              </a:pPr>
              <a:t>‹#›</a:t>
            </a:fld>
            <a:endParaRPr lang="ja-JP" altLang="en-US"/>
          </a:p>
        </p:txBody>
      </p:sp>
    </p:spTree>
    <p:extLst>
      <p:ext uri="{BB962C8B-B14F-4D97-AF65-F5344CB8AC3E}">
        <p14:creationId xmlns:p14="http://schemas.microsoft.com/office/powerpoint/2010/main" val="38117277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342901" y="1151335"/>
            <a:ext cx="3030141" cy="47982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1" indent="0">
              <a:buNone/>
              <a:defRPr sz="1200" b="1"/>
            </a:lvl5pPr>
            <a:lvl6pPr marL="1714415" indent="0">
              <a:buNone/>
              <a:defRPr sz="1200" b="1"/>
            </a:lvl6pPr>
            <a:lvl7pPr marL="2057297" indent="0">
              <a:buNone/>
              <a:defRPr sz="1200" b="1"/>
            </a:lvl7pPr>
            <a:lvl8pPr marL="2400180" indent="0">
              <a:buNone/>
              <a:defRPr sz="1200" b="1"/>
            </a:lvl8pPr>
            <a:lvl9pPr marL="2743063" indent="0">
              <a:buNone/>
              <a:defRPr sz="12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342901" y="1631156"/>
            <a:ext cx="303014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3483776" y="1151335"/>
            <a:ext cx="3031331" cy="47982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1" indent="0">
              <a:buNone/>
              <a:defRPr sz="1200" b="1"/>
            </a:lvl5pPr>
            <a:lvl6pPr marL="1714415" indent="0">
              <a:buNone/>
              <a:defRPr sz="1200" b="1"/>
            </a:lvl6pPr>
            <a:lvl7pPr marL="2057297" indent="0">
              <a:buNone/>
              <a:defRPr sz="1200" b="1"/>
            </a:lvl7pPr>
            <a:lvl8pPr marL="2400180" indent="0">
              <a:buNone/>
              <a:defRPr sz="1200" b="1"/>
            </a:lvl8pPr>
            <a:lvl9pPr marL="2743063" indent="0">
              <a:buNone/>
              <a:defRPr sz="12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3483776" y="1631156"/>
            <a:ext cx="30313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b="1"/>
            </a:lvl1pPr>
          </a:lstStyle>
          <a:p>
            <a:pPr>
              <a:defRPr/>
            </a:pPr>
            <a:fld id="{601EC83A-6AE0-4251-AD8E-36FA59E503A1}" type="datetimeFigureOut">
              <a:rPr lang="ja-JP" altLang="en-US"/>
              <a:pPr>
                <a:defRPr/>
              </a:pPr>
              <a:t>2018/1/21</a:t>
            </a:fld>
            <a:endParaRPr lang="ja-JP" altLang="en-US"/>
          </a:p>
        </p:txBody>
      </p:sp>
      <p:sp>
        <p:nvSpPr>
          <p:cNvPr id="8" name="フッター プレースホルダー 4"/>
          <p:cNvSpPr>
            <a:spLocks noGrp="1"/>
          </p:cNvSpPr>
          <p:nvPr>
            <p:ph type="ftr" sz="quarter" idx="11"/>
          </p:nvPr>
        </p:nvSpPr>
        <p:spPr/>
        <p:txBody>
          <a:bodyPr/>
          <a:lstStyle>
            <a:lvl1pPr>
              <a:defRPr b="1"/>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b="1"/>
            </a:lvl1pPr>
          </a:lstStyle>
          <a:p>
            <a:pPr>
              <a:defRPr/>
            </a:pPr>
            <a:fld id="{FF137BA1-22D2-4BB7-AD84-BBD6EF8B0D3D}" type="slidenum">
              <a:rPr lang="ja-JP" altLang="en-US"/>
              <a:pPr>
                <a:defRPr/>
              </a:pPr>
              <a:t>‹#›</a:t>
            </a:fld>
            <a:endParaRPr lang="ja-JP" altLang="en-US"/>
          </a:p>
        </p:txBody>
      </p:sp>
    </p:spTree>
    <p:extLst>
      <p:ext uri="{BB962C8B-B14F-4D97-AF65-F5344CB8AC3E}">
        <p14:creationId xmlns:p14="http://schemas.microsoft.com/office/powerpoint/2010/main" val="36539192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b="1"/>
            </a:lvl1pPr>
          </a:lstStyle>
          <a:p>
            <a:pPr>
              <a:defRPr/>
            </a:pPr>
            <a:fld id="{25036D21-4154-4F98-B175-B85D75F22770}" type="datetimeFigureOut">
              <a:rPr lang="ja-JP" altLang="en-US"/>
              <a:pPr>
                <a:defRPr/>
              </a:pPr>
              <a:t>2018/1/21</a:t>
            </a:fld>
            <a:endParaRPr lang="ja-JP" altLang="en-US"/>
          </a:p>
        </p:txBody>
      </p:sp>
      <p:sp>
        <p:nvSpPr>
          <p:cNvPr id="4" name="フッター プレースホルダー 4"/>
          <p:cNvSpPr>
            <a:spLocks noGrp="1"/>
          </p:cNvSpPr>
          <p:nvPr>
            <p:ph type="ftr" sz="quarter" idx="11"/>
          </p:nvPr>
        </p:nvSpPr>
        <p:spPr/>
        <p:txBody>
          <a:bodyPr/>
          <a:lstStyle>
            <a:lvl1pPr>
              <a:defRPr b="1"/>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b="1"/>
            </a:lvl1pPr>
          </a:lstStyle>
          <a:p>
            <a:pPr>
              <a:defRPr/>
            </a:pPr>
            <a:fld id="{E7F3E0D7-4405-43E5-B380-0807DCB338C5}" type="slidenum">
              <a:rPr lang="ja-JP" altLang="en-US"/>
              <a:pPr>
                <a:defRPr/>
              </a:pPr>
              <a:t>‹#›</a:t>
            </a:fld>
            <a:endParaRPr lang="ja-JP" altLang="en-US"/>
          </a:p>
        </p:txBody>
      </p:sp>
    </p:spTree>
    <p:extLst>
      <p:ext uri="{BB962C8B-B14F-4D97-AF65-F5344CB8AC3E}">
        <p14:creationId xmlns:p14="http://schemas.microsoft.com/office/powerpoint/2010/main" val="17682991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b="1"/>
            </a:lvl1pPr>
          </a:lstStyle>
          <a:p>
            <a:pPr>
              <a:defRPr/>
            </a:pPr>
            <a:fld id="{27139373-7E2C-43B1-B318-710E26722661}" type="datetimeFigureOut">
              <a:rPr lang="ja-JP" altLang="en-US"/>
              <a:pPr>
                <a:defRPr/>
              </a:pPr>
              <a:t>2018/1/21</a:t>
            </a:fld>
            <a:endParaRPr lang="ja-JP" altLang="en-US"/>
          </a:p>
        </p:txBody>
      </p:sp>
      <p:sp>
        <p:nvSpPr>
          <p:cNvPr id="3" name="フッター プレースホルダー 4"/>
          <p:cNvSpPr>
            <a:spLocks noGrp="1"/>
          </p:cNvSpPr>
          <p:nvPr>
            <p:ph type="ftr" sz="quarter" idx="11"/>
          </p:nvPr>
        </p:nvSpPr>
        <p:spPr/>
        <p:txBody>
          <a:bodyPr/>
          <a:lstStyle>
            <a:lvl1pPr>
              <a:defRPr b="1"/>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b="1"/>
            </a:lvl1pPr>
          </a:lstStyle>
          <a:p>
            <a:pPr>
              <a:defRPr/>
            </a:pPr>
            <a:fld id="{49E71449-4FAF-4481-A91F-980ACDC8CEBE}" type="slidenum">
              <a:rPr lang="ja-JP" altLang="en-US"/>
              <a:pPr>
                <a:defRPr/>
              </a:pPr>
              <a:t>‹#›</a:t>
            </a:fld>
            <a:endParaRPr lang="ja-JP" altLang="en-US"/>
          </a:p>
        </p:txBody>
      </p:sp>
    </p:spTree>
    <p:extLst>
      <p:ext uri="{BB962C8B-B14F-4D97-AF65-F5344CB8AC3E}">
        <p14:creationId xmlns:p14="http://schemas.microsoft.com/office/powerpoint/2010/main" val="14383184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7" y="204787"/>
            <a:ext cx="2256235" cy="871538"/>
          </a:xfrm>
        </p:spPr>
        <p:txBody>
          <a:bodyPr anchor="b"/>
          <a:lstStyle>
            <a:lvl1pPr algn="l">
              <a:defRPr sz="15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2681288" y="204799"/>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342907" y="1076328"/>
            <a:ext cx="2256235" cy="3518297"/>
          </a:xfrm>
        </p:spPr>
        <p:txBody>
          <a:bodyPr/>
          <a:lstStyle>
            <a:lvl1pPr marL="0" indent="0">
              <a:buNone/>
              <a:defRPr sz="1050"/>
            </a:lvl1pPr>
            <a:lvl2pPr marL="342884" indent="0">
              <a:buNone/>
              <a:defRPr sz="900"/>
            </a:lvl2pPr>
            <a:lvl3pPr marL="685766" indent="0">
              <a:buNone/>
              <a:defRPr sz="750"/>
            </a:lvl3pPr>
            <a:lvl4pPr marL="1028649" indent="0">
              <a:buNone/>
              <a:defRPr sz="675"/>
            </a:lvl4pPr>
            <a:lvl5pPr marL="1371531" indent="0">
              <a:buNone/>
              <a:defRPr sz="675"/>
            </a:lvl5pPr>
            <a:lvl6pPr marL="1714415" indent="0">
              <a:buNone/>
              <a:defRPr sz="675"/>
            </a:lvl6pPr>
            <a:lvl7pPr marL="2057297" indent="0">
              <a:buNone/>
              <a:defRPr sz="675"/>
            </a:lvl7pPr>
            <a:lvl8pPr marL="2400180" indent="0">
              <a:buNone/>
              <a:defRPr sz="675"/>
            </a:lvl8pPr>
            <a:lvl9pPr marL="2743063" indent="0">
              <a:buNone/>
              <a:defRPr sz="675"/>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b="1"/>
            </a:lvl1pPr>
          </a:lstStyle>
          <a:p>
            <a:pPr>
              <a:defRPr/>
            </a:pPr>
            <a:fld id="{B1A4A2E7-0CD7-4805-B661-BE648F6CA5F1}" type="datetimeFigureOut">
              <a:rPr lang="ja-JP" altLang="en-US"/>
              <a:pPr>
                <a:defRPr/>
              </a:pPr>
              <a:t>2018/1/21</a:t>
            </a:fld>
            <a:endParaRPr lang="ja-JP" altLang="en-US"/>
          </a:p>
        </p:txBody>
      </p:sp>
      <p:sp>
        <p:nvSpPr>
          <p:cNvPr id="6" name="フッター プレースホルダー 4"/>
          <p:cNvSpPr>
            <a:spLocks noGrp="1"/>
          </p:cNvSpPr>
          <p:nvPr>
            <p:ph type="ftr" sz="quarter" idx="11"/>
          </p:nvPr>
        </p:nvSpPr>
        <p:spPr/>
        <p:txBody>
          <a:bodyPr/>
          <a:lstStyle>
            <a:lvl1pPr>
              <a:defRPr b="1"/>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b="1"/>
            </a:lvl1pPr>
          </a:lstStyle>
          <a:p>
            <a:pPr>
              <a:defRPr/>
            </a:pPr>
            <a:fld id="{DDA1AA56-D8AF-4CB1-ACF1-C7D585C10E7E}" type="slidenum">
              <a:rPr lang="ja-JP" altLang="en-US"/>
              <a:pPr>
                <a:defRPr/>
              </a:pPr>
              <a:t>‹#›</a:t>
            </a:fld>
            <a:endParaRPr lang="ja-JP" altLang="en-US"/>
          </a:p>
        </p:txBody>
      </p:sp>
    </p:spTree>
    <p:extLst>
      <p:ext uri="{BB962C8B-B14F-4D97-AF65-F5344CB8AC3E}">
        <p14:creationId xmlns:p14="http://schemas.microsoft.com/office/powerpoint/2010/main" val="14385973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3600451"/>
            <a:ext cx="4114800" cy="425054"/>
          </a:xfrm>
        </p:spPr>
        <p:txBody>
          <a:bodyPr anchor="b"/>
          <a:lstStyle>
            <a:lvl1pPr algn="l">
              <a:defRPr sz="15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344216" y="459581"/>
            <a:ext cx="4114800" cy="3086100"/>
          </a:xfrm>
        </p:spPr>
        <p:txBody>
          <a:bodyPr rtlCol="0">
            <a:normAutofit/>
          </a:bodyPr>
          <a:lstStyle>
            <a:lvl1pPr marL="0" indent="0">
              <a:buNone/>
              <a:defRPr sz="2400"/>
            </a:lvl1pPr>
            <a:lvl2pPr marL="342884" indent="0">
              <a:buNone/>
              <a:defRPr sz="2100"/>
            </a:lvl2pPr>
            <a:lvl3pPr marL="685766" indent="0">
              <a:buNone/>
              <a:defRPr sz="1800"/>
            </a:lvl3pPr>
            <a:lvl4pPr marL="1028649" indent="0">
              <a:buNone/>
              <a:defRPr sz="1500"/>
            </a:lvl4pPr>
            <a:lvl5pPr marL="1371531" indent="0">
              <a:buNone/>
              <a:defRPr sz="1500"/>
            </a:lvl5pPr>
            <a:lvl6pPr marL="1714415" indent="0">
              <a:buNone/>
              <a:defRPr sz="1500"/>
            </a:lvl6pPr>
            <a:lvl7pPr marL="2057297" indent="0">
              <a:buNone/>
              <a:defRPr sz="1500"/>
            </a:lvl7pPr>
            <a:lvl8pPr marL="2400180" indent="0">
              <a:buNone/>
              <a:defRPr sz="1500"/>
            </a:lvl8pPr>
            <a:lvl9pPr marL="2743063" indent="0">
              <a:buNone/>
              <a:defRPr sz="1500"/>
            </a:lvl9pPr>
          </a:lstStyle>
          <a:p>
            <a:pPr lvl="0"/>
            <a:endParaRPr lang="ja-JP" altLang="en-US" noProof="0" smtClean="0"/>
          </a:p>
        </p:txBody>
      </p:sp>
      <p:sp>
        <p:nvSpPr>
          <p:cNvPr id="4" name="テキスト プレースホルダー 3"/>
          <p:cNvSpPr>
            <a:spLocks noGrp="1"/>
          </p:cNvSpPr>
          <p:nvPr>
            <p:ph type="body" sz="half" idx="2"/>
          </p:nvPr>
        </p:nvSpPr>
        <p:spPr>
          <a:xfrm>
            <a:off x="1344216" y="4025514"/>
            <a:ext cx="4114800" cy="603647"/>
          </a:xfrm>
        </p:spPr>
        <p:txBody>
          <a:bodyPr/>
          <a:lstStyle>
            <a:lvl1pPr marL="0" indent="0">
              <a:buNone/>
              <a:defRPr sz="1050"/>
            </a:lvl1pPr>
            <a:lvl2pPr marL="342884" indent="0">
              <a:buNone/>
              <a:defRPr sz="900"/>
            </a:lvl2pPr>
            <a:lvl3pPr marL="685766" indent="0">
              <a:buNone/>
              <a:defRPr sz="750"/>
            </a:lvl3pPr>
            <a:lvl4pPr marL="1028649" indent="0">
              <a:buNone/>
              <a:defRPr sz="675"/>
            </a:lvl4pPr>
            <a:lvl5pPr marL="1371531" indent="0">
              <a:buNone/>
              <a:defRPr sz="675"/>
            </a:lvl5pPr>
            <a:lvl6pPr marL="1714415" indent="0">
              <a:buNone/>
              <a:defRPr sz="675"/>
            </a:lvl6pPr>
            <a:lvl7pPr marL="2057297" indent="0">
              <a:buNone/>
              <a:defRPr sz="675"/>
            </a:lvl7pPr>
            <a:lvl8pPr marL="2400180" indent="0">
              <a:buNone/>
              <a:defRPr sz="675"/>
            </a:lvl8pPr>
            <a:lvl9pPr marL="2743063" indent="0">
              <a:buNone/>
              <a:defRPr sz="675"/>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b="1"/>
            </a:lvl1pPr>
          </a:lstStyle>
          <a:p>
            <a:pPr>
              <a:defRPr/>
            </a:pPr>
            <a:fld id="{AC697B98-2357-4061-AA1F-902E0DC0A086}" type="datetimeFigureOut">
              <a:rPr lang="ja-JP" altLang="en-US"/>
              <a:pPr>
                <a:defRPr/>
              </a:pPr>
              <a:t>2018/1/21</a:t>
            </a:fld>
            <a:endParaRPr lang="ja-JP" altLang="en-US"/>
          </a:p>
        </p:txBody>
      </p:sp>
      <p:sp>
        <p:nvSpPr>
          <p:cNvPr id="6" name="フッター プレースホルダー 4"/>
          <p:cNvSpPr>
            <a:spLocks noGrp="1"/>
          </p:cNvSpPr>
          <p:nvPr>
            <p:ph type="ftr" sz="quarter" idx="11"/>
          </p:nvPr>
        </p:nvSpPr>
        <p:spPr/>
        <p:txBody>
          <a:bodyPr/>
          <a:lstStyle>
            <a:lvl1pPr>
              <a:defRPr b="1"/>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b="1"/>
            </a:lvl1pPr>
          </a:lstStyle>
          <a:p>
            <a:pPr>
              <a:defRPr/>
            </a:pPr>
            <a:fld id="{1C699F41-2BCC-494D-801A-61F6E791E9BE}" type="slidenum">
              <a:rPr lang="ja-JP" altLang="en-US"/>
              <a:pPr>
                <a:defRPr/>
              </a:pPr>
              <a:t>‹#›</a:t>
            </a:fld>
            <a:endParaRPr lang="ja-JP" altLang="en-US"/>
          </a:p>
        </p:txBody>
      </p:sp>
    </p:spTree>
    <p:extLst>
      <p:ext uri="{BB962C8B-B14F-4D97-AF65-F5344CB8AC3E}">
        <p14:creationId xmlns:p14="http://schemas.microsoft.com/office/powerpoint/2010/main" val="6687132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b="1"/>
            </a:lvl1pPr>
          </a:lstStyle>
          <a:p>
            <a:pPr>
              <a:defRPr/>
            </a:pPr>
            <a:fld id="{B8C17EAE-EF25-4F88-B6BE-84D01FD3F4A1}" type="datetimeFigureOut">
              <a:rPr lang="ja-JP" altLang="en-US"/>
              <a:pPr>
                <a:defRPr/>
              </a:pPr>
              <a:t>2018/1/21</a:t>
            </a:fld>
            <a:endParaRPr lang="ja-JP" altLang="en-US"/>
          </a:p>
        </p:txBody>
      </p:sp>
      <p:sp>
        <p:nvSpPr>
          <p:cNvPr id="5" name="フッター プレースホルダー 4"/>
          <p:cNvSpPr>
            <a:spLocks noGrp="1"/>
          </p:cNvSpPr>
          <p:nvPr>
            <p:ph type="ftr" sz="quarter" idx="11"/>
          </p:nvPr>
        </p:nvSpPr>
        <p:spPr/>
        <p:txBody>
          <a:bodyPr/>
          <a:lstStyle>
            <a:lvl1pPr>
              <a:defRPr b="1"/>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b="1"/>
            </a:lvl1pPr>
          </a:lstStyle>
          <a:p>
            <a:pPr>
              <a:defRPr/>
            </a:pPr>
            <a:fld id="{C6EA8826-AAF5-422F-BD97-F0458A6D2551}" type="slidenum">
              <a:rPr lang="ja-JP" altLang="en-US"/>
              <a:pPr>
                <a:defRPr/>
              </a:pPr>
              <a:t>‹#›</a:t>
            </a:fld>
            <a:endParaRPr lang="ja-JP" altLang="en-US"/>
          </a:p>
        </p:txBody>
      </p:sp>
    </p:spTree>
    <p:extLst>
      <p:ext uri="{BB962C8B-B14F-4D97-AF65-F5344CB8AC3E}">
        <p14:creationId xmlns:p14="http://schemas.microsoft.com/office/powerpoint/2010/main" val="11251245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72050" y="205980"/>
            <a:ext cx="1543050" cy="4388644"/>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342900" y="205980"/>
            <a:ext cx="4514850" cy="4388644"/>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b="1"/>
            </a:lvl1pPr>
          </a:lstStyle>
          <a:p>
            <a:pPr>
              <a:defRPr/>
            </a:pPr>
            <a:fld id="{AA3ECD17-74A4-42F4-9954-D4A181C40D8A}" type="datetimeFigureOut">
              <a:rPr lang="ja-JP" altLang="en-US"/>
              <a:pPr>
                <a:defRPr/>
              </a:pPr>
              <a:t>2018/1/21</a:t>
            </a:fld>
            <a:endParaRPr lang="ja-JP" altLang="en-US"/>
          </a:p>
        </p:txBody>
      </p:sp>
      <p:sp>
        <p:nvSpPr>
          <p:cNvPr id="5" name="フッター プレースホルダー 4"/>
          <p:cNvSpPr>
            <a:spLocks noGrp="1"/>
          </p:cNvSpPr>
          <p:nvPr>
            <p:ph type="ftr" sz="quarter" idx="11"/>
          </p:nvPr>
        </p:nvSpPr>
        <p:spPr/>
        <p:txBody>
          <a:bodyPr/>
          <a:lstStyle>
            <a:lvl1pPr>
              <a:defRPr b="1"/>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b="1"/>
            </a:lvl1pPr>
          </a:lstStyle>
          <a:p>
            <a:pPr>
              <a:defRPr/>
            </a:pPr>
            <a:fld id="{73146212-28A8-4FF4-9B00-04013430797A}" type="slidenum">
              <a:rPr lang="ja-JP" altLang="en-US"/>
              <a:pPr>
                <a:defRPr/>
              </a:pPr>
              <a:t>‹#›</a:t>
            </a:fld>
            <a:endParaRPr lang="ja-JP" altLang="en-US"/>
          </a:p>
        </p:txBody>
      </p:sp>
    </p:spTree>
    <p:extLst>
      <p:ext uri="{BB962C8B-B14F-4D97-AF65-F5344CB8AC3E}">
        <p14:creationId xmlns:p14="http://schemas.microsoft.com/office/powerpoint/2010/main" val="2807048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342901" y="1151335"/>
            <a:ext cx="3030141" cy="47982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1" indent="0">
              <a:buNone/>
              <a:defRPr sz="1200" b="1"/>
            </a:lvl5pPr>
            <a:lvl6pPr marL="1714415" indent="0">
              <a:buNone/>
              <a:defRPr sz="1200" b="1"/>
            </a:lvl6pPr>
            <a:lvl7pPr marL="2057297" indent="0">
              <a:buNone/>
              <a:defRPr sz="1200" b="1"/>
            </a:lvl7pPr>
            <a:lvl8pPr marL="2400180" indent="0">
              <a:buNone/>
              <a:defRPr sz="1200" b="1"/>
            </a:lvl8pPr>
            <a:lvl9pPr marL="2743063" indent="0">
              <a:buNone/>
              <a:defRPr sz="12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342901" y="1631156"/>
            <a:ext cx="303014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3483776" y="1151335"/>
            <a:ext cx="3031331" cy="47982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1" indent="0">
              <a:buNone/>
              <a:defRPr sz="1200" b="1"/>
            </a:lvl5pPr>
            <a:lvl6pPr marL="1714415" indent="0">
              <a:buNone/>
              <a:defRPr sz="1200" b="1"/>
            </a:lvl6pPr>
            <a:lvl7pPr marL="2057297" indent="0">
              <a:buNone/>
              <a:defRPr sz="1200" b="1"/>
            </a:lvl7pPr>
            <a:lvl8pPr marL="2400180" indent="0">
              <a:buNone/>
              <a:defRPr sz="1200" b="1"/>
            </a:lvl8pPr>
            <a:lvl9pPr marL="2743063" indent="0">
              <a:buNone/>
              <a:defRPr sz="12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3483776" y="1631156"/>
            <a:ext cx="30313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948D144-7AAF-4485-B2FC-18905A9CFAC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867360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1597819"/>
            <a:ext cx="5829300" cy="1102519"/>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b="1"/>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75493090-7320-476D-B52F-1210DA050921}" type="datetimeFigureOut">
              <a:rPr kumimoji="1" lang="ja-JP" altLang="en-US" sz="900" b="1"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685800" rtl="0" eaLnBrk="1" fontAlgn="auto" latinLnBrk="0" hangingPunct="1">
                <a:lnSpc>
                  <a:spcPct val="100000"/>
                </a:lnSpc>
                <a:spcBef>
                  <a:spcPts val="0"/>
                </a:spcBef>
                <a:spcAft>
                  <a:spcPts val="0"/>
                </a:spcAft>
                <a:buClrTx/>
                <a:buSzTx/>
                <a:buFontTx/>
                <a:buNone/>
                <a:tabLst/>
                <a:defRPr/>
              </a:pPr>
              <a:t>2018/1/21</a:t>
            </a:fld>
            <a:endParaRPr kumimoji="1" lang="ja-JP" altLang="en-US" sz="9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lvl1pPr>
              <a:defRPr b="1"/>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9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lvl1pPr>
              <a:defRPr b="1"/>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18981ADB-2B04-4413-8745-6147E4B82B4F}" type="slidenum">
              <a:rPr kumimoji="1" lang="ja-JP" altLang="en-US" sz="900" b="1" i="0" u="none" strike="noStrike" kern="1200" cap="none" spc="0" normalizeH="0" baseline="0" noProof="0" smtClean="0">
                <a:ln>
                  <a:noFill/>
                </a:ln>
                <a:solidFill>
                  <a:srgbClr val="898989"/>
                </a:solidFill>
                <a:effectLst/>
                <a:uLnTx/>
                <a:uFillTx/>
                <a:latin typeface="Calibri"/>
                <a:ea typeface="ＭＳ Ｐゴシック" panose="020B0600070205080204" pitchFamily="50" charset="-128"/>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1" lang="ja-JP" altLang="en-US" sz="900" b="1" i="0" u="none" strike="noStrike" kern="1200" cap="none" spc="0" normalizeH="0" baseline="0" noProof="0" smtClean="0">
              <a:ln>
                <a:noFill/>
              </a:ln>
              <a:solidFill>
                <a:srgbClr val="89898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8953143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b="1"/>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AE24C649-9C77-434C-99BC-2696ACB91E6A}" type="datetimeFigureOut">
              <a:rPr kumimoji="1" lang="ja-JP" altLang="en-US" sz="900" b="1"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685800" rtl="0" eaLnBrk="1" fontAlgn="auto" latinLnBrk="0" hangingPunct="1">
                <a:lnSpc>
                  <a:spcPct val="100000"/>
                </a:lnSpc>
                <a:spcBef>
                  <a:spcPts val="0"/>
                </a:spcBef>
                <a:spcAft>
                  <a:spcPts val="0"/>
                </a:spcAft>
                <a:buClrTx/>
                <a:buSzTx/>
                <a:buFontTx/>
                <a:buNone/>
                <a:tabLst/>
                <a:defRPr/>
              </a:pPr>
              <a:t>2018/1/21</a:t>
            </a:fld>
            <a:endParaRPr kumimoji="1" lang="ja-JP" altLang="en-US" sz="9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lvl1pPr>
              <a:defRPr b="1"/>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9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lvl1pPr>
              <a:defRPr b="1"/>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C3E75B0A-2264-45FC-BBA2-A82AEDA765DD}" type="slidenum">
              <a:rPr kumimoji="1" lang="ja-JP" altLang="en-US" sz="900" b="1" i="0" u="none" strike="noStrike" kern="1200" cap="none" spc="0" normalizeH="0" baseline="0" noProof="0" smtClean="0">
                <a:ln>
                  <a:noFill/>
                </a:ln>
                <a:solidFill>
                  <a:srgbClr val="898989"/>
                </a:solidFill>
                <a:effectLst/>
                <a:uLnTx/>
                <a:uFillTx/>
                <a:latin typeface="Calibri"/>
                <a:ea typeface="ＭＳ Ｐゴシック" panose="020B0600070205080204" pitchFamily="50" charset="-128"/>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1" lang="ja-JP" altLang="en-US" sz="900" b="1" i="0" u="none" strike="noStrike" kern="1200" cap="none" spc="0" normalizeH="0" baseline="0" noProof="0" smtClean="0">
              <a:ln>
                <a:noFill/>
              </a:ln>
              <a:solidFill>
                <a:srgbClr val="89898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4005841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3305176"/>
            <a:ext cx="5829300" cy="1021556"/>
          </a:xfrm>
        </p:spPr>
        <p:txBody>
          <a:bodyPr anchor="t"/>
          <a:lstStyle>
            <a:lvl1pPr algn="l">
              <a:defRPr sz="3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541735" y="2180035"/>
            <a:ext cx="58293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b="1"/>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94024F58-3071-4C41-9232-6831BEC0112D}" type="datetimeFigureOut">
              <a:rPr kumimoji="1" lang="ja-JP" altLang="en-US" sz="900" b="1"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685800" rtl="0" eaLnBrk="1" fontAlgn="auto" latinLnBrk="0" hangingPunct="1">
                <a:lnSpc>
                  <a:spcPct val="100000"/>
                </a:lnSpc>
                <a:spcBef>
                  <a:spcPts val="0"/>
                </a:spcBef>
                <a:spcAft>
                  <a:spcPts val="0"/>
                </a:spcAft>
                <a:buClrTx/>
                <a:buSzTx/>
                <a:buFontTx/>
                <a:buNone/>
                <a:tabLst/>
                <a:defRPr/>
              </a:pPr>
              <a:t>2018/1/21</a:t>
            </a:fld>
            <a:endParaRPr kumimoji="1" lang="ja-JP" altLang="en-US" sz="9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lvl1pPr>
              <a:defRPr b="1"/>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9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lvl1pPr>
              <a:defRPr b="1"/>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509DA624-7B7F-43A3-B7BD-861328D427B3}" type="slidenum">
              <a:rPr kumimoji="1" lang="ja-JP" altLang="en-US" sz="900" b="1" i="0" u="none" strike="noStrike" kern="1200" cap="none" spc="0" normalizeH="0" baseline="0" noProof="0" smtClean="0">
                <a:ln>
                  <a:noFill/>
                </a:ln>
                <a:solidFill>
                  <a:srgbClr val="898989"/>
                </a:solidFill>
                <a:effectLst/>
                <a:uLnTx/>
                <a:uFillTx/>
                <a:latin typeface="Calibri"/>
                <a:ea typeface="ＭＳ Ｐゴシック" panose="020B0600070205080204" pitchFamily="50" charset="-128"/>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1" lang="ja-JP" altLang="en-US" sz="900" b="1" i="0" u="none" strike="noStrike" kern="1200" cap="none" spc="0" normalizeH="0" baseline="0" noProof="0" smtClean="0">
              <a:ln>
                <a:noFill/>
              </a:ln>
              <a:solidFill>
                <a:srgbClr val="89898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8837585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34290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348615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b="1"/>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627A1DF6-281D-44E2-B1FB-BF51AEA9B9A8}" type="datetimeFigureOut">
              <a:rPr kumimoji="1" lang="ja-JP" altLang="en-US" sz="900" b="1"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685800" rtl="0" eaLnBrk="1" fontAlgn="auto" latinLnBrk="0" hangingPunct="1">
                <a:lnSpc>
                  <a:spcPct val="100000"/>
                </a:lnSpc>
                <a:spcBef>
                  <a:spcPts val="0"/>
                </a:spcBef>
                <a:spcAft>
                  <a:spcPts val="0"/>
                </a:spcAft>
                <a:buClrTx/>
                <a:buSzTx/>
                <a:buFontTx/>
                <a:buNone/>
                <a:tabLst/>
                <a:defRPr/>
              </a:pPr>
              <a:t>2018/1/21</a:t>
            </a:fld>
            <a:endParaRPr kumimoji="1" lang="ja-JP" altLang="en-US" sz="9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フッター プレースホルダー 4"/>
          <p:cNvSpPr>
            <a:spLocks noGrp="1"/>
          </p:cNvSpPr>
          <p:nvPr>
            <p:ph type="ftr" sz="quarter" idx="11"/>
          </p:nvPr>
        </p:nvSpPr>
        <p:spPr/>
        <p:txBody>
          <a:bodyPr/>
          <a:lstStyle>
            <a:lvl1pPr>
              <a:defRPr b="1"/>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9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7" name="スライド番号プレースホルダー 5"/>
          <p:cNvSpPr>
            <a:spLocks noGrp="1"/>
          </p:cNvSpPr>
          <p:nvPr>
            <p:ph type="sldNum" sz="quarter" idx="12"/>
          </p:nvPr>
        </p:nvSpPr>
        <p:spPr/>
        <p:txBody>
          <a:bodyPr/>
          <a:lstStyle>
            <a:lvl1pPr>
              <a:defRPr b="1"/>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47EC2EB6-DE27-48EF-AE18-5A6FA19D1932}" type="slidenum">
              <a:rPr kumimoji="1" lang="ja-JP" altLang="en-US" sz="900" b="1" i="0" u="none" strike="noStrike" kern="1200" cap="none" spc="0" normalizeH="0" baseline="0" noProof="0" smtClean="0">
                <a:ln>
                  <a:noFill/>
                </a:ln>
                <a:solidFill>
                  <a:srgbClr val="898989"/>
                </a:solidFill>
                <a:effectLst/>
                <a:uLnTx/>
                <a:uFillTx/>
                <a:latin typeface="Calibri"/>
                <a:ea typeface="ＭＳ Ｐゴシック" panose="020B0600070205080204" pitchFamily="50" charset="-128"/>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1" lang="ja-JP" altLang="en-US" sz="900" b="1" i="0" u="none" strike="noStrike" kern="1200" cap="none" spc="0" normalizeH="0" baseline="0" noProof="0" smtClean="0">
              <a:ln>
                <a:noFill/>
              </a:ln>
              <a:solidFill>
                <a:srgbClr val="89898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3108573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342900" y="1151335"/>
            <a:ext cx="303014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342900" y="1631156"/>
            <a:ext cx="303014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3483769" y="1151335"/>
            <a:ext cx="303133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3483769" y="1631156"/>
            <a:ext cx="30313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b="1"/>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94DE725C-BB7E-4E10-8926-911F99354579}" type="datetimeFigureOut">
              <a:rPr kumimoji="1" lang="ja-JP" altLang="en-US" sz="900" b="1"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685800" rtl="0" eaLnBrk="1" fontAlgn="auto" latinLnBrk="0" hangingPunct="1">
                <a:lnSpc>
                  <a:spcPct val="100000"/>
                </a:lnSpc>
                <a:spcBef>
                  <a:spcPts val="0"/>
                </a:spcBef>
                <a:spcAft>
                  <a:spcPts val="0"/>
                </a:spcAft>
                <a:buClrTx/>
                <a:buSzTx/>
                <a:buFontTx/>
                <a:buNone/>
                <a:tabLst/>
                <a:defRPr/>
              </a:pPr>
              <a:t>2018/1/21</a:t>
            </a:fld>
            <a:endParaRPr kumimoji="1" lang="ja-JP" altLang="en-US" sz="9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8" name="フッター プレースホルダー 4"/>
          <p:cNvSpPr>
            <a:spLocks noGrp="1"/>
          </p:cNvSpPr>
          <p:nvPr>
            <p:ph type="ftr" sz="quarter" idx="11"/>
          </p:nvPr>
        </p:nvSpPr>
        <p:spPr/>
        <p:txBody>
          <a:bodyPr/>
          <a:lstStyle>
            <a:lvl1pPr>
              <a:defRPr b="1"/>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9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9" name="スライド番号プレースホルダー 5"/>
          <p:cNvSpPr>
            <a:spLocks noGrp="1"/>
          </p:cNvSpPr>
          <p:nvPr>
            <p:ph type="sldNum" sz="quarter" idx="12"/>
          </p:nvPr>
        </p:nvSpPr>
        <p:spPr/>
        <p:txBody>
          <a:bodyPr/>
          <a:lstStyle>
            <a:lvl1pPr>
              <a:defRPr b="1"/>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DFF8829E-0054-4955-8650-7A298CB5E8AE}" type="slidenum">
              <a:rPr kumimoji="1" lang="ja-JP" altLang="en-US" sz="900" b="1" i="0" u="none" strike="noStrike" kern="1200" cap="none" spc="0" normalizeH="0" baseline="0" noProof="0" smtClean="0">
                <a:ln>
                  <a:noFill/>
                </a:ln>
                <a:solidFill>
                  <a:srgbClr val="898989"/>
                </a:solidFill>
                <a:effectLst/>
                <a:uLnTx/>
                <a:uFillTx/>
                <a:latin typeface="Calibri"/>
                <a:ea typeface="ＭＳ Ｐゴシック" panose="020B0600070205080204" pitchFamily="50" charset="-128"/>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1" lang="ja-JP" altLang="en-US" sz="900" b="1" i="0" u="none" strike="noStrike" kern="1200" cap="none" spc="0" normalizeH="0" baseline="0" noProof="0" smtClean="0">
              <a:ln>
                <a:noFill/>
              </a:ln>
              <a:solidFill>
                <a:srgbClr val="89898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1470397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b="1"/>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D03D978E-3BD3-433D-A38A-7EFFB2560623}" type="datetimeFigureOut">
              <a:rPr kumimoji="1" lang="ja-JP" altLang="en-US" sz="900" b="1"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685800" rtl="0" eaLnBrk="1" fontAlgn="auto" latinLnBrk="0" hangingPunct="1">
                <a:lnSpc>
                  <a:spcPct val="100000"/>
                </a:lnSpc>
                <a:spcBef>
                  <a:spcPts val="0"/>
                </a:spcBef>
                <a:spcAft>
                  <a:spcPts val="0"/>
                </a:spcAft>
                <a:buClrTx/>
                <a:buSzTx/>
                <a:buFontTx/>
                <a:buNone/>
                <a:tabLst/>
                <a:defRPr/>
              </a:pPr>
              <a:t>2018/1/21</a:t>
            </a:fld>
            <a:endParaRPr kumimoji="1" lang="ja-JP" altLang="en-US" sz="9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4" name="フッター プレースホルダー 4"/>
          <p:cNvSpPr>
            <a:spLocks noGrp="1"/>
          </p:cNvSpPr>
          <p:nvPr>
            <p:ph type="ftr" sz="quarter" idx="11"/>
          </p:nvPr>
        </p:nvSpPr>
        <p:spPr/>
        <p:txBody>
          <a:bodyPr/>
          <a:lstStyle>
            <a:lvl1pPr>
              <a:defRPr b="1"/>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9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スライド番号プレースホルダー 5"/>
          <p:cNvSpPr>
            <a:spLocks noGrp="1"/>
          </p:cNvSpPr>
          <p:nvPr>
            <p:ph type="sldNum" sz="quarter" idx="12"/>
          </p:nvPr>
        </p:nvSpPr>
        <p:spPr/>
        <p:txBody>
          <a:bodyPr/>
          <a:lstStyle>
            <a:lvl1pPr>
              <a:defRPr b="1"/>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8BBF1FA8-A7F2-46B6-9F04-03408E386B1D}" type="slidenum">
              <a:rPr kumimoji="1" lang="ja-JP" altLang="en-US" sz="900" b="1" i="0" u="none" strike="noStrike" kern="1200" cap="none" spc="0" normalizeH="0" baseline="0" noProof="0" smtClean="0">
                <a:ln>
                  <a:noFill/>
                </a:ln>
                <a:solidFill>
                  <a:srgbClr val="898989"/>
                </a:solidFill>
                <a:effectLst/>
                <a:uLnTx/>
                <a:uFillTx/>
                <a:latin typeface="Calibri"/>
                <a:ea typeface="ＭＳ Ｐゴシック" panose="020B0600070205080204" pitchFamily="50" charset="-128"/>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1" lang="ja-JP" altLang="en-US" sz="900" b="1" i="0" u="none" strike="noStrike" kern="1200" cap="none" spc="0" normalizeH="0" baseline="0" noProof="0" smtClean="0">
              <a:ln>
                <a:noFill/>
              </a:ln>
              <a:solidFill>
                <a:srgbClr val="89898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3923205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b="1"/>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8898EBAD-03E4-44AF-978A-594AF2EA320C}" type="datetimeFigureOut">
              <a:rPr kumimoji="1" lang="ja-JP" altLang="en-US" sz="900" b="1"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685800" rtl="0" eaLnBrk="1" fontAlgn="auto" latinLnBrk="0" hangingPunct="1">
                <a:lnSpc>
                  <a:spcPct val="100000"/>
                </a:lnSpc>
                <a:spcBef>
                  <a:spcPts val="0"/>
                </a:spcBef>
                <a:spcAft>
                  <a:spcPts val="0"/>
                </a:spcAft>
                <a:buClrTx/>
                <a:buSzTx/>
                <a:buFontTx/>
                <a:buNone/>
                <a:tabLst/>
                <a:defRPr/>
              </a:pPr>
              <a:t>2018/1/21</a:t>
            </a:fld>
            <a:endParaRPr kumimoji="1" lang="ja-JP" altLang="en-US" sz="9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3" name="フッター プレースホルダー 4"/>
          <p:cNvSpPr>
            <a:spLocks noGrp="1"/>
          </p:cNvSpPr>
          <p:nvPr>
            <p:ph type="ftr" sz="quarter" idx="11"/>
          </p:nvPr>
        </p:nvSpPr>
        <p:spPr/>
        <p:txBody>
          <a:bodyPr/>
          <a:lstStyle>
            <a:lvl1pPr>
              <a:defRPr b="1"/>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9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4" name="スライド番号プレースホルダー 5"/>
          <p:cNvSpPr>
            <a:spLocks noGrp="1"/>
          </p:cNvSpPr>
          <p:nvPr>
            <p:ph type="sldNum" sz="quarter" idx="12"/>
          </p:nvPr>
        </p:nvSpPr>
        <p:spPr/>
        <p:txBody>
          <a:bodyPr/>
          <a:lstStyle>
            <a:lvl1pPr>
              <a:defRPr b="1"/>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7839BC7E-28B8-453F-98A3-23E297182765}" type="slidenum">
              <a:rPr kumimoji="1" lang="ja-JP" altLang="en-US" sz="900" b="1" i="0" u="none" strike="noStrike" kern="1200" cap="none" spc="0" normalizeH="0" baseline="0" noProof="0" smtClean="0">
                <a:ln>
                  <a:noFill/>
                </a:ln>
                <a:solidFill>
                  <a:srgbClr val="898989"/>
                </a:solidFill>
                <a:effectLst/>
                <a:uLnTx/>
                <a:uFillTx/>
                <a:latin typeface="Calibri"/>
                <a:ea typeface="ＭＳ Ｐゴシック" panose="020B0600070205080204" pitchFamily="50" charset="-128"/>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1" lang="ja-JP" altLang="en-US" sz="900" b="1" i="0" u="none" strike="noStrike" kern="1200" cap="none" spc="0" normalizeH="0" baseline="0" noProof="0" smtClean="0">
              <a:ln>
                <a:noFill/>
              </a:ln>
              <a:solidFill>
                <a:srgbClr val="89898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6143864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204787"/>
            <a:ext cx="2256235" cy="871538"/>
          </a:xfrm>
        </p:spPr>
        <p:txBody>
          <a:bodyPr anchor="b"/>
          <a:lstStyle>
            <a:lvl1pPr algn="l">
              <a:defRPr sz="15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2681287" y="204788"/>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342900" y="1076326"/>
            <a:ext cx="2256235"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b="1"/>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8B470E5C-1767-439A-94F2-334795E40824}" type="datetimeFigureOut">
              <a:rPr kumimoji="1" lang="ja-JP" altLang="en-US" sz="900" b="1"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685800" rtl="0" eaLnBrk="1" fontAlgn="auto" latinLnBrk="0" hangingPunct="1">
                <a:lnSpc>
                  <a:spcPct val="100000"/>
                </a:lnSpc>
                <a:spcBef>
                  <a:spcPts val="0"/>
                </a:spcBef>
                <a:spcAft>
                  <a:spcPts val="0"/>
                </a:spcAft>
                <a:buClrTx/>
                <a:buSzTx/>
                <a:buFontTx/>
                <a:buNone/>
                <a:tabLst/>
                <a:defRPr/>
              </a:pPr>
              <a:t>2018/1/21</a:t>
            </a:fld>
            <a:endParaRPr kumimoji="1" lang="ja-JP" altLang="en-US" sz="9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フッター プレースホルダー 4"/>
          <p:cNvSpPr>
            <a:spLocks noGrp="1"/>
          </p:cNvSpPr>
          <p:nvPr>
            <p:ph type="ftr" sz="quarter" idx="11"/>
          </p:nvPr>
        </p:nvSpPr>
        <p:spPr/>
        <p:txBody>
          <a:bodyPr/>
          <a:lstStyle>
            <a:lvl1pPr>
              <a:defRPr b="1"/>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9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7" name="スライド番号プレースホルダー 5"/>
          <p:cNvSpPr>
            <a:spLocks noGrp="1"/>
          </p:cNvSpPr>
          <p:nvPr>
            <p:ph type="sldNum" sz="quarter" idx="12"/>
          </p:nvPr>
        </p:nvSpPr>
        <p:spPr/>
        <p:txBody>
          <a:bodyPr/>
          <a:lstStyle>
            <a:lvl1pPr>
              <a:defRPr b="1"/>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1306C162-1E37-48F5-9C96-33875D98DBF7}" type="slidenum">
              <a:rPr kumimoji="1" lang="ja-JP" altLang="en-US" sz="900" b="1" i="0" u="none" strike="noStrike" kern="1200" cap="none" spc="0" normalizeH="0" baseline="0" noProof="0" smtClean="0">
                <a:ln>
                  <a:noFill/>
                </a:ln>
                <a:solidFill>
                  <a:srgbClr val="898989"/>
                </a:solidFill>
                <a:effectLst/>
                <a:uLnTx/>
                <a:uFillTx/>
                <a:latin typeface="Calibri"/>
                <a:ea typeface="ＭＳ Ｐゴシック" panose="020B0600070205080204" pitchFamily="50" charset="-128"/>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1" lang="ja-JP" altLang="en-US" sz="900" b="1" i="0" u="none" strike="noStrike" kern="1200" cap="none" spc="0" normalizeH="0" baseline="0" noProof="0" smtClean="0">
              <a:ln>
                <a:noFill/>
              </a:ln>
              <a:solidFill>
                <a:srgbClr val="89898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8475065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3600450"/>
            <a:ext cx="4114800" cy="425054"/>
          </a:xfrm>
        </p:spPr>
        <p:txBody>
          <a:bodyPr anchor="b"/>
          <a:lstStyle>
            <a:lvl1pPr algn="l">
              <a:defRPr sz="15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344216" y="459581"/>
            <a:ext cx="41148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smtClean="0"/>
          </a:p>
        </p:txBody>
      </p:sp>
      <p:sp>
        <p:nvSpPr>
          <p:cNvPr id="4" name="テキスト プレースホルダー 3"/>
          <p:cNvSpPr>
            <a:spLocks noGrp="1"/>
          </p:cNvSpPr>
          <p:nvPr>
            <p:ph type="body" sz="half" idx="2"/>
          </p:nvPr>
        </p:nvSpPr>
        <p:spPr>
          <a:xfrm>
            <a:off x="1344216" y="4025503"/>
            <a:ext cx="41148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b="1"/>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561CEAB8-D859-4C78-9396-3F61F1F8B965}" type="datetimeFigureOut">
              <a:rPr kumimoji="1" lang="ja-JP" altLang="en-US" sz="900" b="1"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685800" rtl="0" eaLnBrk="1" fontAlgn="auto" latinLnBrk="0" hangingPunct="1">
                <a:lnSpc>
                  <a:spcPct val="100000"/>
                </a:lnSpc>
                <a:spcBef>
                  <a:spcPts val="0"/>
                </a:spcBef>
                <a:spcAft>
                  <a:spcPts val="0"/>
                </a:spcAft>
                <a:buClrTx/>
                <a:buSzTx/>
                <a:buFontTx/>
                <a:buNone/>
                <a:tabLst/>
                <a:defRPr/>
              </a:pPr>
              <a:t>2018/1/21</a:t>
            </a:fld>
            <a:endParaRPr kumimoji="1" lang="ja-JP" altLang="en-US" sz="9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フッター プレースホルダー 4"/>
          <p:cNvSpPr>
            <a:spLocks noGrp="1"/>
          </p:cNvSpPr>
          <p:nvPr>
            <p:ph type="ftr" sz="quarter" idx="11"/>
          </p:nvPr>
        </p:nvSpPr>
        <p:spPr/>
        <p:txBody>
          <a:bodyPr/>
          <a:lstStyle>
            <a:lvl1pPr>
              <a:defRPr b="1"/>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9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7" name="スライド番号プレースホルダー 5"/>
          <p:cNvSpPr>
            <a:spLocks noGrp="1"/>
          </p:cNvSpPr>
          <p:nvPr>
            <p:ph type="sldNum" sz="quarter" idx="12"/>
          </p:nvPr>
        </p:nvSpPr>
        <p:spPr/>
        <p:txBody>
          <a:bodyPr/>
          <a:lstStyle>
            <a:lvl1pPr>
              <a:defRPr b="1"/>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68ED752B-7F93-4F20-A15C-0B8474D5BB94}" type="slidenum">
              <a:rPr kumimoji="1" lang="ja-JP" altLang="en-US" sz="900" b="1" i="0" u="none" strike="noStrike" kern="1200" cap="none" spc="0" normalizeH="0" baseline="0" noProof="0" smtClean="0">
                <a:ln>
                  <a:noFill/>
                </a:ln>
                <a:solidFill>
                  <a:srgbClr val="898989"/>
                </a:solidFill>
                <a:effectLst/>
                <a:uLnTx/>
                <a:uFillTx/>
                <a:latin typeface="Calibri"/>
                <a:ea typeface="ＭＳ Ｐゴシック" panose="020B0600070205080204" pitchFamily="50" charset="-128"/>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1" lang="ja-JP" altLang="en-US" sz="900" b="1" i="0" u="none" strike="noStrike" kern="1200" cap="none" spc="0" normalizeH="0" baseline="0" noProof="0" smtClean="0">
              <a:ln>
                <a:noFill/>
              </a:ln>
              <a:solidFill>
                <a:srgbClr val="89898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8717353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b="1"/>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F231E407-BF38-49CE-BEC2-DA5974A0FE86}" type="datetimeFigureOut">
              <a:rPr kumimoji="1" lang="ja-JP" altLang="en-US" sz="900" b="1"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685800" rtl="0" eaLnBrk="1" fontAlgn="auto" latinLnBrk="0" hangingPunct="1">
                <a:lnSpc>
                  <a:spcPct val="100000"/>
                </a:lnSpc>
                <a:spcBef>
                  <a:spcPts val="0"/>
                </a:spcBef>
                <a:spcAft>
                  <a:spcPts val="0"/>
                </a:spcAft>
                <a:buClrTx/>
                <a:buSzTx/>
                <a:buFontTx/>
                <a:buNone/>
                <a:tabLst/>
                <a:defRPr/>
              </a:pPr>
              <a:t>2018/1/21</a:t>
            </a:fld>
            <a:endParaRPr kumimoji="1" lang="ja-JP" altLang="en-US" sz="9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lvl1pPr>
              <a:defRPr b="1"/>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9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lvl1pPr>
              <a:defRPr b="1"/>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585A1B2-2E5D-4F1A-85DC-2517DBD1C68B}" type="slidenum">
              <a:rPr kumimoji="1" lang="ja-JP" altLang="en-US" sz="900" b="1" i="0" u="none" strike="noStrike" kern="1200" cap="none" spc="0" normalizeH="0" baseline="0" noProof="0" smtClean="0">
                <a:ln>
                  <a:noFill/>
                </a:ln>
                <a:solidFill>
                  <a:srgbClr val="898989"/>
                </a:solidFill>
                <a:effectLst/>
                <a:uLnTx/>
                <a:uFillTx/>
                <a:latin typeface="Calibri"/>
                <a:ea typeface="ＭＳ Ｐゴシック" panose="020B0600070205080204" pitchFamily="50" charset="-128"/>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1" lang="ja-JP" altLang="en-US" sz="900" b="1" i="0" u="none" strike="noStrike" kern="1200" cap="none" spc="0" normalizeH="0" baseline="0" noProof="0" smtClean="0">
              <a:ln>
                <a:noFill/>
              </a:ln>
              <a:solidFill>
                <a:srgbClr val="89898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184577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BA662C-E276-4A39-9F98-027AC36C1AF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661867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72050" y="205979"/>
            <a:ext cx="1543050" cy="4388644"/>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342900" y="205979"/>
            <a:ext cx="4514850" cy="4388644"/>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b="1"/>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22405851-26C8-4B93-86FB-6E1F12A97F56}" type="datetimeFigureOut">
              <a:rPr kumimoji="1" lang="ja-JP" altLang="en-US" sz="900" b="1"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685800" rtl="0" eaLnBrk="1" fontAlgn="auto" latinLnBrk="0" hangingPunct="1">
                <a:lnSpc>
                  <a:spcPct val="100000"/>
                </a:lnSpc>
                <a:spcBef>
                  <a:spcPts val="0"/>
                </a:spcBef>
                <a:spcAft>
                  <a:spcPts val="0"/>
                </a:spcAft>
                <a:buClrTx/>
                <a:buSzTx/>
                <a:buFontTx/>
                <a:buNone/>
                <a:tabLst/>
                <a:defRPr/>
              </a:pPr>
              <a:t>2018/1/21</a:t>
            </a:fld>
            <a:endParaRPr kumimoji="1" lang="ja-JP" altLang="en-US" sz="9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lvl1pPr>
              <a:defRPr b="1"/>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9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lvl1pPr>
              <a:defRPr b="1"/>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A3DA942E-D9D4-48F5-85DE-B61B24029CE7}" type="slidenum">
              <a:rPr kumimoji="1" lang="ja-JP" altLang="en-US" sz="900" b="1" i="0" u="none" strike="noStrike" kern="1200" cap="none" spc="0" normalizeH="0" baseline="0" noProof="0" smtClean="0">
                <a:ln>
                  <a:noFill/>
                </a:ln>
                <a:solidFill>
                  <a:srgbClr val="898989"/>
                </a:solidFill>
                <a:effectLst/>
                <a:uLnTx/>
                <a:uFillTx/>
                <a:latin typeface="Calibri"/>
                <a:ea typeface="ＭＳ Ｐゴシック" panose="020B0600070205080204" pitchFamily="50" charset="-128"/>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1" lang="ja-JP" altLang="en-US" sz="900" b="1" i="0" u="none" strike="noStrike" kern="1200" cap="none" spc="0" normalizeH="0" baseline="0" noProof="0" smtClean="0">
              <a:ln>
                <a:noFill/>
              </a:ln>
              <a:solidFill>
                <a:srgbClr val="89898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466437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397314" name="Rectangle 2"/>
          <p:cNvSpPr>
            <a:spLocks noGrp="1" noChangeArrowheads="1"/>
          </p:cNvSpPr>
          <p:nvPr>
            <p:ph type="subTitle" idx="1"/>
          </p:nvPr>
        </p:nvSpPr>
        <p:spPr>
          <a:xfrm>
            <a:off x="1714500" y="2686050"/>
            <a:ext cx="4229100" cy="1428750"/>
          </a:xfrm>
        </p:spPr>
        <p:txBody>
          <a:bodyPr/>
          <a:lstStyle>
            <a:lvl1pPr marL="0" indent="0">
              <a:buFont typeface="Wingdings" pitchFamily="2" charset="2"/>
              <a:buNone/>
              <a:defRPr/>
            </a:lvl1pPr>
          </a:lstStyle>
          <a:p>
            <a:pPr lvl="0"/>
            <a:r>
              <a:rPr lang="ja-JP" altLang="en-US" noProof="0" smtClean="0"/>
              <a:t>マスタ サブタイトルの書式設定</a:t>
            </a:r>
          </a:p>
        </p:txBody>
      </p:sp>
      <p:sp>
        <p:nvSpPr>
          <p:cNvPr id="397324" name="Rectangle 12"/>
          <p:cNvSpPr>
            <a:spLocks noGrp="1" noChangeArrowheads="1"/>
          </p:cNvSpPr>
          <p:nvPr>
            <p:ph type="ctrTitle"/>
          </p:nvPr>
        </p:nvSpPr>
        <p:spPr bwMode="auto">
          <a:xfrm>
            <a:off x="971550" y="1085850"/>
            <a:ext cx="5314950" cy="12001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a:lvl1pPr>
          </a:lstStyle>
          <a:p>
            <a:pPr lvl="0"/>
            <a:r>
              <a:rPr lang="ja-JP" altLang="en-US" noProof="0" smtClean="0"/>
              <a:t>マスタ タイトルの書式設定</a:t>
            </a:r>
          </a:p>
        </p:txBody>
      </p:sp>
      <p:sp>
        <p:nvSpPr>
          <p:cNvPr id="4" name="Rectangle 3"/>
          <p:cNvSpPr>
            <a:spLocks noGrp="1" noChangeArrowheads="1"/>
          </p:cNvSpPr>
          <p:nvPr>
            <p:ph type="dt" sz="half" idx="10"/>
          </p:nvPr>
        </p:nvSpPr>
        <p:spPr>
          <a:xfrm>
            <a:off x="514350" y="4686300"/>
            <a:ext cx="1428750" cy="342900"/>
          </a:xfrm>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ja-JP" sz="750" b="0" i="0" u="none" strike="noStrike" kern="1200" cap="none" spc="0" normalizeH="0" baseline="0" noProof="0">
              <a:ln>
                <a:noFill/>
              </a:ln>
              <a:solidFill>
                <a:srgbClr val="F8F8F8"/>
              </a:solidFill>
              <a:effectLst/>
              <a:uLnTx/>
              <a:uFillTx/>
              <a:latin typeface="Arial" charset="0"/>
              <a:ea typeface="ＭＳ Ｐゴシック" pitchFamily="50" charset="-128"/>
              <a:cs typeface="+mn-cs"/>
            </a:endParaRPr>
          </a:p>
        </p:txBody>
      </p:sp>
      <p:sp>
        <p:nvSpPr>
          <p:cNvPr id="5" name="Rectangle 4"/>
          <p:cNvSpPr>
            <a:spLocks noGrp="1" noChangeArrowheads="1"/>
          </p:cNvSpPr>
          <p:nvPr>
            <p:ph type="ftr" sz="quarter" idx="11"/>
          </p:nvPr>
        </p:nvSpPr>
        <p:spPr>
          <a:xfrm>
            <a:off x="2343150" y="4686300"/>
            <a:ext cx="2171700" cy="342900"/>
          </a:xfrm>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ja-JP" sz="750" b="0" i="0" u="none" strike="noStrike" kern="1200" cap="none" spc="0" normalizeH="0" baseline="0" noProof="0">
              <a:ln>
                <a:noFill/>
              </a:ln>
              <a:solidFill>
                <a:srgbClr val="F8F8F8"/>
              </a:solidFill>
              <a:effectLst/>
              <a:uLnTx/>
              <a:uFillTx/>
              <a:latin typeface="Arial" charset="0"/>
              <a:ea typeface="ＭＳ Ｐゴシック" pitchFamily="50" charset="-128"/>
              <a:cs typeface="+mn-cs"/>
            </a:endParaRPr>
          </a:p>
        </p:txBody>
      </p:sp>
      <p:sp>
        <p:nvSpPr>
          <p:cNvPr id="6" name="Rectangle 5"/>
          <p:cNvSpPr>
            <a:spLocks noGrp="1" noChangeArrowheads="1"/>
          </p:cNvSpPr>
          <p:nvPr>
            <p:ph type="sldNum" sz="quarter" idx="12"/>
          </p:nvPr>
        </p:nvSpPr>
        <p:spPr>
          <a:xfrm>
            <a:off x="4914900" y="4686300"/>
            <a:ext cx="1428750" cy="342900"/>
          </a:xfrm>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601DB00D-A43C-4F32-BFEE-4A64549C71DC}" type="slidenum">
              <a:rPr kumimoji="0" lang="en-US" altLang="ja-JP" sz="750" b="0" i="0" u="none" strike="noStrike" kern="1200" cap="none" spc="0" normalizeH="0" baseline="0" noProof="0" smtClean="0">
                <a:ln>
                  <a:noFill/>
                </a:ln>
                <a:solidFill>
                  <a:srgbClr val="F8F8F8"/>
                </a:solidFill>
                <a:effectLst/>
                <a:uLnTx/>
                <a:uFillTx/>
                <a:latin typeface="Arial"/>
                <a:ea typeface="ＭＳ Ｐゴシック"/>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ja-JP" sz="750" b="0" i="0" u="none" strike="noStrike" kern="1200" cap="none" spc="0" normalizeH="0" baseline="0" noProof="0">
              <a:ln>
                <a:noFill/>
              </a:ln>
              <a:solidFill>
                <a:srgbClr val="F8F8F8"/>
              </a:solidFill>
              <a:effectLst/>
              <a:uLnTx/>
              <a:uFillTx/>
              <a:latin typeface="Arial"/>
              <a:ea typeface="ＭＳ Ｐゴシック"/>
              <a:cs typeface="+mn-cs"/>
            </a:endParaRPr>
          </a:p>
        </p:txBody>
      </p:sp>
    </p:spTree>
    <p:extLst>
      <p:ext uri="{BB962C8B-B14F-4D97-AF65-F5344CB8AC3E}">
        <p14:creationId xmlns:p14="http://schemas.microsoft.com/office/powerpoint/2010/main" val="13982285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205979"/>
            <a:ext cx="6172200" cy="857250"/>
          </a:xfrm>
          <a:prstGeom prst="rect">
            <a:avLst/>
          </a:prstGeo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ja-JP" sz="750" b="0" i="0" u="none" strike="noStrike" kern="1200" cap="none" spc="0" normalizeH="0" baseline="0" noProof="0">
              <a:ln>
                <a:noFill/>
              </a:ln>
              <a:solidFill>
                <a:srgbClr val="F8F8F8"/>
              </a:solidFill>
              <a:effectLst/>
              <a:uLnTx/>
              <a:uFillTx/>
              <a:latin typeface="Arial" charset="0"/>
              <a:ea typeface="ＭＳ Ｐゴシック" pitchFamily="50" charset="-128"/>
              <a:cs typeface="+mn-cs"/>
            </a:endParaRPr>
          </a:p>
        </p:txBody>
      </p:sp>
      <p:sp>
        <p:nvSpPr>
          <p:cNvPr id="5" name="Rectangle 7"/>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ja-JP" sz="750" b="0" i="0" u="none" strike="noStrike" kern="1200" cap="none" spc="0" normalizeH="0" baseline="0" noProof="0">
              <a:ln>
                <a:noFill/>
              </a:ln>
              <a:solidFill>
                <a:srgbClr val="F8F8F8"/>
              </a:solidFill>
              <a:effectLst/>
              <a:uLnTx/>
              <a:uFillTx/>
              <a:latin typeface="Arial" charset="0"/>
              <a:ea typeface="ＭＳ Ｐゴシック" pitchFamily="50" charset="-128"/>
              <a:cs typeface="+mn-cs"/>
            </a:endParaRPr>
          </a:p>
        </p:txBody>
      </p:sp>
      <p:sp>
        <p:nvSpPr>
          <p:cNvPr id="6" name="Rectangle 8"/>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9CB1774C-2AFA-429E-AE3A-641E3A4D86E9}" type="slidenum">
              <a:rPr kumimoji="0" lang="en-US" altLang="ja-JP" sz="750" b="0" i="0" u="none" strike="noStrike" kern="1200" cap="none" spc="0" normalizeH="0" baseline="0" noProof="0" smtClean="0">
                <a:ln>
                  <a:noFill/>
                </a:ln>
                <a:solidFill>
                  <a:srgbClr val="F8F8F8"/>
                </a:solidFill>
                <a:effectLst/>
                <a:uLnTx/>
                <a:uFillTx/>
                <a:latin typeface="Arial"/>
                <a:ea typeface="ＭＳ Ｐゴシック"/>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ja-JP" sz="750" b="0" i="0" u="none" strike="noStrike" kern="1200" cap="none" spc="0" normalizeH="0" baseline="0" noProof="0">
              <a:ln>
                <a:noFill/>
              </a:ln>
              <a:solidFill>
                <a:srgbClr val="F8F8F8"/>
              </a:solidFill>
              <a:effectLst/>
              <a:uLnTx/>
              <a:uFillTx/>
              <a:latin typeface="Arial"/>
              <a:ea typeface="ＭＳ Ｐゴシック"/>
              <a:cs typeface="+mn-cs"/>
            </a:endParaRPr>
          </a:p>
        </p:txBody>
      </p:sp>
    </p:spTree>
    <p:extLst>
      <p:ext uri="{BB962C8B-B14F-4D97-AF65-F5344CB8AC3E}">
        <p14:creationId xmlns:p14="http://schemas.microsoft.com/office/powerpoint/2010/main" val="21375031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3305176"/>
            <a:ext cx="5829300" cy="1021556"/>
          </a:xfrm>
          <a:prstGeom prst="rect">
            <a:avLst/>
          </a:prstGeom>
        </p:spPr>
        <p:txBody>
          <a:bodyPr anchor="t"/>
          <a:lstStyle>
            <a:lvl1pPr algn="l">
              <a:defRPr sz="3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541735" y="2180035"/>
            <a:ext cx="58293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ja-JP" altLang="en-US" smtClean="0"/>
              <a:t>マスター テキストの書式設定</a:t>
            </a:r>
          </a:p>
        </p:txBody>
      </p:sp>
      <p:sp>
        <p:nvSpPr>
          <p:cNvPr id="4" name="Rectangle 6"/>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ja-JP" sz="750" b="0" i="0" u="none" strike="noStrike" kern="1200" cap="none" spc="0" normalizeH="0" baseline="0" noProof="0">
              <a:ln>
                <a:noFill/>
              </a:ln>
              <a:solidFill>
                <a:srgbClr val="F8F8F8"/>
              </a:solidFill>
              <a:effectLst/>
              <a:uLnTx/>
              <a:uFillTx/>
              <a:latin typeface="Arial" charset="0"/>
              <a:ea typeface="ＭＳ Ｐゴシック" pitchFamily="50" charset="-128"/>
              <a:cs typeface="+mn-cs"/>
            </a:endParaRPr>
          </a:p>
        </p:txBody>
      </p:sp>
      <p:sp>
        <p:nvSpPr>
          <p:cNvPr id="5" name="Rectangle 7"/>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ja-JP" sz="750" b="0" i="0" u="none" strike="noStrike" kern="1200" cap="none" spc="0" normalizeH="0" baseline="0" noProof="0">
              <a:ln>
                <a:noFill/>
              </a:ln>
              <a:solidFill>
                <a:srgbClr val="F8F8F8"/>
              </a:solidFill>
              <a:effectLst/>
              <a:uLnTx/>
              <a:uFillTx/>
              <a:latin typeface="Arial" charset="0"/>
              <a:ea typeface="ＭＳ Ｐゴシック" pitchFamily="50" charset="-128"/>
              <a:cs typeface="+mn-cs"/>
            </a:endParaRPr>
          </a:p>
        </p:txBody>
      </p:sp>
      <p:sp>
        <p:nvSpPr>
          <p:cNvPr id="6" name="Rectangle 8"/>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4EC2E792-610A-42B2-83A4-501D1E0CB1C9}" type="slidenum">
              <a:rPr kumimoji="0" lang="en-US" altLang="ja-JP" sz="750" b="0" i="0" u="none" strike="noStrike" kern="1200" cap="none" spc="0" normalizeH="0" baseline="0" noProof="0" smtClean="0">
                <a:ln>
                  <a:noFill/>
                </a:ln>
                <a:solidFill>
                  <a:srgbClr val="F8F8F8"/>
                </a:solidFill>
                <a:effectLst/>
                <a:uLnTx/>
                <a:uFillTx/>
                <a:latin typeface="Arial"/>
                <a:ea typeface="ＭＳ Ｐゴシック"/>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ja-JP" sz="750" b="0" i="0" u="none" strike="noStrike" kern="1200" cap="none" spc="0" normalizeH="0" baseline="0" noProof="0">
              <a:ln>
                <a:noFill/>
              </a:ln>
              <a:solidFill>
                <a:srgbClr val="F8F8F8"/>
              </a:solidFill>
              <a:effectLst/>
              <a:uLnTx/>
              <a:uFillTx/>
              <a:latin typeface="Arial"/>
              <a:ea typeface="ＭＳ Ｐゴシック"/>
              <a:cs typeface="+mn-cs"/>
            </a:endParaRPr>
          </a:p>
        </p:txBody>
      </p:sp>
    </p:spTree>
    <p:extLst>
      <p:ext uri="{BB962C8B-B14F-4D97-AF65-F5344CB8AC3E}">
        <p14:creationId xmlns:p14="http://schemas.microsoft.com/office/powerpoint/2010/main" val="7392946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205979"/>
            <a:ext cx="6172200" cy="857250"/>
          </a:xfrm>
          <a:prstGeom prst="rect">
            <a:avLst/>
          </a:prstGeo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711994" y="1485900"/>
            <a:ext cx="2815829"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3642123" y="1485900"/>
            <a:ext cx="2815828"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6"/>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ja-JP" sz="750" b="0" i="0" u="none" strike="noStrike" kern="1200" cap="none" spc="0" normalizeH="0" baseline="0" noProof="0">
              <a:ln>
                <a:noFill/>
              </a:ln>
              <a:solidFill>
                <a:srgbClr val="F8F8F8"/>
              </a:solidFill>
              <a:effectLst/>
              <a:uLnTx/>
              <a:uFillTx/>
              <a:latin typeface="Arial" charset="0"/>
              <a:ea typeface="ＭＳ Ｐゴシック" pitchFamily="50" charset="-128"/>
              <a:cs typeface="+mn-cs"/>
            </a:endParaRPr>
          </a:p>
        </p:txBody>
      </p:sp>
      <p:sp>
        <p:nvSpPr>
          <p:cNvPr id="6" name="Rectangle 7"/>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ja-JP" sz="750" b="0" i="0" u="none" strike="noStrike" kern="1200" cap="none" spc="0" normalizeH="0" baseline="0" noProof="0">
              <a:ln>
                <a:noFill/>
              </a:ln>
              <a:solidFill>
                <a:srgbClr val="F8F8F8"/>
              </a:solidFill>
              <a:effectLst/>
              <a:uLnTx/>
              <a:uFillTx/>
              <a:latin typeface="Arial" charset="0"/>
              <a:ea typeface="ＭＳ Ｐゴシック" pitchFamily="50" charset="-128"/>
              <a:cs typeface="+mn-cs"/>
            </a:endParaRPr>
          </a:p>
        </p:txBody>
      </p:sp>
      <p:sp>
        <p:nvSpPr>
          <p:cNvPr id="7" name="Rectangle 8"/>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EF80A18C-4A9E-4037-87DD-28A99057D1F0}" type="slidenum">
              <a:rPr kumimoji="0" lang="en-US" altLang="ja-JP" sz="750" b="0" i="0" u="none" strike="noStrike" kern="1200" cap="none" spc="0" normalizeH="0" baseline="0" noProof="0" smtClean="0">
                <a:ln>
                  <a:noFill/>
                </a:ln>
                <a:solidFill>
                  <a:srgbClr val="F8F8F8"/>
                </a:solidFill>
                <a:effectLst/>
                <a:uLnTx/>
                <a:uFillTx/>
                <a:latin typeface="Arial"/>
                <a:ea typeface="ＭＳ Ｐゴシック"/>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ja-JP" sz="750" b="0" i="0" u="none" strike="noStrike" kern="1200" cap="none" spc="0" normalizeH="0" baseline="0" noProof="0">
              <a:ln>
                <a:noFill/>
              </a:ln>
              <a:solidFill>
                <a:srgbClr val="F8F8F8"/>
              </a:solidFill>
              <a:effectLst/>
              <a:uLnTx/>
              <a:uFillTx/>
              <a:latin typeface="Arial"/>
              <a:ea typeface="ＭＳ Ｐゴシック"/>
              <a:cs typeface="+mn-cs"/>
            </a:endParaRPr>
          </a:p>
        </p:txBody>
      </p:sp>
    </p:spTree>
    <p:extLst>
      <p:ext uri="{BB962C8B-B14F-4D97-AF65-F5344CB8AC3E}">
        <p14:creationId xmlns:p14="http://schemas.microsoft.com/office/powerpoint/2010/main" val="32917366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205979"/>
            <a:ext cx="6172200" cy="857250"/>
          </a:xfrm>
          <a:prstGeom prst="rect">
            <a:avLst/>
          </a:prstGeo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342900" y="1151335"/>
            <a:ext cx="303014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342900" y="1631156"/>
            <a:ext cx="303014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3483769" y="1151335"/>
            <a:ext cx="303133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3483769" y="1631156"/>
            <a:ext cx="30313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6"/>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ja-JP" sz="750" b="0" i="0" u="none" strike="noStrike" kern="1200" cap="none" spc="0" normalizeH="0" baseline="0" noProof="0">
              <a:ln>
                <a:noFill/>
              </a:ln>
              <a:solidFill>
                <a:srgbClr val="F8F8F8"/>
              </a:solidFill>
              <a:effectLst/>
              <a:uLnTx/>
              <a:uFillTx/>
              <a:latin typeface="Arial" charset="0"/>
              <a:ea typeface="ＭＳ Ｐゴシック" pitchFamily="50" charset="-128"/>
              <a:cs typeface="+mn-cs"/>
            </a:endParaRPr>
          </a:p>
        </p:txBody>
      </p:sp>
      <p:sp>
        <p:nvSpPr>
          <p:cNvPr id="8" name="Rectangle 7"/>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ja-JP" sz="750" b="0" i="0" u="none" strike="noStrike" kern="1200" cap="none" spc="0" normalizeH="0" baseline="0" noProof="0">
              <a:ln>
                <a:noFill/>
              </a:ln>
              <a:solidFill>
                <a:srgbClr val="F8F8F8"/>
              </a:solidFill>
              <a:effectLst/>
              <a:uLnTx/>
              <a:uFillTx/>
              <a:latin typeface="Arial" charset="0"/>
              <a:ea typeface="ＭＳ Ｐゴシック" pitchFamily="50" charset="-128"/>
              <a:cs typeface="+mn-cs"/>
            </a:endParaRPr>
          </a:p>
        </p:txBody>
      </p:sp>
      <p:sp>
        <p:nvSpPr>
          <p:cNvPr id="9" name="Rectangle 8"/>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E3BDADA3-0551-40C2-A0F0-96526639DD76}" type="slidenum">
              <a:rPr kumimoji="0" lang="en-US" altLang="ja-JP" sz="750" b="0" i="0" u="none" strike="noStrike" kern="1200" cap="none" spc="0" normalizeH="0" baseline="0" noProof="0" smtClean="0">
                <a:ln>
                  <a:noFill/>
                </a:ln>
                <a:solidFill>
                  <a:srgbClr val="F8F8F8"/>
                </a:solidFill>
                <a:effectLst/>
                <a:uLnTx/>
                <a:uFillTx/>
                <a:latin typeface="Arial"/>
                <a:ea typeface="ＭＳ Ｐゴシック"/>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ja-JP" sz="750" b="0" i="0" u="none" strike="noStrike" kern="1200" cap="none" spc="0" normalizeH="0" baseline="0" noProof="0">
              <a:ln>
                <a:noFill/>
              </a:ln>
              <a:solidFill>
                <a:srgbClr val="F8F8F8"/>
              </a:solidFill>
              <a:effectLst/>
              <a:uLnTx/>
              <a:uFillTx/>
              <a:latin typeface="Arial"/>
              <a:ea typeface="ＭＳ Ｐゴシック"/>
              <a:cs typeface="+mn-cs"/>
            </a:endParaRPr>
          </a:p>
        </p:txBody>
      </p:sp>
    </p:spTree>
    <p:extLst>
      <p:ext uri="{BB962C8B-B14F-4D97-AF65-F5344CB8AC3E}">
        <p14:creationId xmlns:p14="http://schemas.microsoft.com/office/powerpoint/2010/main" val="16136008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205979"/>
            <a:ext cx="6172200" cy="857250"/>
          </a:xfrm>
          <a:prstGeom prst="rect">
            <a:avLst/>
          </a:prstGeom>
        </p:spPr>
        <p:txBody>
          <a:bodyPr/>
          <a:lstStyle/>
          <a:p>
            <a:r>
              <a:rPr lang="ja-JP" altLang="en-US" smtClean="0"/>
              <a:t>マスター タイトルの書式設定</a:t>
            </a:r>
            <a:endParaRPr lang="ja-JP" altLang="en-US"/>
          </a:p>
        </p:txBody>
      </p:sp>
      <p:sp>
        <p:nvSpPr>
          <p:cNvPr id="3" name="Rectangle 6"/>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ja-JP" sz="750" b="0" i="0" u="none" strike="noStrike" kern="1200" cap="none" spc="0" normalizeH="0" baseline="0" noProof="0">
              <a:ln>
                <a:noFill/>
              </a:ln>
              <a:solidFill>
                <a:srgbClr val="F8F8F8"/>
              </a:solidFill>
              <a:effectLst/>
              <a:uLnTx/>
              <a:uFillTx/>
              <a:latin typeface="Arial" charset="0"/>
              <a:ea typeface="ＭＳ Ｐゴシック" pitchFamily="50" charset="-128"/>
              <a:cs typeface="+mn-cs"/>
            </a:endParaRPr>
          </a:p>
        </p:txBody>
      </p:sp>
      <p:sp>
        <p:nvSpPr>
          <p:cNvPr id="4" name="Rectangle 7"/>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ja-JP" sz="750" b="0" i="0" u="none" strike="noStrike" kern="1200" cap="none" spc="0" normalizeH="0" baseline="0" noProof="0">
              <a:ln>
                <a:noFill/>
              </a:ln>
              <a:solidFill>
                <a:srgbClr val="F8F8F8"/>
              </a:solidFill>
              <a:effectLst/>
              <a:uLnTx/>
              <a:uFillTx/>
              <a:latin typeface="Arial" charset="0"/>
              <a:ea typeface="ＭＳ Ｐゴシック" pitchFamily="50" charset="-128"/>
              <a:cs typeface="+mn-cs"/>
            </a:endParaRPr>
          </a:p>
        </p:txBody>
      </p:sp>
      <p:sp>
        <p:nvSpPr>
          <p:cNvPr id="5" name="Rectangle 8"/>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FFCE0F6-EFF9-4C64-9E81-2B77D7E05CE6}" type="slidenum">
              <a:rPr kumimoji="0" lang="en-US" altLang="ja-JP" sz="750" b="0" i="0" u="none" strike="noStrike" kern="1200" cap="none" spc="0" normalizeH="0" baseline="0" noProof="0" smtClean="0">
                <a:ln>
                  <a:noFill/>
                </a:ln>
                <a:solidFill>
                  <a:srgbClr val="F8F8F8"/>
                </a:solidFill>
                <a:effectLst/>
                <a:uLnTx/>
                <a:uFillTx/>
                <a:latin typeface="Arial"/>
                <a:ea typeface="ＭＳ Ｐゴシック"/>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ja-JP" sz="750" b="0" i="0" u="none" strike="noStrike" kern="1200" cap="none" spc="0" normalizeH="0" baseline="0" noProof="0">
              <a:ln>
                <a:noFill/>
              </a:ln>
              <a:solidFill>
                <a:srgbClr val="F8F8F8"/>
              </a:solidFill>
              <a:effectLst/>
              <a:uLnTx/>
              <a:uFillTx/>
              <a:latin typeface="Arial"/>
              <a:ea typeface="ＭＳ Ｐゴシック"/>
              <a:cs typeface="+mn-cs"/>
            </a:endParaRPr>
          </a:p>
        </p:txBody>
      </p:sp>
    </p:spTree>
    <p:extLst>
      <p:ext uri="{BB962C8B-B14F-4D97-AF65-F5344CB8AC3E}">
        <p14:creationId xmlns:p14="http://schemas.microsoft.com/office/powerpoint/2010/main" val="29218071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ja-JP" sz="750" b="0" i="0" u="none" strike="noStrike" kern="1200" cap="none" spc="0" normalizeH="0" baseline="0" noProof="0">
              <a:ln>
                <a:noFill/>
              </a:ln>
              <a:solidFill>
                <a:srgbClr val="F8F8F8"/>
              </a:solidFill>
              <a:effectLst/>
              <a:uLnTx/>
              <a:uFillTx/>
              <a:latin typeface="Arial" charset="0"/>
              <a:ea typeface="ＭＳ Ｐゴシック" pitchFamily="50" charset="-128"/>
              <a:cs typeface="+mn-cs"/>
            </a:endParaRPr>
          </a:p>
        </p:txBody>
      </p:sp>
      <p:sp>
        <p:nvSpPr>
          <p:cNvPr id="3" name="Rectangle 7"/>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ja-JP" sz="750" b="0" i="0" u="none" strike="noStrike" kern="1200" cap="none" spc="0" normalizeH="0" baseline="0" noProof="0">
              <a:ln>
                <a:noFill/>
              </a:ln>
              <a:solidFill>
                <a:srgbClr val="F8F8F8"/>
              </a:solidFill>
              <a:effectLst/>
              <a:uLnTx/>
              <a:uFillTx/>
              <a:latin typeface="Arial" charset="0"/>
              <a:ea typeface="ＭＳ Ｐゴシック" pitchFamily="50" charset="-128"/>
              <a:cs typeface="+mn-cs"/>
            </a:endParaRPr>
          </a:p>
        </p:txBody>
      </p:sp>
      <p:sp>
        <p:nvSpPr>
          <p:cNvPr id="4" name="Rectangle 8"/>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7574E8A2-4B1B-44C9-8E4C-F9D1DC529327}" type="slidenum">
              <a:rPr kumimoji="0" lang="en-US" altLang="ja-JP" sz="750" b="0" i="0" u="none" strike="noStrike" kern="1200" cap="none" spc="0" normalizeH="0" baseline="0" noProof="0" smtClean="0">
                <a:ln>
                  <a:noFill/>
                </a:ln>
                <a:solidFill>
                  <a:srgbClr val="F8F8F8"/>
                </a:solidFill>
                <a:effectLst/>
                <a:uLnTx/>
                <a:uFillTx/>
                <a:latin typeface="Arial"/>
                <a:ea typeface="ＭＳ Ｐゴシック"/>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ja-JP" sz="750" b="0" i="0" u="none" strike="noStrike" kern="1200" cap="none" spc="0" normalizeH="0" baseline="0" noProof="0">
              <a:ln>
                <a:noFill/>
              </a:ln>
              <a:solidFill>
                <a:srgbClr val="F8F8F8"/>
              </a:solidFill>
              <a:effectLst/>
              <a:uLnTx/>
              <a:uFillTx/>
              <a:latin typeface="Arial"/>
              <a:ea typeface="ＭＳ Ｐゴシック"/>
              <a:cs typeface="+mn-cs"/>
            </a:endParaRPr>
          </a:p>
        </p:txBody>
      </p:sp>
    </p:spTree>
    <p:extLst>
      <p:ext uri="{BB962C8B-B14F-4D97-AF65-F5344CB8AC3E}">
        <p14:creationId xmlns:p14="http://schemas.microsoft.com/office/powerpoint/2010/main" val="26434258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204787"/>
            <a:ext cx="2256235" cy="871538"/>
          </a:xfrm>
          <a:prstGeom prst="rect">
            <a:avLst/>
          </a:prstGeom>
        </p:spPr>
        <p:txBody>
          <a:bodyPr anchor="b"/>
          <a:lstStyle>
            <a:lvl1pPr algn="l">
              <a:defRPr sz="15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2681287" y="204788"/>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342900" y="1076326"/>
            <a:ext cx="2256235"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smtClean="0"/>
              <a:t>マスター テキストの書式設定</a:t>
            </a:r>
          </a:p>
        </p:txBody>
      </p:sp>
      <p:sp>
        <p:nvSpPr>
          <p:cNvPr id="5" name="Rectangle 6"/>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ja-JP" sz="750" b="0" i="0" u="none" strike="noStrike" kern="1200" cap="none" spc="0" normalizeH="0" baseline="0" noProof="0">
              <a:ln>
                <a:noFill/>
              </a:ln>
              <a:solidFill>
                <a:srgbClr val="F8F8F8"/>
              </a:solidFill>
              <a:effectLst/>
              <a:uLnTx/>
              <a:uFillTx/>
              <a:latin typeface="Arial" charset="0"/>
              <a:ea typeface="ＭＳ Ｐゴシック" pitchFamily="50" charset="-128"/>
              <a:cs typeface="+mn-cs"/>
            </a:endParaRPr>
          </a:p>
        </p:txBody>
      </p:sp>
      <p:sp>
        <p:nvSpPr>
          <p:cNvPr id="6" name="Rectangle 7"/>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ja-JP" sz="750" b="0" i="0" u="none" strike="noStrike" kern="1200" cap="none" spc="0" normalizeH="0" baseline="0" noProof="0">
              <a:ln>
                <a:noFill/>
              </a:ln>
              <a:solidFill>
                <a:srgbClr val="F8F8F8"/>
              </a:solidFill>
              <a:effectLst/>
              <a:uLnTx/>
              <a:uFillTx/>
              <a:latin typeface="Arial" charset="0"/>
              <a:ea typeface="ＭＳ Ｐゴシック" pitchFamily="50" charset="-128"/>
              <a:cs typeface="+mn-cs"/>
            </a:endParaRPr>
          </a:p>
        </p:txBody>
      </p:sp>
      <p:sp>
        <p:nvSpPr>
          <p:cNvPr id="7" name="Rectangle 8"/>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E71F5B0B-31B7-497F-9EBF-AE7ABAF51805}" type="slidenum">
              <a:rPr kumimoji="0" lang="en-US" altLang="ja-JP" sz="750" b="0" i="0" u="none" strike="noStrike" kern="1200" cap="none" spc="0" normalizeH="0" baseline="0" noProof="0" smtClean="0">
                <a:ln>
                  <a:noFill/>
                </a:ln>
                <a:solidFill>
                  <a:srgbClr val="F8F8F8"/>
                </a:solidFill>
                <a:effectLst/>
                <a:uLnTx/>
                <a:uFillTx/>
                <a:latin typeface="Arial"/>
                <a:ea typeface="ＭＳ Ｐゴシック"/>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ja-JP" sz="750" b="0" i="0" u="none" strike="noStrike" kern="1200" cap="none" spc="0" normalizeH="0" baseline="0" noProof="0">
              <a:ln>
                <a:noFill/>
              </a:ln>
              <a:solidFill>
                <a:srgbClr val="F8F8F8"/>
              </a:solidFill>
              <a:effectLst/>
              <a:uLnTx/>
              <a:uFillTx/>
              <a:latin typeface="Arial"/>
              <a:ea typeface="ＭＳ Ｐゴシック"/>
              <a:cs typeface="+mn-cs"/>
            </a:endParaRPr>
          </a:p>
        </p:txBody>
      </p:sp>
    </p:spTree>
    <p:extLst>
      <p:ext uri="{BB962C8B-B14F-4D97-AF65-F5344CB8AC3E}">
        <p14:creationId xmlns:p14="http://schemas.microsoft.com/office/powerpoint/2010/main" val="4107240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3600450"/>
            <a:ext cx="4114800" cy="425054"/>
          </a:xfrm>
          <a:prstGeom prst="rect">
            <a:avLst/>
          </a:prstGeom>
        </p:spPr>
        <p:txBody>
          <a:bodyPr anchor="b"/>
          <a:lstStyle>
            <a:lvl1pPr algn="l">
              <a:defRPr sz="15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344216" y="459581"/>
            <a:ext cx="41148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smtClean="0"/>
          </a:p>
        </p:txBody>
      </p:sp>
      <p:sp>
        <p:nvSpPr>
          <p:cNvPr id="4" name="テキスト プレースホルダー 3"/>
          <p:cNvSpPr>
            <a:spLocks noGrp="1"/>
          </p:cNvSpPr>
          <p:nvPr>
            <p:ph type="body" sz="half" idx="2"/>
          </p:nvPr>
        </p:nvSpPr>
        <p:spPr>
          <a:xfrm>
            <a:off x="1344216" y="4025503"/>
            <a:ext cx="41148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smtClean="0"/>
              <a:t>マスター テキストの書式設定</a:t>
            </a:r>
          </a:p>
        </p:txBody>
      </p:sp>
      <p:sp>
        <p:nvSpPr>
          <p:cNvPr id="5" name="Rectangle 6"/>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ja-JP" sz="750" b="0" i="0" u="none" strike="noStrike" kern="1200" cap="none" spc="0" normalizeH="0" baseline="0" noProof="0">
              <a:ln>
                <a:noFill/>
              </a:ln>
              <a:solidFill>
                <a:srgbClr val="F8F8F8"/>
              </a:solidFill>
              <a:effectLst/>
              <a:uLnTx/>
              <a:uFillTx/>
              <a:latin typeface="Arial" charset="0"/>
              <a:ea typeface="ＭＳ Ｐゴシック" pitchFamily="50" charset="-128"/>
              <a:cs typeface="+mn-cs"/>
            </a:endParaRPr>
          </a:p>
        </p:txBody>
      </p:sp>
      <p:sp>
        <p:nvSpPr>
          <p:cNvPr id="6" name="Rectangle 7"/>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ja-JP" sz="750" b="0" i="0" u="none" strike="noStrike" kern="1200" cap="none" spc="0" normalizeH="0" baseline="0" noProof="0">
              <a:ln>
                <a:noFill/>
              </a:ln>
              <a:solidFill>
                <a:srgbClr val="F8F8F8"/>
              </a:solidFill>
              <a:effectLst/>
              <a:uLnTx/>
              <a:uFillTx/>
              <a:latin typeface="Arial" charset="0"/>
              <a:ea typeface="ＭＳ Ｐゴシック" pitchFamily="50" charset="-128"/>
              <a:cs typeface="+mn-cs"/>
            </a:endParaRPr>
          </a:p>
        </p:txBody>
      </p:sp>
      <p:sp>
        <p:nvSpPr>
          <p:cNvPr id="7" name="Rectangle 8"/>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C69D5873-208F-400D-B396-79D8854D9EBB}" type="slidenum">
              <a:rPr kumimoji="0" lang="en-US" altLang="ja-JP" sz="750" b="0" i="0" u="none" strike="noStrike" kern="1200" cap="none" spc="0" normalizeH="0" baseline="0" noProof="0" smtClean="0">
                <a:ln>
                  <a:noFill/>
                </a:ln>
                <a:solidFill>
                  <a:srgbClr val="F8F8F8"/>
                </a:solidFill>
                <a:effectLst/>
                <a:uLnTx/>
                <a:uFillTx/>
                <a:latin typeface="Arial"/>
                <a:ea typeface="ＭＳ Ｐゴシック"/>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ja-JP" sz="750" b="0" i="0" u="none" strike="noStrike" kern="1200" cap="none" spc="0" normalizeH="0" baseline="0" noProof="0">
              <a:ln>
                <a:noFill/>
              </a:ln>
              <a:solidFill>
                <a:srgbClr val="F8F8F8"/>
              </a:solidFill>
              <a:effectLst/>
              <a:uLnTx/>
              <a:uFillTx/>
              <a:latin typeface="Arial"/>
              <a:ea typeface="ＭＳ Ｐゴシック"/>
              <a:cs typeface="+mn-cs"/>
            </a:endParaRPr>
          </a:p>
        </p:txBody>
      </p:sp>
    </p:spTree>
    <p:extLst>
      <p:ext uri="{BB962C8B-B14F-4D97-AF65-F5344CB8AC3E}">
        <p14:creationId xmlns:p14="http://schemas.microsoft.com/office/powerpoint/2010/main" val="234707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EA3DC16-2098-428C-89E5-F121B3A1DF7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314694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205979"/>
            <a:ext cx="6172200" cy="857250"/>
          </a:xfrm>
          <a:prstGeom prst="rect">
            <a:avLst/>
          </a:prstGeom>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ja-JP" sz="750" b="0" i="0" u="none" strike="noStrike" kern="1200" cap="none" spc="0" normalizeH="0" baseline="0" noProof="0">
              <a:ln>
                <a:noFill/>
              </a:ln>
              <a:solidFill>
                <a:srgbClr val="F8F8F8"/>
              </a:solidFill>
              <a:effectLst/>
              <a:uLnTx/>
              <a:uFillTx/>
              <a:latin typeface="Arial" charset="0"/>
              <a:ea typeface="ＭＳ Ｐゴシック" pitchFamily="50" charset="-128"/>
              <a:cs typeface="+mn-cs"/>
            </a:endParaRPr>
          </a:p>
        </p:txBody>
      </p:sp>
      <p:sp>
        <p:nvSpPr>
          <p:cNvPr id="5" name="Rectangle 7"/>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ja-JP" sz="750" b="0" i="0" u="none" strike="noStrike" kern="1200" cap="none" spc="0" normalizeH="0" baseline="0" noProof="0">
              <a:ln>
                <a:noFill/>
              </a:ln>
              <a:solidFill>
                <a:srgbClr val="F8F8F8"/>
              </a:solidFill>
              <a:effectLst/>
              <a:uLnTx/>
              <a:uFillTx/>
              <a:latin typeface="Arial" charset="0"/>
              <a:ea typeface="ＭＳ Ｐゴシック" pitchFamily="50" charset="-128"/>
              <a:cs typeface="+mn-cs"/>
            </a:endParaRPr>
          </a:p>
        </p:txBody>
      </p:sp>
      <p:sp>
        <p:nvSpPr>
          <p:cNvPr id="6" name="Rectangle 8"/>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527907AC-0019-4361-95E5-3197193EE0EE}" type="slidenum">
              <a:rPr kumimoji="0" lang="en-US" altLang="ja-JP" sz="750" b="0" i="0" u="none" strike="noStrike" kern="1200" cap="none" spc="0" normalizeH="0" baseline="0" noProof="0" smtClean="0">
                <a:ln>
                  <a:noFill/>
                </a:ln>
                <a:solidFill>
                  <a:srgbClr val="F8F8F8"/>
                </a:solidFill>
                <a:effectLst/>
                <a:uLnTx/>
                <a:uFillTx/>
                <a:latin typeface="Arial"/>
                <a:ea typeface="ＭＳ Ｐゴシック"/>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ja-JP" sz="750" b="0" i="0" u="none" strike="noStrike" kern="1200" cap="none" spc="0" normalizeH="0" baseline="0" noProof="0">
              <a:ln>
                <a:noFill/>
              </a:ln>
              <a:solidFill>
                <a:srgbClr val="F8F8F8"/>
              </a:solidFill>
              <a:effectLst/>
              <a:uLnTx/>
              <a:uFillTx/>
              <a:latin typeface="Arial"/>
              <a:ea typeface="ＭＳ Ｐゴシック"/>
              <a:cs typeface="+mn-cs"/>
            </a:endParaRPr>
          </a:p>
        </p:txBody>
      </p:sp>
    </p:spTree>
    <p:extLst>
      <p:ext uri="{BB962C8B-B14F-4D97-AF65-F5344CB8AC3E}">
        <p14:creationId xmlns:p14="http://schemas.microsoft.com/office/powerpoint/2010/main" val="12432671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72050" y="205978"/>
            <a:ext cx="1543050" cy="4366022"/>
          </a:xfrm>
          <a:prstGeom prst="rect">
            <a:avLst/>
          </a:prstGeo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342900" y="205978"/>
            <a:ext cx="4514850" cy="4366022"/>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ja-JP" sz="750" b="0" i="0" u="none" strike="noStrike" kern="1200" cap="none" spc="0" normalizeH="0" baseline="0" noProof="0">
              <a:ln>
                <a:noFill/>
              </a:ln>
              <a:solidFill>
                <a:srgbClr val="F8F8F8"/>
              </a:solidFill>
              <a:effectLst/>
              <a:uLnTx/>
              <a:uFillTx/>
              <a:latin typeface="Arial" charset="0"/>
              <a:ea typeface="ＭＳ Ｐゴシック" pitchFamily="50" charset="-128"/>
              <a:cs typeface="+mn-cs"/>
            </a:endParaRPr>
          </a:p>
        </p:txBody>
      </p:sp>
      <p:sp>
        <p:nvSpPr>
          <p:cNvPr id="5" name="Rectangle 7"/>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ja-JP" sz="750" b="0" i="0" u="none" strike="noStrike" kern="1200" cap="none" spc="0" normalizeH="0" baseline="0" noProof="0">
              <a:ln>
                <a:noFill/>
              </a:ln>
              <a:solidFill>
                <a:srgbClr val="F8F8F8"/>
              </a:solidFill>
              <a:effectLst/>
              <a:uLnTx/>
              <a:uFillTx/>
              <a:latin typeface="Arial" charset="0"/>
              <a:ea typeface="ＭＳ Ｐゴシック" pitchFamily="50" charset="-128"/>
              <a:cs typeface="+mn-cs"/>
            </a:endParaRPr>
          </a:p>
        </p:txBody>
      </p:sp>
      <p:sp>
        <p:nvSpPr>
          <p:cNvPr id="6" name="Rectangle 8"/>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F025BB22-B499-4DA5-9A42-AD4DBCE7364B}" type="slidenum">
              <a:rPr kumimoji="0" lang="en-US" altLang="ja-JP" sz="750" b="0" i="0" u="none" strike="noStrike" kern="1200" cap="none" spc="0" normalizeH="0" baseline="0" noProof="0" smtClean="0">
                <a:ln>
                  <a:noFill/>
                </a:ln>
                <a:solidFill>
                  <a:srgbClr val="F8F8F8"/>
                </a:solidFill>
                <a:effectLst/>
                <a:uLnTx/>
                <a:uFillTx/>
                <a:latin typeface="Arial"/>
                <a:ea typeface="ＭＳ Ｐゴシック"/>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ja-JP" sz="750" b="0" i="0" u="none" strike="noStrike" kern="1200" cap="none" spc="0" normalizeH="0" baseline="0" noProof="0">
              <a:ln>
                <a:noFill/>
              </a:ln>
              <a:solidFill>
                <a:srgbClr val="F8F8F8"/>
              </a:solidFill>
              <a:effectLst/>
              <a:uLnTx/>
              <a:uFillTx/>
              <a:latin typeface="Arial"/>
              <a:ea typeface="ＭＳ Ｐゴシック"/>
              <a:cs typeface="+mn-cs"/>
            </a:endParaRPr>
          </a:p>
        </p:txBody>
      </p:sp>
    </p:spTree>
    <p:extLst>
      <p:ext uri="{BB962C8B-B14F-4D97-AF65-F5344CB8AC3E}">
        <p14:creationId xmlns:p14="http://schemas.microsoft.com/office/powerpoint/2010/main" val="12136923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205979"/>
            <a:ext cx="6172200" cy="857250"/>
          </a:xfrm>
          <a:prstGeom prst="rect">
            <a:avLst/>
          </a:prstGeo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sz="half" idx="1"/>
          </p:nvPr>
        </p:nvSpPr>
        <p:spPr>
          <a:xfrm>
            <a:off x="711994" y="1485900"/>
            <a:ext cx="2815829" cy="30861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3642123" y="1485900"/>
            <a:ext cx="2815828" cy="30861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6"/>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ja-JP" sz="750" b="0" i="0" u="none" strike="noStrike" kern="1200" cap="none" spc="0" normalizeH="0" baseline="0" noProof="0">
              <a:ln>
                <a:noFill/>
              </a:ln>
              <a:solidFill>
                <a:srgbClr val="F8F8F8"/>
              </a:solidFill>
              <a:effectLst/>
              <a:uLnTx/>
              <a:uFillTx/>
              <a:latin typeface="Arial" charset="0"/>
              <a:ea typeface="ＭＳ Ｐゴシック" pitchFamily="50" charset="-128"/>
              <a:cs typeface="+mn-cs"/>
            </a:endParaRPr>
          </a:p>
        </p:txBody>
      </p:sp>
      <p:sp>
        <p:nvSpPr>
          <p:cNvPr id="6" name="Rectangle 7"/>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ja-JP" sz="750" b="0" i="0" u="none" strike="noStrike" kern="1200" cap="none" spc="0" normalizeH="0" baseline="0" noProof="0">
              <a:ln>
                <a:noFill/>
              </a:ln>
              <a:solidFill>
                <a:srgbClr val="F8F8F8"/>
              </a:solidFill>
              <a:effectLst/>
              <a:uLnTx/>
              <a:uFillTx/>
              <a:latin typeface="Arial" charset="0"/>
              <a:ea typeface="ＭＳ Ｐゴシック" pitchFamily="50" charset="-128"/>
              <a:cs typeface="+mn-cs"/>
            </a:endParaRPr>
          </a:p>
        </p:txBody>
      </p:sp>
      <p:sp>
        <p:nvSpPr>
          <p:cNvPr id="7" name="Rectangle 8"/>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DD9C9B5F-9E95-4A82-B18A-FDFA8C57F347}" type="slidenum">
              <a:rPr kumimoji="0" lang="en-US" altLang="ja-JP" sz="750" b="0" i="0" u="none" strike="noStrike" kern="1200" cap="none" spc="0" normalizeH="0" baseline="0" noProof="0" smtClean="0">
                <a:ln>
                  <a:noFill/>
                </a:ln>
                <a:solidFill>
                  <a:srgbClr val="F8F8F8"/>
                </a:solidFill>
                <a:effectLst/>
                <a:uLnTx/>
                <a:uFillTx/>
                <a:latin typeface="Arial"/>
                <a:ea typeface="ＭＳ Ｐゴシック"/>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ja-JP" sz="750" b="0" i="0" u="none" strike="noStrike" kern="1200" cap="none" spc="0" normalizeH="0" baseline="0" noProof="0">
              <a:ln>
                <a:noFill/>
              </a:ln>
              <a:solidFill>
                <a:srgbClr val="F8F8F8"/>
              </a:solidFill>
              <a:effectLst/>
              <a:uLnTx/>
              <a:uFillTx/>
              <a:latin typeface="Arial"/>
              <a:ea typeface="ＭＳ Ｐゴシック"/>
              <a:cs typeface="+mn-cs"/>
            </a:endParaRPr>
          </a:p>
        </p:txBody>
      </p:sp>
    </p:spTree>
    <p:extLst>
      <p:ext uri="{BB962C8B-B14F-4D97-AF65-F5344CB8AC3E}">
        <p14:creationId xmlns:p14="http://schemas.microsoft.com/office/powerpoint/2010/main" val="31822633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1597819"/>
            <a:ext cx="5829300" cy="1102519"/>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defTabSz="685800">
              <a:defRPr/>
            </a:pPr>
            <a:fld id="{03278545-7AA3-4815-ABEB-93B3DFB32AD4}" type="datetimeFigureOut">
              <a:rPr lang="ja-JP" altLang="en-US" smtClean="0">
                <a:solidFill>
                  <a:prstClr val="black">
                    <a:tint val="75000"/>
                  </a:prstClr>
                </a:solidFill>
              </a:rPr>
              <a:pPr defTabSz="685800">
                <a:defRPr/>
              </a:pPr>
              <a:t>2018/1/21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defTabSz="685800">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defTabSz="685800" fontAlgn="base">
              <a:spcBef>
                <a:spcPct val="0"/>
              </a:spcBef>
              <a:spcAft>
                <a:spcPct val="0"/>
              </a:spcAft>
            </a:pPr>
            <a:fld id="{4C81EF59-695D-4552-9348-048C75E1B129}" type="slidenum">
              <a:rPr lang="ja-JP" altLang="en-US" smtClean="0"/>
              <a:pPr defTabSz="685800" fontAlgn="base">
                <a:spcBef>
                  <a:spcPct val="0"/>
                </a:spcBef>
                <a:spcAft>
                  <a:spcPct val="0"/>
                </a:spcAft>
              </a:pPr>
              <a:t>‹#›</a:t>
            </a:fld>
            <a:endParaRPr lang="ja-JP" altLang="en-US" smtClean="0"/>
          </a:p>
        </p:txBody>
      </p:sp>
    </p:spTree>
    <p:extLst>
      <p:ext uri="{BB962C8B-B14F-4D97-AF65-F5344CB8AC3E}">
        <p14:creationId xmlns:p14="http://schemas.microsoft.com/office/powerpoint/2010/main" val="520711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defTabSz="685800">
              <a:defRPr/>
            </a:pPr>
            <a:fld id="{F8E556C3-61A2-4A99-A101-F4ADA6AF5F87}" type="datetimeFigureOut">
              <a:rPr lang="ja-JP" altLang="en-US" smtClean="0">
                <a:solidFill>
                  <a:prstClr val="black">
                    <a:tint val="75000"/>
                  </a:prstClr>
                </a:solidFill>
              </a:rPr>
              <a:pPr defTabSz="685800">
                <a:defRPr/>
              </a:pPr>
              <a:t>2018/1/21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defTabSz="685800">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defTabSz="685800" fontAlgn="base">
              <a:spcBef>
                <a:spcPct val="0"/>
              </a:spcBef>
              <a:spcAft>
                <a:spcPct val="0"/>
              </a:spcAft>
            </a:pPr>
            <a:fld id="{981F47BA-4F42-4205-A654-C56B7A6B7897}" type="slidenum">
              <a:rPr lang="ja-JP" altLang="en-US" smtClean="0"/>
              <a:pPr defTabSz="685800" fontAlgn="base">
                <a:spcBef>
                  <a:spcPct val="0"/>
                </a:spcBef>
                <a:spcAft>
                  <a:spcPct val="0"/>
                </a:spcAft>
              </a:pPr>
              <a:t>‹#›</a:t>
            </a:fld>
            <a:endParaRPr lang="ja-JP" altLang="en-US" smtClean="0"/>
          </a:p>
        </p:txBody>
      </p:sp>
    </p:spTree>
    <p:extLst>
      <p:ext uri="{BB962C8B-B14F-4D97-AF65-F5344CB8AC3E}">
        <p14:creationId xmlns:p14="http://schemas.microsoft.com/office/powerpoint/2010/main" val="35839826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3305176"/>
            <a:ext cx="5829300" cy="1021556"/>
          </a:xfrm>
        </p:spPr>
        <p:txBody>
          <a:bodyPr anchor="t"/>
          <a:lstStyle>
            <a:lvl1pPr algn="l">
              <a:defRPr sz="3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541735" y="2180035"/>
            <a:ext cx="58293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defTabSz="685800">
              <a:defRPr/>
            </a:pPr>
            <a:fld id="{38968224-01E7-4ED9-B5C5-973C632FA76A}" type="datetimeFigureOut">
              <a:rPr lang="ja-JP" altLang="en-US" smtClean="0">
                <a:solidFill>
                  <a:prstClr val="black">
                    <a:tint val="75000"/>
                  </a:prstClr>
                </a:solidFill>
              </a:rPr>
              <a:pPr defTabSz="685800">
                <a:defRPr/>
              </a:pPr>
              <a:t>2018/1/21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defTabSz="685800">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defTabSz="685800" fontAlgn="base">
              <a:spcBef>
                <a:spcPct val="0"/>
              </a:spcBef>
              <a:spcAft>
                <a:spcPct val="0"/>
              </a:spcAft>
            </a:pPr>
            <a:fld id="{A0FF4C3B-6C84-478A-8120-D4CF7663FA59}" type="slidenum">
              <a:rPr lang="ja-JP" altLang="en-US" smtClean="0"/>
              <a:pPr defTabSz="685800" fontAlgn="base">
                <a:spcBef>
                  <a:spcPct val="0"/>
                </a:spcBef>
                <a:spcAft>
                  <a:spcPct val="0"/>
                </a:spcAft>
              </a:pPr>
              <a:t>‹#›</a:t>
            </a:fld>
            <a:endParaRPr lang="ja-JP" altLang="en-US" smtClean="0"/>
          </a:p>
        </p:txBody>
      </p:sp>
    </p:spTree>
    <p:extLst>
      <p:ext uri="{BB962C8B-B14F-4D97-AF65-F5344CB8AC3E}">
        <p14:creationId xmlns:p14="http://schemas.microsoft.com/office/powerpoint/2010/main" val="633396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34290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348615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defTabSz="685800">
              <a:defRPr/>
            </a:pPr>
            <a:fld id="{FFB406E7-0AAC-4477-BA25-245846B407CF}" type="datetimeFigureOut">
              <a:rPr lang="ja-JP" altLang="en-US" smtClean="0">
                <a:solidFill>
                  <a:prstClr val="black">
                    <a:tint val="75000"/>
                  </a:prstClr>
                </a:solidFill>
              </a:rPr>
              <a:pPr defTabSz="685800">
                <a:defRPr/>
              </a:pPr>
              <a:t>2018/1/21</a:t>
            </a:fld>
            <a:endParaRPr lang="ja-JP" altLang="en-US">
              <a:solidFill>
                <a:prstClr val="black">
                  <a:tint val="75000"/>
                </a:prstClr>
              </a:solidFill>
            </a:endParaRPr>
          </a:p>
        </p:txBody>
      </p:sp>
      <p:sp>
        <p:nvSpPr>
          <p:cNvPr id="6" name="フッター プレースホルダー 4"/>
          <p:cNvSpPr>
            <a:spLocks noGrp="1"/>
          </p:cNvSpPr>
          <p:nvPr>
            <p:ph type="ftr" sz="quarter" idx="11"/>
          </p:nvPr>
        </p:nvSpPr>
        <p:spPr/>
        <p:txBody>
          <a:bodyPr/>
          <a:lstStyle>
            <a:lvl1pPr>
              <a:defRPr/>
            </a:lvl1pPr>
          </a:lstStyle>
          <a:p>
            <a:pPr defTabSz="685800">
              <a:defRPr/>
            </a:pPr>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p:txBody>
          <a:bodyPr/>
          <a:lstStyle>
            <a:lvl1pPr>
              <a:defRPr/>
            </a:lvl1pPr>
          </a:lstStyle>
          <a:p>
            <a:pPr defTabSz="685800" fontAlgn="base">
              <a:spcBef>
                <a:spcPct val="0"/>
              </a:spcBef>
              <a:spcAft>
                <a:spcPct val="0"/>
              </a:spcAft>
            </a:pPr>
            <a:fld id="{25910E99-2BCF-43BE-A2A3-E4CECA1940D0}" type="slidenum">
              <a:rPr lang="ja-JP" altLang="en-US" smtClean="0"/>
              <a:pPr defTabSz="685800" fontAlgn="base">
                <a:spcBef>
                  <a:spcPct val="0"/>
                </a:spcBef>
                <a:spcAft>
                  <a:spcPct val="0"/>
                </a:spcAft>
              </a:pPr>
              <a:t>‹#›</a:t>
            </a:fld>
            <a:endParaRPr lang="ja-JP" altLang="en-US" smtClean="0"/>
          </a:p>
        </p:txBody>
      </p:sp>
    </p:spTree>
    <p:extLst>
      <p:ext uri="{BB962C8B-B14F-4D97-AF65-F5344CB8AC3E}">
        <p14:creationId xmlns:p14="http://schemas.microsoft.com/office/powerpoint/2010/main" val="24978422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342900" y="1151335"/>
            <a:ext cx="303014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342900" y="1631156"/>
            <a:ext cx="303014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3483769" y="1151335"/>
            <a:ext cx="303133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3483769" y="1631156"/>
            <a:ext cx="30313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pPr defTabSz="685800">
              <a:defRPr/>
            </a:pPr>
            <a:fld id="{DA8F763F-5F62-47B4-9D6C-B24969ACB16E}" type="datetimeFigureOut">
              <a:rPr lang="ja-JP" altLang="en-US" smtClean="0">
                <a:solidFill>
                  <a:prstClr val="black">
                    <a:tint val="75000"/>
                  </a:prstClr>
                </a:solidFill>
              </a:rPr>
              <a:pPr defTabSz="685800">
                <a:defRPr/>
              </a:pPr>
              <a:t>2018/1/21</a:t>
            </a:fld>
            <a:endParaRPr lang="ja-JP" altLang="en-US">
              <a:solidFill>
                <a:prstClr val="black">
                  <a:tint val="75000"/>
                </a:prstClr>
              </a:solidFill>
            </a:endParaRPr>
          </a:p>
        </p:txBody>
      </p:sp>
      <p:sp>
        <p:nvSpPr>
          <p:cNvPr id="8" name="フッター プレースホルダー 4"/>
          <p:cNvSpPr>
            <a:spLocks noGrp="1"/>
          </p:cNvSpPr>
          <p:nvPr>
            <p:ph type="ftr" sz="quarter" idx="11"/>
          </p:nvPr>
        </p:nvSpPr>
        <p:spPr/>
        <p:txBody>
          <a:bodyPr/>
          <a:lstStyle>
            <a:lvl1pPr>
              <a:defRPr/>
            </a:lvl1pPr>
          </a:lstStyle>
          <a:p>
            <a:pPr defTabSz="685800">
              <a:defRPr/>
            </a:pPr>
            <a:endParaRPr lang="ja-JP" altLang="en-US">
              <a:solidFill>
                <a:prstClr val="black">
                  <a:tint val="75000"/>
                </a:prstClr>
              </a:solidFill>
            </a:endParaRPr>
          </a:p>
        </p:txBody>
      </p:sp>
      <p:sp>
        <p:nvSpPr>
          <p:cNvPr id="9" name="スライド番号プレースホルダー 5"/>
          <p:cNvSpPr>
            <a:spLocks noGrp="1"/>
          </p:cNvSpPr>
          <p:nvPr>
            <p:ph type="sldNum" sz="quarter" idx="12"/>
          </p:nvPr>
        </p:nvSpPr>
        <p:spPr/>
        <p:txBody>
          <a:bodyPr/>
          <a:lstStyle>
            <a:lvl1pPr>
              <a:defRPr/>
            </a:lvl1pPr>
          </a:lstStyle>
          <a:p>
            <a:pPr defTabSz="685800" fontAlgn="base">
              <a:spcBef>
                <a:spcPct val="0"/>
              </a:spcBef>
              <a:spcAft>
                <a:spcPct val="0"/>
              </a:spcAft>
            </a:pPr>
            <a:fld id="{D54714EE-D3F7-4F3B-BC85-F53B28340AB6}" type="slidenum">
              <a:rPr lang="ja-JP" altLang="en-US" smtClean="0"/>
              <a:pPr defTabSz="685800" fontAlgn="base">
                <a:spcBef>
                  <a:spcPct val="0"/>
                </a:spcBef>
                <a:spcAft>
                  <a:spcPct val="0"/>
                </a:spcAft>
              </a:pPr>
              <a:t>‹#›</a:t>
            </a:fld>
            <a:endParaRPr lang="ja-JP" altLang="en-US" smtClean="0"/>
          </a:p>
        </p:txBody>
      </p:sp>
    </p:spTree>
    <p:extLst>
      <p:ext uri="{BB962C8B-B14F-4D97-AF65-F5344CB8AC3E}">
        <p14:creationId xmlns:p14="http://schemas.microsoft.com/office/powerpoint/2010/main" val="2745496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pPr defTabSz="685800">
              <a:defRPr/>
            </a:pPr>
            <a:fld id="{3DEEAB8A-3D01-4004-8202-31CFBC4CE27D}" type="datetimeFigureOut">
              <a:rPr lang="ja-JP" altLang="en-US" smtClean="0">
                <a:solidFill>
                  <a:prstClr val="black">
                    <a:tint val="75000"/>
                  </a:prstClr>
                </a:solidFill>
              </a:rPr>
              <a:pPr defTabSz="685800">
                <a:defRPr/>
              </a:pPr>
              <a:t>2018/1/21</a:t>
            </a:fld>
            <a:endParaRPr lang="ja-JP" altLang="en-US">
              <a:solidFill>
                <a:prstClr val="black">
                  <a:tint val="75000"/>
                </a:prstClr>
              </a:solidFill>
            </a:endParaRPr>
          </a:p>
        </p:txBody>
      </p:sp>
      <p:sp>
        <p:nvSpPr>
          <p:cNvPr id="4" name="フッター プレースホルダー 4"/>
          <p:cNvSpPr>
            <a:spLocks noGrp="1"/>
          </p:cNvSpPr>
          <p:nvPr>
            <p:ph type="ftr" sz="quarter" idx="11"/>
          </p:nvPr>
        </p:nvSpPr>
        <p:spPr/>
        <p:txBody>
          <a:bodyPr/>
          <a:lstStyle>
            <a:lvl1pPr>
              <a:defRPr/>
            </a:lvl1pPr>
          </a:lstStyle>
          <a:p>
            <a:pPr defTabSz="685800">
              <a:defRPr/>
            </a:pPr>
            <a:endParaRPr lang="ja-JP" altLang="en-US">
              <a:solidFill>
                <a:prstClr val="black">
                  <a:tint val="75000"/>
                </a:prstClr>
              </a:solidFill>
            </a:endParaRPr>
          </a:p>
        </p:txBody>
      </p:sp>
      <p:sp>
        <p:nvSpPr>
          <p:cNvPr id="5" name="スライド番号プレースホルダー 5"/>
          <p:cNvSpPr>
            <a:spLocks noGrp="1"/>
          </p:cNvSpPr>
          <p:nvPr>
            <p:ph type="sldNum" sz="quarter" idx="12"/>
          </p:nvPr>
        </p:nvSpPr>
        <p:spPr/>
        <p:txBody>
          <a:bodyPr/>
          <a:lstStyle>
            <a:lvl1pPr>
              <a:defRPr/>
            </a:lvl1pPr>
          </a:lstStyle>
          <a:p>
            <a:pPr defTabSz="685800" fontAlgn="base">
              <a:spcBef>
                <a:spcPct val="0"/>
              </a:spcBef>
              <a:spcAft>
                <a:spcPct val="0"/>
              </a:spcAft>
            </a:pPr>
            <a:fld id="{4F0EE5F7-2035-470E-963D-8EED63D94554}" type="slidenum">
              <a:rPr lang="ja-JP" altLang="en-US" smtClean="0"/>
              <a:pPr defTabSz="685800" fontAlgn="base">
                <a:spcBef>
                  <a:spcPct val="0"/>
                </a:spcBef>
                <a:spcAft>
                  <a:spcPct val="0"/>
                </a:spcAft>
              </a:pPr>
              <a:t>‹#›</a:t>
            </a:fld>
            <a:endParaRPr lang="ja-JP" altLang="en-US" smtClean="0"/>
          </a:p>
        </p:txBody>
      </p:sp>
    </p:spTree>
    <p:extLst>
      <p:ext uri="{BB962C8B-B14F-4D97-AF65-F5344CB8AC3E}">
        <p14:creationId xmlns:p14="http://schemas.microsoft.com/office/powerpoint/2010/main" val="39841934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defTabSz="685800">
              <a:defRPr/>
            </a:pPr>
            <a:fld id="{1B4471CD-D84B-4B1B-8ED8-674F40BC796F}" type="datetimeFigureOut">
              <a:rPr lang="ja-JP" altLang="en-US" smtClean="0">
                <a:solidFill>
                  <a:prstClr val="black">
                    <a:tint val="75000"/>
                  </a:prstClr>
                </a:solidFill>
              </a:rPr>
              <a:pPr defTabSz="685800">
                <a:defRPr/>
              </a:pPr>
              <a:t>2018/1/21</a:t>
            </a:fld>
            <a:endParaRPr lang="ja-JP" altLang="en-US">
              <a:solidFill>
                <a:prstClr val="black">
                  <a:tint val="75000"/>
                </a:prstClr>
              </a:solidFill>
            </a:endParaRPr>
          </a:p>
        </p:txBody>
      </p:sp>
      <p:sp>
        <p:nvSpPr>
          <p:cNvPr id="3" name="フッター プレースホルダー 4"/>
          <p:cNvSpPr>
            <a:spLocks noGrp="1"/>
          </p:cNvSpPr>
          <p:nvPr>
            <p:ph type="ftr" sz="quarter" idx="11"/>
          </p:nvPr>
        </p:nvSpPr>
        <p:spPr/>
        <p:txBody>
          <a:bodyPr/>
          <a:lstStyle>
            <a:lvl1pPr>
              <a:defRPr/>
            </a:lvl1pPr>
          </a:lstStyle>
          <a:p>
            <a:pPr defTabSz="685800">
              <a:defRPr/>
            </a:pPr>
            <a:endParaRPr lang="ja-JP" altLang="en-US">
              <a:solidFill>
                <a:prstClr val="black">
                  <a:tint val="75000"/>
                </a:prstClr>
              </a:solidFill>
            </a:endParaRPr>
          </a:p>
        </p:txBody>
      </p:sp>
      <p:sp>
        <p:nvSpPr>
          <p:cNvPr id="4" name="スライド番号プレースホルダー 5"/>
          <p:cNvSpPr>
            <a:spLocks noGrp="1"/>
          </p:cNvSpPr>
          <p:nvPr>
            <p:ph type="sldNum" sz="quarter" idx="12"/>
          </p:nvPr>
        </p:nvSpPr>
        <p:spPr/>
        <p:txBody>
          <a:bodyPr/>
          <a:lstStyle>
            <a:lvl1pPr>
              <a:defRPr/>
            </a:lvl1pPr>
          </a:lstStyle>
          <a:p>
            <a:pPr defTabSz="685800" fontAlgn="base">
              <a:spcBef>
                <a:spcPct val="0"/>
              </a:spcBef>
              <a:spcAft>
                <a:spcPct val="0"/>
              </a:spcAft>
            </a:pPr>
            <a:fld id="{11A0C0D9-439B-4801-AF96-C1A67F2A4E67}" type="slidenum">
              <a:rPr lang="ja-JP" altLang="en-US" smtClean="0"/>
              <a:pPr defTabSz="685800" fontAlgn="base">
                <a:spcBef>
                  <a:spcPct val="0"/>
                </a:spcBef>
                <a:spcAft>
                  <a:spcPct val="0"/>
                </a:spcAft>
              </a:pPr>
              <a:t>‹#›</a:t>
            </a:fld>
            <a:endParaRPr lang="ja-JP" altLang="en-US" smtClean="0"/>
          </a:p>
        </p:txBody>
      </p:sp>
    </p:spTree>
    <p:extLst>
      <p:ext uri="{BB962C8B-B14F-4D97-AF65-F5344CB8AC3E}">
        <p14:creationId xmlns:p14="http://schemas.microsoft.com/office/powerpoint/2010/main" val="3022470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7" y="204787"/>
            <a:ext cx="2256235" cy="871538"/>
          </a:xfrm>
        </p:spPr>
        <p:txBody>
          <a:bodyPr anchor="b"/>
          <a:lstStyle>
            <a:lvl1pPr algn="l">
              <a:defRPr sz="15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2681288" y="204799"/>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342907" y="1076328"/>
            <a:ext cx="2256235" cy="3518297"/>
          </a:xfrm>
        </p:spPr>
        <p:txBody>
          <a:bodyPr/>
          <a:lstStyle>
            <a:lvl1pPr marL="0" indent="0">
              <a:buNone/>
              <a:defRPr sz="1050"/>
            </a:lvl1pPr>
            <a:lvl2pPr marL="342884" indent="0">
              <a:buNone/>
              <a:defRPr sz="900"/>
            </a:lvl2pPr>
            <a:lvl3pPr marL="685766" indent="0">
              <a:buNone/>
              <a:defRPr sz="750"/>
            </a:lvl3pPr>
            <a:lvl4pPr marL="1028649" indent="0">
              <a:buNone/>
              <a:defRPr sz="675"/>
            </a:lvl4pPr>
            <a:lvl5pPr marL="1371531" indent="0">
              <a:buNone/>
              <a:defRPr sz="675"/>
            </a:lvl5pPr>
            <a:lvl6pPr marL="1714415" indent="0">
              <a:buNone/>
              <a:defRPr sz="675"/>
            </a:lvl6pPr>
            <a:lvl7pPr marL="2057297" indent="0">
              <a:buNone/>
              <a:defRPr sz="675"/>
            </a:lvl7pPr>
            <a:lvl8pPr marL="2400180" indent="0">
              <a:buNone/>
              <a:defRPr sz="675"/>
            </a:lvl8pPr>
            <a:lvl9pPr marL="2743063" indent="0">
              <a:buNone/>
              <a:defRPr sz="675"/>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092177-CB4A-411D-B2F2-693B2C4AFA8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958590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204787"/>
            <a:ext cx="2256235" cy="871538"/>
          </a:xfrm>
        </p:spPr>
        <p:txBody>
          <a:bodyPr anchor="b"/>
          <a:lstStyle>
            <a:lvl1pPr algn="l">
              <a:defRPr sz="15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2681287" y="204788"/>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342900" y="1076326"/>
            <a:ext cx="2256235"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defTabSz="685800">
              <a:defRPr/>
            </a:pPr>
            <a:fld id="{1356E803-145E-48E6-9191-8916B324FC5C}" type="datetimeFigureOut">
              <a:rPr lang="ja-JP" altLang="en-US" smtClean="0">
                <a:solidFill>
                  <a:prstClr val="black">
                    <a:tint val="75000"/>
                  </a:prstClr>
                </a:solidFill>
              </a:rPr>
              <a:pPr defTabSz="685800">
                <a:defRPr/>
              </a:pPr>
              <a:t>2018/1/21</a:t>
            </a:fld>
            <a:endParaRPr lang="ja-JP" altLang="en-US">
              <a:solidFill>
                <a:prstClr val="black">
                  <a:tint val="75000"/>
                </a:prstClr>
              </a:solidFill>
            </a:endParaRPr>
          </a:p>
        </p:txBody>
      </p:sp>
      <p:sp>
        <p:nvSpPr>
          <p:cNvPr id="6" name="フッター プレースホルダー 4"/>
          <p:cNvSpPr>
            <a:spLocks noGrp="1"/>
          </p:cNvSpPr>
          <p:nvPr>
            <p:ph type="ftr" sz="quarter" idx="11"/>
          </p:nvPr>
        </p:nvSpPr>
        <p:spPr/>
        <p:txBody>
          <a:bodyPr/>
          <a:lstStyle>
            <a:lvl1pPr>
              <a:defRPr/>
            </a:lvl1pPr>
          </a:lstStyle>
          <a:p>
            <a:pPr defTabSz="685800">
              <a:defRPr/>
            </a:pPr>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p:txBody>
          <a:bodyPr/>
          <a:lstStyle>
            <a:lvl1pPr>
              <a:defRPr/>
            </a:lvl1pPr>
          </a:lstStyle>
          <a:p>
            <a:pPr defTabSz="685800" fontAlgn="base">
              <a:spcBef>
                <a:spcPct val="0"/>
              </a:spcBef>
              <a:spcAft>
                <a:spcPct val="0"/>
              </a:spcAft>
            </a:pPr>
            <a:fld id="{F7668653-792A-4EB4-95E3-9F42BE6E25AA}" type="slidenum">
              <a:rPr lang="ja-JP" altLang="en-US" smtClean="0"/>
              <a:pPr defTabSz="685800" fontAlgn="base">
                <a:spcBef>
                  <a:spcPct val="0"/>
                </a:spcBef>
                <a:spcAft>
                  <a:spcPct val="0"/>
                </a:spcAft>
              </a:pPr>
              <a:t>‹#›</a:t>
            </a:fld>
            <a:endParaRPr lang="ja-JP" altLang="en-US" smtClean="0"/>
          </a:p>
        </p:txBody>
      </p:sp>
    </p:spTree>
    <p:extLst>
      <p:ext uri="{BB962C8B-B14F-4D97-AF65-F5344CB8AC3E}">
        <p14:creationId xmlns:p14="http://schemas.microsoft.com/office/powerpoint/2010/main" val="8558328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3600450"/>
            <a:ext cx="4114800" cy="425054"/>
          </a:xfrm>
        </p:spPr>
        <p:txBody>
          <a:bodyPr anchor="b"/>
          <a:lstStyle>
            <a:lvl1pPr algn="l">
              <a:defRPr sz="15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344216" y="459581"/>
            <a:ext cx="41148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smtClean="0"/>
          </a:p>
        </p:txBody>
      </p:sp>
      <p:sp>
        <p:nvSpPr>
          <p:cNvPr id="4" name="テキスト プレースホルダー 3"/>
          <p:cNvSpPr>
            <a:spLocks noGrp="1"/>
          </p:cNvSpPr>
          <p:nvPr>
            <p:ph type="body" sz="half" idx="2"/>
          </p:nvPr>
        </p:nvSpPr>
        <p:spPr>
          <a:xfrm>
            <a:off x="1344216" y="4025503"/>
            <a:ext cx="41148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defTabSz="685800">
              <a:defRPr/>
            </a:pPr>
            <a:fld id="{C8FA7AFF-84CE-4554-BB9D-179B32950AE1}" type="datetimeFigureOut">
              <a:rPr lang="ja-JP" altLang="en-US" smtClean="0">
                <a:solidFill>
                  <a:prstClr val="black">
                    <a:tint val="75000"/>
                  </a:prstClr>
                </a:solidFill>
              </a:rPr>
              <a:pPr defTabSz="685800">
                <a:defRPr/>
              </a:pPr>
              <a:t>2018/1/21</a:t>
            </a:fld>
            <a:endParaRPr lang="ja-JP" altLang="en-US">
              <a:solidFill>
                <a:prstClr val="black">
                  <a:tint val="75000"/>
                </a:prstClr>
              </a:solidFill>
            </a:endParaRPr>
          </a:p>
        </p:txBody>
      </p:sp>
      <p:sp>
        <p:nvSpPr>
          <p:cNvPr id="6" name="フッター プレースホルダー 4"/>
          <p:cNvSpPr>
            <a:spLocks noGrp="1"/>
          </p:cNvSpPr>
          <p:nvPr>
            <p:ph type="ftr" sz="quarter" idx="11"/>
          </p:nvPr>
        </p:nvSpPr>
        <p:spPr/>
        <p:txBody>
          <a:bodyPr/>
          <a:lstStyle>
            <a:lvl1pPr>
              <a:defRPr/>
            </a:lvl1pPr>
          </a:lstStyle>
          <a:p>
            <a:pPr defTabSz="685800">
              <a:defRPr/>
            </a:pPr>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p:txBody>
          <a:bodyPr/>
          <a:lstStyle>
            <a:lvl1pPr>
              <a:defRPr/>
            </a:lvl1pPr>
          </a:lstStyle>
          <a:p>
            <a:pPr defTabSz="685800" fontAlgn="base">
              <a:spcBef>
                <a:spcPct val="0"/>
              </a:spcBef>
              <a:spcAft>
                <a:spcPct val="0"/>
              </a:spcAft>
            </a:pPr>
            <a:fld id="{E1BA5A65-156E-4A23-9EEE-C6CC4EFD42D6}" type="slidenum">
              <a:rPr lang="ja-JP" altLang="en-US" smtClean="0"/>
              <a:pPr defTabSz="685800" fontAlgn="base">
                <a:spcBef>
                  <a:spcPct val="0"/>
                </a:spcBef>
                <a:spcAft>
                  <a:spcPct val="0"/>
                </a:spcAft>
              </a:pPr>
              <a:t>‹#›</a:t>
            </a:fld>
            <a:endParaRPr lang="ja-JP" altLang="en-US" smtClean="0"/>
          </a:p>
        </p:txBody>
      </p:sp>
    </p:spTree>
    <p:extLst>
      <p:ext uri="{BB962C8B-B14F-4D97-AF65-F5344CB8AC3E}">
        <p14:creationId xmlns:p14="http://schemas.microsoft.com/office/powerpoint/2010/main" val="14918176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defTabSz="685800">
              <a:defRPr/>
            </a:pPr>
            <a:fld id="{7658040B-10FC-447E-BF71-D5D4D1408B64}" type="datetimeFigureOut">
              <a:rPr lang="ja-JP" altLang="en-US" smtClean="0">
                <a:solidFill>
                  <a:prstClr val="black">
                    <a:tint val="75000"/>
                  </a:prstClr>
                </a:solidFill>
              </a:rPr>
              <a:pPr defTabSz="685800">
                <a:defRPr/>
              </a:pPr>
              <a:t>2018/1/21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defTabSz="685800">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defTabSz="685800" fontAlgn="base">
              <a:spcBef>
                <a:spcPct val="0"/>
              </a:spcBef>
              <a:spcAft>
                <a:spcPct val="0"/>
              </a:spcAft>
            </a:pPr>
            <a:fld id="{360382D6-3C04-4587-BC58-50DFA30D52F9}" type="slidenum">
              <a:rPr lang="ja-JP" altLang="en-US" smtClean="0"/>
              <a:pPr defTabSz="685800" fontAlgn="base">
                <a:spcBef>
                  <a:spcPct val="0"/>
                </a:spcBef>
                <a:spcAft>
                  <a:spcPct val="0"/>
                </a:spcAft>
              </a:pPr>
              <a:t>‹#›</a:t>
            </a:fld>
            <a:endParaRPr lang="ja-JP" altLang="en-US" smtClean="0"/>
          </a:p>
        </p:txBody>
      </p:sp>
    </p:spTree>
    <p:extLst>
      <p:ext uri="{BB962C8B-B14F-4D97-AF65-F5344CB8AC3E}">
        <p14:creationId xmlns:p14="http://schemas.microsoft.com/office/powerpoint/2010/main" val="28360668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72050" y="205979"/>
            <a:ext cx="1543050" cy="4388644"/>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342900" y="205979"/>
            <a:ext cx="4514850" cy="4388644"/>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defTabSz="685800">
              <a:defRPr/>
            </a:pPr>
            <a:fld id="{10B0ECC0-1E0F-484F-9055-8F9BFF5D0D04}" type="datetimeFigureOut">
              <a:rPr lang="ja-JP" altLang="en-US" smtClean="0">
                <a:solidFill>
                  <a:prstClr val="black">
                    <a:tint val="75000"/>
                  </a:prstClr>
                </a:solidFill>
              </a:rPr>
              <a:pPr defTabSz="685800">
                <a:defRPr/>
              </a:pPr>
              <a:t>2018/1/21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defTabSz="685800">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defTabSz="685800" fontAlgn="base">
              <a:spcBef>
                <a:spcPct val="0"/>
              </a:spcBef>
              <a:spcAft>
                <a:spcPct val="0"/>
              </a:spcAft>
            </a:pPr>
            <a:fld id="{E36E72BC-00B8-4878-8218-7998E918FEB4}" type="slidenum">
              <a:rPr lang="ja-JP" altLang="en-US" smtClean="0"/>
              <a:pPr defTabSz="685800" fontAlgn="base">
                <a:spcBef>
                  <a:spcPct val="0"/>
                </a:spcBef>
                <a:spcAft>
                  <a:spcPct val="0"/>
                </a:spcAft>
              </a:pPr>
              <a:t>‹#›</a:t>
            </a:fld>
            <a:endParaRPr lang="ja-JP" altLang="en-US" smtClean="0"/>
          </a:p>
        </p:txBody>
      </p:sp>
    </p:spTree>
    <p:extLst>
      <p:ext uri="{BB962C8B-B14F-4D97-AF65-F5344CB8AC3E}">
        <p14:creationId xmlns:p14="http://schemas.microsoft.com/office/powerpoint/2010/main" val="17948977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205979"/>
            <a:ext cx="6172200" cy="857250"/>
          </a:xfrm>
          <a:prstGeom prst="rect">
            <a:avLst/>
          </a:prstGeo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sz="half" idx="1"/>
          </p:nvPr>
        </p:nvSpPr>
        <p:spPr>
          <a:xfrm>
            <a:off x="711994" y="1485900"/>
            <a:ext cx="2815829" cy="30861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3642123" y="1485900"/>
            <a:ext cx="2815828" cy="30861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6"/>
          <p:cNvSpPr>
            <a:spLocks noGrp="1" noChangeArrowheads="1"/>
          </p:cNvSpPr>
          <p:nvPr>
            <p:ph type="dt" sz="half" idx="10"/>
          </p:nvPr>
        </p:nvSpPr>
        <p:spPr/>
        <p:txBody>
          <a:bodyPr/>
          <a:lstStyle>
            <a:lvl1pPr>
              <a:defRPr/>
            </a:lvl1pPr>
          </a:lstStyle>
          <a:p>
            <a:pPr defTabSz="685800">
              <a:defRPr/>
            </a:pPr>
            <a:endParaRPr lang="en-US" altLang="ja-JP">
              <a:solidFill>
                <a:prstClr val="black">
                  <a:tint val="75000"/>
                </a:prstClr>
              </a:solidFill>
            </a:endParaRPr>
          </a:p>
        </p:txBody>
      </p:sp>
      <p:sp>
        <p:nvSpPr>
          <p:cNvPr id="6" name="Rectangle 7"/>
          <p:cNvSpPr>
            <a:spLocks noGrp="1" noChangeArrowheads="1"/>
          </p:cNvSpPr>
          <p:nvPr>
            <p:ph type="ftr" sz="quarter" idx="11"/>
          </p:nvPr>
        </p:nvSpPr>
        <p:spPr/>
        <p:txBody>
          <a:bodyPr/>
          <a:lstStyle>
            <a:lvl1pPr>
              <a:defRPr/>
            </a:lvl1pPr>
          </a:lstStyle>
          <a:p>
            <a:pPr defTabSz="685800">
              <a:defRPr/>
            </a:pPr>
            <a:endParaRPr lang="en-US" altLang="ja-JP">
              <a:solidFill>
                <a:prstClr val="black">
                  <a:tint val="75000"/>
                </a:prstClr>
              </a:solidFill>
            </a:endParaRPr>
          </a:p>
        </p:txBody>
      </p:sp>
      <p:sp>
        <p:nvSpPr>
          <p:cNvPr id="7" name="Rectangle 8"/>
          <p:cNvSpPr>
            <a:spLocks noGrp="1" noChangeArrowheads="1"/>
          </p:cNvSpPr>
          <p:nvPr>
            <p:ph type="sldNum" sz="quarter" idx="12"/>
          </p:nvPr>
        </p:nvSpPr>
        <p:spPr/>
        <p:txBody>
          <a:bodyPr/>
          <a:lstStyle>
            <a:lvl1pPr>
              <a:defRPr/>
            </a:lvl1pPr>
          </a:lstStyle>
          <a:p>
            <a:pPr defTabSz="685800" fontAlgn="base">
              <a:spcBef>
                <a:spcPct val="0"/>
              </a:spcBef>
              <a:spcAft>
                <a:spcPct val="0"/>
              </a:spcAft>
            </a:pPr>
            <a:fld id="{BC559CCB-B9AE-4481-8D26-6485F9147722}" type="slidenum">
              <a:rPr lang="en-US" altLang="ja-JP" smtClean="0"/>
              <a:pPr defTabSz="685800" fontAlgn="base">
                <a:spcBef>
                  <a:spcPct val="0"/>
                </a:spcBef>
                <a:spcAft>
                  <a:spcPct val="0"/>
                </a:spcAft>
              </a:pPr>
              <a:t>‹#›</a:t>
            </a:fld>
            <a:endParaRPr lang="en-US" altLang="ja-JP" smtClean="0"/>
          </a:p>
        </p:txBody>
      </p:sp>
    </p:spTree>
    <p:extLst>
      <p:ext uri="{BB962C8B-B14F-4D97-AF65-F5344CB8AC3E}">
        <p14:creationId xmlns:p14="http://schemas.microsoft.com/office/powerpoint/2010/main" val="1601109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1597831"/>
            <a:ext cx="5829300" cy="1102519"/>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875" indent="0" algn="ctr">
              <a:buNone/>
              <a:defRPr>
                <a:solidFill>
                  <a:schemeClr val="tx1">
                    <a:tint val="75000"/>
                  </a:schemeClr>
                </a:solidFill>
              </a:defRPr>
            </a:lvl2pPr>
            <a:lvl3pPr marL="685749" indent="0" algn="ctr">
              <a:buNone/>
              <a:defRPr>
                <a:solidFill>
                  <a:schemeClr val="tx1">
                    <a:tint val="75000"/>
                  </a:schemeClr>
                </a:solidFill>
              </a:defRPr>
            </a:lvl3pPr>
            <a:lvl4pPr marL="1028624" indent="0" algn="ctr">
              <a:buNone/>
              <a:defRPr>
                <a:solidFill>
                  <a:schemeClr val="tx1">
                    <a:tint val="75000"/>
                  </a:schemeClr>
                </a:solidFill>
              </a:defRPr>
            </a:lvl4pPr>
            <a:lvl5pPr marL="1371497" indent="0" algn="ctr">
              <a:buNone/>
              <a:defRPr>
                <a:solidFill>
                  <a:schemeClr val="tx1">
                    <a:tint val="75000"/>
                  </a:schemeClr>
                </a:solidFill>
              </a:defRPr>
            </a:lvl5pPr>
            <a:lvl6pPr marL="1714373"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5"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b="1"/>
            </a:lvl1pPr>
          </a:lstStyle>
          <a:p>
            <a:pPr>
              <a:defRPr/>
            </a:pPr>
            <a:fld id="{6005CB05-27A0-4AA0-BBD9-5A0102342401}" type="datetimeFigureOut">
              <a:rPr lang="ja-JP" altLang="en-US" smtClean="0"/>
              <a:pPr>
                <a:defRPr/>
              </a:pPr>
              <a:t>2018/1/21</a:t>
            </a:fld>
            <a:endParaRPr lang="ja-JP" altLang="en-US"/>
          </a:p>
        </p:txBody>
      </p:sp>
      <p:sp>
        <p:nvSpPr>
          <p:cNvPr id="5" name="フッター プレースホルダー 4"/>
          <p:cNvSpPr>
            <a:spLocks noGrp="1"/>
          </p:cNvSpPr>
          <p:nvPr>
            <p:ph type="ftr" sz="quarter" idx="11"/>
          </p:nvPr>
        </p:nvSpPr>
        <p:spPr/>
        <p:txBody>
          <a:bodyPr/>
          <a:lstStyle>
            <a:lvl1pPr>
              <a:defRPr b="1"/>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auto">
              <a:spcBef>
                <a:spcPts val="0"/>
              </a:spcBef>
              <a:spcAft>
                <a:spcPts val="0"/>
              </a:spcAft>
              <a:defRPr b="1"/>
            </a:lvl1pPr>
          </a:lstStyle>
          <a:p>
            <a:pPr>
              <a:defRPr/>
            </a:pPr>
            <a:fld id="{4338F49E-B55B-4BC2-BE34-D24D0AAAC049}" type="slidenum">
              <a:rPr lang="ja-JP" altLang="en-US" smtClean="0"/>
              <a:pPr>
                <a:defRPr/>
              </a:pPr>
              <a:t>‹#›</a:t>
            </a:fld>
            <a:endParaRPr lang="ja-JP" altLang="en-US"/>
          </a:p>
        </p:txBody>
      </p:sp>
    </p:spTree>
    <p:extLst>
      <p:ext uri="{BB962C8B-B14F-4D97-AF65-F5344CB8AC3E}">
        <p14:creationId xmlns:p14="http://schemas.microsoft.com/office/powerpoint/2010/main" val="11906975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b="1"/>
            </a:lvl1pPr>
          </a:lstStyle>
          <a:p>
            <a:pPr>
              <a:defRPr/>
            </a:pPr>
            <a:fld id="{A22F652C-D40B-490C-AC59-0BB44BD5D17D}" type="datetimeFigureOut">
              <a:rPr lang="ja-JP" altLang="en-US" smtClean="0"/>
              <a:pPr>
                <a:defRPr/>
              </a:pPr>
              <a:t>2018/1/21</a:t>
            </a:fld>
            <a:endParaRPr lang="ja-JP" altLang="en-US"/>
          </a:p>
        </p:txBody>
      </p:sp>
      <p:sp>
        <p:nvSpPr>
          <p:cNvPr id="5" name="フッター プレースホルダー 4"/>
          <p:cNvSpPr>
            <a:spLocks noGrp="1"/>
          </p:cNvSpPr>
          <p:nvPr>
            <p:ph type="ftr" sz="quarter" idx="11"/>
          </p:nvPr>
        </p:nvSpPr>
        <p:spPr/>
        <p:txBody>
          <a:bodyPr/>
          <a:lstStyle>
            <a:lvl1pPr>
              <a:defRPr b="1"/>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auto">
              <a:spcBef>
                <a:spcPts val="0"/>
              </a:spcBef>
              <a:spcAft>
                <a:spcPts val="0"/>
              </a:spcAft>
              <a:defRPr b="1"/>
            </a:lvl1pPr>
          </a:lstStyle>
          <a:p>
            <a:pPr>
              <a:defRPr/>
            </a:pPr>
            <a:fld id="{019B82CF-3812-4E04-8522-B640565D991B}" type="slidenum">
              <a:rPr lang="ja-JP" altLang="en-US" smtClean="0"/>
              <a:pPr>
                <a:defRPr/>
              </a:pPr>
              <a:t>‹#›</a:t>
            </a:fld>
            <a:endParaRPr lang="ja-JP" altLang="en-US"/>
          </a:p>
        </p:txBody>
      </p:sp>
    </p:spTree>
    <p:extLst>
      <p:ext uri="{BB962C8B-B14F-4D97-AF65-F5344CB8AC3E}">
        <p14:creationId xmlns:p14="http://schemas.microsoft.com/office/powerpoint/2010/main" val="39968258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3305176"/>
            <a:ext cx="5829300" cy="1021556"/>
          </a:xfrm>
        </p:spPr>
        <p:txBody>
          <a:bodyPr anchor="t"/>
          <a:lstStyle>
            <a:lvl1pPr algn="l">
              <a:defRPr sz="3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541735" y="2180035"/>
            <a:ext cx="5829300" cy="1125140"/>
          </a:xfrm>
        </p:spPr>
        <p:txBody>
          <a:bodyPr anchor="b"/>
          <a:lstStyle>
            <a:lvl1pPr marL="0" indent="0">
              <a:buNone/>
              <a:defRPr sz="1500">
                <a:solidFill>
                  <a:schemeClr val="tx1">
                    <a:tint val="75000"/>
                  </a:schemeClr>
                </a:solidFill>
              </a:defRPr>
            </a:lvl1pPr>
            <a:lvl2pPr marL="342875" indent="0">
              <a:buNone/>
              <a:defRPr sz="1350">
                <a:solidFill>
                  <a:schemeClr val="tx1">
                    <a:tint val="75000"/>
                  </a:schemeClr>
                </a:solidFill>
              </a:defRPr>
            </a:lvl2pPr>
            <a:lvl3pPr marL="685749" indent="0">
              <a:buNone/>
              <a:defRPr sz="1200">
                <a:solidFill>
                  <a:schemeClr val="tx1">
                    <a:tint val="75000"/>
                  </a:schemeClr>
                </a:solidFill>
              </a:defRPr>
            </a:lvl3pPr>
            <a:lvl4pPr marL="1028624" indent="0">
              <a:buNone/>
              <a:defRPr sz="1050">
                <a:solidFill>
                  <a:schemeClr val="tx1">
                    <a:tint val="75000"/>
                  </a:schemeClr>
                </a:solidFill>
              </a:defRPr>
            </a:lvl4pPr>
            <a:lvl5pPr marL="1371497" indent="0">
              <a:buNone/>
              <a:defRPr sz="1050">
                <a:solidFill>
                  <a:schemeClr val="tx1">
                    <a:tint val="75000"/>
                  </a:schemeClr>
                </a:solidFill>
              </a:defRPr>
            </a:lvl5pPr>
            <a:lvl6pPr marL="1714373" indent="0">
              <a:buNone/>
              <a:defRPr sz="1050">
                <a:solidFill>
                  <a:schemeClr val="tx1">
                    <a:tint val="75000"/>
                  </a:schemeClr>
                </a:solidFill>
              </a:defRPr>
            </a:lvl6pPr>
            <a:lvl7pPr marL="2057246" indent="0">
              <a:buNone/>
              <a:defRPr sz="1050">
                <a:solidFill>
                  <a:schemeClr val="tx1">
                    <a:tint val="75000"/>
                  </a:schemeClr>
                </a:solidFill>
              </a:defRPr>
            </a:lvl7pPr>
            <a:lvl8pPr marL="2400120" indent="0">
              <a:buNone/>
              <a:defRPr sz="1050">
                <a:solidFill>
                  <a:schemeClr val="tx1">
                    <a:tint val="75000"/>
                  </a:schemeClr>
                </a:solidFill>
              </a:defRPr>
            </a:lvl8pPr>
            <a:lvl9pPr marL="2742995" indent="0">
              <a:buNone/>
              <a:defRPr sz="105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b="1"/>
            </a:lvl1pPr>
          </a:lstStyle>
          <a:p>
            <a:pPr>
              <a:defRPr/>
            </a:pPr>
            <a:fld id="{47B8DFB2-DC4F-41C6-8FAE-16F0D00AA6EA}" type="datetimeFigureOut">
              <a:rPr lang="ja-JP" altLang="en-US" smtClean="0"/>
              <a:pPr>
                <a:defRPr/>
              </a:pPr>
              <a:t>2018/1/21</a:t>
            </a:fld>
            <a:endParaRPr lang="ja-JP" altLang="en-US"/>
          </a:p>
        </p:txBody>
      </p:sp>
      <p:sp>
        <p:nvSpPr>
          <p:cNvPr id="5" name="フッター プレースホルダー 4"/>
          <p:cNvSpPr>
            <a:spLocks noGrp="1"/>
          </p:cNvSpPr>
          <p:nvPr>
            <p:ph type="ftr" sz="quarter" idx="11"/>
          </p:nvPr>
        </p:nvSpPr>
        <p:spPr/>
        <p:txBody>
          <a:bodyPr/>
          <a:lstStyle>
            <a:lvl1pPr>
              <a:defRPr b="1"/>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auto">
              <a:spcBef>
                <a:spcPts val="0"/>
              </a:spcBef>
              <a:spcAft>
                <a:spcPts val="0"/>
              </a:spcAft>
              <a:defRPr b="1"/>
            </a:lvl1pPr>
          </a:lstStyle>
          <a:p>
            <a:pPr>
              <a:defRPr/>
            </a:pPr>
            <a:fld id="{8133E4D1-DCA9-45F7-AFE4-22F399940D16}" type="slidenum">
              <a:rPr lang="ja-JP" altLang="en-US" smtClean="0"/>
              <a:pPr>
                <a:defRPr/>
              </a:pPr>
              <a:t>‹#›</a:t>
            </a:fld>
            <a:endParaRPr lang="ja-JP" altLang="en-US"/>
          </a:p>
        </p:txBody>
      </p:sp>
    </p:spTree>
    <p:extLst>
      <p:ext uri="{BB962C8B-B14F-4D97-AF65-F5344CB8AC3E}">
        <p14:creationId xmlns:p14="http://schemas.microsoft.com/office/powerpoint/2010/main" val="30876832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34290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348615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b="1"/>
            </a:lvl1pPr>
          </a:lstStyle>
          <a:p>
            <a:pPr>
              <a:defRPr/>
            </a:pPr>
            <a:fld id="{D49E1279-ED87-40A0-A650-0A279DA657E9}" type="datetimeFigureOut">
              <a:rPr lang="ja-JP" altLang="en-US" smtClean="0"/>
              <a:pPr>
                <a:defRPr/>
              </a:pPr>
              <a:t>2018/1/21</a:t>
            </a:fld>
            <a:endParaRPr lang="ja-JP" altLang="en-US"/>
          </a:p>
        </p:txBody>
      </p:sp>
      <p:sp>
        <p:nvSpPr>
          <p:cNvPr id="6" name="フッター プレースホルダー 4"/>
          <p:cNvSpPr>
            <a:spLocks noGrp="1"/>
          </p:cNvSpPr>
          <p:nvPr>
            <p:ph type="ftr" sz="quarter" idx="11"/>
          </p:nvPr>
        </p:nvSpPr>
        <p:spPr/>
        <p:txBody>
          <a:bodyPr/>
          <a:lstStyle>
            <a:lvl1pPr>
              <a:defRPr b="1"/>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fontAlgn="auto">
              <a:spcBef>
                <a:spcPts val="0"/>
              </a:spcBef>
              <a:spcAft>
                <a:spcPts val="0"/>
              </a:spcAft>
              <a:defRPr b="1"/>
            </a:lvl1pPr>
          </a:lstStyle>
          <a:p>
            <a:pPr>
              <a:defRPr/>
            </a:pPr>
            <a:fld id="{AC41EFEC-47A4-47FF-9497-8AD2389497A7}" type="slidenum">
              <a:rPr lang="ja-JP" altLang="en-US" smtClean="0"/>
              <a:pPr>
                <a:defRPr/>
              </a:pPr>
              <a:t>‹#›</a:t>
            </a:fld>
            <a:endParaRPr lang="ja-JP" altLang="en-US"/>
          </a:p>
        </p:txBody>
      </p:sp>
    </p:spTree>
    <p:extLst>
      <p:ext uri="{BB962C8B-B14F-4D97-AF65-F5344CB8AC3E}">
        <p14:creationId xmlns:p14="http://schemas.microsoft.com/office/powerpoint/2010/main" val="38479141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342902" y="1151335"/>
            <a:ext cx="3030141" cy="479822"/>
          </a:xfrm>
        </p:spPr>
        <p:txBody>
          <a:bodyPr anchor="b"/>
          <a:lstStyle>
            <a:lvl1pPr marL="0" indent="0">
              <a:buNone/>
              <a:defRPr sz="1800" b="1"/>
            </a:lvl1pPr>
            <a:lvl2pPr marL="342875" indent="0">
              <a:buNone/>
              <a:defRPr sz="1500" b="1"/>
            </a:lvl2pPr>
            <a:lvl3pPr marL="685749" indent="0">
              <a:buNone/>
              <a:defRPr sz="1350" b="1"/>
            </a:lvl3pPr>
            <a:lvl4pPr marL="1028624" indent="0">
              <a:buNone/>
              <a:defRPr sz="1200" b="1"/>
            </a:lvl4pPr>
            <a:lvl5pPr marL="1371497"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342902" y="1631156"/>
            <a:ext cx="303014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3483777" y="1151335"/>
            <a:ext cx="3031331" cy="479822"/>
          </a:xfrm>
        </p:spPr>
        <p:txBody>
          <a:bodyPr anchor="b"/>
          <a:lstStyle>
            <a:lvl1pPr marL="0" indent="0">
              <a:buNone/>
              <a:defRPr sz="1800" b="1"/>
            </a:lvl1pPr>
            <a:lvl2pPr marL="342875" indent="0">
              <a:buNone/>
              <a:defRPr sz="1500" b="1"/>
            </a:lvl2pPr>
            <a:lvl3pPr marL="685749" indent="0">
              <a:buNone/>
              <a:defRPr sz="1350" b="1"/>
            </a:lvl3pPr>
            <a:lvl4pPr marL="1028624" indent="0">
              <a:buNone/>
              <a:defRPr sz="1200" b="1"/>
            </a:lvl4pPr>
            <a:lvl5pPr marL="1371497"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3483777" y="1631156"/>
            <a:ext cx="30313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b="1"/>
            </a:lvl1pPr>
          </a:lstStyle>
          <a:p>
            <a:pPr>
              <a:defRPr/>
            </a:pPr>
            <a:fld id="{B0C1A401-1C7C-40E7-9778-11DA7EAF43FA}" type="datetimeFigureOut">
              <a:rPr lang="ja-JP" altLang="en-US" smtClean="0"/>
              <a:pPr>
                <a:defRPr/>
              </a:pPr>
              <a:t>2018/1/21</a:t>
            </a:fld>
            <a:endParaRPr lang="ja-JP" altLang="en-US"/>
          </a:p>
        </p:txBody>
      </p:sp>
      <p:sp>
        <p:nvSpPr>
          <p:cNvPr id="8" name="フッター プレースホルダー 4"/>
          <p:cNvSpPr>
            <a:spLocks noGrp="1"/>
          </p:cNvSpPr>
          <p:nvPr>
            <p:ph type="ftr" sz="quarter" idx="11"/>
          </p:nvPr>
        </p:nvSpPr>
        <p:spPr/>
        <p:txBody>
          <a:bodyPr/>
          <a:lstStyle>
            <a:lvl1pPr>
              <a:defRPr b="1"/>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fontAlgn="auto">
              <a:spcBef>
                <a:spcPts val="0"/>
              </a:spcBef>
              <a:spcAft>
                <a:spcPts val="0"/>
              </a:spcAft>
              <a:defRPr b="1"/>
            </a:lvl1pPr>
          </a:lstStyle>
          <a:p>
            <a:pPr>
              <a:defRPr/>
            </a:pPr>
            <a:fld id="{2CBA4236-D589-4674-802D-3498667CFFA0}" type="slidenum">
              <a:rPr lang="ja-JP" altLang="en-US" smtClean="0"/>
              <a:pPr>
                <a:defRPr/>
              </a:pPr>
              <a:t>‹#›</a:t>
            </a:fld>
            <a:endParaRPr lang="ja-JP" altLang="en-US"/>
          </a:p>
        </p:txBody>
      </p:sp>
    </p:spTree>
    <p:extLst>
      <p:ext uri="{BB962C8B-B14F-4D97-AF65-F5344CB8AC3E}">
        <p14:creationId xmlns:p14="http://schemas.microsoft.com/office/powerpoint/2010/main" val="2040162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3600451"/>
            <a:ext cx="4114800" cy="425054"/>
          </a:xfrm>
        </p:spPr>
        <p:txBody>
          <a:bodyPr anchor="b"/>
          <a:lstStyle>
            <a:lvl1pPr algn="l">
              <a:defRPr sz="15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344216" y="459581"/>
            <a:ext cx="4114800" cy="308610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1" indent="0">
              <a:buNone/>
              <a:defRPr sz="1500"/>
            </a:lvl5pPr>
            <a:lvl6pPr marL="1714415" indent="0">
              <a:buNone/>
              <a:defRPr sz="1500"/>
            </a:lvl6pPr>
            <a:lvl7pPr marL="2057297" indent="0">
              <a:buNone/>
              <a:defRPr sz="1500"/>
            </a:lvl7pPr>
            <a:lvl8pPr marL="2400180" indent="0">
              <a:buNone/>
              <a:defRPr sz="1500"/>
            </a:lvl8pPr>
            <a:lvl9pPr marL="2743063" indent="0">
              <a:buNone/>
              <a:defRPr sz="1500"/>
            </a:lvl9pPr>
          </a:lstStyle>
          <a:p>
            <a:pPr lvl="0"/>
            <a:endParaRPr lang="ja-JP" altLang="en-US" noProof="0" smtClean="0"/>
          </a:p>
        </p:txBody>
      </p:sp>
      <p:sp>
        <p:nvSpPr>
          <p:cNvPr id="4" name="テキスト プレースホルダー 3"/>
          <p:cNvSpPr>
            <a:spLocks noGrp="1"/>
          </p:cNvSpPr>
          <p:nvPr>
            <p:ph type="body" sz="half" idx="2"/>
          </p:nvPr>
        </p:nvSpPr>
        <p:spPr>
          <a:xfrm>
            <a:off x="1344216" y="4025514"/>
            <a:ext cx="4114800" cy="603647"/>
          </a:xfrm>
        </p:spPr>
        <p:txBody>
          <a:bodyPr/>
          <a:lstStyle>
            <a:lvl1pPr marL="0" indent="0">
              <a:buNone/>
              <a:defRPr sz="1050"/>
            </a:lvl1pPr>
            <a:lvl2pPr marL="342884" indent="0">
              <a:buNone/>
              <a:defRPr sz="900"/>
            </a:lvl2pPr>
            <a:lvl3pPr marL="685766" indent="0">
              <a:buNone/>
              <a:defRPr sz="750"/>
            </a:lvl3pPr>
            <a:lvl4pPr marL="1028649" indent="0">
              <a:buNone/>
              <a:defRPr sz="675"/>
            </a:lvl4pPr>
            <a:lvl5pPr marL="1371531" indent="0">
              <a:buNone/>
              <a:defRPr sz="675"/>
            </a:lvl5pPr>
            <a:lvl6pPr marL="1714415" indent="0">
              <a:buNone/>
              <a:defRPr sz="675"/>
            </a:lvl6pPr>
            <a:lvl7pPr marL="2057297" indent="0">
              <a:buNone/>
              <a:defRPr sz="675"/>
            </a:lvl7pPr>
            <a:lvl8pPr marL="2400180" indent="0">
              <a:buNone/>
              <a:defRPr sz="675"/>
            </a:lvl8pPr>
            <a:lvl9pPr marL="2743063" indent="0">
              <a:buNone/>
              <a:defRPr sz="675"/>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9D89DE-C861-473C-8041-A57CBD7AC9A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146655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b="1"/>
            </a:lvl1pPr>
          </a:lstStyle>
          <a:p>
            <a:pPr>
              <a:defRPr/>
            </a:pPr>
            <a:fld id="{4D639716-948A-4280-AC83-52B31281EDED}" type="datetimeFigureOut">
              <a:rPr lang="ja-JP" altLang="en-US" smtClean="0"/>
              <a:pPr>
                <a:defRPr/>
              </a:pPr>
              <a:t>2018/1/21</a:t>
            </a:fld>
            <a:endParaRPr lang="ja-JP" altLang="en-US"/>
          </a:p>
        </p:txBody>
      </p:sp>
      <p:sp>
        <p:nvSpPr>
          <p:cNvPr id="4" name="フッター プレースホルダー 4"/>
          <p:cNvSpPr>
            <a:spLocks noGrp="1"/>
          </p:cNvSpPr>
          <p:nvPr>
            <p:ph type="ftr" sz="quarter" idx="11"/>
          </p:nvPr>
        </p:nvSpPr>
        <p:spPr/>
        <p:txBody>
          <a:bodyPr/>
          <a:lstStyle>
            <a:lvl1pPr>
              <a:defRPr b="1"/>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fontAlgn="auto">
              <a:spcBef>
                <a:spcPts val="0"/>
              </a:spcBef>
              <a:spcAft>
                <a:spcPts val="0"/>
              </a:spcAft>
              <a:defRPr b="1"/>
            </a:lvl1pPr>
          </a:lstStyle>
          <a:p>
            <a:pPr>
              <a:defRPr/>
            </a:pPr>
            <a:fld id="{A0449B43-ACF4-446E-BBCA-3C18267B7CCE}" type="slidenum">
              <a:rPr lang="ja-JP" altLang="en-US" smtClean="0"/>
              <a:pPr>
                <a:defRPr/>
              </a:pPr>
              <a:t>‹#›</a:t>
            </a:fld>
            <a:endParaRPr lang="ja-JP" altLang="en-US"/>
          </a:p>
        </p:txBody>
      </p:sp>
    </p:spTree>
    <p:extLst>
      <p:ext uri="{BB962C8B-B14F-4D97-AF65-F5344CB8AC3E}">
        <p14:creationId xmlns:p14="http://schemas.microsoft.com/office/powerpoint/2010/main" val="828392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b="1"/>
            </a:lvl1pPr>
          </a:lstStyle>
          <a:p>
            <a:pPr>
              <a:defRPr/>
            </a:pPr>
            <a:fld id="{63632617-3683-4CDC-BA3E-A7C640BF64EE}" type="datetimeFigureOut">
              <a:rPr lang="ja-JP" altLang="en-US" smtClean="0"/>
              <a:pPr>
                <a:defRPr/>
              </a:pPr>
              <a:t>2018/1/21</a:t>
            </a:fld>
            <a:endParaRPr lang="ja-JP" altLang="en-US"/>
          </a:p>
        </p:txBody>
      </p:sp>
      <p:sp>
        <p:nvSpPr>
          <p:cNvPr id="3" name="フッター プレースホルダー 4"/>
          <p:cNvSpPr>
            <a:spLocks noGrp="1"/>
          </p:cNvSpPr>
          <p:nvPr>
            <p:ph type="ftr" sz="quarter" idx="11"/>
          </p:nvPr>
        </p:nvSpPr>
        <p:spPr/>
        <p:txBody>
          <a:bodyPr/>
          <a:lstStyle>
            <a:lvl1pPr>
              <a:defRPr b="1"/>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fontAlgn="auto">
              <a:spcBef>
                <a:spcPts val="0"/>
              </a:spcBef>
              <a:spcAft>
                <a:spcPts val="0"/>
              </a:spcAft>
              <a:defRPr b="1"/>
            </a:lvl1pPr>
          </a:lstStyle>
          <a:p>
            <a:pPr>
              <a:defRPr/>
            </a:pPr>
            <a:fld id="{E719BBDE-0ED4-44B1-9BC9-9AF62FE63493}" type="slidenum">
              <a:rPr lang="ja-JP" altLang="en-US" smtClean="0"/>
              <a:pPr>
                <a:defRPr/>
              </a:pPr>
              <a:t>‹#›</a:t>
            </a:fld>
            <a:endParaRPr lang="ja-JP" altLang="en-US"/>
          </a:p>
        </p:txBody>
      </p:sp>
    </p:spTree>
    <p:extLst>
      <p:ext uri="{BB962C8B-B14F-4D97-AF65-F5344CB8AC3E}">
        <p14:creationId xmlns:p14="http://schemas.microsoft.com/office/powerpoint/2010/main" val="23155197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8" y="204787"/>
            <a:ext cx="2256235" cy="871538"/>
          </a:xfrm>
        </p:spPr>
        <p:txBody>
          <a:bodyPr anchor="b"/>
          <a:lstStyle>
            <a:lvl1pPr algn="l">
              <a:defRPr sz="15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2681289" y="204800"/>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342908" y="1076328"/>
            <a:ext cx="2256235" cy="3518297"/>
          </a:xfrm>
        </p:spPr>
        <p:txBody>
          <a:bodyPr/>
          <a:lstStyle>
            <a:lvl1pPr marL="0" indent="0">
              <a:buNone/>
              <a:defRPr sz="1050"/>
            </a:lvl1pPr>
            <a:lvl2pPr marL="342875" indent="0">
              <a:buNone/>
              <a:defRPr sz="900"/>
            </a:lvl2pPr>
            <a:lvl3pPr marL="685749" indent="0">
              <a:buNone/>
              <a:defRPr sz="750"/>
            </a:lvl3pPr>
            <a:lvl4pPr marL="1028624" indent="0">
              <a:buNone/>
              <a:defRPr sz="675"/>
            </a:lvl4pPr>
            <a:lvl5pPr marL="1371497" indent="0">
              <a:buNone/>
              <a:defRPr sz="675"/>
            </a:lvl5pPr>
            <a:lvl6pPr marL="1714373" indent="0">
              <a:buNone/>
              <a:defRPr sz="675"/>
            </a:lvl6pPr>
            <a:lvl7pPr marL="2057246" indent="0">
              <a:buNone/>
              <a:defRPr sz="675"/>
            </a:lvl7pPr>
            <a:lvl8pPr marL="2400120" indent="0">
              <a:buNone/>
              <a:defRPr sz="675"/>
            </a:lvl8pPr>
            <a:lvl9pPr marL="2742995" indent="0">
              <a:buNone/>
              <a:defRPr sz="675"/>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b="1"/>
            </a:lvl1pPr>
          </a:lstStyle>
          <a:p>
            <a:pPr>
              <a:defRPr/>
            </a:pPr>
            <a:fld id="{CFE68014-118D-4971-87A5-C86693E1384A}" type="datetimeFigureOut">
              <a:rPr lang="ja-JP" altLang="en-US" smtClean="0"/>
              <a:pPr>
                <a:defRPr/>
              </a:pPr>
              <a:t>2018/1/21</a:t>
            </a:fld>
            <a:endParaRPr lang="ja-JP" altLang="en-US"/>
          </a:p>
        </p:txBody>
      </p:sp>
      <p:sp>
        <p:nvSpPr>
          <p:cNvPr id="6" name="フッター プレースホルダー 4"/>
          <p:cNvSpPr>
            <a:spLocks noGrp="1"/>
          </p:cNvSpPr>
          <p:nvPr>
            <p:ph type="ftr" sz="quarter" idx="11"/>
          </p:nvPr>
        </p:nvSpPr>
        <p:spPr/>
        <p:txBody>
          <a:bodyPr/>
          <a:lstStyle>
            <a:lvl1pPr>
              <a:defRPr b="1"/>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fontAlgn="auto">
              <a:spcBef>
                <a:spcPts val="0"/>
              </a:spcBef>
              <a:spcAft>
                <a:spcPts val="0"/>
              </a:spcAft>
              <a:defRPr b="1"/>
            </a:lvl1pPr>
          </a:lstStyle>
          <a:p>
            <a:pPr>
              <a:defRPr/>
            </a:pPr>
            <a:fld id="{FC64194F-4D8D-42A7-8EA1-FF20E30F75EC}" type="slidenum">
              <a:rPr lang="ja-JP" altLang="en-US" smtClean="0"/>
              <a:pPr>
                <a:defRPr/>
              </a:pPr>
              <a:t>‹#›</a:t>
            </a:fld>
            <a:endParaRPr lang="ja-JP" altLang="en-US"/>
          </a:p>
        </p:txBody>
      </p:sp>
    </p:spTree>
    <p:extLst>
      <p:ext uri="{BB962C8B-B14F-4D97-AF65-F5344CB8AC3E}">
        <p14:creationId xmlns:p14="http://schemas.microsoft.com/office/powerpoint/2010/main" val="42761410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3600451"/>
            <a:ext cx="4114800" cy="425054"/>
          </a:xfrm>
        </p:spPr>
        <p:txBody>
          <a:bodyPr anchor="b"/>
          <a:lstStyle>
            <a:lvl1pPr algn="l">
              <a:defRPr sz="15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344216" y="459581"/>
            <a:ext cx="4114800" cy="3086100"/>
          </a:xfrm>
        </p:spPr>
        <p:txBody>
          <a:bodyPr rtlCol="0">
            <a:normAutofit/>
          </a:bodyPr>
          <a:lstStyle>
            <a:lvl1pPr marL="0" indent="0">
              <a:buNone/>
              <a:defRPr sz="2400"/>
            </a:lvl1pPr>
            <a:lvl2pPr marL="342875" indent="0">
              <a:buNone/>
              <a:defRPr sz="2100"/>
            </a:lvl2pPr>
            <a:lvl3pPr marL="685749" indent="0">
              <a:buNone/>
              <a:defRPr sz="1800"/>
            </a:lvl3pPr>
            <a:lvl4pPr marL="1028624" indent="0">
              <a:buNone/>
              <a:defRPr sz="1500"/>
            </a:lvl4pPr>
            <a:lvl5pPr marL="1371497"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pPr lvl="0"/>
            <a:endParaRPr lang="ja-JP" altLang="en-US" noProof="0" smtClean="0"/>
          </a:p>
        </p:txBody>
      </p:sp>
      <p:sp>
        <p:nvSpPr>
          <p:cNvPr id="4" name="テキスト プレースホルダー 3"/>
          <p:cNvSpPr>
            <a:spLocks noGrp="1"/>
          </p:cNvSpPr>
          <p:nvPr>
            <p:ph type="body" sz="half" idx="2"/>
          </p:nvPr>
        </p:nvSpPr>
        <p:spPr>
          <a:xfrm>
            <a:off x="1344216" y="4025515"/>
            <a:ext cx="4114800" cy="603647"/>
          </a:xfrm>
        </p:spPr>
        <p:txBody>
          <a:bodyPr/>
          <a:lstStyle>
            <a:lvl1pPr marL="0" indent="0">
              <a:buNone/>
              <a:defRPr sz="1050"/>
            </a:lvl1pPr>
            <a:lvl2pPr marL="342875" indent="0">
              <a:buNone/>
              <a:defRPr sz="900"/>
            </a:lvl2pPr>
            <a:lvl3pPr marL="685749" indent="0">
              <a:buNone/>
              <a:defRPr sz="750"/>
            </a:lvl3pPr>
            <a:lvl4pPr marL="1028624" indent="0">
              <a:buNone/>
              <a:defRPr sz="675"/>
            </a:lvl4pPr>
            <a:lvl5pPr marL="1371497" indent="0">
              <a:buNone/>
              <a:defRPr sz="675"/>
            </a:lvl5pPr>
            <a:lvl6pPr marL="1714373" indent="0">
              <a:buNone/>
              <a:defRPr sz="675"/>
            </a:lvl6pPr>
            <a:lvl7pPr marL="2057246" indent="0">
              <a:buNone/>
              <a:defRPr sz="675"/>
            </a:lvl7pPr>
            <a:lvl8pPr marL="2400120" indent="0">
              <a:buNone/>
              <a:defRPr sz="675"/>
            </a:lvl8pPr>
            <a:lvl9pPr marL="2742995" indent="0">
              <a:buNone/>
              <a:defRPr sz="675"/>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b="1"/>
            </a:lvl1pPr>
          </a:lstStyle>
          <a:p>
            <a:pPr>
              <a:defRPr/>
            </a:pPr>
            <a:fld id="{E0CA6C85-C6EB-4330-BE01-CD1DA76B738E}" type="datetimeFigureOut">
              <a:rPr lang="ja-JP" altLang="en-US" smtClean="0"/>
              <a:pPr>
                <a:defRPr/>
              </a:pPr>
              <a:t>2018/1/21</a:t>
            </a:fld>
            <a:endParaRPr lang="ja-JP" altLang="en-US"/>
          </a:p>
        </p:txBody>
      </p:sp>
      <p:sp>
        <p:nvSpPr>
          <p:cNvPr id="6" name="フッター プレースホルダー 4"/>
          <p:cNvSpPr>
            <a:spLocks noGrp="1"/>
          </p:cNvSpPr>
          <p:nvPr>
            <p:ph type="ftr" sz="quarter" idx="11"/>
          </p:nvPr>
        </p:nvSpPr>
        <p:spPr/>
        <p:txBody>
          <a:bodyPr/>
          <a:lstStyle>
            <a:lvl1pPr>
              <a:defRPr b="1"/>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fontAlgn="auto">
              <a:spcBef>
                <a:spcPts val="0"/>
              </a:spcBef>
              <a:spcAft>
                <a:spcPts val="0"/>
              </a:spcAft>
              <a:defRPr b="1"/>
            </a:lvl1pPr>
          </a:lstStyle>
          <a:p>
            <a:pPr>
              <a:defRPr/>
            </a:pPr>
            <a:fld id="{DBC67B0B-F77C-4EDC-BDB4-FB39E5DF94B1}" type="slidenum">
              <a:rPr lang="ja-JP" altLang="en-US" smtClean="0"/>
              <a:pPr>
                <a:defRPr/>
              </a:pPr>
              <a:t>‹#›</a:t>
            </a:fld>
            <a:endParaRPr lang="ja-JP" altLang="en-US"/>
          </a:p>
        </p:txBody>
      </p:sp>
    </p:spTree>
    <p:extLst>
      <p:ext uri="{BB962C8B-B14F-4D97-AF65-F5344CB8AC3E}">
        <p14:creationId xmlns:p14="http://schemas.microsoft.com/office/powerpoint/2010/main" val="6901687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b="1"/>
            </a:lvl1pPr>
          </a:lstStyle>
          <a:p>
            <a:pPr>
              <a:defRPr/>
            </a:pPr>
            <a:fld id="{8FBD973A-9BDE-43C6-8A74-C837831B3024}" type="datetimeFigureOut">
              <a:rPr lang="ja-JP" altLang="en-US" smtClean="0"/>
              <a:pPr>
                <a:defRPr/>
              </a:pPr>
              <a:t>2018/1/21</a:t>
            </a:fld>
            <a:endParaRPr lang="ja-JP" altLang="en-US"/>
          </a:p>
        </p:txBody>
      </p:sp>
      <p:sp>
        <p:nvSpPr>
          <p:cNvPr id="5" name="フッター プレースホルダー 4"/>
          <p:cNvSpPr>
            <a:spLocks noGrp="1"/>
          </p:cNvSpPr>
          <p:nvPr>
            <p:ph type="ftr" sz="quarter" idx="11"/>
          </p:nvPr>
        </p:nvSpPr>
        <p:spPr/>
        <p:txBody>
          <a:bodyPr/>
          <a:lstStyle>
            <a:lvl1pPr>
              <a:defRPr b="1"/>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auto">
              <a:spcBef>
                <a:spcPts val="0"/>
              </a:spcBef>
              <a:spcAft>
                <a:spcPts val="0"/>
              </a:spcAft>
              <a:defRPr b="1"/>
            </a:lvl1pPr>
          </a:lstStyle>
          <a:p>
            <a:pPr>
              <a:defRPr/>
            </a:pPr>
            <a:fld id="{D13712DC-6A34-463C-A06F-FDE7E5476B71}" type="slidenum">
              <a:rPr lang="ja-JP" altLang="en-US" smtClean="0"/>
              <a:pPr>
                <a:defRPr/>
              </a:pPr>
              <a:t>‹#›</a:t>
            </a:fld>
            <a:endParaRPr lang="ja-JP" altLang="en-US"/>
          </a:p>
        </p:txBody>
      </p:sp>
    </p:spTree>
    <p:extLst>
      <p:ext uri="{BB962C8B-B14F-4D97-AF65-F5344CB8AC3E}">
        <p14:creationId xmlns:p14="http://schemas.microsoft.com/office/powerpoint/2010/main" val="42169724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72050" y="205980"/>
            <a:ext cx="1543050" cy="4388644"/>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342900" y="205980"/>
            <a:ext cx="4514850" cy="4388644"/>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b="1"/>
            </a:lvl1pPr>
          </a:lstStyle>
          <a:p>
            <a:pPr>
              <a:defRPr/>
            </a:pPr>
            <a:fld id="{7F73D404-4BE1-44F8-864B-3DD2E28C5188}" type="datetimeFigureOut">
              <a:rPr lang="ja-JP" altLang="en-US" smtClean="0"/>
              <a:pPr>
                <a:defRPr/>
              </a:pPr>
              <a:t>2018/1/21</a:t>
            </a:fld>
            <a:endParaRPr lang="ja-JP" altLang="en-US"/>
          </a:p>
        </p:txBody>
      </p:sp>
      <p:sp>
        <p:nvSpPr>
          <p:cNvPr id="5" name="フッター プレースホルダー 4"/>
          <p:cNvSpPr>
            <a:spLocks noGrp="1"/>
          </p:cNvSpPr>
          <p:nvPr>
            <p:ph type="ftr" sz="quarter" idx="11"/>
          </p:nvPr>
        </p:nvSpPr>
        <p:spPr/>
        <p:txBody>
          <a:bodyPr/>
          <a:lstStyle>
            <a:lvl1pPr>
              <a:defRPr b="1"/>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auto">
              <a:spcBef>
                <a:spcPts val="0"/>
              </a:spcBef>
              <a:spcAft>
                <a:spcPts val="0"/>
              </a:spcAft>
              <a:defRPr b="1"/>
            </a:lvl1pPr>
          </a:lstStyle>
          <a:p>
            <a:pPr>
              <a:defRPr/>
            </a:pPr>
            <a:fld id="{F149DBA3-D56C-421E-9D3A-C8CD76EC1FF4}" type="slidenum">
              <a:rPr lang="ja-JP" altLang="en-US" smtClean="0"/>
              <a:pPr>
                <a:defRPr/>
              </a:pPr>
              <a:t>‹#›</a:t>
            </a:fld>
            <a:endParaRPr lang="ja-JP" altLang="en-US"/>
          </a:p>
        </p:txBody>
      </p:sp>
    </p:spTree>
    <p:extLst>
      <p:ext uri="{BB962C8B-B14F-4D97-AF65-F5344CB8AC3E}">
        <p14:creationId xmlns:p14="http://schemas.microsoft.com/office/powerpoint/2010/main" val="10005539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397314" name="Rectangle 2"/>
          <p:cNvSpPr>
            <a:spLocks noGrp="1" noChangeArrowheads="1"/>
          </p:cNvSpPr>
          <p:nvPr>
            <p:ph type="subTitle" idx="1"/>
          </p:nvPr>
        </p:nvSpPr>
        <p:spPr>
          <a:xfrm>
            <a:off x="1714500" y="2686050"/>
            <a:ext cx="4229100" cy="1428750"/>
          </a:xfrm>
        </p:spPr>
        <p:txBody>
          <a:bodyPr/>
          <a:lstStyle>
            <a:lvl1pPr marL="0" indent="0">
              <a:buFont typeface="Wingdings" panose="05000000000000000000" pitchFamily="2" charset="2"/>
              <a:buNone/>
              <a:defRPr/>
            </a:lvl1pPr>
          </a:lstStyle>
          <a:p>
            <a:pPr lvl="0"/>
            <a:r>
              <a:rPr lang="ja-JP" altLang="en-US" noProof="0" smtClean="0"/>
              <a:t>マスタ サブタイトルの書式設定</a:t>
            </a:r>
          </a:p>
        </p:txBody>
      </p:sp>
      <p:sp>
        <p:nvSpPr>
          <p:cNvPr id="397315" name="Rectangle 3"/>
          <p:cNvSpPr>
            <a:spLocks noGrp="1" noChangeArrowheads="1"/>
          </p:cNvSpPr>
          <p:nvPr>
            <p:ph type="dt" sz="half" idx="2"/>
          </p:nvPr>
        </p:nvSpPr>
        <p:spPr>
          <a:xfrm>
            <a:off x="514350" y="4686300"/>
            <a:ext cx="1428750" cy="342900"/>
          </a:xfrm>
        </p:spPr>
        <p:txBody>
          <a:bodyPr/>
          <a:lstStyle>
            <a:lvl1pPr>
              <a:defRPr/>
            </a:lvl1pPr>
          </a:lstStyle>
          <a:p>
            <a:pPr defTabSz="685800" fontAlgn="base">
              <a:spcBef>
                <a:spcPct val="0"/>
              </a:spcBef>
              <a:spcAft>
                <a:spcPct val="0"/>
              </a:spcAft>
            </a:pPr>
            <a:endParaRPr lang="en-US" altLang="ja-JP" smtClean="0">
              <a:solidFill>
                <a:srgbClr val="F8F8F8"/>
              </a:solidFill>
            </a:endParaRPr>
          </a:p>
        </p:txBody>
      </p:sp>
      <p:sp>
        <p:nvSpPr>
          <p:cNvPr id="397316" name="Rectangle 4"/>
          <p:cNvSpPr>
            <a:spLocks noGrp="1" noChangeArrowheads="1"/>
          </p:cNvSpPr>
          <p:nvPr>
            <p:ph type="ftr" sz="quarter" idx="3"/>
          </p:nvPr>
        </p:nvSpPr>
        <p:spPr>
          <a:xfrm>
            <a:off x="2343150" y="4686300"/>
            <a:ext cx="2171700" cy="342900"/>
          </a:xfrm>
        </p:spPr>
        <p:txBody>
          <a:bodyPr/>
          <a:lstStyle>
            <a:lvl1pPr>
              <a:defRPr/>
            </a:lvl1pPr>
          </a:lstStyle>
          <a:p>
            <a:pPr defTabSz="685800" fontAlgn="base">
              <a:spcBef>
                <a:spcPct val="0"/>
              </a:spcBef>
              <a:spcAft>
                <a:spcPct val="0"/>
              </a:spcAft>
            </a:pPr>
            <a:endParaRPr lang="en-US" altLang="ja-JP" smtClean="0">
              <a:solidFill>
                <a:srgbClr val="F8F8F8"/>
              </a:solidFill>
            </a:endParaRPr>
          </a:p>
        </p:txBody>
      </p:sp>
      <p:sp>
        <p:nvSpPr>
          <p:cNvPr id="397317" name="Rectangle 5"/>
          <p:cNvSpPr>
            <a:spLocks noGrp="1" noChangeArrowheads="1"/>
          </p:cNvSpPr>
          <p:nvPr>
            <p:ph type="sldNum" sz="quarter" idx="4"/>
          </p:nvPr>
        </p:nvSpPr>
        <p:spPr>
          <a:xfrm>
            <a:off x="4914900" y="4686300"/>
            <a:ext cx="1428750" cy="342900"/>
          </a:xfrm>
        </p:spPr>
        <p:txBody>
          <a:bodyPr/>
          <a:lstStyle>
            <a:lvl1pPr>
              <a:defRPr/>
            </a:lvl1pPr>
          </a:lstStyle>
          <a:p>
            <a:pPr defTabSz="685800" fontAlgn="base">
              <a:spcBef>
                <a:spcPct val="0"/>
              </a:spcBef>
              <a:spcAft>
                <a:spcPct val="0"/>
              </a:spcAft>
            </a:pPr>
            <a:fld id="{5E5EBFC1-3101-41EB-BE30-E0122B54DE8D}" type="slidenum">
              <a:rPr lang="en-US" altLang="ja-JP" smtClean="0">
                <a:solidFill>
                  <a:srgbClr val="F8F8F8"/>
                </a:solidFill>
              </a:rPr>
              <a:pPr defTabSz="685800" fontAlgn="base">
                <a:spcBef>
                  <a:spcPct val="0"/>
                </a:spcBef>
                <a:spcAft>
                  <a:spcPct val="0"/>
                </a:spcAft>
              </a:pPr>
              <a:t>‹#›</a:t>
            </a:fld>
            <a:endParaRPr lang="en-US" altLang="ja-JP" smtClean="0">
              <a:solidFill>
                <a:srgbClr val="F8F8F8"/>
              </a:solidFill>
            </a:endParaRPr>
          </a:p>
        </p:txBody>
      </p:sp>
      <p:sp>
        <p:nvSpPr>
          <p:cNvPr id="397324" name="Rectangle 12"/>
          <p:cNvSpPr>
            <a:spLocks noGrp="1" noChangeArrowheads="1"/>
          </p:cNvSpPr>
          <p:nvPr>
            <p:ph type="ctrTitle"/>
          </p:nvPr>
        </p:nvSpPr>
        <p:spPr bwMode="auto">
          <a:xfrm>
            <a:off x="971550" y="1085850"/>
            <a:ext cx="5314950" cy="12001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a:lvl1pPr>
          </a:lstStyle>
          <a:p>
            <a:pPr lvl="0"/>
            <a:r>
              <a:rPr lang="ja-JP" altLang="en-US" noProof="0" smtClean="0"/>
              <a:t>マスタ タイトルの書式設定</a:t>
            </a:r>
          </a:p>
        </p:txBody>
      </p:sp>
    </p:spTree>
    <p:extLst>
      <p:ext uri="{BB962C8B-B14F-4D97-AF65-F5344CB8AC3E}">
        <p14:creationId xmlns:p14="http://schemas.microsoft.com/office/powerpoint/2010/main" val="32779759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71488" y="273844"/>
            <a:ext cx="5915025" cy="994172"/>
          </a:xfrm>
          <a:prstGeom prst="rect">
            <a:avLst/>
          </a:prstGeo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defTabSz="685800" fontAlgn="base">
              <a:spcBef>
                <a:spcPct val="0"/>
              </a:spcBef>
              <a:spcAft>
                <a:spcPct val="0"/>
              </a:spcAft>
            </a:pPr>
            <a:endParaRPr lang="en-US" altLang="ja-JP" smtClean="0">
              <a:solidFill>
                <a:srgbClr val="F8F8F8"/>
              </a:solidFill>
            </a:endParaRPr>
          </a:p>
        </p:txBody>
      </p:sp>
      <p:sp>
        <p:nvSpPr>
          <p:cNvPr id="5" name="フッター プレースホルダー 4"/>
          <p:cNvSpPr>
            <a:spLocks noGrp="1"/>
          </p:cNvSpPr>
          <p:nvPr>
            <p:ph type="ftr" sz="quarter" idx="11"/>
          </p:nvPr>
        </p:nvSpPr>
        <p:spPr/>
        <p:txBody>
          <a:bodyPr/>
          <a:lstStyle>
            <a:lvl1pPr>
              <a:defRPr/>
            </a:lvl1pPr>
          </a:lstStyle>
          <a:p>
            <a:pPr defTabSz="685800" fontAlgn="base">
              <a:spcBef>
                <a:spcPct val="0"/>
              </a:spcBef>
              <a:spcAft>
                <a:spcPct val="0"/>
              </a:spcAft>
            </a:pPr>
            <a:endParaRPr lang="en-US" altLang="ja-JP" smtClean="0">
              <a:solidFill>
                <a:srgbClr val="F8F8F8"/>
              </a:solidFill>
            </a:endParaRPr>
          </a:p>
        </p:txBody>
      </p:sp>
      <p:sp>
        <p:nvSpPr>
          <p:cNvPr id="6" name="スライド番号プレースホルダー 5"/>
          <p:cNvSpPr>
            <a:spLocks noGrp="1"/>
          </p:cNvSpPr>
          <p:nvPr>
            <p:ph type="sldNum" sz="quarter" idx="12"/>
          </p:nvPr>
        </p:nvSpPr>
        <p:spPr/>
        <p:txBody>
          <a:bodyPr/>
          <a:lstStyle>
            <a:lvl1pPr>
              <a:defRPr/>
            </a:lvl1pPr>
          </a:lstStyle>
          <a:p>
            <a:pPr defTabSz="685800" fontAlgn="base">
              <a:spcBef>
                <a:spcPct val="0"/>
              </a:spcBef>
              <a:spcAft>
                <a:spcPct val="0"/>
              </a:spcAft>
            </a:pPr>
            <a:fld id="{55632284-30D0-4CB2-A89F-0C7E3A6AFEDD}" type="slidenum">
              <a:rPr lang="en-US" altLang="ja-JP" smtClean="0">
                <a:solidFill>
                  <a:srgbClr val="F8F8F8"/>
                </a:solidFill>
              </a:rPr>
              <a:pPr defTabSz="685800" fontAlgn="base">
                <a:spcBef>
                  <a:spcPct val="0"/>
                </a:spcBef>
                <a:spcAft>
                  <a:spcPct val="0"/>
                </a:spcAft>
              </a:pPr>
              <a:t>‹#›</a:t>
            </a:fld>
            <a:endParaRPr lang="en-US" altLang="ja-JP" smtClean="0">
              <a:solidFill>
                <a:srgbClr val="F8F8F8"/>
              </a:solidFill>
            </a:endParaRPr>
          </a:p>
        </p:txBody>
      </p:sp>
    </p:spTree>
    <p:extLst>
      <p:ext uri="{BB962C8B-B14F-4D97-AF65-F5344CB8AC3E}">
        <p14:creationId xmlns:p14="http://schemas.microsoft.com/office/powerpoint/2010/main" val="1079823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467916" y="1282304"/>
            <a:ext cx="5915025" cy="2139553"/>
          </a:xfrm>
          <a:prstGeom prst="rect">
            <a:avLst/>
          </a:prstGeom>
        </p:spPr>
        <p:txBody>
          <a:bodyPr anchor="b"/>
          <a:lstStyle>
            <a:lvl1pPr>
              <a:defRPr sz="4500"/>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67916" y="3442098"/>
            <a:ext cx="5915025"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defTabSz="685800" fontAlgn="base">
              <a:spcBef>
                <a:spcPct val="0"/>
              </a:spcBef>
              <a:spcAft>
                <a:spcPct val="0"/>
              </a:spcAft>
            </a:pPr>
            <a:endParaRPr lang="en-US" altLang="ja-JP" smtClean="0">
              <a:solidFill>
                <a:srgbClr val="F8F8F8"/>
              </a:solidFill>
            </a:endParaRPr>
          </a:p>
        </p:txBody>
      </p:sp>
      <p:sp>
        <p:nvSpPr>
          <p:cNvPr id="5" name="フッター プレースホルダー 4"/>
          <p:cNvSpPr>
            <a:spLocks noGrp="1"/>
          </p:cNvSpPr>
          <p:nvPr>
            <p:ph type="ftr" sz="quarter" idx="11"/>
          </p:nvPr>
        </p:nvSpPr>
        <p:spPr/>
        <p:txBody>
          <a:bodyPr/>
          <a:lstStyle>
            <a:lvl1pPr>
              <a:defRPr/>
            </a:lvl1pPr>
          </a:lstStyle>
          <a:p>
            <a:pPr defTabSz="685800" fontAlgn="base">
              <a:spcBef>
                <a:spcPct val="0"/>
              </a:spcBef>
              <a:spcAft>
                <a:spcPct val="0"/>
              </a:spcAft>
            </a:pPr>
            <a:endParaRPr lang="en-US" altLang="ja-JP" smtClean="0">
              <a:solidFill>
                <a:srgbClr val="F8F8F8"/>
              </a:solidFill>
            </a:endParaRPr>
          </a:p>
        </p:txBody>
      </p:sp>
      <p:sp>
        <p:nvSpPr>
          <p:cNvPr id="6" name="スライド番号プレースホルダー 5"/>
          <p:cNvSpPr>
            <a:spLocks noGrp="1"/>
          </p:cNvSpPr>
          <p:nvPr>
            <p:ph type="sldNum" sz="quarter" idx="12"/>
          </p:nvPr>
        </p:nvSpPr>
        <p:spPr/>
        <p:txBody>
          <a:bodyPr/>
          <a:lstStyle>
            <a:lvl1pPr>
              <a:defRPr/>
            </a:lvl1pPr>
          </a:lstStyle>
          <a:p>
            <a:pPr defTabSz="685800" fontAlgn="base">
              <a:spcBef>
                <a:spcPct val="0"/>
              </a:spcBef>
              <a:spcAft>
                <a:spcPct val="0"/>
              </a:spcAft>
            </a:pPr>
            <a:fld id="{FE45FB57-A1D9-448B-B283-753D7914B3A6}" type="slidenum">
              <a:rPr lang="en-US" altLang="ja-JP" smtClean="0">
                <a:solidFill>
                  <a:srgbClr val="F8F8F8"/>
                </a:solidFill>
              </a:rPr>
              <a:pPr defTabSz="685800" fontAlgn="base">
                <a:spcBef>
                  <a:spcPct val="0"/>
                </a:spcBef>
                <a:spcAft>
                  <a:spcPct val="0"/>
                </a:spcAft>
              </a:pPr>
              <a:t>‹#›</a:t>
            </a:fld>
            <a:endParaRPr lang="en-US" altLang="ja-JP" smtClean="0">
              <a:solidFill>
                <a:srgbClr val="F8F8F8"/>
              </a:solidFill>
            </a:endParaRPr>
          </a:p>
        </p:txBody>
      </p:sp>
    </p:spTree>
    <p:extLst>
      <p:ext uri="{BB962C8B-B14F-4D97-AF65-F5344CB8AC3E}">
        <p14:creationId xmlns:p14="http://schemas.microsoft.com/office/powerpoint/2010/main" val="36536889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71488" y="273844"/>
            <a:ext cx="5915025" cy="994172"/>
          </a:xfrm>
          <a:prstGeom prst="rect">
            <a:avLst/>
          </a:prstGeo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711994" y="1485900"/>
            <a:ext cx="2815829" cy="30861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3642123" y="1485900"/>
            <a:ext cx="2815828" cy="30861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pPr defTabSz="685800" fontAlgn="base">
              <a:spcBef>
                <a:spcPct val="0"/>
              </a:spcBef>
              <a:spcAft>
                <a:spcPct val="0"/>
              </a:spcAft>
            </a:pPr>
            <a:endParaRPr lang="en-US" altLang="ja-JP" smtClean="0">
              <a:solidFill>
                <a:srgbClr val="F8F8F8"/>
              </a:solidFill>
            </a:endParaRPr>
          </a:p>
        </p:txBody>
      </p:sp>
      <p:sp>
        <p:nvSpPr>
          <p:cNvPr id="6" name="フッター プレースホルダー 5"/>
          <p:cNvSpPr>
            <a:spLocks noGrp="1"/>
          </p:cNvSpPr>
          <p:nvPr>
            <p:ph type="ftr" sz="quarter" idx="11"/>
          </p:nvPr>
        </p:nvSpPr>
        <p:spPr/>
        <p:txBody>
          <a:bodyPr/>
          <a:lstStyle>
            <a:lvl1pPr>
              <a:defRPr/>
            </a:lvl1pPr>
          </a:lstStyle>
          <a:p>
            <a:pPr defTabSz="685800" fontAlgn="base">
              <a:spcBef>
                <a:spcPct val="0"/>
              </a:spcBef>
              <a:spcAft>
                <a:spcPct val="0"/>
              </a:spcAft>
            </a:pPr>
            <a:endParaRPr lang="en-US" altLang="ja-JP" smtClean="0">
              <a:solidFill>
                <a:srgbClr val="F8F8F8"/>
              </a:solidFill>
            </a:endParaRPr>
          </a:p>
        </p:txBody>
      </p:sp>
      <p:sp>
        <p:nvSpPr>
          <p:cNvPr id="7" name="スライド番号プレースホルダー 6"/>
          <p:cNvSpPr>
            <a:spLocks noGrp="1"/>
          </p:cNvSpPr>
          <p:nvPr>
            <p:ph type="sldNum" sz="quarter" idx="12"/>
          </p:nvPr>
        </p:nvSpPr>
        <p:spPr/>
        <p:txBody>
          <a:bodyPr/>
          <a:lstStyle>
            <a:lvl1pPr>
              <a:defRPr/>
            </a:lvl1pPr>
          </a:lstStyle>
          <a:p>
            <a:pPr defTabSz="685800" fontAlgn="base">
              <a:spcBef>
                <a:spcPct val="0"/>
              </a:spcBef>
              <a:spcAft>
                <a:spcPct val="0"/>
              </a:spcAft>
            </a:pPr>
            <a:fld id="{67D8E7AE-E14F-4529-8D73-817EC81B92DD}" type="slidenum">
              <a:rPr lang="en-US" altLang="ja-JP" smtClean="0">
                <a:solidFill>
                  <a:srgbClr val="F8F8F8"/>
                </a:solidFill>
              </a:rPr>
              <a:pPr defTabSz="685800" fontAlgn="base">
                <a:spcBef>
                  <a:spcPct val="0"/>
                </a:spcBef>
                <a:spcAft>
                  <a:spcPct val="0"/>
                </a:spcAft>
              </a:pPr>
              <a:t>‹#›</a:t>
            </a:fld>
            <a:endParaRPr lang="en-US" altLang="ja-JP" smtClean="0">
              <a:solidFill>
                <a:srgbClr val="F8F8F8"/>
              </a:solidFill>
            </a:endParaRPr>
          </a:p>
        </p:txBody>
      </p:sp>
    </p:spTree>
    <p:extLst>
      <p:ext uri="{BB962C8B-B14F-4D97-AF65-F5344CB8AC3E}">
        <p14:creationId xmlns:p14="http://schemas.microsoft.com/office/powerpoint/2010/main" val="145610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2900" y="206375"/>
            <a:ext cx="61722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342900" y="1200154"/>
            <a:ext cx="6172200" cy="339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342900" y="4684717"/>
            <a:ext cx="16002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prstTxWarp prst="textNoShape">
              <a:avLst/>
            </a:prstTxWarp>
          </a:bodyPr>
          <a:lstStyle>
            <a:lvl1pPr eaLnBrk="1" hangingPunct="1">
              <a:defRPr sz="1050">
                <a:latin typeface="Arial" pitchFamily="34" charset="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2343150" y="4684717"/>
            <a:ext cx="21717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prstTxWarp prst="textNoShape">
              <a:avLst/>
            </a:prstTxWarp>
          </a:bodyPr>
          <a:lstStyle>
            <a:lvl1pPr algn="ctr" eaLnBrk="1" hangingPunct="1">
              <a:defRPr sz="1050">
                <a:latin typeface="Arial" pitchFamily="34" charset="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4914900" y="4684717"/>
            <a:ext cx="16002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prstTxWarp prst="textNoShape">
              <a:avLst/>
            </a:prstTxWarp>
          </a:bodyPr>
          <a:lstStyle>
            <a:lvl1pPr algn="r" eaLnBrk="1" hangingPunct="1">
              <a:defRPr sz="1050">
                <a:latin typeface="Arial" charset="0"/>
              </a:defRPr>
            </a:lvl1pPr>
          </a:lstStyle>
          <a:p>
            <a:pPr fontAlgn="base">
              <a:spcBef>
                <a:spcPct val="0"/>
              </a:spcBef>
              <a:spcAft>
                <a:spcPct val="0"/>
              </a:spcAft>
              <a:defRPr/>
            </a:pPr>
            <a:fld id="{89DB59A5-5FAF-4668-9AC9-132B8C6EB12D}"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1671971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kumimoji="1" sz="3300">
          <a:solidFill>
            <a:schemeClr val="tx2"/>
          </a:solidFill>
          <a:latin typeface="+mj-lt"/>
          <a:ea typeface="+mj-ea"/>
          <a:cs typeface="+mj-cs"/>
        </a:defRPr>
      </a:lvl1pPr>
      <a:lvl2pPr algn="ctr" rtl="0" eaLnBrk="0" fontAlgn="base" hangingPunct="0">
        <a:spcBef>
          <a:spcPct val="0"/>
        </a:spcBef>
        <a:spcAft>
          <a:spcPct val="0"/>
        </a:spcAft>
        <a:defRPr kumimoji="1" sz="33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33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33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3300">
          <a:solidFill>
            <a:schemeClr val="tx2"/>
          </a:solidFill>
          <a:latin typeface="Arial" pitchFamily="34" charset="0"/>
          <a:ea typeface="ＭＳ Ｐゴシック" pitchFamily="50" charset="-128"/>
        </a:defRPr>
      </a:lvl5pPr>
      <a:lvl6pPr marL="342884" algn="ctr" rtl="0" fontAlgn="base">
        <a:spcBef>
          <a:spcPct val="0"/>
        </a:spcBef>
        <a:spcAft>
          <a:spcPct val="0"/>
        </a:spcAft>
        <a:defRPr kumimoji="1" sz="3300">
          <a:solidFill>
            <a:schemeClr val="tx2"/>
          </a:solidFill>
          <a:latin typeface="Arial" pitchFamily="34" charset="0"/>
          <a:ea typeface="ＭＳ Ｐゴシック" pitchFamily="50" charset="-128"/>
        </a:defRPr>
      </a:lvl6pPr>
      <a:lvl7pPr marL="685766" algn="ctr" rtl="0" fontAlgn="base">
        <a:spcBef>
          <a:spcPct val="0"/>
        </a:spcBef>
        <a:spcAft>
          <a:spcPct val="0"/>
        </a:spcAft>
        <a:defRPr kumimoji="1" sz="3300">
          <a:solidFill>
            <a:schemeClr val="tx2"/>
          </a:solidFill>
          <a:latin typeface="Arial" pitchFamily="34" charset="0"/>
          <a:ea typeface="ＭＳ Ｐゴシック" pitchFamily="50" charset="-128"/>
        </a:defRPr>
      </a:lvl7pPr>
      <a:lvl8pPr marL="1028649" algn="ctr" rtl="0" fontAlgn="base">
        <a:spcBef>
          <a:spcPct val="0"/>
        </a:spcBef>
        <a:spcAft>
          <a:spcPct val="0"/>
        </a:spcAft>
        <a:defRPr kumimoji="1" sz="3300">
          <a:solidFill>
            <a:schemeClr val="tx2"/>
          </a:solidFill>
          <a:latin typeface="Arial" pitchFamily="34" charset="0"/>
          <a:ea typeface="ＭＳ Ｐゴシック" pitchFamily="50" charset="-128"/>
        </a:defRPr>
      </a:lvl8pPr>
      <a:lvl9pPr marL="1371531" algn="ctr" rtl="0" fontAlgn="base">
        <a:spcBef>
          <a:spcPct val="0"/>
        </a:spcBef>
        <a:spcAft>
          <a:spcPct val="0"/>
        </a:spcAft>
        <a:defRPr kumimoji="1" sz="3300">
          <a:solidFill>
            <a:schemeClr val="tx2"/>
          </a:solidFill>
          <a:latin typeface="Arial" pitchFamily="34" charset="0"/>
          <a:ea typeface="ＭＳ Ｐゴシック" pitchFamily="50" charset="-128"/>
        </a:defRPr>
      </a:lvl9pPr>
    </p:titleStyle>
    <p:bodyStyle>
      <a:lvl1pPr marL="255985" indent="-255985" algn="l" rtl="0" eaLnBrk="0" fontAlgn="base" hangingPunct="0">
        <a:spcBef>
          <a:spcPct val="20000"/>
        </a:spcBef>
        <a:spcAft>
          <a:spcPct val="0"/>
        </a:spcAft>
        <a:buChar char="•"/>
        <a:defRPr kumimoji="1" sz="2400">
          <a:solidFill>
            <a:schemeClr val="tx1"/>
          </a:solidFill>
          <a:latin typeface="+mn-lt"/>
          <a:ea typeface="+mn-ea"/>
          <a:cs typeface="+mn-cs"/>
        </a:defRPr>
      </a:lvl1pPr>
      <a:lvl2pPr marL="556022" indent="-213122" algn="l" rtl="0" eaLnBrk="0" fontAlgn="base" hangingPunct="0">
        <a:spcBef>
          <a:spcPct val="20000"/>
        </a:spcBef>
        <a:spcAft>
          <a:spcPct val="0"/>
        </a:spcAft>
        <a:buChar char="–"/>
        <a:defRPr kumimoji="1" sz="2100">
          <a:solidFill>
            <a:schemeClr val="tx1"/>
          </a:solidFill>
          <a:latin typeface="+mn-lt"/>
          <a:ea typeface="+mn-ea"/>
        </a:defRPr>
      </a:lvl2pPr>
      <a:lvl3pPr marL="856060" indent="-170260" algn="l" rtl="0" eaLnBrk="0" fontAlgn="base" hangingPunct="0">
        <a:spcBef>
          <a:spcPct val="20000"/>
        </a:spcBef>
        <a:spcAft>
          <a:spcPct val="0"/>
        </a:spcAft>
        <a:buChar char="•"/>
        <a:defRPr kumimoji="1" sz="1800">
          <a:solidFill>
            <a:schemeClr val="tx1"/>
          </a:solidFill>
          <a:latin typeface="+mn-lt"/>
          <a:ea typeface="+mn-ea"/>
        </a:defRPr>
      </a:lvl3pPr>
      <a:lvl4pPr marL="1198960" indent="-170260" algn="l" rtl="0" eaLnBrk="0" fontAlgn="base" hangingPunct="0">
        <a:spcBef>
          <a:spcPct val="20000"/>
        </a:spcBef>
        <a:spcAft>
          <a:spcPct val="0"/>
        </a:spcAft>
        <a:buChar char="–"/>
        <a:defRPr kumimoji="1" sz="1500">
          <a:solidFill>
            <a:schemeClr val="tx1"/>
          </a:solidFill>
          <a:latin typeface="+mn-lt"/>
          <a:ea typeface="+mn-ea"/>
        </a:defRPr>
      </a:lvl4pPr>
      <a:lvl5pPr marL="1541860" indent="-170260" algn="l" rtl="0" eaLnBrk="0" fontAlgn="base" hangingPunct="0">
        <a:spcBef>
          <a:spcPct val="20000"/>
        </a:spcBef>
        <a:spcAft>
          <a:spcPct val="0"/>
        </a:spcAft>
        <a:buChar char="»"/>
        <a:defRPr kumimoji="1" sz="1500">
          <a:solidFill>
            <a:schemeClr val="tx1"/>
          </a:solidFill>
          <a:latin typeface="+mn-lt"/>
          <a:ea typeface="+mn-ea"/>
        </a:defRPr>
      </a:lvl5pPr>
      <a:lvl6pPr marL="1885856" indent="-171441" algn="l" rtl="0" fontAlgn="base">
        <a:spcBef>
          <a:spcPct val="20000"/>
        </a:spcBef>
        <a:spcAft>
          <a:spcPct val="0"/>
        </a:spcAft>
        <a:buChar char="»"/>
        <a:defRPr kumimoji="1" sz="1500">
          <a:solidFill>
            <a:schemeClr val="tx1"/>
          </a:solidFill>
          <a:latin typeface="+mn-lt"/>
          <a:ea typeface="+mn-ea"/>
        </a:defRPr>
      </a:lvl6pPr>
      <a:lvl7pPr marL="2228739" indent="-171441" algn="l" rtl="0" fontAlgn="base">
        <a:spcBef>
          <a:spcPct val="20000"/>
        </a:spcBef>
        <a:spcAft>
          <a:spcPct val="0"/>
        </a:spcAft>
        <a:buChar char="»"/>
        <a:defRPr kumimoji="1" sz="1500">
          <a:solidFill>
            <a:schemeClr val="tx1"/>
          </a:solidFill>
          <a:latin typeface="+mn-lt"/>
          <a:ea typeface="+mn-ea"/>
        </a:defRPr>
      </a:lvl7pPr>
      <a:lvl8pPr marL="2571621" indent="-171441" algn="l" rtl="0" fontAlgn="base">
        <a:spcBef>
          <a:spcPct val="20000"/>
        </a:spcBef>
        <a:spcAft>
          <a:spcPct val="0"/>
        </a:spcAft>
        <a:buChar char="»"/>
        <a:defRPr kumimoji="1" sz="1500">
          <a:solidFill>
            <a:schemeClr val="tx1"/>
          </a:solidFill>
          <a:latin typeface="+mn-lt"/>
          <a:ea typeface="+mn-ea"/>
        </a:defRPr>
      </a:lvl8pPr>
      <a:lvl9pPr marL="2914505" indent="-171441" algn="l" rtl="0" fontAlgn="base">
        <a:spcBef>
          <a:spcPct val="20000"/>
        </a:spcBef>
        <a:spcAft>
          <a:spcPct val="0"/>
        </a:spcAft>
        <a:buChar char="»"/>
        <a:defRPr kumimoji="1" sz="1500">
          <a:solidFill>
            <a:schemeClr val="tx1"/>
          </a:solidFill>
          <a:latin typeface="+mn-lt"/>
          <a:ea typeface="+mn-ea"/>
        </a:defRPr>
      </a:lvl9pPr>
    </p:bodyStyle>
    <p:otherStyle>
      <a:defPPr>
        <a:defRPr lang="ja-JP"/>
      </a:defPPr>
      <a:lvl1pPr marL="0" algn="l" defTabSz="685766" rtl="0" eaLnBrk="1" latinLnBrk="0" hangingPunct="1">
        <a:defRPr kumimoji="1" sz="1350" kern="1200">
          <a:solidFill>
            <a:schemeClr val="tx1"/>
          </a:solidFill>
          <a:latin typeface="+mn-lt"/>
          <a:ea typeface="+mn-ea"/>
          <a:cs typeface="+mn-cs"/>
        </a:defRPr>
      </a:lvl1pPr>
      <a:lvl2pPr marL="342884" algn="l" defTabSz="685766" rtl="0" eaLnBrk="1" latinLnBrk="0" hangingPunct="1">
        <a:defRPr kumimoji="1" sz="1350" kern="1200">
          <a:solidFill>
            <a:schemeClr val="tx1"/>
          </a:solidFill>
          <a:latin typeface="+mn-lt"/>
          <a:ea typeface="+mn-ea"/>
          <a:cs typeface="+mn-cs"/>
        </a:defRPr>
      </a:lvl2pPr>
      <a:lvl3pPr marL="685766" algn="l" defTabSz="685766" rtl="0" eaLnBrk="1" latinLnBrk="0" hangingPunct="1">
        <a:defRPr kumimoji="1" sz="1350" kern="1200">
          <a:solidFill>
            <a:schemeClr val="tx1"/>
          </a:solidFill>
          <a:latin typeface="+mn-lt"/>
          <a:ea typeface="+mn-ea"/>
          <a:cs typeface="+mn-cs"/>
        </a:defRPr>
      </a:lvl3pPr>
      <a:lvl4pPr marL="1028649" algn="l" defTabSz="685766" rtl="0" eaLnBrk="1" latinLnBrk="0" hangingPunct="1">
        <a:defRPr kumimoji="1" sz="1350" kern="1200">
          <a:solidFill>
            <a:schemeClr val="tx1"/>
          </a:solidFill>
          <a:latin typeface="+mn-lt"/>
          <a:ea typeface="+mn-ea"/>
          <a:cs typeface="+mn-cs"/>
        </a:defRPr>
      </a:lvl4pPr>
      <a:lvl5pPr marL="1371531" algn="l" defTabSz="685766" rtl="0" eaLnBrk="1" latinLnBrk="0" hangingPunct="1">
        <a:defRPr kumimoji="1" sz="1350" kern="1200">
          <a:solidFill>
            <a:schemeClr val="tx1"/>
          </a:solidFill>
          <a:latin typeface="+mn-lt"/>
          <a:ea typeface="+mn-ea"/>
          <a:cs typeface="+mn-cs"/>
        </a:defRPr>
      </a:lvl5pPr>
      <a:lvl6pPr marL="1714415" algn="l" defTabSz="685766" rtl="0" eaLnBrk="1" latinLnBrk="0" hangingPunct="1">
        <a:defRPr kumimoji="1" sz="1350" kern="1200">
          <a:solidFill>
            <a:schemeClr val="tx1"/>
          </a:solidFill>
          <a:latin typeface="+mn-lt"/>
          <a:ea typeface="+mn-ea"/>
          <a:cs typeface="+mn-cs"/>
        </a:defRPr>
      </a:lvl6pPr>
      <a:lvl7pPr marL="2057297" algn="l" defTabSz="685766" rtl="0" eaLnBrk="1" latinLnBrk="0" hangingPunct="1">
        <a:defRPr kumimoji="1" sz="1350" kern="1200">
          <a:solidFill>
            <a:schemeClr val="tx1"/>
          </a:solidFill>
          <a:latin typeface="+mn-lt"/>
          <a:ea typeface="+mn-ea"/>
          <a:cs typeface="+mn-cs"/>
        </a:defRPr>
      </a:lvl7pPr>
      <a:lvl8pPr marL="2400180" algn="l" defTabSz="685766" rtl="0" eaLnBrk="1" latinLnBrk="0" hangingPunct="1">
        <a:defRPr kumimoji="1" sz="1350" kern="1200">
          <a:solidFill>
            <a:schemeClr val="tx1"/>
          </a:solidFill>
          <a:latin typeface="+mn-lt"/>
          <a:ea typeface="+mn-ea"/>
          <a:cs typeface="+mn-cs"/>
        </a:defRPr>
      </a:lvl8pPr>
      <a:lvl9pPr marL="2743063" algn="l" defTabSz="685766" rtl="0" eaLnBrk="1" latinLnBrk="0" hangingPunct="1">
        <a:defRPr kumimoji="1"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body" idx="1"/>
          </p:nvPr>
        </p:nvSpPr>
        <p:spPr bwMode="auto">
          <a:xfrm>
            <a:off x="711994" y="1485900"/>
            <a:ext cx="5745956"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96294" name="Rectangle 6"/>
          <p:cNvSpPr>
            <a:spLocks noGrp="1" noChangeArrowheads="1"/>
          </p:cNvSpPr>
          <p:nvPr>
            <p:ph type="dt" sz="half" idx="2"/>
          </p:nvPr>
        </p:nvSpPr>
        <p:spPr bwMode="auto">
          <a:xfrm>
            <a:off x="709613" y="4686300"/>
            <a:ext cx="14287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kumimoji="0" sz="750" b="0">
                <a:solidFill>
                  <a:schemeClr val="tx1"/>
                </a:solidFill>
                <a:latin typeface="Arial" charset="0"/>
                <a:ea typeface="ＭＳ Ｐゴシック" pitchFamily="50" charset="-128"/>
              </a:defRPr>
            </a:lvl1pPr>
          </a:lstStyle>
          <a:p>
            <a:pPr defTabSz="685800" fontAlgn="base">
              <a:spcBef>
                <a:spcPct val="0"/>
              </a:spcBef>
              <a:spcAft>
                <a:spcPct val="0"/>
              </a:spcAft>
              <a:defRPr/>
            </a:pPr>
            <a:endParaRPr lang="en-US" altLang="ja-JP">
              <a:solidFill>
                <a:srgbClr val="F8F8F8"/>
              </a:solidFill>
            </a:endParaRPr>
          </a:p>
        </p:txBody>
      </p:sp>
      <p:sp>
        <p:nvSpPr>
          <p:cNvPr id="396295" name="Rectangle 7"/>
          <p:cNvSpPr>
            <a:spLocks noGrp="1" noChangeArrowheads="1"/>
          </p:cNvSpPr>
          <p:nvPr>
            <p:ph type="ftr" sz="quarter" idx="3"/>
          </p:nvPr>
        </p:nvSpPr>
        <p:spPr bwMode="auto">
          <a:xfrm>
            <a:off x="2514600" y="4686300"/>
            <a:ext cx="21717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kumimoji="0" sz="750" b="0">
                <a:solidFill>
                  <a:schemeClr val="tx1"/>
                </a:solidFill>
                <a:latin typeface="Arial" charset="0"/>
                <a:ea typeface="ＭＳ Ｐゴシック" pitchFamily="50" charset="-128"/>
              </a:defRPr>
            </a:lvl1pPr>
          </a:lstStyle>
          <a:p>
            <a:pPr defTabSz="685800" fontAlgn="base">
              <a:spcBef>
                <a:spcPct val="0"/>
              </a:spcBef>
              <a:spcAft>
                <a:spcPct val="0"/>
              </a:spcAft>
              <a:defRPr/>
            </a:pPr>
            <a:endParaRPr lang="en-US" altLang="ja-JP">
              <a:solidFill>
                <a:srgbClr val="F8F8F8"/>
              </a:solidFill>
            </a:endParaRPr>
          </a:p>
        </p:txBody>
      </p:sp>
      <p:sp>
        <p:nvSpPr>
          <p:cNvPr id="396296" name="Rectangle 8"/>
          <p:cNvSpPr>
            <a:spLocks noGrp="1" noChangeArrowheads="1"/>
          </p:cNvSpPr>
          <p:nvPr>
            <p:ph type="sldNum" sz="quarter" idx="4"/>
          </p:nvPr>
        </p:nvSpPr>
        <p:spPr bwMode="auto">
          <a:xfrm>
            <a:off x="5029200" y="4686300"/>
            <a:ext cx="14287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kumimoji="0" sz="750" b="0">
                <a:solidFill>
                  <a:schemeClr val="tx1"/>
                </a:solidFill>
              </a:defRPr>
            </a:lvl1pPr>
          </a:lstStyle>
          <a:p>
            <a:pPr defTabSz="685800" fontAlgn="base">
              <a:spcBef>
                <a:spcPct val="0"/>
              </a:spcBef>
              <a:spcAft>
                <a:spcPct val="0"/>
              </a:spcAft>
            </a:pPr>
            <a:fld id="{56337783-3B02-433A-A3A5-433C43807068}" type="slidenum">
              <a:rPr lang="en-US" altLang="ja-JP" smtClean="0">
                <a:solidFill>
                  <a:srgbClr val="F8F8F8"/>
                </a:solidFill>
              </a:rPr>
              <a:pPr defTabSz="685800" fontAlgn="base">
                <a:spcBef>
                  <a:spcPct val="0"/>
                </a:spcBef>
                <a:spcAft>
                  <a:spcPct val="0"/>
                </a:spcAft>
              </a:pPr>
              <a:t>‹#›</a:t>
            </a:fld>
            <a:endParaRPr lang="en-US" altLang="ja-JP" smtClean="0">
              <a:solidFill>
                <a:srgbClr val="F8F8F8"/>
              </a:solidFill>
            </a:endParaRPr>
          </a:p>
        </p:txBody>
      </p:sp>
    </p:spTree>
    <p:extLst>
      <p:ext uri="{BB962C8B-B14F-4D97-AF65-F5344CB8AC3E}">
        <p14:creationId xmlns:p14="http://schemas.microsoft.com/office/powerpoint/2010/main" val="3215178708"/>
      </p:ext>
    </p:extLst>
  </p:cSld>
  <p:clrMap bg1="dk2" tx1="lt1" bg2="dk1" tx2="lt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Lst>
  <p:txStyles>
    <p:titleStyle>
      <a:lvl1pPr algn="l" rtl="0" eaLnBrk="0" fontAlgn="base" hangingPunct="0">
        <a:spcBef>
          <a:spcPct val="0"/>
        </a:spcBef>
        <a:spcAft>
          <a:spcPct val="0"/>
        </a:spcAft>
        <a:defRPr kumimoji="1" sz="3000">
          <a:solidFill>
            <a:schemeClr val="tx2"/>
          </a:solidFill>
          <a:latin typeface="+mj-lt"/>
          <a:ea typeface="+mj-ea"/>
          <a:cs typeface="+mj-cs"/>
        </a:defRPr>
      </a:lvl1pPr>
      <a:lvl2pPr algn="l" rtl="0" eaLnBrk="0" fontAlgn="base" hangingPunct="0">
        <a:spcBef>
          <a:spcPct val="0"/>
        </a:spcBef>
        <a:spcAft>
          <a:spcPct val="0"/>
        </a:spcAft>
        <a:defRPr kumimoji="1" sz="3000">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3000">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3000">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3000">
          <a:solidFill>
            <a:schemeClr val="tx2"/>
          </a:solidFill>
          <a:latin typeface="Arial" charset="0"/>
          <a:ea typeface="ＭＳ Ｐゴシック" pitchFamily="50" charset="-128"/>
        </a:defRPr>
      </a:lvl5pPr>
      <a:lvl6pPr marL="342900" algn="l" rtl="0" fontAlgn="base">
        <a:spcBef>
          <a:spcPct val="0"/>
        </a:spcBef>
        <a:spcAft>
          <a:spcPct val="0"/>
        </a:spcAft>
        <a:defRPr kumimoji="1" sz="3000">
          <a:solidFill>
            <a:schemeClr val="tx2"/>
          </a:solidFill>
          <a:latin typeface="Arial" charset="0"/>
          <a:ea typeface="ＭＳ Ｐゴシック" pitchFamily="50" charset="-128"/>
        </a:defRPr>
      </a:lvl6pPr>
      <a:lvl7pPr marL="685800" algn="l" rtl="0" fontAlgn="base">
        <a:spcBef>
          <a:spcPct val="0"/>
        </a:spcBef>
        <a:spcAft>
          <a:spcPct val="0"/>
        </a:spcAft>
        <a:defRPr kumimoji="1" sz="3000">
          <a:solidFill>
            <a:schemeClr val="tx2"/>
          </a:solidFill>
          <a:latin typeface="Arial" charset="0"/>
          <a:ea typeface="ＭＳ Ｐゴシック" pitchFamily="50" charset="-128"/>
        </a:defRPr>
      </a:lvl7pPr>
      <a:lvl8pPr marL="1028700" algn="l" rtl="0" fontAlgn="base">
        <a:spcBef>
          <a:spcPct val="0"/>
        </a:spcBef>
        <a:spcAft>
          <a:spcPct val="0"/>
        </a:spcAft>
        <a:defRPr kumimoji="1" sz="3000">
          <a:solidFill>
            <a:schemeClr val="tx2"/>
          </a:solidFill>
          <a:latin typeface="Arial" charset="0"/>
          <a:ea typeface="ＭＳ Ｐゴシック" pitchFamily="50" charset="-128"/>
        </a:defRPr>
      </a:lvl8pPr>
      <a:lvl9pPr marL="1371600" algn="l" rtl="0" fontAlgn="base">
        <a:spcBef>
          <a:spcPct val="0"/>
        </a:spcBef>
        <a:spcAft>
          <a:spcPct val="0"/>
        </a:spcAft>
        <a:defRPr kumimoji="1" sz="3000">
          <a:solidFill>
            <a:schemeClr val="tx2"/>
          </a:solidFill>
          <a:latin typeface="Arial" charset="0"/>
          <a:ea typeface="ＭＳ Ｐゴシック" pitchFamily="50" charset="-128"/>
        </a:defRPr>
      </a:lvl9pPr>
    </p:titleStyle>
    <p:bodyStyle>
      <a:lvl1pPr marL="335756" indent="-335756" algn="l" rtl="0" eaLnBrk="0" fontAlgn="base" hangingPunct="0">
        <a:spcBef>
          <a:spcPct val="20000"/>
        </a:spcBef>
        <a:spcAft>
          <a:spcPct val="0"/>
        </a:spcAft>
        <a:buClr>
          <a:schemeClr val="accent1"/>
        </a:buClr>
        <a:buSzPct val="70000"/>
        <a:buFont typeface="Wingdings" panose="05000000000000000000" pitchFamily="2" charset="2"/>
        <a:buChar char="n"/>
        <a:defRPr kumimoji="1" sz="2400">
          <a:solidFill>
            <a:schemeClr val="tx1"/>
          </a:solidFill>
          <a:latin typeface="+mn-lt"/>
          <a:ea typeface="+mn-ea"/>
          <a:cs typeface="+mn-cs"/>
        </a:defRPr>
      </a:lvl1pPr>
      <a:lvl2pPr marL="666750" indent="-329804" algn="l" rtl="0" eaLnBrk="0" fontAlgn="base" hangingPunct="0">
        <a:spcBef>
          <a:spcPct val="20000"/>
        </a:spcBef>
        <a:spcAft>
          <a:spcPct val="0"/>
        </a:spcAft>
        <a:buClr>
          <a:schemeClr val="hlink"/>
        </a:buClr>
        <a:buSzPct val="65000"/>
        <a:buFont typeface="Wingdings" panose="05000000000000000000" pitchFamily="2" charset="2"/>
        <a:buChar char="¡"/>
        <a:defRPr kumimoji="1" sz="2100">
          <a:solidFill>
            <a:schemeClr val="tx1"/>
          </a:solidFill>
          <a:latin typeface="+mn-lt"/>
          <a:ea typeface="+mn-ea"/>
        </a:defRPr>
      </a:lvl2pPr>
      <a:lvl3pPr marL="970360" indent="-302419" algn="l" rtl="0" eaLnBrk="0" fontAlgn="base" hangingPunct="0">
        <a:spcBef>
          <a:spcPct val="20000"/>
        </a:spcBef>
        <a:spcAft>
          <a:spcPct val="0"/>
        </a:spcAft>
        <a:buClr>
          <a:schemeClr val="accent1"/>
        </a:buClr>
        <a:buSzPct val="70000"/>
        <a:buFont typeface="Wingdings" panose="05000000000000000000" pitchFamily="2" charset="2"/>
        <a:buChar char="n"/>
        <a:defRPr kumimoji="1" sz="1800">
          <a:solidFill>
            <a:schemeClr val="tx1"/>
          </a:solidFill>
          <a:latin typeface="+mn-lt"/>
          <a:ea typeface="+mn-ea"/>
        </a:defRPr>
      </a:lvl3pPr>
      <a:lvl4pPr marL="1260872" indent="-289322" algn="l" rtl="0" eaLnBrk="0" fontAlgn="base" hangingPunct="0">
        <a:spcBef>
          <a:spcPct val="20000"/>
        </a:spcBef>
        <a:spcAft>
          <a:spcPct val="0"/>
        </a:spcAft>
        <a:buClr>
          <a:schemeClr val="hlink"/>
        </a:buClr>
        <a:buSzPct val="75000"/>
        <a:buFont typeface="Wingdings" panose="05000000000000000000" pitchFamily="2" charset="2"/>
        <a:buChar char="¡"/>
        <a:defRPr kumimoji="1" sz="1500">
          <a:solidFill>
            <a:schemeClr val="tx1"/>
          </a:solidFill>
          <a:latin typeface="+mn-lt"/>
          <a:ea typeface="+mn-ea"/>
        </a:defRPr>
      </a:lvl4pPr>
      <a:lvl5pPr marL="1552575" indent="-290513" algn="l" rtl="0" eaLnBrk="0" fontAlgn="base" hangingPunct="0">
        <a:spcBef>
          <a:spcPct val="20000"/>
        </a:spcBef>
        <a:spcAft>
          <a:spcPct val="0"/>
        </a:spcAft>
        <a:buClr>
          <a:schemeClr val="accent1"/>
        </a:buClr>
        <a:buSzPct val="70000"/>
        <a:buFont typeface="Wingdings" panose="05000000000000000000" pitchFamily="2" charset="2"/>
        <a:buChar char="n"/>
        <a:defRPr kumimoji="1" sz="1500">
          <a:solidFill>
            <a:schemeClr val="tx1"/>
          </a:solidFill>
          <a:latin typeface="+mn-lt"/>
          <a:ea typeface="+mn-ea"/>
        </a:defRPr>
      </a:lvl5pPr>
      <a:lvl6pPr marL="1895475" indent="-290513" algn="l" rtl="0" fontAlgn="base">
        <a:spcBef>
          <a:spcPct val="20000"/>
        </a:spcBef>
        <a:spcAft>
          <a:spcPct val="0"/>
        </a:spcAft>
        <a:buClr>
          <a:schemeClr val="accent1"/>
        </a:buClr>
        <a:buSzPct val="70000"/>
        <a:buFont typeface="Wingdings" pitchFamily="2" charset="2"/>
        <a:buChar char="n"/>
        <a:defRPr kumimoji="1" sz="1500">
          <a:solidFill>
            <a:schemeClr val="tx1"/>
          </a:solidFill>
          <a:latin typeface="+mn-lt"/>
          <a:ea typeface="+mn-ea"/>
        </a:defRPr>
      </a:lvl6pPr>
      <a:lvl7pPr marL="2238375" indent="-290513" algn="l" rtl="0" fontAlgn="base">
        <a:spcBef>
          <a:spcPct val="20000"/>
        </a:spcBef>
        <a:spcAft>
          <a:spcPct val="0"/>
        </a:spcAft>
        <a:buClr>
          <a:schemeClr val="accent1"/>
        </a:buClr>
        <a:buSzPct val="70000"/>
        <a:buFont typeface="Wingdings" pitchFamily="2" charset="2"/>
        <a:buChar char="n"/>
        <a:defRPr kumimoji="1" sz="1500">
          <a:solidFill>
            <a:schemeClr val="tx1"/>
          </a:solidFill>
          <a:latin typeface="+mn-lt"/>
          <a:ea typeface="+mn-ea"/>
        </a:defRPr>
      </a:lvl7pPr>
      <a:lvl8pPr marL="2581275" indent="-290513" algn="l" rtl="0" fontAlgn="base">
        <a:spcBef>
          <a:spcPct val="20000"/>
        </a:spcBef>
        <a:spcAft>
          <a:spcPct val="0"/>
        </a:spcAft>
        <a:buClr>
          <a:schemeClr val="accent1"/>
        </a:buClr>
        <a:buSzPct val="70000"/>
        <a:buFont typeface="Wingdings" pitchFamily="2" charset="2"/>
        <a:buChar char="n"/>
        <a:defRPr kumimoji="1" sz="1500">
          <a:solidFill>
            <a:schemeClr val="tx1"/>
          </a:solidFill>
          <a:latin typeface="+mn-lt"/>
          <a:ea typeface="+mn-ea"/>
        </a:defRPr>
      </a:lvl8pPr>
      <a:lvl9pPr marL="2924175" indent="-290513" algn="l" rtl="0" fontAlgn="base">
        <a:spcBef>
          <a:spcPct val="20000"/>
        </a:spcBef>
        <a:spcAft>
          <a:spcPct val="0"/>
        </a:spcAft>
        <a:buClr>
          <a:schemeClr val="accent1"/>
        </a:buClr>
        <a:buSzPct val="70000"/>
        <a:buFont typeface="Wingdings" pitchFamily="2" charset="2"/>
        <a:buChar char="n"/>
        <a:defRPr kumimoji="1" sz="1500">
          <a:solidFill>
            <a:schemeClr val="tx1"/>
          </a:solidFill>
          <a:latin typeface="+mn-lt"/>
          <a:ea typeface="+mn-ea"/>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2900" y="206375"/>
            <a:ext cx="61722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342900" y="1200154"/>
            <a:ext cx="6172200" cy="339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342900" y="4684717"/>
            <a:ext cx="16002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prstTxWarp prst="textNoShape">
              <a:avLst/>
            </a:prstTxWarp>
          </a:bodyPr>
          <a:lstStyle>
            <a:lvl1pPr eaLnBrk="1" hangingPunct="1">
              <a:defRPr sz="1050">
                <a:latin typeface="Arial" pitchFamily="34" charset="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2343150" y="4684717"/>
            <a:ext cx="21717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prstTxWarp prst="textNoShape">
              <a:avLst/>
            </a:prstTxWarp>
          </a:bodyPr>
          <a:lstStyle>
            <a:lvl1pPr algn="ctr" eaLnBrk="1" hangingPunct="1">
              <a:defRPr sz="1050">
                <a:latin typeface="Arial" pitchFamily="34" charset="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4914900" y="4684717"/>
            <a:ext cx="16002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prstTxWarp prst="textNoShape">
              <a:avLst/>
            </a:prstTxWarp>
          </a:bodyPr>
          <a:lstStyle>
            <a:lvl1pPr algn="r" eaLnBrk="1" hangingPunct="1">
              <a:defRPr sz="1050">
                <a:latin typeface="Arial" charset="0"/>
              </a:defRPr>
            </a:lvl1pPr>
          </a:lstStyle>
          <a:p>
            <a:pPr fontAlgn="base">
              <a:spcBef>
                <a:spcPct val="0"/>
              </a:spcBef>
              <a:spcAft>
                <a:spcPct val="0"/>
              </a:spcAft>
              <a:defRPr/>
            </a:pPr>
            <a:fld id="{89DB59A5-5FAF-4668-9AC9-132B8C6EB12D}"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80091341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rtl="0" eaLnBrk="0" fontAlgn="base" hangingPunct="0">
        <a:spcBef>
          <a:spcPct val="0"/>
        </a:spcBef>
        <a:spcAft>
          <a:spcPct val="0"/>
        </a:spcAft>
        <a:defRPr kumimoji="1" sz="3300">
          <a:solidFill>
            <a:schemeClr val="tx2"/>
          </a:solidFill>
          <a:latin typeface="+mj-lt"/>
          <a:ea typeface="+mj-ea"/>
          <a:cs typeface="+mj-cs"/>
        </a:defRPr>
      </a:lvl1pPr>
      <a:lvl2pPr algn="ctr" rtl="0" eaLnBrk="0" fontAlgn="base" hangingPunct="0">
        <a:spcBef>
          <a:spcPct val="0"/>
        </a:spcBef>
        <a:spcAft>
          <a:spcPct val="0"/>
        </a:spcAft>
        <a:defRPr kumimoji="1" sz="33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33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33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3300">
          <a:solidFill>
            <a:schemeClr val="tx2"/>
          </a:solidFill>
          <a:latin typeface="Arial" pitchFamily="34" charset="0"/>
          <a:ea typeface="ＭＳ Ｐゴシック" pitchFamily="50" charset="-128"/>
        </a:defRPr>
      </a:lvl5pPr>
      <a:lvl6pPr marL="342884" algn="ctr" rtl="0" fontAlgn="base">
        <a:spcBef>
          <a:spcPct val="0"/>
        </a:spcBef>
        <a:spcAft>
          <a:spcPct val="0"/>
        </a:spcAft>
        <a:defRPr kumimoji="1" sz="3300">
          <a:solidFill>
            <a:schemeClr val="tx2"/>
          </a:solidFill>
          <a:latin typeface="Arial" pitchFamily="34" charset="0"/>
          <a:ea typeface="ＭＳ Ｐゴシック" pitchFamily="50" charset="-128"/>
        </a:defRPr>
      </a:lvl6pPr>
      <a:lvl7pPr marL="685766" algn="ctr" rtl="0" fontAlgn="base">
        <a:spcBef>
          <a:spcPct val="0"/>
        </a:spcBef>
        <a:spcAft>
          <a:spcPct val="0"/>
        </a:spcAft>
        <a:defRPr kumimoji="1" sz="3300">
          <a:solidFill>
            <a:schemeClr val="tx2"/>
          </a:solidFill>
          <a:latin typeface="Arial" pitchFamily="34" charset="0"/>
          <a:ea typeface="ＭＳ Ｐゴシック" pitchFamily="50" charset="-128"/>
        </a:defRPr>
      </a:lvl7pPr>
      <a:lvl8pPr marL="1028649" algn="ctr" rtl="0" fontAlgn="base">
        <a:spcBef>
          <a:spcPct val="0"/>
        </a:spcBef>
        <a:spcAft>
          <a:spcPct val="0"/>
        </a:spcAft>
        <a:defRPr kumimoji="1" sz="3300">
          <a:solidFill>
            <a:schemeClr val="tx2"/>
          </a:solidFill>
          <a:latin typeface="Arial" pitchFamily="34" charset="0"/>
          <a:ea typeface="ＭＳ Ｐゴシック" pitchFamily="50" charset="-128"/>
        </a:defRPr>
      </a:lvl8pPr>
      <a:lvl9pPr marL="1371531" algn="ctr" rtl="0" fontAlgn="base">
        <a:spcBef>
          <a:spcPct val="0"/>
        </a:spcBef>
        <a:spcAft>
          <a:spcPct val="0"/>
        </a:spcAft>
        <a:defRPr kumimoji="1" sz="3300">
          <a:solidFill>
            <a:schemeClr val="tx2"/>
          </a:solidFill>
          <a:latin typeface="Arial" pitchFamily="34" charset="0"/>
          <a:ea typeface="ＭＳ Ｐゴシック" pitchFamily="50" charset="-128"/>
        </a:defRPr>
      </a:lvl9pPr>
    </p:titleStyle>
    <p:bodyStyle>
      <a:lvl1pPr marL="255985" indent="-255985" algn="l" rtl="0" eaLnBrk="0" fontAlgn="base" hangingPunct="0">
        <a:spcBef>
          <a:spcPct val="20000"/>
        </a:spcBef>
        <a:spcAft>
          <a:spcPct val="0"/>
        </a:spcAft>
        <a:buChar char="•"/>
        <a:defRPr kumimoji="1" sz="2400">
          <a:solidFill>
            <a:schemeClr val="tx1"/>
          </a:solidFill>
          <a:latin typeface="+mn-lt"/>
          <a:ea typeface="+mn-ea"/>
          <a:cs typeface="+mn-cs"/>
        </a:defRPr>
      </a:lvl1pPr>
      <a:lvl2pPr marL="556022" indent="-213122" algn="l" rtl="0" eaLnBrk="0" fontAlgn="base" hangingPunct="0">
        <a:spcBef>
          <a:spcPct val="20000"/>
        </a:spcBef>
        <a:spcAft>
          <a:spcPct val="0"/>
        </a:spcAft>
        <a:buChar char="–"/>
        <a:defRPr kumimoji="1" sz="2100">
          <a:solidFill>
            <a:schemeClr val="tx1"/>
          </a:solidFill>
          <a:latin typeface="+mn-lt"/>
          <a:ea typeface="+mn-ea"/>
        </a:defRPr>
      </a:lvl2pPr>
      <a:lvl3pPr marL="856060" indent="-170260" algn="l" rtl="0" eaLnBrk="0" fontAlgn="base" hangingPunct="0">
        <a:spcBef>
          <a:spcPct val="20000"/>
        </a:spcBef>
        <a:spcAft>
          <a:spcPct val="0"/>
        </a:spcAft>
        <a:buChar char="•"/>
        <a:defRPr kumimoji="1" sz="1800">
          <a:solidFill>
            <a:schemeClr val="tx1"/>
          </a:solidFill>
          <a:latin typeface="+mn-lt"/>
          <a:ea typeface="+mn-ea"/>
        </a:defRPr>
      </a:lvl3pPr>
      <a:lvl4pPr marL="1198960" indent="-170260" algn="l" rtl="0" eaLnBrk="0" fontAlgn="base" hangingPunct="0">
        <a:spcBef>
          <a:spcPct val="20000"/>
        </a:spcBef>
        <a:spcAft>
          <a:spcPct val="0"/>
        </a:spcAft>
        <a:buChar char="–"/>
        <a:defRPr kumimoji="1" sz="1500">
          <a:solidFill>
            <a:schemeClr val="tx1"/>
          </a:solidFill>
          <a:latin typeface="+mn-lt"/>
          <a:ea typeface="+mn-ea"/>
        </a:defRPr>
      </a:lvl4pPr>
      <a:lvl5pPr marL="1541860" indent="-170260" algn="l" rtl="0" eaLnBrk="0" fontAlgn="base" hangingPunct="0">
        <a:spcBef>
          <a:spcPct val="20000"/>
        </a:spcBef>
        <a:spcAft>
          <a:spcPct val="0"/>
        </a:spcAft>
        <a:buChar char="»"/>
        <a:defRPr kumimoji="1" sz="1500">
          <a:solidFill>
            <a:schemeClr val="tx1"/>
          </a:solidFill>
          <a:latin typeface="+mn-lt"/>
          <a:ea typeface="+mn-ea"/>
        </a:defRPr>
      </a:lvl5pPr>
      <a:lvl6pPr marL="1885856" indent="-171441" algn="l" rtl="0" fontAlgn="base">
        <a:spcBef>
          <a:spcPct val="20000"/>
        </a:spcBef>
        <a:spcAft>
          <a:spcPct val="0"/>
        </a:spcAft>
        <a:buChar char="»"/>
        <a:defRPr kumimoji="1" sz="1500">
          <a:solidFill>
            <a:schemeClr val="tx1"/>
          </a:solidFill>
          <a:latin typeface="+mn-lt"/>
          <a:ea typeface="+mn-ea"/>
        </a:defRPr>
      </a:lvl6pPr>
      <a:lvl7pPr marL="2228739" indent="-171441" algn="l" rtl="0" fontAlgn="base">
        <a:spcBef>
          <a:spcPct val="20000"/>
        </a:spcBef>
        <a:spcAft>
          <a:spcPct val="0"/>
        </a:spcAft>
        <a:buChar char="»"/>
        <a:defRPr kumimoji="1" sz="1500">
          <a:solidFill>
            <a:schemeClr val="tx1"/>
          </a:solidFill>
          <a:latin typeface="+mn-lt"/>
          <a:ea typeface="+mn-ea"/>
        </a:defRPr>
      </a:lvl7pPr>
      <a:lvl8pPr marL="2571621" indent="-171441" algn="l" rtl="0" fontAlgn="base">
        <a:spcBef>
          <a:spcPct val="20000"/>
        </a:spcBef>
        <a:spcAft>
          <a:spcPct val="0"/>
        </a:spcAft>
        <a:buChar char="»"/>
        <a:defRPr kumimoji="1" sz="1500">
          <a:solidFill>
            <a:schemeClr val="tx1"/>
          </a:solidFill>
          <a:latin typeface="+mn-lt"/>
          <a:ea typeface="+mn-ea"/>
        </a:defRPr>
      </a:lvl8pPr>
      <a:lvl9pPr marL="2914505" indent="-171441" algn="l" rtl="0" fontAlgn="base">
        <a:spcBef>
          <a:spcPct val="20000"/>
        </a:spcBef>
        <a:spcAft>
          <a:spcPct val="0"/>
        </a:spcAft>
        <a:buChar char="»"/>
        <a:defRPr kumimoji="1" sz="1500">
          <a:solidFill>
            <a:schemeClr val="tx1"/>
          </a:solidFill>
          <a:latin typeface="+mn-lt"/>
          <a:ea typeface="+mn-ea"/>
        </a:defRPr>
      </a:lvl9pPr>
    </p:bodyStyle>
    <p:otherStyle>
      <a:defPPr>
        <a:defRPr lang="ja-JP"/>
      </a:defPPr>
      <a:lvl1pPr marL="0" algn="l" defTabSz="685766" rtl="0" eaLnBrk="1" latinLnBrk="0" hangingPunct="1">
        <a:defRPr kumimoji="1" sz="1350" kern="1200">
          <a:solidFill>
            <a:schemeClr val="tx1"/>
          </a:solidFill>
          <a:latin typeface="+mn-lt"/>
          <a:ea typeface="+mn-ea"/>
          <a:cs typeface="+mn-cs"/>
        </a:defRPr>
      </a:lvl1pPr>
      <a:lvl2pPr marL="342884" algn="l" defTabSz="685766" rtl="0" eaLnBrk="1" latinLnBrk="0" hangingPunct="1">
        <a:defRPr kumimoji="1" sz="1350" kern="1200">
          <a:solidFill>
            <a:schemeClr val="tx1"/>
          </a:solidFill>
          <a:latin typeface="+mn-lt"/>
          <a:ea typeface="+mn-ea"/>
          <a:cs typeface="+mn-cs"/>
        </a:defRPr>
      </a:lvl2pPr>
      <a:lvl3pPr marL="685766" algn="l" defTabSz="685766" rtl="0" eaLnBrk="1" latinLnBrk="0" hangingPunct="1">
        <a:defRPr kumimoji="1" sz="1350" kern="1200">
          <a:solidFill>
            <a:schemeClr val="tx1"/>
          </a:solidFill>
          <a:latin typeface="+mn-lt"/>
          <a:ea typeface="+mn-ea"/>
          <a:cs typeface="+mn-cs"/>
        </a:defRPr>
      </a:lvl3pPr>
      <a:lvl4pPr marL="1028649" algn="l" defTabSz="685766" rtl="0" eaLnBrk="1" latinLnBrk="0" hangingPunct="1">
        <a:defRPr kumimoji="1" sz="1350" kern="1200">
          <a:solidFill>
            <a:schemeClr val="tx1"/>
          </a:solidFill>
          <a:latin typeface="+mn-lt"/>
          <a:ea typeface="+mn-ea"/>
          <a:cs typeface="+mn-cs"/>
        </a:defRPr>
      </a:lvl4pPr>
      <a:lvl5pPr marL="1371531" algn="l" defTabSz="685766" rtl="0" eaLnBrk="1" latinLnBrk="0" hangingPunct="1">
        <a:defRPr kumimoji="1" sz="1350" kern="1200">
          <a:solidFill>
            <a:schemeClr val="tx1"/>
          </a:solidFill>
          <a:latin typeface="+mn-lt"/>
          <a:ea typeface="+mn-ea"/>
          <a:cs typeface="+mn-cs"/>
        </a:defRPr>
      </a:lvl5pPr>
      <a:lvl6pPr marL="1714415" algn="l" defTabSz="685766" rtl="0" eaLnBrk="1" latinLnBrk="0" hangingPunct="1">
        <a:defRPr kumimoji="1" sz="1350" kern="1200">
          <a:solidFill>
            <a:schemeClr val="tx1"/>
          </a:solidFill>
          <a:latin typeface="+mn-lt"/>
          <a:ea typeface="+mn-ea"/>
          <a:cs typeface="+mn-cs"/>
        </a:defRPr>
      </a:lvl6pPr>
      <a:lvl7pPr marL="2057297" algn="l" defTabSz="685766" rtl="0" eaLnBrk="1" latinLnBrk="0" hangingPunct="1">
        <a:defRPr kumimoji="1" sz="1350" kern="1200">
          <a:solidFill>
            <a:schemeClr val="tx1"/>
          </a:solidFill>
          <a:latin typeface="+mn-lt"/>
          <a:ea typeface="+mn-ea"/>
          <a:cs typeface="+mn-cs"/>
        </a:defRPr>
      </a:lvl7pPr>
      <a:lvl8pPr marL="2400180" algn="l" defTabSz="685766" rtl="0" eaLnBrk="1" latinLnBrk="0" hangingPunct="1">
        <a:defRPr kumimoji="1" sz="1350" kern="1200">
          <a:solidFill>
            <a:schemeClr val="tx1"/>
          </a:solidFill>
          <a:latin typeface="+mn-lt"/>
          <a:ea typeface="+mn-ea"/>
          <a:cs typeface="+mn-cs"/>
        </a:defRPr>
      </a:lvl8pPr>
      <a:lvl9pPr marL="2743063" algn="l" defTabSz="685766"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050" name="Rectangle 5"/>
          <p:cNvSpPr>
            <a:spLocks noGrp="1" noChangeArrowheads="1"/>
          </p:cNvSpPr>
          <p:nvPr>
            <p:ph type="body" idx="1"/>
          </p:nvPr>
        </p:nvSpPr>
        <p:spPr bwMode="auto">
          <a:xfrm>
            <a:off x="711997" y="1485900"/>
            <a:ext cx="5745956"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96294" name="Rectangle 6"/>
          <p:cNvSpPr>
            <a:spLocks noGrp="1" noChangeArrowheads="1"/>
          </p:cNvSpPr>
          <p:nvPr>
            <p:ph type="dt" sz="half" idx="2"/>
          </p:nvPr>
        </p:nvSpPr>
        <p:spPr bwMode="auto">
          <a:xfrm>
            <a:off x="709613" y="4686300"/>
            <a:ext cx="14287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prstTxWarp prst="textNoShape">
              <a:avLst/>
            </a:prstTxWarp>
          </a:bodyPr>
          <a:lstStyle>
            <a:lvl1pPr eaLnBrk="1" hangingPunct="1">
              <a:defRPr kumimoji="0" sz="750" b="0">
                <a:solidFill>
                  <a:srgbClr val="F8F8F8"/>
                </a:solidFill>
                <a:latin typeface="Arial" charset="0"/>
                <a:ea typeface="ＭＳ Ｐゴシック" pitchFamily="50" charset="-128"/>
              </a:defRPr>
            </a:lvl1pPr>
          </a:lstStyle>
          <a:p>
            <a:pPr fontAlgn="base">
              <a:spcBef>
                <a:spcPct val="0"/>
              </a:spcBef>
              <a:spcAft>
                <a:spcPct val="0"/>
              </a:spcAft>
              <a:defRPr/>
            </a:pPr>
            <a:endParaRPr lang="en-US" altLang="ja-JP"/>
          </a:p>
        </p:txBody>
      </p:sp>
      <p:sp>
        <p:nvSpPr>
          <p:cNvPr id="396295" name="Rectangle 7"/>
          <p:cNvSpPr>
            <a:spLocks noGrp="1" noChangeArrowheads="1"/>
          </p:cNvSpPr>
          <p:nvPr>
            <p:ph type="ftr" sz="quarter" idx="3"/>
          </p:nvPr>
        </p:nvSpPr>
        <p:spPr bwMode="auto">
          <a:xfrm>
            <a:off x="2514600" y="4686300"/>
            <a:ext cx="21717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prstTxWarp prst="textNoShape">
              <a:avLst/>
            </a:prstTxWarp>
          </a:bodyPr>
          <a:lstStyle>
            <a:lvl1pPr algn="ctr" eaLnBrk="1" hangingPunct="1">
              <a:defRPr kumimoji="0" sz="750" b="0">
                <a:solidFill>
                  <a:srgbClr val="F8F8F8"/>
                </a:solidFill>
                <a:latin typeface="Arial" charset="0"/>
                <a:ea typeface="ＭＳ Ｐゴシック" pitchFamily="50" charset="-128"/>
              </a:defRPr>
            </a:lvl1pPr>
          </a:lstStyle>
          <a:p>
            <a:pPr fontAlgn="base">
              <a:spcBef>
                <a:spcPct val="0"/>
              </a:spcBef>
              <a:spcAft>
                <a:spcPct val="0"/>
              </a:spcAft>
              <a:defRPr/>
            </a:pPr>
            <a:endParaRPr lang="en-US" altLang="ja-JP"/>
          </a:p>
        </p:txBody>
      </p:sp>
      <p:sp>
        <p:nvSpPr>
          <p:cNvPr id="396296" name="Rectangle 8"/>
          <p:cNvSpPr>
            <a:spLocks noGrp="1" noChangeArrowheads="1"/>
          </p:cNvSpPr>
          <p:nvPr>
            <p:ph type="sldNum" sz="quarter" idx="4"/>
          </p:nvPr>
        </p:nvSpPr>
        <p:spPr bwMode="auto">
          <a:xfrm>
            <a:off x="5029200" y="4686300"/>
            <a:ext cx="14287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prstTxWarp prst="textNoShape">
              <a:avLst/>
            </a:prstTxWarp>
          </a:bodyPr>
          <a:lstStyle>
            <a:lvl1pPr algn="r" eaLnBrk="1" hangingPunct="1">
              <a:defRPr kumimoji="0" sz="750">
                <a:solidFill>
                  <a:srgbClr val="F8F8F8"/>
                </a:solidFill>
                <a:latin typeface="Arial" charset="0"/>
              </a:defRPr>
            </a:lvl1pPr>
          </a:lstStyle>
          <a:p>
            <a:pPr fontAlgn="base">
              <a:spcBef>
                <a:spcPct val="0"/>
              </a:spcBef>
              <a:spcAft>
                <a:spcPct val="0"/>
              </a:spcAft>
              <a:defRPr/>
            </a:pPr>
            <a:fld id="{BB6047F1-36F0-47F5-9311-4BA4C685438B}" type="slidenum">
              <a:rPr lang="en-US" altLang="ja-JP"/>
              <a:pPr fontAlgn="base">
                <a:spcBef>
                  <a:spcPct val="0"/>
                </a:spcBef>
                <a:spcAft>
                  <a:spcPct val="0"/>
                </a:spcAft>
                <a:defRPr/>
              </a:pPr>
              <a:t>‹#›</a:t>
            </a:fld>
            <a:endParaRPr lang="en-US" altLang="ja-JP"/>
          </a:p>
        </p:txBody>
      </p:sp>
    </p:spTree>
    <p:extLst>
      <p:ext uri="{BB962C8B-B14F-4D97-AF65-F5344CB8AC3E}">
        <p14:creationId xmlns:p14="http://schemas.microsoft.com/office/powerpoint/2010/main" val="295179433"/>
      </p:ext>
    </p:extLst>
  </p:cSld>
  <p:clrMap bg1="dk2" tx1="lt1" bg2="dk1"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xStyles>
    <p:titleStyle>
      <a:lvl1pPr algn="l" rtl="0" eaLnBrk="0" fontAlgn="base" hangingPunct="0">
        <a:spcBef>
          <a:spcPct val="0"/>
        </a:spcBef>
        <a:spcAft>
          <a:spcPct val="0"/>
        </a:spcAft>
        <a:defRPr kumimoji="1" sz="3000">
          <a:solidFill>
            <a:schemeClr val="tx2"/>
          </a:solidFill>
          <a:latin typeface="+mj-lt"/>
          <a:ea typeface="+mj-ea"/>
          <a:cs typeface="+mj-cs"/>
        </a:defRPr>
      </a:lvl1pPr>
      <a:lvl2pPr algn="l" rtl="0" eaLnBrk="0" fontAlgn="base" hangingPunct="0">
        <a:spcBef>
          <a:spcPct val="0"/>
        </a:spcBef>
        <a:spcAft>
          <a:spcPct val="0"/>
        </a:spcAft>
        <a:defRPr kumimoji="1" sz="3000">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3000">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3000">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3000">
          <a:solidFill>
            <a:schemeClr val="tx2"/>
          </a:solidFill>
          <a:latin typeface="Arial" charset="0"/>
          <a:ea typeface="ＭＳ Ｐゴシック" pitchFamily="50" charset="-128"/>
        </a:defRPr>
      </a:lvl5pPr>
      <a:lvl6pPr marL="342884" algn="l" rtl="0" fontAlgn="base">
        <a:spcBef>
          <a:spcPct val="0"/>
        </a:spcBef>
        <a:spcAft>
          <a:spcPct val="0"/>
        </a:spcAft>
        <a:defRPr kumimoji="1" sz="3000">
          <a:solidFill>
            <a:schemeClr val="tx2"/>
          </a:solidFill>
          <a:latin typeface="Arial" charset="0"/>
          <a:ea typeface="ＭＳ Ｐゴシック" pitchFamily="50" charset="-128"/>
        </a:defRPr>
      </a:lvl6pPr>
      <a:lvl7pPr marL="685766" algn="l" rtl="0" fontAlgn="base">
        <a:spcBef>
          <a:spcPct val="0"/>
        </a:spcBef>
        <a:spcAft>
          <a:spcPct val="0"/>
        </a:spcAft>
        <a:defRPr kumimoji="1" sz="3000">
          <a:solidFill>
            <a:schemeClr val="tx2"/>
          </a:solidFill>
          <a:latin typeface="Arial" charset="0"/>
          <a:ea typeface="ＭＳ Ｐゴシック" pitchFamily="50" charset="-128"/>
        </a:defRPr>
      </a:lvl7pPr>
      <a:lvl8pPr marL="1028649" algn="l" rtl="0" fontAlgn="base">
        <a:spcBef>
          <a:spcPct val="0"/>
        </a:spcBef>
        <a:spcAft>
          <a:spcPct val="0"/>
        </a:spcAft>
        <a:defRPr kumimoji="1" sz="3000">
          <a:solidFill>
            <a:schemeClr val="tx2"/>
          </a:solidFill>
          <a:latin typeface="Arial" charset="0"/>
          <a:ea typeface="ＭＳ Ｐゴシック" pitchFamily="50" charset="-128"/>
        </a:defRPr>
      </a:lvl8pPr>
      <a:lvl9pPr marL="1371531" algn="l" rtl="0" fontAlgn="base">
        <a:spcBef>
          <a:spcPct val="0"/>
        </a:spcBef>
        <a:spcAft>
          <a:spcPct val="0"/>
        </a:spcAft>
        <a:defRPr kumimoji="1" sz="3000">
          <a:solidFill>
            <a:schemeClr val="tx2"/>
          </a:solidFill>
          <a:latin typeface="Arial" charset="0"/>
          <a:ea typeface="ＭＳ Ｐゴシック" pitchFamily="50" charset="-128"/>
        </a:defRPr>
      </a:lvl9pPr>
    </p:titleStyle>
    <p:bodyStyle>
      <a:lvl1pPr marL="334566" indent="-334566" algn="l" rtl="0" eaLnBrk="0" fontAlgn="base" hangingPunct="0">
        <a:spcBef>
          <a:spcPct val="20000"/>
        </a:spcBef>
        <a:spcAft>
          <a:spcPct val="0"/>
        </a:spcAft>
        <a:buClr>
          <a:schemeClr val="accent1"/>
        </a:buClr>
        <a:buSzPct val="70000"/>
        <a:buFont typeface="Wingdings" pitchFamily="2" charset="2"/>
        <a:buChar char="n"/>
        <a:defRPr kumimoji="1" sz="2400">
          <a:solidFill>
            <a:schemeClr val="tx1"/>
          </a:solidFill>
          <a:latin typeface="+mn-lt"/>
          <a:ea typeface="+mn-ea"/>
          <a:cs typeface="+mn-cs"/>
        </a:defRPr>
      </a:lvl1pPr>
      <a:lvl2pPr marL="665560" indent="-328613" algn="l" rtl="0" eaLnBrk="0" fontAlgn="base" hangingPunct="0">
        <a:spcBef>
          <a:spcPct val="20000"/>
        </a:spcBef>
        <a:spcAft>
          <a:spcPct val="0"/>
        </a:spcAft>
        <a:buClr>
          <a:schemeClr val="hlink"/>
        </a:buClr>
        <a:buSzPct val="65000"/>
        <a:buFont typeface="Wingdings" pitchFamily="2" charset="2"/>
        <a:buChar char="¡"/>
        <a:defRPr kumimoji="1" sz="2100">
          <a:solidFill>
            <a:schemeClr val="tx1"/>
          </a:solidFill>
          <a:latin typeface="+mn-lt"/>
          <a:ea typeface="+mn-ea"/>
        </a:defRPr>
      </a:lvl2pPr>
      <a:lvl3pPr marL="969169" indent="-301229" algn="l" rtl="0" eaLnBrk="0" fontAlgn="base" hangingPunct="0">
        <a:spcBef>
          <a:spcPct val="20000"/>
        </a:spcBef>
        <a:spcAft>
          <a:spcPct val="0"/>
        </a:spcAft>
        <a:buClr>
          <a:schemeClr val="accent1"/>
        </a:buClr>
        <a:buSzPct val="70000"/>
        <a:buFont typeface="Wingdings" pitchFamily="2" charset="2"/>
        <a:buChar char="n"/>
        <a:defRPr kumimoji="1" sz="1800">
          <a:solidFill>
            <a:schemeClr val="tx1"/>
          </a:solidFill>
          <a:latin typeface="+mn-lt"/>
          <a:ea typeface="+mn-ea"/>
        </a:defRPr>
      </a:lvl3pPr>
      <a:lvl4pPr marL="1259681" indent="-288131" algn="l" rtl="0" eaLnBrk="0" fontAlgn="base" hangingPunct="0">
        <a:spcBef>
          <a:spcPct val="20000"/>
        </a:spcBef>
        <a:spcAft>
          <a:spcPct val="0"/>
        </a:spcAft>
        <a:buClr>
          <a:schemeClr val="hlink"/>
        </a:buClr>
        <a:buSzPct val="75000"/>
        <a:buFont typeface="Wingdings" pitchFamily="2" charset="2"/>
        <a:buChar char="¡"/>
        <a:defRPr kumimoji="1" sz="1500">
          <a:solidFill>
            <a:schemeClr val="tx1"/>
          </a:solidFill>
          <a:latin typeface="+mn-lt"/>
          <a:ea typeface="+mn-ea"/>
        </a:defRPr>
      </a:lvl4pPr>
      <a:lvl5pPr marL="1551385" indent="-289322" algn="l" rtl="0" eaLnBrk="0" fontAlgn="base" hangingPunct="0">
        <a:spcBef>
          <a:spcPct val="20000"/>
        </a:spcBef>
        <a:spcAft>
          <a:spcPct val="0"/>
        </a:spcAft>
        <a:buClr>
          <a:schemeClr val="accent1"/>
        </a:buClr>
        <a:buSzPct val="70000"/>
        <a:buFont typeface="Wingdings" pitchFamily="2" charset="2"/>
        <a:buChar char="n"/>
        <a:defRPr kumimoji="1" sz="1500">
          <a:solidFill>
            <a:schemeClr val="tx1"/>
          </a:solidFill>
          <a:latin typeface="+mn-lt"/>
          <a:ea typeface="+mn-ea"/>
        </a:defRPr>
      </a:lvl5pPr>
      <a:lvl6pPr marL="1895381" indent="-290499" algn="l" rtl="0" fontAlgn="base">
        <a:spcBef>
          <a:spcPct val="20000"/>
        </a:spcBef>
        <a:spcAft>
          <a:spcPct val="0"/>
        </a:spcAft>
        <a:buClr>
          <a:schemeClr val="accent1"/>
        </a:buClr>
        <a:buSzPct val="70000"/>
        <a:buFont typeface="Wingdings" pitchFamily="2" charset="2"/>
        <a:buChar char="n"/>
        <a:defRPr kumimoji="1" sz="1500">
          <a:solidFill>
            <a:schemeClr val="tx1"/>
          </a:solidFill>
          <a:latin typeface="+mn-lt"/>
          <a:ea typeface="+mn-ea"/>
        </a:defRPr>
      </a:lvl6pPr>
      <a:lvl7pPr marL="2238263" indent="-290499" algn="l" rtl="0" fontAlgn="base">
        <a:spcBef>
          <a:spcPct val="20000"/>
        </a:spcBef>
        <a:spcAft>
          <a:spcPct val="0"/>
        </a:spcAft>
        <a:buClr>
          <a:schemeClr val="accent1"/>
        </a:buClr>
        <a:buSzPct val="70000"/>
        <a:buFont typeface="Wingdings" pitchFamily="2" charset="2"/>
        <a:buChar char="n"/>
        <a:defRPr kumimoji="1" sz="1500">
          <a:solidFill>
            <a:schemeClr val="tx1"/>
          </a:solidFill>
          <a:latin typeface="+mn-lt"/>
          <a:ea typeface="+mn-ea"/>
        </a:defRPr>
      </a:lvl7pPr>
      <a:lvl8pPr marL="2581146" indent="-290499" algn="l" rtl="0" fontAlgn="base">
        <a:spcBef>
          <a:spcPct val="20000"/>
        </a:spcBef>
        <a:spcAft>
          <a:spcPct val="0"/>
        </a:spcAft>
        <a:buClr>
          <a:schemeClr val="accent1"/>
        </a:buClr>
        <a:buSzPct val="70000"/>
        <a:buFont typeface="Wingdings" pitchFamily="2" charset="2"/>
        <a:buChar char="n"/>
        <a:defRPr kumimoji="1" sz="1500">
          <a:solidFill>
            <a:schemeClr val="tx1"/>
          </a:solidFill>
          <a:latin typeface="+mn-lt"/>
          <a:ea typeface="+mn-ea"/>
        </a:defRPr>
      </a:lvl8pPr>
      <a:lvl9pPr marL="2924030" indent="-290499" algn="l" rtl="0" fontAlgn="base">
        <a:spcBef>
          <a:spcPct val="20000"/>
        </a:spcBef>
        <a:spcAft>
          <a:spcPct val="0"/>
        </a:spcAft>
        <a:buClr>
          <a:schemeClr val="accent1"/>
        </a:buClr>
        <a:buSzPct val="70000"/>
        <a:buFont typeface="Wingdings" pitchFamily="2" charset="2"/>
        <a:buChar char="n"/>
        <a:defRPr kumimoji="1" sz="1500">
          <a:solidFill>
            <a:schemeClr val="tx1"/>
          </a:solidFill>
          <a:latin typeface="+mn-lt"/>
          <a:ea typeface="+mn-ea"/>
        </a:defRPr>
      </a:lvl9pPr>
    </p:bodyStyle>
    <p:otherStyle>
      <a:defPPr>
        <a:defRPr lang="ja-JP"/>
      </a:defPPr>
      <a:lvl1pPr marL="0" algn="l" defTabSz="685766" rtl="0" eaLnBrk="1" latinLnBrk="0" hangingPunct="1">
        <a:defRPr kumimoji="1" sz="1350" kern="1200">
          <a:solidFill>
            <a:schemeClr val="tx1"/>
          </a:solidFill>
          <a:latin typeface="+mn-lt"/>
          <a:ea typeface="+mn-ea"/>
          <a:cs typeface="+mn-cs"/>
        </a:defRPr>
      </a:lvl1pPr>
      <a:lvl2pPr marL="342884" algn="l" defTabSz="685766" rtl="0" eaLnBrk="1" latinLnBrk="0" hangingPunct="1">
        <a:defRPr kumimoji="1" sz="1350" kern="1200">
          <a:solidFill>
            <a:schemeClr val="tx1"/>
          </a:solidFill>
          <a:latin typeface="+mn-lt"/>
          <a:ea typeface="+mn-ea"/>
          <a:cs typeface="+mn-cs"/>
        </a:defRPr>
      </a:lvl2pPr>
      <a:lvl3pPr marL="685766" algn="l" defTabSz="685766" rtl="0" eaLnBrk="1" latinLnBrk="0" hangingPunct="1">
        <a:defRPr kumimoji="1" sz="1350" kern="1200">
          <a:solidFill>
            <a:schemeClr val="tx1"/>
          </a:solidFill>
          <a:latin typeface="+mn-lt"/>
          <a:ea typeface="+mn-ea"/>
          <a:cs typeface="+mn-cs"/>
        </a:defRPr>
      </a:lvl3pPr>
      <a:lvl4pPr marL="1028649" algn="l" defTabSz="685766" rtl="0" eaLnBrk="1" latinLnBrk="0" hangingPunct="1">
        <a:defRPr kumimoji="1" sz="1350" kern="1200">
          <a:solidFill>
            <a:schemeClr val="tx1"/>
          </a:solidFill>
          <a:latin typeface="+mn-lt"/>
          <a:ea typeface="+mn-ea"/>
          <a:cs typeface="+mn-cs"/>
        </a:defRPr>
      </a:lvl4pPr>
      <a:lvl5pPr marL="1371531" algn="l" defTabSz="685766" rtl="0" eaLnBrk="1" latinLnBrk="0" hangingPunct="1">
        <a:defRPr kumimoji="1" sz="1350" kern="1200">
          <a:solidFill>
            <a:schemeClr val="tx1"/>
          </a:solidFill>
          <a:latin typeface="+mn-lt"/>
          <a:ea typeface="+mn-ea"/>
          <a:cs typeface="+mn-cs"/>
        </a:defRPr>
      </a:lvl5pPr>
      <a:lvl6pPr marL="1714415" algn="l" defTabSz="685766" rtl="0" eaLnBrk="1" latinLnBrk="0" hangingPunct="1">
        <a:defRPr kumimoji="1" sz="1350" kern="1200">
          <a:solidFill>
            <a:schemeClr val="tx1"/>
          </a:solidFill>
          <a:latin typeface="+mn-lt"/>
          <a:ea typeface="+mn-ea"/>
          <a:cs typeface="+mn-cs"/>
        </a:defRPr>
      </a:lvl6pPr>
      <a:lvl7pPr marL="2057297" algn="l" defTabSz="685766" rtl="0" eaLnBrk="1" latinLnBrk="0" hangingPunct="1">
        <a:defRPr kumimoji="1" sz="1350" kern="1200">
          <a:solidFill>
            <a:schemeClr val="tx1"/>
          </a:solidFill>
          <a:latin typeface="+mn-lt"/>
          <a:ea typeface="+mn-ea"/>
          <a:cs typeface="+mn-cs"/>
        </a:defRPr>
      </a:lvl7pPr>
      <a:lvl8pPr marL="2400180" algn="l" defTabSz="685766" rtl="0" eaLnBrk="1" latinLnBrk="0" hangingPunct="1">
        <a:defRPr kumimoji="1" sz="1350" kern="1200">
          <a:solidFill>
            <a:schemeClr val="tx1"/>
          </a:solidFill>
          <a:latin typeface="+mn-lt"/>
          <a:ea typeface="+mn-ea"/>
          <a:cs typeface="+mn-cs"/>
        </a:defRPr>
      </a:lvl8pPr>
      <a:lvl9pPr marL="2743063" algn="l" defTabSz="685766" rtl="0" eaLnBrk="1" latinLnBrk="0" hangingPunct="1">
        <a:defRPr kumimoji="1"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タイトル プレースホルダー 1"/>
          <p:cNvSpPr>
            <a:spLocks noGrp="1"/>
          </p:cNvSpPr>
          <p:nvPr>
            <p:ph type="title"/>
          </p:nvPr>
        </p:nvSpPr>
        <p:spPr bwMode="auto">
          <a:xfrm>
            <a:off x="342900" y="206375"/>
            <a:ext cx="6172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ja-JP" altLang="en-US" smtClean="0"/>
              <a:t>マスター タイトルの書式設定</a:t>
            </a:r>
          </a:p>
        </p:txBody>
      </p:sp>
      <p:sp>
        <p:nvSpPr>
          <p:cNvPr id="3075" name="テキスト プレースホルダー 2"/>
          <p:cNvSpPr>
            <a:spLocks noGrp="1"/>
          </p:cNvSpPr>
          <p:nvPr>
            <p:ph type="body" idx="1"/>
          </p:nvPr>
        </p:nvSpPr>
        <p:spPr bwMode="auto">
          <a:xfrm>
            <a:off x="342900" y="1200154"/>
            <a:ext cx="61722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342900" y="4767267"/>
            <a:ext cx="1600200" cy="274637"/>
          </a:xfrm>
          <a:prstGeom prst="rect">
            <a:avLst/>
          </a:prstGeom>
        </p:spPr>
        <p:txBody>
          <a:bodyPr vert="horz" lIns="91436" tIns="45718" rIns="91436" bIns="45718" rtlCol="0" anchor="ctr"/>
          <a:lstStyle>
            <a:lvl1pPr algn="l" eaLnBrk="1" fontAlgn="auto" hangingPunct="1">
              <a:spcBef>
                <a:spcPts val="0"/>
              </a:spcBef>
              <a:spcAft>
                <a:spcPts val="0"/>
              </a:spcAft>
              <a:defRPr sz="900" b="0">
                <a:solidFill>
                  <a:prstClr val="black">
                    <a:tint val="75000"/>
                  </a:prstClr>
                </a:solidFill>
                <a:latin typeface="+mn-lt"/>
                <a:ea typeface="+mn-ea"/>
              </a:defRPr>
            </a:lvl1pPr>
          </a:lstStyle>
          <a:p>
            <a:pPr>
              <a:defRPr/>
            </a:pPr>
            <a:fld id="{193B0F1A-A3DE-4060-8192-3223CF25F5B2}" type="datetimeFigureOut">
              <a:rPr lang="ja-JP" altLang="en-US"/>
              <a:pPr>
                <a:defRPr/>
              </a:pPr>
              <a:t>2018/1/21</a:t>
            </a:fld>
            <a:endParaRPr lang="ja-JP" altLang="en-US"/>
          </a:p>
        </p:txBody>
      </p:sp>
      <p:sp>
        <p:nvSpPr>
          <p:cNvPr id="5" name="フッター プレースホルダー 4"/>
          <p:cNvSpPr>
            <a:spLocks noGrp="1"/>
          </p:cNvSpPr>
          <p:nvPr>
            <p:ph type="ftr" sz="quarter" idx="3"/>
          </p:nvPr>
        </p:nvSpPr>
        <p:spPr>
          <a:xfrm>
            <a:off x="2343150" y="4767267"/>
            <a:ext cx="2171700" cy="274637"/>
          </a:xfrm>
          <a:prstGeom prst="rect">
            <a:avLst/>
          </a:prstGeom>
        </p:spPr>
        <p:txBody>
          <a:bodyPr vert="horz" lIns="91436" tIns="45718" rIns="91436" bIns="45718" rtlCol="0" anchor="ctr"/>
          <a:lstStyle>
            <a:lvl1pPr algn="ctr" eaLnBrk="1" fontAlgn="auto" hangingPunct="1">
              <a:spcBef>
                <a:spcPts val="0"/>
              </a:spcBef>
              <a:spcAft>
                <a:spcPts val="0"/>
              </a:spcAft>
              <a:defRPr sz="900" b="0">
                <a:solidFill>
                  <a:prstClr val="black">
                    <a:tint val="75000"/>
                  </a:prstClr>
                </a:solidFill>
                <a:latin typeface="+mn-lt"/>
                <a:ea typeface="+mn-ea"/>
              </a:defRPr>
            </a:lvl1pPr>
          </a:lstStyle>
          <a:p>
            <a:pPr>
              <a:defRPr/>
            </a:pPr>
            <a:endParaRPr lang="ja-JP" altLang="en-US"/>
          </a:p>
        </p:txBody>
      </p:sp>
      <p:sp>
        <p:nvSpPr>
          <p:cNvPr id="6" name="スライド番号プレースホルダー 5"/>
          <p:cNvSpPr>
            <a:spLocks noGrp="1"/>
          </p:cNvSpPr>
          <p:nvPr>
            <p:ph type="sldNum" sz="quarter" idx="4"/>
          </p:nvPr>
        </p:nvSpPr>
        <p:spPr>
          <a:xfrm>
            <a:off x="4914900" y="4767267"/>
            <a:ext cx="1600200" cy="274637"/>
          </a:xfrm>
          <a:prstGeom prst="rect">
            <a:avLst/>
          </a:prstGeom>
        </p:spPr>
        <p:txBody>
          <a:bodyPr vert="horz" wrap="square" lIns="91436" tIns="45718" rIns="91436" bIns="45718" numCol="1" anchor="ctr" anchorCtr="0" compatLnSpc="1">
            <a:prstTxWarp prst="textNoShape">
              <a:avLst/>
            </a:prstTxWarp>
          </a:bodyPr>
          <a:lstStyle>
            <a:lvl1pPr algn="r" eaLnBrk="1" hangingPunct="1">
              <a:defRPr sz="900">
                <a:solidFill>
                  <a:srgbClr val="898989"/>
                </a:solidFill>
                <a:latin typeface="Calibri" pitchFamily="34" charset="0"/>
              </a:defRPr>
            </a:lvl1pPr>
          </a:lstStyle>
          <a:p>
            <a:pPr fontAlgn="base">
              <a:spcBef>
                <a:spcPct val="0"/>
              </a:spcBef>
              <a:spcAft>
                <a:spcPct val="0"/>
              </a:spcAft>
              <a:defRPr/>
            </a:pPr>
            <a:fld id="{6AEE2DF7-65D3-4495-8F5B-F5E11D7AE9B6}" type="slidenum">
              <a:rPr lang="ja-JP" altLang="en-US"/>
              <a:pPr fontAlgn="base">
                <a:spcBef>
                  <a:spcPct val="0"/>
                </a:spcBef>
                <a:spcAft>
                  <a:spcPct val="0"/>
                </a:spcAft>
                <a:defRPr/>
              </a:pPr>
              <a:t>‹#›</a:t>
            </a:fld>
            <a:endParaRPr lang="ja-JP" altLang="en-US"/>
          </a:p>
        </p:txBody>
      </p:sp>
    </p:spTree>
    <p:extLst>
      <p:ext uri="{BB962C8B-B14F-4D97-AF65-F5344CB8AC3E}">
        <p14:creationId xmlns:p14="http://schemas.microsoft.com/office/powerpoint/2010/main" val="166898571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rtl="0" eaLnBrk="0" fontAlgn="base" hangingPunct="0">
        <a:spcBef>
          <a:spcPct val="0"/>
        </a:spcBef>
        <a:spcAft>
          <a:spcPct val="0"/>
        </a:spcAft>
        <a:defRPr kumimoji="1" sz="3300" kern="1200">
          <a:solidFill>
            <a:schemeClr val="tx1"/>
          </a:solidFill>
          <a:latin typeface="+mj-lt"/>
          <a:ea typeface="+mj-ea"/>
          <a:cs typeface="+mj-cs"/>
        </a:defRPr>
      </a:lvl1pPr>
      <a:lvl2pPr algn="ctr" rtl="0" eaLnBrk="0" fontAlgn="base" hangingPunct="0">
        <a:spcBef>
          <a:spcPct val="0"/>
        </a:spcBef>
        <a:spcAft>
          <a:spcPct val="0"/>
        </a:spcAft>
        <a:defRPr kumimoji="1" sz="33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33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33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3300">
          <a:solidFill>
            <a:schemeClr val="tx1"/>
          </a:solidFill>
          <a:latin typeface="Calibri" pitchFamily="34" charset="0"/>
          <a:ea typeface="ＭＳ Ｐゴシック" pitchFamily="50" charset="-128"/>
        </a:defRPr>
      </a:lvl5pPr>
      <a:lvl6pPr marL="342884" algn="ctr" rtl="0" fontAlgn="base">
        <a:spcBef>
          <a:spcPct val="0"/>
        </a:spcBef>
        <a:spcAft>
          <a:spcPct val="0"/>
        </a:spcAft>
        <a:defRPr kumimoji="1" sz="3300">
          <a:solidFill>
            <a:schemeClr val="tx1"/>
          </a:solidFill>
          <a:latin typeface="Calibri" pitchFamily="34" charset="0"/>
          <a:ea typeface="ＭＳ Ｐゴシック" pitchFamily="50" charset="-128"/>
        </a:defRPr>
      </a:lvl6pPr>
      <a:lvl7pPr marL="685766" algn="ctr" rtl="0" fontAlgn="base">
        <a:spcBef>
          <a:spcPct val="0"/>
        </a:spcBef>
        <a:spcAft>
          <a:spcPct val="0"/>
        </a:spcAft>
        <a:defRPr kumimoji="1" sz="3300">
          <a:solidFill>
            <a:schemeClr val="tx1"/>
          </a:solidFill>
          <a:latin typeface="Calibri" pitchFamily="34" charset="0"/>
          <a:ea typeface="ＭＳ Ｐゴシック" pitchFamily="50" charset="-128"/>
        </a:defRPr>
      </a:lvl7pPr>
      <a:lvl8pPr marL="1028649" algn="ctr" rtl="0" fontAlgn="base">
        <a:spcBef>
          <a:spcPct val="0"/>
        </a:spcBef>
        <a:spcAft>
          <a:spcPct val="0"/>
        </a:spcAft>
        <a:defRPr kumimoji="1" sz="3300">
          <a:solidFill>
            <a:schemeClr val="tx1"/>
          </a:solidFill>
          <a:latin typeface="Calibri" pitchFamily="34" charset="0"/>
          <a:ea typeface="ＭＳ Ｐゴシック" pitchFamily="50" charset="-128"/>
        </a:defRPr>
      </a:lvl8pPr>
      <a:lvl9pPr marL="1371531" algn="ctr" rtl="0" fontAlgn="base">
        <a:spcBef>
          <a:spcPct val="0"/>
        </a:spcBef>
        <a:spcAft>
          <a:spcPct val="0"/>
        </a:spcAft>
        <a:defRPr kumimoji="1" sz="3300">
          <a:solidFill>
            <a:schemeClr val="tx1"/>
          </a:solidFill>
          <a:latin typeface="Calibri" pitchFamily="34" charset="0"/>
          <a:ea typeface="ＭＳ Ｐゴシック" pitchFamily="50" charset="-128"/>
        </a:defRPr>
      </a:lvl9pPr>
    </p:titleStyle>
    <p:bodyStyle>
      <a:lvl1pPr marL="255985" indent="-255985"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1pPr>
      <a:lvl2pPr marL="556022" indent="-213122" algn="l" rtl="0" eaLnBrk="0" fontAlgn="base" hangingPunct="0">
        <a:spcBef>
          <a:spcPct val="20000"/>
        </a:spcBef>
        <a:spcAft>
          <a:spcPct val="0"/>
        </a:spcAft>
        <a:buFont typeface="Arial" pitchFamily="34" charset="0"/>
        <a:buChar char="–"/>
        <a:defRPr kumimoji="1" sz="2100" kern="1200">
          <a:solidFill>
            <a:schemeClr val="tx1"/>
          </a:solidFill>
          <a:latin typeface="+mn-lt"/>
          <a:ea typeface="+mn-ea"/>
          <a:cs typeface="+mn-cs"/>
        </a:defRPr>
      </a:lvl2pPr>
      <a:lvl3pPr marL="856060" indent="-170260" algn="l" rtl="0" eaLnBrk="0" fontAlgn="base" hangingPunct="0">
        <a:spcBef>
          <a:spcPct val="20000"/>
        </a:spcBef>
        <a:spcAft>
          <a:spcPct val="0"/>
        </a:spcAft>
        <a:buFont typeface="Arial" pitchFamily="34" charset="0"/>
        <a:buChar char="•"/>
        <a:defRPr kumimoji="1" sz="1800" kern="1200">
          <a:solidFill>
            <a:schemeClr val="tx1"/>
          </a:solidFill>
          <a:latin typeface="+mn-lt"/>
          <a:ea typeface="+mn-ea"/>
          <a:cs typeface="+mn-cs"/>
        </a:defRPr>
      </a:lvl3pPr>
      <a:lvl4pPr marL="1198960" indent="-170260" algn="l" rtl="0" eaLnBrk="0" fontAlgn="base" hangingPunct="0">
        <a:spcBef>
          <a:spcPct val="20000"/>
        </a:spcBef>
        <a:spcAft>
          <a:spcPct val="0"/>
        </a:spcAft>
        <a:buFont typeface="Arial" pitchFamily="34" charset="0"/>
        <a:buChar char="–"/>
        <a:defRPr kumimoji="1" sz="1500" kern="1200">
          <a:solidFill>
            <a:schemeClr val="tx1"/>
          </a:solidFill>
          <a:latin typeface="+mn-lt"/>
          <a:ea typeface="+mn-ea"/>
          <a:cs typeface="+mn-cs"/>
        </a:defRPr>
      </a:lvl4pPr>
      <a:lvl5pPr marL="1541860" indent="-170260" algn="l" rtl="0" eaLnBrk="0" fontAlgn="base" hangingPunct="0">
        <a:spcBef>
          <a:spcPct val="20000"/>
        </a:spcBef>
        <a:spcAft>
          <a:spcPct val="0"/>
        </a:spcAft>
        <a:buFont typeface="Arial" pitchFamily="34" charset="0"/>
        <a:buChar char="»"/>
        <a:defRPr kumimoji="1" sz="1500" kern="1200">
          <a:solidFill>
            <a:schemeClr val="tx1"/>
          </a:solidFill>
          <a:latin typeface="+mn-lt"/>
          <a:ea typeface="+mn-ea"/>
          <a:cs typeface="+mn-cs"/>
        </a:defRPr>
      </a:lvl5pPr>
      <a:lvl6pPr marL="1885856" indent="-171441" algn="l" defTabSz="685766" rtl="0" eaLnBrk="1" latinLnBrk="0" hangingPunct="1">
        <a:spcBef>
          <a:spcPct val="20000"/>
        </a:spcBef>
        <a:buFont typeface="Arial" pitchFamily="34" charset="0"/>
        <a:buChar char="•"/>
        <a:defRPr kumimoji="1" sz="1500" kern="1200">
          <a:solidFill>
            <a:schemeClr val="tx1"/>
          </a:solidFill>
          <a:latin typeface="+mn-lt"/>
          <a:ea typeface="+mn-ea"/>
          <a:cs typeface="+mn-cs"/>
        </a:defRPr>
      </a:lvl6pPr>
      <a:lvl7pPr marL="2228739" indent="-171441" algn="l" defTabSz="685766"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71621" indent="-171441" algn="l" defTabSz="685766"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4505" indent="-171441" algn="l" defTabSz="685766"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ja-JP"/>
      </a:defPPr>
      <a:lvl1pPr marL="0" algn="l" defTabSz="685766" rtl="0" eaLnBrk="1" latinLnBrk="0" hangingPunct="1">
        <a:defRPr kumimoji="1" sz="1350" kern="1200">
          <a:solidFill>
            <a:schemeClr val="tx1"/>
          </a:solidFill>
          <a:latin typeface="+mn-lt"/>
          <a:ea typeface="+mn-ea"/>
          <a:cs typeface="+mn-cs"/>
        </a:defRPr>
      </a:lvl1pPr>
      <a:lvl2pPr marL="342884" algn="l" defTabSz="685766" rtl="0" eaLnBrk="1" latinLnBrk="0" hangingPunct="1">
        <a:defRPr kumimoji="1" sz="1350" kern="1200">
          <a:solidFill>
            <a:schemeClr val="tx1"/>
          </a:solidFill>
          <a:latin typeface="+mn-lt"/>
          <a:ea typeface="+mn-ea"/>
          <a:cs typeface="+mn-cs"/>
        </a:defRPr>
      </a:lvl2pPr>
      <a:lvl3pPr marL="685766" algn="l" defTabSz="685766" rtl="0" eaLnBrk="1" latinLnBrk="0" hangingPunct="1">
        <a:defRPr kumimoji="1" sz="1350" kern="1200">
          <a:solidFill>
            <a:schemeClr val="tx1"/>
          </a:solidFill>
          <a:latin typeface="+mn-lt"/>
          <a:ea typeface="+mn-ea"/>
          <a:cs typeface="+mn-cs"/>
        </a:defRPr>
      </a:lvl3pPr>
      <a:lvl4pPr marL="1028649" algn="l" defTabSz="685766" rtl="0" eaLnBrk="1" latinLnBrk="0" hangingPunct="1">
        <a:defRPr kumimoji="1" sz="1350" kern="1200">
          <a:solidFill>
            <a:schemeClr val="tx1"/>
          </a:solidFill>
          <a:latin typeface="+mn-lt"/>
          <a:ea typeface="+mn-ea"/>
          <a:cs typeface="+mn-cs"/>
        </a:defRPr>
      </a:lvl4pPr>
      <a:lvl5pPr marL="1371531" algn="l" defTabSz="685766" rtl="0" eaLnBrk="1" latinLnBrk="0" hangingPunct="1">
        <a:defRPr kumimoji="1" sz="1350" kern="1200">
          <a:solidFill>
            <a:schemeClr val="tx1"/>
          </a:solidFill>
          <a:latin typeface="+mn-lt"/>
          <a:ea typeface="+mn-ea"/>
          <a:cs typeface="+mn-cs"/>
        </a:defRPr>
      </a:lvl5pPr>
      <a:lvl6pPr marL="1714415" algn="l" defTabSz="685766" rtl="0" eaLnBrk="1" latinLnBrk="0" hangingPunct="1">
        <a:defRPr kumimoji="1" sz="1350" kern="1200">
          <a:solidFill>
            <a:schemeClr val="tx1"/>
          </a:solidFill>
          <a:latin typeface="+mn-lt"/>
          <a:ea typeface="+mn-ea"/>
          <a:cs typeface="+mn-cs"/>
        </a:defRPr>
      </a:lvl6pPr>
      <a:lvl7pPr marL="2057297" algn="l" defTabSz="685766" rtl="0" eaLnBrk="1" latinLnBrk="0" hangingPunct="1">
        <a:defRPr kumimoji="1" sz="1350" kern="1200">
          <a:solidFill>
            <a:schemeClr val="tx1"/>
          </a:solidFill>
          <a:latin typeface="+mn-lt"/>
          <a:ea typeface="+mn-ea"/>
          <a:cs typeface="+mn-cs"/>
        </a:defRPr>
      </a:lvl7pPr>
      <a:lvl8pPr marL="2400180" algn="l" defTabSz="685766" rtl="0" eaLnBrk="1" latinLnBrk="0" hangingPunct="1">
        <a:defRPr kumimoji="1" sz="1350" kern="1200">
          <a:solidFill>
            <a:schemeClr val="tx1"/>
          </a:solidFill>
          <a:latin typeface="+mn-lt"/>
          <a:ea typeface="+mn-ea"/>
          <a:cs typeface="+mn-cs"/>
        </a:defRPr>
      </a:lvl8pPr>
      <a:lvl9pPr marL="2743063" algn="l" defTabSz="685766" rtl="0" eaLnBrk="1" latinLnBrk="0" hangingPunct="1">
        <a:defRPr kumimoji="1"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タイトル プレースホルダー 1"/>
          <p:cNvSpPr>
            <a:spLocks noGrp="1"/>
          </p:cNvSpPr>
          <p:nvPr>
            <p:ph type="title"/>
          </p:nvPr>
        </p:nvSpPr>
        <p:spPr bwMode="auto">
          <a:xfrm>
            <a:off x="342900" y="205979"/>
            <a:ext cx="6172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2051" name="テキスト プレースホルダー 2"/>
          <p:cNvSpPr>
            <a:spLocks noGrp="1"/>
          </p:cNvSpPr>
          <p:nvPr>
            <p:ph type="body" idx="1"/>
          </p:nvPr>
        </p:nvSpPr>
        <p:spPr bwMode="auto">
          <a:xfrm>
            <a:off x="342900" y="1200151"/>
            <a:ext cx="61722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342900" y="4767263"/>
            <a:ext cx="1600200" cy="273844"/>
          </a:xfrm>
          <a:prstGeom prst="rect">
            <a:avLst/>
          </a:prstGeom>
        </p:spPr>
        <p:txBody>
          <a:bodyPr vert="horz" lIns="91440" tIns="45720" rIns="91440" bIns="45720" rtlCol="0" anchor="ctr"/>
          <a:lstStyle>
            <a:lvl1pPr algn="l" fontAlgn="auto">
              <a:spcBef>
                <a:spcPts val="0"/>
              </a:spcBef>
              <a:spcAft>
                <a:spcPts val="0"/>
              </a:spcAft>
              <a:defRPr sz="900" b="0">
                <a:solidFill>
                  <a:prstClr val="black">
                    <a:tint val="75000"/>
                  </a:prstClr>
                </a:solidFill>
                <a:latin typeface="+mn-lt"/>
                <a:ea typeface="+mn-ea"/>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3CEA5EC9-EE0D-46EE-B8B3-A9E26941A1E8}" type="datetimeFigureOut">
              <a:rPr kumimoji="1" lang="ja-JP" altLang="en-US" sz="9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685800" rtl="0" eaLnBrk="1" fontAlgn="auto" latinLnBrk="0" hangingPunct="1">
                <a:lnSpc>
                  <a:spcPct val="100000"/>
                </a:lnSpc>
                <a:spcBef>
                  <a:spcPts val="0"/>
                </a:spcBef>
                <a:spcAft>
                  <a:spcPts val="0"/>
                </a:spcAft>
                <a:buClrTx/>
                <a:buSzTx/>
                <a:buFontTx/>
                <a:buNone/>
                <a:tabLst/>
                <a:defRPr/>
              </a:pPr>
              <a:t>2018/1/21</a:t>
            </a:fld>
            <a:endParaRPr kumimoji="1" lang="ja-JP" altLang="en-US" sz="9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ー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fontAlgn="auto">
              <a:spcBef>
                <a:spcPts val="0"/>
              </a:spcBef>
              <a:spcAft>
                <a:spcPts val="0"/>
              </a:spcAft>
              <a:defRPr sz="900" b="0">
                <a:solidFill>
                  <a:prstClr val="black">
                    <a:tint val="75000"/>
                  </a:prstClr>
                </a:solidFill>
                <a:latin typeface="+mn-lt"/>
                <a:ea typeface="+mn-ea"/>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4"/>
          </p:nvPr>
        </p:nvSpPr>
        <p:spPr>
          <a:xfrm>
            <a:off x="4914900" y="4767263"/>
            <a:ext cx="16002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8A1321BD-E5E4-42BD-A0D6-49A809CE93FA}" type="slidenum">
              <a:rPr kumimoji="1" lang="ja-JP" altLang="en-US" sz="900" b="0" i="0" u="none" strike="noStrike" kern="1200" cap="none" spc="0" normalizeH="0" baseline="0" noProof="0" smtClean="0">
                <a:ln>
                  <a:noFill/>
                </a:ln>
                <a:solidFill>
                  <a:srgbClr val="898989"/>
                </a:solidFill>
                <a:effectLst/>
                <a:uLnTx/>
                <a:uFillTx/>
                <a:latin typeface="Calibri"/>
                <a:ea typeface="ＭＳ Ｐゴシック" panose="020B0600070205080204" pitchFamily="50" charset="-128"/>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1" lang="ja-JP" altLang="en-US" sz="900" b="0" i="0" u="none" strike="noStrike" kern="1200" cap="none" spc="0" normalizeH="0" baseline="0" noProof="0" smtClean="0">
              <a:ln>
                <a:noFill/>
              </a:ln>
              <a:solidFill>
                <a:srgbClr val="89898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675731351"/>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kumimoji="1" sz="3300" kern="1200">
          <a:solidFill>
            <a:schemeClr val="tx1"/>
          </a:solidFill>
          <a:latin typeface="+mj-lt"/>
          <a:ea typeface="+mj-ea"/>
          <a:cs typeface="+mj-cs"/>
        </a:defRPr>
      </a:lvl1pPr>
      <a:lvl2pPr algn="ctr" rtl="0" eaLnBrk="0" fontAlgn="base" hangingPunct="0">
        <a:spcBef>
          <a:spcPct val="0"/>
        </a:spcBef>
        <a:spcAft>
          <a:spcPct val="0"/>
        </a:spcAft>
        <a:defRPr kumimoji="1" sz="33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33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33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3300">
          <a:solidFill>
            <a:schemeClr val="tx1"/>
          </a:solidFill>
          <a:latin typeface="Calibri" pitchFamily="34" charset="0"/>
          <a:ea typeface="ＭＳ Ｐゴシック" pitchFamily="50" charset="-128"/>
        </a:defRPr>
      </a:lvl5pPr>
      <a:lvl6pPr marL="342900" algn="ctr" rtl="0" fontAlgn="base">
        <a:spcBef>
          <a:spcPct val="0"/>
        </a:spcBef>
        <a:spcAft>
          <a:spcPct val="0"/>
        </a:spcAft>
        <a:defRPr kumimoji="1" sz="3300">
          <a:solidFill>
            <a:schemeClr val="tx1"/>
          </a:solidFill>
          <a:latin typeface="Calibri" pitchFamily="34" charset="0"/>
          <a:ea typeface="ＭＳ Ｐゴシック" pitchFamily="50" charset="-128"/>
        </a:defRPr>
      </a:lvl6pPr>
      <a:lvl7pPr marL="685800" algn="ctr" rtl="0" fontAlgn="base">
        <a:spcBef>
          <a:spcPct val="0"/>
        </a:spcBef>
        <a:spcAft>
          <a:spcPct val="0"/>
        </a:spcAft>
        <a:defRPr kumimoji="1" sz="3300">
          <a:solidFill>
            <a:schemeClr val="tx1"/>
          </a:solidFill>
          <a:latin typeface="Calibri" pitchFamily="34" charset="0"/>
          <a:ea typeface="ＭＳ Ｐゴシック" pitchFamily="50" charset="-128"/>
        </a:defRPr>
      </a:lvl7pPr>
      <a:lvl8pPr marL="1028700" algn="ctr" rtl="0" fontAlgn="base">
        <a:spcBef>
          <a:spcPct val="0"/>
        </a:spcBef>
        <a:spcAft>
          <a:spcPct val="0"/>
        </a:spcAft>
        <a:defRPr kumimoji="1" sz="3300">
          <a:solidFill>
            <a:schemeClr val="tx1"/>
          </a:solidFill>
          <a:latin typeface="Calibri" pitchFamily="34" charset="0"/>
          <a:ea typeface="ＭＳ Ｐゴシック" pitchFamily="50" charset="-128"/>
        </a:defRPr>
      </a:lvl8pPr>
      <a:lvl9pPr marL="1371600" algn="ctr" rtl="0" fontAlgn="base">
        <a:spcBef>
          <a:spcPct val="0"/>
        </a:spcBef>
        <a:spcAft>
          <a:spcPct val="0"/>
        </a:spcAft>
        <a:defRPr kumimoji="1" sz="3300">
          <a:solidFill>
            <a:schemeClr val="tx1"/>
          </a:solidFill>
          <a:latin typeface="Calibri" pitchFamily="34" charset="0"/>
          <a:ea typeface="ＭＳ Ｐゴシック" pitchFamily="50" charset="-128"/>
        </a:defRPr>
      </a:lvl9pPr>
    </p:titleStyle>
    <p:bodyStyle>
      <a:lvl1pPr marL="257175" indent="-257175"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kumimoji="1"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umimoji="1"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kumimoji="1"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kumimoji="1"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050" name="Rectangle 5"/>
          <p:cNvSpPr>
            <a:spLocks noGrp="1" noChangeArrowheads="1"/>
          </p:cNvSpPr>
          <p:nvPr>
            <p:ph type="body" idx="1"/>
          </p:nvPr>
        </p:nvSpPr>
        <p:spPr bwMode="auto">
          <a:xfrm>
            <a:off x="711994" y="1485900"/>
            <a:ext cx="5745956"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96294" name="Rectangle 6"/>
          <p:cNvSpPr>
            <a:spLocks noGrp="1" noChangeArrowheads="1"/>
          </p:cNvSpPr>
          <p:nvPr>
            <p:ph type="dt" sz="half" idx="2"/>
          </p:nvPr>
        </p:nvSpPr>
        <p:spPr bwMode="auto">
          <a:xfrm>
            <a:off x="709613" y="4686300"/>
            <a:ext cx="14287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kumimoji="0" sz="750" b="0">
                <a:solidFill>
                  <a:srgbClr val="F8F8F8"/>
                </a:solidFill>
                <a:latin typeface="Arial" charset="0"/>
                <a:ea typeface="ＭＳ Ｐゴシック" pitchFamily="50" charset="-128"/>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ja-JP" sz="750" b="0" i="0" u="none" strike="noStrike" kern="1200" cap="none" spc="0" normalizeH="0" baseline="0" noProof="0">
              <a:ln>
                <a:noFill/>
              </a:ln>
              <a:solidFill>
                <a:srgbClr val="F8F8F8"/>
              </a:solidFill>
              <a:effectLst/>
              <a:uLnTx/>
              <a:uFillTx/>
              <a:latin typeface="Arial" charset="0"/>
              <a:ea typeface="ＭＳ Ｐゴシック" pitchFamily="50" charset="-128"/>
              <a:cs typeface="+mn-cs"/>
            </a:endParaRPr>
          </a:p>
        </p:txBody>
      </p:sp>
      <p:sp>
        <p:nvSpPr>
          <p:cNvPr id="396295" name="Rectangle 7"/>
          <p:cNvSpPr>
            <a:spLocks noGrp="1" noChangeArrowheads="1"/>
          </p:cNvSpPr>
          <p:nvPr>
            <p:ph type="ftr" sz="quarter" idx="3"/>
          </p:nvPr>
        </p:nvSpPr>
        <p:spPr bwMode="auto">
          <a:xfrm>
            <a:off x="2514600" y="4686300"/>
            <a:ext cx="21717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kumimoji="0" sz="750" b="0">
                <a:solidFill>
                  <a:srgbClr val="F8F8F8"/>
                </a:solidFill>
                <a:latin typeface="Arial" charset="0"/>
                <a:ea typeface="ＭＳ Ｐゴシック" pitchFamily="50" charset="-128"/>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ja-JP" sz="750" b="0" i="0" u="none" strike="noStrike" kern="1200" cap="none" spc="0" normalizeH="0" baseline="0" noProof="0">
              <a:ln>
                <a:noFill/>
              </a:ln>
              <a:solidFill>
                <a:srgbClr val="F8F8F8"/>
              </a:solidFill>
              <a:effectLst/>
              <a:uLnTx/>
              <a:uFillTx/>
              <a:latin typeface="Arial" charset="0"/>
              <a:ea typeface="ＭＳ Ｐゴシック" pitchFamily="50" charset="-128"/>
              <a:cs typeface="+mn-cs"/>
            </a:endParaRPr>
          </a:p>
        </p:txBody>
      </p:sp>
      <p:sp>
        <p:nvSpPr>
          <p:cNvPr id="396296" name="Rectangle 8"/>
          <p:cNvSpPr>
            <a:spLocks noGrp="1" noChangeArrowheads="1"/>
          </p:cNvSpPr>
          <p:nvPr>
            <p:ph type="sldNum" sz="quarter" idx="4"/>
          </p:nvPr>
        </p:nvSpPr>
        <p:spPr bwMode="auto">
          <a:xfrm>
            <a:off x="5029200" y="4686300"/>
            <a:ext cx="14287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kumimoji="0" sz="750">
                <a:solidFill>
                  <a:srgbClr val="F8F8F8"/>
                </a:solidFill>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D6355FCC-F751-44B8-9AEB-2E0347F2043B}" type="slidenum">
              <a:rPr kumimoji="0" lang="en-US" altLang="ja-JP" sz="750" b="0" i="0" u="none" strike="noStrike" kern="1200" cap="none" spc="0" normalizeH="0" baseline="0" noProof="0" smtClean="0">
                <a:ln>
                  <a:noFill/>
                </a:ln>
                <a:solidFill>
                  <a:srgbClr val="F8F8F8"/>
                </a:solidFill>
                <a:effectLst/>
                <a:uLnTx/>
                <a:uFillTx/>
                <a:latin typeface="Arial"/>
                <a:ea typeface="ＭＳ Ｐゴシック"/>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ja-JP" sz="750" b="0" i="0" u="none" strike="noStrike" kern="1200" cap="none" spc="0" normalizeH="0" baseline="0" noProof="0">
              <a:ln>
                <a:noFill/>
              </a:ln>
              <a:solidFill>
                <a:srgbClr val="F8F8F8"/>
              </a:solidFill>
              <a:effectLst/>
              <a:uLnTx/>
              <a:uFillTx/>
              <a:latin typeface="Arial"/>
              <a:ea typeface="ＭＳ Ｐゴシック"/>
              <a:cs typeface="+mn-cs"/>
            </a:endParaRPr>
          </a:p>
        </p:txBody>
      </p:sp>
    </p:spTree>
    <p:extLst>
      <p:ext uri="{BB962C8B-B14F-4D97-AF65-F5344CB8AC3E}">
        <p14:creationId xmlns:p14="http://schemas.microsoft.com/office/powerpoint/2010/main" val="3657716601"/>
      </p:ext>
    </p:extLst>
  </p:cSld>
  <p:clrMap bg1="dk2" tx1="lt1" bg2="dk1"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txStyles>
    <p:titleStyle>
      <a:lvl1pPr algn="l" rtl="0" eaLnBrk="0" fontAlgn="base" hangingPunct="0">
        <a:spcBef>
          <a:spcPct val="0"/>
        </a:spcBef>
        <a:spcAft>
          <a:spcPct val="0"/>
        </a:spcAft>
        <a:defRPr kumimoji="1" sz="3000">
          <a:solidFill>
            <a:schemeClr val="tx2"/>
          </a:solidFill>
          <a:latin typeface="+mj-lt"/>
          <a:ea typeface="+mj-ea"/>
          <a:cs typeface="+mj-cs"/>
        </a:defRPr>
      </a:lvl1pPr>
      <a:lvl2pPr algn="l" rtl="0" eaLnBrk="0" fontAlgn="base" hangingPunct="0">
        <a:spcBef>
          <a:spcPct val="0"/>
        </a:spcBef>
        <a:spcAft>
          <a:spcPct val="0"/>
        </a:spcAft>
        <a:defRPr kumimoji="1" sz="3000">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3000">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3000">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3000">
          <a:solidFill>
            <a:schemeClr val="tx2"/>
          </a:solidFill>
          <a:latin typeface="Arial" charset="0"/>
          <a:ea typeface="ＭＳ Ｐゴシック" pitchFamily="50" charset="-128"/>
        </a:defRPr>
      </a:lvl5pPr>
      <a:lvl6pPr marL="342900" algn="l" rtl="0" fontAlgn="base">
        <a:spcBef>
          <a:spcPct val="0"/>
        </a:spcBef>
        <a:spcAft>
          <a:spcPct val="0"/>
        </a:spcAft>
        <a:defRPr kumimoji="1" sz="3000">
          <a:solidFill>
            <a:schemeClr val="tx2"/>
          </a:solidFill>
          <a:latin typeface="Arial" charset="0"/>
          <a:ea typeface="ＭＳ Ｐゴシック" pitchFamily="50" charset="-128"/>
        </a:defRPr>
      </a:lvl6pPr>
      <a:lvl7pPr marL="685800" algn="l" rtl="0" fontAlgn="base">
        <a:spcBef>
          <a:spcPct val="0"/>
        </a:spcBef>
        <a:spcAft>
          <a:spcPct val="0"/>
        </a:spcAft>
        <a:defRPr kumimoji="1" sz="3000">
          <a:solidFill>
            <a:schemeClr val="tx2"/>
          </a:solidFill>
          <a:latin typeface="Arial" charset="0"/>
          <a:ea typeface="ＭＳ Ｐゴシック" pitchFamily="50" charset="-128"/>
        </a:defRPr>
      </a:lvl7pPr>
      <a:lvl8pPr marL="1028700" algn="l" rtl="0" fontAlgn="base">
        <a:spcBef>
          <a:spcPct val="0"/>
        </a:spcBef>
        <a:spcAft>
          <a:spcPct val="0"/>
        </a:spcAft>
        <a:defRPr kumimoji="1" sz="3000">
          <a:solidFill>
            <a:schemeClr val="tx2"/>
          </a:solidFill>
          <a:latin typeface="Arial" charset="0"/>
          <a:ea typeface="ＭＳ Ｐゴシック" pitchFamily="50" charset="-128"/>
        </a:defRPr>
      </a:lvl8pPr>
      <a:lvl9pPr marL="1371600" algn="l" rtl="0" fontAlgn="base">
        <a:spcBef>
          <a:spcPct val="0"/>
        </a:spcBef>
        <a:spcAft>
          <a:spcPct val="0"/>
        </a:spcAft>
        <a:defRPr kumimoji="1" sz="3000">
          <a:solidFill>
            <a:schemeClr val="tx2"/>
          </a:solidFill>
          <a:latin typeface="Arial" charset="0"/>
          <a:ea typeface="ＭＳ Ｐゴシック" pitchFamily="50" charset="-128"/>
        </a:defRPr>
      </a:lvl9pPr>
    </p:titleStyle>
    <p:bodyStyle>
      <a:lvl1pPr marL="335756" indent="-335756" algn="l" rtl="0" eaLnBrk="0" fontAlgn="base" hangingPunct="0">
        <a:spcBef>
          <a:spcPct val="20000"/>
        </a:spcBef>
        <a:spcAft>
          <a:spcPct val="0"/>
        </a:spcAft>
        <a:buClr>
          <a:schemeClr val="accent1"/>
        </a:buClr>
        <a:buSzPct val="70000"/>
        <a:buFont typeface="Wingdings" panose="05000000000000000000" pitchFamily="2" charset="2"/>
        <a:buChar char="n"/>
        <a:defRPr kumimoji="1" sz="2400">
          <a:solidFill>
            <a:schemeClr val="tx1"/>
          </a:solidFill>
          <a:latin typeface="+mn-lt"/>
          <a:ea typeface="+mn-ea"/>
          <a:cs typeface="+mn-cs"/>
        </a:defRPr>
      </a:lvl1pPr>
      <a:lvl2pPr marL="666750" indent="-329804" algn="l" rtl="0" eaLnBrk="0" fontAlgn="base" hangingPunct="0">
        <a:spcBef>
          <a:spcPct val="20000"/>
        </a:spcBef>
        <a:spcAft>
          <a:spcPct val="0"/>
        </a:spcAft>
        <a:buClr>
          <a:schemeClr val="hlink"/>
        </a:buClr>
        <a:buSzPct val="65000"/>
        <a:buFont typeface="Wingdings" panose="05000000000000000000" pitchFamily="2" charset="2"/>
        <a:buChar char="¡"/>
        <a:defRPr kumimoji="1" sz="2100">
          <a:solidFill>
            <a:schemeClr val="tx1"/>
          </a:solidFill>
          <a:latin typeface="+mn-lt"/>
          <a:ea typeface="+mn-ea"/>
        </a:defRPr>
      </a:lvl2pPr>
      <a:lvl3pPr marL="970360" indent="-302419" algn="l" rtl="0" eaLnBrk="0" fontAlgn="base" hangingPunct="0">
        <a:spcBef>
          <a:spcPct val="20000"/>
        </a:spcBef>
        <a:spcAft>
          <a:spcPct val="0"/>
        </a:spcAft>
        <a:buClr>
          <a:schemeClr val="accent1"/>
        </a:buClr>
        <a:buSzPct val="70000"/>
        <a:buFont typeface="Wingdings" panose="05000000000000000000" pitchFamily="2" charset="2"/>
        <a:buChar char="n"/>
        <a:defRPr kumimoji="1" sz="1800">
          <a:solidFill>
            <a:schemeClr val="tx1"/>
          </a:solidFill>
          <a:latin typeface="+mn-lt"/>
          <a:ea typeface="+mn-ea"/>
        </a:defRPr>
      </a:lvl3pPr>
      <a:lvl4pPr marL="1260872" indent="-289322" algn="l" rtl="0" eaLnBrk="0" fontAlgn="base" hangingPunct="0">
        <a:spcBef>
          <a:spcPct val="20000"/>
        </a:spcBef>
        <a:spcAft>
          <a:spcPct val="0"/>
        </a:spcAft>
        <a:buClr>
          <a:schemeClr val="hlink"/>
        </a:buClr>
        <a:buSzPct val="75000"/>
        <a:buFont typeface="Wingdings" panose="05000000000000000000" pitchFamily="2" charset="2"/>
        <a:buChar char="¡"/>
        <a:defRPr kumimoji="1" sz="1500">
          <a:solidFill>
            <a:schemeClr val="tx1"/>
          </a:solidFill>
          <a:latin typeface="+mn-lt"/>
          <a:ea typeface="+mn-ea"/>
        </a:defRPr>
      </a:lvl4pPr>
      <a:lvl5pPr marL="1552575" indent="-290513" algn="l" rtl="0" eaLnBrk="0" fontAlgn="base" hangingPunct="0">
        <a:spcBef>
          <a:spcPct val="20000"/>
        </a:spcBef>
        <a:spcAft>
          <a:spcPct val="0"/>
        </a:spcAft>
        <a:buClr>
          <a:schemeClr val="accent1"/>
        </a:buClr>
        <a:buSzPct val="70000"/>
        <a:buFont typeface="Wingdings" panose="05000000000000000000" pitchFamily="2" charset="2"/>
        <a:buChar char="n"/>
        <a:defRPr kumimoji="1" sz="1500">
          <a:solidFill>
            <a:schemeClr val="tx1"/>
          </a:solidFill>
          <a:latin typeface="+mn-lt"/>
          <a:ea typeface="+mn-ea"/>
        </a:defRPr>
      </a:lvl5pPr>
      <a:lvl6pPr marL="1895475" indent="-290513" algn="l" rtl="0" fontAlgn="base">
        <a:spcBef>
          <a:spcPct val="20000"/>
        </a:spcBef>
        <a:spcAft>
          <a:spcPct val="0"/>
        </a:spcAft>
        <a:buClr>
          <a:schemeClr val="accent1"/>
        </a:buClr>
        <a:buSzPct val="70000"/>
        <a:buFont typeface="Wingdings" pitchFamily="2" charset="2"/>
        <a:buChar char="n"/>
        <a:defRPr kumimoji="1" sz="1500">
          <a:solidFill>
            <a:schemeClr val="tx1"/>
          </a:solidFill>
          <a:latin typeface="+mn-lt"/>
          <a:ea typeface="+mn-ea"/>
        </a:defRPr>
      </a:lvl6pPr>
      <a:lvl7pPr marL="2238375" indent="-290513" algn="l" rtl="0" fontAlgn="base">
        <a:spcBef>
          <a:spcPct val="20000"/>
        </a:spcBef>
        <a:spcAft>
          <a:spcPct val="0"/>
        </a:spcAft>
        <a:buClr>
          <a:schemeClr val="accent1"/>
        </a:buClr>
        <a:buSzPct val="70000"/>
        <a:buFont typeface="Wingdings" pitchFamily="2" charset="2"/>
        <a:buChar char="n"/>
        <a:defRPr kumimoji="1" sz="1500">
          <a:solidFill>
            <a:schemeClr val="tx1"/>
          </a:solidFill>
          <a:latin typeface="+mn-lt"/>
          <a:ea typeface="+mn-ea"/>
        </a:defRPr>
      </a:lvl7pPr>
      <a:lvl8pPr marL="2581275" indent="-290513" algn="l" rtl="0" fontAlgn="base">
        <a:spcBef>
          <a:spcPct val="20000"/>
        </a:spcBef>
        <a:spcAft>
          <a:spcPct val="0"/>
        </a:spcAft>
        <a:buClr>
          <a:schemeClr val="accent1"/>
        </a:buClr>
        <a:buSzPct val="70000"/>
        <a:buFont typeface="Wingdings" pitchFamily="2" charset="2"/>
        <a:buChar char="n"/>
        <a:defRPr kumimoji="1" sz="1500">
          <a:solidFill>
            <a:schemeClr val="tx1"/>
          </a:solidFill>
          <a:latin typeface="+mn-lt"/>
          <a:ea typeface="+mn-ea"/>
        </a:defRPr>
      </a:lvl8pPr>
      <a:lvl9pPr marL="2924175" indent="-290513" algn="l" rtl="0" fontAlgn="base">
        <a:spcBef>
          <a:spcPct val="20000"/>
        </a:spcBef>
        <a:spcAft>
          <a:spcPct val="0"/>
        </a:spcAft>
        <a:buClr>
          <a:schemeClr val="accent1"/>
        </a:buClr>
        <a:buSzPct val="70000"/>
        <a:buFont typeface="Wingdings" pitchFamily="2" charset="2"/>
        <a:buChar char="n"/>
        <a:defRPr kumimoji="1" sz="1500">
          <a:solidFill>
            <a:schemeClr val="tx1"/>
          </a:solidFill>
          <a:latin typeface="+mn-lt"/>
          <a:ea typeface="+mn-ea"/>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342900" y="205979"/>
            <a:ext cx="6172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027" name="テキスト プレースホルダー 2"/>
          <p:cNvSpPr>
            <a:spLocks noGrp="1"/>
          </p:cNvSpPr>
          <p:nvPr>
            <p:ph type="body" idx="1"/>
          </p:nvPr>
        </p:nvSpPr>
        <p:spPr bwMode="auto">
          <a:xfrm>
            <a:off x="342900" y="1200151"/>
            <a:ext cx="61722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342900" y="4767263"/>
            <a:ext cx="1600200" cy="273844"/>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ea typeface="+mn-ea"/>
              </a:defRPr>
            </a:lvl1pPr>
          </a:lstStyle>
          <a:p>
            <a:pPr defTabSz="685800">
              <a:defRPr/>
            </a:pPr>
            <a:fld id="{38F5F4DD-9E37-4E25-B815-6DFB4AD3F813}" type="datetimeFigureOut">
              <a:rPr lang="ja-JP" altLang="en-US" smtClean="0">
                <a:solidFill>
                  <a:prstClr val="black">
                    <a:tint val="75000"/>
                  </a:prstClr>
                </a:solidFill>
              </a:rPr>
              <a:pPr defTabSz="685800">
                <a:defRPr/>
              </a:pPr>
              <a:t>2018/1/21</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ea typeface="+mn-ea"/>
              </a:defRPr>
            </a:lvl1pPr>
          </a:lstStyle>
          <a:p>
            <a:pPr defTabSz="685800">
              <a:defRPr/>
            </a:pPr>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4914900" y="4767263"/>
            <a:ext cx="16002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defTabSz="685800" fontAlgn="base">
              <a:spcBef>
                <a:spcPct val="0"/>
              </a:spcBef>
              <a:spcAft>
                <a:spcPct val="0"/>
              </a:spcAft>
            </a:pPr>
            <a:fld id="{066F22B2-FA22-470E-B579-7A1AD7997ADE}" type="slidenum">
              <a:rPr lang="ja-JP" altLang="en-US" smtClean="0"/>
              <a:pPr defTabSz="685800" fontAlgn="base">
                <a:spcBef>
                  <a:spcPct val="0"/>
                </a:spcBef>
                <a:spcAft>
                  <a:spcPct val="0"/>
                </a:spcAft>
              </a:pPr>
              <a:t>‹#›</a:t>
            </a:fld>
            <a:endParaRPr lang="ja-JP" altLang="en-US" smtClean="0"/>
          </a:p>
        </p:txBody>
      </p:sp>
    </p:spTree>
    <p:extLst>
      <p:ext uri="{BB962C8B-B14F-4D97-AF65-F5344CB8AC3E}">
        <p14:creationId xmlns:p14="http://schemas.microsoft.com/office/powerpoint/2010/main" val="1804326420"/>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Lst>
  <p:txStyles>
    <p:titleStyle>
      <a:lvl1pPr algn="ctr" rtl="0" eaLnBrk="0" fontAlgn="base" hangingPunct="0">
        <a:spcBef>
          <a:spcPct val="0"/>
        </a:spcBef>
        <a:spcAft>
          <a:spcPct val="0"/>
        </a:spcAft>
        <a:defRPr kumimoji="1" sz="3300" kern="1200">
          <a:solidFill>
            <a:schemeClr val="tx1"/>
          </a:solidFill>
          <a:latin typeface="+mj-lt"/>
          <a:ea typeface="+mj-ea"/>
          <a:cs typeface="+mj-cs"/>
        </a:defRPr>
      </a:lvl1pPr>
      <a:lvl2pPr algn="ctr" rtl="0" eaLnBrk="0" fontAlgn="base" hangingPunct="0">
        <a:spcBef>
          <a:spcPct val="0"/>
        </a:spcBef>
        <a:spcAft>
          <a:spcPct val="0"/>
        </a:spcAft>
        <a:defRPr kumimoji="1" sz="33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33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33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3300">
          <a:solidFill>
            <a:schemeClr val="tx1"/>
          </a:solidFill>
          <a:latin typeface="Calibri" pitchFamily="34" charset="0"/>
          <a:ea typeface="ＭＳ Ｐゴシック" pitchFamily="50" charset="-128"/>
        </a:defRPr>
      </a:lvl5pPr>
      <a:lvl6pPr marL="342900" algn="ctr" rtl="0" fontAlgn="base">
        <a:spcBef>
          <a:spcPct val="0"/>
        </a:spcBef>
        <a:spcAft>
          <a:spcPct val="0"/>
        </a:spcAft>
        <a:defRPr kumimoji="1" sz="3300">
          <a:solidFill>
            <a:schemeClr val="tx1"/>
          </a:solidFill>
          <a:latin typeface="Calibri" pitchFamily="34" charset="0"/>
          <a:ea typeface="ＭＳ Ｐゴシック" pitchFamily="50" charset="-128"/>
        </a:defRPr>
      </a:lvl6pPr>
      <a:lvl7pPr marL="685800" algn="ctr" rtl="0" fontAlgn="base">
        <a:spcBef>
          <a:spcPct val="0"/>
        </a:spcBef>
        <a:spcAft>
          <a:spcPct val="0"/>
        </a:spcAft>
        <a:defRPr kumimoji="1" sz="3300">
          <a:solidFill>
            <a:schemeClr val="tx1"/>
          </a:solidFill>
          <a:latin typeface="Calibri" pitchFamily="34" charset="0"/>
          <a:ea typeface="ＭＳ Ｐゴシック" pitchFamily="50" charset="-128"/>
        </a:defRPr>
      </a:lvl7pPr>
      <a:lvl8pPr marL="1028700" algn="ctr" rtl="0" fontAlgn="base">
        <a:spcBef>
          <a:spcPct val="0"/>
        </a:spcBef>
        <a:spcAft>
          <a:spcPct val="0"/>
        </a:spcAft>
        <a:defRPr kumimoji="1" sz="3300">
          <a:solidFill>
            <a:schemeClr val="tx1"/>
          </a:solidFill>
          <a:latin typeface="Calibri" pitchFamily="34" charset="0"/>
          <a:ea typeface="ＭＳ Ｐゴシック" pitchFamily="50" charset="-128"/>
        </a:defRPr>
      </a:lvl8pPr>
      <a:lvl9pPr marL="1371600" algn="ctr" rtl="0" fontAlgn="base">
        <a:spcBef>
          <a:spcPct val="0"/>
        </a:spcBef>
        <a:spcAft>
          <a:spcPct val="0"/>
        </a:spcAft>
        <a:defRPr kumimoji="1" sz="3300">
          <a:solidFill>
            <a:schemeClr val="tx1"/>
          </a:solidFill>
          <a:latin typeface="Calibri" pitchFamily="34" charset="0"/>
          <a:ea typeface="ＭＳ Ｐゴシック" pitchFamily="50" charset="-128"/>
        </a:defRPr>
      </a:lvl9pPr>
    </p:titleStyle>
    <p:bodyStyle>
      <a:lvl1pPr marL="257175" indent="-257175"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kumimoji="1"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umimoji="1"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kumimoji="1"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kumimoji="1"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タイトル プレースホルダー 1"/>
          <p:cNvSpPr>
            <a:spLocks noGrp="1"/>
          </p:cNvSpPr>
          <p:nvPr>
            <p:ph type="title"/>
          </p:nvPr>
        </p:nvSpPr>
        <p:spPr bwMode="auto">
          <a:xfrm>
            <a:off x="342900" y="205979"/>
            <a:ext cx="6172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ja-JP" altLang="en-US" smtClean="0"/>
              <a:t>マスター タイトルの書式設定</a:t>
            </a:r>
          </a:p>
        </p:txBody>
      </p:sp>
      <p:sp>
        <p:nvSpPr>
          <p:cNvPr id="5123" name="テキスト プレースホルダー 2"/>
          <p:cNvSpPr>
            <a:spLocks noGrp="1"/>
          </p:cNvSpPr>
          <p:nvPr>
            <p:ph type="body" idx="1"/>
          </p:nvPr>
        </p:nvSpPr>
        <p:spPr bwMode="auto">
          <a:xfrm>
            <a:off x="342900" y="1200151"/>
            <a:ext cx="61722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342900" y="4767263"/>
            <a:ext cx="1600200" cy="275035"/>
          </a:xfrm>
          <a:prstGeom prst="rect">
            <a:avLst/>
          </a:prstGeom>
        </p:spPr>
        <p:txBody>
          <a:bodyPr vert="horz" lIns="91436" tIns="45718" rIns="91436" bIns="45718" rtlCol="0" anchor="ctr"/>
          <a:lstStyle>
            <a:lvl1pPr algn="l" defTabSz="914378" eaLnBrk="1" fontAlgn="auto" hangingPunct="1">
              <a:spcBef>
                <a:spcPts val="0"/>
              </a:spcBef>
              <a:spcAft>
                <a:spcPts val="0"/>
              </a:spcAft>
              <a:defRPr sz="900" b="0">
                <a:solidFill>
                  <a:prstClr val="black">
                    <a:tint val="75000"/>
                  </a:prstClr>
                </a:solidFill>
                <a:latin typeface="+mn-lt"/>
                <a:ea typeface="+mn-ea"/>
              </a:defRPr>
            </a:lvl1pPr>
          </a:lstStyle>
          <a:p>
            <a:pPr>
              <a:defRPr/>
            </a:pPr>
            <a:fld id="{63B5E02C-1340-4873-8C32-42B60A9FEEB3}" type="datetimeFigureOut">
              <a:rPr lang="ja-JP" altLang="en-US" smtClean="0"/>
              <a:pPr>
                <a:defRPr/>
              </a:pPr>
              <a:t>2018/1/21</a:t>
            </a:fld>
            <a:endParaRPr lang="ja-JP" altLang="en-US"/>
          </a:p>
        </p:txBody>
      </p:sp>
      <p:sp>
        <p:nvSpPr>
          <p:cNvPr id="5" name="フッター プレースホルダー 4"/>
          <p:cNvSpPr>
            <a:spLocks noGrp="1"/>
          </p:cNvSpPr>
          <p:nvPr>
            <p:ph type="ftr" sz="quarter" idx="3"/>
          </p:nvPr>
        </p:nvSpPr>
        <p:spPr>
          <a:xfrm>
            <a:off x="2343150" y="4767263"/>
            <a:ext cx="2171700" cy="275035"/>
          </a:xfrm>
          <a:prstGeom prst="rect">
            <a:avLst/>
          </a:prstGeom>
        </p:spPr>
        <p:txBody>
          <a:bodyPr vert="horz" lIns="91436" tIns="45718" rIns="91436" bIns="45718" rtlCol="0" anchor="ctr"/>
          <a:lstStyle>
            <a:lvl1pPr algn="ctr" defTabSz="914378" eaLnBrk="1" fontAlgn="auto" hangingPunct="1">
              <a:spcBef>
                <a:spcPts val="0"/>
              </a:spcBef>
              <a:spcAft>
                <a:spcPts val="0"/>
              </a:spcAft>
              <a:defRPr sz="900" b="0">
                <a:solidFill>
                  <a:prstClr val="black">
                    <a:tint val="75000"/>
                  </a:prstClr>
                </a:solidFill>
                <a:latin typeface="+mn-lt"/>
                <a:ea typeface="+mn-ea"/>
              </a:defRPr>
            </a:lvl1pPr>
          </a:lstStyle>
          <a:p>
            <a:pPr>
              <a:defRPr/>
            </a:pPr>
            <a:endParaRPr lang="ja-JP" altLang="en-US"/>
          </a:p>
        </p:txBody>
      </p:sp>
      <p:sp>
        <p:nvSpPr>
          <p:cNvPr id="6" name="スライド番号プレースホルダー 5"/>
          <p:cNvSpPr>
            <a:spLocks noGrp="1"/>
          </p:cNvSpPr>
          <p:nvPr>
            <p:ph type="sldNum" sz="quarter" idx="4"/>
          </p:nvPr>
        </p:nvSpPr>
        <p:spPr>
          <a:xfrm>
            <a:off x="4914900" y="4767263"/>
            <a:ext cx="1600200" cy="275035"/>
          </a:xfrm>
          <a:prstGeom prst="rect">
            <a:avLst/>
          </a:prstGeom>
        </p:spPr>
        <p:txBody>
          <a:bodyPr vert="horz" wrap="square" lIns="91436" tIns="45718" rIns="91436" bIns="45718" numCol="1" anchor="ctr" anchorCtr="0" compatLnSpc="1">
            <a:prstTxWarp prst="textNoShape">
              <a:avLst/>
            </a:prstTxWarp>
          </a:bodyPr>
          <a:lstStyle>
            <a:lvl1pPr algn="r" defTabSz="914378" eaLnBrk="1" hangingPunct="1">
              <a:defRPr sz="900">
                <a:solidFill>
                  <a:srgbClr val="898989"/>
                </a:solidFill>
                <a:latin typeface="Calibri" pitchFamily="34" charset="0"/>
              </a:defRPr>
            </a:lvl1pPr>
          </a:lstStyle>
          <a:p>
            <a:pPr fontAlgn="base">
              <a:spcBef>
                <a:spcPct val="0"/>
              </a:spcBef>
              <a:spcAft>
                <a:spcPct val="0"/>
              </a:spcAft>
              <a:defRPr/>
            </a:pPr>
            <a:fld id="{AD5DEFD9-2480-43C4-93E1-46EF0FAA27B1}" type="slidenum">
              <a:rPr lang="ja-JP" altLang="en-US" smtClean="0"/>
              <a:pPr fontAlgn="base">
                <a:spcBef>
                  <a:spcPct val="0"/>
                </a:spcBef>
                <a:spcAft>
                  <a:spcPct val="0"/>
                </a:spcAft>
                <a:defRPr/>
              </a:pPr>
              <a:t>‹#›</a:t>
            </a:fld>
            <a:endParaRPr lang="ja-JP" altLang="en-US"/>
          </a:p>
        </p:txBody>
      </p:sp>
    </p:spTree>
    <p:extLst>
      <p:ext uri="{BB962C8B-B14F-4D97-AF65-F5344CB8AC3E}">
        <p14:creationId xmlns:p14="http://schemas.microsoft.com/office/powerpoint/2010/main" val="3800317674"/>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rtl="0" eaLnBrk="0" fontAlgn="base" hangingPunct="0">
        <a:spcBef>
          <a:spcPct val="0"/>
        </a:spcBef>
        <a:spcAft>
          <a:spcPct val="0"/>
        </a:spcAft>
        <a:defRPr kumimoji="1" sz="3300" kern="1200">
          <a:solidFill>
            <a:schemeClr val="tx1"/>
          </a:solidFill>
          <a:latin typeface="+mj-lt"/>
          <a:ea typeface="+mj-ea"/>
          <a:cs typeface="+mj-cs"/>
        </a:defRPr>
      </a:lvl1pPr>
      <a:lvl2pPr algn="ctr" rtl="0" eaLnBrk="0" fontAlgn="base" hangingPunct="0">
        <a:spcBef>
          <a:spcPct val="0"/>
        </a:spcBef>
        <a:spcAft>
          <a:spcPct val="0"/>
        </a:spcAft>
        <a:defRPr kumimoji="1" sz="33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33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33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3300">
          <a:solidFill>
            <a:schemeClr val="tx1"/>
          </a:solidFill>
          <a:latin typeface="Calibri" pitchFamily="34" charset="0"/>
          <a:ea typeface="ＭＳ Ｐゴシック" pitchFamily="50" charset="-128"/>
        </a:defRPr>
      </a:lvl5pPr>
      <a:lvl6pPr marL="342875" algn="ctr" rtl="0" fontAlgn="base">
        <a:spcBef>
          <a:spcPct val="0"/>
        </a:spcBef>
        <a:spcAft>
          <a:spcPct val="0"/>
        </a:spcAft>
        <a:defRPr kumimoji="1" sz="3300">
          <a:solidFill>
            <a:schemeClr val="tx1"/>
          </a:solidFill>
          <a:latin typeface="Calibri" pitchFamily="34" charset="0"/>
          <a:ea typeface="ＭＳ Ｐゴシック" pitchFamily="50" charset="-128"/>
        </a:defRPr>
      </a:lvl6pPr>
      <a:lvl7pPr marL="685749" algn="ctr" rtl="0" fontAlgn="base">
        <a:spcBef>
          <a:spcPct val="0"/>
        </a:spcBef>
        <a:spcAft>
          <a:spcPct val="0"/>
        </a:spcAft>
        <a:defRPr kumimoji="1" sz="3300">
          <a:solidFill>
            <a:schemeClr val="tx1"/>
          </a:solidFill>
          <a:latin typeface="Calibri" pitchFamily="34" charset="0"/>
          <a:ea typeface="ＭＳ Ｐゴシック" pitchFamily="50" charset="-128"/>
        </a:defRPr>
      </a:lvl7pPr>
      <a:lvl8pPr marL="1028624" algn="ctr" rtl="0" fontAlgn="base">
        <a:spcBef>
          <a:spcPct val="0"/>
        </a:spcBef>
        <a:spcAft>
          <a:spcPct val="0"/>
        </a:spcAft>
        <a:defRPr kumimoji="1" sz="3300">
          <a:solidFill>
            <a:schemeClr val="tx1"/>
          </a:solidFill>
          <a:latin typeface="Calibri" pitchFamily="34" charset="0"/>
          <a:ea typeface="ＭＳ Ｐゴシック" pitchFamily="50" charset="-128"/>
        </a:defRPr>
      </a:lvl8pPr>
      <a:lvl9pPr marL="1371497" algn="ctr" rtl="0" fontAlgn="base">
        <a:spcBef>
          <a:spcPct val="0"/>
        </a:spcBef>
        <a:spcAft>
          <a:spcPct val="0"/>
        </a:spcAft>
        <a:defRPr kumimoji="1" sz="3300">
          <a:solidFill>
            <a:schemeClr val="tx1"/>
          </a:solidFill>
          <a:latin typeface="Calibri" pitchFamily="34" charset="0"/>
          <a:ea typeface="ＭＳ Ｐゴシック" pitchFamily="50" charset="-128"/>
        </a:defRPr>
      </a:lvl9pPr>
    </p:titleStyle>
    <p:bodyStyle>
      <a:lvl1pPr marL="254794" indent="-254794"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1pPr>
      <a:lvl2pPr marL="554831" indent="-211931" algn="l" rtl="0" eaLnBrk="0" fontAlgn="base" hangingPunct="0">
        <a:spcBef>
          <a:spcPct val="20000"/>
        </a:spcBef>
        <a:spcAft>
          <a:spcPct val="0"/>
        </a:spcAft>
        <a:buFont typeface="Arial" panose="020B0604020202020204" pitchFamily="34" charset="0"/>
        <a:buChar char="–"/>
        <a:defRPr kumimoji="1" sz="2100" kern="1200">
          <a:solidFill>
            <a:schemeClr val="tx1"/>
          </a:solidFill>
          <a:latin typeface="+mn-lt"/>
          <a:ea typeface="+mn-ea"/>
          <a:cs typeface="+mn-cs"/>
        </a:defRPr>
      </a:lvl2pPr>
      <a:lvl3pPr marL="854869" indent="-169069" algn="l" rtl="0" eaLnBrk="0" fontAlgn="base" hangingPunct="0">
        <a:spcBef>
          <a:spcPct val="20000"/>
        </a:spcBef>
        <a:spcAft>
          <a:spcPct val="0"/>
        </a:spcAft>
        <a:buFont typeface="Arial" panose="020B0604020202020204" pitchFamily="34" charset="0"/>
        <a:buChar char="•"/>
        <a:defRPr kumimoji="1" sz="1800" kern="1200">
          <a:solidFill>
            <a:schemeClr val="tx1"/>
          </a:solidFill>
          <a:latin typeface="+mn-lt"/>
          <a:ea typeface="+mn-ea"/>
          <a:cs typeface="+mn-cs"/>
        </a:defRPr>
      </a:lvl3pPr>
      <a:lvl4pPr marL="1197769" indent="-169069" algn="l" rtl="0" eaLnBrk="0" fontAlgn="base" hangingPunct="0">
        <a:spcBef>
          <a:spcPct val="20000"/>
        </a:spcBef>
        <a:spcAft>
          <a:spcPct val="0"/>
        </a:spcAft>
        <a:buFont typeface="Arial" panose="020B0604020202020204" pitchFamily="34" charset="0"/>
        <a:buChar char="–"/>
        <a:defRPr kumimoji="1" sz="1500" kern="1200">
          <a:solidFill>
            <a:schemeClr val="tx1"/>
          </a:solidFill>
          <a:latin typeface="+mn-lt"/>
          <a:ea typeface="+mn-ea"/>
          <a:cs typeface="+mn-cs"/>
        </a:defRPr>
      </a:lvl4pPr>
      <a:lvl5pPr marL="1540669" indent="-169069" algn="l" rtl="0" eaLnBrk="0" fontAlgn="base" hangingPunct="0">
        <a:spcBef>
          <a:spcPct val="20000"/>
        </a:spcBef>
        <a:spcAft>
          <a:spcPct val="0"/>
        </a:spcAft>
        <a:buFont typeface="Arial" panose="020B0604020202020204" pitchFamily="34" charset="0"/>
        <a:buChar char="»"/>
        <a:defRPr kumimoji="1" sz="1500" kern="1200">
          <a:solidFill>
            <a:schemeClr val="tx1"/>
          </a:solidFill>
          <a:latin typeface="+mn-lt"/>
          <a:ea typeface="+mn-ea"/>
          <a:cs typeface="+mn-cs"/>
        </a:defRPr>
      </a:lvl5pPr>
      <a:lvl6pPr marL="1885809" indent="-171437" algn="l" defTabSz="685749" rtl="0" eaLnBrk="1" latinLnBrk="0" hangingPunct="1">
        <a:spcBef>
          <a:spcPct val="20000"/>
        </a:spcBef>
        <a:buFont typeface="Arial" pitchFamily="34" charset="0"/>
        <a:buChar char="•"/>
        <a:defRPr kumimoji="1" sz="1500" kern="1200">
          <a:solidFill>
            <a:schemeClr val="tx1"/>
          </a:solidFill>
          <a:latin typeface="+mn-lt"/>
          <a:ea typeface="+mn-ea"/>
          <a:cs typeface="+mn-cs"/>
        </a:defRPr>
      </a:lvl6pPr>
      <a:lvl7pPr marL="2228684" indent="-171437" algn="l" defTabSz="685749"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71557" indent="-171437" algn="l" defTabSz="685749"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4433" indent="-171437" algn="l" defTabSz="685749"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ja-JP"/>
      </a:defPPr>
      <a:lvl1pPr marL="0" algn="l" defTabSz="685749" rtl="0" eaLnBrk="1" latinLnBrk="0" hangingPunct="1">
        <a:defRPr kumimoji="1" sz="1350" kern="1200">
          <a:solidFill>
            <a:schemeClr val="tx1"/>
          </a:solidFill>
          <a:latin typeface="+mn-lt"/>
          <a:ea typeface="+mn-ea"/>
          <a:cs typeface="+mn-cs"/>
        </a:defRPr>
      </a:lvl1pPr>
      <a:lvl2pPr marL="342875" algn="l" defTabSz="685749" rtl="0" eaLnBrk="1" latinLnBrk="0" hangingPunct="1">
        <a:defRPr kumimoji="1" sz="1350" kern="1200">
          <a:solidFill>
            <a:schemeClr val="tx1"/>
          </a:solidFill>
          <a:latin typeface="+mn-lt"/>
          <a:ea typeface="+mn-ea"/>
          <a:cs typeface="+mn-cs"/>
        </a:defRPr>
      </a:lvl2pPr>
      <a:lvl3pPr marL="685749" algn="l" defTabSz="685749" rtl="0" eaLnBrk="1" latinLnBrk="0" hangingPunct="1">
        <a:defRPr kumimoji="1" sz="1350" kern="1200">
          <a:solidFill>
            <a:schemeClr val="tx1"/>
          </a:solidFill>
          <a:latin typeface="+mn-lt"/>
          <a:ea typeface="+mn-ea"/>
          <a:cs typeface="+mn-cs"/>
        </a:defRPr>
      </a:lvl3pPr>
      <a:lvl4pPr marL="1028624" algn="l" defTabSz="685749" rtl="0" eaLnBrk="1" latinLnBrk="0" hangingPunct="1">
        <a:defRPr kumimoji="1" sz="1350" kern="1200">
          <a:solidFill>
            <a:schemeClr val="tx1"/>
          </a:solidFill>
          <a:latin typeface="+mn-lt"/>
          <a:ea typeface="+mn-ea"/>
          <a:cs typeface="+mn-cs"/>
        </a:defRPr>
      </a:lvl4pPr>
      <a:lvl5pPr marL="1371497" algn="l" defTabSz="685749" rtl="0" eaLnBrk="1" latinLnBrk="0" hangingPunct="1">
        <a:defRPr kumimoji="1" sz="1350" kern="1200">
          <a:solidFill>
            <a:schemeClr val="tx1"/>
          </a:solidFill>
          <a:latin typeface="+mn-lt"/>
          <a:ea typeface="+mn-ea"/>
          <a:cs typeface="+mn-cs"/>
        </a:defRPr>
      </a:lvl5pPr>
      <a:lvl6pPr marL="1714373" algn="l" defTabSz="685749" rtl="0" eaLnBrk="1" latinLnBrk="0" hangingPunct="1">
        <a:defRPr kumimoji="1" sz="1350" kern="1200">
          <a:solidFill>
            <a:schemeClr val="tx1"/>
          </a:solidFill>
          <a:latin typeface="+mn-lt"/>
          <a:ea typeface="+mn-ea"/>
          <a:cs typeface="+mn-cs"/>
        </a:defRPr>
      </a:lvl6pPr>
      <a:lvl7pPr marL="2057246" algn="l" defTabSz="685749" rtl="0" eaLnBrk="1" latinLnBrk="0" hangingPunct="1">
        <a:defRPr kumimoji="1" sz="1350" kern="1200">
          <a:solidFill>
            <a:schemeClr val="tx1"/>
          </a:solidFill>
          <a:latin typeface="+mn-lt"/>
          <a:ea typeface="+mn-ea"/>
          <a:cs typeface="+mn-cs"/>
        </a:defRPr>
      </a:lvl7pPr>
      <a:lvl8pPr marL="2400120" algn="l" defTabSz="685749" rtl="0" eaLnBrk="1" latinLnBrk="0" hangingPunct="1">
        <a:defRPr kumimoji="1" sz="1350" kern="1200">
          <a:solidFill>
            <a:schemeClr val="tx1"/>
          </a:solidFill>
          <a:latin typeface="+mn-lt"/>
          <a:ea typeface="+mn-ea"/>
          <a:cs typeface="+mn-cs"/>
        </a:defRPr>
      </a:lvl8pPr>
      <a:lvl9pPr marL="2742995" algn="l" defTabSz="685749" rtl="0" eaLnBrk="1" latinLnBrk="0" hangingPunct="1">
        <a:defRPr kumimoji="1"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96293" name="Rectangle 5"/>
          <p:cNvSpPr>
            <a:spLocks noGrp="1" noChangeArrowheads="1"/>
          </p:cNvSpPr>
          <p:nvPr>
            <p:ph type="body" idx="1"/>
          </p:nvPr>
        </p:nvSpPr>
        <p:spPr bwMode="auto">
          <a:xfrm>
            <a:off x="711994" y="1485900"/>
            <a:ext cx="5745956"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96294" name="Rectangle 6"/>
          <p:cNvSpPr>
            <a:spLocks noGrp="1" noChangeArrowheads="1"/>
          </p:cNvSpPr>
          <p:nvPr>
            <p:ph type="dt" sz="half" idx="2"/>
          </p:nvPr>
        </p:nvSpPr>
        <p:spPr bwMode="auto">
          <a:xfrm>
            <a:off x="709613" y="4686300"/>
            <a:ext cx="14287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kumimoji="0" sz="750" b="0">
                <a:solidFill>
                  <a:schemeClr val="tx1"/>
                </a:solidFill>
              </a:defRPr>
            </a:lvl1pPr>
          </a:lstStyle>
          <a:p>
            <a:pPr defTabSz="685800" fontAlgn="base">
              <a:spcBef>
                <a:spcPct val="0"/>
              </a:spcBef>
              <a:spcAft>
                <a:spcPct val="0"/>
              </a:spcAft>
            </a:pPr>
            <a:endParaRPr lang="en-US" altLang="ja-JP" smtClean="0">
              <a:solidFill>
                <a:srgbClr val="F8F8F8"/>
              </a:solidFill>
            </a:endParaRPr>
          </a:p>
        </p:txBody>
      </p:sp>
      <p:sp>
        <p:nvSpPr>
          <p:cNvPr id="396295" name="Rectangle 7"/>
          <p:cNvSpPr>
            <a:spLocks noGrp="1" noChangeArrowheads="1"/>
          </p:cNvSpPr>
          <p:nvPr>
            <p:ph type="ftr" sz="quarter" idx="3"/>
          </p:nvPr>
        </p:nvSpPr>
        <p:spPr bwMode="auto">
          <a:xfrm>
            <a:off x="2514600" y="4686300"/>
            <a:ext cx="21717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kumimoji="0" sz="750" b="0">
                <a:solidFill>
                  <a:schemeClr val="tx1"/>
                </a:solidFill>
              </a:defRPr>
            </a:lvl1pPr>
          </a:lstStyle>
          <a:p>
            <a:pPr defTabSz="685800" fontAlgn="base">
              <a:spcBef>
                <a:spcPct val="0"/>
              </a:spcBef>
              <a:spcAft>
                <a:spcPct val="0"/>
              </a:spcAft>
            </a:pPr>
            <a:endParaRPr lang="en-US" altLang="ja-JP" smtClean="0">
              <a:solidFill>
                <a:srgbClr val="F8F8F8"/>
              </a:solidFill>
            </a:endParaRPr>
          </a:p>
        </p:txBody>
      </p:sp>
      <p:sp>
        <p:nvSpPr>
          <p:cNvPr id="396296" name="Rectangle 8"/>
          <p:cNvSpPr>
            <a:spLocks noGrp="1" noChangeArrowheads="1"/>
          </p:cNvSpPr>
          <p:nvPr>
            <p:ph type="sldNum" sz="quarter" idx="4"/>
          </p:nvPr>
        </p:nvSpPr>
        <p:spPr bwMode="auto">
          <a:xfrm>
            <a:off x="5029200" y="4686300"/>
            <a:ext cx="14287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kumimoji="0" sz="750" b="0">
                <a:solidFill>
                  <a:schemeClr val="tx1"/>
                </a:solidFill>
              </a:defRPr>
            </a:lvl1pPr>
          </a:lstStyle>
          <a:p>
            <a:pPr defTabSz="685800" fontAlgn="base">
              <a:spcBef>
                <a:spcPct val="0"/>
              </a:spcBef>
              <a:spcAft>
                <a:spcPct val="0"/>
              </a:spcAft>
            </a:pPr>
            <a:fld id="{829A0A30-B046-42B9-8D50-E434BD4FE9D2}" type="slidenum">
              <a:rPr lang="en-US" altLang="ja-JP" smtClean="0">
                <a:solidFill>
                  <a:srgbClr val="F8F8F8"/>
                </a:solidFill>
              </a:rPr>
              <a:pPr defTabSz="685800" fontAlgn="base">
                <a:spcBef>
                  <a:spcPct val="0"/>
                </a:spcBef>
                <a:spcAft>
                  <a:spcPct val="0"/>
                </a:spcAft>
              </a:pPr>
              <a:t>‹#›</a:t>
            </a:fld>
            <a:endParaRPr lang="en-US" altLang="ja-JP" smtClean="0">
              <a:solidFill>
                <a:srgbClr val="F8F8F8"/>
              </a:solidFill>
            </a:endParaRPr>
          </a:p>
        </p:txBody>
      </p:sp>
    </p:spTree>
    <p:extLst>
      <p:ext uri="{BB962C8B-B14F-4D97-AF65-F5344CB8AC3E}">
        <p14:creationId xmlns:p14="http://schemas.microsoft.com/office/powerpoint/2010/main" val="514620556"/>
      </p:ext>
    </p:extLst>
  </p:cSld>
  <p:clrMap bg1="dk2" tx1="lt1" bg2="dk1" tx2="lt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Lst>
  <p:txStyles>
    <p:titleStyle>
      <a:lvl1pPr algn="l" rtl="0" fontAlgn="base">
        <a:spcBef>
          <a:spcPct val="0"/>
        </a:spcBef>
        <a:spcAft>
          <a:spcPct val="0"/>
        </a:spcAft>
        <a:defRPr kumimoji="1" sz="3000" kern="1200">
          <a:solidFill>
            <a:schemeClr val="tx2"/>
          </a:solidFill>
          <a:latin typeface="+mj-lt"/>
          <a:ea typeface="+mj-ea"/>
          <a:cs typeface="+mj-cs"/>
        </a:defRPr>
      </a:lvl1pPr>
      <a:lvl2pPr algn="l" rtl="0" fontAlgn="base">
        <a:spcBef>
          <a:spcPct val="0"/>
        </a:spcBef>
        <a:spcAft>
          <a:spcPct val="0"/>
        </a:spcAft>
        <a:defRPr kumimoji="1" sz="3000">
          <a:solidFill>
            <a:schemeClr val="tx2"/>
          </a:solidFill>
          <a:latin typeface="Arial" panose="020B0604020202020204" pitchFamily="34" charset="0"/>
          <a:ea typeface="ＭＳ Ｐゴシック" panose="020B0600070205080204" pitchFamily="50" charset="-128"/>
        </a:defRPr>
      </a:lvl2pPr>
      <a:lvl3pPr algn="l" rtl="0" fontAlgn="base">
        <a:spcBef>
          <a:spcPct val="0"/>
        </a:spcBef>
        <a:spcAft>
          <a:spcPct val="0"/>
        </a:spcAft>
        <a:defRPr kumimoji="1" sz="3000">
          <a:solidFill>
            <a:schemeClr val="tx2"/>
          </a:solidFill>
          <a:latin typeface="Arial" panose="020B0604020202020204" pitchFamily="34" charset="0"/>
          <a:ea typeface="ＭＳ Ｐゴシック" panose="020B0600070205080204" pitchFamily="50" charset="-128"/>
        </a:defRPr>
      </a:lvl3pPr>
      <a:lvl4pPr algn="l" rtl="0" fontAlgn="base">
        <a:spcBef>
          <a:spcPct val="0"/>
        </a:spcBef>
        <a:spcAft>
          <a:spcPct val="0"/>
        </a:spcAft>
        <a:defRPr kumimoji="1" sz="3000">
          <a:solidFill>
            <a:schemeClr val="tx2"/>
          </a:solidFill>
          <a:latin typeface="Arial" panose="020B0604020202020204" pitchFamily="34" charset="0"/>
          <a:ea typeface="ＭＳ Ｐゴシック" panose="020B0600070205080204" pitchFamily="50" charset="-128"/>
        </a:defRPr>
      </a:lvl4pPr>
      <a:lvl5pPr algn="l" rtl="0" fontAlgn="base">
        <a:spcBef>
          <a:spcPct val="0"/>
        </a:spcBef>
        <a:spcAft>
          <a:spcPct val="0"/>
        </a:spcAft>
        <a:defRPr kumimoji="1" sz="3000">
          <a:solidFill>
            <a:schemeClr val="tx2"/>
          </a:solidFill>
          <a:latin typeface="Arial" panose="020B0604020202020204" pitchFamily="34" charset="0"/>
          <a:ea typeface="ＭＳ Ｐゴシック" panose="020B0600070205080204" pitchFamily="50" charset="-128"/>
        </a:defRPr>
      </a:lvl5pPr>
      <a:lvl6pPr marL="342900" algn="l" rtl="0" fontAlgn="base">
        <a:spcBef>
          <a:spcPct val="0"/>
        </a:spcBef>
        <a:spcAft>
          <a:spcPct val="0"/>
        </a:spcAft>
        <a:defRPr kumimoji="1" sz="3000">
          <a:solidFill>
            <a:schemeClr val="tx2"/>
          </a:solidFill>
          <a:latin typeface="Arial" panose="020B0604020202020204" pitchFamily="34" charset="0"/>
          <a:ea typeface="ＭＳ Ｐゴシック" panose="020B0600070205080204" pitchFamily="50" charset="-128"/>
        </a:defRPr>
      </a:lvl6pPr>
      <a:lvl7pPr marL="685800" algn="l" rtl="0" fontAlgn="base">
        <a:spcBef>
          <a:spcPct val="0"/>
        </a:spcBef>
        <a:spcAft>
          <a:spcPct val="0"/>
        </a:spcAft>
        <a:defRPr kumimoji="1" sz="3000">
          <a:solidFill>
            <a:schemeClr val="tx2"/>
          </a:solidFill>
          <a:latin typeface="Arial" panose="020B0604020202020204" pitchFamily="34" charset="0"/>
          <a:ea typeface="ＭＳ Ｐゴシック" panose="020B0600070205080204" pitchFamily="50" charset="-128"/>
        </a:defRPr>
      </a:lvl7pPr>
      <a:lvl8pPr marL="1028700" algn="l" rtl="0" fontAlgn="base">
        <a:spcBef>
          <a:spcPct val="0"/>
        </a:spcBef>
        <a:spcAft>
          <a:spcPct val="0"/>
        </a:spcAft>
        <a:defRPr kumimoji="1" sz="3000">
          <a:solidFill>
            <a:schemeClr val="tx2"/>
          </a:solidFill>
          <a:latin typeface="Arial" panose="020B0604020202020204" pitchFamily="34" charset="0"/>
          <a:ea typeface="ＭＳ Ｐゴシック" panose="020B0600070205080204" pitchFamily="50" charset="-128"/>
        </a:defRPr>
      </a:lvl8pPr>
      <a:lvl9pPr marL="1371600" algn="l" rtl="0" fontAlgn="base">
        <a:spcBef>
          <a:spcPct val="0"/>
        </a:spcBef>
        <a:spcAft>
          <a:spcPct val="0"/>
        </a:spcAft>
        <a:defRPr kumimoji="1" sz="3000">
          <a:solidFill>
            <a:schemeClr val="tx2"/>
          </a:solidFill>
          <a:latin typeface="Arial" panose="020B0604020202020204" pitchFamily="34" charset="0"/>
          <a:ea typeface="ＭＳ Ｐゴシック" panose="020B0600070205080204" pitchFamily="50" charset="-128"/>
        </a:defRPr>
      </a:lvl9pPr>
    </p:titleStyle>
    <p:bodyStyle>
      <a:lvl1pPr marL="335756" indent="-335756" algn="l" rtl="0" fontAlgn="base">
        <a:spcBef>
          <a:spcPct val="20000"/>
        </a:spcBef>
        <a:spcAft>
          <a:spcPct val="0"/>
        </a:spcAft>
        <a:buClr>
          <a:schemeClr val="accent1"/>
        </a:buClr>
        <a:buSzPct val="70000"/>
        <a:buFont typeface="Wingdings" panose="05000000000000000000" pitchFamily="2" charset="2"/>
        <a:buChar char="n"/>
        <a:defRPr kumimoji="1" sz="2400" kern="1200">
          <a:solidFill>
            <a:schemeClr val="tx1"/>
          </a:solidFill>
          <a:latin typeface="+mn-lt"/>
          <a:ea typeface="+mn-ea"/>
          <a:cs typeface="+mn-cs"/>
        </a:defRPr>
      </a:lvl1pPr>
      <a:lvl2pPr marL="666750" indent="-329804" algn="l" rtl="0" fontAlgn="base">
        <a:spcBef>
          <a:spcPct val="20000"/>
        </a:spcBef>
        <a:spcAft>
          <a:spcPct val="0"/>
        </a:spcAft>
        <a:buClr>
          <a:schemeClr val="hlink"/>
        </a:buClr>
        <a:buSzPct val="65000"/>
        <a:buFont typeface="Wingdings" panose="05000000000000000000" pitchFamily="2" charset="2"/>
        <a:buChar char="¡"/>
        <a:defRPr kumimoji="1" sz="2100" kern="1200">
          <a:solidFill>
            <a:schemeClr val="tx1"/>
          </a:solidFill>
          <a:latin typeface="+mn-lt"/>
          <a:ea typeface="+mn-ea"/>
          <a:cs typeface="+mn-cs"/>
        </a:defRPr>
      </a:lvl2pPr>
      <a:lvl3pPr marL="970360" indent="-302419" algn="l" rtl="0" fontAlgn="base">
        <a:spcBef>
          <a:spcPct val="20000"/>
        </a:spcBef>
        <a:spcAft>
          <a:spcPct val="0"/>
        </a:spcAft>
        <a:buClr>
          <a:schemeClr val="accent1"/>
        </a:buClr>
        <a:buSzPct val="70000"/>
        <a:buFont typeface="Wingdings" panose="05000000000000000000" pitchFamily="2" charset="2"/>
        <a:buChar char="n"/>
        <a:defRPr kumimoji="1" sz="1800" kern="1200">
          <a:solidFill>
            <a:schemeClr val="tx1"/>
          </a:solidFill>
          <a:latin typeface="+mn-lt"/>
          <a:ea typeface="+mn-ea"/>
          <a:cs typeface="+mn-cs"/>
        </a:defRPr>
      </a:lvl3pPr>
      <a:lvl4pPr marL="1260872" indent="-289322" algn="l" rtl="0" fontAlgn="base">
        <a:spcBef>
          <a:spcPct val="20000"/>
        </a:spcBef>
        <a:spcAft>
          <a:spcPct val="0"/>
        </a:spcAft>
        <a:buClr>
          <a:schemeClr val="hlink"/>
        </a:buClr>
        <a:buSzPct val="75000"/>
        <a:buFont typeface="Wingdings" panose="05000000000000000000" pitchFamily="2" charset="2"/>
        <a:buChar char="¡"/>
        <a:defRPr kumimoji="1" sz="1500" kern="1200">
          <a:solidFill>
            <a:schemeClr val="tx1"/>
          </a:solidFill>
          <a:latin typeface="+mn-lt"/>
          <a:ea typeface="+mn-ea"/>
          <a:cs typeface="+mn-cs"/>
        </a:defRPr>
      </a:lvl4pPr>
      <a:lvl5pPr marL="1552575" indent="-290513" algn="l" rtl="0" fontAlgn="base">
        <a:spcBef>
          <a:spcPct val="20000"/>
        </a:spcBef>
        <a:spcAft>
          <a:spcPct val="0"/>
        </a:spcAft>
        <a:buClr>
          <a:schemeClr val="accent1"/>
        </a:buClr>
        <a:buSzPct val="70000"/>
        <a:buFont typeface="Wingdings" panose="05000000000000000000" pitchFamily="2" charset="2"/>
        <a:buChar char="n"/>
        <a:defRPr kumimoji="1"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14.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51.xml"/><Relationship Id="rId1" Type="http://schemas.openxmlformats.org/officeDocument/2006/relationships/tags" Target="../tags/tag5.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slideLayout" Target="../slideLayouts/slideLayout28.xml"/><Relationship Id="rId7" Type="http://schemas.openxmlformats.org/officeDocument/2006/relationships/image" Target="../media/image27.wmf"/><Relationship Id="rId2" Type="http://schemas.openxmlformats.org/officeDocument/2006/relationships/tags" Target="../tags/tag6.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31.jpeg"/><Relationship Id="rId5" Type="http://schemas.openxmlformats.org/officeDocument/2006/relationships/image" Target="../media/image29.png"/><Relationship Id="rId10" Type="http://schemas.openxmlformats.org/officeDocument/2006/relationships/image" Target="../media/image30.png"/><Relationship Id="rId4" Type="http://schemas.openxmlformats.org/officeDocument/2006/relationships/notesSlide" Target="../notesSlides/notesSlide2.xml"/><Relationship Id="rId9" Type="http://schemas.openxmlformats.org/officeDocument/2006/relationships/image" Target="../media/image28.wmf"/></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8.xml"/><Relationship Id="rId1" Type="http://schemas.openxmlformats.org/officeDocument/2006/relationships/tags" Target="../tags/tag7.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67.xml"/><Relationship Id="rId1" Type="http://schemas.openxmlformats.org/officeDocument/2006/relationships/tags" Target="../tags/tag8.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2.xml"/><Relationship Id="rId1" Type="http://schemas.openxmlformats.org/officeDocument/2006/relationships/tags" Target="../tags/tag9.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2.xml"/><Relationship Id="rId1" Type="http://schemas.openxmlformats.org/officeDocument/2006/relationships/tags" Target="../tags/tag10.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8.xml"/><Relationship Id="rId1" Type="http://schemas.openxmlformats.org/officeDocument/2006/relationships/tags" Target="../tags/tag11.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3.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33.xml"/><Relationship Id="rId1" Type="http://schemas.openxmlformats.org/officeDocument/2006/relationships/tags" Target="../tags/tag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notesSlide" Target="../notesSlides/notesSlide3.xml"/><Relationship Id="rId7" Type="http://schemas.openxmlformats.org/officeDocument/2006/relationships/image" Target="../media/image51.png"/><Relationship Id="rId2" Type="http://schemas.openxmlformats.org/officeDocument/2006/relationships/slideLayout" Target="../slideLayouts/slideLayout79.xml"/><Relationship Id="rId1" Type="http://schemas.openxmlformats.org/officeDocument/2006/relationships/tags" Target="../tags/tag13.xml"/><Relationship Id="rId6" Type="http://schemas.openxmlformats.org/officeDocument/2006/relationships/image" Target="../media/image50.emf"/><Relationship Id="rId5" Type="http://schemas.openxmlformats.org/officeDocument/2006/relationships/image" Target="../media/image49.emf"/><Relationship Id="rId10" Type="http://schemas.openxmlformats.org/officeDocument/2006/relationships/image" Target="../media/image54.jpeg"/><Relationship Id="rId4" Type="http://schemas.openxmlformats.org/officeDocument/2006/relationships/image" Target="../media/image48.wmf"/><Relationship Id="rId9" Type="http://schemas.openxmlformats.org/officeDocument/2006/relationships/image" Target="../media/image53.emf"/></Relationships>
</file>

<file path=ppt/slides/_rels/slide2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slideLayout" Target="../slideLayouts/slideLayout74.xml"/><Relationship Id="rId1" Type="http://schemas.openxmlformats.org/officeDocument/2006/relationships/tags" Target="../tags/tag14.xml"/><Relationship Id="rId6" Type="http://schemas.openxmlformats.org/officeDocument/2006/relationships/image" Target="../media/image58.jpeg"/><Relationship Id="rId5" Type="http://schemas.openxmlformats.org/officeDocument/2006/relationships/image" Target="../media/image57.emf"/><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xml"/><Relationship Id="rId1" Type="http://schemas.openxmlformats.org/officeDocument/2006/relationships/slideLayout" Target="../slideLayouts/slideLayout74.xml"/><Relationship Id="rId5" Type="http://schemas.openxmlformats.org/officeDocument/2006/relationships/image" Target="../media/image61.emf"/><Relationship Id="rId4" Type="http://schemas.openxmlformats.org/officeDocument/2006/relationships/image" Target="../media/image60.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image" Target="../media/image62.png"/><Relationship Id="rId7" Type="http://schemas.openxmlformats.org/officeDocument/2006/relationships/image" Target="../media/image66.emf"/><Relationship Id="rId2" Type="http://schemas.openxmlformats.org/officeDocument/2006/relationships/slideLayout" Target="../slideLayouts/slideLayout45.xml"/><Relationship Id="rId1" Type="http://schemas.openxmlformats.org/officeDocument/2006/relationships/tags" Target="../tags/tag15.xml"/><Relationship Id="rId6" Type="http://schemas.openxmlformats.org/officeDocument/2006/relationships/image" Target="../media/image65.png"/><Relationship Id="rId5" Type="http://schemas.openxmlformats.org/officeDocument/2006/relationships/image" Target="../media/image64.emf"/><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emf"/></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86.xml"/><Relationship Id="rId1" Type="http://schemas.openxmlformats.org/officeDocument/2006/relationships/tags" Target="../tags/tag16.xml"/><Relationship Id="rId5" Type="http://schemas.openxmlformats.org/officeDocument/2006/relationships/image" Target="../media/image72.jpeg"/><Relationship Id="rId4" Type="http://schemas.openxmlformats.org/officeDocument/2006/relationships/image" Target="../media/image71.jpe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86.xml"/><Relationship Id="rId5" Type="http://schemas.openxmlformats.org/officeDocument/2006/relationships/image" Target="../media/image76.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xml"/><Relationship Id="rId1" Type="http://schemas.openxmlformats.org/officeDocument/2006/relationships/slideLayout" Target="../slideLayouts/slideLayout40.xml"/><Relationship Id="rId5" Type="http://schemas.openxmlformats.org/officeDocument/2006/relationships/image" Target="../media/image21.pn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45.xml"/><Relationship Id="rId1" Type="http://schemas.openxmlformats.org/officeDocument/2006/relationships/tags" Target="../tags/tag17.xml"/><Relationship Id="rId5" Type="http://schemas.openxmlformats.org/officeDocument/2006/relationships/image" Target="../media/image80.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6.xml"/><Relationship Id="rId1" Type="http://schemas.openxmlformats.org/officeDocument/2006/relationships/tags" Target="../tags/tag18.xml"/><Relationship Id="rId4" Type="http://schemas.openxmlformats.org/officeDocument/2006/relationships/image" Target="../media/image8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1.xml"/><Relationship Id="rId7" Type="http://schemas.openxmlformats.org/officeDocument/2006/relationships/image" Target="../media/image15.png"/><Relationship Id="rId2" Type="http://schemas.openxmlformats.org/officeDocument/2006/relationships/slideLayout" Target="../slideLayouts/slideLayout102.xml"/><Relationship Id="rId1" Type="http://schemas.openxmlformats.org/officeDocument/2006/relationships/tags" Target="../tags/tag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4694" y="0"/>
            <a:ext cx="6858000" cy="4478571"/>
          </a:xfrm>
          <a:prstGeom prst="rect">
            <a:avLst/>
          </a:prstGeom>
          <a:solidFill>
            <a:srgbClr val="015563"/>
          </a:solidFill>
          <a:ln w="9525">
            <a:solidFill>
              <a:schemeClr val="tx1"/>
            </a:solidFill>
            <a:miter lim="800000"/>
            <a:headEnd/>
            <a:tailEnd/>
          </a:ln>
        </p:spPr>
        <p:txBody>
          <a:bodyPr wrap="none" lIns="68577" tIns="34289" rIns="68577" bIns="34289"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fontAlgn="base">
              <a:spcBef>
                <a:spcPct val="0"/>
              </a:spcBef>
              <a:spcAft>
                <a:spcPct val="0"/>
              </a:spcAft>
              <a:buFontTx/>
              <a:buNone/>
            </a:pPr>
            <a:endParaRPr lang="ja-JP" altLang="en-US" sz="1600" dirty="0">
              <a:solidFill>
                <a:srgbClr val="000000"/>
              </a:solidFill>
              <a:latin typeface="Calibri" pitchFamily="34" charset="0"/>
            </a:endParaRPr>
          </a:p>
        </p:txBody>
      </p:sp>
      <p:pic>
        <p:nvPicPr>
          <p:cNvPr id="93187" name="Picture 26" descr="JPARCcor"/>
          <p:cNvPicPr>
            <a:picLocks noChangeAspect="1" noChangeArrowheads="1"/>
          </p:cNvPicPr>
          <p:nvPr/>
        </p:nvPicPr>
        <p:blipFill rotWithShape="1">
          <a:blip r:embed="rId2">
            <a:lum bright="-12000" contrast="18000"/>
            <a:extLst>
              <a:ext uri="{28A0092B-C50C-407E-A947-70E740481C1C}">
                <a14:useLocalDpi xmlns:a14="http://schemas.microsoft.com/office/drawing/2010/main" val="0"/>
              </a:ext>
            </a:extLst>
          </a:blip>
          <a:srcRect l="6644" t="1506" r="7762" b="-877"/>
          <a:stretch/>
        </p:blipFill>
        <p:spPr bwMode="auto">
          <a:xfrm>
            <a:off x="-4694" y="2067694"/>
            <a:ext cx="6874526" cy="3147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Rectangle 4"/>
          <p:cNvSpPr>
            <a:spLocks noChangeArrowheads="1"/>
          </p:cNvSpPr>
          <p:nvPr/>
        </p:nvSpPr>
        <p:spPr bwMode="auto">
          <a:xfrm>
            <a:off x="694528" y="949769"/>
            <a:ext cx="5459555" cy="992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7" tIns="34289" rIns="68577" bIns="34289">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fontAlgn="base">
              <a:spcBef>
                <a:spcPct val="0"/>
              </a:spcBef>
              <a:spcAft>
                <a:spcPct val="0"/>
              </a:spcAft>
              <a:buFontTx/>
              <a:buNone/>
            </a:pPr>
            <a:r>
              <a:rPr lang="en-US" altLang="ja-JP" b="1" dirty="0" smtClean="0">
                <a:solidFill>
                  <a:srgbClr val="FFFFFF"/>
                </a:solidFill>
              </a:rPr>
              <a:t>Nuclear Physics</a:t>
            </a:r>
          </a:p>
          <a:p>
            <a:pPr algn="ctr" fontAlgn="base">
              <a:spcBef>
                <a:spcPct val="0"/>
              </a:spcBef>
              <a:spcAft>
                <a:spcPct val="0"/>
              </a:spcAft>
              <a:buFontTx/>
              <a:buNone/>
            </a:pPr>
            <a:r>
              <a:rPr lang="en-US" altLang="ja-JP" sz="2800" b="1" dirty="0" smtClean="0">
                <a:solidFill>
                  <a:srgbClr val="FFFFFF"/>
                </a:solidFill>
              </a:rPr>
              <a:t>with Strangeness</a:t>
            </a:r>
            <a:endParaRPr lang="en-US" altLang="ja-JP" sz="2800" b="1" dirty="0">
              <a:solidFill>
                <a:srgbClr val="FFFFFF"/>
              </a:solidFill>
            </a:endParaRPr>
          </a:p>
        </p:txBody>
      </p:sp>
      <p:sp>
        <p:nvSpPr>
          <p:cNvPr id="93189" name="Rectangle 5"/>
          <p:cNvSpPr>
            <a:spLocks noChangeArrowheads="1"/>
          </p:cNvSpPr>
          <p:nvPr/>
        </p:nvSpPr>
        <p:spPr bwMode="auto">
          <a:xfrm>
            <a:off x="1732118" y="2076899"/>
            <a:ext cx="3384376" cy="807911"/>
          </a:xfrm>
          <a:prstGeom prst="rect">
            <a:avLst/>
          </a:prstGeom>
          <a:noFill/>
          <a:ln>
            <a:noFill/>
          </a:ln>
          <a:effectLst/>
          <a:extLst/>
        </p:spPr>
        <p:txBody>
          <a:bodyPr wrap="square" lIns="68577" tIns="34289" rIns="68577" bIns="34289">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fontAlgn="base">
              <a:spcBef>
                <a:spcPct val="0"/>
              </a:spcBef>
              <a:spcAft>
                <a:spcPct val="0"/>
              </a:spcAft>
              <a:buFontTx/>
              <a:buNone/>
            </a:pPr>
            <a:r>
              <a:rPr lang="ja-JP" altLang="en-US" sz="2400" b="1" dirty="0">
                <a:solidFill>
                  <a:srgbClr val="FFFFFF"/>
                </a:solidFill>
              </a:rPr>
              <a:t> </a:t>
            </a:r>
            <a:r>
              <a:rPr lang="en-US" altLang="ja-JP" sz="2400" b="1" dirty="0">
                <a:solidFill>
                  <a:srgbClr val="FFFFFF"/>
                </a:solidFill>
              </a:rPr>
              <a:t>Tohoku University</a:t>
            </a:r>
          </a:p>
          <a:p>
            <a:pPr algn="ctr" fontAlgn="base">
              <a:spcBef>
                <a:spcPct val="0"/>
              </a:spcBef>
              <a:spcAft>
                <a:spcPct val="0"/>
              </a:spcAft>
              <a:buFontTx/>
              <a:buNone/>
            </a:pPr>
            <a:r>
              <a:rPr lang="en-US" altLang="ja-JP" sz="2400" b="1" dirty="0">
                <a:solidFill>
                  <a:srgbClr val="FFFFFF"/>
                </a:solidFill>
              </a:rPr>
              <a:t>H. Tamura</a:t>
            </a:r>
          </a:p>
        </p:txBody>
      </p:sp>
      <p:sp>
        <p:nvSpPr>
          <p:cNvPr id="93190" name="Rectangle 5"/>
          <p:cNvSpPr>
            <a:spLocks noChangeArrowheads="1"/>
          </p:cNvSpPr>
          <p:nvPr/>
        </p:nvSpPr>
        <p:spPr bwMode="auto">
          <a:xfrm>
            <a:off x="4145102" y="157122"/>
            <a:ext cx="2676917" cy="561690"/>
          </a:xfrm>
          <a:prstGeom prst="rect">
            <a:avLst/>
          </a:prstGeom>
          <a:noFill/>
          <a:ln>
            <a:noFill/>
          </a:ln>
          <a:effectLst/>
          <a:extLst>
            <a:ext uri="{909E8E84-426E-40DD-AFC4-6F175D3DCCD1}">
              <a14:hiddenFill xmlns:a14="http://schemas.microsoft.com/office/drawing/2010/main">
                <a:solidFill>
                  <a:srgbClr val="7F7F7F">
                    <a:alpha val="5098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7" tIns="34289" rIns="68577" bIns="34289">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fontAlgn="base">
              <a:spcBef>
                <a:spcPct val="0"/>
              </a:spcBef>
              <a:spcAft>
                <a:spcPct val="0"/>
              </a:spcAft>
              <a:buFontTx/>
              <a:buNone/>
            </a:pPr>
            <a:r>
              <a:rPr lang="en-US" altLang="ja-JP" sz="1600" b="1" dirty="0" smtClean="0">
                <a:solidFill>
                  <a:srgbClr val="FFFFFF"/>
                </a:solidFill>
              </a:rPr>
              <a:t>2018.1.24</a:t>
            </a:r>
          </a:p>
          <a:p>
            <a:pPr algn="ctr" fontAlgn="base">
              <a:spcBef>
                <a:spcPct val="0"/>
              </a:spcBef>
              <a:spcAft>
                <a:spcPct val="0"/>
              </a:spcAft>
              <a:buFontTx/>
              <a:buNone/>
            </a:pPr>
            <a:r>
              <a:rPr lang="en-US" altLang="ja-JP" sz="1600" b="1" dirty="0" smtClean="0">
                <a:solidFill>
                  <a:srgbClr val="FFFFFF"/>
                </a:solidFill>
              </a:rPr>
              <a:t>Winter meeting in Bormio</a:t>
            </a:r>
            <a:endParaRPr lang="ja-JP" altLang="en-US" sz="1600" b="1" dirty="0">
              <a:solidFill>
                <a:srgbClr val="FFFFFF"/>
              </a:solidFill>
            </a:endParaRPr>
          </a:p>
        </p:txBody>
      </p:sp>
      <p:sp>
        <p:nvSpPr>
          <p:cNvPr id="2" name="正方形/長方形 1"/>
          <p:cNvSpPr/>
          <p:nvPr/>
        </p:nvSpPr>
        <p:spPr>
          <a:xfrm>
            <a:off x="5795263" y="4747676"/>
            <a:ext cx="1026756" cy="369332"/>
          </a:xfrm>
          <a:prstGeom prst="rect">
            <a:avLst/>
          </a:prstGeom>
        </p:spPr>
        <p:txBody>
          <a:bodyPr wrap="none">
            <a:spAutoFit/>
          </a:bodyPr>
          <a:lstStyle/>
          <a:p>
            <a:r>
              <a:rPr lang="en-US" altLang="ja-JP" b="1" dirty="0" smtClean="0">
                <a:solidFill>
                  <a:srgbClr val="FFFFFF"/>
                </a:solidFill>
              </a:rPr>
              <a:t>J-PARC</a:t>
            </a:r>
            <a:endParaRPr lang="ja-JP" altLang="en-US" dirty="0"/>
          </a:p>
        </p:txBody>
      </p:sp>
    </p:spTree>
    <p:extLst>
      <p:ext uri="{BB962C8B-B14F-4D97-AF65-F5344CB8AC3E}">
        <p14:creationId xmlns:p14="http://schemas.microsoft.com/office/powerpoint/2010/main" val="1244890015"/>
      </p:ext>
    </p:extLst>
  </p:cSld>
  <p:clrMapOvr>
    <a:masterClrMapping/>
  </p:clrMapOvr>
  <p:transition advTm="10296"/>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88640" y="1779662"/>
            <a:ext cx="6262688" cy="154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77" tIns="34289" rIns="68577" bIns="34289">
            <a:spAutoFit/>
          </a:bodyPr>
          <a:lstStyle/>
          <a:p>
            <a:pPr marL="742950" indent="-742950" algn="ctr" fontAlgn="base">
              <a:lnSpc>
                <a:spcPct val="150000"/>
              </a:lnSpc>
              <a:spcBef>
                <a:spcPct val="0"/>
              </a:spcBef>
              <a:spcAft>
                <a:spcPct val="0"/>
              </a:spcAft>
              <a:buAutoNum type="arabicPeriod" startAt="2"/>
              <a:defRPr/>
            </a:pPr>
            <a:r>
              <a:rPr lang="en-US" altLang="ja-JP" sz="3200" b="1" dirty="0" smtClean="0"/>
              <a:t>Charge symmetry breaking in</a:t>
            </a:r>
            <a:r>
              <a:rPr lang="en-US" altLang="ja-JP" sz="2800" b="1" dirty="0"/>
              <a:t> </a:t>
            </a:r>
            <a:r>
              <a:rPr lang="en-US" altLang="ja-JP" sz="2800" b="1" dirty="0" smtClean="0"/>
              <a:t> </a:t>
            </a:r>
            <a:r>
              <a:rPr lang="en-US" altLang="ja-JP" sz="3200" b="1" dirty="0" smtClean="0">
                <a:latin typeface="Symbol" panose="05050102010706020507" pitchFamily="18" charset="2"/>
              </a:rPr>
              <a:t>L </a:t>
            </a:r>
            <a:r>
              <a:rPr lang="en-US" altLang="ja-JP" sz="3200" b="1" dirty="0" err="1" smtClean="0"/>
              <a:t>hypernuclei</a:t>
            </a:r>
            <a:r>
              <a:rPr lang="en-US" altLang="ja-JP" sz="2800" b="1" dirty="0" smtClean="0"/>
              <a:t> </a:t>
            </a:r>
            <a:endParaRPr lang="en-US" altLang="ja-JP" sz="2800" b="1" dirty="0"/>
          </a:p>
        </p:txBody>
      </p:sp>
    </p:spTree>
    <p:extLst>
      <p:ext uri="{BB962C8B-B14F-4D97-AF65-F5344CB8AC3E}">
        <p14:creationId xmlns:p14="http://schemas.microsoft.com/office/powerpoint/2010/main" val="2602870202"/>
      </p:ext>
    </p:extLst>
  </p:cSld>
  <p:clrMapOvr>
    <a:masterClrMapping/>
  </p:clrMapOvr>
  <p:transition spd="slow" advTm="2219"/>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7" descr="Helv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225" y="2291670"/>
            <a:ext cx="4566047" cy="2020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9"/>
          <p:cNvSpPr>
            <a:spLocks noChangeArrowheads="1"/>
          </p:cNvSpPr>
          <p:nvPr/>
        </p:nvSpPr>
        <p:spPr bwMode="auto">
          <a:xfrm>
            <a:off x="4482704" y="2509838"/>
            <a:ext cx="646509" cy="276999"/>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7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hlink"/>
              </a:buClr>
              <a:buSzPct val="65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accent1"/>
              </a:buClr>
              <a:buSzPct val="70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hlink"/>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9pPr>
          </a:lstStyle>
          <a:p>
            <a:pPr defTabSz="685800" eaLnBrk="1" fontAlgn="base" hangingPunct="1">
              <a:spcBef>
                <a:spcPct val="0"/>
              </a:spcBef>
              <a:spcAft>
                <a:spcPct val="0"/>
              </a:spcAft>
              <a:buClrTx/>
              <a:buSzTx/>
              <a:buNone/>
            </a:pPr>
            <a:r>
              <a:rPr lang="en-US" altLang="ja-JP" sz="1200" b="1">
                <a:solidFill>
                  <a:srgbClr val="F8F8F8"/>
                </a:solidFill>
                <a:latin typeface="Calibri" panose="020F0502020204030204" pitchFamily="34" charset="0"/>
              </a:rPr>
              <a:t>(K</a:t>
            </a:r>
            <a:r>
              <a:rPr lang="en-US" altLang="ja-JP" sz="1200" b="1" baseline="30000">
                <a:solidFill>
                  <a:srgbClr val="F8F8F8"/>
                </a:solidFill>
                <a:latin typeface="Calibri" panose="020F0502020204030204" pitchFamily="34" charset="0"/>
              </a:rPr>
              <a:t>-</a:t>
            </a:r>
            <a:r>
              <a:rPr lang="en-US" altLang="ja-JP" sz="1200" b="1">
                <a:solidFill>
                  <a:srgbClr val="F8F8F8"/>
                </a:solidFill>
                <a:latin typeface="Calibri" panose="020F0502020204030204" pitchFamily="34" charset="0"/>
              </a:rPr>
              <a:t>,</a:t>
            </a:r>
            <a:r>
              <a:rPr lang="en-US" altLang="ja-JP" sz="1200" b="1">
                <a:solidFill>
                  <a:srgbClr val="F8F8F8"/>
                </a:solidFill>
                <a:latin typeface="Symbol" panose="05050102010706020507" pitchFamily="18" charset="2"/>
              </a:rPr>
              <a:t>p</a:t>
            </a:r>
            <a:r>
              <a:rPr lang="en-US" altLang="ja-JP" sz="1200" b="1" baseline="30000">
                <a:solidFill>
                  <a:srgbClr val="F8F8F8"/>
                </a:solidFill>
                <a:latin typeface="Calibri" panose="020F0502020204030204" pitchFamily="34" charset="0"/>
              </a:rPr>
              <a:t>- </a:t>
            </a:r>
            <a:r>
              <a:rPr lang="en-US" altLang="ja-JP" sz="1200" b="1">
                <a:solidFill>
                  <a:srgbClr val="F8F8F8"/>
                </a:solidFill>
                <a:latin typeface="Calibri" panose="020F0502020204030204" pitchFamily="34" charset="0"/>
              </a:rPr>
              <a:t>)</a:t>
            </a:r>
          </a:p>
        </p:txBody>
      </p:sp>
      <p:sp>
        <p:nvSpPr>
          <p:cNvPr id="12292" name="Rectangle 3"/>
          <p:cNvSpPr>
            <a:spLocks noGrp="1" noChangeArrowheads="1"/>
          </p:cNvSpPr>
          <p:nvPr>
            <p:ph type="title" idx="4294967295"/>
          </p:nvPr>
        </p:nvSpPr>
        <p:spPr bwMode="auto">
          <a:xfrm>
            <a:off x="-98750" y="10542"/>
            <a:ext cx="7200800" cy="529829"/>
          </a:xfrm>
          <a:prstGeom prst="rect">
            <a:avLst/>
          </a:prstGeom>
          <a:noFill/>
        </p:spPr>
        <p:txBody>
          <a:bodyPr anchor="b"/>
          <a:lstStyle/>
          <a:p>
            <a:pPr algn="ctr"/>
            <a:r>
              <a:rPr lang="en-US" altLang="ja-JP" sz="2000" b="1" u="sng" dirty="0">
                <a:solidFill>
                  <a:schemeClr val="bg2"/>
                </a:solidFill>
              </a:rPr>
              <a:t>Charge Symmetry </a:t>
            </a:r>
            <a:r>
              <a:rPr lang="en-US" altLang="ja-JP" sz="2000" b="1" u="sng" dirty="0" smtClean="0">
                <a:solidFill>
                  <a:schemeClr val="bg2"/>
                </a:solidFill>
              </a:rPr>
              <a:t>Breaking in A=4 </a:t>
            </a:r>
            <a:r>
              <a:rPr lang="en-US" altLang="ja-JP" sz="2000" b="1" u="sng" dirty="0" err="1" smtClean="0">
                <a:solidFill>
                  <a:schemeClr val="bg2"/>
                </a:solidFill>
              </a:rPr>
              <a:t>Hypernuclei</a:t>
            </a:r>
            <a:r>
              <a:rPr lang="en-US" altLang="ja-JP" sz="2000" b="1" u="sng" dirty="0" smtClean="0">
                <a:solidFill>
                  <a:schemeClr val="bg2"/>
                </a:solidFill>
              </a:rPr>
              <a:t>?</a:t>
            </a:r>
            <a:endParaRPr lang="en-US" altLang="ja-JP" sz="2000" b="1" u="sng" dirty="0">
              <a:solidFill>
                <a:schemeClr val="bg2"/>
              </a:solidFill>
            </a:endParaRPr>
          </a:p>
        </p:txBody>
      </p:sp>
      <p:sp>
        <p:nvSpPr>
          <p:cNvPr id="12293" name="Rectangle 8"/>
          <p:cNvSpPr>
            <a:spLocks noChangeArrowheads="1"/>
          </p:cNvSpPr>
          <p:nvPr/>
        </p:nvSpPr>
        <p:spPr bwMode="auto">
          <a:xfrm>
            <a:off x="4426744" y="2363391"/>
            <a:ext cx="1519238" cy="41314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accent1"/>
              </a:buClr>
              <a:buSzPct val="7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hlink"/>
              </a:buClr>
              <a:buSzPct val="65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accent1"/>
              </a:buClr>
              <a:buSzPct val="70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hlink"/>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9pPr>
          </a:lstStyle>
          <a:p>
            <a:pPr defTabSz="685800" eaLnBrk="1" fontAlgn="base" hangingPunct="1">
              <a:spcBef>
                <a:spcPct val="0"/>
              </a:spcBef>
              <a:spcAft>
                <a:spcPct val="0"/>
              </a:spcAft>
              <a:buClrTx/>
              <a:buSzTx/>
              <a:buNone/>
            </a:pPr>
            <a:endParaRPr lang="ja-JP" altLang="en-US" sz="1350" b="1">
              <a:solidFill>
                <a:srgbClr val="F8F8F8"/>
              </a:solidFill>
              <a:latin typeface="Calibri" panose="020F0502020204030204" pitchFamily="34" charset="0"/>
            </a:endParaRPr>
          </a:p>
        </p:txBody>
      </p:sp>
      <p:sp>
        <p:nvSpPr>
          <p:cNvPr id="12294" name="正方形/長方形 1"/>
          <p:cNvSpPr>
            <a:spLocks noChangeArrowheads="1"/>
          </p:cNvSpPr>
          <p:nvPr/>
        </p:nvSpPr>
        <p:spPr bwMode="auto">
          <a:xfrm>
            <a:off x="1927588" y="4487466"/>
            <a:ext cx="1741952"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7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hlink"/>
              </a:buClr>
              <a:buSzPct val="65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accent1"/>
              </a:buClr>
              <a:buSzPct val="70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hlink"/>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9pPr>
          </a:lstStyle>
          <a:p>
            <a:pPr algn="ctr" defTabSz="685800" eaLnBrk="1" fontAlgn="base" hangingPunct="1">
              <a:lnSpc>
                <a:spcPts val="1875"/>
              </a:lnSpc>
              <a:spcBef>
                <a:spcPct val="0"/>
              </a:spcBef>
              <a:spcAft>
                <a:spcPct val="0"/>
              </a:spcAft>
              <a:buClrTx/>
              <a:buSzTx/>
              <a:buNone/>
            </a:pPr>
            <a:r>
              <a:rPr lang="en-US" altLang="ja-JP" sz="1600" b="1" i="1" dirty="0">
                <a:solidFill>
                  <a:srgbClr val="6161FF"/>
                </a:solidFill>
                <a:latin typeface="Calibri" panose="020F0502020204030204" pitchFamily="34" charset="0"/>
              </a:rPr>
              <a:t>Old emulsion data</a:t>
            </a:r>
            <a:endParaRPr lang="ja-JP" altLang="en-US" sz="1600" b="1" i="1" dirty="0">
              <a:solidFill>
                <a:srgbClr val="6161FF"/>
              </a:solidFill>
              <a:latin typeface="Calibri" panose="020F0502020204030204" pitchFamily="34" charset="0"/>
            </a:endParaRPr>
          </a:p>
        </p:txBody>
      </p:sp>
      <p:cxnSp>
        <p:nvCxnSpPr>
          <p:cNvPr id="4" name="直線コネクタ 3"/>
          <p:cNvCxnSpPr/>
          <p:nvPr/>
        </p:nvCxnSpPr>
        <p:spPr>
          <a:xfrm flipH="1">
            <a:off x="2773841" y="3547087"/>
            <a:ext cx="180975" cy="962025"/>
          </a:xfrm>
          <a:prstGeom prst="line">
            <a:avLst/>
          </a:prstGeom>
          <a:ln w="38100">
            <a:solidFill>
              <a:srgbClr val="A7A7FF"/>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a:endCxn id="12294" idx="0"/>
          </p:cNvCxnSpPr>
          <p:nvPr/>
        </p:nvCxnSpPr>
        <p:spPr>
          <a:xfrm flipH="1">
            <a:off x="2798564" y="3586162"/>
            <a:ext cx="566144" cy="901304"/>
          </a:xfrm>
          <a:prstGeom prst="line">
            <a:avLst/>
          </a:prstGeom>
          <a:ln w="38100">
            <a:solidFill>
              <a:srgbClr val="A7A7FF"/>
            </a:solidFill>
          </a:ln>
        </p:spPr>
        <p:style>
          <a:lnRef idx="1">
            <a:schemeClr val="accent1"/>
          </a:lnRef>
          <a:fillRef idx="0">
            <a:schemeClr val="accent1"/>
          </a:fillRef>
          <a:effectRef idx="0">
            <a:schemeClr val="accent1"/>
          </a:effectRef>
          <a:fontRef idx="minor">
            <a:schemeClr val="tx1"/>
          </a:fontRef>
        </p:style>
      </p:cxnSp>
      <p:sp>
        <p:nvSpPr>
          <p:cNvPr id="16397" name="正方形/長方形 100"/>
          <p:cNvSpPr>
            <a:spLocks noChangeArrowheads="1"/>
          </p:cNvSpPr>
          <p:nvPr/>
        </p:nvSpPr>
        <p:spPr bwMode="auto">
          <a:xfrm>
            <a:off x="3378994" y="1469231"/>
            <a:ext cx="12674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defTabSz="685800" eaLnBrk="1" fontAlgn="base" hangingPunct="1">
              <a:spcBef>
                <a:spcPct val="0"/>
              </a:spcBef>
              <a:spcAft>
                <a:spcPct val="0"/>
              </a:spcAft>
              <a:defRPr/>
            </a:pPr>
            <a:r>
              <a:rPr lang="en-US" altLang="ja-JP" sz="1600" b="1" i="1" dirty="0">
                <a:solidFill>
                  <a:srgbClr val="330000">
                    <a:lumMod val="25000"/>
                    <a:lumOff val="75000"/>
                  </a:srgbClr>
                </a:solidFill>
              </a:rPr>
              <a:t>Old </a:t>
            </a:r>
            <a:r>
              <a:rPr lang="en-US" altLang="ja-JP" sz="1600" b="1" i="1" dirty="0" err="1">
                <a:solidFill>
                  <a:srgbClr val="330000">
                    <a:lumMod val="25000"/>
                    <a:lumOff val="75000"/>
                  </a:srgbClr>
                </a:solidFill>
              </a:rPr>
              <a:t>NaI</a:t>
            </a:r>
            <a:r>
              <a:rPr lang="en-US" altLang="ja-JP" sz="1600" b="1" i="1" dirty="0">
                <a:solidFill>
                  <a:srgbClr val="330000">
                    <a:lumMod val="25000"/>
                    <a:lumOff val="75000"/>
                  </a:srgbClr>
                </a:solidFill>
              </a:rPr>
              <a:t> data</a:t>
            </a:r>
            <a:endParaRPr lang="ja-JP" altLang="en-US" sz="1600" b="1" i="1" dirty="0">
              <a:solidFill>
                <a:srgbClr val="330000">
                  <a:lumMod val="25000"/>
                  <a:lumOff val="75000"/>
                </a:srgbClr>
              </a:solidFill>
            </a:endParaRPr>
          </a:p>
        </p:txBody>
      </p:sp>
      <p:cxnSp>
        <p:nvCxnSpPr>
          <p:cNvPr id="103" name="直線コネクタ 102"/>
          <p:cNvCxnSpPr/>
          <p:nvPr/>
        </p:nvCxnSpPr>
        <p:spPr>
          <a:xfrm flipH="1" flipV="1">
            <a:off x="3604023" y="1826419"/>
            <a:ext cx="691753" cy="1326356"/>
          </a:xfrm>
          <a:prstGeom prst="line">
            <a:avLst/>
          </a:prstGeom>
          <a:ln w="38100">
            <a:solidFill>
              <a:schemeClr val="bg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162" name="直線コネクタ 161"/>
          <p:cNvCxnSpPr/>
          <p:nvPr/>
        </p:nvCxnSpPr>
        <p:spPr>
          <a:xfrm flipH="1">
            <a:off x="2325292" y="1818085"/>
            <a:ext cx="1231106" cy="1162050"/>
          </a:xfrm>
          <a:prstGeom prst="line">
            <a:avLst/>
          </a:prstGeom>
          <a:ln w="38100">
            <a:solidFill>
              <a:schemeClr val="bg1">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12301" name="正方形/長方形 1308694"/>
          <p:cNvSpPr>
            <a:spLocks noChangeArrowheads="1"/>
          </p:cNvSpPr>
          <p:nvPr/>
        </p:nvSpPr>
        <p:spPr bwMode="auto">
          <a:xfrm>
            <a:off x="2165748" y="3501628"/>
            <a:ext cx="601447" cy="415498"/>
          </a:xfrm>
          <a:prstGeom prst="rect">
            <a:avLst/>
          </a:prstGeom>
          <a:solidFill>
            <a:srgbClr val="DDDDFF"/>
          </a:solidFill>
          <a:ln w="9525">
            <a:solidFill>
              <a:schemeClr val="tx1"/>
            </a:solidFill>
            <a:miter lim="800000"/>
            <a:headEnd/>
            <a:tailEnd/>
          </a:ln>
        </p:spPr>
        <p:txBody>
          <a:bodyPr wrap="none">
            <a:spAutoFit/>
          </a:bodyPr>
          <a:lstStyle>
            <a:lvl1pPr eaLnBrk="0" hangingPunct="0">
              <a:spcBef>
                <a:spcPct val="20000"/>
              </a:spcBef>
              <a:buClr>
                <a:schemeClr val="accent1"/>
              </a:buClr>
              <a:buSzPct val="7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hlink"/>
              </a:buClr>
              <a:buSzPct val="65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accent1"/>
              </a:buClr>
              <a:buSzPct val="70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hlink"/>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9pPr>
          </a:lstStyle>
          <a:p>
            <a:pPr defTabSz="685800" eaLnBrk="1" fontAlgn="base" hangingPunct="1">
              <a:spcBef>
                <a:spcPct val="0"/>
              </a:spcBef>
              <a:spcAft>
                <a:spcPct val="0"/>
              </a:spcAft>
              <a:buClrTx/>
              <a:buSzTx/>
              <a:buNone/>
            </a:pPr>
            <a:r>
              <a:rPr lang="en-US" altLang="ja-JP" sz="2100" b="1" baseline="30000">
                <a:solidFill>
                  <a:srgbClr val="080808"/>
                </a:solidFill>
              </a:rPr>
              <a:t>4</a:t>
            </a:r>
            <a:r>
              <a:rPr lang="en-US" altLang="ja-JP" sz="2100" b="1" baseline="-25000">
                <a:solidFill>
                  <a:srgbClr val="080808"/>
                </a:solidFill>
                <a:latin typeface="Symbol" panose="05050102010706020507" pitchFamily="18" charset="2"/>
              </a:rPr>
              <a:t>L</a:t>
            </a:r>
            <a:r>
              <a:rPr lang="en-US" altLang="ja-JP" sz="2100" b="1">
                <a:solidFill>
                  <a:srgbClr val="080808"/>
                </a:solidFill>
              </a:rPr>
              <a:t>H</a:t>
            </a:r>
            <a:endParaRPr lang="ja-JP" altLang="en-US" sz="2100" b="1">
              <a:solidFill>
                <a:srgbClr val="080808"/>
              </a:solidFill>
            </a:endParaRPr>
          </a:p>
        </p:txBody>
      </p:sp>
      <p:sp>
        <p:nvSpPr>
          <p:cNvPr id="12302" name="正方形/長方形 170"/>
          <p:cNvSpPr>
            <a:spLocks noChangeArrowheads="1"/>
          </p:cNvSpPr>
          <p:nvPr/>
        </p:nvSpPr>
        <p:spPr bwMode="auto">
          <a:xfrm>
            <a:off x="3870722" y="3618310"/>
            <a:ext cx="750526" cy="415498"/>
          </a:xfrm>
          <a:prstGeom prst="rect">
            <a:avLst/>
          </a:prstGeom>
          <a:solidFill>
            <a:srgbClr val="DDDDFF"/>
          </a:solidFill>
          <a:ln w="9525">
            <a:solidFill>
              <a:schemeClr val="tx1"/>
            </a:solidFill>
            <a:miter lim="800000"/>
            <a:headEnd/>
            <a:tailEnd/>
          </a:ln>
        </p:spPr>
        <p:txBody>
          <a:bodyPr wrap="none">
            <a:spAutoFit/>
          </a:bodyPr>
          <a:lstStyle>
            <a:lvl1pPr eaLnBrk="0" hangingPunct="0">
              <a:spcBef>
                <a:spcPct val="20000"/>
              </a:spcBef>
              <a:buClr>
                <a:schemeClr val="accent1"/>
              </a:buClr>
              <a:buSzPct val="7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hlink"/>
              </a:buClr>
              <a:buSzPct val="65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accent1"/>
              </a:buClr>
              <a:buSzPct val="70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hlink"/>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9pPr>
          </a:lstStyle>
          <a:p>
            <a:pPr defTabSz="685800" eaLnBrk="1" fontAlgn="base" hangingPunct="1">
              <a:spcBef>
                <a:spcPct val="0"/>
              </a:spcBef>
              <a:spcAft>
                <a:spcPct val="0"/>
              </a:spcAft>
              <a:buClrTx/>
              <a:buSzTx/>
              <a:buNone/>
            </a:pPr>
            <a:r>
              <a:rPr lang="en-US" altLang="ja-JP" sz="2100" b="1" baseline="30000">
                <a:solidFill>
                  <a:srgbClr val="080808"/>
                </a:solidFill>
              </a:rPr>
              <a:t>4</a:t>
            </a:r>
            <a:r>
              <a:rPr lang="en-US" altLang="ja-JP" sz="2100" b="1" baseline="-25000">
                <a:solidFill>
                  <a:srgbClr val="080808"/>
                </a:solidFill>
                <a:latin typeface="Symbol" panose="05050102010706020507" pitchFamily="18" charset="2"/>
              </a:rPr>
              <a:t>L</a:t>
            </a:r>
            <a:r>
              <a:rPr lang="en-US" altLang="ja-JP" sz="2100" b="1">
                <a:solidFill>
                  <a:srgbClr val="080808"/>
                </a:solidFill>
              </a:rPr>
              <a:t>He</a:t>
            </a:r>
            <a:endParaRPr lang="ja-JP" altLang="en-US" sz="2100" b="1">
              <a:solidFill>
                <a:srgbClr val="080808"/>
              </a:solidFill>
            </a:endParaRPr>
          </a:p>
        </p:txBody>
      </p:sp>
      <p:sp>
        <p:nvSpPr>
          <p:cNvPr id="12305" name="正方形/長方形 13"/>
          <p:cNvSpPr>
            <a:spLocks noChangeArrowheads="1"/>
          </p:cNvSpPr>
          <p:nvPr/>
        </p:nvSpPr>
        <p:spPr bwMode="auto">
          <a:xfrm>
            <a:off x="1172300" y="1033027"/>
            <a:ext cx="44133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7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hlink"/>
              </a:buClr>
              <a:buSzPct val="65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accent1"/>
              </a:buClr>
              <a:buSzPct val="70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hlink"/>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9pPr>
          </a:lstStyle>
          <a:p>
            <a:pPr defTabSz="685800" eaLnBrk="1" fontAlgn="base" hangingPunct="1">
              <a:spcBef>
                <a:spcPct val="0"/>
              </a:spcBef>
              <a:spcAft>
                <a:spcPct val="0"/>
              </a:spcAft>
              <a:buClrTx/>
              <a:buSzTx/>
              <a:buNone/>
            </a:pPr>
            <a:r>
              <a:rPr lang="en-US" altLang="ja-JP" sz="1600" b="1" dirty="0" smtClean="0">
                <a:solidFill>
                  <a:srgbClr val="080808"/>
                </a:solidFill>
              </a:rPr>
              <a:t>Cannot understand such large CSB effects.</a:t>
            </a:r>
            <a:endParaRPr lang="ja-JP" altLang="en-US" sz="1600" b="1" dirty="0">
              <a:solidFill>
                <a:srgbClr val="080808"/>
              </a:solidFill>
            </a:endParaRPr>
          </a:p>
        </p:txBody>
      </p:sp>
      <p:sp>
        <p:nvSpPr>
          <p:cNvPr id="12306" name="正方形/長方形 18"/>
          <p:cNvSpPr>
            <a:spLocks noChangeArrowheads="1"/>
          </p:cNvSpPr>
          <p:nvPr/>
        </p:nvSpPr>
        <p:spPr bwMode="auto">
          <a:xfrm>
            <a:off x="4775212" y="2885654"/>
            <a:ext cx="29046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7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hlink"/>
              </a:buClr>
              <a:buSzPct val="65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accent1"/>
              </a:buClr>
              <a:buSzPct val="70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hlink"/>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9pPr>
          </a:lstStyle>
          <a:p>
            <a:pPr defTabSz="685800" eaLnBrk="1" fontAlgn="base" hangingPunct="1">
              <a:spcBef>
                <a:spcPct val="0"/>
              </a:spcBef>
              <a:spcAft>
                <a:spcPct val="0"/>
              </a:spcAft>
              <a:buClrTx/>
              <a:buSzTx/>
              <a:buNone/>
            </a:pPr>
            <a:r>
              <a:rPr lang="en-US" altLang="ja-JP" sz="1350" b="1" dirty="0">
                <a:solidFill>
                  <a:srgbClr val="FF0000"/>
                </a:solidFill>
              </a:rPr>
              <a:t>?</a:t>
            </a:r>
            <a:endParaRPr lang="ja-JP" altLang="en-US" sz="1350" b="1" dirty="0">
              <a:solidFill>
                <a:srgbClr val="FF0000"/>
              </a:solidFill>
            </a:endParaRPr>
          </a:p>
        </p:txBody>
      </p:sp>
      <p:sp>
        <p:nvSpPr>
          <p:cNvPr id="12307" name="正方形/長方形 1"/>
          <p:cNvSpPr>
            <a:spLocks noChangeArrowheads="1"/>
          </p:cNvSpPr>
          <p:nvPr/>
        </p:nvSpPr>
        <p:spPr bwMode="auto">
          <a:xfrm>
            <a:off x="4034683" y="4447253"/>
            <a:ext cx="2831306"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hlink"/>
              </a:buClr>
              <a:buSzPct val="65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accent1"/>
              </a:buClr>
              <a:buSzPct val="70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hlink"/>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9pPr>
          </a:lstStyle>
          <a:p>
            <a:pPr algn="ctr" defTabSz="685800" eaLnBrk="1" fontAlgn="base" hangingPunct="1">
              <a:lnSpc>
                <a:spcPct val="110000"/>
              </a:lnSpc>
              <a:spcBef>
                <a:spcPct val="5000"/>
              </a:spcBef>
              <a:spcAft>
                <a:spcPct val="0"/>
              </a:spcAft>
              <a:buClrTx/>
              <a:buSzTx/>
              <a:buNone/>
            </a:pPr>
            <a:r>
              <a:rPr lang="en-US" altLang="ja-JP" sz="1500" b="1" dirty="0">
                <a:solidFill>
                  <a:srgbClr val="080808"/>
                </a:solidFill>
              </a:rPr>
              <a:t>Experimental confirmation </a:t>
            </a:r>
          </a:p>
          <a:p>
            <a:pPr algn="ctr" defTabSz="685800" eaLnBrk="1" fontAlgn="base" hangingPunct="1">
              <a:lnSpc>
                <a:spcPct val="110000"/>
              </a:lnSpc>
              <a:spcBef>
                <a:spcPct val="5000"/>
              </a:spcBef>
              <a:spcAft>
                <a:spcPct val="0"/>
              </a:spcAft>
              <a:buClrTx/>
              <a:buSzTx/>
              <a:buNone/>
            </a:pPr>
            <a:r>
              <a:rPr lang="en-US" altLang="ja-JP" sz="1500" b="1" dirty="0">
                <a:solidFill>
                  <a:srgbClr val="080808"/>
                </a:solidFill>
              </a:rPr>
              <a:t>of CSB is necessary</a:t>
            </a:r>
          </a:p>
        </p:txBody>
      </p:sp>
      <p:sp>
        <p:nvSpPr>
          <p:cNvPr id="3" name="正方形/長方形 2"/>
          <p:cNvSpPr/>
          <p:nvPr/>
        </p:nvSpPr>
        <p:spPr>
          <a:xfrm>
            <a:off x="1864920" y="2916336"/>
            <a:ext cx="748923" cy="230832"/>
          </a:xfrm>
          <a:prstGeom prst="rect">
            <a:avLst/>
          </a:prstGeom>
          <a:solidFill>
            <a:schemeClr val="tx2"/>
          </a:solidFill>
          <a:ln>
            <a:solidFill>
              <a:schemeClr val="bg1">
                <a:lumMod val="50000"/>
                <a:lumOff val="50000"/>
              </a:schemeClr>
            </a:solidFill>
          </a:ln>
        </p:spPr>
        <p:txBody>
          <a:bodyPr wrap="none">
            <a:spAutoFit/>
          </a:bodyPr>
          <a:lstStyle/>
          <a:p>
            <a:pPr defTabSz="685800" fontAlgn="base">
              <a:spcBef>
                <a:spcPct val="0"/>
              </a:spcBef>
              <a:spcAft>
                <a:spcPct val="0"/>
              </a:spcAft>
              <a:defRPr/>
            </a:pPr>
            <a:r>
              <a:rPr lang="en-US" altLang="ja-JP" sz="900" b="1" dirty="0">
                <a:solidFill>
                  <a:srgbClr val="080808"/>
                </a:solidFill>
                <a:latin typeface="Arial" charset="0"/>
                <a:ea typeface="ＭＳ Ｐゴシック" charset="-128"/>
              </a:rPr>
              <a:t>1.09±0.02</a:t>
            </a:r>
            <a:endParaRPr lang="ja-JP" altLang="en-US" sz="900" b="1" dirty="0">
              <a:solidFill>
                <a:srgbClr val="FFFFFF"/>
              </a:solidFill>
              <a:latin typeface="Arial" panose="020B0604020202020204" pitchFamily="34" charset="0"/>
              <a:ea typeface="ＭＳ Ｐゴシック" panose="020B0600070205080204" pitchFamily="50" charset="-128"/>
            </a:endParaRPr>
          </a:p>
        </p:txBody>
      </p:sp>
      <p:sp>
        <p:nvSpPr>
          <p:cNvPr id="26" name="正方形/長方形 25"/>
          <p:cNvSpPr/>
          <p:nvPr/>
        </p:nvSpPr>
        <p:spPr>
          <a:xfrm>
            <a:off x="4108242" y="3046378"/>
            <a:ext cx="748923" cy="230832"/>
          </a:xfrm>
          <a:prstGeom prst="rect">
            <a:avLst/>
          </a:prstGeom>
          <a:solidFill>
            <a:schemeClr val="tx2"/>
          </a:solidFill>
          <a:ln>
            <a:solidFill>
              <a:schemeClr val="bg1">
                <a:lumMod val="50000"/>
                <a:lumOff val="50000"/>
              </a:schemeClr>
            </a:solidFill>
          </a:ln>
        </p:spPr>
        <p:txBody>
          <a:bodyPr wrap="none">
            <a:spAutoFit/>
          </a:bodyPr>
          <a:lstStyle/>
          <a:p>
            <a:pPr defTabSz="685800" fontAlgn="base">
              <a:spcBef>
                <a:spcPct val="0"/>
              </a:spcBef>
              <a:spcAft>
                <a:spcPct val="0"/>
              </a:spcAft>
              <a:defRPr/>
            </a:pPr>
            <a:r>
              <a:rPr lang="en-US" altLang="ja-JP" sz="900" b="1" dirty="0">
                <a:solidFill>
                  <a:srgbClr val="080808"/>
                </a:solidFill>
                <a:latin typeface="Arial" charset="0"/>
                <a:ea typeface="ＭＳ Ｐゴシック" charset="-128"/>
              </a:rPr>
              <a:t>1.15±0.04</a:t>
            </a:r>
            <a:endParaRPr lang="ja-JP" altLang="en-US" sz="900" b="1" dirty="0">
              <a:solidFill>
                <a:srgbClr val="FFFFFF"/>
              </a:solidFill>
              <a:latin typeface="Arial" panose="020B0604020202020204" pitchFamily="34" charset="0"/>
              <a:ea typeface="ＭＳ Ｐゴシック" panose="020B0600070205080204" pitchFamily="50" charset="-128"/>
            </a:endParaRPr>
          </a:p>
        </p:txBody>
      </p:sp>
      <p:cxnSp>
        <p:nvCxnSpPr>
          <p:cNvPr id="12310" name="直線コネクタ 5"/>
          <p:cNvCxnSpPr>
            <a:cxnSpLocks noChangeShapeType="1"/>
          </p:cNvCxnSpPr>
          <p:nvPr/>
        </p:nvCxnSpPr>
        <p:spPr bwMode="auto">
          <a:xfrm>
            <a:off x="2288382" y="2152650"/>
            <a:ext cx="2113360" cy="0"/>
          </a:xfrm>
          <a:prstGeom prst="line">
            <a:avLst/>
          </a:prstGeom>
          <a:noFill/>
          <a:ln w="19050" algn="ctr">
            <a:solidFill>
              <a:schemeClr val="bg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11" name="直線コネクタ 11"/>
          <p:cNvCxnSpPr>
            <a:cxnSpLocks noChangeShapeType="1"/>
          </p:cNvCxnSpPr>
          <p:nvPr/>
        </p:nvCxnSpPr>
        <p:spPr bwMode="auto">
          <a:xfrm>
            <a:off x="3317081" y="2041923"/>
            <a:ext cx="0" cy="1777603"/>
          </a:xfrm>
          <a:prstGeom prst="line">
            <a:avLst/>
          </a:prstGeom>
          <a:noFill/>
          <a:ln w="19050" algn="ctr">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312" name="正方形/長方形 21"/>
          <p:cNvSpPr>
            <a:spLocks noChangeArrowheads="1"/>
          </p:cNvSpPr>
          <p:nvPr/>
        </p:nvSpPr>
        <p:spPr bwMode="auto">
          <a:xfrm>
            <a:off x="3093244" y="1939529"/>
            <a:ext cx="26000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7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hlink"/>
              </a:buClr>
              <a:buSzPct val="65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accent1"/>
              </a:buClr>
              <a:buSzPct val="70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hlink"/>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9pPr>
          </a:lstStyle>
          <a:p>
            <a:pPr defTabSz="685800" eaLnBrk="1" fontAlgn="base" hangingPunct="1">
              <a:spcBef>
                <a:spcPct val="0"/>
              </a:spcBef>
              <a:spcAft>
                <a:spcPct val="0"/>
              </a:spcAft>
              <a:buClrTx/>
              <a:buSzTx/>
              <a:buNone/>
            </a:pPr>
            <a:r>
              <a:rPr lang="en-US" altLang="ja-JP" sz="1050">
                <a:solidFill>
                  <a:srgbClr val="080808"/>
                </a:solidFill>
              </a:rPr>
              <a:t>0</a:t>
            </a:r>
            <a:endParaRPr lang="ja-JP" altLang="en-US" sz="1050">
              <a:solidFill>
                <a:srgbClr val="FFFFFF"/>
              </a:solidFill>
            </a:endParaRPr>
          </a:p>
        </p:txBody>
      </p:sp>
      <p:sp>
        <p:nvSpPr>
          <p:cNvPr id="12313" name="正方形/長方形 170"/>
          <p:cNvSpPr>
            <a:spLocks noChangeArrowheads="1"/>
          </p:cNvSpPr>
          <p:nvPr/>
        </p:nvSpPr>
        <p:spPr bwMode="auto">
          <a:xfrm>
            <a:off x="3881438" y="1938338"/>
            <a:ext cx="720069" cy="2769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chemeClr val="accent1"/>
              </a:buClr>
              <a:buSzPct val="7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hlink"/>
              </a:buClr>
              <a:buSzPct val="65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accent1"/>
              </a:buClr>
              <a:buSzPct val="70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hlink"/>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9pPr>
          </a:lstStyle>
          <a:p>
            <a:pPr defTabSz="685800" eaLnBrk="1" fontAlgn="base" hangingPunct="1">
              <a:spcBef>
                <a:spcPct val="0"/>
              </a:spcBef>
              <a:spcAft>
                <a:spcPct val="0"/>
              </a:spcAft>
              <a:buClrTx/>
              <a:buSzTx/>
              <a:buNone/>
            </a:pPr>
            <a:r>
              <a:rPr lang="en-US" altLang="ja-JP" sz="1200" baseline="30000">
                <a:solidFill>
                  <a:srgbClr val="080808"/>
                </a:solidFill>
              </a:rPr>
              <a:t>3</a:t>
            </a:r>
            <a:r>
              <a:rPr lang="en-US" altLang="ja-JP" sz="1200">
                <a:solidFill>
                  <a:srgbClr val="080808"/>
                </a:solidFill>
              </a:rPr>
              <a:t>He + </a:t>
            </a:r>
            <a:r>
              <a:rPr lang="en-US" altLang="ja-JP" sz="1200">
                <a:solidFill>
                  <a:srgbClr val="080808"/>
                </a:solidFill>
                <a:latin typeface="Symbol" panose="05050102010706020507" pitchFamily="18" charset="2"/>
              </a:rPr>
              <a:t>L</a:t>
            </a:r>
            <a:endParaRPr lang="ja-JP" altLang="en-US" sz="1200">
              <a:solidFill>
                <a:srgbClr val="080808"/>
              </a:solidFill>
              <a:latin typeface="Symbol" panose="05050102010706020507" pitchFamily="18" charset="2"/>
            </a:endParaRPr>
          </a:p>
        </p:txBody>
      </p:sp>
      <p:sp>
        <p:nvSpPr>
          <p:cNvPr id="12314" name="正方形/長方形 170"/>
          <p:cNvSpPr>
            <a:spLocks noChangeArrowheads="1"/>
          </p:cNvSpPr>
          <p:nvPr/>
        </p:nvSpPr>
        <p:spPr bwMode="auto">
          <a:xfrm>
            <a:off x="2162175" y="1940719"/>
            <a:ext cx="635110" cy="2769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chemeClr val="accent1"/>
              </a:buClr>
              <a:buSzPct val="7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hlink"/>
              </a:buClr>
              <a:buSzPct val="65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accent1"/>
              </a:buClr>
              <a:buSzPct val="70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hlink"/>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9pPr>
          </a:lstStyle>
          <a:p>
            <a:pPr defTabSz="685800" eaLnBrk="1" fontAlgn="base" hangingPunct="1">
              <a:spcBef>
                <a:spcPct val="0"/>
              </a:spcBef>
              <a:spcAft>
                <a:spcPct val="0"/>
              </a:spcAft>
              <a:buClrTx/>
              <a:buSzTx/>
              <a:buNone/>
            </a:pPr>
            <a:r>
              <a:rPr lang="en-US" altLang="ja-JP" sz="1200" baseline="30000">
                <a:solidFill>
                  <a:srgbClr val="080808"/>
                </a:solidFill>
              </a:rPr>
              <a:t>3</a:t>
            </a:r>
            <a:r>
              <a:rPr lang="en-US" altLang="ja-JP" sz="1200">
                <a:solidFill>
                  <a:srgbClr val="080808"/>
                </a:solidFill>
              </a:rPr>
              <a:t>H + </a:t>
            </a:r>
            <a:r>
              <a:rPr lang="en-US" altLang="ja-JP" sz="1200">
                <a:solidFill>
                  <a:srgbClr val="080808"/>
                </a:solidFill>
                <a:latin typeface="Symbol" panose="05050102010706020507" pitchFamily="18" charset="2"/>
              </a:rPr>
              <a:t>L</a:t>
            </a:r>
            <a:endParaRPr lang="ja-JP" altLang="en-US" sz="1200">
              <a:solidFill>
                <a:srgbClr val="080808"/>
              </a:solidFill>
              <a:latin typeface="Symbol" panose="05050102010706020507" pitchFamily="18" charset="2"/>
            </a:endParaRPr>
          </a:p>
        </p:txBody>
      </p:sp>
      <p:sp>
        <p:nvSpPr>
          <p:cNvPr id="12315" name="正方形/長方形 24"/>
          <p:cNvSpPr>
            <a:spLocks noChangeArrowheads="1"/>
          </p:cNvSpPr>
          <p:nvPr/>
        </p:nvSpPr>
        <p:spPr bwMode="auto">
          <a:xfrm>
            <a:off x="2631281" y="3357563"/>
            <a:ext cx="638175" cy="183356"/>
          </a:xfrm>
          <a:prstGeom prst="rect">
            <a:avLst/>
          </a:prstGeom>
          <a:noFill/>
          <a:ln w="19050" algn="ctr">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accent1"/>
              </a:buClr>
              <a:buSzPct val="7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hlink"/>
              </a:buClr>
              <a:buSzPct val="65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accent1"/>
              </a:buClr>
              <a:buSzPct val="70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hlink"/>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9pPr>
          </a:lstStyle>
          <a:p>
            <a:pPr defTabSz="685800" eaLnBrk="1" fontAlgn="base" hangingPunct="1">
              <a:spcBef>
                <a:spcPct val="0"/>
              </a:spcBef>
              <a:spcAft>
                <a:spcPct val="0"/>
              </a:spcAft>
              <a:buClrTx/>
              <a:buSzTx/>
              <a:buNone/>
            </a:pPr>
            <a:endParaRPr lang="ja-JP" altLang="en-US" sz="3000" b="1">
              <a:solidFill>
                <a:srgbClr val="FFFFFF"/>
              </a:solidFill>
            </a:endParaRPr>
          </a:p>
        </p:txBody>
      </p:sp>
      <p:sp>
        <p:nvSpPr>
          <p:cNvPr id="12316" name="正方形/長方形 45"/>
          <p:cNvSpPr>
            <a:spLocks noChangeArrowheads="1"/>
          </p:cNvSpPr>
          <p:nvPr/>
        </p:nvSpPr>
        <p:spPr bwMode="auto">
          <a:xfrm>
            <a:off x="3359944" y="3479007"/>
            <a:ext cx="642938" cy="141685"/>
          </a:xfrm>
          <a:prstGeom prst="rect">
            <a:avLst/>
          </a:prstGeom>
          <a:noFill/>
          <a:ln w="19050" algn="ctr">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accent1"/>
              </a:buClr>
              <a:buSzPct val="7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hlink"/>
              </a:buClr>
              <a:buSzPct val="65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accent1"/>
              </a:buClr>
              <a:buSzPct val="70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hlink"/>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9pPr>
          </a:lstStyle>
          <a:p>
            <a:pPr defTabSz="685800" eaLnBrk="1" fontAlgn="base" hangingPunct="1">
              <a:spcBef>
                <a:spcPct val="0"/>
              </a:spcBef>
              <a:spcAft>
                <a:spcPct val="0"/>
              </a:spcAft>
              <a:buClrTx/>
              <a:buSzTx/>
              <a:buNone/>
            </a:pPr>
            <a:endParaRPr lang="ja-JP" altLang="en-US" sz="3000" b="1">
              <a:solidFill>
                <a:srgbClr val="FFFFFF"/>
              </a:solidFill>
            </a:endParaRPr>
          </a:p>
        </p:txBody>
      </p:sp>
      <p:grpSp>
        <p:nvGrpSpPr>
          <p:cNvPr id="12322" name="グループ化 15"/>
          <p:cNvGrpSpPr>
            <a:grpSpLocks/>
          </p:cNvGrpSpPr>
          <p:nvPr/>
        </p:nvGrpSpPr>
        <p:grpSpPr bwMode="auto">
          <a:xfrm>
            <a:off x="259091" y="3357563"/>
            <a:ext cx="2090627" cy="1166070"/>
            <a:chOff x="843845" y="4394340"/>
            <a:chExt cx="2786779" cy="1554790"/>
          </a:xfrm>
        </p:grpSpPr>
        <p:cxnSp>
          <p:nvCxnSpPr>
            <p:cNvPr id="9" name="直線矢印コネクタ 8"/>
            <p:cNvCxnSpPr/>
            <p:nvPr/>
          </p:nvCxnSpPr>
          <p:spPr>
            <a:xfrm flipH="1">
              <a:off x="2286217" y="4394340"/>
              <a:ext cx="1344407" cy="793625"/>
            </a:xfrm>
            <a:prstGeom prst="straightConnector1">
              <a:avLst/>
            </a:prstGeom>
            <a:ln w="28575">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1401468" y="4695139"/>
              <a:ext cx="1404572" cy="430895"/>
            </a:xfrm>
            <a:prstGeom prst="rect">
              <a:avLst/>
            </a:prstGeom>
          </p:spPr>
          <p:txBody>
            <a:bodyPr>
              <a:spAutoFit/>
            </a:bodyPr>
            <a:lstStyle/>
            <a:p>
              <a:pPr defTabSz="685800" fontAlgn="base">
                <a:spcBef>
                  <a:spcPct val="0"/>
                </a:spcBef>
                <a:spcAft>
                  <a:spcPct val="0"/>
                </a:spcAft>
                <a:defRPr/>
              </a:pPr>
              <a:r>
                <a:rPr lang="en-US" altLang="ja-JP" sz="1500" b="1" baseline="30000" dirty="0">
                  <a:solidFill>
                    <a:srgbClr val="FFFFFF"/>
                  </a:solidFill>
                  <a:latin typeface="Arial"/>
                  <a:ea typeface="ＭＳ Ｐゴシック" charset="-128"/>
                </a:rPr>
                <a:t>4</a:t>
              </a:r>
              <a:r>
                <a:rPr lang="en-US" altLang="ja-JP" sz="1500" b="1" dirty="0">
                  <a:solidFill>
                    <a:srgbClr val="FFFFFF"/>
                  </a:solidFill>
                  <a:latin typeface="Arial"/>
                  <a:ea typeface="ＭＳ Ｐゴシック" charset="-128"/>
                </a:rPr>
                <a:t>He</a:t>
              </a:r>
              <a:r>
                <a:rPr lang="en-US" altLang="ja-JP" sz="1500" b="1" dirty="0">
                  <a:solidFill>
                    <a:srgbClr val="FFFFFF"/>
                  </a:solidFill>
                  <a:latin typeface="Symbol" pitchFamily="18" charset="2"/>
                  <a:ea typeface="ＭＳ Ｐゴシック" charset="-128"/>
                </a:rPr>
                <a:t> + </a:t>
              </a:r>
              <a:r>
                <a:rPr lang="en-US" altLang="ja-JP" sz="1500" b="1" dirty="0">
                  <a:solidFill>
                    <a:srgbClr val="007A37"/>
                  </a:solidFill>
                  <a:latin typeface="Symbol" pitchFamily="18" charset="2"/>
                  <a:ea typeface="ＭＳ Ｐゴシック" charset="-128"/>
                </a:rPr>
                <a:t>p</a:t>
              </a:r>
              <a:r>
                <a:rPr lang="en-US" altLang="ja-JP" sz="1500" b="1" baseline="30000" dirty="0">
                  <a:solidFill>
                    <a:srgbClr val="007A37"/>
                  </a:solidFill>
                  <a:latin typeface="Symbol" pitchFamily="18" charset="2"/>
                  <a:ea typeface="ＭＳ Ｐゴシック" charset="-128"/>
                </a:rPr>
                <a:t>-</a:t>
              </a:r>
              <a:endParaRPr lang="ja-JP" altLang="en-US" sz="1500" b="1" baseline="30000" dirty="0">
                <a:solidFill>
                  <a:srgbClr val="007A37"/>
                </a:solidFill>
                <a:latin typeface="Arial" charset="0"/>
                <a:ea typeface="ＭＳ Ｐゴシック" charset="-128"/>
              </a:endParaRPr>
            </a:p>
          </p:txBody>
        </p:sp>
        <p:sp>
          <p:nvSpPr>
            <p:cNvPr id="12326" name="正方形/長方形 153"/>
            <p:cNvSpPr>
              <a:spLocks noChangeArrowheads="1"/>
            </p:cNvSpPr>
            <p:nvPr/>
          </p:nvSpPr>
          <p:spPr bwMode="auto">
            <a:xfrm>
              <a:off x="843845" y="5210450"/>
              <a:ext cx="1392348" cy="73868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lr>
                  <a:schemeClr val="accent1"/>
                </a:buClr>
                <a:buSzPct val="7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hlink"/>
                </a:buClr>
                <a:buSzPct val="65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accent1"/>
                </a:buClr>
                <a:buSzPct val="70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hlink"/>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9pPr>
            </a:lstStyle>
            <a:p>
              <a:pPr defTabSz="685800" eaLnBrk="1" fontAlgn="base" hangingPunct="1">
                <a:spcBef>
                  <a:spcPct val="0"/>
                </a:spcBef>
                <a:spcAft>
                  <a:spcPct val="0"/>
                </a:spcAft>
                <a:buClrTx/>
                <a:buSzTx/>
                <a:buNone/>
              </a:pPr>
              <a:r>
                <a:rPr lang="en-US" altLang="ja-JP" sz="1500" b="1" i="1" dirty="0">
                  <a:solidFill>
                    <a:srgbClr val="007A37"/>
                  </a:solidFill>
                  <a:latin typeface="Calibri" panose="020F0502020204030204" pitchFamily="34" charset="0"/>
                </a:rPr>
                <a:t>Measured at </a:t>
              </a:r>
              <a:r>
                <a:rPr lang="en-US" altLang="ja-JP" sz="1500" b="1" i="1" dirty="0" err="1">
                  <a:solidFill>
                    <a:srgbClr val="007A37"/>
                  </a:solidFill>
                  <a:latin typeface="Calibri" panose="020F0502020204030204" pitchFamily="34" charset="0"/>
                </a:rPr>
                <a:t>Maniz</a:t>
              </a:r>
              <a:endParaRPr lang="ja-JP" altLang="en-US" sz="1500" b="1" i="1" dirty="0">
                <a:solidFill>
                  <a:srgbClr val="007A37"/>
                </a:solidFill>
                <a:latin typeface="Calibri" panose="020F0502020204030204" pitchFamily="34" charset="0"/>
              </a:endParaRPr>
            </a:p>
          </p:txBody>
        </p:sp>
      </p:grpSp>
      <p:sp>
        <p:nvSpPr>
          <p:cNvPr id="12318" name="Rectangle 45"/>
          <p:cNvSpPr>
            <a:spLocks noChangeArrowheads="1"/>
          </p:cNvSpPr>
          <p:nvPr/>
        </p:nvSpPr>
        <p:spPr bwMode="auto">
          <a:xfrm>
            <a:off x="1918098" y="4729163"/>
            <a:ext cx="2085827"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7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hlink"/>
              </a:buClr>
              <a:buSzPct val="65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accent1"/>
              </a:buClr>
              <a:buSzPct val="70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hlink"/>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9pPr>
          </a:lstStyle>
          <a:p>
            <a:pPr defTabSz="685800" eaLnBrk="1" fontAlgn="base" hangingPunct="1">
              <a:spcBef>
                <a:spcPct val="0"/>
              </a:spcBef>
              <a:spcAft>
                <a:spcPct val="0"/>
              </a:spcAft>
              <a:buClrTx/>
              <a:buSzTx/>
              <a:buNone/>
            </a:pPr>
            <a:r>
              <a:rPr lang="en-US" altLang="ja-JP" sz="1050" b="1" i="1">
                <a:solidFill>
                  <a:srgbClr val="6161FF"/>
                </a:solidFill>
              </a:rPr>
              <a:t>M. Juric et al. NPB 52 (1973) 1</a:t>
            </a:r>
          </a:p>
        </p:txBody>
      </p:sp>
      <p:sp>
        <p:nvSpPr>
          <p:cNvPr id="50" name="Rectangle 45"/>
          <p:cNvSpPr>
            <a:spLocks noChangeArrowheads="1"/>
          </p:cNvSpPr>
          <p:nvPr/>
        </p:nvSpPr>
        <p:spPr bwMode="auto">
          <a:xfrm>
            <a:off x="4570465" y="1415928"/>
            <a:ext cx="1662113" cy="577081"/>
          </a:xfrm>
          <a:prstGeom prst="rect">
            <a:avLst/>
          </a:prstGeom>
          <a:noFill/>
          <a:ln>
            <a:noFill/>
          </a:ln>
          <a:effectLst/>
        </p:spPr>
        <p:txBody>
          <a:bodyPr>
            <a:spAutoFit/>
          </a:bodyPr>
          <a:lstStyle>
            <a:lvl1pPr eaLnBrk="0" hangingPunct="0">
              <a:spcBef>
                <a:spcPct val="20000"/>
              </a:spcBef>
              <a:buClr>
                <a:schemeClr val="accent1"/>
              </a:buClr>
              <a:buSzPct val="70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hlink"/>
              </a:buClr>
              <a:buSzPct val="65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accent1"/>
              </a:buClr>
              <a:buSzPct val="70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75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9pPr>
          </a:lstStyle>
          <a:p>
            <a:pPr defTabSz="685800" eaLnBrk="1" fontAlgn="base" hangingPunct="1">
              <a:spcBef>
                <a:spcPct val="0"/>
              </a:spcBef>
              <a:spcAft>
                <a:spcPct val="0"/>
              </a:spcAft>
              <a:buClrTx/>
              <a:buSzTx/>
              <a:buNone/>
              <a:defRPr/>
            </a:pPr>
            <a:r>
              <a:rPr lang="en-US" altLang="ja-JP" sz="1050" b="1" i="1" dirty="0" err="1">
                <a:solidFill>
                  <a:srgbClr val="330000">
                    <a:lumMod val="25000"/>
                    <a:lumOff val="75000"/>
                  </a:srgbClr>
                </a:solidFill>
              </a:rPr>
              <a:t>Bedjidian</a:t>
            </a:r>
            <a:r>
              <a:rPr lang="en-US" altLang="ja-JP" sz="1050" b="1" i="1" dirty="0">
                <a:solidFill>
                  <a:srgbClr val="330000">
                    <a:lumMod val="25000"/>
                    <a:lumOff val="75000"/>
                  </a:srgbClr>
                </a:solidFill>
              </a:rPr>
              <a:t> et al.</a:t>
            </a:r>
          </a:p>
          <a:p>
            <a:pPr defTabSz="685800" eaLnBrk="1" fontAlgn="base" hangingPunct="1">
              <a:spcBef>
                <a:spcPct val="0"/>
              </a:spcBef>
              <a:spcAft>
                <a:spcPct val="0"/>
              </a:spcAft>
              <a:buClrTx/>
              <a:buSzTx/>
              <a:buNone/>
              <a:defRPr/>
            </a:pPr>
            <a:r>
              <a:rPr lang="en-US" altLang="ja-JP" sz="1050" b="1" i="1" dirty="0">
                <a:solidFill>
                  <a:srgbClr val="330000">
                    <a:lumMod val="25000"/>
                    <a:lumOff val="75000"/>
                  </a:srgbClr>
                </a:solidFill>
              </a:rPr>
              <a:t>PLB 62 (1976) 467</a:t>
            </a:r>
          </a:p>
          <a:p>
            <a:pPr defTabSz="685800" eaLnBrk="1" fontAlgn="base" hangingPunct="1">
              <a:spcBef>
                <a:spcPct val="0"/>
              </a:spcBef>
              <a:spcAft>
                <a:spcPct val="0"/>
              </a:spcAft>
              <a:buClrTx/>
              <a:buSzTx/>
              <a:buNone/>
              <a:defRPr/>
            </a:pPr>
            <a:r>
              <a:rPr lang="en-US" altLang="ja-JP" sz="1050" b="1" i="1" dirty="0">
                <a:solidFill>
                  <a:srgbClr val="330000">
                    <a:lumMod val="25000"/>
                    <a:lumOff val="75000"/>
                  </a:srgbClr>
                </a:solidFill>
              </a:rPr>
              <a:t>PLB 83 (1979) 252</a:t>
            </a:r>
          </a:p>
        </p:txBody>
      </p:sp>
      <p:sp>
        <p:nvSpPr>
          <p:cNvPr id="39" name="正方形/長方形 18"/>
          <p:cNvSpPr>
            <a:spLocks noChangeArrowheads="1"/>
          </p:cNvSpPr>
          <p:nvPr/>
        </p:nvSpPr>
        <p:spPr bwMode="auto">
          <a:xfrm>
            <a:off x="2953418" y="3101579"/>
            <a:ext cx="29046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7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hlink"/>
              </a:buClr>
              <a:buSzPct val="65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accent1"/>
              </a:buClr>
              <a:buSzPct val="70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hlink"/>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9pPr>
          </a:lstStyle>
          <a:p>
            <a:pPr defTabSz="685800" eaLnBrk="1" fontAlgn="base" hangingPunct="1">
              <a:spcBef>
                <a:spcPct val="0"/>
              </a:spcBef>
              <a:spcAft>
                <a:spcPct val="0"/>
              </a:spcAft>
              <a:buClrTx/>
              <a:buSzTx/>
              <a:buNone/>
            </a:pPr>
            <a:r>
              <a:rPr lang="en-US" altLang="ja-JP" sz="1350" b="1" dirty="0">
                <a:solidFill>
                  <a:srgbClr val="0000FF"/>
                </a:solidFill>
              </a:rPr>
              <a:t>?</a:t>
            </a:r>
            <a:endParaRPr lang="ja-JP" altLang="en-US" sz="1350" b="1" dirty="0">
              <a:solidFill>
                <a:srgbClr val="0000FF"/>
              </a:solidFill>
            </a:endParaRPr>
          </a:p>
        </p:txBody>
      </p:sp>
      <p:grpSp>
        <p:nvGrpSpPr>
          <p:cNvPr id="42" name="グループ化 4"/>
          <p:cNvGrpSpPr>
            <a:grpSpLocks/>
          </p:cNvGrpSpPr>
          <p:nvPr/>
        </p:nvGrpSpPr>
        <p:grpSpPr bwMode="auto">
          <a:xfrm>
            <a:off x="4482319" y="3964044"/>
            <a:ext cx="500063" cy="435769"/>
            <a:chOff x="1468041" y="5295569"/>
            <a:chExt cx="667423" cy="580444"/>
          </a:xfrm>
        </p:grpSpPr>
        <p:sp>
          <p:nvSpPr>
            <p:cNvPr id="43" name="円/楕円 52"/>
            <p:cNvSpPr/>
            <p:nvPr/>
          </p:nvSpPr>
          <p:spPr bwMode="auto">
            <a:xfrm>
              <a:off x="1468041" y="5295569"/>
              <a:ext cx="312343" cy="304415"/>
            </a:xfrm>
            <a:prstGeom prst="ellipse">
              <a:avLst/>
            </a:prstGeom>
            <a:gradFill flip="none" rotWithShape="1">
              <a:gsLst>
                <a:gs pos="40000">
                  <a:srgbClr val="038B3A"/>
                </a:gs>
                <a:gs pos="2000">
                  <a:srgbClr val="EBFFEB"/>
                </a:gs>
                <a:gs pos="100000">
                  <a:srgbClr val="014520"/>
                </a:gs>
              </a:gsLst>
              <a:path path="circle">
                <a:fillToRect l="50000" t="50000" r="50000" b="50000"/>
              </a:path>
              <a:tileRect/>
            </a:gradFill>
            <a:ln w="25400" cap="flat" cmpd="sng" algn="ctr">
              <a:noFill/>
              <a:prstDash val="solid"/>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44" name="円/楕円 53"/>
            <p:cNvSpPr/>
            <p:nvPr/>
          </p:nvSpPr>
          <p:spPr bwMode="auto">
            <a:xfrm>
              <a:off x="1830416" y="5303520"/>
              <a:ext cx="305048" cy="291439"/>
            </a:xfrm>
            <a:prstGeom prst="ellipse">
              <a:avLst/>
            </a:prstGeom>
            <a:gradFill flip="none" rotWithShape="1">
              <a:gsLst>
                <a:gs pos="44000">
                  <a:srgbClr val="2D2D8A">
                    <a:lumMod val="75000"/>
                  </a:srgbClr>
                </a:gs>
                <a:gs pos="2000">
                  <a:srgbClr val="2D2D8A">
                    <a:lumMod val="20000"/>
                    <a:lumOff val="80000"/>
                  </a:srgbClr>
                </a:gs>
                <a:gs pos="100000">
                  <a:srgbClr val="2D2D8A">
                    <a:lumMod val="50000"/>
                  </a:srgbClr>
                </a:gs>
              </a:gsLst>
              <a:path path="circle">
                <a:fillToRect l="50000" t="50000" r="50000" b="50000"/>
              </a:path>
              <a:tileRect/>
            </a:gradFill>
            <a:ln w="25400" cap="flat" cmpd="sng" algn="ctr">
              <a:noFill/>
              <a:prstDash val="solid"/>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45" name="円/楕円 54"/>
            <p:cNvSpPr/>
            <p:nvPr/>
          </p:nvSpPr>
          <p:spPr bwMode="auto">
            <a:xfrm>
              <a:off x="1632014" y="5587159"/>
              <a:ext cx="312343" cy="288854"/>
            </a:xfrm>
            <a:prstGeom prst="ellipse">
              <a:avLst/>
            </a:prstGeom>
            <a:gradFill flip="none" rotWithShape="1">
              <a:gsLst>
                <a:gs pos="40000">
                  <a:srgbClr val="038B3A"/>
                </a:gs>
                <a:gs pos="2000">
                  <a:srgbClr val="EBFFEB"/>
                </a:gs>
                <a:gs pos="100000">
                  <a:srgbClr val="014520"/>
                </a:gs>
              </a:gsLst>
              <a:path path="circle">
                <a:fillToRect l="50000" t="50000" r="50000" b="50000"/>
              </a:path>
              <a:tileRect/>
            </a:gradFill>
            <a:ln w="25400" cap="flat" cmpd="sng" algn="ctr">
              <a:noFill/>
              <a:prstDash val="solid"/>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46" name="円/楕円 55"/>
            <p:cNvSpPr/>
            <p:nvPr/>
          </p:nvSpPr>
          <p:spPr bwMode="auto">
            <a:xfrm>
              <a:off x="1647702" y="5420415"/>
              <a:ext cx="305048" cy="288854"/>
            </a:xfrm>
            <a:prstGeom prst="ellipse">
              <a:avLst/>
            </a:prstGeom>
            <a:gradFill flip="none" rotWithShape="1">
              <a:gsLst>
                <a:gs pos="46000">
                  <a:srgbClr val="DE0000"/>
                </a:gs>
                <a:gs pos="2000">
                  <a:srgbClr val="FFD5D5"/>
                </a:gs>
                <a:gs pos="100000">
                  <a:srgbClr val="C00000"/>
                </a:gs>
              </a:gsLst>
              <a:path path="circle">
                <a:fillToRect l="50000" t="50000" r="50000" b="50000"/>
              </a:path>
              <a:tileRect/>
            </a:gradFill>
            <a:ln w="25400" cap="flat" cmpd="sng" algn="ctr">
              <a:noFill/>
              <a:prstDash val="solid"/>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srgbClr val="FFFFFF"/>
                </a:solidFill>
                <a:effectLst/>
                <a:uLnTx/>
                <a:uFillTx/>
                <a:latin typeface="Arial"/>
                <a:ea typeface="ＭＳ Ｐゴシック"/>
                <a:cs typeface="+mn-cs"/>
              </a:endParaRPr>
            </a:p>
          </p:txBody>
        </p:sp>
      </p:grpSp>
      <p:grpSp>
        <p:nvGrpSpPr>
          <p:cNvPr id="47" name="グループ化 6"/>
          <p:cNvGrpSpPr>
            <a:grpSpLocks/>
          </p:cNvGrpSpPr>
          <p:nvPr/>
        </p:nvGrpSpPr>
        <p:grpSpPr bwMode="auto">
          <a:xfrm>
            <a:off x="1756008" y="3746096"/>
            <a:ext cx="692944" cy="751960"/>
            <a:chOff x="1898789" y="4647448"/>
            <a:chExt cx="924301" cy="1003393"/>
          </a:xfrm>
        </p:grpSpPr>
        <p:grpSp>
          <p:nvGrpSpPr>
            <p:cNvPr id="48" name="グループ化 2"/>
            <p:cNvGrpSpPr>
              <a:grpSpLocks/>
            </p:cNvGrpSpPr>
            <p:nvPr/>
          </p:nvGrpSpPr>
          <p:grpSpPr bwMode="auto">
            <a:xfrm>
              <a:off x="2162755" y="4874150"/>
              <a:ext cx="660335" cy="587198"/>
              <a:chOff x="516835" y="5247861"/>
              <a:chExt cx="660335" cy="587198"/>
            </a:xfrm>
          </p:grpSpPr>
          <p:sp>
            <p:nvSpPr>
              <p:cNvPr id="53" name="円/楕円 48"/>
              <p:cNvSpPr/>
              <p:nvPr/>
            </p:nvSpPr>
            <p:spPr bwMode="auto">
              <a:xfrm>
                <a:off x="516835" y="5247861"/>
                <a:ext cx="311004" cy="300368"/>
              </a:xfrm>
              <a:prstGeom prst="ellipse">
                <a:avLst/>
              </a:prstGeom>
              <a:gradFill flip="none" rotWithShape="1">
                <a:gsLst>
                  <a:gs pos="40000">
                    <a:srgbClr val="038B3A"/>
                  </a:gs>
                  <a:gs pos="2000">
                    <a:srgbClr val="EBFFEB"/>
                  </a:gs>
                  <a:gs pos="100000">
                    <a:srgbClr val="014520"/>
                  </a:gs>
                </a:gsLst>
                <a:path path="circle">
                  <a:fillToRect l="50000" t="50000" r="50000" b="50000"/>
                </a:path>
                <a:tileRect/>
              </a:gradFill>
              <a:ln w="25400" cap="flat" cmpd="sng" algn="ctr">
                <a:noFill/>
                <a:prstDash val="solid"/>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54" name="円/楕円 49"/>
              <p:cNvSpPr/>
              <p:nvPr/>
            </p:nvSpPr>
            <p:spPr bwMode="auto">
              <a:xfrm>
                <a:off x="703704" y="5554830"/>
                <a:ext cx="305048" cy="280229"/>
              </a:xfrm>
              <a:prstGeom prst="ellipse">
                <a:avLst/>
              </a:prstGeom>
              <a:gradFill flip="none" rotWithShape="1">
                <a:gsLst>
                  <a:gs pos="44000">
                    <a:srgbClr val="2D2D8A">
                      <a:lumMod val="75000"/>
                    </a:srgbClr>
                  </a:gs>
                  <a:gs pos="2000">
                    <a:srgbClr val="2D2D8A">
                      <a:lumMod val="20000"/>
                      <a:lumOff val="80000"/>
                    </a:srgbClr>
                  </a:gs>
                  <a:gs pos="100000">
                    <a:srgbClr val="2D2D8A">
                      <a:lumMod val="50000"/>
                    </a:srgbClr>
                  </a:gs>
                </a:gsLst>
                <a:path path="circle">
                  <a:fillToRect l="50000" t="50000" r="50000" b="50000"/>
                </a:path>
                <a:tileRect/>
              </a:gradFill>
              <a:ln w="25400" cap="flat" cmpd="sng" algn="ctr">
                <a:noFill/>
                <a:prstDash val="solid"/>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55" name="円/楕円 50"/>
              <p:cNvSpPr/>
              <p:nvPr/>
            </p:nvSpPr>
            <p:spPr bwMode="auto">
              <a:xfrm>
                <a:off x="872122" y="5262976"/>
                <a:ext cx="305048" cy="288854"/>
              </a:xfrm>
              <a:prstGeom prst="ellipse">
                <a:avLst/>
              </a:prstGeom>
              <a:gradFill flip="none" rotWithShape="1">
                <a:gsLst>
                  <a:gs pos="44000">
                    <a:srgbClr val="2D2D8A">
                      <a:lumMod val="75000"/>
                    </a:srgbClr>
                  </a:gs>
                  <a:gs pos="2000">
                    <a:srgbClr val="2D2D8A">
                      <a:lumMod val="20000"/>
                      <a:lumOff val="80000"/>
                    </a:srgbClr>
                  </a:gs>
                  <a:gs pos="100000">
                    <a:srgbClr val="2D2D8A">
                      <a:lumMod val="50000"/>
                    </a:srgbClr>
                  </a:gs>
                </a:gsLst>
                <a:path path="circle">
                  <a:fillToRect l="50000" t="50000" r="50000" b="50000"/>
                </a:path>
                <a:tileRect/>
              </a:gradFill>
              <a:ln w="25400" cap="flat" cmpd="sng" algn="ctr">
                <a:noFill/>
                <a:prstDash val="solid"/>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56" name="円/楕円 51"/>
              <p:cNvSpPr/>
              <p:nvPr/>
            </p:nvSpPr>
            <p:spPr bwMode="auto">
              <a:xfrm>
                <a:off x="702450" y="5360034"/>
                <a:ext cx="305048" cy="288854"/>
              </a:xfrm>
              <a:prstGeom prst="ellipse">
                <a:avLst/>
              </a:prstGeom>
              <a:gradFill flip="none" rotWithShape="1">
                <a:gsLst>
                  <a:gs pos="46000">
                    <a:srgbClr val="DE0000"/>
                  </a:gs>
                  <a:gs pos="2000">
                    <a:srgbClr val="FFD5D5"/>
                  </a:gs>
                  <a:gs pos="100000">
                    <a:srgbClr val="C00000"/>
                  </a:gs>
                </a:gsLst>
                <a:path path="circle">
                  <a:fillToRect l="50000" t="50000" r="50000" b="50000"/>
                </a:path>
                <a:tileRect/>
              </a:gradFill>
              <a:ln w="25400" cap="flat" cmpd="sng" algn="ctr">
                <a:noFill/>
                <a:prstDash val="solid"/>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srgbClr val="FFFFFF"/>
                  </a:solidFill>
                  <a:effectLst/>
                  <a:uLnTx/>
                  <a:uFillTx/>
                  <a:latin typeface="Arial"/>
                  <a:ea typeface="ＭＳ Ｐゴシック"/>
                  <a:cs typeface="+mn-cs"/>
                </a:endParaRPr>
              </a:p>
            </p:txBody>
          </p:sp>
        </p:grpSp>
        <p:sp>
          <p:nvSpPr>
            <p:cNvPr id="49" name="Rectangle 87"/>
            <p:cNvSpPr>
              <a:spLocks noChangeArrowheads="1"/>
            </p:cNvSpPr>
            <p:nvPr/>
          </p:nvSpPr>
          <p:spPr bwMode="auto">
            <a:xfrm>
              <a:off x="1898789" y="4819726"/>
              <a:ext cx="387443" cy="400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7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hlink"/>
                </a:buClr>
                <a:buSzPct val="65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70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hlink"/>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6858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1" lang="en-US" altLang="ja-JP" sz="1350" b="1" i="0" u="none" strike="noStrike" kern="1200" cap="none" spc="0" normalizeH="0" baseline="0" noProof="0" dirty="0">
                  <a:ln>
                    <a:noFill/>
                  </a:ln>
                  <a:solidFill>
                    <a:srgbClr val="038B3A"/>
                  </a:solidFill>
                  <a:effectLst/>
                  <a:uLnTx/>
                  <a:uFillTx/>
                  <a:latin typeface="Arial" panose="020B0604020202020204" pitchFamily="34" charset="0"/>
                  <a:ea typeface="ＭＳ Ｐゴシック" panose="020B0600070205080204" pitchFamily="50" charset="-128"/>
                  <a:cs typeface="+mn-cs"/>
                </a:rPr>
                <a:t>p</a:t>
              </a:r>
              <a:endParaRPr kumimoji="1" lang="ja-JP" altLang="en-US" sz="1350" b="1" i="0" u="none" strike="noStrike" kern="1200" cap="none" spc="0" normalizeH="0" baseline="30000" noProof="0" dirty="0">
                <a:ln>
                  <a:noFill/>
                </a:ln>
                <a:solidFill>
                  <a:srgbClr val="038B3A"/>
                </a:solidFill>
                <a:effectLst/>
                <a:uLnTx/>
                <a:uFillTx/>
                <a:latin typeface="Arial" panose="020B0604020202020204" pitchFamily="34" charset="0"/>
                <a:ea typeface="ＭＳ Ｐゴシック" panose="020B0600070205080204" pitchFamily="50" charset="-128"/>
                <a:cs typeface="+mn-cs"/>
              </a:endParaRPr>
            </a:p>
          </p:txBody>
        </p:sp>
        <p:sp>
          <p:nvSpPr>
            <p:cNvPr id="51" name="Rectangle 87"/>
            <p:cNvSpPr>
              <a:spLocks noChangeArrowheads="1"/>
            </p:cNvSpPr>
            <p:nvPr/>
          </p:nvSpPr>
          <p:spPr bwMode="auto">
            <a:xfrm>
              <a:off x="2082993" y="5250421"/>
              <a:ext cx="387443" cy="400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7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hlink"/>
                </a:buClr>
                <a:buSzPct val="65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70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hlink"/>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6858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1" lang="en-US" altLang="ja-JP" sz="1350" b="1" i="0" u="none" strike="noStrike" kern="1200" cap="none" spc="0" normalizeH="0" baseline="0" noProof="0">
                  <a:ln>
                    <a:noFill/>
                  </a:ln>
                  <a:solidFill>
                    <a:srgbClr val="352DA3"/>
                  </a:solidFill>
                  <a:effectLst/>
                  <a:uLnTx/>
                  <a:uFillTx/>
                  <a:latin typeface="Arial" panose="020B0604020202020204" pitchFamily="34" charset="0"/>
                  <a:ea typeface="ＭＳ Ｐゴシック" panose="020B0600070205080204" pitchFamily="50" charset="-128"/>
                  <a:cs typeface="+mn-cs"/>
                </a:rPr>
                <a:t>n</a:t>
              </a:r>
              <a:endParaRPr kumimoji="1" lang="ja-JP" altLang="en-US" sz="1350" b="1" i="0" u="none" strike="noStrike" kern="1200" cap="none" spc="0" normalizeH="0" baseline="30000" noProof="0">
                <a:ln>
                  <a:noFill/>
                </a:ln>
                <a:solidFill>
                  <a:srgbClr val="352DA3"/>
                </a:solidFill>
                <a:effectLst/>
                <a:uLnTx/>
                <a:uFillTx/>
                <a:latin typeface="Arial" panose="020B0604020202020204" pitchFamily="34" charset="0"/>
                <a:ea typeface="ＭＳ Ｐゴシック" panose="020B0600070205080204" pitchFamily="50" charset="-128"/>
                <a:cs typeface="+mn-cs"/>
              </a:endParaRPr>
            </a:p>
          </p:txBody>
        </p:sp>
        <p:sp>
          <p:nvSpPr>
            <p:cNvPr id="52" name="Rectangle 87"/>
            <p:cNvSpPr>
              <a:spLocks noChangeArrowheads="1"/>
            </p:cNvSpPr>
            <p:nvPr/>
          </p:nvSpPr>
          <p:spPr bwMode="auto">
            <a:xfrm>
              <a:off x="2330765" y="4647448"/>
              <a:ext cx="404548" cy="400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en-US" altLang="ja-JP" sz="1350" b="1" i="0" u="none" strike="noStrike" kern="1200" cap="none" spc="0" normalizeH="0" baseline="0" noProof="0" dirty="0">
                  <a:ln>
                    <a:noFill/>
                  </a:ln>
                  <a:solidFill>
                    <a:srgbClr val="330000">
                      <a:lumMod val="50000"/>
                      <a:lumOff val="50000"/>
                    </a:srgbClr>
                  </a:solidFill>
                  <a:effectLst/>
                  <a:uLnTx/>
                  <a:uFillTx/>
                  <a:latin typeface="Symbol" panose="05050102010706020507" pitchFamily="18" charset="2"/>
                  <a:ea typeface="ＭＳ Ｐゴシック" pitchFamily="50" charset="-128"/>
                  <a:cs typeface="+mn-cs"/>
                </a:rPr>
                <a:t>L</a:t>
              </a:r>
              <a:endParaRPr kumimoji="1" lang="ja-JP" altLang="en-US" sz="1350" b="1" i="0" u="none" strike="noStrike" kern="1200" cap="none" spc="0" normalizeH="0" baseline="30000" noProof="0" dirty="0">
                <a:ln>
                  <a:noFill/>
                </a:ln>
                <a:solidFill>
                  <a:srgbClr val="330000">
                    <a:lumMod val="50000"/>
                    <a:lumOff val="50000"/>
                  </a:srgbClr>
                </a:solidFill>
                <a:effectLst/>
                <a:uLnTx/>
                <a:uFillTx/>
                <a:latin typeface="Symbol" panose="05050102010706020507" pitchFamily="18" charset="2"/>
                <a:ea typeface="ＭＳ Ｐゴシック" pitchFamily="50" charset="-128"/>
                <a:cs typeface="+mn-cs"/>
              </a:endParaRPr>
            </a:p>
          </p:txBody>
        </p:sp>
      </p:grpSp>
      <p:grpSp>
        <p:nvGrpSpPr>
          <p:cNvPr id="14" name="グループ化 13"/>
          <p:cNvGrpSpPr/>
          <p:nvPr/>
        </p:nvGrpSpPr>
        <p:grpSpPr>
          <a:xfrm>
            <a:off x="4482704" y="2116418"/>
            <a:ext cx="1716406" cy="929960"/>
            <a:chOff x="4482704" y="2116418"/>
            <a:chExt cx="1716406" cy="929960"/>
          </a:xfrm>
        </p:grpSpPr>
        <p:sp>
          <p:nvSpPr>
            <p:cNvPr id="153" name="正方形/長方形 152"/>
            <p:cNvSpPr>
              <a:spLocks noChangeArrowheads="1"/>
            </p:cNvSpPr>
            <p:nvPr/>
          </p:nvSpPr>
          <p:spPr bwMode="auto">
            <a:xfrm>
              <a:off x="5079922" y="2116418"/>
              <a:ext cx="1119188" cy="746358"/>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chemeClr val="accent1"/>
                </a:buClr>
                <a:buSzPct val="7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hlink"/>
                </a:buClr>
                <a:buSzPct val="65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accent1"/>
                </a:buClr>
                <a:buSzPct val="70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hlink"/>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9pPr>
            </a:lstStyle>
            <a:p>
              <a:pPr algn="ctr" defTabSz="685800" eaLnBrk="1" fontAlgn="base" hangingPunct="1">
                <a:lnSpc>
                  <a:spcPts val="1650"/>
                </a:lnSpc>
                <a:spcBef>
                  <a:spcPct val="0"/>
                </a:spcBef>
                <a:spcAft>
                  <a:spcPct val="0"/>
                </a:spcAft>
                <a:buClrTx/>
                <a:buSzTx/>
                <a:buNone/>
              </a:pPr>
              <a:r>
                <a:rPr lang="en-US" altLang="ja-JP" sz="1500" b="1" dirty="0" smtClean="0">
                  <a:solidFill>
                    <a:srgbClr val="C00000"/>
                  </a:solidFill>
                  <a:latin typeface="Calibri" panose="020F0502020204030204" pitchFamily="34" charset="0"/>
                </a:rPr>
                <a:t>Measured with </a:t>
              </a:r>
              <a:r>
                <a:rPr lang="en-US" altLang="ja-JP" sz="1500" b="1" dirty="0">
                  <a:solidFill>
                    <a:srgbClr val="C00000"/>
                  </a:solidFill>
                  <a:latin typeface="Calibri" panose="020F0502020204030204" pitchFamily="34" charset="0"/>
                </a:rPr>
                <a:t>Ge </a:t>
              </a:r>
            </a:p>
            <a:p>
              <a:pPr algn="ctr" defTabSz="685800" eaLnBrk="1" fontAlgn="base" hangingPunct="1">
                <a:lnSpc>
                  <a:spcPts val="1650"/>
                </a:lnSpc>
                <a:spcBef>
                  <a:spcPct val="0"/>
                </a:spcBef>
                <a:spcAft>
                  <a:spcPct val="0"/>
                </a:spcAft>
                <a:buClrTx/>
                <a:buSzTx/>
                <a:buNone/>
              </a:pPr>
              <a:r>
                <a:rPr lang="en-US" altLang="ja-JP" sz="1500" b="1" dirty="0" smtClean="0">
                  <a:solidFill>
                    <a:srgbClr val="C00000"/>
                  </a:solidFill>
                  <a:latin typeface="Calibri" panose="020F0502020204030204" pitchFamily="34" charset="0"/>
                </a:rPr>
                <a:t>at J-PARC</a:t>
              </a:r>
              <a:endParaRPr lang="ja-JP" altLang="en-US" sz="1500" b="1" dirty="0">
                <a:solidFill>
                  <a:srgbClr val="C00000"/>
                </a:solidFill>
                <a:latin typeface="Calibri" panose="020F0502020204030204" pitchFamily="34" charset="0"/>
              </a:endParaRPr>
            </a:p>
          </p:txBody>
        </p:sp>
        <p:cxnSp>
          <p:nvCxnSpPr>
            <p:cNvPr id="57" name="直線コネクタ 56"/>
            <p:cNvCxnSpPr>
              <a:stCxn id="153" idx="1"/>
              <a:endCxn id="26" idx="0"/>
            </p:cNvCxnSpPr>
            <p:nvPr/>
          </p:nvCxnSpPr>
          <p:spPr>
            <a:xfrm flipH="1">
              <a:off x="4482704" y="2489597"/>
              <a:ext cx="597218" cy="556781"/>
            </a:xfrm>
            <a:prstGeom prst="line">
              <a:avLst/>
            </a:prstGeom>
            <a:ln w="127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3" name="正方形/長方形 12"/>
          <p:cNvSpPr/>
          <p:nvPr/>
        </p:nvSpPr>
        <p:spPr>
          <a:xfrm>
            <a:off x="1525908" y="648366"/>
            <a:ext cx="4673202" cy="338554"/>
          </a:xfrm>
          <a:prstGeom prst="rect">
            <a:avLst/>
          </a:prstGeom>
        </p:spPr>
        <p:txBody>
          <a:bodyPr wrap="square">
            <a:spAutoFit/>
          </a:bodyPr>
          <a:lstStyle/>
          <a:p>
            <a:r>
              <a:rPr lang="en-US" altLang="ja-JP" sz="1600" b="1" dirty="0">
                <a:solidFill>
                  <a:srgbClr val="080808"/>
                </a:solidFill>
                <a:latin typeface="Arial" panose="020B0604020202020204" pitchFamily="34" charset="0"/>
                <a:ea typeface="ＭＳ Ｐゴシック" panose="020B0600070205080204" pitchFamily="50" charset="-128"/>
              </a:rPr>
              <a:t>A large </a:t>
            </a:r>
            <a:r>
              <a:rPr lang="en-US" altLang="ja-JP" sz="1600" b="1" dirty="0" smtClean="0">
                <a:solidFill>
                  <a:srgbClr val="080808"/>
                </a:solidFill>
                <a:latin typeface="Arial" panose="020B0604020202020204" pitchFamily="34" charset="0"/>
                <a:ea typeface="ＭＳ Ｐゴシック" panose="020B0600070205080204" pitchFamily="50" charset="-128"/>
              </a:rPr>
              <a:t>CSB </a:t>
            </a:r>
            <a:r>
              <a:rPr lang="en-US" altLang="ja-JP" sz="1600" b="1" dirty="0">
                <a:solidFill>
                  <a:srgbClr val="080808"/>
                </a:solidFill>
                <a:latin typeface="Arial" panose="020B0604020202020204" pitchFamily="34" charset="0"/>
                <a:ea typeface="ＭＳ Ｐゴシック" panose="020B0600070205080204" pitchFamily="50" charset="-128"/>
              </a:rPr>
              <a:t>in </a:t>
            </a:r>
            <a:r>
              <a:rPr lang="en-US" altLang="ja-JP" sz="1600" b="1" dirty="0">
                <a:solidFill>
                  <a:srgbClr val="080808"/>
                </a:solidFill>
                <a:latin typeface="Symbol" panose="05050102010706020507" pitchFamily="18" charset="2"/>
                <a:ea typeface="ＭＳ Ｐゴシック" panose="020B0600070205080204" pitchFamily="50" charset="-128"/>
              </a:rPr>
              <a:t>L</a:t>
            </a:r>
            <a:r>
              <a:rPr lang="en-US" altLang="ja-JP" sz="1600" b="1" dirty="0">
                <a:solidFill>
                  <a:srgbClr val="080808"/>
                </a:solidFill>
                <a:latin typeface="Arial" panose="020B0604020202020204" pitchFamily="34" charset="0"/>
                <a:ea typeface="ＭＳ Ｐゴシック" panose="020B0600070205080204" pitchFamily="50" charset="-128"/>
              </a:rPr>
              <a:t>N force </a:t>
            </a:r>
            <a:r>
              <a:rPr lang="en-US" altLang="ja-JP" sz="1600" b="1" dirty="0">
                <a:solidFill>
                  <a:srgbClr val="080808"/>
                </a:solidFill>
                <a:latin typeface="Symbol" pitchFamily="18" charset="2"/>
                <a:ea typeface="ＭＳ Ｐゴシック" panose="020B0600070205080204" pitchFamily="50" charset="-128"/>
              </a:rPr>
              <a:t>(</a:t>
            </a:r>
            <a:r>
              <a:rPr lang="en-US" altLang="ja-JP" sz="1600" b="1" dirty="0" err="1">
                <a:solidFill>
                  <a:srgbClr val="080808"/>
                </a:solidFill>
                <a:latin typeface="Arial" panose="020B0604020202020204" pitchFamily="34" charset="0"/>
                <a:ea typeface="ＭＳ Ｐゴシック" panose="020B0600070205080204" pitchFamily="50" charset="-128"/>
              </a:rPr>
              <a:t>p</a:t>
            </a:r>
            <a:r>
              <a:rPr lang="en-US" altLang="ja-JP" sz="1600" b="1" dirty="0" err="1">
                <a:solidFill>
                  <a:srgbClr val="080808"/>
                </a:solidFill>
                <a:latin typeface="Symbol" panose="05050102010706020507" pitchFamily="18" charset="2"/>
                <a:ea typeface="ＭＳ Ｐゴシック" panose="020B0600070205080204" pitchFamily="50" charset="-128"/>
              </a:rPr>
              <a:t>L</a:t>
            </a:r>
            <a:r>
              <a:rPr lang="en-US" altLang="ja-JP" sz="1600" b="1" dirty="0">
                <a:solidFill>
                  <a:srgbClr val="080808"/>
                </a:solidFill>
                <a:latin typeface="Arial" panose="020B0604020202020204" pitchFamily="34" charset="0"/>
                <a:ea typeface="ＭＳ Ｐゴシック" panose="020B0600070205080204" pitchFamily="50" charset="-128"/>
              </a:rPr>
              <a:t> </a:t>
            </a:r>
            <a:r>
              <a:rPr lang="ja-JP" altLang="en-US" sz="1600" b="1" dirty="0">
                <a:solidFill>
                  <a:srgbClr val="080808"/>
                </a:solidFill>
                <a:latin typeface="Arial" panose="020B0604020202020204" pitchFamily="34" charset="0"/>
                <a:ea typeface="ＭＳ Ｐゴシック" panose="020B0600070205080204" pitchFamily="50" charset="-128"/>
              </a:rPr>
              <a:t>≠ </a:t>
            </a:r>
            <a:r>
              <a:rPr lang="en-US" altLang="ja-JP" sz="1600" b="1" dirty="0" err="1">
                <a:solidFill>
                  <a:srgbClr val="080808"/>
                </a:solidFill>
                <a:latin typeface="Arial" panose="020B0604020202020204" pitchFamily="34" charset="0"/>
                <a:ea typeface="ＭＳ Ｐゴシック" panose="020B0600070205080204" pitchFamily="50" charset="-128"/>
              </a:rPr>
              <a:t>n</a:t>
            </a:r>
            <a:r>
              <a:rPr lang="en-US" altLang="ja-JP" sz="1600" b="1" dirty="0" err="1">
                <a:solidFill>
                  <a:srgbClr val="080808"/>
                </a:solidFill>
                <a:latin typeface="Symbol" panose="05050102010706020507" pitchFamily="18" charset="2"/>
                <a:ea typeface="ＭＳ Ｐゴシック" panose="020B0600070205080204" pitchFamily="50" charset="-128"/>
              </a:rPr>
              <a:t>L</a:t>
            </a:r>
            <a:r>
              <a:rPr lang="en-US" altLang="ja-JP" sz="1600" b="1" dirty="0" smtClean="0">
                <a:solidFill>
                  <a:srgbClr val="080808"/>
                </a:solidFill>
                <a:latin typeface="Arial" panose="020B0604020202020204" pitchFamily="34" charset="0"/>
                <a:ea typeface="ＭＳ Ｐゴシック" panose="020B0600070205080204" pitchFamily="50" charset="-128"/>
              </a:rPr>
              <a:t>)?</a:t>
            </a:r>
            <a:endParaRPr lang="ja-JP" altLang="en-US" sz="1600" dirty="0"/>
          </a:p>
        </p:txBody>
      </p:sp>
      <p:sp>
        <p:nvSpPr>
          <p:cNvPr id="62" name="正方形/長方形 61"/>
          <p:cNvSpPr/>
          <p:nvPr/>
        </p:nvSpPr>
        <p:spPr>
          <a:xfrm>
            <a:off x="486716" y="1311650"/>
            <a:ext cx="2814777" cy="369332"/>
          </a:xfrm>
          <a:prstGeom prst="rect">
            <a:avLst/>
          </a:prstGeom>
        </p:spPr>
        <p:txBody>
          <a:bodyPr wrap="square">
            <a:spAutoFit/>
          </a:bodyPr>
          <a:lstStyle/>
          <a:p>
            <a:pPr marL="0" marR="0" lvl="0" indent="0" algn="l" defTabSz="685800" rtl="0" eaLnBrk="1" fontAlgn="base" latinLnBrk="0" hangingPunct="1">
              <a:lnSpc>
                <a:spcPct val="150000"/>
              </a:lnSpc>
              <a:spcBef>
                <a:spcPct val="0"/>
              </a:spcBef>
              <a:spcAft>
                <a:spcPct val="0"/>
              </a:spcAft>
              <a:buClr>
                <a:srgbClr val="330000">
                  <a:lumMod val="50000"/>
                  <a:lumOff val="50000"/>
                </a:srgbClr>
              </a:buClr>
              <a:buSzTx/>
              <a:buFontTx/>
              <a:buNone/>
              <a:tabLst/>
              <a:defRPr/>
            </a:pPr>
            <a:r>
              <a:rPr kumimoji="1" lang="en-US" altLang="ja-JP" sz="1200" b="0" i="1" u="none" strike="noStrike" kern="1200" cap="none" spc="0" normalizeH="0" baseline="0" noProof="0" dirty="0">
                <a:ln>
                  <a:noFill/>
                </a:ln>
                <a:solidFill>
                  <a:srgbClr val="080808"/>
                </a:solidFill>
                <a:effectLst/>
                <a:uLnTx/>
                <a:uFillTx/>
                <a:latin typeface="Arial" panose="020B0604020202020204" pitchFamily="34" charset="0"/>
                <a:ea typeface="ＭＳ Ｐゴシック" panose="020B0600070205080204" pitchFamily="50" charset="-128"/>
                <a:cs typeface="+mn-cs"/>
              </a:rPr>
              <a:t>cf.</a:t>
            </a:r>
            <a:r>
              <a:rPr kumimoji="1" lang="en-US" altLang="ja-JP" sz="1200" b="0" i="0" u="none" strike="noStrike" kern="1200" cap="none" spc="0" normalizeH="0" baseline="0" noProof="0" dirty="0">
                <a:ln>
                  <a:noFill/>
                </a:ln>
                <a:solidFill>
                  <a:srgbClr val="080808"/>
                </a:solidFill>
                <a:effectLst/>
                <a:uLnTx/>
                <a:uFillTx/>
                <a:latin typeface="Arial" panose="020B0604020202020204" pitchFamily="34" charset="0"/>
                <a:ea typeface="ＭＳ Ｐゴシック" panose="020B0600070205080204" pitchFamily="50" charset="-128"/>
                <a:cs typeface="+mn-cs"/>
              </a:rPr>
              <a:t>  B(</a:t>
            </a:r>
            <a:r>
              <a:rPr kumimoji="1" lang="en-US" altLang="ja-JP" sz="1200" b="0" i="0" u="none" strike="noStrike" kern="1200" cap="none" spc="0" normalizeH="0" baseline="30000" noProof="0" dirty="0">
                <a:ln>
                  <a:noFill/>
                </a:ln>
                <a:solidFill>
                  <a:srgbClr val="080808"/>
                </a:solidFill>
                <a:effectLst/>
                <a:uLnTx/>
                <a:uFillTx/>
                <a:latin typeface="Arial" panose="020B0604020202020204" pitchFamily="34" charset="0"/>
                <a:ea typeface="ＭＳ Ｐゴシック" panose="020B0600070205080204" pitchFamily="50" charset="-128"/>
                <a:cs typeface="+mn-cs"/>
              </a:rPr>
              <a:t>3</a:t>
            </a:r>
            <a:r>
              <a:rPr kumimoji="1" lang="en-US" altLang="ja-JP" sz="1200" b="0" i="0" u="none" strike="noStrike" kern="1200" cap="none" spc="0" normalizeH="0" baseline="0" noProof="0" dirty="0">
                <a:ln>
                  <a:noFill/>
                </a:ln>
                <a:solidFill>
                  <a:srgbClr val="080808"/>
                </a:solidFill>
                <a:effectLst/>
                <a:uLnTx/>
                <a:uFillTx/>
                <a:latin typeface="Arial" panose="020B0604020202020204" pitchFamily="34" charset="0"/>
                <a:ea typeface="ＭＳ Ｐゴシック" panose="020B0600070205080204" pitchFamily="50" charset="-128"/>
                <a:cs typeface="+mn-cs"/>
              </a:rPr>
              <a:t>H) - B(</a:t>
            </a:r>
            <a:r>
              <a:rPr kumimoji="1" lang="en-US" altLang="ja-JP" sz="1200" b="0" i="0" u="none" strike="noStrike" kern="1200" cap="none" spc="0" normalizeH="0" baseline="30000" noProof="0" dirty="0">
                <a:ln>
                  <a:noFill/>
                </a:ln>
                <a:solidFill>
                  <a:srgbClr val="080808"/>
                </a:solidFill>
                <a:effectLst/>
                <a:uLnTx/>
                <a:uFillTx/>
                <a:latin typeface="Arial" panose="020B0604020202020204" pitchFamily="34" charset="0"/>
                <a:ea typeface="ＭＳ Ｐゴシック" panose="020B0600070205080204" pitchFamily="50" charset="-128"/>
                <a:cs typeface="+mn-cs"/>
              </a:rPr>
              <a:t>3</a:t>
            </a:r>
            <a:r>
              <a:rPr kumimoji="1" lang="en-US" altLang="ja-JP" sz="1200" b="0" i="0" u="none" strike="noStrike" kern="1200" cap="none" spc="0" normalizeH="0" baseline="0" noProof="0" dirty="0">
                <a:ln>
                  <a:noFill/>
                </a:ln>
                <a:solidFill>
                  <a:srgbClr val="080808"/>
                </a:solidFill>
                <a:effectLst/>
                <a:uLnTx/>
                <a:uFillTx/>
                <a:latin typeface="Arial" panose="020B0604020202020204" pitchFamily="34" charset="0"/>
                <a:ea typeface="ＭＳ Ｐゴシック" panose="020B0600070205080204" pitchFamily="50" charset="-128"/>
                <a:cs typeface="+mn-cs"/>
              </a:rPr>
              <a:t>He) – EM effect ~70 </a:t>
            </a:r>
            <a:r>
              <a:rPr kumimoji="1" lang="en-US" altLang="ja-JP" sz="1200" b="0" i="0" u="none" strike="noStrike" kern="1200" cap="none" spc="0" normalizeH="0" baseline="0" noProof="0" dirty="0" err="1">
                <a:ln>
                  <a:noFill/>
                </a:ln>
                <a:solidFill>
                  <a:srgbClr val="080808"/>
                </a:solidFill>
                <a:effectLst/>
                <a:uLnTx/>
                <a:uFillTx/>
                <a:latin typeface="Arial" panose="020B0604020202020204" pitchFamily="34" charset="0"/>
                <a:ea typeface="ＭＳ Ｐゴシック" panose="020B0600070205080204" pitchFamily="50" charset="-128"/>
                <a:cs typeface="+mn-cs"/>
              </a:rPr>
              <a:t>keV</a:t>
            </a:r>
            <a:r>
              <a:rPr kumimoji="1" lang="en-US" altLang="ja-JP" sz="1200" b="0" i="0" u="none" strike="noStrike" kern="1200" cap="none" spc="0" normalizeH="0" baseline="0" noProof="0" dirty="0">
                <a:ln>
                  <a:noFill/>
                </a:ln>
                <a:solidFill>
                  <a:srgbClr val="080808"/>
                </a:solidFill>
                <a:effectLst/>
                <a:uLnTx/>
                <a:uFillTx/>
                <a:latin typeface="Arial" panose="020B0604020202020204" pitchFamily="34" charset="0"/>
                <a:ea typeface="ＭＳ Ｐゴシック" panose="020B0600070205080204" pitchFamily="50" charset="-128"/>
                <a:cs typeface="+mn-cs"/>
              </a:rPr>
              <a:t> </a:t>
            </a:r>
          </a:p>
        </p:txBody>
      </p:sp>
    </p:spTree>
    <p:custDataLst>
      <p:tags r:id="rId1"/>
    </p:custDataLst>
    <p:extLst>
      <p:ext uri="{BB962C8B-B14F-4D97-AF65-F5344CB8AC3E}">
        <p14:creationId xmlns:p14="http://schemas.microsoft.com/office/powerpoint/2010/main" val="1763404625"/>
      </p:ext>
    </p:extLst>
  </p:cSld>
  <p:clrMapOvr>
    <a:masterClrMapping/>
  </p:clrMapOvr>
  <p:transition advTm="8342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2322"/>
                                        </p:tgtEl>
                                        <p:attrNameLst>
                                          <p:attrName>style.visibility</p:attrName>
                                        </p:attrNameLst>
                                      </p:cBhvr>
                                      <p:to>
                                        <p:strVal val="visible"/>
                                      </p:to>
                                    </p:set>
                                    <p:animEffect transition="in" filter="wipe(right)">
                                      <p:cBhvr>
                                        <p:cTn id="12" dur="500"/>
                                        <p:tgtEl>
                                          <p:spTgt spid="12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ChangeArrowheads="1"/>
          </p:cNvSpPr>
          <p:nvPr/>
        </p:nvSpPr>
        <p:spPr bwMode="auto">
          <a:xfrm>
            <a:off x="2175272" y="95250"/>
            <a:ext cx="4348163" cy="35956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2100" b="1" i="0" u="sng"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mn-cs"/>
              </a:rPr>
              <a:t>Hypernuclear</a:t>
            </a:r>
            <a:r>
              <a:rPr kumimoji="1" lang="en-US" altLang="ja-JP" sz="2100" b="1" i="0" u="sng"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100" b="1" i="0" u="sng"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g</a:t>
            </a:r>
            <a:r>
              <a:rPr kumimoji="1" lang="en-US" altLang="ja-JP" sz="2100" b="1" i="0" u="sng"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-ray data (</a:t>
            </a:r>
            <a:r>
              <a:rPr kumimoji="1" lang="en-US" altLang="ja-JP" sz="2100" b="1" i="0" u="sng" strike="noStrike" kern="1200" cap="none" spc="0" normalizeH="0" baseline="0" noProof="0" dirty="0" smtClean="0">
                <a:ln>
                  <a:noFill/>
                </a:ln>
                <a:solidFill>
                  <a:srgbClr val="000000"/>
                </a:solidFill>
                <a:effectLst/>
                <a:uLnTx/>
                <a:uFillTx/>
                <a:latin typeface="Arial" panose="020B0604020202020204" pitchFamily="34" charset="0"/>
                <a:ea typeface="ＭＳ Ｐゴシック" panose="020B0600070205080204" pitchFamily="50" charset="-128"/>
                <a:cs typeface="+mn-cs"/>
              </a:rPr>
              <a:t>2015)</a:t>
            </a:r>
            <a:endParaRPr kumimoji="1" lang="en-US" altLang="ja-JP" sz="2100" b="1" i="0" u="sng"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64515" name="Picture 4" descr="all_gamma_levels6c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 y="478632"/>
            <a:ext cx="6686550" cy="4550569"/>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64516" name="Group 5"/>
          <p:cNvGrpSpPr>
            <a:grpSpLocks/>
          </p:cNvGrpSpPr>
          <p:nvPr/>
        </p:nvGrpSpPr>
        <p:grpSpPr bwMode="auto">
          <a:xfrm>
            <a:off x="-115491" y="186928"/>
            <a:ext cx="2160985" cy="2405063"/>
            <a:chOff x="-24" y="192"/>
            <a:chExt cx="1979" cy="2095"/>
          </a:xfrm>
        </p:grpSpPr>
        <p:pic>
          <p:nvPicPr>
            <p:cNvPr id="64543" name="Picture 6" descr="Hyperball_miura1"/>
            <p:cNvPicPr>
              <a:picLocks noChangeAspect="1" noChangeArrowheads="1"/>
            </p:cNvPicPr>
            <p:nvPr/>
          </p:nvPicPr>
          <p:blipFill>
            <a:blip r:embed="rId4" cstate="print">
              <a:extLst>
                <a:ext uri="{28A0092B-C50C-407E-A947-70E740481C1C}">
                  <a14:useLocalDpi xmlns:a14="http://schemas.microsoft.com/office/drawing/2010/main" val="0"/>
                </a:ext>
              </a:extLst>
            </a:blip>
            <a:srcRect l="8134" t="1302"/>
            <a:stretch>
              <a:fillRect/>
            </a:stretch>
          </p:blipFill>
          <p:spPr bwMode="auto">
            <a:xfrm>
              <a:off x="82" y="192"/>
              <a:ext cx="1873" cy="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75" name="Rectangle 7"/>
            <p:cNvSpPr>
              <a:spLocks noChangeArrowheads="1"/>
            </p:cNvSpPr>
            <p:nvPr/>
          </p:nvSpPr>
          <p:spPr bwMode="auto">
            <a:xfrm>
              <a:off x="-24" y="1821"/>
              <a:ext cx="1877" cy="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l" defTabSz="685800" rtl="0" eaLnBrk="1" fontAlgn="base" latinLnBrk="0" hangingPunct="1">
                <a:lnSpc>
                  <a:spcPct val="100000"/>
                </a:lnSpc>
                <a:spcBef>
                  <a:spcPct val="0"/>
                </a:spcBef>
                <a:spcAft>
                  <a:spcPct val="0"/>
                </a:spcAft>
                <a:buClrTx/>
                <a:buSzTx/>
                <a:buFont typeface="Arial" pitchFamily="34" charset="0"/>
                <a:buNone/>
                <a:tabLst/>
                <a:defRPr/>
              </a:pPr>
              <a:r>
                <a:rPr kumimoji="1" lang="en-US" altLang="ja-JP"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ＭＳ Ｐゴシック" pitchFamily="50" charset="-128"/>
                  <a:cs typeface="+mn-cs"/>
                </a:rPr>
                <a:t>   </a:t>
              </a:r>
              <a:r>
                <a:rPr kumimoji="1" lang="en-US" altLang="ja-JP" sz="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ＭＳ Ｐゴシック" pitchFamily="50" charset="-128"/>
                  <a:cs typeface="+mn-cs"/>
                </a:rPr>
                <a:t>Hyperball:1998~</a:t>
              </a:r>
            </a:p>
            <a:p>
              <a:pPr marL="0" marR="0" lvl="0" indent="0" algn="l" defTabSz="685800" rtl="0" eaLnBrk="1" fontAlgn="base" latinLnBrk="0" hangingPunct="1">
                <a:lnSpc>
                  <a:spcPct val="100000"/>
                </a:lnSpc>
                <a:spcBef>
                  <a:spcPct val="0"/>
                </a:spcBef>
                <a:spcAft>
                  <a:spcPct val="0"/>
                </a:spcAft>
                <a:buClrTx/>
                <a:buSzTx/>
                <a:buFont typeface="Arial" pitchFamily="34" charset="0"/>
                <a:buNone/>
                <a:tabLst/>
                <a:defRPr/>
              </a:pPr>
              <a:r>
                <a:rPr kumimoji="1" lang="en-US" altLang="ja-JP" sz="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ＭＳ Ｐゴシック" pitchFamily="50" charset="-128"/>
                  <a:cs typeface="+mn-cs"/>
                </a:rPr>
                <a:t>    Hyperball2: 2004~</a:t>
              </a:r>
              <a:endParaRPr kumimoji="1" lang="en-US" altLang="ja-JP" sz="3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ＭＳ Ｐゴシック" pitchFamily="50" charset="-128"/>
                <a:cs typeface="+mn-cs"/>
              </a:endParaRPr>
            </a:p>
          </p:txBody>
        </p:sp>
      </p:grpSp>
      <p:grpSp>
        <p:nvGrpSpPr>
          <p:cNvPr id="64517" name="グループ化 13"/>
          <p:cNvGrpSpPr>
            <a:grpSpLocks/>
          </p:cNvGrpSpPr>
          <p:nvPr/>
        </p:nvGrpSpPr>
        <p:grpSpPr bwMode="auto">
          <a:xfrm>
            <a:off x="-291704" y="2661047"/>
            <a:ext cx="3116766" cy="1990725"/>
            <a:chOff x="2754313" y="3441701"/>
            <a:chExt cx="4155102" cy="2654300"/>
          </a:xfrm>
        </p:grpSpPr>
        <p:grpSp>
          <p:nvGrpSpPr>
            <p:cNvPr id="64522" name="グループ化 14"/>
            <p:cNvGrpSpPr>
              <a:grpSpLocks/>
            </p:cNvGrpSpPr>
            <p:nvPr/>
          </p:nvGrpSpPr>
          <p:grpSpPr bwMode="auto">
            <a:xfrm>
              <a:off x="2754313" y="3441701"/>
              <a:ext cx="4155102" cy="2654300"/>
              <a:chOff x="2754313" y="3441701"/>
              <a:chExt cx="4155102" cy="2654300"/>
            </a:xfrm>
          </p:grpSpPr>
          <p:pic>
            <p:nvPicPr>
              <p:cNvPr id="64524" name="Picture 5" descr="all_gamma_levels6cor"/>
              <p:cNvPicPr>
                <a:picLocks noChangeAspect="1" noChangeArrowheads="1"/>
              </p:cNvPicPr>
              <p:nvPr/>
            </p:nvPicPr>
            <p:blipFill>
              <a:blip r:embed="rId3" cstate="print">
                <a:extLst>
                  <a:ext uri="{28A0092B-C50C-407E-A947-70E740481C1C}">
                    <a14:useLocalDpi xmlns:a14="http://schemas.microsoft.com/office/drawing/2010/main" val="0"/>
                  </a:ext>
                </a:extLst>
              </a:blip>
              <a:srcRect l="-6412" t="47984" r="60703" b="8269"/>
              <a:stretch>
                <a:fillRect/>
              </a:stretch>
            </p:blipFill>
            <p:spPr bwMode="auto">
              <a:xfrm>
                <a:off x="2754313" y="3441701"/>
                <a:ext cx="4075112" cy="2654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4525" name="正方形/長方形 17"/>
              <p:cNvSpPr>
                <a:spLocks noChangeArrowheads="1"/>
              </p:cNvSpPr>
              <p:nvPr/>
            </p:nvSpPr>
            <p:spPr bwMode="auto">
              <a:xfrm>
                <a:off x="5308601" y="3860800"/>
                <a:ext cx="1092200"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ja-JP" altLang="en-US" sz="3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cxnSp>
            <p:nvCxnSpPr>
              <p:cNvPr id="64526" name="直線コネクタ 18"/>
              <p:cNvCxnSpPr>
                <a:cxnSpLocks noChangeShapeType="1"/>
              </p:cNvCxnSpPr>
              <p:nvPr/>
            </p:nvCxnSpPr>
            <p:spPr bwMode="auto">
              <a:xfrm>
                <a:off x="5811519" y="4101253"/>
                <a:ext cx="521547" cy="0"/>
              </a:xfrm>
              <a:prstGeom prst="line">
                <a:avLst/>
              </a:prstGeom>
              <a:noFill/>
              <a:ln w="28575"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527" name="直線コネクタ 19"/>
              <p:cNvCxnSpPr>
                <a:cxnSpLocks noChangeShapeType="1"/>
              </p:cNvCxnSpPr>
              <p:nvPr/>
            </p:nvCxnSpPr>
            <p:spPr bwMode="auto">
              <a:xfrm>
                <a:off x="5811249" y="4158631"/>
                <a:ext cx="521547" cy="0"/>
              </a:xfrm>
              <a:prstGeom prst="line">
                <a:avLst/>
              </a:prstGeom>
              <a:noFill/>
              <a:ln w="28575"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528" name="正方形/長方形 20"/>
              <p:cNvSpPr>
                <a:spLocks noChangeArrowheads="1"/>
              </p:cNvSpPr>
              <p:nvPr/>
            </p:nvSpPr>
            <p:spPr bwMode="auto">
              <a:xfrm>
                <a:off x="5667375" y="5088465"/>
                <a:ext cx="272838" cy="1405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ja-JP" altLang="en-US" sz="3000" b="0" i="0" u="none" strike="noStrike" kern="1200" cap="none" spc="0" normalizeH="0" baseline="0" noProof="0">
                  <a:ln>
                    <a:noFill/>
                  </a:ln>
                  <a:solidFill>
                    <a:srgbClr val="1F497D"/>
                  </a:solidFill>
                  <a:effectLst/>
                  <a:uLnTx/>
                  <a:uFillTx/>
                  <a:latin typeface="Arial" panose="020B0604020202020204" pitchFamily="34" charset="0"/>
                  <a:ea typeface="ＭＳ Ｐゴシック" panose="020B0600070205080204" pitchFamily="50" charset="-128"/>
                  <a:cs typeface="+mn-cs"/>
                </a:endParaRPr>
              </a:p>
            </p:txBody>
          </p:sp>
          <p:grpSp>
            <p:nvGrpSpPr>
              <p:cNvPr id="64529" name="グループ化 21"/>
              <p:cNvGrpSpPr>
                <a:grpSpLocks/>
              </p:cNvGrpSpPr>
              <p:nvPr/>
            </p:nvGrpSpPr>
            <p:grpSpPr bwMode="auto">
              <a:xfrm>
                <a:off x="5833532" y="4101253"/>
                <a:ext cx="96520" cy="1512145"/>
                <a:chOff x="5833532" y="4101253"/>
                <a:chExt cx="96520" cy="1512145"/>
              </a:xfrm>
            </p:grpSpPr>
            <p:cxnSp>
              <p:nvCxnSpPr>
                <p:cNvPr id="64541" name="直線矢印コネクタ 33"/>
                <p:cNvCxnSpPr>
                  <a:cxnSpLocks noChangeShapeType="1"/>
                </p:cNvCxnSpPr>
                <p:nvPr/>
              </p:nvCxnSpPr>
              <p:spPr bwMode="auto">
                <a:xfrm>
                  <a:off x="5890606" y="4101253"/>
                  <a:ext cx="0" cy="1463040"/>
                </a:xfrm>
                <a:prstGeom prst="straightConnector1">
                  <a:avLst/>
                </a:prstGeom>
                <a:noFill/>
                <a:ln w="28575" algn="ctr">
                  <a:solidFill>
                    <a:srgbClr val="A45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542" name="二等辺三角形 34"/>
                <p:cNvSpPr>
                  <a:spLocks noChangeArrowheads="1"/>
                </p:cNvSpPr>
                <p:nvPr/>
              </p:nvSpPr>
              <p:spPr bwMode="auto">
                <a:xfrm flipV="1">
                  <a:off x="5833532" y="5515185"/>
                  <a:ext cx="96520" cy="98213"/>
                </a:xfrm>
                <a:prstGeom prst="triangle">
                  <a:avLst>
                    <a:gd name="adj" fmla="val 50000"/>
                  </a:avLst>
                </a:prstGeom>
                <a:solidFill>
                  <a:srgbClr val="A45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ja-JP" altLang="en-US" sz="3000" b="0" i="0" u="none" strike="noStrike" kern="1200" cap="none" spc="0" normalizeH="0" baseline="0" noProof="0">
                    <a:ln>
                      <a:noFill/>
                    </a:ln>
                    <a:solidFill>
                      <a:srgbClr val="1F497D"/>
                    </a:solidFill>
                    <a:effectLst/>
                    <a:uLnTx/>
                    <a:uFillTx/>
                    <a:latin typeface="Arial" panose="020B0604020202020204" pitchFamily="34" charset="0"/>
                    <a:ea typeface="ＭＳ Ｐゴシック" panose="020B0600070205080204" pitchFamily="50" charset="-128"/>
                    <a:cs typeface="+mn-cs"/>
                  </a:endParaRPr>
                </a:p>
              </p:txBody>
            </p:sp>
          </p:grpSp>
          <p:sp>
            <p:nvSpPr>
              <p:cNvPr id="64530" name="テキスト ボックス 16"/>
              <p:cNvSpPr txBox="1">
                <a:spLocks noChangeArrowheads="1"/>
              </p:cNvSpPr>
              <p:nvPr/>
            </p:nvSpPr>
            <p:spPr bwMode="auto">
              <a:xfrm>
                <a:off x="6278563" y="3954464"/>
                <a:ext cx="630852"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900" b="1" i="0" u="none" strike="noStrike" kern="1200" cap="none" spc="0" normalizeH="0" baseline="0" noProof="0">
                    <a:ln>
                      <a:noFill/>
                    </a:ln>
                    <a:solidFill>
                      <a:srgbClr val="A45200"/>
                    </a:solidFill>
                    <a:effectLst/>
                    <a:uLnTx/>
                    <a:uFillTx/>
                    <a:latin typeface="Arial" panose="020B0604020202020204" pitchFamily="34" charset="0"/>
                    <a:ea typeface="ＭＳ Ｐゴシック" panose="020B0600070205080204" pitchFamily="50" charset="-128"/>
                    <a:cs typeface="Arial" panose="020B0604020202020204" pitchFamily="34" charset="0"/>
                  </a:rPr>
                  <a:t>6.050</a:t>
                </a:r>
                <a:endParaRPr kumimoji="1" lang="ja-JP" altLang="en-US" sz="900" b="1" i="0" u="none" strike="noStrike" kern="1200" cap="none" spc="0" normalizeH="0" baseline="0" noProof="0">
                  <a:ln>
                    <a:noFill/>
                  </a:ln>
                  <a:solidFill>
                    <a:srgbClr val="A452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正方形/長方形 17"/>
              <p:cNvSpPr/>
              <p:nvPr/>
            </p:nvSpPr>
            <p:spPr>
              <a:xfrm>
                <a:off x="6130452" y="3892552"/>
                <a:ext cx="350903" cy="284780"/>
              </a:xfrm>
              <a:prstGeom prst="rect">
                <a:avLst/>
              </a:prstGeom>
            </p:spPr>
            <p:txBody>
              <a:bodyPr wrap="non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en-US" altLang="ja-JP" sz="788" b="0" i="0" u="none" strike="noStrike" kern="1200" cap="none" spc="0" normalizeH="0" baseline="0" noProof="0" dirty="0">
                    <a:ln>
                      <a:noFill/>
                    </a:ln>
                    <a:solidFill>
                      <a:srgbClr val="EEECE1"/>
                    </a:solidFill>
                    <a:effectLst/>
                    <a:uLnTx/>
                    <a:uFillTx/>
                    <a:latin typeface="Arial" charset="0"/>
                    <a:ea typeface="ＭＳ Ｐゴシック" panose="020B0600070205080204" pitchFamily="50" charset="-128"/>
                    <a:cs typeface="+mn-cs"/>
                  </a:rPr>
                  <a:t>1</a:t>
                </a:r>
                <a:r>
                  <a:rPr kumimoji="1" lang="en-US" altLang="ja-JP" sz="788" b="0" i="0" u="none" strike="noStrike" kern="1200" cap="none" spc="0" normalizeH="0" baseline="30000" noProof="0" dirty="0">
                    <a:ln>
                      <a:noFill/>
                    </a:ln>
                    <a:solidFill>
                      <a:srgbClr val="EEECE1"/>
                    </a:solidFill>
                    <a:effectLst/>
                    <a:uLnTx/>
                    <a:uFillTx/>
                    <a:latin typeface="Arial" charset="0"/>
                    <a:ea typeface="ＭＳ Ｐゴシック" panose="020B0600070205080204" pitchFamily="50" charset="-128"/>
                    <a:cs typeface="+mn-cs"/>
                  </a:rPr>
                  <a:t>-</a:t>
                </a:r>
                <a:endParaRPr kumimoji="1" lang="ja-JP" altLang="en-US" sz="788" b="0" i="0" u="none" strike="noStrike" kern="1200" cap="none" spc="0" normalizeH="0" baseline="30000" noProof="0" dirty="0">
                  <a:ln>
                    <a:noFill/>
                  </a:ln>
                  <a:solidFill>
                    <a:srgbClr val="EEECE1"/>
                  </a:solidFill>
                  <a:effectLst/>
                  <a:uLnTx/>
                  <a:uFillTx/>
                  <a:latin typeface="Arial" charset="0"/>
                  <a:ea typeface="ＭＳ Ｐゴシック" panose="020B0600070205080204" pitchFamily="50" charset="-128"/>
                  <a:cs typeface="+mn-cs"/>
                </a:endParaRPr>
              </a:p>
            </p:txBody>
          </p:sp>
          <p:sp>
            <p:nvSpPr>
              <p:cNvPr id="19" name="正方形/長方形 18"/>
              <p:cNvSpPr/>
              <p:nvPr/>
            </p:nvSpPr>
            <p:spPr>
              <a:xfrm>
                <a:off x="6135214" y="4111626"/>
                <a:ext cx="350903" cy="284780"/>
              </a:xfrm>
              <a:prstGeom prst="rect">
                <a:avLst/>
              </a:prstGeom>
            </p:spPr>
            <p:txBody>
              <a:bodyPr wrap="non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en-US" altLang="ja-JP" sz="788" b="0" i="0" u="none" strike="noStrike" kern="1200" cap="none" spc="0" normalizeH="0" baseline="0" noProof="0" dirty="0">
                    <a:ln>
                      <a:noFill/>
                    </a:ln>
                    <a:solidFill>
                      <a:srgbClr val="EEECE1"/>
                    </a:solidFill>
                    <a:effectLst/>
                    <a:uLnTx/>
                    <a:uFillTx/>
                    <a:latin typeface="Arial" charset="0"/>
                    <a:ea typeface="ＭＳ Ｐゴシック" panose="020B0600070205080204" pitchFamily="50" charset="-128"/>
                    <a:cs typeface="+mn-cs"/>
                  </a:rPr>
                  <a:t>2</a:t>
                </a:r>
                <a:r>
                  <a:rPr kumimoji="1" lang="en-US" altLang="ja-JP" sz="788" b="0" i="0" u="none" strike="noStrike" kern="1200" cap="none" spc="0" normalizeH="0" baseline="30000" noProof="0" dirty="0">
                    <a:ln>
                      <a:noFill/>
                    </a:ln>
                    <a:solidFill>
                      <a:srgbClr val="EEECE1"/>
                    </a:solidFill>
                    <a:effectLst/>
                    <a:uLnTx/>
                    <a:uFillTx/>
                    <a:latin typeface="Arial" charset="0"/>
                    <a:ea typeface="ＭＳ Ｐゴシック" panose="020B0600070205080204" pitchFamily="50" charset="-128"/>
                    <a:cs typeface="+mn-cs"/>
                  </a:rPr>
                  <a:t>-</a:t>
                </a:r>
                <a:endParaRPr kumimoji="1" lang="ja-JP" altLang="en-US" sz="788" b="0" i="0" u="none" strike="noStrike" kern="1200" cap="none" spc="0" normalizeH="0" baseline="30000" noProof="0" dirty="0">
                  <a:ln>
                    <a:noFill/>
                  </a:ln>
                  <a:solidFill>
                    <a:srgbClr val="EEECE1"/>
                  </a:solidFill>
                  <a:effectLst/>
                  <a:uLnTx/>
                  <a:uFillTx/>
                  <a:latin typeface="Arial" charset="0"/>
                  <a:ea typeface="ＭＳ Ｐゴシック" panose="020B0600070205080204" pitchFamily="50" charset="-128"/>
                  <a:cs typeface="+mn-cs"/>
                </a:endParaRPr>
              </a:p>
            </p:txBody>
          </p:sp>
          <p:cxnSp>
            <p:nvCxnSpPr>
              <p:cNvPr id="64533" name="直線コネクタ 25"/>
              <p:cNvCxnSpPr>
                <a:cxnSpLocks noChangeShapeType="1"/>
              </p:cNvCxnSpPr>
              <p:nvPr/>
            </p:nvCxnSpPr>
            <p:spPr bwMode="auto">
              <a:xfrm>
                <a:off x="5205620" y="4280985"/>
                <a:ext cx="420111" cy="0"/>
              </a:xfrm>
              <a:prstGeom prst="line">
                <a:avLst/>
              </a:prstGeom>
              <a:noFill/>
              <a:ln w="28575"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534" name="正方形/長方形 26"/>
              <p:cNvSpPr>
                <a:spLocks noChangeArrowheads="1"/>
              </p:cNvSpPr>
              <p:nvPr/>
            </p:nvSpPr>
            <p:spPr bwMode="auto">
              <a:xfrm>
                <a:off x="5349468" y="4092142"/>
                <a:ext cx="4513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750" b="0" i="0" u="none" strike="noStrike" kern="1200" cap="none" spc="0" normalizeH="0" baseline="0" noProof="0">
                    <a:ln>
                      <a:noFill/>
                    </a:ln>
                    <a:solidFill>
                      <a:srgbClr val="EEECE1"/>
                    </a:solidFill>
                    <a:effectLst/>
                    <a:uLnTx/>
                    <a:uFillTx/>
                    <a:latin typeface="Arial" panose="020B0604020202020204" pitchFamily="34" charset="0"/>
                    <a:ea typeface="ＭＳ Ｐゴシック" panose="020B0600070205080204" pitchFamily="50" charset="-128"/>
                    <a:cs typeface="+mn-cs"/>
                  </a:rPr>
                  <a:t>3/2</a:t>
                </a:r>
                <a:r>
                  <a:rPr kumimoji="1" lang="en-US" altLang="ja-JP" sz="750" b="0" i="0" u="none" strike="noStrike" kern="1200" cap="none" spc="0" normalizeH="0" baseline="30000" noProof="0">
                    <a:ln>
                      <a:noFill/>
                    </a:ln>
                    <a:solidFill>
                      <a:srgbClr val="EEECE1"/>
                    </a:solidFill>
                    <a:effectLst/>
                    <a:uLnTx/>
                    <a:uFillTx/>
                    <a:latin typeface="Arial" panose="020B0604020202020204" pitchFamily="34" charset="0"/>
                    <a:ea typeface="ＭＳ Ｐゴシック" panose="020B0600070205080204" pitchFamily="50" charset="-128"/>
                    <a:cs typeface="+mn-cs"/>
                  </a:rPr>
                  <a:t>-</a:t>
                </a:r>
                <a:endParaRPr kumimoji="1" lang="ja-JP" altLang="en-US" sz="750" b="0" i="0" u="none" strike="noStrike" kern="1200" cap="none" spc="0" normalizeH="0" baseline="30000" noProof="0">
                  <a:ln>
                    <a:noFill/>
                  </a:ln>
                  <a:solidFill>
                    <a:srgbClr val="EEECE1"/>
                  </a:solidFill>
                  <a:effectLst/>
                  <a:uLnTx/>
                  <a:uFillTx/>
                  <a:latin typeface="Arial" panose="020B0604020202020204" pitchFamily="34" charset="0"/>
                  <a:ea typeface="ＭＳ Ｐゴシック" panose="020B0600070205080204" pitchFamily="50" charset="-128"/>
                  <a:cs typeface="+mn-cs"/>
                </a:endParaRPr>
              </a:p>
            </p:txBody>
          </p:sp>
          <p:cxnSp>
            <p:nvCxnSpPr>
              <p:cNvPr id="64535" name="直線コネクタ 27"/>
              <p:cNvCxnSpPr>
                <a:cxnSpLocks noChangeShapeType="1"/>
              </p:cNvCxnSpPr>
              <p:nvPr/>
            </p:nvCxnSpPr>
            <p:spPr bwMode="auto">
              <a:xfrm flipV="1">
                <a:off x="5625731" y="4112316"/>
                <a:ext cx="185518" cy="168669"/>
              </a:xfrm>
              <a:prstGeom prst="line">
                <a:avLst/>
              </a:prstGeom>
              <a:noFill/>
              <a:ln w="9525" algn="ctr">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536" name="直線コネクタ 28"/>
              <p:cNvCxnSpPr>
                <a:cxnSpLocks noChangeShapeType="1"/>
              </p:cNvCxnSpPr>
              <p:nvPr/>
            </p:nvCxnSpPr>
            <p:spPr bwMode="auto">
              <a:xfrm flipV="1">
                <a:off x="5625731" y="4156512"/>
                <a:ext cx="207801" cy="123517"/>
              </a:xfrm>
              <a:prstGeom prst="line">
                <a:avLst/>
              </a:prstGeom>
              <a:noFill/>
              <a:ln w="9525" algn="ctr">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537" name="正方形/長方形 29"/>
              <p:cNvSpPr>
                <a:spLocks noChangeArrowheads="1"/>
              </p:cNvSpPr>
              <p:nvPr/>
            </p:nvSpPr>
            <p:spPr bwMode="auto">
              <a:xfrm>
                <a:off x="5036819" y="4434839"/>
                <a:ext cx="411157" cy="3340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ja-JP" altLang="en-US" sz="3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4538" name="正方形/長方形 30"/>
              <p:cNvSpPr>
                <a:spLocks noChangeArrowheads="1"/>
              </p:cNvSpPr>
              <p:nvPr/>
            </p:nvSpPr>
            <p:spPr bwMode="auto">
              <a:xfrm>
                <a:off x="4959345" y="4627246"/>
                <a:ext cx="205579" cy="3340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ja-JP" altLang="en-US" sz="3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4539" name="正方形/長方形 31"/>
              <p:cNvSpPr>
                <a:spLocks noChangeArrowheads="1"/>
              </p:cNvSpPr>
              <p:nvPr/>
            </p:nvSpPr>
            <p:spPr bwMode="auto">
              <a:xfrm>
                <a:off x="4711615" y="5053221"/>
                <a:ext cx="406314" cy="2415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ja-JP" altLang="en-US" sz="3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4540" name="正方形/長方形 32"/>
              <p:cNvSpPr>
                <a:spLocks noChangeArrowheads="1"/>
              </p:cNvSpPr>
              <p:nvPr/>
            </p:nvSpPr>
            <p:spPr bwMode="auto">
              <a:xfrm>
                <a:off x="4899532" y="4932464"/>
                <a:ext cx="203157" cy="2415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ja-JP" altLang="en-US" sz="3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pSp>
        <p:sp>
          <p:nvSpPr>
            <p:cNvPr id="64523" name="正方形/長方形 15"/>
            <p:cNvSpPr>
              <a:spLocks noChangeArrowheads="1"/>
            </p:cNvSpPr>
            <p:nvPr/>
          </p:nvSpPr>
          <p:spPr bwMode="auto">
            <a:xfrm>
              <a:off x="5349470" y="5014016"/>
              <a:ext cx="580113"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900" b="1" i="0" u="none" strike="noStrike" kern="1200" cap="none" spc="0" normalizeH="0" baseline="0" noProof="0" dirty="0">
                  <a:ln>
                    <a:noFill/>
                  </a:ln>
                  <a:solidFill>
                    <a:srgbClr val="A45200"/>
                  </a:solidFill>
                  <a:effectLst/>
                  <a:uLnTx/>
                  <a:uFillTx/>
                  <a:latin typeface="Arial" panose="020B0604020202020204" pitchFamily="34" charset="0"/>
                  <a:ea typeface="ＭＳ Ｐゴシック" panose="020B0600070205080204" pitchFamily="50" charset="-128"/>
                  <a:cs typeface="+mn-cs"/>
                </a:rPr>
                <a:t>M1</a:t>
              </a:r>
              <a:endParaRPr kumimoji="1" lang="ja-JP" altLang="en-US" sz="900" b="1" i="0" u="none" strike="noStrike" kern="1200" cap="none" spc="0" normalizeH="0" baseline="0" noProof="0" dirty="0">
                <a:ln>
                  <a:noFill/>
                </a:ln>
                <a:solidFill>
                  <a:srgbClr val="A45200"/>
                </a:solidFill>
                <a:effectLst/>
                <a:uLnTx/>
                <a:uFillTx/>
                <a:latin typeface="Arial" panose="020B0604020202020204" pitchFamily="34" charset="0"/>
                <a:ea typeface="ＭＳ Ｐゴシック" panose="020B0600070205080204" pitchFamily="50" charset="-128"/>
                <a:cs typeface="+mn-cs"/>
              </a:endParaRPr>
            </a:p>
          </p:txBody>
        </p:sp>
      </p:grpSp>
      <p:sp>
        <p:nvSpPr>
          <p:cNvPr id="31" name="テキスト ボックス 16"/>
          <p:cNvSpPr txBox="1">
            <a:spLocks noChangeArrowheads="1"/>
          </p:cNvSpPr>
          <p:nvPr/>
        </p:nvSpPr>
        <p:spPr bwMode="auto">
          <a:xfrm>
            <a:off x="1485900" y="4780360"/>
            <a:ext cx="1152880" cy="213585"/>
          </a:xfrm>
          <a:prstGeom prst="rect">
            <a:avLst/>
          </a:prstGeom>
          <a:noFill/>
          <a:ln>
            <a:noFill/>
          </a:ln>
        </p:spPr>
        <p:txBody>
          <a:bodyPr wrap="none">
            <a:spAutoFit/>
          </a:bodyPr>
          <a:lstStyle>
            <a:lvl1pPr eaLnBrk="0" hangingPunct="0">
              <a:defRPr kumimoji="1" sz="4000" b="1">
                <a:solidFill>
                  <a:schemeClr val="tx2"/>
                </a:solidFill>
                <a:latin typeface="Arial" charset="0"/>
                <a:ea typeface="ＭＳ Ｐゴシック" charset="-128"/>
              </a:defRPr>
            </a:lvl1pPr>
            <a:lvl2pPr marL="742950" indent="-285750" eaLnBrk="0" hangingPunct="0">
              <a:defRPr kumimoji="1" sz="4000" b="1">
                <a:solidFill>
                  <a:schemeClr val="tx2"/>
                </a:solidFill>
                <a:latin typeface="Arial" charset="0"/>
                <a:ea typeface="ＭＳ Ｐゴシック" charset="-128"/>
              </a:defRPr>
            </a:lvl2pPr>
            <a:lvl3pPr marL="1143000" indent="-228600" eaLnBrk="0" hangingPunct="0">
              <a:defRPr kumimoji="1" sz="4000" b="1">
                <a:solidFill>
                  <a:schemeClr val="tx2"/>
                </a:solidFill>
                <a:latin typeface="Arial" charset="0"/>
                <a:ea typeface="ＭＳ Ｐゴシック" charset="-128"/>
              </a:defRPr>
            </a:lvl3pPr>
            <a:lvl4pPr marL="1600200" indent="-228600" eaLnBrk="0" hangingPunct="0">
              <a:defRPr kumimoji="1" sz="4000" b="1">
                <a:solidFill>
                  <a:schemeClr val="tx2"/>
                </a:solidFill>
                <a:latin typeface="Arial" charset="0"/>
                <a:ea typeface="ＭＳ Ｐゴシック" charset="-128"/>
              </a:defRPr>
            </a:lvl4pPr>
            <a:lvl5pPr marL="2057400" indent="-228600" eaLnBrk="0" hangingPunct="0">
              <a:defRPr kumimoji="1" sz="4000" b="1">
                <a:solidFill>
                  <a:schemeClr val="tx2"/>
                </a:solidFill>
                <a:latin typeface="Arial" charset="0"/>
                <a:ea typeface="ＭＳ Ｐゴシック" charset="-128"/>
              </a:defRPr>
            </a:lvl5pPr>
            <a:lvl6pPr marL="2514600" indent="-228600" eaLnBrk="0" fontAlgn="base" hangingPunct="0">
              <a:spcBef>
                <a:spcPct val="0"/>
              </a:spcBef>
              <a:spcAft>
                <a:spcPct val="0"/>
              </a:spcAft>
              <a:defRPr kumimoji="1" sz="4000" b="1">
                <a:solidFill>
                  <a:schemeClr val="tx2"/>
                </a:solidFill>
                <a:latin typeface="Arial" charset="0"/>
                <a:ea typeface="ＭＳ Ｐゴシック" charset="-128"/>
              </a:defRPr>
            </a:lvl6pPr>
            <a:lvl7pPr marL="2971800" indent="-228600" eaLnBrk="0" fontAlgn="base" hangingPunct="0">
              <a:spcBef>
                <a:spcPct val="0"/>
              </a:spcBef>
              <a:spcAft>
                <a:spcPct val="0"/>
              </a:spcAft>
              <a:defRPr kumimoji="1" sz="4000" b="1">
                <a:solidFill>
                  <a:schemeClr val="tx2"/>
                </a:solidFill>
                <a:latin typeface="Arial" charset="0"/>
                <a:ea typeface="ＭＳ Ｐゴシック" charset="-128"/>
              </a:defRPr>
            </a:lvl7pPr>
            <a:lvl8pPr marL="3429000" indent="-228600" eaLnBrk="0" fontAlgn="base" hangingPunct="0">
              <a:spcBef>
                <a:spcPct val="0"/>
              </a:spcBef>
              <a:spcAft>
                <a:spcPct val="0"/>
              </a:spcAft>
              <a:defRPr kumimoji="1" sz="4000" b="1">
                <a:solidFill>
                  <a:schemeClr val="tx2"/>
                </a:solidFill>
                <a:latin typeface="Arial" charset="0"/>
                <a:ea typeface="ＭＳ Ｐゴシック" charset="-128"/>
              </a:defRPr>
            </a:lvl8pPr>
            <a:lvl9pPr marL="3886200" indent="-228600" eaLnBrk="0" fontAlgn="base" hangingPunct="0">
              <a:spcBef>
                <a:spcPct val="0"/>
              </a:spcBef>
              <a:spcAft>
                <a:spcPct val="0"/>
              </a:spcAft>
              <a:defRPr kumimoji="1" sz="4000" b="1">
                <a:solidFill>
                  <a:schemeClr val="tx2"/>
                </a:solidFill>
                <a:latin typeface="Arial" charset="0"/>
                <a:ea typeface="ＭＳ Ｐゴシック" charset="-128"/>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en-US" altLang="ja-JP" sz="788" b="1"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PTEP (2015) 081D01</a:t>
            </a:r>
            <a:endParaRPr kumimoji="1" lang="ja-JP" altLang="en-US" sz="788" b="1"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endParaRPr>
          </a:p>
        </p:txBody>
      </p:sp>
      <p:grpSp>
        <p:nvGrpSpPr>
          <p:cNvPr id="32" name="グループ化 31"/>
          <p:cNvGrpSpPr>
            <a:grpSpLocks/>
          </p:cNvGrpSpPr>
          <p:nvPr/>
        </p:nvGrpSpPr>
        <p:grpSpPr bwMode="auto">
          <a:xfrm>
            <a:off x="153549" y="1579172"/>
            <a:ext cx="6612210" cy="3328604"/>
            <a:chOff x="156396" y="1043969"/>
            <a:chExt cx="8815487" cy="4438651"/>
          </a:xfrm>
        </p:grpSpPr>
        <p:sp>
          <p:nvSpPr>
            <p:cNvPr id="64520" name="Text Box 8"/>
            <p:cNvSpPr txBox="1">
              <a:spLocks noChangeArrowheads="1"/>
            </p:cNvSpPr>
            <p:nvPr/>
          </p:nvSpPr>
          <p:spPr bwMode="auto">
            <a:xfrm>
              <a:off x="156396" y="1043969"/>
              <a:ext cx="8815487" cy="4438651"/>
            </a:xfrm>
            <a:prstGeom prst="rect">
              <a:avLst/>
            </a:prstGeom>
            <a:solidFill>
              <a:srgbClr val="FFEBEB"/>
            </a:solidFill>
            <a:ln w="28575">
              <a:solidFill>
                <a:srgbClr val="CC0000"/>
              </a:solidFill>
              <a:miter lim="800000"/>
              <a:headEnd/>
              <a:tailEnd/>
            </a:ln>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685800" rtl="0" eaLnBrk="1" fontAlgn="base" latinLnBrk="0" hangingPunct="1">
                <a:lnSpc>
                  <a:spcPct val="115000"/>
                </a:lnSpc>
                <a:spcBef>
                  <a:spcPct val="0"/>
                </a:spcBef>
                <a:spcAft>
                  <a:spcPct val="0"/>
                </a:spcAft>
                <a:buClrTx/>
                <a:buSzTx/>
                <a:buFont typeface="Arial" panose="020B0604020202020204" pitchFamily="34" charset="0"/>
                <a:buNone/>
                <a:tabLst/>
                <a:defRPr/>
              </a:pPr>
              <a:r>
                <a:rPr kumimoji="1" lang="en-US" altLang="ja-JP" sz="1800" b="1" i="0" u="none" strike="noStrike" kern="120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50" charset="-128"/>
                  <a:cs typeface="+mn-cs"/>
                </a:rPr>
                <a:t>  </a:t>
              </a:r>
              <a:r>
                <a:rPr kumimoji="1" lang="en-US" altLang="ja-JP" sz="1800" b="1" i="0" u="none" strike="noStrike" kern="1200" cap="none" spc="0" normalizeH="0" baseline="0" noProof="0" dirty="0">
                  <a:ln>
                    <a:noFill/>
                  </a:ln>
                  <a:solidFill>
                    <a:srgbClr val="C00000"/>
                  </a:solidFill>
                  <a:effectLst/>
                  <a:uLnTx/>
                  <a:uFillTx/>
                  <a:latin typeface="Symbol" panose="05050102010706020507" pitchFamily="18" charset="2"/>
                  <a:ea typeface="ＭＳ Ｐゴシック" panose="020B0600070205080204" pitchFamily="50" charset="-128"/>
                  <a:cs typeface="+mn-cs"/>
                </a:rPr>
                <a:t>L</a:t>
              </a:r>
              <a:r>
                <a:rPr kumimoji="1" lang="en-US" altLang="ja-JP"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50" charset="-128"/>
                  <a:cs typeface="+mn-cs"/>
                </a:rPr>
                <a:t>N spin-dependent interaction strengths determined:</a:t>
              </a:r>
            </a:p>
            <a:p>
              <a:pPr marL="0" marR="0" lvl="0" indent="0" algn="l" defTabSz="685800" rtl="0" eaLnBrk="1" fontAlgn="base" latinLnBrk="0" hangingPunct="1">
                <a:lnSpc>
                  <a:spcPct val="115000"/>
                </a:lnSpc>
                <a:spcBef>
                  <a:spcPct val="0"/>
                </a:spcBef>
                <a:spcAft>
                  <a:spcPct val="0"/>
                </a:spcAft>
                <a:buClrTx/>
                <a:buSzTx/>
                <a:buFont typeface="Arial" panose="020B0604020202020204" pitchFamily="34" charset="0"/>
                <a:buNone/>
                <a:tabLst/>
                <a:defRPr/>
              </a:pPr>
              <a:r>
                <a:rPr kumimoji="1" lang="en-US" altLang="ja-JP" sz="1800"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panose="020B0600070205080204" pitchFamily="50" charset="-128"/>
                  <a:cs typeface="+mn-cs"/>
                </a:rPr>
                <a:t>   </a:t>
              </a:r>
            </a:p>
            <a:p>
              <a:pPr marL="0" marR="0" lvl="0" indent="0" algn="l" defTabSz="685800" rtl="0" eaLnBrk="1" fontAlgn="base" latinLnBrk="0" hangingPunct="1">
                <a:lnSpc>
                  <a:spcPct val="115000"/>
                </a:lnSpc>
                <a:spcBef>
                  <a:spcPct val="0"/>
                </a:spcBef>
                <a:spcAft>
                  <a:spcPct val="0"/>
                </a:spcAft>
                <a:buClrTx/>
                <a:buSzTx/>
                <a:buFont typeface="Arial" panose="020B0604020202020204" pitchFamily="34" charset="0"/>
                <a:buNone/>
                <a:tabLst/>
                <a:defRPr/>
              </a:pPr>
              <a:endParaRPr kumimoji="1" lang="en-US" altLang="ja-JP" sz="1800"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15000"/>
                </a:lnSpc>
                <a:spcBef>
                  <a:spcPct val="0"/>
                </a:spcBef>
                <a:spcAft>
                  <a:spcPct val="0"/>
                </a:spcAft>
                <a:buClrTx/>
                <a:buSzTx/>
                <a:buFont typeface="Arial" panose="020B0604020202020204" pitchFamily="34" charset="0"/>
                <a:buNone/>
                <a:tabLst/>
                <a:defRPr/>
              </a:pPr>
              <a:endParaRPr kumimoji="1" lang="en-US" altLang="ja-JP" sz="750" b="1"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685800" rtl="0" eaLnBrk="1" fontAlgn="base" latinLnBrk="0" hangingPunct="1">
                <a:lnSpc>
                  <a:spcPct val="115000"/>
                </a:lnSpc>
                <a:spcBef>
                  <a:spcPct val="0"/>
                </a:spcBef>
                <a:spcAft>
                  <a:spcPct val="0"/>
                </a:spcAft>
                <a:buClrTx/>
                <a:buSzTx/>
                <a:buFont typeface="Arial" panose="020B0604020202020204" pitchFamily="34" charset="0"/>
                <a:buNone/>
                <a:tabLst/>
                <a:defRPr/>
              </a:pPr>
              <a:r>
                <a:rPr kumimoji="1" lang="en-US" altLang="ja-JP" sz="1350" b="1"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50" charset="-128"/>
                  <a:cs typeface="+mn-cs"/>
                </a:rPr>
                <a:t>    </a:t>
              </a:r>
              <a:r>
                <a:rPr kumimoji="1" lang="en-US" altLang="ja-JP" sz="1800" b="1" i="1" u="none" strike="noStrike" kern="1200" cap="none" spc="0" normalizeH="0" baseline="0" noProof="0" dirty="0">
                  <a:ln>
                    <a:noFill/>
                  </a:ln>
                  <a:solidFill>
                    <a:srgbClr val="CC0000"/>
                  </a:solidFill>
                  <a:effectLst/>
                  <a:uLnTx/>
                  <a:uFillTx/>
                  <a:latin typeface="Symbol" panose="05050102010706020507" pitchFamily="18" charset="2"/>
                  <a:ea typeface="ＭＳ Ｐゴシック" panose="020B0600070205080204" pitchFamily="50" charset="-128"/>
                  <a:cs typeface="+mn-cs"/>
                </a:rPr>
                <a:t>D</a:t>
              </a:r>
              <a:r>
                <a:rPr kumimoji="1" lang="en-US" altLang="ja-JP" sz="1800" b="1" i="0" u="none" strike="noStrike" kern="1200" cap="none" spc="0" normalizeH="0" baseline="0" noProof="0" dirty="0">
                  <a:ln>
                    <a:noFill/>
                  </a:ln>
                  <a:solidFill>
                    <a:srgbClr val="CC0000"/>
                  </a:solidFill>
                  <a:effectLst/>
                  <a:uLnTx/>
                  <a:uFillTx/>
                  <a:latin typeface="Calibri" panose="020F0502020204030204" pitchFamily="34" charset="0"/>
                  <a:ea typeface="ＭＳ Ｐゴシック" panose="020B0600070205080204" pitchFamily="50" charset="-128"/>
                  <a:cs typeface="+mn-cs"/>
                </a:rPr>
                <a:t> = 0.33 (A&gt;10),  0.42 (A&lt;10),  </a:t>
              </a:r>
              <a:r>
                <a:rPr kumimoji="1" lang="en-US" altLang="ja-JP" sz="1800" b="1" i="1" u="none" strike="noStrike" kern="1200" cap="none" spc="0" normalizeH="0" baseline="0" noProof="0" dirty="0">
                  <a:ln>
                    <a:noFill/>
                  </a:ln>
                  <a:solidFill>
                    <a:srgbClr val="CC0000"/>
                  </a:solidFill>
                  <a:effectLst/>
                  <a:uLnTx/>
                  <a:uFillTx/>
                  <a:latin typeface="Calibri" panose="020F0502020204030204" pitchFamily="34" charset="0"/>
                  <a:ea typeface="ＭＳ Ｐゴシック" panose="020B0600070205080204" pitchFamily="50" charset="-128"/>
                  <a:cs typeface="+mn-cs"/>
                </a:rPr>
                <a:t>S</a:t>
              </a:r>
              <a:r>
                <a:rPr kumimoji="1" lang="en-US" altLang="ja-JP" sz="1800" b="1" i="1" u="none" strike="noStrike" kern="1200" cap="none" spc="0" normalizeH="0" baseline="-25000" noProof="0" dirty="0">
                  <a:ln>
                    <a:noFill/>
                  </a:ln>
                  <a:solidFill>
                    <a:srgbClr val="CC0000"/>
                  </a:solidFill>
                  <a:effectLst/>
                  <a:uLnTx/>
                  <a:uFillTx/>
                  <a:latin typeface="Symbol" panose="05050102010706020507" pitchFamily="18" charset="2"/>
                  <a:ea typeface="ＭＳ Ｐゴシック" panose="020B0600070205080204" pitchFamily="50" charset="-128"/>
                  <a:cs typeface="+mn-cs"/>
                </a:rPr>
                <a:t>L</a:t>
              </a:r>
              <a:r>
                <a:rPr kumimoji="1" lang="en-US" altLang="ja-JP" sz="1800" b="1" i="0" u="none" strike="noStrike" kern="1200" cap="none" spc="0" normalizeH="0" baseline="0" noProof="0" dirty="0">
                  <a:ln>
                    <a:noFill/>
                  </a:ln>
                  <a:solidFill>
                    <a:srgbClr val="CC0000"/>
                  </a:solidFill>
                  <a:effectLst/>
                  <a:uLnTx/>
                  <a:uFillTx/>
                  <a:latin typeface="Calibri" panose="020F0502020204030204" pitchFamily="34" charset="0"/>
                  <a:ea typeface="ＭＳ Ｐゴシック" panose="020B0600070205080204" pitchFamily="50" charset="-128"/>
                  <a:cs typeface="+mn-cs"/>
                </a:rPr>
                <a:t> = -0.01,  </a:t>
              </a:r>
              <a:r>
                <a:rPr kumimoji="1" lang="en-US" altLang="ja-JP" sz="1800" b="1" i="1" u="none" strike="noStrike" kern="1200" cap="none" spc="0" normalizeH="0" baseline="0" noProof="0" dirty="0">
                  <a:ln>
                    <a:noFill/>
                  </a:ln>
                  <a:solidFill>
                    <a:srgbClr val="CC0000"/>
                  </a:solidFill>
                  <a:effectLst/>
                  <a:uLnTx/>
                  <a:uFillTx/>
                  <a:latin typeface="Calibri" panose="020F0502020204030204" pitchFamily="34" charset="0"/>
                  <a:ea typeface="ＭＳ Ｐゴシック" panose="020B0600070205080204" pitchFamily="50" charset="-128"/>
                  <a:cs typeface="+mn-cs"/>
                </a:rPr>
                <a:t>S</a:t>
              </a:r>
              <a:r>
                <a:rPr kumimoji="1" lang="en-US" altLang="ja-JP" sz="1800" b="1" i="1" u="none" strike="noStrike" kern="1200" cap="none" spc="0" normalizeH="0" baseline="-25000" noProof="0" dirty="0">
                  <a:ln>
                    <a:noFill/>
                  </a:ln>
                  <a:solidFill>
                    <a:srgbClr val="CC0000"/>
                  </a:solidFill>
                  <a:effectLst/>
                  <a:uLnTx/>
                  <a:uFillTx/>
                  <a:latin typeface="Calibri" panose="020F0502020204030204" pitchFamily="34" charset="0"/>
                  <a:ea typeface="ＭＳ Ｐゴシック" panose="020B0600070205080204" pitchFamily="50" charset="-128"/>
                  <a:cs typeface="+mn-cs"/>
                </a:rPr>
                <a:t>N </a:t>
              </a:r>
              <a:r>
                <a:rPr kumimoji="1" lang="en-US" altLang="ja-JP" sz="1800" b="1" i="0" u="none" strike="noStrike" kern="1200" cap="none" spc="0" normalizeH="0" baseline="0" noProof="0" dirty="0">
                  <a:ln>
                    <a:noFill/>
                  </a:ln>
                  <a:solidFill>
                    <a:srgbClr val="CC0000"/>
                  </a:solidFill>
                  <a:effectLst/>
                  <a:uLnTx/>
                  <a:uFillTx/>
                  <a:latin typeface="Calibri" panose="020F0502020204030204" pitchFamily="34" charset="0"/>
                  <a:ea typeface="ＭＳ Ｐゴシック" panose="020B0600070205080204" pitchFamily="50" charset="-128"/>
                  <a:cs typeface="+mn-cs"/>
                </a:rPr>
                <a:t>= -0.4, </a:t>
              </a:r>
              <a:r>
                <a:rPr kumimoji="1" lang="en-US" altLang="ja-JP" sz="1800" b="1" i="1" u="none" strike="noStrike" kern="1200" cap="none" spc="0" normalizeH="0" baseline="0" noProof="0" dirty="0">
                  <a:ln>
                    <a:noFill/>
                  </a:ln>
                  <a:solidFill>
                    <a:srgbClr val="CC0000"/>
                  </a:solidFill>
                  <a:effectLst/>
                  <a:uLnTx/>
                  <a:uFillTx/>
                  <a:latin typeface="Calibri" panose="020F0502020204030204" pitchFamily="34" charset="0"/>
                  <a:ea typeface="ＭＳ Ｐゴシック" panose="020B0600070205080204" pitchFamily="50" charset="-128"/>
                  <a:cs typeface="+mn-cs"/>
                </a:rPr>
                <a:t>T</a:t>
              </a:r>
              <a:r>
                <a:rPr kumimoji="1" lang="en-US" altLang="ja-JP" sz="1800" b="1" i="0" u="none" strike="noStrike" kern="1200" cap="none" spc="0" normalizeH="0" baseline="0" noProof="0" dirty="0">
                  <a:ln>
                    <a:noFill/>
                  </a:ln>
                  <a:solidFill>
                    <a:srgbClr val="CC0000"/>
                  </a:solidFill>
                  <a:effectLst/>
                  <a:uLnTx/>
                  <a:uFillTx/>
                  <a:latin typeface="Calibri" panose="020F0502020204030204" pitchFamily="34" charset="0"/>
                  <a:ea typeface="ＭＳ Ｐゴシック" panose="020B0600070205080204" pitchFamily="50" charset="-128"/>
                  <a:cs typeface="+mn-cs"/>
                </a:rPr>
                <a:t> =0.03 MeV</a:t>
              </a:r>
            </a:p>
            <a:p>
              <a:pPr marL="0" marR="0" lvl="0" indent="0" algn="l" defTabSz="685800" rtl="0" eaLnBrk="1" fontAlgn="base" latinLnBrk="0" hangingPunct="1">
                <a:lnSpc>
                  <a:spcPct val="115000"/>
                </a:lnSpc>
                <a:spcBef>
                  <a:spcPct val="0"/>
                </a:spcBef>
                <a:spcAft>
                  <a:spcPct val="0"/>
                </a:spcAft>
                <a:buClr>
                  <a:srgbClr val="CC0000"/>
                </a:buClr>
                <a:buSzTx/>
                <a:buFont typeface="Arial" panose="020B0604020202020204" pitchFamily="34" charset="0"/>
                <a:buNone/>
                <a:tabLst/>
                <a:defRPr/>
              </a:pPr>
              <a:endParaRPr kumimoji="1" lang="en-US" altLang="ja-JP" sz="750" b="1" i="0" u="none" strike="noStrike" kern="1200" cap="none" spc="0" normalizeH="0" baseline="0" noProof="0" dirty="0">
                <a:ln>
                  <a:noFill/>
                </a:ln>
                <a:solidFill>
                  <a:srgbClr val="CC0000"/>
                </a:solidFill>
                <a:effectLst/>
                <a:uLnTx/>
                <a:uFillTx/>
                <a:latin typeface="Calibri" panose="020F0502020204030204" pitchFamily="34" charset="0"/>
                <a:ea typeface="ＭＳ Ｐゴシック" panose="020B0600070205080204" pitchFamily="50" charset="-128"/>
                <a:cs typeface="+mn-cs"/>
              </a:endParaRPr>
            </a:p>
            <a:p>
              <a:pPr marL="0" marR="0" lvl="0" indent="0" algn="l" defTabSz="685800" rtl="0" eaLnBrk="1" fontAlgn="base" latinLnBrk="0" hangingPunct="1">
                <a:lnSpc>
                  <a:spcPct val="105000"/>
                </a:lnSpc>
                <a:spcBef>
                  <a:spcPct val="0"/>
                </a:spcBef>
                <a:spcAft>
                  <a:spcPct val="0"/>
                </a:spcAft>
                <a:buClrTx/>
                <a:buSzTx/>
                <a:buFont typeface="Arial" panose="020B0604020202020204" pitchFamily="34" charset="0"/>
                <a:buChar char="•"/>
                <a:tabLst/>
                <a:defRPr/>
              </a:pPr>
              <a:r>
                <a:rPr kumimoji="1" lang="en-US" altLang="ja-JP" sz="1800" b="1" i="0" u="none" strike="noStrike" kern="1200" cap="none" spc="0" normalizeH="0" baseline="0" noProof="0" dirty="0">
                  <a:ln>
                    <a:noFill/>
                  </a:ln>
                  <a:solidFill>
                    <a:srgbClr val="CC0000"/>
                  </a:solidFill>
                  <a:effectLst/>
                  <a:uLnTx/>
                  <a:uFillTx/>
                  <a:latin typeface="Calibri" panose="020F0502020204030204" pitchFamily="34" charset="0"/>
                  <a:ea typeface="ＭＳ Ｐゴシック" panose="020B0600070205080204" pitchFamily="50" charset="-128"/>
                  <a:cs typeface="+mn-cs"/>
                </a:rPr>
                <a:t> Almost all these p-shell levels are </a:t>
              </a:r>
              <a:r>
                <a:rPr kumimoji="1" lang="en-US" altLang="ja-JP" sz="1800" b="1" i="0" u="none" strike="noStrike" kern="1200" cap="none" spc="0" normalizeH="0" baseline="0" noProof="0" dirty="0" smtClean="0">
                  <a:ln>
                    <a:noFill/>
                  </a:ln>
                  <a:solidFill>
                    <a:srgbClr val="CC0000"/>
                  </a:solidFill>
                  <a:effectLst/>
                  <a:uLnTx/>
                  <a:uFillTx/>
                  <a:latin typeface="Calibri" panose="020F0502020204030204" pitchFamily="34" charset="0"/>
                  <a:ea typeface="ＭＳ Ｐゴシック" panose="020B0600070205080204" pitchFamily="50" charset="-128"/>
                  <a:cs typeface="+mn-cs"/>
                </a:rPr>
                <a:t>reproduced </a:t>
              </a:r>
              <a:r>
                <a:rPr lang="en-US" altLang="ja-JP" sz="1800" b="1" dirty="0" smtClean="0">
                  <a:solidFill>
                    <a:srgbClr val="CC0000"/>
                  </a:solidFill>
                </a:rPr>
                <a:t>within a few 10 </a:t>
              </a:r>
              <a:r>
                <a:rPr lang="en-US" altLang="ja-JP" sz="1800" b="1" dirty="0" err="1" smtClean="0">
                  <a:solidFill>
                    <a:srgbClr val="CC0000"/>
                  </a:solidFill>
                </a:rPr>
                <a:t>keV</a:t>
              </a:r>
              <a:endParaRPr kumimoji="1" lang="en-US" altLang="ja-JP" sz="1800" b="1" i="0" u="none" strike="noStrike" kern="1200" cap="none" spc="0" normalizeH="0" baseline="0" noProof="0" dirty="0">
                <a:ln>
                  <a:noFill/>
                </a:ln>
                <a:solidFill>
                  <a:srgbClr val="CC0000"/>
                </a:solidFill>
                <a:effectLst/>
                <a:uLnTx/>
                <a:uFillTx/>
                <a:latin typeface="Calibri" panose="020F0502020204030204" pitchFamily="34" charset="0"/>
                <a:ea typeface="ＭＳ Ｐゴシック" panose="020B0600070205080204" pitchFamily="50" charset="-128"/>
                <a:cs typeface="+mn-cs"/>
              </a:endParaRPr>
            </a:p>
            <a:p>
              <a:pPr marL="0" marR="0" lvl="0" indent="0" algn="l" defTabSz="685800" rtl="0" eaLnBrk="1" fontAlgn="base" latinLnBrk="0" hangingPunct="1">
                <a:lnSpc>
                  <a:spcPct val="105000"/>
                </a:lnSpc>
                <a:spcBef>
                  <a:spcPct val="0"/>
                </a:spcBef>
                <a:spcAft>
                  <a:spcPct val="0"/>
                </a:spcAft>
                <a:buClrTx/>
                <a:buSzTx/>
                <a:buFont typeface="Arial" panose="020B0604020202020204" pitchFamily="34" charset="0"/>
                <a:buNone/>
                <a:tabLst/>
                <a:defRPr/>
              </a:pPr>
              <a:r>
                <a:rPr kumimoji="1" lang="en-US" altLang="ja-JP" sz="1800" b="1" i="0" u="none" strike="noStrike" kern="1200" cap="none" spc="0" normalizeH="0" baseline="0" noProof="0" dirty="0">
                  <a:ln>
                    <a:noFill/>
                  </a:ln>
                  <a:solidFill>
                    <a:srgbClr val="CC0000"/>
                  </a:solidFill>
                  <a:effectLst/>
                  <a:uLnTx/>
                  <a:uFillTx/>
                  <a:latin typeface="Calibri" panose="020F0502020204030204" pitchFamily="34" charset="0"/>
                  <a:ea typeface="ＭＳ Ｐゴシック" panose="020B0600070205080204" pitchFamily="50" charset="-128"/>
                  <a:cs typeface="+mn-cs"/>
                </a:rPr>
                <a:t>    by this parameter set. (D.J. </a:t>
              </a:r>
              <a:r>
                <a:rPr kumimoji="1" lang="en-US" altLang="ja-JP" sz="1800" b="1" i="0" u="none" strike="noStrike" kern="1200" cap="none" spc="0" normalizeH="0" baseline="0" noProof="0" dirty="0" err="1">
                  <a:ln>
                    <a:noFill/>
                  </a:ln>
                  <a:solidFill>
                    <a:srgbClr val="CC0000"/>
                  </a:solidFill>
                  <a:effectLst/>
                  <a:uLnTx/>
                  <a:uFillTx/>
                  <a:latin typeface="Calibri" panose="020F0502020204030204" pitchFamily="34" charset="0"/>
                  <a:ea typeface="ＭＳ Ｐゴシック" panose="020B0600070205080204" pitchFamily="50" charset="-128"/>
                  <a:cs typeface="+mn-cs"/>
                </a:rPr>
                <a:t>Millener</a:t>
              </a:r>
              <a:r>
                <a:rPr kumimoji="1" lang="en-US" altLang="ja-JP" sz="1800" b="1" i="0" u="none" strike="noStrike" kern="1200" cap="none" spc="0" normalizeH="0" baseline="0" noProof="0" dirty="0">
                  <a:ln>
                    <a:noFill/>
                  </a:ln>
                  <a:solidFill>
                    <a:srgbClr val="CC0000"/>
                  </a:solidFill>
                  <a:effectLst/>
                  <a:uLnTx/>
                  <a:uFillTx/>
                  <a:latin typeface="Calibri" panose="020F0502020204030204" pitchFamily="34" charset="0"/>
                  <a:ea typeface="ＭＳ Ｐゴシック" panose="020B0600070205080204" pitchFamily="50" charset="-128"/>
                  <a:cs typeface="+mn-cs"/>
                </a:rPr>
                <a:t>)</a:t>
              </a:r>
            </a:p>
            <a:p>
              <a:pPr marL="0" marR="0" lvl="0" indent="0" algn="l" defTabSz="685800" rtl="0" eaLnBrk="1" fontAlgn="base" latinLnBrk="0" hangingPunct="1">
                <a:lnSpc>
                  <a:spcPct val="115000"/>
                </a:lnSpc>
                <a:spcBef>
                  <a:spcPct val="0"/>
                </a:spcBef>
                <a:spcAft>
                  <a:spcPct val="0"/>
                </a:spcAft>
                <a:buClrTx/>
                <a:buSzTx/>
                <a:buFont typeface="Arial" panose="020B0604020202020204" pitchFamily="34" charset="0"/>
                <a:buChar char="•"/>
                <a:tabLst/>
                <a:defRPr/>
              </a:pPr>
              <a:endParaRPr kumimoji="1" lang="en-US" altLang="ja-JP" sz="600" b="1" i="0" u="none" strike="noStrike" kern="1200" cap="none" spc="0" normalizeH="0" baseline="0" noProof="0" dirty="0">
                <a:ln>
                  <a:noFill/>
                </a:ln>
                <a:solidFill>
                  <a:srgbClr val="CC0000"/>
                </a:solidFill>
                <a:effectLst/>
                <a:uLnTx/>
                <a:uFillTx/>
                <a:latin typeface="Calibri" panose="020F0502020204030204" pitchFamily="34" charset="0"/>
                <a:ea typeface="ＭＳ Ｐゴシック" panose="020B0600070205080204" pitchFamily="50" charset="-128"/>
                <a:cs typeface="+mn-cs"/>
              </a:endParaRPr>
            </a:p>
            <a:p>
              <a:pPr marL="0" marR="0" lvl="0" indent="0" algn="l" defTabSz="685800" rtl="0" eaLnBrk="1" fontAlgn="base" latinLnBrk="0" hangingPunct="1">
                <a:lnSpc>
                  <a:spcPct val="115000"/>
                </a:lnSpc>
                <a:spcBef>
                  <a:spcPct val="0"/>
                </a:spcBef>
                <a:spcAft>
                  <a:spcPct val="0"/>
                </a:spcAft>
                <a:buClr>
                  <a:srgbClr val="CC0000"/>
                </a:buClr>
                <a:buSzTx/>
                <a:buFont typeface="Arial" panose="020B0604020202020204" pitchFamily="34" charset="0"/>
                <a:buChar char="•"/>
                <a:tabLst/>
                <a:defRPr/>
              </a:pPr>
              <a:r>
                <a:rPr kumimoji="1" lang="en-US" altLang="ja-JP" sz="2100" b="1" i="1" u="none" strike="noStrike" kern="1200" cap="none" spc="0" normalizeH="0" baseline="0" noProof="0" dirty="0">
                  <a:ln>
                    <a:noFill/>
                  </a:ln>
                  <a:solidFill>
                    <a:srgbClr val="EEECE1"/>
                  </a:solidFill>
                  <a:effectLst/>
                  <a:uLnTx/>
                  <a:uFillTx/>
                  <a:latin typeface="Calibri" panose="020F0502020204030204" pitchFamily="34" charset="0"/>
                  <a:ea typeface="ＭＳ Ｐゴシック" panose="020B0600070205080204" pitchFamily="50" charset="-128"/>
                  <a:cs typeface="+mn-cs"/>
                </a:rPr>
                <a:t> </a:t>
              </a:r>
              <a:r>
                <a:rPr kumimoji="1" lang="en-US" altLang="ja-JP" sz="1800" b="1" i="0" u="none" strike="noStrike" kern="1200" cap="none" spc="0" normalizeH="0" baseline="0" noProof="0" dirty="0">
                  <a:ln>
                    <a:noFill/>
                  </a:ln>
                  <a:solidFill>
                    <a:srgbClr val="CC0000"/>
                  </a:solidFill>
                  <a:effectLst/>
                  <a:uLnTx/>
                  <a:uFillTx/>
                  <a:latin typeface="Calibri" panose="020F0502020204030204" pitchFamily="34" charset="0"/>
                  <a:ea typeface="ＭＳ Ｐゴシック" panose="020B0600070205080204" pitchFamily="50" charset="-128"/>
                  <a:cs typeface="+mn-cs"/>
                </a:rPr>
                <a:t>Feedback to BB interaction models.  </a:t>
              </a:r>
              <a:r>
                <a:rPr kumimoji="1" lang="en-US" altLang="ja-JP" sz="1800"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panose="020B0600070205080204" pitchFamily="50" charset="-128"/>
                  <a:cs typeface="+mn-cs"/>
                </a:rPr>
                <a:t>Nijmegen ESC08 model  is  </a:t>
              </a:r>
            </a:p>
            <a:p>
              <a:pPr marL="0" marR="0" lvl="0" indent="0" algn="l" defTabSz="685800" rtl="0" eaLnBrk="1" fontAlgn="base" latinLnBrk="0" hangingPunct="1">
                <a:lnSpc>
                  <a:spcPct val="115000"/>
                </a:lnSpc>
                <a:spcBef>
                  <a:spcPct val="0"/>
                </a:spcBef>
                <a:spcAft>
                  <a:spcPct val="0"/>
                </a:spcAft>
                <a:buClr>
                  <a:srgbClr val="CC0000"/>
                </a:buClr>
                <a:buSzTx/>
                <a:buFont typeface="Arial" panose="020B0604020202020204" pitchFamily="34" charset="0"/>
                <a:buNone/>
                <a:tabLst/>
                <a:defRPr/>
              </a:pPr>
              <a:r>
                <a:rPr kumimoji="1" lang="en-US" altLang="ja-JP" sz="1800"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panose="020B0600070205080204" pitchFamily="50" charset="-128"/>
                  <a:cs typeface="+mn-cs"/>
                </a:rPr>
                <a:t>    almost OK.  (But </a:t>
              </a:r>
              <a:r>
                <a:rPr kumimoji="1" lang="en-US" altLang="ja-JP" sz="1800" b="1" i="0" u="none" strike="noStrike" kern="1200" cap="none" spc="0" normalizeH="0" baseline="0" noProof="0" dirty="0">
                  <a:ln>
                    <a:noFill/>
                  </a:ln>
                  <a:solidFill>
                    <a:srgbClr val="CC0000"/>
                  </a:solidFill>
                  <a:effectLst/>
                  <a:uLnTx/>
                  <a:uFillTx/>
                  <a:latin typeface="Symbol" panose="05050102010706020507" pitchFamily="18" charset="2"/>
                  <a:ea typeface="ＭＳ Ｐゴシック" panose="020B0600070205080204" pitchFamily="50" charset="-128"/>
                  <a:cs typeface="+mn-cs"/>
                </a:rPr>
                <a:t>L</a:t>
              </a:r>
              <a:r>
                <a:rPr kumimoji="1" lang="en-US" altLang="ja-JP" sz="1800"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panose="020B0600070205080204" pitchFamily="50" charset="-128"/>
                  <a:cs typeface="+mn-cs"/>
                </a:rPr>
                <a:t>N-</a:t>
              </a:r>
              <a:r>
                <a:rPr kumimoji="1" lang="en-US" altLang="ja-JP" sz="1800" b="1" i="0" u="none" strike="noStrike" kern="1200" cap="none" spc="0" normalizeH="0" baseline="0" noProof="0" dirty="0">
                  <a:ln>
                    <a:noFill/>
                  </a:ln>
                  <a:solidFill>
                    <a:srgbClr val="CC0000"/>
                  </a:solidFill>
                  <a:effectLst/>
                  <a:uLnTx/>
                  <a:uFillTx/>
                  <a:latin typeface="Symbol" panose="05050102010706020507" pitchFamily="18" charset="2"/>
                  <a:ea typeface="ＭＳ Ｐゴシック" panose="020B0600070205080204" pitchFamily="50" charset="-128"/>
                  <a:cs typeface="+mn-cs"/>
                </a:rPr>
                <a:t>S</a:t>
              </a:r>
              <a:r>
                <a:rPr kumimoji="1" lang="en-US" altLang="ja-JP" sz="1800"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panose="020B0600070205080204" pitchFamily="50" charset="-128"/>
                  <a:cs typeface="+mn-cs"/>
                </a:rPr>
                <a:t>N force is not well studied yet.)</a:t>
              </a:r>
            </a:p>
            <a:p>
              <a:pPr marL="0" marR="0" lvl="0" indent="0" algn="l" defTabSz="685800" rtl="0" eaLnBrk="1" fontAlgn="base" latinLnBrk="0" hangingPunct="1">
                <a:lnSpc>
                  <a:spcPct val="115000"/>
                </a:lnSpc>
                <a:spcBef>
                  <a:spcPct val="0"/>
                </a:spcBef>
                <a:spcAft>
                  <a:spcPct val="0"/>
                </a:spcAft>
                <a:buClr>
                  <a:srgbClr val="CC0000"/>
                </a:buClr>
                <a:buSzTx/>
                <a:buFont typeface="Arial" panose="020B0604020202020204" pitchFamily="34" charset="0"/>
                <a:buNone/>
                <a:tabLst/>
                <a:defRPr/>
              </a:pPr>
              <a:r>
                <a:rPr kumimoji="1" lang="en-US" altLang="ja-JP" sz="1800"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panose="020B0600070205080204" pitchFamily="50" charset="-128"/>
                  <a:cs typeface="+mn-cs"/>
                </a:rPr>
                <a:t>   =&gt; go to s-shell and </a:t>
              </a:r>
              <a:r>
                <a:rPr kumimoji="1" lang="en-US" altLang="ja-JP" sz="1800" b="1" i="0" u="none" strike="noStrike" kern="1200" cap="none" spc="0" normalizeH="0" baseline="0" noProof="0" dirty="0" err="1">
                  <a:ln>
                    <a:noFill/>
                  </a:ln>
                  <a:solidFill>
                    <a:srgbClr val="C00000"/>
                  </a:solidFill>
                  <a:effectLst/>
                  <a:uLnTx/>
                  <a:uFillTx/>
                  <a:latin typeface="Calibri" panose="020F0502020204030204" pitchFamily="34" charset="0"/>
                  <a:ea typeface="ＭＳ Ｐゴシック" panose="020B0600070205080204" pitchFamily="50" charset="-128"/>
                  <a:cs typeface="+mn-cs"/>
                </a:rPr>
                <a:t>sd</a:t>
              </a:r>
              <a:r>
                <a:rPr kumimoji="1" lang="en-US" altLang="ja-JP" sz="1800"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panose="020B0600070205080204" pitchFamily="50" charset="-128"/>
                  <a:cs typeface="+mn-cs"/>
                </a:rPr>
                <a:t>-shell</a:t>
              </a:r>
            </a:p>
          </p:txBody>
        </p:sp>
        <p:pic>
          <p:nvPicPr>
            <p:cNvPr id="64521" name="Picture 10" descr="fine2"/>
            <p:cNvPicPr>
              <a:picLocks noChangeAspect="1" noChangeArrowheads="1"/>
            </p:cNvPicPr>
            <p:nvPr/>
          </p:nvPicPr>
          <p:blipFill>
            <a:blip r:embed="rId5">
              <a:extLst>
                <a:ext uri="{28A0092B-C50C-407E-A947-70E740481C1C}">
                  <a14:useLocalDpi xmlns:a14="http://schemas.microsoft.com/office/drawing/2010/main" val="0"/>
                </a:ext>
              </a:extLst>
            </a:blip>
            <a:srcRect r="6297" b="28432"/>
            <a:stretch>
              <a:fillRect/>
            </a:stretch>
          </p:blipFill>
          <p:spPr bwMode="auto">
            <a:xfrm>
              <a:off x="588350" y="1741994"/>
              <a:ext cx="8002757" cy="75665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2585693458"/>
      </p:ext>
    </p:extLst>
  </p:cSld>
  <p:clrMapOvr>
    <a:masterClrMapping/>
  </p:clrMapOvr>
  <p:transition spd="slow" advTm="8022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0382" y="195263"/>
            <a:ext cx="3589735" cy="4889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9" name="Rectangle 7"/>
          <p:cNvSpPr>
            <a:spLocks noChangeArrowheads="1"/>
          </p:cNvSpPr>
          <p:nvPr/>
        </p:nvSpPr>
        <p:spPr bwMode="auto">
          <a:xfrm>
            <a:off x="1" y="-276999"/>
            <a:ext cx="18473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lr>
                <a:schemeClr val="accent1"/>
              </a:buClr>
              <a:buSzPct val="7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hlink"/>
              </a:buClr>
              <a:buSzPct val="65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accent1"/>
              </a:buClr>
              <a:buSzPct val="70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hlink"/>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3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
        <p:nvSpPr>
          <p:cNvPr id="34820" name="テキスト ボックス 22"/>
          <p:cNvSpPr txBox="1">
            <a:spLocks noChangeArrowheads="1"/>
          </p:cNvSpPr>
          <p:nvPr/>
        </p:nvSpPr>
        <p:spPr bwMode="auto">
          <a:xfrm>
            <a:off x="4970860" y="3506391"/>
            <a:ext cx="44114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7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hlink"/>
              </a:buClr>
              <a:buSzPct val="65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accent1"/>
              </a:buClr>
              <a:buSzPct val="70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hlink"/>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1500" b="0" i="1" u="none" strike="noStrike" kern="1200" cap="none" spc="0" normalizeH="0" baseline="0" noProof="0">
                <a:ln>
                  <a:noFill/>
                </a:ln>
                <a:solidFill>
                  <a:srgbClr val="00B050"/>
                </a:solidFill>
                <a:effectLst/>
                <a:uLnTx/>
                <a:uFillTx/>
                <a:latin typeface="Arial" panose="020B0604020202020204" pitchFamily="34" charset="0"/>
                <a:ea typeface="ＭＳ Ｐゴシック" panose="020B0600070205080204" pitchFamily="50" charset="-128"/>
                <a:cs typeface="+mn-cs"/>
              </a:rPr>
              <a:t>K</a:t>
            </a:r>
            <a:r>
              <a:rPr kumimoji="1" lang="ja-JP" altLang="en-US" sz="1500" b="0" i="1" u="none" strike="noStrike" kern="1200" cap="none" spc="0" normalizeH="0" baseline="50000" noProof="0">
                <a:ln>
                  <a:noFill/>
                </a:ln>
                <a:solidFill>
                  <a:srgbClr val="00B050"/>
                </a:solidFill>
                <a:effectLst/>
                <a:uLnTx/>
                <a:uFillTx/>
                <a:latin typeface="Arial" panose="020B0604020202020204" pitchFamily="34" charset="0"/>
                <a:ea typeface="ＭＳ Ｐゴシック" panose="020B0600070205080204" pitchFamily="50" charset="-128"/>
                <a:cs typeface="+mn-cs"/>
              </a:rPr>
              <a:t>－</a:t>
            </a:r>
            <a:endParaRPr kumimoji="1" lang="ja-JP" altLang="en-US" sz="1200" b="0" i="0" u="none" strike="noStrike" kern="1200" cap="none" spc="0" normalizeH="0" baseline="0" noProof="0">
              <a:ln>
                <a:noFill/>
              </a:ln>
              <a:solidFill>
                <a:srgbClr val="00B050"/>
              </a:solidFill>
              <a:effectLst/>
              <a:uLnTx/>
              <a:uFillTx/>
              <a:latin typeface="Arial" panose="020B0604020202020204" pitchFamily="34" charset="0"/>
              <a:ea typeface="ＭＳ Ｐゴシック" panose="020B0600070205080204" pitchFamily="50" charset="-128"/>
              <a:cs typeface="+mn-cs"/>
            </a:endParaRPr>
          </a:p>
        </p:txBody>
      </p:sp>
      <p:graphicFrame>
        <p:nvGraphicFramePr>
          <p:cNvPr id="34821" name="Object 25"/>
          <p:cNvGraphicFramePr>
            <a:graphicFrameLocks noChangeAspect="1"/>
          </p:cNvGraphicFramePr>
          <p:nvPr>
            <p:extLst/>
          </p:nvPr>
        </p:nvGraphicFramePr>
        <p:xfrm>
          <a:off x="387821" y="929679"/>
          <a:ext cx="1609725" cy="388144"/>
        </p:xfrm>
        <a:graphic>
          <a:graphicData uri="http://schemas.openxmlformats.org/presentationml/2006/ole">
            <mc:AlternateContent xmlns:mc="http://schemas.openxmlformats.org/markup-compatibility/2006">
              <mc:Choice xmlns:v="urn:schemas-microsoft-com:vml" Requires="v">
                <p:oleObj spid="_x0000_s15438" name="数式" r:id="rId6" imgW="1054100" imgH="254000" progId="Equation.3">
                  <p:embed/>
                </p:oleObj>
              </mc:Choice>
              <mc:Fallback>
                <p:oleObj name="数式" r:id="rId6" imgW="1054100" imgH="254000" progId="Equation.3">
                  <p:embed/>
                  <p:pic>
                    <p:nvPicPr>
                      <p:cNvPr id="34821" name="Object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821" y="929679"/>
                        <a:ext cx="1609725" cy="388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77" name="直線矢印コネクタ 76"/>
          <p:cNvCxnSpPr/>
          <p:nvPr/>
        </p:nvCxnSpPr>
        <p:spPr>
          <a:xfrm flipV="1">
            <a:off x="5154216" y="2315766"/>
            <a:ext cx="0" cy="622697"/>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92" name="正方形/長方形 91"/>
          <p:cNvSpPr/>
          <p:nvPr/>
        </p:nvSpPr>
        <p:spPr>
          <a:xfrm>
            <a:off x="5349479" y="130969"/>
            <a:ext cx="1398984" cy="1162050"/>
          </a:xfrm>
          <a:prstGeom prst="rect">
            <a:avLst/>
          </a:prstGeom>
          <a:solidFill>
            <a:schemeClr val="tx2">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srgbClr val="F8F8F8"/>
              </a:solidFill>
              <a:effectLst/>
              <a:uLnTx/>
              <a:uFillTx/>
              <a:latin typeface="Arial"/>
              <a:ea typeface="ＭＳ Ｐゴシック"/>
              <a:cs typeface="+mn-cs"/>
            </a:endParaRPr>
          </a:p>
        </p:txBody>
      </p:sp>
      <p:sp>
        <p:nvSpPr>
          <p:cNvPr id="11288" name="テキスト ボックス 96"/>
          <p:cNvSpPr txBox="1">
            <a:spLocks noChangeArrowheads="1"/>
          </p:cNvSpPr>
          <p:nvPr/>
        </p:nvSpPr>
        <p:spPr bwMode="auto">
          <a:xfrm>
            <a:off x="166687" y="2291954"/>
            <a:ext cx="2957513" cy="316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180975" marR="0" lvl="0" indent="-180975" algn="l" defTabSz="914400" rtl="0" eaLnBrk="1" fontAlgn="auto" latinLnBrk="0" hangingPunct="1">
              <a:lnSpc>
                <a:spcPct val="120000"/>
              </a:lnSpc>
              <a:spcBef>
                <a:spcPts val="0"/>
              </a:spcBef>
              <a:spcAft>
                <a:spcPts val="0"/>
              </a:spcAft>
              <a:buClr>
                <a:srgbClr val="330000">
                  <a:lumMod val="50000"/>
                  <a:lumOff val="50000"/>
                </a:srgbClr>
              </a:buClr>
              <a:buSzTx/>
              <a:buFont typeface="Wingdings" panose="05000000000000000000" pitchFamily="2" charset="2"/>
              <a:buChar char="n"/>
              <a:tabLst/>
              <a:defRPr/>
            </a:pPr>
            <a:r>
              <a:rPr kumimoji="1" lang="ja-JP" altLang="en-US" sz="1350" b="0" i="0" u="none" strike="noStrike" kern="1200" cap="none" spc="0" normalizeH="0" baseline="0" noProof="0" dirty="0">
                <a:ln>
                  <a:noFill/>
                </a:ln>
                <a:solidFill>
                  <a:srgbClr val="F8F8F8"/>
                </a:solidFill>
                <a:effectLst/>
                <a:uLnTx/>
                <a:uFillTx/>
                <a:latin typeface="ＭＳ Ｐゴシック" charset="-128"/>
                <a:ea typeface="ＭＳ Ｐゴシック" charset="-128"/>
                <a:cs typeface="+mn-cs"/>
              </a:rPr>
              <a:t> </a:t>
            </a:r>
            <a:r>
              <a:rPr kumimoji="1" lang="en-US" altLang="ja-JP" sz="1350" b="0" i="0" u="none" strike="noStrike" kern="1200" cap="none" spc="0" normalizeH="0" baseline="0" noProof="0" dirty="0">
                <a:ln>
                  <a:noFill/>
                </a:ln>
                <a:solidFill>
                  <a:srgbClr val="080808"/>
                </a:solidFill>
                <a:effectLst/>
                <a:uLnTx/>
                <a:uFillTx/>
                <a:latin typeface="Arial"/>
                <a:ea typeface="ＭＳ Ｐゴシック" charset="-128"/>
                <a:cs typeface="+mn-cs"/>
              </a:rPr>
              <a:t>Detect </a:t>
            </a:r>
            <a:r>
              <a:rPr kumimoji="1" lang="en-US" altLang="ja-JP" sz="1350" b="0" i="0" u="none" strike="noStrike" kern="1200" cap="none" spc="0" normalizeH="0" baseline="0" noProof="0" dirty="0">
                <a:ln>
                  <a:noFill/>
                </a:ln>
                <a:solidFill>
                  <a:srgbClr val="080808"/>
                </a:solidFill>
                <a:effectLst/>
                <a:uLnTx/>
                <a:uFillTx/>
                <a:latin typeface="Symbol" panose="05050102010706020507" pitchFamily="18" charset="2"/>
                <a:ea typeface="ＭＳ Ｐゴシック" charset="-128"/>
                <a:cs typeface="+mn-cs"/>
              </a:rPr>
              <a:t>g</a:t>
            </a:r>
            <a:r>
              <a:rPr kumimoji="1" lang="en-US" altLang="ja-JP" sz="1350" b="0" i="0" u="none" strike="noStrike" kern="1200" cap="none" spc="0" normalizeH="0" baseline="0" noProof="0" dirty="0">
                <a:ln>
                  <a:noFill/>
                </a:ln>
                <a:solidFill>
                  <a:srgbClr val="080808"/>
                </a:solidFill>
                <a:effectLst/>
                <a:uLnTx/>
                <a:uFillTx/>
                <a:latin typeface="Arial"/>
                <a:ea typeface="ＭＳ Ｐゴシック" charset="-128"/>
                <a:cs typeface="+mn-cs"/>
              </a:rPr>
              <a:t>-rays from hypernuclei</a:t>
            </a:r>
            <a:endParaRPr kumimoji="1" lang="ja-JP" altLang="en-US" sz="1350" b="0" i="0" u="none" strike="noStrike" kern="1200" cap="none" spc="0" normalizeH="0" baseline="0" noProof="0" dirty="0">
              <a:ln>
                <a:noFill/>
              </a:ln>
              <a:solidFill>
                <a:srgbClr val="080808"/>
              </a:solidFill>
              <a:effectLst/>
              <a:uLnTx/>
              <a:uFillTx/>
              <a:latin typeface="Arial"/>
              <a:ea typeface="ＭＳ Ｐゴシック" charset="-128"/>
              <a:cs typeface="Arial" charset="0"/>
            </a:endParaRPr>
          </a:p>
        </p:txBody>
      </p:sp>
      <p:sp>
        <p:nvSpPr>
          <p:cNvPr id="11289" name="テキスト ボックス 92"/>
          <p:cNvSpPr txBox="1">
            <a:spLocks noChangeArrowheads="1"/>
          </p:cNvSpPr>
          <p:nvPr/>
        </p:nvSpPr>
        <p:spPr bwMode="auto">
          <a:xfrm>
            <a:off x="163583" y="1999654"/>
            <a:ext cx="2778453" cy="31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180975" marR="0" lvl="0" indent="-180975" algn="l" defTabSz="914400" rtl="0" eaLnBrk="1" fontAlgn="auto" latinLnBrk="0" hangingPunct="1">
              <a:lnSpc>
                <a:spcPct val="120000"/>
              </a:lnSpc>
              <a:spcBef>
                <a:spcPts val="0"/>
              </a:spcBef>
              <a:spcAft>
                <a:spcPts val="0"/>
              </a:spcAft>
              <a:buClr>
                <a:srgbClr val="FF0000"/>
              </a:buClr>
              <a:buSzTx/>
              <a:buFont typeface="Wingdings" panose="05000000000000000000" pitchFamily="2" charset="2"/>
              <a:buChar char="n"/>
              <a:tabLst/>
              <a:defRPr/>
            </a:pPr>
            <a:r>
              <a:rPr kumimoji="1" lang="ja-JP" altLang="en-US" sz="1350" b="0" i="0" u="none" strike="noStrike" kern="1200" cap="none" spc="0" normalizeH="0" baseline="0" noProof="0" dirty="0">
                <a:ln>
                  <a:noFill/>
                </a:ln>
                <a:solidFill>
                  <a:srgbClr val="080808"/>
                </a:solidFill>
                <a:effectLst/>
                <a:uLnTx/>
                <a:uFillTx/>
                <a:latin typeface="Arial"/>
                <a:ea typeface="ＭＳ Ｐゴシック" charset="-128"/>
                <a:cs typeface="+mn-cs"/>
              </a:rPr>
              <a:t> </a:t>
            </a:r>
            <a:r>
              <a:rPr kumimoji="1" lang="en-US" altLang="ja-JP" sz="1350" b="0" i="0" u="none" strike="noStrike" kern="1200" cap="none" spc="0" normalizeH="0" baseline="0" noProof="0" dirty="0">
                <a:ln>
                  <a:noFill/>
                </a:ln>
                <a:solidFill>
                  <a:srgbClr val="080808"/>
                </a:solidFill>
                <a:effectLst/>
                <a:uLnTx/>
                <a:uFillTx/>
                <a:latin typeface="Arial"/>
                <a:ea typeface="ＭＳ Ｐゴシック" charset="-128"/>
                <a:cs typeface="+mn-cs"/>
              </a:rPr>
              <a:t>Tag production of </a:t>
            </a:r>
            <a:r>
              <a:rPr kumimoji="1" lang="en-US" altLang="ja-JP" sz="1350" b="0" i="0" u="none" strike="noStrike" kern="1200" cap="none" spc="0" normalizeH="0" baseline="0" noProof="0" dirty="0" err="1">
                <a:ln>
                  <a:noFill/>
                </a:ln>
                <a:solidFill>
                  <a:srgbClr val="080808"/>
                </a:solidFill>
                <a:effectLst/>
                <a:uLnTx/>
                <a:uFillTx/>
                <a:latin typeface="Arial"/>
                <a:ea typeface="ＭＳ Ｐゴシック" charset="-128"/>
                <a:cs typeface="+mn-cs"/>
              </a:rPr>
              <a:t>hypernuclei</a:t>
            </a:r>
            <a:endParaRPr kumimoji="1" lang="en-US" altLang="ja-JP" sz="1200" b="0" i="0" u="none" strike="noStrike" kern="1200" cap="none" spc="0" normalizeH="0" baseline="0" noProof="0" dirty="0">
              <a:ln>
                <a:noFill/>
              </a:ln>
              <a:solidFill>
                <a:srgbClr val="080808"/>
              </a:solidFill>
              <a:effectLst/>
              <a:uLnTx/>
              <a:uFillTx/>
              <a:latin typeface="Arial"/>
              <a:ea typeface="ＭＳ Ｐゴシック" charset="-128"/>
              <a:cs typeface="Arial" charset="0"/>
            </a:endParaRPr>
          </a:p>
        </p:txBody>
      </p:sp>
      <p:grpSp>
        <p:nvGrpSpPr>
          <p:cNvPr id="2" name="グループ化 1"/>
          <p:cNvGrpSpPr/>
          <p:nvPr/>
        </p:nvGrpSpPr>
        <p:grpSpPr>
          <a:xfrm>
            <a:off x="823913" y="983456"/>
            <a:ext cx="5776098" cy="3621317"/>
            <a:chOff x="823913" y="983456"/>
            <a:chExt cx="5776098" cy="3621317"/>
          </a:xfrm>
        </p:grpSpPr>
        <p:sp>
          <p:nvSpPr>
            <p:cNvPr id="43" name="正方形/長方形 42"/>
            <p:cNvSpPr/>
            <p:nvPr/>
          </p:nvSpPr>
          <p:spPr bwMode="auto">
            <a:xfrm>
              <a:off x="823913" y="983456"/>
              <a:ext cx="288131" cy="286941"/>
            </a:xfrm>
            <a:prstGeom prst="rect">
              <a:avLst/>
            </a:prstGeom>
            <a:solidFill>
              <a:srgbClr val="00CC00">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srgbClr val="F8F8F8"/>
                </a:solidFill>
                <a:effectLst/>
                <a:uLnTx/>
                <a:uFillTx/>
                <a:latin typeface="Arial"/>
                <a:ea typeface="ＭＳ Ｐゴシック"/>
                <a:cs typeface="+mn-cs"/>
              </a:endParaRPr>
            </a:p>
          </p:txBody>
        </p:sp>
        <p:sp>
          <p:nvSpPr>
            <p:cNvPr id="34829" name="テキスト ボックス 83"/>
            <p:cNvSpPr txBox="1">
              <a:spLocks noChangeArrowheads="1"/>
            </p:cNvSpPr>
            <p:nvPr/>
          </p:nvSpPr>
          <p:spPr bwMode="auto">
            <a:xfrm>
              <a:off x="5241946" y="4096942"/>
              <a:ext cx="1358065" cy="507831"/>
            </a:xfrm>
            <a:prstGeom prst="rect">
              <a:avLst/>
            </a:prstGeom>
            <a:solidFill>
              <a:srgbClr val="99FF99"/>
            </a:solidFill>
            <a:ln w="28575">
              <a:solidFill>
                <a:srgbClr val="006600"/>
              </a:solidFill>
              <a:miter lim="800000"/>
              <a:headEnd/>
              <a:tailEnd/>
            </a:ln>
          </p:spPr>
          <p:txBody>
            <a:bodyPr wrap="none">
              <a:spAutoFit/>
            </a:bodyPr>
            <a:lstStyle>
              <a:lvl1pPr eaLnBrk="0" hangingPunct="0">
                <a:spcBef>
                  <a:spcPct val="20000"/>
                </a:spcBef>
                <a:buClr>
                  <a:schemeClr val="accent1"/>
                </a:buClr>
                <a:buSzPct val="7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hlink"/>
                </a:buClr>
                <a:buSzPct val="65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accent1"/>
                </a:buClr>
                <a:buSzPct val="70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hlink"/>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1350" b="0" i="0" u="none" strike="noStrike" kern="1200" cap="none" spc="0" normalizeH="0" baseline="0" noProof="0">
                  <a:ln>
                    <a:noFill/>
                  </a:ln>
                  <a:solidFill>
                    <a:srgbClr val="006600"/>
                  </a:solidFill>
                  <a:effectLst/>
                  <a:uLnTx/>
                  <a:uFillTx/>
                  <a:latin typeface="Arial" panose="020B0604020202020204" pitchFamily="34" charset="0"/>
                  <a:ea typeface="ＭＳ Ｐゴシック" panose="020B0600070205080204" pitchFamily="50" charset="-128"/>
                  <a:cs typeface="+mn-cs"/>
                </a:rPr>
                <a:t>K1.8 Beamline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1350" b="0" i="0" u="none" strike="noStrike" kern="1200" cap="none" spc="0" normalizeH="0" baseline="0" noProof="0">
                  <a:ln>
                    <a:noFill/>
                  </a:ln>
                  <a:solidFill>
                    <a:srgbClr val="006600"/>
                  </a:solidFill>
                  <a:effectLst/>
                  <a:uLnTx/>
                  <a:uFillTx/>
                  <a:latin typeface="Arial" panose="020B0604020202020204" pitchFamily="34" charset="0"/>
                  <a:ea typeface="ＭＳ Ｐゴシック" panose="020B0600070205080204" pitchFamily="50" charset="-128"/>
                  <a:cs typeface="+mn-cs"/>
                </a:rPr>
                <a:t>Spectrormeter</a:t>
              </a:r>
              <a:endParaRPr kumimoji="1" lang="ja-JP" altLang="en-US" sz="1350" b="0" i="0" u="none" strike="noStrike" kern="1200" cap="none" spc="0" normalizeH="0" baseline="0" noProof="0">
                <a:ln>
                  <a:noFill/>
                </a:ln>
                <a:solidFill>
                  <a:srgbClr val="006600"/>
                </a:solidFill>
                <a:effectLst/>
                <a:uLnTx/>
                <a:uFillTx/>
                <a:latin typeface="Arial" panose="020B0604020202020204" pitchFamily="34" charset="0"/>
                <a:ea typeface="ＭＳ Ｐゴシック" panose="020B0600070205080204" pitchFamily="50" charset="-128"/>
                <a:cs typeface="+mn-cs"/>
              </a:endParaRPr>
            </a:p>
          </p:txBody>
        </p:sp>
      </p:grpSp>
      <p:sp>
        <p:nvSpPr>
          <p:cNvPr id="34830" name="Rectangle 2"/>
          <p:cNvSpPr>
            <a:spLocks noGrp="1" noChangeArrowheads="1"/>
          </p:cNvSpPr>
          <p:nvPr>
            <p:ph type="title"/>
          </p:nvPr>
        </p:nvSpPr>
        <p:spPr bwMode="auto">
          <a:xfrm>
            <a:off x="214855" y="185213"/>
            <a:ext cx="3828508"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eaLnBrk="1" hangingPunct="1"/>
            <a:r>
              <a:rPr lang="en-US" altLang="ja-JP" sz="2700" b="1" u="sng" dirty="0" smtClean="0">
                <a:solidFill>
                  <a:schemeClr val="bg2"/>
                </a:solidFill>
                <a:cs typeface="Arial" panose="020B0604020202020204" pitchFamily="34" charset="0"/>
              </a:rPr>
              <a:t>J-PARC E13 Setup</a:t>
            </a:r>
            <a:endParaRPr lang="en-US" altLang="ja-JP" sz="2700" b="1" u="sng" dirty="0">
              <a:solidFill>
                <a:schemeClr val="bg2"/>
              </a:solidFill>
              <a:cs typeface="Arial" panose="020B0604020202020204" pitchFamily="34" charset="0"/>
            </a:endParaRPr>
          </a:p>
        </p:txBody>
      </p:sp>
      <p:cxnSp>
        <p:nvCxnSpPr>
          <p:cNvPr id="75" name="直線矢印コネクタ 74"/>
          <p:cNvCxnSpPr/>
          <p:nvPr/>
        </p:nvCxnSpPr>
        <p:spPr>
          <a:xfrm flipV="1">
            <a:off x="3014663" y="4555331"/>
            <a:ext cx="715566" cy="348854"/>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34832" name="オブジェクト 4"/>
          <p:cNvGraphicFramePr>
            <a:graphicFrameLocks noChangeAspect="1"/>
          </p:cNvGraphicFramePr>
          <p:nvPr>
            <p:extLst/>
          </p:nvPr>
        </p:nvGraphicFramePr>
        <p:xfrm>
          <a:off x="1667743" y="1257102"/>
          <a:ext cx="969169" cy="348853"/>
        </p:xfrm>
        <a:graphic>
          <a:graphicData uri="http://schemas.openxmlformats.org/presentationml/2006/ole">
            <mc:AlternateContent xmlns:mc="http://schemas.openxmlformats.org/markup-compatibility/2006">
              <mc:Choice xmlns:v="urn:schemas-microsoft-com:vml" Requires="v">
                <p:oleObj spid="_x0000_s15439" name="数式" r:id="rId8" imgW="634725" imgH="228501" progId="Equation.3">
                  <p:embed/>
                </p:oleObj>
              </mc:Choice>
              <mc:Fallback>
                <p:oleObj name="数式" r:id="rId8" imgW="634725" imgH="228501" progId="Equation.3">
                  <p:embed/>
                  <p:pic>
                    <p:nvPicPr>
                      <p:cNvPr id="34832" name="オブジェクト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67743" y="1257102"/>
                        <a:ext cx="969169" cy="348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4833" name="正方形/長方形 2"/>
          <p:cNvSpPr>
            <a:spLocks noChangeArrowheads="1"/>
          </p:cNvSpPr>
          <p:nvPr/>
        </p:nvSpPr>
        <p:spPr bwMode="auto">
          <a:xfrm>
            <a:off x="4988719" y="1940719"/>
            <a:ext cx="329804" cy="45244"/>
          </a:xfrm>
          <a:prstGeom prst="rect">
            <a:avLst/>
          </a:prstGeom>
          <a:solidFill>
            <a:srgbClr val="FF7547">
              <a:alpha val="4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hlink"/>
              </a:buClr>
              <a:buSzPct val="65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accent1"/>
              </a:buClr>
              <a:buSzPct val="70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hlink"/>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3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
        <p:nvSpPr>
          <p:cNvPr id="34834" name="正方形/長方形 32"/>
          <p:cNvSpPr>
            <a:spLocks noChangeArrowheads="1"/>
          </p:cNvSpPr>
          <p:nvPr/>
        </p:nvSpPr>
        <p:spPr bwMode="auto">
          <a:xfrm rot="18208451">
            <a:off x="3760590" y="870943"/>
            <a:ext cx="812006" cy="34528"/>
          </a:xfrm>
          <a:prstGeom prst="rect">
            <a:avLst/>
          </a:prstGeom>
          <a:solidFill>
            <a:srgbClr val="FF7547">
              <a:alpha val="4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hlink"/>
              </a:buClr>
              <a:buSzPct val="65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accent1"/>
              </a:buClr>
              <a:buSzPct val="70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hlink"/>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3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
        <p:nvSpPr>
          <p:cNvPr id="34835" name="正方形/長方形 33"/>
          <p:cNvSpPr>
            <a:spLocks noChangeArrowheads="1"/>
          </p:cNvSpPr>
          <p:nvPr/>
        </p:nvSpPr>
        <p:spPr bwMode="auto">
          <a:xfrm rot="18373674">
            <a:off x="4001691" y="937023"/>
            <a:ext cx="673894" cy="130969"/>
          </a:xfrm>
          <a:prstGeom prst="rect">
            <a:avLst/>
          </a:prstGeom>
          <a:solidFill>
            <a:srgbClr val="FF7547">
              <a:alpha val="4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hlink"/>
              </a:buClr>
              <a:buSzPct val="65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accent1"/>
              </a:buClr>
              <a:buSzPct val="70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hlink"/>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3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
        <p:nvSpPr>
          <p:cNvPr id="34836" name="正方形/長方形 34"/>
          <p:cNvSpPr>
            <a:spLocks noChangeArrowheads="1"/>
          </p:cNvSpPr>
          <p:nvPr/>
        </p:nvSpPr>
        <p:spPr bwMode="auto">
          <a:xfrm rot="18373674">
            <a:off x="4129087" y="807244"/>
            <a:ext cx="423863" cy="71438"/>
          </a:xfrm>
          <a:prstGeom prst="rect">
            <a:avLst/>
          </a:prstGeom>
          <a:solidFill>
            <a:srgbClr val="FF7547">
              <a:alpha val="4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hlink"/>
              </a:buClr>
              <a:buSzPct val="65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accent1"/>
              </a:buClr>
              <a:buSzPct val="70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hlink"/>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3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
        <p:nvSpPr>
          <p:cNvPr id="34837" name="フリーフォーム 3"/>
          <p:cNvSpPr>
            <a:spLocks/>
          </p:cNvSpPr>
          <p:nvPr/>
        </p:nvSpPr>
        <p:spPr bwMode="auto">
          <a:xfrm>
            <a:off x="4483894" y="834629"/>
            <a:ext cx="1371600" cy="1268015"/>
          </a:xfrm>
          <a:custGeom>
            <a:avLst/>
            <a:gdLst>
              <a:gd name="T0" fmla="*/ 1043796 w 1828800"/>
              <a:gd name="T1" fmla="*/ 0 h 1690777"/>
              <a:gd name="T2" fmla="*/ 1285336 w 1828800"/>
              <a:gd name="T3" fmla="*/ 146537 h 1690777"/>
              <a:gd name="T4" fmla="*/ 1388853 w 1828800"/>
              <a:gd name="T5" fmla="*/ 224119 h 1690777"/>
              <a:gd name="T6" fmla="*/ 1552755 w 1828800"/>
              <a:gd name="T7" fmla="*/ 370656 h 1690777"/>
              <a:gd name="T8" fmla="*/ 1656272 w 1828800"/>
              <a:gd name="T9" fmla="*/ 551685 h 1690777"/>
              <a:gd name="T10" fmla="*/ 1759789 w 1828800"/>
              <a:gd name="T11" fmla="*/ 775803 h 1690777"/>
              <a:gd name="T12" fmla="*/ 1811547 w 1828800"/>
              <a:gd name="T13" fmla="*/ 965444 h 1690777"/>
              <a:gd name="T14" fmla="*/ 1828800 w 1828800"/>
              <a:gd name="T15" fmla="*/ 1137833 h 1690777"/>
              <a:gd name="T16" fmla="*/ 672861 w 1828800"/>
              <a:gd name="T17" fmla="*/ 1422294 h 1690777"/>
              <a:gd name="T18" fmla="*/ 327804 w 1828800"/>
              <a:gd name="T19" fmla="*/ 1689517 h 1690777"/>
              <a:gd name="T20" fmla="*/ 0 w 1828800"/>
              <a:gd name="T21" fmla="*/ 1241280 h 1690777"/>
              <a:gd name="T22" fmla="*/ 362310 w 1828800"/>
              <a:gd name="T23" fmla="*/ 991296 h 1690777"/>
              <a:gd name="T24" fmla="*/ 1043796 w 1828800"/>
              <a:gd name="T25" fmla="*/ 0 h 16907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28800" h="1690777">
                <a:moveTo>
                  <a:pt x="1043796" y="0"/>
                </a:moveTo>
                <a:lnTo>
                  <a:pt x="1285336" y="146649"/>
                </a:lnTo>
                <a:lnTo>
                  <a:pt x="1388853" y="224287"/>
                </a:lnTo>
                <a:lnTo>
                  <a:pt x="1552755" y="370936"/>
                </a:lnTo>
                <a:lnTo>
                  <a:pt x="1656272" y="552091"/>
                </a:lnTo>
                <a:lnTo>
                  <a:pt x="1759789" y="776377"/>
                </a:lnTo>
                <a:lnTo>
                  <a:pt x="1811547" y="966158"/>
                </a:lnTo>
                <a:lnTo>
                  <a:pt x="1828800" y="1138687"/>
                </a:lnTo>
                <a:lnTo>
                  <a:pt x="672861" y="1423358"/>
                </a:lnTo>
                <a:lnTo>
                  <a:pt x="327804" y="1690777"/>
                </a:lnTo>
                <a:lnTo>
                  <a:pt x="0" y="1242204"/>
                </a:lnTo>
                <a:lnTo>
                  <a:pt x="362310" y="992038"/>
                </a:lnTo>
                <a:lnTo>
                  <a:pt x="1043796" y="0"/>
                </a:lnTo>
                <a:close/>
              </a:path>
            </a:pathLst>
          </a:custGeom>
          <a:solidFill>
            <a:srgbClr val="FFFF00">
              <a:alpha val="2705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srgbClr val="F8F8F8"/>
              </a:solidFill>
              <a:effectLst/>
              <a:uLnTx/>
              <a:uFillTx/>
              <a:latin typeface="Arial"/>
              <a:ea typeface="ＭＳ Ｐゴシック"/>
              <a:cs typeface="+mn-cs"/>
            </a:endParaRPr>
          </a:p>
        </p:txBody>
      </p:sp>
      <p:sp>
        <p:nvSpPr>
          <p:cNvPr id="34838" name="テキスト ボックス 56"/>
          <p:cNvSpPr txBox="1">
            <a:spLocks noChangeArrowheads="1"/>
          </p:cNvSpPr>
          <p:nvPr/>
        </p:nvSpPr>
        <p:spPr bwMode="auto">
          <a:xfrm>
            <a:off x="5153025" y="1248966"/>
            <a:ext cx="42992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7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hlink"/>
              </a:buClr>
              <a:buSzPct val="65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accent1"/>
              </a:buClr>
              <a:buSzPct val="70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hlink"/>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2100" b="0"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sym typeface="Symbol" panose="05050102010706020507" pitchFamily="18" charset="2"/>
              </a:rPr>
              <a:t></a:t>
            </a:r>
            <a:r>
              <a:rPr kumimoji="1" lang="en-US" altLang="ja-JP" sz="2100" b="0" i="0" u="none" strike="noStrike" kern="1200" cap="none" spc="0" normalizeH="0" baseline="30000" noProof="0">
                <a:ln>
                  <a:noFill/>
                </a:ln>
                <a:solidFill>
                  <a:srgbClr val="0000FF"/>
                </a:solidFill>
                <a:effectLst/>
                <a:uLnTx/>
                <a:uFillTx/>
                <a:latin typeface="Arial" panose="020B0604020202020204" pitchFamily="34" charset="0"/>
                <a:ea typeface="ＭＳ Ｐゴシック" panose="020B0600070205080204" pitchFamily="50" charset="-128"/>
                <a:cs typeface="+mn-cs"/>
                <a:sym typeface="Symbol" panose="05050102010706020507" pitchFamily="18" charset="2"/>
              </a:rPr>
              <a:t></a:t>
            </a:r>
            <a:endParaRPr kumimoji="1" lang="ja-JP" altLang="en-US" sz="2100" b="0" i="0" u="none" strike="noStrike" kern="1200" cap="none" spc="0" normalizeH="0" baseline="30000" noProof="0">
              <a:ln>
                <a:noFill/>
              </a:ln>
              <a:solidFill>
                <a:srgbClr val="0000FF"/>
              </a:solidFill>
              <a:effectLst/>
              <a:uLnTx/>
              <a:uFillTx/>
              <a:latin typeface="Arial" panose="020B0604020202020204" pitchFamily="34" charset="0"/>
              <a:ea typeface="ＭＳ Ｐゴシック" panose="020B0600070205080204" pitchFamily="50" charset="-128"/>
              <a:cs typeface="+mn-cs"/>
            </a:endParaRPr>
          </a:p>
        </p:txBody>
      </p:sp>
      <p:cxnSp>
        <p:nvCxnSpPr>
          <p:cNvPr id="45" name="直線矢印コネクタ 44"/>
          <p:cNvCxnSpPr/>
          <p:nvPr/>
        </p:nvCxnSpPr>
        <p:spPr>
          <a:xfrm flipH="1" flipV="1">
            <a:off x="5156598" y="1669256"/>
            <a:ext cx="16669" cy="310754"/>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82" name="直線矢印コネクタ 81"/>
          <p:cNvCxnSpPr/>
          <p:nvPr/>
        </p:nvCxnSpPr>
        <p:spPr>
          <a:xfrm flipH="1" flipV="1">
            <a:off x="4574382" y="1132285"/>
            <a:ext cx="411956" cy="28217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4841" name="正方形/長方形 5"/>
          <p:cNvSpPr>
            <a:spLocks noChangeArrowheads="1"/>
          </p:cNvSpPr>
          <p:nvPr/>
        </p:nvSpPr>
        <p:spPr bwMode="auto">
          <a:xfrm>
            <a:off x="3765947" y="2309813"/>
            <a:ext cx="756047" cy="14168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hlink"/>
              </a:buClr>
              <a:buSzPct val="65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accent1"/>
              </a:buClr>
              <a:buSzPct val="70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hlink"/>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3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
        <p:nvSpPr>
          <p:cNvPr id="34842" name="正方形/長方形 41"/>
          <p:cNvSpPr>
            <a:spLocks noChangeArrowheads="1"/>
          </p:cNvSpPr>
          <p:nvPr/>
        </p:nvSpPr>
        <p:spPr bwMode="auto">
          <a:xfrm rot="19728279">
            <a:off x="4480322" y="2239566"/>
            <a:ext cx="508397" cy="9167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hlink"/>
              </a:buClr>
              <a:buSzPct val="65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accent1"/>
              </a:buClr>
              <a:buSzPct val="70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hlink"/>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3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
        <p:nvSpPr>
          <p:cNvPr id="34844" name="正方形/長方形 19"/>
          <p:cNvSpPr>
            <a:spLocks noChangeArrowheads="1"/>
          </p:cNvSpPr>
          <p:nvPr/>
        </p:nvSpPr>
        <p:spPr bwMode="auto">
          <a:xfrm>
            <a:off x="5539979" y="1198960"/>
            <a:ext cx="104227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spcBef>
                <a:spcPct val="20000"/>
              </a:spcBef>
              <a:buClr>
                <a:schemeClr val="accent1"/>
              </a:buClr>
              <a:buSzPct val="7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eaLnBrk="0" hangingPunct="0">
              <a:spcBef>
                <a:spcPct val="20000"/>
              </a:spcBef>
              <a:buClr>
                <a:schemeClr val="hlink"/>
              </a:buClr>
              <a:buSzPct val="65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accent1"/>
              </a:buClr>
              <a:buSzPct val="70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hlink"/>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9pPr>
          </a:lstStyle>
          <a:p>
            <a:pPr marL="457200" marR="0" lvl="1" indent="0" algn="l" defTabSz="914400" rtl="0" eaLnBrk="1" fontAlgn="auto" latinLnBrk="0" hangingPunct="1">
              <a:lnSpc>
                <a:spcPct val="100000"/>
              </a:lnSpc>
              <a:spcBef>
                <a:spcPct val="0"/>
              </a:spcBef>
              <a:spcAft>
                <a:spcPts val="0"/>
              </a:spcAft>
              <a:buClrTx/>
              <a:buSzTx/>
              <a:buFontTx/>
              <a:buNone/>
              <a:tabLst/>
              <a:defRPr/>
            </a:pPr>
            <a:r>
              <a:rPr kumimoji="1" lang="en-US" altLang="ja-JP" sz="1050" b="0" i="0" u="none" strike="noStrike" kern="1200" cap="none" spc="0" normalizeH="0" baseline="0" noProof="0">
                <a:ln>
                  <a:noFill/>
                </a:ln>
                <a:solidFill>
                  <a:srgbClr val="080808"/>
                </a:solidFill>
                <a:effectLst/>
                <a:uLnTx/>
                <a:uFillTx/>
                <a:latin typeface="Arial" panose="020B0604020202020204" pitchFamily="34" charset="0"/>
                <a:ea typeface="ＭＳ Ｐゴシック" panose="020B0600070205080204" pitchFamily="50" charset="-128"/>
                <a:cs typeface="+mn-cs"/>
              </a:rPr>
              <a:t>(2.5 T)</a:t>
            </a:r>
          </a:p>
        </p:txBody>
      </p:sp>
      <p:grpSp>
        <p:nvGrpSpPr>
          <p:cNvPr id="3" name="グループ化 2"/>
          <p:cNvGrpSpPr/>
          <p:nvPr/>
        </p:nvGrpSpPr>
        <p:grpSpPr>
          <a:xfrm>
            <a:off x="1198960" y="176213"/>
            <a:ext cx="5592365" cy="1094184"/>
            <a:chOff x="1198960" y="176213"/>
            <a:chExt cx="5592365" cy="1094184"/>
          </a:xfrm>
        </p:grpSpPr>
        <p:sp>
          <p:nvSpPr>
            <p:cNvPr id="46" name="正方形/長方形 45"/>
            <p:cNvSpPr/>
            <p:nvPr/>
          </p:nvSpPr>
          <p:spPr bwMode="auto">
            <a:xfrm>
              <a:off x="1198960" y="983456"/>
              <a:ext cx="288131" cy="286941"/>
            </a:xfrm>
            <a:prstGeom prst="rect">
              <a:avLst/>
            </a:prstGeom>
            <a:solidFill>
              <a:srgbClr val="0000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srgbClr val="F8F8F8"/>
                </a:solidFill>
                <a:effectLst/>
                <a:uLnTx/>
                <a:uFillTx/>
                <a:latin typeface="Arial"/>
                <a:ea typeface="ＭＳ Ｐゴシック"/>
                <a:cs typeface="+mn-cs"/>
              </a:endParaRPr>
            </a:p>
          </p:txBody>
        </p:sp>
        <p:sp>
          <p:nvSpPr>
            <p:cNvPr id="34846" name="テキスト ボックス 85"/>
            <p:cNvSpPr txBox="1">
              <a:spLocks noChangeArrowheads="1"/>
            </p:cNvSpPr>
            <p:nvPr/>
          </p:nvSpPr>
          <p:spPr bwMode="auto">
            <a:xfrm>
              <a:off x="5485210" y="176213"/>
              <a:ext cx="1306115" cy="715581"/>
            </a:xfrm>
            <a:prstGeom prst="rect">
              <a:avLst/>
            </a:prstGeom>
            <a:solidFill>
              <a:srgbClr val="CCECFF"/>
            </a:solidFill>
            <a:ln w="28575">
              <a:solidFill>
                <a:srgbClr val="0000FF"/>
              </a:solidFill>
              <a:miter lim="800000"/>
              <a:headEnd/>
              <a:tailEnd/>
            </a:ln>
          </p:spPr>
          <p:txBody>
            <a:bodyPr>
              <a:spAutoFit/>
            </a:bodyPr>
            <a:lstStyle>
              <a:lvl1pPr eaLnBrk="0" hangingPunct="0">
                <a:spcBef>
                  <a:spcPct val="20000"/>
                </a:spcBef>
                <a:buClr>
                  <a:schemeClr val="accent1"/>
                </a:buClr>
                <a:buSzPct val="7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hlink"/>
                </a:buClr>
                <a:buSzPct val="65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accent1"/>
                </a:buClr>
                <a:buSzPct val="70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hlink"/>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1350" b="0" i="0" u="none" strike="noStrike" kern="1200" cap="none" spc="0" normalizeH="0" baseline="0" noProof="0">
                  <a:ln>
                    <a:noFill/>
                  </a:ln>
                  <a:solidFill>
                    <a:srgbClr val="3333CC"/>
                  </a:solidFill>
                  <a:effectLst/>
                  <a:uLnTx/>
                  <a:uFillTx/>
                  <a:latin typeface="Arial" panose="020B0604020202020204" pitchFamily="34" charset="0"/>
                  <a:ea typeface="ＭＳ Ｐゴシック" panose="020B0600070205080204" pitchFamily="50" charset="-128"/>
                  <a:cs typeface="+mn-cs"/>
                </a:rPr>
                <a:t>Pion spectrometer“SksMinus”</a:t>
              </a:r>
              <a:endParaRPr kumimoji="1" lang="ja-JP" altLang="en-US" sz="1350" b="0" i="0" u="none" strike="noStrike" kern="1200" cap="none" spc="0" normalizeH="0" baseline="0" noProof="0">
                <a:ln>
                  <a:noFill/>
                </a:ln>
                <a:solidFill>
                  <a:srgbClr val="3333CC"/>
                </a:solidFill>
                <a:effectLst/>
                <a:uLnTx/>
                <a:uFillTx/>
                <a:latin typeface="Arial" panose="020B0604020202020204" pitchFamily="34" charset="0"/>
                <a:ea typeface="ＭＳ Ｐゴシック" panose="020B0600070205080204" pitchFamily="50" charset="-128"/>
                <a:cs typeface="+mn-cs"/>
              </a:endParaRPr>
            </a:p>
          </p:txBody>
        </p:sp>
      </p:grpSp>
      <p:grpSp>
        <p:nvGrpSpPr>
          <p:cNvPr id="5" name="グループ化 4"/>
          <p:cNvGrpSpPr/>
          <p:nvPr/>
        </p:nvGrpSpPr>
        <p:grpSpPr>
          <a:xfrm>
            <a:off x="73723" y="1323182"/>
            <a:ext cx="5244006" cy="3631851"/>
            <a:chOff x="88804" y="1321594"/>
            <a:chExt cx="5244006" cy="3631851"/>
          </a:xfrm>
        </p:grpSpPr>
        <p:grpSp>
          <p:nvGrpSpPr>
            <p:cNvPr id="4" name="グループ化 3"/>
            <p:cNvGrpSpPr/>
            <p:nvPr/>
          </p:nvGrpSpPr>
          <p:grpSpPr>
            <a:xfrm>
              <a:off x="2420542" y="1321594"/>
              <a:ext cx="2912268" cy="1609148"/>
              <a:chOff x="2420542" y="1321594"/>
              <a:chExt cx="2912268" cy="1609148"/>
            </a:xfrm>
          </p:grpSpPr>
          <p:sp>
            <p:nvSpPr>
              <p:cNvPr id="48" name="正方形/長方形 47"/>
              <p:cNvSpPr/>
              <p:nvPr/>
            </p:nvSpPr>
            <p:spPr bwMode="auto">
              <a:xfrm>
                <a:off x="2420542" y="1321594"/>
                <a:ext cx="288131" cy="286941"/>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srgbClr val="F8F8F8"/>
                  </a:solidFill>
                  <a:effectLst/>
                  <a:uLnTx/>
                  <a:uFillTx/>
                  <a:latin typeface="Arial"/>
                  <a:ea typeface="ＭＳ Ｐゴシック"/>
                  <a:cs typeface="+mn-cs"/>
                </a:endParaRPr>
              </a:p>
            </p:txBody>
          </p:sp>
          <p:grpSp>
            <p:nvGrpSpPr>
              <p:cNvPr id="8" name="グループ化 7"/>
              <p:cNvGrpSpPr>
                <a:grpSpLocks/>
              </p:cNvGrpSpPr>
              <p:nvPr/>
            </p:nvGrpSpPr>
            <p:grpSpPr bwMode="auto">
              <a:xfrm>
                <a:off x="3086100" y="2015728"/>
                <a:ext cx="2246710" cy="915014"/>
                <a:chOff x="4735155" y="1628198"/>
                <a:chExt cx="2994836" cy="1219070"/>
              </a:xfrm>
            </p:grpSpPr>
            <p:sp>
              <p:nvSpPr>
                <p:cNvPr id="34849" name="テキスト ボックス 41"/>
                <p:cNvSpPr txBox="1">
                  <a:spLocks noChangeArrowheads="1"/>
                </p:cNvSpPr>
                <p:nvPr/>
              </p:nvSpPr>
              <p:spPr bwMode="auto">
                <a:xfrm>
                  <a:off x="4735155" y="2109178"/>
                  <a:ext cx="1615990" cy="738090"/>
                </a:xfrm>
                <a:prstGeom prst="rect">
                  <a:avLst/>
                </a:prstGeom>
                <a:solidFill>
                  <a:srgbClr val="FFCCCC"/>
                </a:solidFill>
                <a:ln w="28575">
                  <a:solidFill>
                    <a:srgbClr val="FF0000"/>
                  </a:solidFill>
                  <a:miter lim="800000"/>
                  <a:headEnd/>
                  <a:tailEnd/>
                </a:ln>
              </p:spPr>
              <p:txBody>
                <a:bodyPr>
                  <a:spAutoFit/>
                </a:bodyPr>
                <a:lstStyle>
                  <a:lvl1pPr eaLnBrk="0" hangingPunct="0">
                    <a:spcBef>
                      <a:spcPct val="20000"/>
                    </a:spcBef>
                    <a:buClr>
                      <a:schemeClr val="accent1"/>
                    </a:buClr>
                    <a:buSzPct val="7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hlink"/>
                    </a:buClr>
                    <a:buSzPct val="65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accent1"/>
                    </a:buClr>
                    <a:buSzPct val="70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hlink"/>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1500" b="0" i="0" u="none" strike="noStrike" kern="1200" cap="none" spc="0" normalizeH="0" baseline="0" noProof="0">
                      <a:ln>
                        <a:noFill/>
                      </a:ln>
                      <a:solidFill>
                        <a:srgbClr val="C00000"/>
                      </a:solidFill>
                      <a:effectLst/>
                      <a:uLnTx/>
                      <a:uFillTx/>
                      <a:latin typeface="Calibri" panose="020F0502020204030204" pitchFamily="34" charset="0"/>
                      <a:ea typeface="ＭＳ Ｐゴシック" panose="020B0600070205080204" pitchFamily="50" charset="-128"/>
                      <a:cs typeface="+mn-cs"/>
                    </a:rPr>
                    <a:t>Ge array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1500" b="0" i="0" u="none" strike="noStrike" kern="1200" cap="none" spc="0" normalizeH="0" baseline="0" noProof="0">
                      <a:ln>
                        <a:noFill/>
                      </a:ln>
                      <a:solidFill>
                        <a:srgbClr val="C00000"/>
                      </a:solidFill>
                      <a:effectLst/>
                      <a:uLnTx/>
                      <a:uFillTx/>
                      <a:latin typeface="Calibri" panose="020F0502020204030204" pitchFamily="34" charset="0"/>
                      <a:ea typeface="ＭＳ Ｐゴシック" panose="020B0600070205080204" pitchFamily="50" charset="-128"/>
                      <a:cs typeface="+mn-cs"/>
                    </a:rPr>
                    <a:t>“Hyperball-J”</a:t>
                  </a:r>
                  <a:endParaRPr kumimoji="1" lang="ja-JP" altLang="en-US" sz="1500" b="0" i="0" u="none" strike="noStrike" kern="1200" cap="none" spc="0" normalizeH="0" baseline="0" noProof="0">
                    <a:ln>
                      <a:noFill/>
                    </a:ln>
                    <a:solidFill>
                      <a:srgbClr val="C00000"/>
                    </a:solidFill>
                    <a:effectLst/>
                    <a:uLnTx/>
                    <a:uFillTx/>
                    <a:latin typeface="Calibri" panose="020F0502020204030204" pitchFamily="34" charset="0"/>
                    <a:ea typeface="ＭＳ Ｐゴシック" panose="020B0600070205080204" pitchFamily="50" charset="-128"/>
                    <a:cs typeface="+mn-cs"/>
                  </a:endParaRPr>
                </a:p>
              </p:txBody>
            </p:sp>
            <p:cxnSp>
              <p:nvCxnSpPr>
                <p:cNvPr id="44" name="直線矢印コネクタ 43"/>
                <p:cNvCxnSpPr>
                  <a:endCxn id="41" idx="1"/>
                </p:cNvCxnSpPr>
                <p:nvPr/>
              </p:nvCxnSpPr>
              <p:spPr bwMode="auto">
                <a:xfrm flipV="1">
                  <a:off x="6373030" y="1743995"/>
                  <a:ext cx="936382" cy="439396"/>
                </a:xfrm>
                <a:prstGeom prst="straightConnector1">
                  <a:avLst/>
                </a:prstGeom>
                <a:ln w="190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正方形/長方形 40"/>
                <p:cNvSpPr/>
                <p:nvPr/>
              </p:nvSpPr>
              <p:spPr bwMode="auto">
                <a:xfrm>
                  <a:off x="7309412" y="1628198"/>
                  <a:ext cx="420579" cy="233180"/>
                </a:xfrm>
                <a:prstGeom prst="rect">
                  <a:avLst/>
                </a:prstGeom>
                <a:solidFill>
                  <a:srgbClr val="FF9999">
                    <a:alpha val="38824"/>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srgbClr val="F8F8F8"/>
                    </a:solidFill>
                    <a:effectLst/>
                    <a:uLnTx/>
                    <a:uFillTx/>
                    <a:latin typeface="Arial"/>
                    <a:ea typeface="ＭＳ Ｐゴシック"/>
                    <a:cs typeface="+mn-cs"/>
                  </a:endParaRPr>
                </a:p>
              </p:txBody>
            </p:sp>
          </p:grpSp>
        </p:grpSp>
        <p:pic>
          <p:nvPicPr>
            <p:cNvPr id="47" name="図 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804" y="2801541"/>
              <a:ext cx="2985220" cy="2151904"/>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pic>
        <p:nvPicPr>
          <p:cNvPr id="38" name="Picture 14" descr="DSC01058"/>
          <p:cNvPicPr>
            <a:picLocks noChangeAspect="1" noChangeArrowheads="1"/>
          </p:cNvPicPr>
          <p:nvPr/>
        </p:nvPicPr>
        <p:blipFill>
          <a:blip r:embed="rId11" cstate="print">
            <a:extLst>
              <a:ext uri="{28A0092B-C50C-407E-A947-70E740481C1C}">
                <a14:useLocalDpi xmlns:a14="http://schemas.microsoft.com/office/drawing/2010/main" val="0"/>
              </a:ext>
            </a:extLst>
          </a:blip>
          <a:srcRect l="11043" t="14223" r="7870" b="1917"/>
          <a:stretch>
            <a:fillRect/>
          </a:stretch>
        </p:blipFill>
        <p:spPr bwMode="auto">
          <a:xfrm>
            <a:off x="45439" y="871538"/>
            <a:ext cx="3055144" cy="421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2865581757"/>
      </p:ext>
    </p:extLst>
  </p:cSld>
  <p:clrMapOvr>
    <a:masterClrMapping/>
  </p:clrMapOvr>
  <p:transition advTm="525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71" name="タイトル 1"/>
          <p:cNvSpPr>
            <a:spLocks noGrp="1"/>
          </p:cNvSpPr>
          <p:nvPr>
            <p:ph type="title"/>
          </p:nvPr>
        </p:nvSpPr>
        <p:spPr bwMode="auto">
          <a:xfrm>
            <a:off x="666282" y="100362"/>
            <a:ext cx="1837134" cy="642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ctr"/>
            <a:r>
              <a:rPr lang="en-US" altLang="ja-JP" sz="2800" b="1" u="sng" dirty="0" smtClean="0">
                <a:solidFill>
                  <a:schemeClr val="bg2"/>
                </a:solidFill>
              </a:rPr>
              <a:t>Result</a:t>
            </a:r>
            <a:endParaRPr lang="ja-JP" altLang="en-US" sz="2800" b="1" u="sng" dirty="0">
              <a:solidFill>
                <a:schemeClr val="bg2"/>
              </a:solidFill>
            </a:endParaRPr>
          </a:p>
        </p:txBody>
      </p:sp>
      <p:sp>
        <p:nvSpPr>
          <p:cNvPr id="2" name="正方形/長方形 1"/>
          <p:cNvSpPr/>
          <p:nvPr/>
        </p:nvSpPr>
        <p:spPr bwMode="auto">
          <a:xfrm>
            <a:off x="795247" y="4649459"/>
            <a:ext cx="3348372"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3000" b="1" i="0" u="none" strike="noStrike" kern="1200" cap="none" spc="0" normalizeH="0" baseline="0" noProof="0">
              <a:ln>
                <a:noFill/>
              </a:ln>
              <a:solidFill>
                <a:srgbClr val="FFFFFF"/>
              </a:solidFill>
              <a:effectLst/>
              <a:uLnTx/>
              <a:uFillTx/>
              <a:latin typeface="Arial" charset="0"/>
              <a:ea typeface="ＭＳ Ｐゴシック" pitchFamily="50" charset="-128"/>
              <a:cs typeface="+mn-cs"/>
            </a:endParaRPr>
          </a:p>
        </p:txBody>
      </p:sp>
      <p:sp>
        <p:nvSpPr>
          <p:cNvPr id="18" name="正方形/長方形 1"/>
          <p:cNvSpPr>
            <a:spLocks noChangeArrowheads="1"/>
          </p:cNvSpPr>
          <p:nvPr/>
        </p:nvSpPr>
        <p:spPr bwMode="auto">
          <a:xfrm>
            <a:off x="596882" y="3219822"/>
            <a:ext cx="2329132" cy="27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7" tIns="34289" rIns="68577" bIns="34289">
            <a:spAutoFit/>
          </a:bodyPr>
          <a:lstStyle>
            <a:lvl1pPr>
              <a:spcBef>
                <a:spcPct val="20000"/>
              </a:spcBef>
              <a:buClr>
                <a:schemeClr val="accent1"/>
              </a:buClr>
              <a:buSzPct val="70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a:spcBef>
                <a:spcPct val="20000"/>
              </a:spcBef>
              <a:buClr>
                <a:schemeClr val="hlink"/>
              </a:buClr>
              <a:buSzPct val="65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a:spcBef>
                <a:spcPct val="20000"/>
              </a:spcBef>
              <a:buClr>
                <a:schemeClr val="accent1"/>
              </a:buClr>
              <a:buSzPct val="70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a:spcBef>
                <a:spcPct val="20000"/>
              </a:spcBef>
              <a:buClr>
                <a:schemeClr val="hlink"/>
              </a:buClr>
              <a:buSzPct val="75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a:spcBef>
                <a:spcPct val="20000"/>
              </a:spcBef>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350" b="1" i="0" u="none" strike="noStrike" kern="1200" cap="none" spc="0" normalizeH="0" baseline="0" noProof="0" dirty="0">
                <a:ln>
                  <a:noFill/>
                </a:ln>
                <a:solidFill>
                  <a:srgbClr val="080808"/>
                </a:solidFill>
                <a:effectLst/>
                <a:uLnTx/>
                <a:uFillTx/>
                <a:latin typeface="Arial" pitchFamily="34" charset="0"/>
                <a:ea typeface="ＭＳ Ｐゴシック" pitchFamily="50" charset="-128"/>
                <a:cs typeface="Arial" pitchFamily="34" charset="0"/>
              </a:rPr>
              <a:t>Missing mass of </a:t>
            </a:r>
            <a:r>
              <a:rPr kumimoji="1" lang="en-US" altLang="ja-JP" sz="1350" b="1" i="0" u="none" strike="noStrike" kern="1200" cap="none" spc="0" normalizeH="0" baseline="30000" noProof="0" dirty="0">
                <a:ln>
                  <a:noFill/>
                </a:ln>
                <a:solidFill>
                  <a:srgbClr val="080808"/>
                </a:solidFill>
                <a:effectLst/>
                <a:uLnTx/>
                <a:uFillTx/>
                <a:latin typeface="Arial" pitchFamily="34" charset="0"/>
                <a:ea typeface="ＭＳ Ｐゴシック" pitchFamily="50" charset="-128"/>
                <a:cs typeface="Arial" pitchFamily="34" charset="0"/>
              </a:rPr>
              <a:t>4</a:t>
            </a:r>
            <a:r>
              <a:rPr kumimoji="1" lang="en-US" altLang="ja-JP" sz="1350" b="1" i="0" u="none" strike="noStrike" kern="1200" cap="none" spc="0" normalizeH="0" baseline="0" noProof="0" dirty="0">
                <a:ln>
                  <a:noFill/>
                </a:ln>
                <a:solidFill>
                  <a:srgbClr val="080808"/>
                </a:solidFill>
                <a:effectLst/>
                <a:uLnTx/>
                <a:uFillTx/>
                <a:latin typeface="Arial" pitchFamily="34" charset="0"/>
                <a:ea typeface="ＭＳ Ｐゴシック" pitchFamily="50" charset="-128"/>
                <a:cs typeface="Arial" pitchFamily="34" charset="0"/>
              </a:rPr>
              <a:t>He</a:t>
            </a:r>
            <a:r>
              <a:rPr kumimoji="1" lang="en-US" altLang="ja-JP" sz="1350" b="1" i="0" u="none" strike="noStrike" kern="1200" cap="none" spc="0" normalizeH="0" baseline="0" noProof="0" dirty="0">
                <a:ln>
                  <a:noFill/>
                </a:ln>
                <a:solidFill>
                  <a:srgbClr val="080808"/>
                </a:solidFill>
                <a:effectLst/>
                <a:uLnTx/>
                <a:uFillTx/>
                <a:latin typeface="Arial" pitchFamily="34" charset="0"/>
                <a:ea typeface="ＭＳ Ｐゴシック" pitchFamily="50" charset="-128"/>
                <a:cs typeface="+mn-cs"/>
              </a:rPr>
              <a:t>(K</a:t>
            </a:r>
            <a:r>
              <a:rPr kumimoji="1" lang="en-US" altLang="ja-JP" sz="1350" b="1" i="0" u="none" strike="noStrike" kern="1200" cap="none" spc="0" normalizeH="0" baseline="30000" noProof="0" dirty="0">
                <a:ln>
                  <a:noFill/>
                </a:ln>
                <a:solidFill>
                  <a:srgbClr val="080808"/>
                </a:solidFill>
                <a:effectLst/>
                <a:uLnTx/>
                <a:uFillTx/>
                <a:latin typeface="Arial" pitchFamily="34" charset="0"/>
                <a:ea typeface="ＭＳ Ｐゴシック" pitchFamily="50" charset="-128"/>
                <a:cs typeface="+mn-cs"/>
              </a:rPr>
              <a:t>-</a:t>
            </a:r>
            <a:r>
              <a:rPr kumimoji="1" lang="en-US" altLang="ja-JP" sz="1350" b="1" i="0" u="none" strike="noStrike" kern="1200" cap="none" spc="0" normalizeH="0" baseline="0" noProof="0" dirty="0">
                <a:ln>
                  <a:noFill/>
                </a:ln>
                <a:solidFill>
                  <a:srgbClr val="080808"/>
                </a:solidFill>
                <a:effectLst/>
                <a:uLnTx/>
                <a:uFillTx/>
                <a:latin typeface="Arial" pitchFamily="34" charset="0"/>
                <a:ea typeface="ＭＳ Ｐゴシック" pitchFamily="50" charset="-128"/>
                <a:cs typeface="+mn-cs"/>
              </a:rPr>
              <a:t>,</a:t>
            </a:r>
            <a:r>
              <a:rPr kumimoji="1" lang="en-US" altLang="ja-JP" sz="1350" b="1" i="0" u="none" strike="noStrike" kern="1200" cap="none" spc="0" normalizeH="0" baseline="0" noProof="0" dirty="0">
                <a:ln>
                  <a:noFill/>
                </a:ln>
                <a:solidFill>
                  <a:srgbClr val="080808"/>
                </a:solidFill>
                <a:effectLst/>
                <a:uLnTx/>
                <a:uFillTx/>
                <a:latin typeface="Symbol" pitchFamily="18" charset="2"/>
                <a:ea typeface="ＭＳ Ｐゴシック" pitchFamily="50" charset="-128"/>
                <a:cs typeface="+mn-cs"/>
              </a:rPr>
              <a:t>p</a:t>
            </a:r>
            <a:r>
              <a:rPr kumimoji="1" lang="en-US" altLang="ja-JP" sz="1350" b="1" i="0" u="none" strike="noStrike" kern="1200" cap="none" spc="0" normalizeH="0" baseline="30000" noProof="0" dirty="0">
                <a:ln>
                  <a:noFill/>
                </a:ln>
                <a:solidFill>
                  <a:srgbClr val="080808"/>
                </a:solidFill>
                <a:effectLst/>
                <a:uLnTx/>
                <a:uFillTx/>
                <a:latin typeface="Arial" pitchFamily="34" charset="0"/>
                <a:ea typeface="ＭＳ Ｐゴシック" pitchFamily="50" charset="-128"/>
                <a:cs typeface="+mn-cs"/>
              </a:rPr>
              <a:t>-</a:t>
            </a:r>
            <a:r>
              <a:rPr kumimoji="1" lang="en-US" altLang="ja-JP" sz="1350" b="1" i="0" u="none" strike="noStrike" kern="1200" cap="none" spc="0" normalizeH="0" baseline="0" noProof="0" dirty="0">
                <a:ln>
                  <a:noFill/>
                </a:ln>
                <a:solidFill>
                  <a:srgbClr val="080808"/>
                </a:solidFill>
                <a:effectLst/>
                <a:uLnTx/>
                <a:uFillTx/>
                <a:latin typeface="Arial" pitchFamily="34" charset="0"/>
                <a:ea typeface="ＭＳ Ｐゴシック" pitchFamily="50" charset="-128"/>
                <a:cs typeface="+mn-cs"/>
              </a:rPr>
              <a:t>)</a:t>
            </a:r>
            <a:endParaRPr kumimoji="1" lang="ja-JP" altLang="en-US" sz="1350" b="1" i="0" u="none" strike="noStrike" kern="1200" cap="none" spc="0" normalizeH="0" baseline="0" noProof="0" dirty="0">
              <a:ln>
                <a:noFill/>
              </a:ln>
              <a:solidFill>
                <a:srgbClr val="080808"/>
              </a:solidFill>
              <a:effectLst/>
              <a:uLnTx/>
              <a:uFillTx/>
              <a:latin typeface="Arial" pitchFamily="34" charset="0"/>
              <a:ea typeface="ＭＳ Ｐゴシック" pitchFamily="50" charset="-128"/>
              <a:cs typeface="+mn-cs"/>
            </a:endParaRPr>
          </a:p>
        </p:txBody>
      </p:sp>
      <p:pic>
        <p:nvPicPr>
          <p:cNvPr id="14"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547" y="1290807"/>
            <a:ext cx="2878438" cy="2189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正方形/長方形 21"/>
          <p:cNvSpPr/>
          <p:nvPr/>
        </p:nvSpPr>
        <p:spPr>
          <a:xfrm>
            <a:off x="4293806" y="4611945"/>
            <a:ext cx="1628800" cy="438580"/>
          </a:xfrm>
          <a:prstGeom prst="rect">
            <a:avLst/>
          </a:prstGeom>
          <a:solidFill>
            <a:srgbClr val="FFD9D9"/>
          </a:solidFill>
          <a:ln w="12700">
            <a:solidFill>
              <a:srgbClr val="FF0000"/>
            </a:solidFill>
          </a:ln>
        </p:spPr>
        <p:txBody>
          <a:bodyPr wrap="square" lIns="68577" tIns="34289" rIns="68577" bIns="34289">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080808"/>
                </a:solidFill>
                <a:effectLst/>
                <a:uLnTx/>
                <a:uFillTx/>
                <a:latin typeface="Arial"/>
                <a:ea typeface="ＭＳ Ｐゴシック"/>
                <a:cs typeface="+mn-cs"/>
              </a:rPr>
              <a:t> A peak observed at </a:t>
            </a:r>
            <a:endParaRPr kumimoji="1" lang="en-US" altLang="ja-JP" sz="1200" b="1" i="0" u="none" strike="noStrike" kern="1200" cap="none" spc="0" normalizeH="0" baseline="0" noProof="0" dirty="0" smtClean="0">
              <a:ln>
                <a:noFill/>
              </a:ln>
              <a:solidFill>
                <a:srgbClr val="080808"/>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smtClean="0">
                <a:ln>
                  <a:noFill/>
                </a:ln>
                <a:solidFill>
                  <a:srgbClr val="FF0000"/>
                </a:solidFill>
                <a:effectLst/>
                <a:uLnTx/>
                <a:uFillTx/>
                <a:latin typeface="Arial"/>
                <a:ea typeface="ＭＳ Ｐゴシック"/>
                <a:cs typeface="+mn-cs"/>
              </a:rPr>
              <a:t>1406±2±2 </a:t>
            </a:r>
            <a:r>
              <a:rPr kumimoji="1" lang="en-US" altLang="ja-JP" sz="1200" b="1" i="0" u="none" strike="noStrike" kern="1200" cap="none" spc="0" normalizeH="0" baseline="0" noProof="0" dirty="0" err="1">
                <a:ln>
                  <a:noFill/>
                </a:ln>
                <a:solidFill>
                  <a:srgbClr val="FF0000"/>
                </a:solidFill>
                <a:effectLst/>
                <a:uLnTx/>
                <a:uFillTx/>
                <a:latin typeface="Arial"/>
                <a:ea typeface="ＭＳ Ｐゴシック"/>
                <a:cs typeface="+mn-cs"/>
              </a:rPr>
              <a:t>keV</a:t>
            </a:r>
            <a:endParaRPr kumimoji="1" lang="ja-JP" altLang="en-US" sz="1200" b="1"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7" name="正方形/長方形 6"/>
          <p:cNvSpPr/>
          <p:nvPr/>
        </p:nvSpPr>
        <p:spPr>
          <a:xfrm>
            <a:off x="1412776" y="1074473"/>
            <a:ext cx="125867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30000" noProof="0" dirty="0" smtClean="0">
                <a:ln>
                  <a:noFill/>
                </a:ln>
                <a:solidFill>
                  <a:srgbClr val="C00000"/>
                </a:solidFill>
                <a:effectLst/>
                <a:uLnTx/>
                <a:uFillTx/>
                <a:latin typeface="Arial"/>
                <a:ea typeface="ＭＳ Ｐゴシック"/>
                <a:cs typeface="Arial" pitchFamily="34" charset="0"/>
              </a:rPr>
              <a:t>4</a:t>
            </a:r>
            <a:r>
              <a:rPr kumimoji="1" lang="en-US" altLang="ja-JP" sz="1400" b="1" i="0" u="none" strike="noStrike" kern="1200" cap="none" spc="0" normalizeH="0" baseline="-25000" noProof="0" dirty="0" smtClean="0">
                <a:ln>
                  <a:noFill/>
                </a:ln>
                <a:solidFill>
                  <a:srgbClr val="C00000"/>
                </a:solidFill>
                <a:effectLst/>
                <a:uLnTx/>
                <a:uFillTx/>
                <a:latin typeface="Symbol" panose="05050102010706020507" pitchFamily="18" charset="2"/>
                <a:ea typeface="ＭＳ Ｐゴシック"/>
                <a:cs typeface="Arial" pitchFamily="34" charset="0"/>
              </a:rPr>
              <a:t>L</a:t>
            </a:r>
            <a:r>
              <a:rPr kumimoji="1" lang="en-US" altLang="ja-JP" sz="1400" b="1" i="0" u="none" strike="noStrike" kern="1200" cap="none" spc="0" normalizeH="0" baseline="0" noProof="0" dirty="0" smtClean="0">
                <a:ln>
                  <a:noFill/>
                </a:ln>
                <a:solidFill>
                  <a:srgbClr val="C00000"/>
                </a:solidFill>
                <a:effectLst/>
                <a:uLnTx/>
                <a:uFillTx/>
                <a:latin typeface="Arial"/>
                <a:ea typeface="ＭＳ Ｐゴシック"/>
                <a:cs typeface="Arial" pitchFamily="34" charset="0"/>
              </a:rPr>
              <a:t>He (0</a:t>
            </a:r>
            <a:r>
              <a:rPr kumimoji="1" lang="en-US" altLang="ja-JP" sz="1400" b="1" i="0" u="none" strike="noStrike" kern="1200" cap="none" spc="0" normalizeH="0" baseline="30000" noProof="0" dirty="0" smtClean="0">
                <a:ln>
                  <a:noFill/>
                </a:ln>
                <a:solidFill>
                  <a:srgbClr val="C00000"/>
                </a:solidFill>
                <a:effectLst/>
                <a:uLnTx/>
                <a:uFillTx/>
                <a:latin typeface="Arial"/>
                <a:ea typeface="ＭＳ Ｐゴシック"/>
                <a:cs typeface="Arial" pitchFamily="34" charset="0"/>
              </a:rPr>
              <a:t>+ </a:t>
            </a:r>
            <a:r>
              <a:rPr kumimoji="1" lang="en-US" altLang="ja-JP" sz="1400" b="1" i="0" u="none" strike="noStrike" kern="1200" cap="none" spc="0" normalizeH="0" baseline="0" noProof="0" dirty="0" smtClean="0">
                <a:ln>
                  <a:noFill/>
                </a:ln>
                <a:solidFill>
                  <a:srgbClr val="C00000"/>
                </a:solidFill>
                <a:effectLst/>
                <a:uLnTx/>
                <a:uFillTx/>
                <a:latin typeface="Arial"/>
                <a:ea typeface="ＭＳ Ｐゴシック"/>
                <a:cs typeface="Arial" pitchFamily="34" charset="0"/>
              </a:rPr>
              <a:t>+ 1</a:t>
            </a:r>
            <a:r>
              <a:rPr kumimoji="1" lang="en-US" altLang="ja-JP" sz="1400" b="1" i="0" u="none" strike="noStrike" kern="1200" cap="none" spc="0" normalizeH="0" baseline="30000" noProof="0" dirty="0" smtClean="0">
                <a:ln>
                  <a:noFill/>
                </a:ln>
                <a:solidFill>
                  <a:srgbClr val="C00000"/>
                </a:solidFill>
                <a:effectLst/>
                <a:uLnTx/>
                <a:uFillTx/>
                <a:latin typeface="Arial"/>
                <a:ea typeface="ＭＳ Ｐゴシック"/>
                <a:cs typeface="Arial" pitchFamily="34" charset="0"/>
              </a:rPr>
              <a:t>+</a:t>
            </a:r>
            <a:r>
              <a:rPr kumimoji="1" lang="en-US" altLang="ja-JP" sz="1400" b="1" i="0" u="none" strike="noStrike" kern="1200" cap="none" spc="0" normalizeH="0" baseline="0" noProof="0" dirty="0" smtClean="0">
                <a:ln>
                  <a:noFill/>
                </a:ln>
                <a:solidFill>
                  <a:srgbClr val="C00000"/>
                </a:solidFill>
                <a:effectLst/>
                <a:uLnTx/>
                <a:uFillTx/>
                <a:latin typeface="Arial"/>
                <a:ea typeface="ＭＳ Ｐゴシック"/>
                <a:cs typeface="Arial" pitchFamily="34" charset="0"/>
              </a:rPr>
              <a:t>)</a:t>
            </a:r>
            <a:endParaRPr kumimoji="1" lang="ja-JP" altLang="en-US" sz="1400" b="0" i="0" u="none" strike="noStrike" kern="1200" cap="none" spc="0" normalizeH="0" baseline="0" noProof="0" dirty="0">
              <a:ln>
                <a:noFill/>
              </a:ln>
              <a:solidFill>
                <a:srgbClr val="C00000"/>
              </a:solidFill>
              <a:effectLst/>
              <a:uLnTx/>
              <a:uFillTx/>
              <a:latin typeface="Arial"/>
              <a:ea typeface="ＭＳ Ｐゴシック"/>
              <a:cs typeface="+mn-cs"/>
            </a:endParaRPr>
          </a:p>
        </p:txBody>
      </p:sp>
      <p:cxnSp>
        <p:nvCxnSpPr>
          <p:cNvPr id="9" name="直線矢印コネクタ 8"/>
          <p:cNvCxnSpPr/>
          <p:nvPr/>
        </p:nvCxnSpPr>
        <p:spPr bwMode="auto">
          <a:xfrm>
            <a:off x="1412776" y="1165917"/>
            <a:ext cx="4290" cy="432667"/>
          </a:xfrm>
          <a:prstGeom prst="straightConnector1">
            <a:avLst/>
          </a:prstGeom>
          <a:noFill/>
          <a:ln w="19050" cap="flat" cmpd="sng" algn="ctr">
            <a:solidFill>
              <a:srgbClr val="C0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4" name="グループ化 1"/>
          <p:cNvGrpSpPr>
            <a:grpSpLocks/>
          </p:cNvGrpSpPr>
          <p:nvPr/>
        </p:nvGrpSpPr>
        <p:grpSpPr bwMode="auto">
          <a:xfrm>
            <a:off x="2926014" y="144589"/>
            <a:ext cx="3835003" cy="4391025"/>
            <a:chOff x="11113" y="914400"/>
            <a:chExt cx="5113337" cy="5557838"/>
          </a:xfrm>
        </p:grpSpPr>
        <p:pic>
          <p:nvPicPr>
            <p:cNvPr id="25" name="図 1"/>
            <p:cNvPicPr>
              <a:picLocks noChangeAspect="1"/>
            </p:cNvPicPr>
            <p:nvPr/>
          </p:nvPicPr>
          <p:blipFill>
            <a:blip r:embed="rId4" cstate="print">
              <a:extLst>
                <a:ext uri="{28A0092B-C50C-407E-A947-70E740481C1C}">
                  <a14:useLocalDpi xmlns:a14="http://schemas.microsoft.com/office/drawing/2010/main" val="0"/>
                </a:ext>
              </a:extLst>
            </a:blip>
            <a:srcRect b="73930"/>
            <a:stretch>
              <a:fillRect/>
            </a:stretch>
          </p:blipFill>
          <p:spPr bwMode="auto">
            <a:xfrm>
              <a:off x="14288" y="914400"/>
              <a:ext cx="5110162"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図 1"/>
            <p:cNvPicPr>
              <a:picLocks noChangeAspect="1"/>
            </p:cNvPicPr>
            <p:nvPr/>
          </p:nvPicPr>
          <p:blipFill>
            <a:blip r:embed="rId4" cstate="print">
              <a:extLst>
                <a:ext uri="{28A0092B-C50C-407E-A947-70E740481C1C}">
                  <a14:useLocalDpi xmlns:a14="http://schemas.microsoft.com/office/drawing/2010/main" val="0"/>
                </a:ext>
              </a:extLst>
            </a:blip>
            <a:srcRect t="46844" r="430"/>
            <a:stretch>
              <a:fillRect/>
            </a:stretch>
          </p:blipFill>
          <p:spPr bwMode="auto">
            <a:xfrm>
              <a:off x="11113" y="2695575"/>
              <a:ext cx="5089525"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正方形/長方形 1"/>
          <p:cNvSpPr>
            <a:spLocks noChangeArrowheads="1"/>
          </p:cNvSpPr>
          <p:nvPr/>
        </p:nvSpPr>
        <p:spPr bwMode="auto">
          <a:xfrm>
            <a:off x="4143619" y="4234585"/>
            <a:ext cx="2329132" cy="276997"/>
          </a:xfrm>
          <a:prstGeom prst="rect">
            <a:avLst/>
          </a:prstGeom>
          <a:solidFill>
            <a:schemeClr val="tx2"/>
          </a:solidFill>
          <a:ln>
            <a:noFill/>
          </a:ln>
          <a:extLst/>
        </p:spPr>
        <p:txBody>
          <a:bodyPr wrap="square" lIns="68577" tIns="34289" rIns="68577" bIns="34289">
            <a:spAutoFit/>
          </a:bodyPr>
          <a:lstStyle>
            <a:lvl1pPr>
              <a:spcBef>
                <a:spcPct val="20000"/>
              </a:spcBef>
              <a:buClr>
                <a:schemeClr val="accent1"/>
              </a:buClr>
              <a:buSzPct val="70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a:spcBef>
                <a:spcPct val="20000"/>
              </a:spcBef>
              <a:buClr>
                <a:schemeClr val="hlink"/>
              </a:buClr>
              <a:buSzPct val="65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a:spcBef>
                <a:spcPct val="20000"/>
              </a:spcBef>
              <a:buClr>
                <a:schemeClr val="accent1"/>
              </a:buClr>
              <a:buSzPct val="70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a:spcBef>
                <a:spcPct val="20000"/>
              </a:spcBef>
              <a:buClr>
                <a:schemeClr val="hlink"/>
              </a:buClr>
              <a:buSzPct val="75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a:spcBef>
                <a:spcPct val="20000"/>
              </a:spcBef>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350" b="1" i="0" u="none" strike="noStrike" kern="1200" cap="none" spc="0" normalizeH="0" baseline="0" noProof="0" dirty="0" smtClean="0">
                <a:ln>
                  <a:noFill/>
                </a:ln>
                <a:solidFill>
                  <a:srgbClr val="080808"/>
                </a:solidFill>
                <a:effectLst/>
                <a:uLnTx/>
                <a:uFillTx/>
                <a:latin typeface="Symbol" panose="05050102010706020507" pitchFamily="18" charset="2"/>
                <a:ea typeface="ＭＳ Ｐゴシック" pitchFamily="50" charset="-128"/>
                <a:cs typeface="Arial" pitchFamily="34" charset="0"/>
              </a:rPr>
              <a:t>      g</a:t>
            </a:r>
            <a:r>
              <a:rPr kumimoji="1" lang="en-US" altLang="ja-JP" sz="1350" b="1" i="0" u="none" strike="noStrike" kern="1200" cap="none" spc="0" normalizeH="0" baseline="0" noProof="0" dirty="0" smtClean="0">
                <a:ln>
                  <a:noFill/>
                </a:ln>
                <a:solidFill>
                  <a:srgbClr val="080808"/>
                </a:solidFill>
                <a:effectLst/>
                <a:uLnTx/>
                <a:uFillTx/>
                <a:latin typeface="Arial" pitchFamily="34" charset="0"/>
                <a:ea typeface="ＭＳ Ｐゴシック" pitchFamily="50" charset="-128"/>
                <a:cs typeface="Arial" pitchFamily="34" charset="0"/>
              </a:rPr>
              <a:t>-ray energy (</a:t>
            </a:r>
            <a:r>
              <a:rPr kumimoji="1" lang="en-US" altLang="ja-JP" sz="1350" b="1" i="0" u="none" strike="noStrike" kern="1200" cap="none" spc="0" normalizeH="0" baseline="0" noProof="0" dirty="0" err="1" smtClean="0">
                <a:ln>
                  <a:noFill/>
                </a:ln>
                <a:solidFill>
                  <a:srgbClr val="080808"/>
                </a:solidFill>
                <a:effectLst/>
                <a:uLnTx/>
                <a:uFillTx/>
                <a:latin typeface="Arial" pitchFamily="34" charset="0"/>
                <a:ea typeface="ＭＳ Ｐゴシック" pitchFamily="50" charset="-128"/>
                <a:cs typeface="Arial" pitchFamily="34" charset="0"/>
              </a:rPr>
              <a:t>keV</a:t>
            </a:r>
            <a:r>
              <a:rPr kumimoji="1" lang="en-US" altLang="ja-JP" sz="1350" b="1" i="0" u="none" strike="noStrike" kern="1200" cap="none" spc="0" normalizeH="0" baseline="0" noProof="0" dirty="0" smtClean="0">
                <a:ln>
                  <a:noFill/>
                </a:ln>
                <a:solidFill>
                  <a:srgbClr val="080808"/>
                </a:solidFill>
                <a:effectLst/>
                <a:uLnTx/>
                <a:uFillTx/>
                <a:latin typeface="Arial" pitchFamily="34" charset="0"/>
                <a:ea typeface="ＭＳ Ｐゴシック" pitchFamily="50" charset="-128"/>
                <a:cs typeface="Arial" pitchFamily="34" charset="0"/>
              </a:rPr>
              <a:t>)</a:t>
            </a:r>
            <a:endParaRPr kumimoji="1" lang="ja-JP" altLang="en-US" sz="1350" b="1" i="0" u="none" strike="noStrike" kern="1200" cap="none" spc="0" normalizeH="0" baseline="0" noProof="0" dirty="0">
              <a:ln>
                <a:noFill/>
              </a:ln>
              <a:solidFill>
                <a:srgbClr val="080808"/>
              </a:solidFill>
              <a:effectLst/>
              <a:uLnTx/>
              <a:uFillTx/>
              <a:latin typeface="Arial" pitchFamily="34" charset="0"/>
              <a:ea typeface="ＭＳ Ｐゴシック" pitchFamily="50" charset="-128"/>
              <a:cs typeface="+mn-cs"/>
            </a:endParaRPr>
          </a:p>
        </p:txBody>
      </p:sp>
      <p:pic>
        <p:nvPicPr>
          <p:cNvPr id="27" name="Picture 8" descr="C:\Users\Tamura\Desktop\dop.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8110" y="4620683"/>
            <a:ext cx="1660922"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1" descr="C:\Documents and Settings\miura\My Documents\ppt_pict\reactio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6228" y="3762243"/>
            <a:ext cx="1348979" cy="77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テキスト ボックス 28"/>
          <p:cNvSpPr txBox="1"/>
          <p:nvPr/>
        </p:nvSpPr>
        <p:spPr>
          <a:xfrm>
            <a:off x="332036" y="3557700"/>
            <a:ext cx="1572866" cy="253916"/>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80808"/>
                </a:solidFill>
                <a:effectLst/>
                <a:uLnTx/>
                <a:uFillTx/>
                <a:latin typeface="Arial"/>
                <a:ea typeface="ＭＳ Ｐゴシック"/>
                <a:cs typeface="+mn-cs"/>
              </a:rPr>
              <a:t>Doppler shift correction</a:t>
            </a:r>
            <a:endParaRPr kumimoji="1" lang="ja-JP" altLang="en-US" sz="1050" b="0" i="0" u="none" strike="noStrike" kern="1200" cap="none" spc="0" normalizeH="0" baseline="0" noProof="0" dirty="0">
              <a:ln>
                <a:noFill/>
              </a:ln>
              <a:solidFill>
                <a:srgbClr val="080808"/>
              </a:solidFill>
              <a:effectLst/>
              <a:uLnTx/>
              <a:uFillTx/>
              <a:latin typeface="Arial"/>
              <a:ea typeface="ＭＳ Ｐゴシック"/>
              <a:cs typeface="+mn-cs"/>
            </a:endParaRPr>
          </a:p>
        </p:txBody>
      </p:sp>
      <p:sp>
        <p:nvSpPr>
          <p:cNvPr id="10" name="右矢印 9"/>
          <p:cNvSpPr/>
          <p:nvPr/>
        </p:nvSpPr>
        <p:spPr bwMode="auto">
          <a:xfrm rot="646988">
            <a:off x="2889712" y="3173238"/>
            <a:ext cx="401130" cy="387277"/>
          </a:xfrm>
          <a:prstGeom prst="rightArrow">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000" b="1" i="0" u="none" strike="noStrike" kern="1200" cap="none" spc="0" normalizeH="0" baseline="0" noProof="0" smtClean="0">
              <a:ln>
                <a:noFill/>
              </a:ln>
              <a:solidFill>
                <a:srgbClr val="FFFFFF"/>
              </a:solidFill>
              <a:effectLst/>
              <a:uLnTx/>
              <a:uFillTx/>
              <a:latin typeface="Arial" charset="0"/>
              <a:ea typeface="ＭＳ Ｐゴシック" pitchFamily="50" charset="-128"/>
              <a:cs typeface="+mn-cs"/>
            </a:endParaRPr>
          </a:p>
        </p:txBody>
      </p:sp>
      <p:sp>
        <p:nvSpPr>
          <p:cNvPr id="20" name="正方形/長方形 19"/>
          <p:cNvSpPr/>
          <p:nvPr/>
        </p:nvSpPr>
        <p:spPr>
          <a:xfrm>
            <a:off x="322132" y="718977"/>
            <a:ext cx="2427268"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30000" noProof="0" dirty="0" smtClean="0">
                <a:ln>
                  <a:noFill/>
                </a:ln>
                <a:solidFill>
                  <a:srgbClr val="080808"/>
                </a:solidFill>
                <a:effectLst/>
                <a:uLnTx/>
                <a:uFillTx/>
                <a:latin typeface="Arial"/>
                <a:ea typeface="ＭＳ Ｐゴシック"/>
                <a:cs typeface="Arial" pitchFamily="34" charset="0"/>
              </a:rPr>
              <a:t>4</a:t>
            </a:r>
            <a:r>
              <a:rPr kumimoji="1" lang="en-US" altLang="ja-JP" sz="1800" b="1" i="0" u="none" strike="noStrike" kern="1200" cap="none" spc="0" normalizeH="0" baseline="0" noProof="0" dirty="0" smtClean="0">
                <a:ln>
                  <a:noFill/>
                </a:ln>
                <a:solidFill>
                  <a:srgbClr val="080808"/>
                </a:solidFill>
                <a:effectLst/>
                <a:uLnTx/>
                <a:uFillTx/>
                <a:latin typeface="Arial"/>
                <a:ea typeface="ＭＳ Ｐゴシック"/>
                <a:cs typeface="Arial" pitchFamily="34" charset="0"/>
              </a:rPr>
              <a:t>He(K</a:t>
            </a:r>
            <a:r>
              <a:rPr kumimoji="1" lang="en-US" altLang="ja-JP" sz="1800" b="1" i="0" u="none" strike="noStrike" kern="1200" cap="none" spc="0" normalizeH="0" baseline="30000" noProof="0" dirty="0" smtClean="0">
                <a:ln>
                  <a:noFill/>
                </a:ln>
                <a:solidFill>
                  <a:srgbClr val="080808"/>
                </a:solidFill>
                <a:effectLst/>
                <a:uLnTx/>
                <a:uFillTx/>
                <a:latin typeface="Arial"/>
                <a:ea typeface="ＭＳ Ｐゴシック"/>
                <a:cs typeface="Arial" pitchFamily="34" charset="0"/>
              </a:rPr>
              <a:t>-</a:t>
            </a:r>
            <a:r>
              <a:rPr kumimoji="1" lang="en-US" altLang="ja-JP" sz="1800" b="1" i="0" u="none" strike="noStrike" kern="1200" cap="none" spc="0" normalizeH="0" baseline="0" noProof="0" dirty="0" smtClean="0">
                <a:ln>
                  <a:noFill/>
                </a:ln>
                <a:solidFill>
                  <a:srgbClr val="080808"/>
                </a:solidFill>
                <a:effectLst/>
                <a:uLnTx/>
                <a:uFillTx/>
                <a:latin typeface="Arial"/>
                <a:ea typeface="ＭＳ Ｐゴシック"/>
                <a:cs typeface="Arial" pitchFamily="34" charset="0"/>
              </a:rPr>
              <a:t>,</a:t>
            </a:r>
            <a:r>
              <a:rPr kumimoji="1" lang="en-US" altLang="ja-JP" sz="1800" b="1" i="0" u="none" strike="noStrike" kern="1200" cap="none" spc="0" normalizeH="0" baseline="0" noProof="0" dirty="0" smtClean="0">
                <a:ln>
                  <a:noFill/>
                </a:ln>
                <a:solidFill>
                  <a:srgbClr val="080808"/>
                </a:solidFill>
                <a:effectLst/>
                <a:uLnTx/>
                <a:uFillTx/>
                <a:latin typeface="Symbol" panose="05050102010706020507" pitchFamily="18" charset="2"/>
                <a:ea typeface="ＭＳ Ｐゴシック"/>
                <a:cs typeface="Arial" pitchFamily="34" charset="0"/>
              </a:rPr>
              <a:t>p</a:t>
            </a:r>
            <a:r>
              <a:rPr kumimoji="1" lang="en-US" altLang="ja-JP" sz="1800" b="1" i="0" u="none" strike="noStrike" kern="1200" cap="none" spc="0" normalizeH="0" baseline="30000" noProof="0" dirty="0" smtClean="0">
                <a:ln>
                  <a:noFill/>
                </a:ln>
                <a:solidFill>
                  <a:srgbClr val="080808"/>
                </a:solidFill>
                <a:effectLst/>
                <a:uLnTx/>
                <a:uFillTx/>
                <a:latin typeface="Arial"/>
                <a:ea typeface="ＭＳ Ｐゴシック"/>
                <a:cs typeface="Arial" pitchFamily="34" charset="0"/>
              </a:rPr>
              <a:t>-</a:t>
            </a:r>
            <a:r>
              <a:rPr kumimoji="1" lang="en-US" altLang="ja-JP" sz="1800" b="1" i="0" u="none" strike="noStrike" kern="1200" cap="none" spc="0" normalizeH="0" baseline="0" noProof="0" dirty="0" smtClean="0">
                <a:ln>
                  <a:noFill/>
                </a:ln>
                <a:solidFill>
                  <a:srgbClr val="080808"/>
                </a:solidFill>
                <a:effectLst/>
                <a:uLnTx/>
                <a:uFillTx/>
                <a:latin typeface="Arial"/>
                <a:ea typeface="ＭＳ Ｐゴシック"/>
                <a:cs typeface="Arial" pitchFamily="34" charset="0"/>
              </a:rPr>
              <a:t>) </a:t>
            </a:r>
            <a:r>
              <a:rPr kumimoji="1" lang="en-US" altLang="ja-JP" sz="1400" b="1" i="0" u="none" strike="noStrike" kern="1200" cap="none" spc="0" normalizeH="0" baseline="0" noProof="0" dirty="0" smtClean="0">
                <a:ln>
                  <a:noFill/>
                </a:ln>
                <a:solidFill>
                  <a:srgbClr val="080808"/>
                </a:solidFill>
                <a:effectLst/>
                <a:uLnTx/>
                <a:uFillTx/>
                <a:latin typeface="Arial"/>
                <a:ea typeface="ＭＳ Ｐゴシック"/>
                <a:cs typeface="Arial" pitchFamily="34" charset="0"/>
              </a:rPr>
              <a:t>missing mass</a:t>
            </a:r>
            <a:endParaRPr kumimoji="1" lang="ja-JP" altLang="en-US" sz="1400" b="1" i="0" u="none" strike="noStrike" kern="1200" cap="none" spc="0" normalizeH="0" baseline="0" noProof="0" dirty="0">
              <a:ln>
                <a:noFill/>
              </a:ln>
              <a:solidFill>
                <a:srgbClr val="080808"/>
              </a:solidFill>
              <a:effectLst/>
              <a:uLnTx/>
              <a:uFillTx/>
              <a:latin typeface="Arial"/>
              <a:ea typeface="ＭＳ Ｐゴシック"/>
              <a:cs typeface="+mn-cs"/>
            </a:endParaRPr>
          </a:p>
        </p:txBody>
      </p:sp>
    </p:spTree>
    <p:custDataLst>
      <p:tags r:id="rId1"/>
    </p:custDataLst>
    <p:extLst>
      <p:ext uri="{BB962C8B-B14F-4D97-AF65-F5344CB8AC3E}">
        <p14:creationId xmlns:p14="http://schemas.microsoft.com/office/powerpoint/2010/main" val="3724002886"/>
      </p:ext>
    </p:extLst>
  </p:cSld>
  <p:clrMapOvr>
    <a:masterClrMapping/>
  </p:clrMapOvr>
  <mc:AlternateContent xmlns:mc="http://schemas.openxmlformats.org/markup-compatibility/2006">
    <mc:Choice xmlns:p14="http://schemas.microsoft.com/office/powerpoint/2010/main" Requires="p14">
      <p:transition spd="slow" p14:dur="2000" advTm="64716"/>
    </mc:Choice>
    <mc:Fallback>
      <p:transition spd="slow" advTm="64716"/>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Users\Tamura\Desktop\HeMirror_MainzJPARC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3213" y="1143846"/>
            <a:ext cx="4038600" cy="2845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Rectangle 45"/>
          <p:cNvSpPr>
            <a:spLocks noChangeArrowheads="1"/>
          </p:cNvSpPr>
          <p:nvPr/>
        </p:nvSpPr>
        <p:spPr bwMode="auto">
          <a:xfrm>
            <a:off x="733853" y="2744751"/>
            <a:ext cx="1248966"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hlink"/>
              </a:buClr>
              <a:buSzPct val="65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70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hlink"/>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6858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1" lang="en-US" altLang="ja-JP" sz="825" b="1" i="1" u="none" strike="noStrike" kern="1200" cap="none" spc="0" normalizeH="0" baseline="0" noProof="0" dirty="0" err="1">
                <a:ln>
                  <a:noFill/>
                </a:ln>
                <a:solidFill>
                  <a:srgbClr val="F8F8F8">
                    <a:lumMod val="25000"/>
                  </a:srgbClr>
                </a:solidFill>
                <a:effectLst/>
                <a:uLnTx/>
                <a:uFillTx/>
                <a:latin typeface="Arial" panose="020B0604020202020204" pitchFamily="34" charset="0"/>
                <a:ea typeface="ＭＳ Ｐゴシック" panose="020B0600070205080204" pitchFamily="50" charset="-128"/>
                <a:cs typeface="+mn-cs"/>
              </a:rPr>
              <a:t>Bedjidian</a:t>
            </a:r>
            <a:r>
              <a:rPr kumimoji="1" lang="en-US" altLang="ja-JP" sz="825" b="1" i="1" u="none" strike="noStrike" kern="1200" cap="none" spc="0" normalizeH="0" baseline="0" noProof="0" dirty="0">
                <a:ln>
                  <a:noFill/>
                </a:ln>
                <a:solidFill>
                  <a:srgbClr val="F8F8F8">
                    <a:lumMod val="25000"/>
                  </a:srgbClr>
                </a:solidFill>
                <a:effectLst/>
                <a:uLnTx/>
                <a:uFillTx/>
                <a:latin typeface="Arial" panose="020B0604020202020204" pitchFamily="34" charset="0"/>
                <a:ea typeface="ＭＳ Ｐゴシック" panose="020B0600070205080204" pitchFamily="50" charset="-128"/>
                <a:cs typeface="+mn-cs"/>
              </a:rPr>
              <a:t> et al.</a:t>
            </a:r>
          </a:p>
          <a:p>
            <a:pPr marL="0" marR="0" lvl="0" indent="0" algn="l" defTabSz="6858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1" lang="en-US" altLang="ja-JP" sz="825" b="1" i="1" u="none" strike="noStrike" kern="1200" cap="none" spc="0" normalizeH="0" baseline="0" noProof="0" dirty="0">
                <a:ln>
                  <a:noFill/>
                </a:ln>
                <a:solidFill>
                  <a:srgbClr val="F8F8F8">
                    <a:lumMod val="25000"/>
                  </a:srgbClr>
                </a:solidFill>
                <a:effectLst/>
                <a:uLnTx/>
                <a:uFillTx/>
                <a:latin typeface="Arial" panose="020B0604020202020204" pitchFamily="34" charset="0"/>
                <a:ea typeface="ＭＳ Ｐゴシック" panose="020B0600070205080204" pitchFamily="50" charset="-128"/>
                <a:cs typeface="+mn-cs"/>
              </a:rPr>
              <a:t>PLB 83 (1979) </a:t>
            </a:r>
            <a:r>
              <a:rPr kumimoji="1" lang="en-US" altLang="ja-JP" sz="825" b="1" i="1" u="none" strike="noStrike" kern="1200" cap="none" spc="0" normalizeH="0" baseline="0" noProof="0" dirty="0" smtClean="0">
                <a:ln>
                  <a:noFill/>
                </a:ln>
                <a:solidFill>
                  <a:srgbClr val="F8F8F8">
                    <a:lumMod val="25000"/>
                  </a:srgbClr>
                </a:solidFill>
                <a:effectLst/>
                <a:uLnTx/>
                <a:uFillTx/>
                <a:latin typeface="Arial" panose="020B0604020202020204" pitchFamily="34" charset="0"/>
                <a:ea typeface="ＭＳ Ｐゴシック" panose="020B0600070205080204" pitchFamily="50" charset="-128"/>
                <a:cs typeface="+mn-cs"/>
              </a:rPr>
              <a:t>252</a:t>
            </a:r>
          </a:p>
          <a:p>
            <a:pPr marL="0" marR="0" lvl="0" indent="0" algn="l" defTabSz="68580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altLang="ja-JP" sz="825" b="1" i="1" dirty="0">
                <a:solidFill>
                  <a:srgbClr val="F8F8F8">
                    <a:lumMod val="25000"/>
                  </a:srgbClr>
                </a:solidFill>
              </a:rPr>
              <a:t>e</a:t>
            </a:r>
            <a:r>
              <a:rPr lang="en-US" altLang="ja-JP" sz="825" b="1" i="1" dirty="0" smtClean="0">
                <a:solidFill>
                  <a:srgbClr val="F8F8F8">
                    <a:lumMod val="25000"/>
                  </a:srgbClr>
                </a:solidFill>
              </a:rPr>
              <a:t>tc.</a:t>
            </a:r>
            <a:endParaRPr kumimoji="1" lang="en-US" altLang="ja-JP" sz="825" b="1" i="1" u="none" strike="noStrike" kern="1200" cap="none" spc="0" normalizeH="0" baseline="0" noProof="0" dirty="0">
              <a:ln>
                <a:noFill/>
              </a:ln>
              <a:solidFill>
                <a:srgbClr val="F8F8F8">
                  <a:lumMod val="25000"/>
                </a:srgbClr>
              </a:solidFill>
              <a:effectLst/>
              <a:uLnTx/>
              <a:uFillTx/>
              <a:latin typeface="Arial" panose="020B0604020202020204" pitchFamily="34" charset="0"/>
              <a:ea typeface="ＭＳ Ｐゴシック" panose="020B0600070205080204" pitchFamily="50" charset="-128"/>
              <a:cs typeface="+mn-cs"/>
            </a:endParaRPr>
          </a:p>
        </p:txBody>
      </p:sp>
      <p:sp>
        <p:nvSpPr>
          <p:cNvPr id="84997" name="正方形/長方形 2"/>
          <p:cNvSpPr>
            <a:spLocks noChangeArrowheads="1"/>
          </p:cNvSpPr>
          <p:nvPr/>
        </p:nvSpPr>
        <p:spPr bwMode="auto">
          <a:xfrm>
            <a:off x="4078319" y="1452218"/>
            <a:ext cx="1347788" cy="54054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hlink"/>
              </a:buClr>
              <a:buSzPct val="65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70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hlink"/>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6858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1" lang="ja-JP" altLang="en-US" sz="3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
        <p:nvSpPr>
          <p:cNvPr id="84998" name="Rectangle 3"/>
          <p:cNvSpPr>
            <a:spLocks noGrp="1" noChangeArrowheads="1"/>
          </p:cNvSpPr>
          <p:nvPr>
            <p:ph type="title" idx="4294967295"/>
          </p:nvPr>
        </p:nvSpPr>
        <p:spPr bwMode="auto">
          <a:xfrm>
            <a:off x="-294526" y="457368"/>
            <a:ext cx="7461448" cy="464344"/>
          </a:xfrm>
          <a:prstGeom prst="rect">
            <a:avLst/>
          </a:prstGeom>
          <a:noFill/>
          <a:extLst/>
        </p:spPr>
        <p:txBody>
          <a:bodyPr anchor="b"/>
          <a:lstStyle/>
          <a:p>
            <a:pPr algn="ctr"/>
            <a:r>
              <a:rPr lang="en-US" altLang="ja-JP" sz="2400" b="1" u="sng" dirty="0" smtClean="0">
                <a:solidFill>
                  <a:schemeClr val="bg2"/>
                </a:solidFill>
              </a:rPr>
              <a:t>Updated energy levels of</a:t>
            </a:r>
            <a:r>
              <a:rPr lang="en-US" altLang="ja-JP" sz="2400" b="1" u="sng" dirty="0" smtClean="0">
                <a:solidFill>
                  <a:schemeClr val="bg2"/>
                </a:solidFill>
              </a:rPr>
              <a:t> </a:t>
            </a:r>
            <a:r>
              <a:rPr lang="en-US" altLang="ja-JP" sz="2400" b="1" u="sng" dirty="0">
                <a:solidFill>
                  <a:schemeClr val="bg2"/>
                </a:solidFill>
              </a:rPr>
              <a:t>A=4 </a:t>
            </a:r>
            <a:r>
              <a:rPr lang="en-US" altLang="ja-JP" sz="2400" b="1" u="sng" dirty="0" err="1">
                <a:solidFill>
                  <a:schemeClr val="bg2"/>
                </a:solidFill>
              </a:rPr>
              <a:t>hypernuclei</a:t>
            </a:r>
            <a:endParaRPr lang="en-US" altLang="ja-JP" sz="2400" b="1" u="sng" dirty="0">
              <a:solidFill>
                <a:schemeClr val="bg2"/>
              </a:solidFill>
            </a:endParaRPr>
          </a:p>
        </p:txBody>
      </p:sp>
      <p:sp>
        <p:nvSpPr>
          <p:cNvPr id="95245" name="正方形/長方形 1308694"/>
          <p:cNvSpPr>
            <a:spLocks noChangeArrowheads="1"/>
          </p:cNvSpPr>
          <p:nvPr/>
        </p:nvSpPr>
        <p:spPr bwMode="auto">
          <a:xfrm>
            <a:off x="2275744" y="3642943"/>
            <a:ext cx="601447" cy="415498"/>
          </a:xfrm>
          <a:prstGeom prst="rect">
            <a:avLst/>
          </a:prstGeom>
          <a:solidFill>
            <a:schemeClr val="tx1">
              <a:lumMod val="90000"/>
            </a:schemeClr>
          </a:solidFill>
          <a:ln w="9525">
            <a:solidFill>
              <a:schemeClr val="tx1"/>
            </a:solidFill>
            <a:miter lim="800000"/>
            <a:headEnd/>
            <a:tailEnd/>
          </a:ln>
        </p:spPr>
        <p:txBody>
          <a:bodyPr wrap="none">
            <a:spAutoFit/>
          </a:bodyPr>
          <a:lstStyle>
            <a:lvl1pPr eaLnBrk="0" hangingPunct="0">
              <a:spcBef>
                <a:spcPct val="20000"/>
              </a:spcBef>
              <a:buClr>
                <a:schemeClr val="accent1"/>
              </a:buClr>
              <a:buSzPct val="70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hlink"/>
              </a:buClr>
              <a:buSzPct val="65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accent1"/>
              </a:buClr>
              <a:buSzPct val="70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75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9pPr>
          </a:lstStyle>
          <a:p>
            <a:pPr marL="0" marR="0" lvl="0" indent="0" algn="l" defTabSz="685800" rtl="0" eaLnBrk="1" fontAlgn="base" latinLnBrk="0" hangingPunct="1">
              <a:lnSpc>
                <a:spcPct val="100000"/>
              </a:lnSpc>
              <a:spcBef>
                <a:spcPct val="0"/>
              </a:spcBef>
              <a:spcAft>
                <a:spcPct val="0"/>
              </a:spcAft>
              <a:buClrTx/>
              <a:buSzTx/>
              <a:buFont typeface="Wingdings" pitchFamily="2" charset="2"/>
              <a:buNone/>
              <a:tabLst/>
              <a:defRPr/>
            </a:pPr>
            <a:r>
              <a:rPr kumimoji="1" lang="en-US" altLang="ja-JP" sz="2100" b="1" i="0" u="none" strike="noStrike" kern="1200" cap="none" spc="0" normalizeH="0" baseline="30000" noProof="0" dirty="0">
                <a:ln>
                  <a:noFill/>
                </a:ln>
                <a:solidFill>
                  <a:srgbClr val="080808"/>
                </a:solidFill>
                <a:effectLst/>
                <a:uLnTx/>
                <a:uFillTx/>
                <a:latin typeface="Arial" pitchFamily="34" charset="0"/>
                <a:ea typeface="ＭＳ Ｐゴシック" pitchFamily="50" charset="-128"/>
                <a:cs typeface="+mn-cs"/>
              </a:rPr>
              <a:t>4</a:t>
            </a:r>
            <a:r>
              <a:rPr kumimoji="1" lang="en-US" altLang="ja-JP" sz="2100" b="1" i="0" u="none" strike="noStrike" kern="1200" cap="none" spc="0" normalizeH="0" baseline="-25000" noProof="0" dirty="0">
                <a:ln>
                  <a:noFill/>
                </a:ln>
                <a:solidFill>
                  <a:srgbClr val="080808"/>
                </a:solidFill>
                <a:effectLst/>
                <a:uLnTx/>
                <a:uFillTx/>
                <a:latin typeface="Symbol" pitchFamily="18" charset="2"/>
                <a:ea typeface="ＭＳ Ｐゴシック" pitchFamily="50" charset="-128"/>
                <a:cs typeface="+mn-cs"/>
              </a:rPr>
              <a:t>L</a:t>
            </a:r>
            <a:r>
              <a:rPr kumimoji="1" lang="en-US" altLang="ja-JP" sz="2100" b="1" i="0" u="none" strike="noStrike" kern="1200" cap="none" spc="0" normalizeH="0" baseline="0" noProof="0" dirty="0">
                <a:ln>
                  <a:noFill/>
                </a:ln>
                <a:solidFill>
                  <a:srgbClr val="080808"/>
                </a:solidFill>
                <a:effectLst/>
                <a:uLnTx/>
                <a:uFillTx/>
                <a:latin typeface="Arial" pitchFamily="34" charset="0"/>
                <a:ea typeface="ＭＳ Ｐゴシック" pitchFamily="50" charset="-128"/>
                <a:cs typeface="+mn-cs"/>
              </a:rPr>
              <a:t>H</a:t>
            </a:r>
            <a:endParaRPr kumimoji="1" lang="ja-JP" altLang="en-US" sz="2100" b="1" i="0" u="none" strike="noStrike" kern="1200" cap="none" spc="0" normalizeH="0" baseline="0" noProof="0" dirty="0">
              <a:ln>
                <a:noFill/>
              </a:ln>
              <a:solidFill>
                <a:srgbClr val="080808"/>
              </a:solidFill>
              <a:effectLst/>
              <a:uLnTx/>
              <a:uFillTx/>
              <a:latin typeface="Arial" pitchFamily="34" charset="0"/>
              <a:ea typeface="ＭＳ Ｐゴシック" pitchFamily="50" charset="-128"/>
              <a:cs typeface="+mn-cs"/>
            </a:endParaRPr>
          </a:p>
        </p:txBody>
      </p:sp>
      <p:grpSp>
        <p:nvGrpSpPr>
          <p:cNvPr id="85005" name="グループ化 4"/>
          <p:cNvGrpSpPr>
            <a:grpSpLocks/>
          </p:cNvGrpSpPr>
          <p:nvPr/>
        </p:nvGrpSpPr>
        <p:grpSpPr bwMode="auto">
          <a:xfrm>
            <a:off x="4695971" y="3950049"/>
            <a:ext cx="500063" cy="435769"/>
            <a:chOff x="1468041" y="5295569"/>
            <a:chExt cx="667423" cy="580444"/>
          </a:xfrm>
        </p:grpSpPr>
        <p:sp>
          <p:nvSpPr>
            <p:cNvPr id="53" name="円/楕円 52"/>
            <p:cNvSpPr/>
            <p:nvPr/>
          </p:nvSpPr>
          <p:spPr bwMode="auto">
            <a:xfrm>
              <a:off x="1468041" y="5295569"/>
              <a:ext cx="312343" cy="304415"/>
            </a:xfrm>
            <a:prstGeom prst="ellipse">
              <a:avLst/>
            </a:prstGeom>
            <a:gradFill flip="none" rotWithShape="1">
              <a:gsLst>
                <a:gs pos="40000">
                  <a:srgbClr val="038B3A"/>
                </a:gs>
                <a:gs pos="2000">
                  <a:srgbClr val="EBFFEB"/>
                </a:gs>
                <a:gs pos="100000">
                  <a:srgbClr val="014520"/>
                </a:gs>
              </a:gsLst>
              <a:path path="circle">
                <a:fillToRect l="50000" t="50000" r="50000" b="50000"/>
              </a:path>
              <a:tileRect/>
            </a:gradFill>
            <a:ln w="25400" cap="flat" cmpd="sng" algn="ctr">
              <a:noFill/>
              <a:prstDash val="solid"/>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54" name="円/楕円 53"/>
            <p:cNvSpPr/>
            <p:nvPr/>
          </p:nvSpPr>
          <p:spPr bwMode="auto">
            <a:xfrm>
              <a:off x="1830416" y="5303520"/>
              <a:ext cx="305048" cy="291439"/>
            </a:xfrm>
            <a:prstGeom prst="ellipse">
              <a:avLst/>
            </a:prstGeom>
            <a:gradFill flip="none" rotWithShape="1">
              <a:gsLst>
                <a:gs pos="44000">
                  <a:srgbClr val="2D2D8A">
                    <a:lumMod val="75000"/>
                  </a:srgbClr>
                </a:gs>
                <a:gs pos="2000">
                  <a:srgbClr val="2D2D8A">
                    <a:lumMod val="20000"/>
                    <a:lumOff val="80000"/>
                  </a:srgbClr>
                </a:gs>
                <a:gs pos="100000">
                  <a:srgbClr val="2D2D8A">
                    <a:lumMod val="50000"/>
                  </a:srgbClr>
                </a:gs>
              </a:gsLst>
              <a:path path="circle">
                <a:fillToRect l="50000" t="50000" r="50000" b="50000"/>
              </a:path>
              <a:tileRect/>
            </a:gradFill>
            <a:ln w="25400" cap="flat" cmpd="sng" algn="ctr">
              <a:noFill/>
              <a:prstDash val="solid"/>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55" name="円/楕円 54"/>
            <p:cNvSpPr/>
            <p:nvPr/>
          </p:nvSpPr>
          <p:spPr bwMode="auto">
            <a:xfrm>
              <a:off x="1632014" y="5587159"/>
              <a:ext cx="312343" cy="288854"/>
            </a:xfrm>
            <a:prstGeom prst="ellipse">
              <a:avLst/>
            </a:prstGeom>
            <a:gradFill flip="none" rotWithShape="1">
              <a:gsLst>
                <a:gs pos="40000">
                  <a:srgbClr val="038B3A"/>
                </a:gs>
                <a:gs pos="2000">
                  <a:srgbClr val="EBFFEB"/>
                </a:gs>
                <a:gs pos="100000">
                  <a:srgbClr val="014520"/>
                </a:gs>
              </a:gsLst>
              <a:path path="circle">
                <a:fillToRect l="50000" t="50000" r="50000" b="50000"/>
              </a:path>
              <a:tileRect/>
            </a:gradFill>
            <a:ln w="25400" cap="flat" cmpd="sng" algn="ctr">
              <a:noFill/>
              <a:prstDash val="solid"/>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56" name="円/楕円 55"/>
            <p:cNvSpPr/>
            <p:nvPr/>
          </p:nvSpPr>
          <p:spPr bwMode="auto">
            <a:xfrm>
              <a:off x="1647702" y="5420415"/>
              <a:ext cx="305048" cy="288854"/>
            </a:xfrm>
            <a:prstGeom prst="ellipse">
              <a:avLst/>
            </a:prstGeom>
            <a:gradFill flip="none" rotWithShape="1">
              <a:gsLst>
                <a:gs pos="46000">
                  <a:srgbClr val="DE0000"/>
                </a:gs>
                <a:gs pos="2000">
                  <a:srgbClr val="FFD5D5"/>
                </a:gs>
                <a:gs pos="100000">
                  <a:srgbClr val="C00000"/>
                </a:gs>
              </a:gsLst>
              <a:path path="circle">
                <a:fillToRect l="50000" t="50000" r="50000" b="50000"/>
              </a:path>
              <a:tileRect/>
            </a:gradFill>
            <a:ln w="25400" cap="flat" cmpd="sng" algn="ctr">
              <a:noFill/>
              <a:prstDash val="solid"/>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srgbClr val="FFFFFF"/>
                </a:solidFill>
                <a:effectLst/>
                <a:uLnTx/>
                <a:uFillTx/>
                <a:latin typeface="Arial"/>
                <a:ea typeface="ＭＳ Ｐゴシック"/>
                <a:cs typeface="+mn-cs"/>
              </a:endParaRPr>
            </a:p>
          </p:txBody>
        </p:sp>
      </p:grpSp>
      <p:grpSp>
        <p:nvGrpSpPr>
          <p:cNvPr id="85006" name="グループ化 6"/>
          <p:cNvGrpSpPr>
            <a:grpSpLocks/>
          </p:cNvGrpSpPr>
          <p:nvPr/>
        </p:nvGrpSpPr>
        <p:grpSpPr bwMode="auto">
          <a:xfrm>
            <a:off x="1497451" y="3826339"/>
            <a:ext cx="692944" cy="751960"/>
            <a:chOff x="1898789" y="4647448"/>
            <a:chExt cx="924301" cy="1003393"/>
          </a:xfrm>
        </p:grpSpPr>
        <p:grpSp>
          <p:nvGrpSpPr>
            <p:cNvPr id="85016" name="グループ化 2"/>
            <p:cNvGrpSpPr>
              <a:grpSpLocks/>
            </p:cNvGrpSpPr>
            <p:nvPr/>
          </p:nvGrpSpPr>
          <p:grpSpPr bwMode="auto">
            <a:xfrm>
              <a:off x="2162755" y="4874150"/>
              <a:ext cx="660335" cy="587198"/>
              <a:chOff x="516835" y="5247861"/>
              <a:chExt cx="660335" cy="587198"/>
            </a:xfrm>
          </p:grpSpPr>
          <p:sp>
            <p:nvSpPr>
              <p:cNvPr id="49" name="円/楕円 48"/>
              <p:cNvSpPr/>
              <p:nvPr/>
            </p:nvSpPr>
            <p:spPr bwMode="auto">
              <a:xfrm>
                <a:off x="516835" y="5247861"/>
                <a:ext cx="311004" cy="300368"/>
              </a:xfrm>
              <a:prstGeom prst="ellipse">
                <a:avLst/>
              </a:prstGeom>
              <a:gradFill flip="none" rotWithShape="1">
                <a:gsLst>
                  <a:gs pos="40000">
                    <a:srgbClr val="038B3A"/>
                  </a:gs>
                  <a:gs pos="2000">
                    <a:srgbClr val="EBFFEB"/>
                  </a:gs>
                  <a:gs pos="100000">
                    <a:srgbClr val="014520"/>
                  </a:gs>
                </a:gsLst>
                <a:path path="circle">
                  <a:fillToRect l="50000" t="50000" r="50000" b="50000"/>
                </a:path>
                <a:tileRect/>
              </a:gradFill>
              <a:ln w="25400" cap="flat" cmpd="sng" algn="ctr">
                <a:noFill/>
                <a:prstDash val="solid"/>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50" name="円/楕円 49"/>
              <p:cNvSpPr/>
              <p:nvPr/>
            </p:nvSpPr>
            <p:spPr bwMode="auto">
              <a:xfrm>
                <a:off x="703704" y="5554830"/>
                <a:ext cx="305048" cy="280229"/>
              </a:xfrm>
              <a:prstGeom prst="ellipse">
                <a:avLst/>
              </a:prstGeom>
              <a:gradFill flip="none" rotWithShape="1">
                <a:gsLst>
                  <a:gs pos="44000">
                    <a:srgbClr val="2D2D8A">
                      <a:lumMod val="75000"/>
                    </a:srgbClr>
                  </a:gs>
                  <a:gs pos="2000">
                    <a:srgbClr val="2D2D8A">
                      <a:lumMod val="20000"/>
                      <a:lumOff val="80000"/>
                    </a:srgbClr>
                  </a:gs>
                  <a:gs pos="100000">
                    <a:srgbClr val="2D2D8A">
                      <a:lumMod val="50000"/>
                    </a:srgbClr>
                  </a:gs>
                </a:gsLst>
                <a:path path="circle">
                  <a:fillToRect l="50000" t="50000" r="50000" b="50000"/>
                </a:path>
                <a:tileRect/>
              </a:gradFill>
              <a:ln w="25400" cap="flat" cmpd="sng" algn="ctr">
                <a:noFill/>
                <a:prstDash val="solid"/>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51" name="円/楕円 50"/>
              <p:cNvSpPr/>
              <p:nvPr/>
            </p:nvSpPr>
            <p:spPr bwMode="auto">
              <a:xfrm>
                <a:off x="872122" y="5262976"/>
                <a:ext cx="305048" cy="288854"/>
              </a:xfrm>
              <a:prstGeom prst="ellipse">
                <a:avLst/>
              </a:prstGeom>
              <a:gradFill flip="none" rotWithShape="1">
                <a:gsLst>
                  <a:gs pos="44000">
                    <a:srgbClr val="2D2D8A">
                      <a:lumMod val="75000"/>
                    </a:srgbClr>
                  </a:gs>
                  <a:gs pos="2000">
                    <a:srgbClr val="2D2D8A">
                      <a:lumMod val="20000"/>
                      <a:lumOff val="80000"/>
                    </a:srgbClr>
                  </a:gs>
                  <a:gs pos="100000">
                    <a:srgbClr val="2D2D8A">
                      <a:lumMod val="50000"/>
                    </a:srgbClr>
                  </a:gs>
                </a:gsLst>
                <a:path path="circle">
                  <a:fillToRect l="50000" t="50000" r="50000" b="50000"/>
                </a:path>
                <a:tileRect/>
              </a:gradFill>
              <a:ln w="25400" cap="flat" cmpd="sng" algn="ctr">
                <a:noFill/>
                <a:prstDash val="solid"/>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52" name="円/楕円 51"/>
              <p:cNvSpPr/>
              <p:nvPr/>
            </p:nvSpPr>
            <p:spPr bwMode="auto">
              <a:xfrm>
                <a:off x="702450" y="5360034"/>
                <a:ext cx="305048" cy="288854"/>
              </a:xfrm>
              <a:prstGeom prst="ellipse">
                <a:avLst/>
              </a:prstGeom>
              <a:gradFill flip="none" rotWithShape="1">
                <a:gsLst>
                  <a:gs pos="46000">
                    <a:srgbClr val="DE0000"/>
                  </a:gs>
                  <a:gs pos="2000">
                    <a:srgbClr val="FFD5D5"/>
                  </a:gs>
                  <a:gs pos="100000">
                    <a:srgbClr val="C00000"/>
                  </a:gs>
                </a:gsLst>
                <a:path path="circle">
                  <a:fillToRect l="50000" t="50000" r="50000" b="50000"/>
                </a:path>
                <a:tileRect/>
              </a:gradFill>
              <a:ln w="25400" cap="flat" cmpd="sng" algn="ctr">
                <a:noFill/>
                <a:prstDash val="solid"/>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srgbClr val="FFFFFF"/>
                  </a:solidFill>
                  <a:effectLst/>
                  <a:uLnTx/>
                  <a:uFillTx/>
                  <a:latin typeface="Arial"/>
                  <a:ea typeface="ＭＳ Ｐゴシック"/>
                  <a:cs typeface="+mn-cs"/>
                </a:endParaRPr>
              </a:p>
            </p:txBody>
          </p:sp>
        </p:grpSp>
        <p:sp>
          <p:nvSpPr>
            <p:cNvPr id="85017" name="Rectangle 87"/>
            <p:cNvSpPr>
              <a:spLocks noChangeArrowheads="1"/>
            </p:cNvSpPr>
            <p:nvPr/>
          </p:nvSpPr>
          <p:spPr bwMode="auto">
            <a:xfrm>
              <a:off x="1898789" y="4819726"/>
              <a:ext cx="387443" cy="400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7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hlink"/>
                </a:buClr>
                <a:buSzPct val="65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70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hlink"/>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6858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1" lang="en-US" altLang="ja-JP" sz="1350" b="1" i="0" u="none" strike="noStrike" kern="1200" cap="none" spc="0" normalizeH="0" baseline="0" noProof="0" dirty="0">
                  <a:ln>
                    <a:noFill/>
                  </a:ln>
                  <a:solidFill>
                    <a:srgbClr val="038B3A"/>
                  </a:solidFill>
                  <a:effectLst/>
                  <a:uLnTx/>
                  <a:uFillTx/>
                  <a:latin typeface="Arial" panose="020B0604020202020204" pitchFamily="34" charset="0"/>
                  <a:ea typeface="ＭＳ Ｐゴシック" panose="020B0600070205080204" pitchFamily="50" charset="-128"/>
                  <a:cs typeface="+mn-cs"/>
                </a:rPr>
                <a:t>p</a:t>
              </a:r>
              <a:endParaRPr kumimoji="1" lang="ja-JP" altLang="en-US" sz="1350" b="1" i="0" u="none" strike="noStrike" kern="1200" cap="none" spc="0" normalizeH="0" baseline="30000" noProof="0" dirty="0">
                <a:ln>
                  <a:noFill/>
                </a:ln>
                <a:solidFill>
                  <a:srgbClr val="038B3A"/>
                </a:solidFill>
                <a:effectLst/>
                <a:uLnTx/>
                <a:uFillTx/>
                <a:latin typeface="Arial" panose="020B0604020202020204" pitchFamily="34" charset="0"/>
                <a:ea typeface="ＭＳ Ｐゴシック" panose="020B0600070205080204" pitchFamily="50" charset="-128"/>
                <a:cs typeface="+mn-cs"/>
              </a:endParaRPr>
            </a:p>
          </p:txBody>
        </p:sp>
        <p:sp>
          <p:nvSpPr>
            <p:cNvPr id="85018" name="Rectangle 87"/>
            <p:cNvSpPr>
              <a:spLocks noChangeArrowheads="1"/>
            </p:cNvSpPr>
            <p:nvPr/>
          </p:nvSpPr>
          <p:spPr bwMode="auto">
            <a:xfrm>
              <a:off x="2082993" y="5250421"/>
              <a:ext cx="387443" cy="400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70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hlink"/>
                </a:buClr>
                <a:buSzPct val="65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70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hlink"/>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6858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1" lang="en-US" altLang="ja-JP" sz="1350" b="1" i="0" u="none" strike="noStrike" kern="1200" cap="none" spc="0" normalizeH="0" baseline="0" noProof="0">
                  <a:ln>
                    <a:noFill/>
                  </a:ln>
                  <a:solidFill>
                    <a:srgbClr val="352DA3"/>
                  </a:solidFill>
                  <a:effectLst/>
                  <a:uLnTx/>
                  <a:uFillTx/>
                  <a:latin typeface="Arial" panose="020B0604020202020204" pitchFamily="34" charset="0"/>
                  <a:ea typeface="ＭＳ Ｐゴシック" panose="020B0600070205080204" pitchFamily="50" charset="-128"/>
                  <a:cs typeface="+mn-cs"/>
                </a:rPr>
                <a:t>n</a:t>
              </a:r>
              <a:endParaRPr kumimoji="1" lang="ja-JP" altLang="en-US" sz="1350" b="1" i="0" u="none" strike="noStrike" kern="1200" cap="none" spc="0" normalizeH="0" baseline="30000" noProof="0">
                <a:ln>
                  <a:noFill/>
                </a:ln>
                <a:solidFill>
                  <a:srgbClr val="352DA3"/>
                </a:solidFill>
                <a:effectLst/>
                <a:uLnTx/>
                <a:uFillTx/>
                <a:latin typeface="Arial" panose="020B0604020202020204" pitchFamily="34" charset="0"/>
                <a:ea typeface="ＭＳ Ｐゴシック" panose="020B0600070205080204" pitchFamily="50" charset="-128"/>
                <a:cs typeface="+mn-cs"/>
              </a:endParaRPr>
            </a:p>
          </p:txBody>
        </p:sp>
        <p:sp>
          <p:nvSpPr>
            <p:cNvPr id="63" name="Rectangle 87"/>
            <p:cNvSpPr>
              <a:spLocks noChangeArrowheads="1"/>
            </p:cNvSpPr>
            <p:nvPr/>
          </p:nvSpPr>
          <p:spPr bwMode="auto">
            <a:xfrm>
              <a:off x="2330765" y="4647448"/>
              <a:ext cx="404548" cy="400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en-US" altLang="ja-JP" sz="1350" b="1" i="0" u="none" strike="noStrike" kern="1200" cap="none" spc="0" normalizeH="0" baseline="0" noProof="0" dirty="0">
                  <a:ln>
                    <a:noFill/>
                  </a:ln>
                  <a:solidFill>
                    <a:srgbClr val="330000">
                      <a:lumMod val="50000"/>
                      <a:lumOff val="50000"/>
                    </a:srgbClr>
                  </a:solidFill>
                  <a:effectLst/>
                  <a:uLnTx/>
                  <a:uFillTx/>
                  <a:latin typeface="Symbol" panose="05050102010706020507" pitchFamily="18" charset="2"/>
                  <a:ea typeface="ＭＳ Ｐゴシック" pitchFamily="50" charset="-128"/>
                  <a:cs typeface="+mn-cs"/>
                </a:rPr>
                <a:t>L</a:t>
              </a:r>
              <a:endParaRPr kumimoji="1" lang="ja-JP" altLang="en-US" sz="1350" b="1" i="0" u="none" strike="noStrike" kern="1200" cap="none" spc="0" normalizeH="0" baseline="30000" noProof="0" dirty="0">
                <a:ln>
                  <a:noFill/>
                </a:ln>
                <a:solidFill>
                  <a:srgbClr val="330000">
                    <a:lumMod val="50000"/>
                    <a:lumOff val="50000"/>
                  </a:srgbClr>
                </a:solidFill>
                <a:effectLst/>
                <a:uLnTx/>
                <a:uFillTx/>
                <a:latin typeface="Symbol" panose="05050102010706020507" pitchFamily="18" charset="2"/>
                <a:ea typeface="ＭＳ Ｐゴシック" pitchFamily="50" charset="-128"/>
                <a:cs typeface="+mn-cs"/>
              </a:endParaRPr>
            </a:p>
          </p:txBody>
        </p:sp>
      </p:grpSp>
      <p:sp>
        <p:nvSpPr>
          <p:cNvPr id="85007" name="正方形/長方形 5"/>
          <p:cNvSpPr>
            <a:spLocks noChangeArrowheads="1"/>
          </p:cNvSpPr>
          <p:nvPr/>
        </p:nvSpPr>
        <p:spPr bwMode="auto">
          <a:xfrm>
            <a:off x="2395965" y="3178624"/>
            <a:ext cx="309563" cy="32742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1" lang="ja-JP" altLang="en-US" sz="3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
        <p:nvSpPr>
          <p:cNvPr id="85008" name="正方形/長方形 79"/>
          <p:cNvSpPr>
            <a:spLocks noChangeArrowheads="1"/>
          </p:cNvSpPr>
          <p:nvPr/>
        </p:nvSpPr>
        <p:spPr bwMode="auto">
          <a:xfrm>
            <a:off x="3813605" y="3500108"/>
            <a:ext cx="591740" cy="326231"/>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1" lang="ja-JP" altLang="en-US" sz="3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
        <p:nvSpPr>
          <p:cNvPr id="95246" name="正方形/長方形 170"/>
          <p:cNvSpPr>
            <a:spLocks noChangeArrowheads="1"/>
          </p:cNvSpPr>
          <p:nvPr/>
        </p:nvSpPr>
        <p:spPr bwMode="auto">
          <a:xfrm>
            <a:off x="3879525" y="3666477"/>
            <a:ext cx="750526" cy="415498"/>
          </a:xfrm>
          <a:prstGeom prst="rect">
            <a:avLst/>
          </a:prstGeom>
          <a:solidFill>
            <a:schemeClr val="tx1">
              <a:lumMod val="90000"/>
            </a:schemeClr>
          </a:solidFill>
          <a:ln w="9525">
            <a:solidFill>
              <a:schemeClr val="tx1"/>
            </a:solidFill>
            <a:miter lim="800000"/>
            <a:headEnd/>
            <a:tailEnd/>
          </a:ln>
        </p:spPr>
        <p:txBody>
          <a:bodyPr wrap="none">
            <a:spAutoFit/>
          </a:bodyPr>
          <a:lstStyle>
            <a:lvl1pPr eaLnBrk="0" hangingPunct="0">
              <a:spcBef>
                <a:spcPct val="20000"/>
              </a:spcBef>
              <a:buClr>
                <a:schemeClr val="accent1"/>
              </a:buClr>
              <a:buSzPct val="70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hlink"/>
              </a:buClr>
              <a:buSzPct val="65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accent1"/>
              </a:buClr>
              <a:buSzPct val="70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75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9pPr>
          </a:lstStyle>
          <a:p>
            <a:pPr marL="0" marR="0" lvl="0" indent="0" algn="l" defTabSz="685800" rtl="0" eaLnBrk="1" fontAlgn="base" latinLnBrk="0" hangingPunct="1">
              <a:lnSpc>
                <a:spcPct val="100000"/>
              </a:lnSpc>
              <a:spcBef>
                <a:spcPct val="0"/>
              </a:spcBef>
              <a:spcAft>
                <a:spcPct val="0"/>
              </a:spcAft>
              <a:buClrTx/>
              <a:buSzTx/>
              <a:buFont typeface="Wingdings" pitchFamily="2" charset="2"/>
              <a:buNone/>
              <a:tabLst/>
              <a:defRPr/>
            </a:pPr>
            <a:r>
              <a:rPr kumimoji="1" lang="en-US" altLang="ja-JP" sz="2100" b="1" i="0" u="none" strike="noStrike" kern="1200" cap="none" spc="0" normalizeH="0" baseline="30000" noProof="0" dirty="0">
                <a:ln>
                  <a:noFill/>
                </a:ln>
                <a:solidFill>
                  <a:srgbClr val="080808"/>
                </a:solidFill>
                <a:effectLst/>
                <a:uLnTx/>
                <a:uFillTx/>
                <a:latin typeface="Arial" pitchFamily="34" charset="0"/>
                <a:ea typeface="ＭＳ Ｐゴシック" pitchFamily="50" charset="-128"/>
                <a:cs typeface="+mn-cs"/>
              </a:rPr>
              <a:t>4</a:t>
            </a:r>
            <a:r>
              <a:rPr kumimoji="1" lang="en-US" altLang="ja-JP" sz="2100" b="1" i="0" u="none" strike="noStrike" kern="1200" cap="none" spc="0" normalizeH="0" baseline="-25000" noProof="0" dirty="0">
                <a:ln>
                  <a:noFill/>
                </a:ln>
                <a:solidFill>
                  <a:srgbClr val="080808"/>
                </a:solidFill>
                <a:effectLst/>
                <a:uLnTx/>
                <a:uFillTx/>
                <a:latin typeface="Symbol" pitchFamily="18" charset="2"/>
                <a:ea typeface="ＭＳ Ｐゴシック" pitchFamily="50" charset="-128"/>
                <a:cs typeface="+mn-cs"/>
              </a:rPr>
              <a:t>L</a:t>
            </a:r>
            <a:r>
              <a:rPr kumimoji="1" lang="en-US" altLang="ja-JP" sz="2100" b="1" i="0" u="none" strike="noStrike" kern="1200" cap="none" spc="0" normalizeH="0" baseline="0" noProof="0" dirty="0">
                <a:ln>
                  <a:noFill/>
                </a:ln>
                <a:solidFill>
                  <a:srgbClr val="080808"/>
                </a:solidFill>
                <a:effectLst/>
                <a:uLnTx/>
                <a:uFillTx/>
                <a:latin typeface="Arial" pitchFamily="34" charset="0"/>
                <a:ea typeface="ＭＳ Ｐゴシック" pitchFamily="50" charset="-128"/>
                <a:cs typeface="+mn-cs"/>
              </a:rPr>
              <a:t>He</a:t>
            </a:r>
            <a:endParaRPr kumimoji="1" lang="ja-JP" altLang="en-US" sz="2100" b="1" i="0" u="none" strike="noStrike" kern="1200" cap="none" spc="0" normalizeH="0" baseline="0" noProof="0" dirty="0">
              <a:ln>
                <a:noFill/>
              </a:ln>
              <a:solidFill>
                <a:srgbClr val="080808"/>
              </a:solidFill>
              <a:effectLst/>
              <a:uLnTx/>
              <a:uFillTx/>
              <a:latin typeface="Arial" pitchFamily="34" charset="0"/>
              <a:ea typeface="ＭＳ Ｐゴシック" pitchFamily="50" charset="-128"/>
              <a:cs typeface="+mn-cs"/>
            </a:endParaRPr>
          </a:p>
        </p:txBody>
      </p:sp>
      <p:sp>
        <p:nvSpPr>
          <p:cNvPr id="85010" name="正方形/長方形 1"/>
          <p:cNvSpPr>
            <a:spLocks noChangeArrowheads="1"/>
          </p:cNvSpPr>
          <p:nvPr/>
        </p:nvSpPr>
        <p:spPr bwMode="auto">
          <a:xfrm>
            <a:off x="3506536" y="1497493"/>
            <a:ext cx="1587608" cy="3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7" tIns="34289" rIns="68577" bIns="34289">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685800" rtl="0" eaLnBrk="0" fontAlgn="base" latinLnBrk="0" hangingPunct="0">
              <a:lnSpc>
                <a:spcPct val="100000"/>
              </a:lnSpc>
              <a:spcBef>
                <a:spcPct val="0"/>
              </a:spcBef>
              <a:spcAft>
                <a:spcPct val="0"/>
              </a:spcAft>
              <a:buClr>
                <a:srgbClr val="FF0000"/>
              </a:buClr>
              <a:buSzTx/>
              <a:buFontTx/>
              <a:buNone/>
              <a:tabLst/>
              <a:defRPr/>
            </a:pPr>
            <a:r>
              <a:rPr kumimoji="1" lang="en-US" altLang="ja-JP" sz="1050" b="1" i="1" u="none" strike="noStrike" kern="1200" cap="none" spc="0" normalizeH="0" baseline="0" noProof="0" dirty="0">
                <a:ln>
                  <a:noFill/>
                </a:ln>
                <a:solidFill>
                  <a:srgbClr val="FF1919"/>
                </a:solidFill>
                <a:effectLst/>
                <a:uLnTx/>
                <a:uFillTx/>
                <a:latin typeface="Arial" panose="020B0604020202020204" pitchFamily="34" charset="0"/>
                <a:ea typeface="ＭＳ Ｐゴシック" panose="020B0600070205080204" pitchFamily="50" charset="-128"/>
                <a:cs typeface="+mn-cs"/>
              </a:rPr>
              <a:t>T.O. Yamamoto et al.,</a:t>
            </a:r>
          </a:p>
          <a:p>
            <a:pPr marL="0" marR="0" lvl="0" indent="0" algn="l" defTabSz="685800" rtl="0" eaLnBrk="0" fontAlgn="base" latinLnBrk="0" hangingPunct="0">
              <a:lnSpc>
                <a:spcPct val="100000"/>
              </a:lnSpc>
              <a:spcBef>
                <a:spcPct val="0"/>
              </a:spcBef>
              <a:spcAft>
                <a:spcPct val="0"/>
              </a:spcAft>
              <a:buClr>
                <a:srgbClr val="FF0000"/>
              </a:buClr>
              <a:buSzTx/>
              <a:buFontTx/>
              <a:buNone/>
              <a:tabLst/>
              <a:defRPr/>
            </a:pPr>
            <a:r>
              <a:rPr kumimoji="1" lang="en-US" altLang="ja-JP" sz="1050" b="1" i="1" u="none" strike="noStrike" kern="1200" cap="none" spc="0" normalizeH="0" baseline="0" noProof="0" dirty="0">
                <a:ln>
                  <a:noFill/>
                </a:ln>
                <a:solidFill>
                  <a:srgbClr val="FF1919"/>
                </a:solidFill>
                <a:effectLst/>
                <a:uLnTx/>
                <a:uFillTx/>
                <a:latin typeface="Arial" panose="020B0604020202020204" pitchFamily="34" charset="0"/>
                <a:ea typeface="ＭＳ Ｐゴシック" panose="020B0600070205080204" pitchFamily="50" charset="-128"/>
                <a:cs typeface="+mn-cs"/>
              </a:rPr>
              <a:t>PRL 115 (2015) 222501</a:t>
            </a:r>
            <a:endParaRPr kumimoji="1" lang="ja-JP" altLang="en-US" sz="1050" b="1" i="1" u="none" strike="noStrike" kern="1200" cap="none" spc="0" normalizeH="0" baseline="0" noProof="0" dirty="0">
              <a:ln>
                <a:noFill/>
              </a:ln>
              <a:solidFill>
                <a:srgbClr val="FF1919"/>
              </a:solidFill>
              <a:effectLst/>
              <a:uLnTx/>
              <a:uFillTx/>
              <a:latin typeface="Arial" panose="020B0604020202020204" pitchFamily="34" charset="0"/>
              <a:ea typeface="ＭＳ Ｐゴシック" panose="020B0600070205080204" pitchFamily="50" charset="-128"/>
              <a:cs typeface="+mn-cs"/>
            </a:endParaRPr>
          </a:p>
        </p:txBody>
      </p:sp>
      <p:cxnSp>
        <p:nvCxnSpPr>
          <p:cNvPr id="85012" name="直線コネクタ 2"/>
          <p:cNvCxnSpPr>
            <a:cxnSpLocks noChangeShapeType="1"/>
          </p:cNvCxnSpPr>
          <p:nvPr/>
        </p:nvCxnSpPr>
        <p:spPr bwMode="auto">
          <a:xfrm flipV="1">
            <a:off x="1769447" y="2579740"/>
            <a:ext cx="622947" cy="290257"/>
          </a:xfrm>
          <a:prstGeom prst="line">
            <a:avLst/>
          </a:prstGeom>
          <a:noFill/>
          <a:ln w="9525" algn="ctr">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013" name="直線コネクタ 35"/>
          <p:cNvCxnSpPr>
            <a:cxnSpLocks noChangeShapeType="1"/>
          </p:cNvCxnSpPr>
          <p:nvPr/>
        </p:nvCxnSpPr>
        <p:spPr bwMode="auto">
          <a:xfrm>
            <a:off x="4143803" y="3417939"/>
            <a:ext cx="753666" cy="0"/>
          </a:xfrm>
          <a:prstGeom prst="line">
            <a:avLst/>
          </a:prstGeom>
          <a:noFill/>
          <a:ln w="9525" algn="ctr">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正方形/長方形 4"/>
          <p:cNvSpPr/>
          <p:nvPr/>
        </p:nvSpPr>
        <p:spPr bwMode="auto">
          <a:xfrm>
            <a:off x="1323213" y="3070438"/>
            <a:ext cx="1282721" cy="392984"/>
          </a:xfrm>
          <a:prstGeom prst="rect">
            <a:avLst/>
          </a:prstGeom>
          <a:solidFill>
            <a:schemeClr val="tx2"/>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4000" b="1" i="0" u="none" strike="noStrike" cap="none" normalizeH="0" baseline="0" smtClean="0">
              <a:ln>
                <a:noFill/>
              </a:ln>
              <a:solidFill>
                <a:schemeClr val="tx2"/>
              </a:solidFill>
              <a:effectLst/>
              <a:latin typeface="Arial" charset="0"/>
              <a:ea typeface="ＭＳ Ｐゴシック" pitchFamily="50" charset="-128"/>
            </a:endParaRPr>
          </a:p>
        </p:txBody>
      </p:sp>
      <p:sp>
        <p:nvSpPr>
          <p:cNvPr id="40" name="正方形/長方形 39"/>
          <p:cNvSpPr/>
          <p:nvPr/>
        </p:nvSpPr>
        <p:spPr bwMode="auto">
          <a:xfrm>
            <a:off x="257013" y="2438335"/>
            <a:ext cx="1282721" cy="306416"/>
          </a:xfrm>
          <a:prstGeom prst="rect">
            <a:avLst/>
          </a:prstGeom>
          <a:solidFill>
            <a:schemeClr val="tx2"/>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4000" b="1" i="0" u="none" strike="noStrike" cap="none" normalizeH="0" baseline="0" smtClean="0">
              <a:ln>
                <a:noFill/>
              </a:ln>
              <a:solidFill>
                <a:schemeClr val="tx2"/>
              </a:solidFill>
              <a:effectLst/>
              <a:latin typeface="Arial" charset="0"/>
              <a:ea typeface="ＭＳ Ｐゴシック" pitchFamily="50" charset="-128"/>
            </a:endParaRPr>
          </a:p>
        </p:txBody>
      </p:sp>
      <p:sp>
        <p:nvSpPr>
          <p:cNvPr id="41" name="正方形/長方形 40"/>
          <p:cNvSpPr/>
          <p:nvPr/>
        </p:nvSpPr>
        <p:spPr bwMode="auto">
          <a:xfrm>
            <a:off x="1885854" y="2175666"/>
            <a:ext cx="755365" cy="110538"/>
          </a:xfrm>
          <a:prstGeom prst="rect">
            <a:avLst/>
          </a:prstGeom>
          <a:solidFill>
            <a:schemeClr val="tx2"/>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4000" b="1" i="0" u="none" strike="noStrike" cap="none" normalizeH="0" baseline="0" smtClean="0">
              <a:ln>
                <a:noFill/>
              </a:ln>
              <a:solidFill>
                <a:schemeClr val="tx2"/>
              </a:solidFill>
              <a:effectLst/>
              <a:latin typeface="Arial" charset="0"/>
              <a:ea typeface="ＭＳ Ｐゴシック" pitchFamily="50" charset="-128"/>
            </a:endParaRPr>
          </a:p>
        </p:txBody>
      </p:sp>
      <p:sp>
        <p:nvSpPr>
          <p:cNvPr id="6" name="正方形/長方形 5"/>
          <p:cNvSpPr/>
          <p:nvPr/>
        </p:nvSpPr>
        <p:spPr>
          <a:xfrm>
            <a:off x="495300" y="4538959"/>
            <a:ext cx="6040316" cy="400110"/>
          </a:xfrm>
          <a:prstGeom prst="rect">
            <a:avLst/>
          </a:prstGeom>
          <a:solidFill>
            <a:srgbClr val="FFFF00"/>
          </a:solidFill>
        </p:spPr>
        <p:txBody>
          <a:bodyPr wrap="square">
            <a:spAutoFit/>
          </a:bodyPr>
          <a:lstStyle/>
          <a:p>
            <a:r>
              <a:rPr lang="en-US" altLang="ja-JP" sz="2000" b="1" dirty="0" smtClean="0">
                <a:solidFill>
                  <a:srgbClr val="080808"/>
                </a:solidFill>
                <a:latin typeface="Calibri" pitchFamily="34" charset="0"/>
              </a:rPr>
              <a:t>A large CSB has been</a:t>
            </a:r>
            <a:r>
              <a:rPr lang="en-US" altLang="ja-JP" b="1" dirty="0" smtClean="0">
                <a:solidFill>
                  <a:srgbClr val="080808"/>
                </a:solidFill>
                <a:cs typeface="Arial" pitchFamily="34" charset="0"/>
              </a:rPr>
              <a:t> confirmed only from </a:t>
            </a:r>
            <a:r>
              <a:rPr lang="en-US" altLang="ja-JP" b="1" dirty="0" smtClean="0">
                <a:solidFill>
                  <a:srgbClr val="080808"/>
                </a:solidFill>
                <a:latin typeface="Symbol" panose="05050102010706020507" pitchFamily="18" charset="2"/>
                <a:cs typeface="Arial" pitchFamily="34" charset="0"/>
              </a:rPr>
              <a:t>g</a:t>
            </a:r>
            <a:r>
              <a:rPr lang="en-US" altLang="ja-JP" b="1" dirty="0" smtClean="0">
                <a:solidFill>
                  <a:srgbClr val="080808"/>
                </a:solidFill>
                <a:cs typeface="Arial" pitchFamily="34" charset="0"/>
              </a:rPr>
              <a:t>-ray data!</a:t>
            </a:r>
            <a:endParaRPr lang="ja-JP" altLang="en-US" dirty="0"/>
          </a:p>
        </p:txBody>
      </p:sp>
    </p:spTree>
    <p:custDataLst>
      <p:tags r:id="rId1"/>
    </p:custDataLst>
    <p:extLst>
      <p:ext uri="{BB962C8B-B14F-4D97-AF65-F5344CB8AC3E}">
        <p14:creationId xmlns:p14="http://schemas.microsoft.com/office/powerpoint/2010/main" val="565385837"/>
      </p:ext>
    </p:extLst>
  </p:cSld>
  <p:clrMapOvr>
    <a:masterClrMapping/>
  </p:clrMapOvr>
  <p:transition advTm="2443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el 1"/>
          <p:cNvSpPr>
            <a:spLocks noGrp="1"/>
          </p:cNvSpPr>
          <p:nvPr>
            <p:ph type="title"/>
          </p:nvPr>
        </p:nvSpPr>
        <p:spPr bwMode="auto">
          <a:xfrm>
            <a:off x="-74759" y="154485"/>
            <a:ext cx="4192147" cy="7798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ctr">
              <a:lnSpc>
                <a:spcPts val="2700"/>
              </a:lnSpc>
            </a:pPr>
            <a:r>
              <a:rPr lang="en-US" altLang="ja-JP" sz="2000" b="1" u="sng" dirty="0">
                <a:solidFill>
                  <a:schemeClr val="bg2"/>
                </a:solidFill>
                <a:cs typeface="Arial" pitchFamily="34" charset="0"/>
              </a:rPr>
              <a:t>Decay-pion spectroscopy </a:t>
            </a:r>
            <a:br>
              <a:rPr lang="en-US" altLang="ja-JP" sz="2000" b="1" u="sng" dirty="0">
                <a:solidFill>
                  <a:schemeClr val="bg2"/>
                </a:solidFill>
                <a:cs typeface="Arial" pitchFamily="34" charset="0"/>
              </a:rPr>
            </a:br>
            <a:r>
              <a:rPr lang="en-US" altLang="ja-JP" sz="2000" b="1" u="sng" dirty="0">
                <a:solidFill>
                  <a:schemeClr val="bg2"/>
                </a:solidFill>
                <a:cs typeface="Arial" pitchFamily="34" charset="0"/>
              </a:rPr>
              <a:t>of </a:t>
            </a:r>
            <a:r>
              <a:rPr lang="en-US" altLang="ja-JP" sz="2000" b="1" u="sng" dirty="0" err="1" smtClean="0">
                <a:solidFill>
                  <a:schemeClr val="bg2"/>
                </a:solidFill>
                <a:cs typeface="Arial" pitchFamily="34" charset="0"/>
              </a:rPr>
              <a:t>hypernuclei</a:t>
            </a:r>
            <a:r>
              <a:rPr lang="en-US" altLang="ja-JP" sz="2000" b="1" u="sng" dirty="0" smtClean="0">
                <a:solidFill>
                  <a:schemeClr val="bg2"/>
                </a:solidFill>
                <a:cs typeface="Arial" pitchFamily="34" charset="0"/>
              </a:rPr>
              <a:t/>
            </a:r>
            <a:br>
              <a:rPr lang="en-US" altLang="ja-JP" sz="2000" b="1" u="sng" dirty="0" smtClean="0">
                <a:solidFill>
                  <a:schemeClr val="bg2"/>
                </a:solidFill>
                <a:cs typeface="Arial" pitchFamily="34" charset="0"/>
              </a:rPr>
            </a:br>
            <a:r>
              <a:rPr lang="en-US" altLang="ja-JP" sz="2000" b="1" u="sng" dirty="0" smtClean="0">
                <a:solidFill>
                  <a:schemeClr val="bg2"/>
                </a:solidFill>
                <a:cs typeface="Arial" pitchFamily="34" charset="0"/>
              </a:rPr>
              <a:t>with </a:t>
            </a:r>
            <a:r>
              <a:rPr lang="en-US" altLang="ja-JP" sz="2000" b="1" u="sng" dirty="0">
                <a:solidFill>
                  <a:schemeClr val="bg2"/>
                </a:solidFill>
                <a:cs typeface="Arial" pitchFamily="34" charset="0"/>
              </a:rPr>
              <a:t>electron beams </a:t>
            </a:r>
            <a:endParaRPr lang="de-DE" altLang="ja-JP" sz="2000" b="1" u="sng" dirty="0">
              <a:solidFill>
                <a:schemeClr val="bg2"/>
              </a:solidFill>
            </a:endParaRPr>
          </a:p>
        </p:txBody>
      </p:sp>
      <p:sp>
        <p:nvSpPr>
          <p:cNvPr id="87" name="Inhaltsplatzhalter 1"/>
          <p:cNvSpPr txBox="1">
            <a:spLocks/>
          </p:cNvSpPr>
          <p:nvPr/>
        </p:nvSpPr>
        <p:spPr>
          <a:xfrm>
            <a:off x="1340768" y="4170378"/>
            <a:ext cx="4639866" cy="355997"/>
          </a:xfrm>
          <a:prstGeom prst="rect">
            <a:avLst/>
          </a:prstGeom>
        </p:spPr>
        <p:txBody>
          <a:bodyPr/>
          <a:lstStyle/>
          <a:p>
            <a:pPr marL="257175" indent="-257175" eaLnBrk="0" fontAlgn="base" hangingPunct="0">
              <a:spcBef>
                <a:spcPct val="20000"/>
              </a:spcBef>
              <a:spcAft>
                <a:spcPct val="0"/>
              </a:spcAft>
              <a:buClr>
                <a:srgbClr val="000000"/>
              </a:buClr>
              <a:defRPr/>
            </a:pPr>
            <a:r>
              <a:rPr kumimoji="0" lang="en-US" sz="1400" kern="0" dirty="0">
                <a:solidFill>
                  <a:srgbClr val="000000"/>
                </a:solidFill>
                <a:cs typeface="Vrinda" panose="020B0502040204020203" pitchFamily="34" charset="0"/>
              </a:rPr>
              <a:t>Two-body decay at rest </a:t>
            </a:r>
            <a:r>
              <a:rPr kumimoji="0" lang="en-US" sz="1400" kern="0" dirty="0">
                <a:solidFill>
                  <a:srgbClr val="000000"/>
                </a:solidFill>
                <a:cs typeface="Vrinda" panose="020B0502040204020203" pitchFamily="34" charset="0"/>
                <a:sym typeface="Symbol"/>
              </a:rPr>
              <a:t> </a:t>
            </a:r>
            <a:r>
              <a:rPr kumimoji="0" lang="en-US" sz="1400" kern="0" dirty="0">
                <a:solidFill>
                  <a:srgbClr val="C00000"/>
                </a:solidFill>
                <a:cs typeface="Vrinda" panose="020B0502040204020203" pitchFamily="34" charset="0"/>
                <a:sym typeface="Symbol"/>
              </a:rPr>
              <a:t>mono-energetic </a:t>
            </a:r>
            <a:r>
              <a:rPr kumimoji="0" lang="en-US" sz="1400" kern="0" dirty="0" err="1">
                <a:solidFill>
                  <a:srgbClr val="C00000"/>
                </a:solidFill>
                <a:cs typeface="Vrinda" panose="020B0502040204020203" pitchFamily="34" charset="0"/>
                <a:sym typeface="Symbol"/>
              </a:rPr>
              <a:t>pions</a:t>
            </a:r>
            <a:endParaRPr kumimoji="0" lang="en-US" sz="1400" kern="0" dirty="0">
              <a:solidFill>
                <a:srgbClr val="C00000"/>
              </a:solidFill>
              <a:cs typeface="Vrinda" panose="020B0502040204020203" pitchFamily="34" charset="0"/>
            </a:endParaRPr>
          </a:p>
        </p:txBody>
      </p:sp>
      <p:pic>
        <p:nvPicPr>
          <p:cNvPr id="10547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764" y="1529752"/>
            <a:ext cx="3661775" cy="2244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78" name="正方形/長方形 3"/>
          <p:cNvSpPr>
            <a:spLocks noChangeArrowheads="1"/>
          </p:cNvSpPr>
          <p:nvPr/>
        </p:nvSpPr>
        <p:spPr bwMode="auto">
          <a:xfrm>
            <a:off x="889943" y="4525436"/>
            <a:ext cx="49183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0" fontAlgn="base" hangingPunct="0">
              <a:spcBef>
                <a:spcPct val="0"/>
              </a:spcBef>
              <a:spcAft>
                <a:spcPct val="0"/>
              </a:spcAft>
            </a:pPr>
            <a:r>
              <a:rPr lang="en-US" altLang="ja-JP" sz="1400" b="1" i="1" dirty="0">
                <a:solidFill>
                  <a:srgbClr val="080808"/>
                </a:solidFill>
                <a:cs typeface="Arial" pitchFamily="34" charset="0"/>
              </a:rPr>
              <a:t>An independent method for precise mass measurement</a:t>
            </a:r>
            <a:endParaRPr lang="ja-JP" altLang="en-US" sz="1400" i="1" dirty="0">
              <a:solidFill>
                <a:srgbClr val="F8F8F8"/>
              </a:solidFill>
            </a:endParaRPr>
          </a:p>
        </p:txBody>
      </p:sp>
      <p:sp>
        <p:nvSpPr>
          <p:cNvPr id="17" name="Textfeld 5"/>
          <p:cNvSpPr txBox="1"/>
          <p:nvPr/>
        </p:nvSpPr>
        <p:spPr>
          <a:xfrm>
            <a:off x="565255" y="2896319"/>
            <a:ext cx="1281113" cy="300082"/>
          </a:xfrm>
          <a:prstGeom prst="rect">
            <a:avLst/>
          </a:prstGeom>
          <a:noFill/>
          <a:ln>
            <a:solidFill>
              <a:schemeClr val="bg2"/>
            </a:solidFill>
          </a:ln>
        </p:spPr>
        <p:txBody>
          <a:bodyPr>
            <a:spAutoFit/>
          </a:bodyPr>
          <a:lstStyle/>
          <a:p>
            <a:pPr algn="ctr" fontAlgn="base">
              <a:spcBef>
                <a:spcPct val="0"/>
              </a:spcBef>
              <a:spcAft>
                <a:spcPct val="0"/>
              </a:spcAft>
              <a:defRPr/>
            </a:pPr>
            <a:r>
              <a:rPr kumimoji="0" lang="en-US" sz="1350" dirty="0">
                <a:solidFill>
                  <a:srgbClr val="000000"/>
                </a:solidFill>
              </a:rPr>
              <a:t>fragmentation</a:t>
            </a:r>
          </a:p>
        </p:txBody>
      </p:sp>
      <p:sp>
        <p:nvSpPr>
          <p:cNvPr id="18" name="Textfeld 5"/>
          <p:cNvSpPr txBox="1"/>
          <p:nvPr/>
        </p:nvSpPr>
        <p:spPr>
          <a:xfrm>
            <a:off x="90577" y="3805575"/>
            <a:ext cx="1166813" cy="300082"/>
          </a:xfrm>
          <a:prstGeom prst="rect">
            <a:avLst/>
          </a:prstGeom>
          <a:noFill/>
          <a:ln>
            <a:solidFill>
              <a:schemeClr val="bg2"/>
            </a:solidFill>
          </a:ln>
        </p:spPr>
        <p:txBody>
          <a:bodyPr>
            <a:spAutoFit/>
          </a:bodyPr>
          <a:lstStyle/>
          <a:p>
            <a:pPr algn="ctr" fontAlgn="base">
              <a:spcBef>
                <a:spcPct val="0"/>
              </a:spcBef>
              <a:spcAft>
                <a:spcPct val="0"/>
              </a:spcAft>
              <a:defRPr/>
            </a:pPr>
            <a:r>
              <a:rPr kumimoji="0" lang="en-US" sz="1350" dirty="0">
                <a:solidFill>
                  <a:srgbClr val="000000"/>
                </a:solidFill>
              </a:rPr>
              <a:t>weak decay</a:t>
            </a:r>
          </a:p>
        </p:txBody>
      </p:sp>
      <p:sp>
        <p:nvSpPr>
          <p:cNvPr id="19" name="Textfeld 5"/>
          <p:cNvSpPr txBox="1"/>
          <p:nvPr/>
        </p:nvSpPr>
        <p:spPr>
          <a:xfrm>
            <a:off x="565255" y="1533475"/>
            <a:ext cx="1116806" cy="300082"/>
          </a:xfrm>
          <a:prstGeom prst="rect">
            <a:avLst/>
          </a:prstGeom>
          <a:noFill/>
          <a:ln>
            <a:solidFill>
              <a:schemeClr val="bg2"/>
            </a:solidFill>
          </a:ln>
        </p:spPr>
        <p:txBody>
          <a:bodyPr>
            <a:spAutoFit/>
          </a:bodyPr>
          <a:lstStyle/>
          <a:p>
            <a:pPr algn="ctr" fontAlgn="base">
              <a:spcBef>
                <a:spcPct val="0"/>
              </a:spcBef>
              <a:spcAft>
                <a:spcPct val="0"/>
              </a:spcAft>
              <a:defRPr/>
            </a:pPr>
            <a:r>
              <a:rPr kumimoji="0" lang="en-US" sz="1350" dirty="0">
                <a:solidFill>
                  <a:srgbClr val="000000"/>
                </a:solidFill>
                <a:latin typeface="Symbol" panose="05050102010706020507" pitchFamily="18" charset="2"/>
              </a:rPr>
              <a:t>g*</a:t>
            </a:r>
            <a:r>
              <a:rPr kumimoji="0" lang="en-US" sz="1350" dirty="0">
                <a:solidFill>
                  <a:srgbClr val="000000"/>
                </a:solidFill>
              </a:rPr>
              <a:t> p -&gt; </a:t>
            </a:r>
            <a:r>
              <a:rPr kumimoji="0" lang="en-US" altLang="ja-JP" sz="1350" dirty="0">
                <a:solidFill>
                  <a:srgbClr val="000000"/>
                </a:solidFill>
                <a:latin typeface="Symbol" panose="05050102010706020507" pitchFamily="18" charset="2"/>
              </a:rPr>
              <a:t>L</a:t>
            </a:r>
            <a:r>
              <a:rPr kumimoji="0" lang="en-US" sz="1350" dirty="0">
                <a:solidFill>
                  <a:srgbClr val="000000"/>
                </a:solidFill>
              </a:rPr>
              <a:t> K</a:t>
            </a:r>
            <a:r>
              <a:rPr kumimoji="0" lang="en-US" sz="1350" baseline="30000" dirty="0">
                <a:solidFill>
                  <a:srgbClr val="000000"/>
                </a:solidFill>
              </a:rPr>
              <a:t>+</a:t>
            </a:r>
          </a:p>
        </p:txBody>
      </p:sp>
      <p:sp>
        <p:nvSpPr>
          <p:cNvPr id="2" name="正方形/長方形 1"/>
          <p:cNvSpPr/>
          <p:nvPr/>
        </p:nvSpPr>
        <p:spPr>
          <a:xfrm>
            <a:off x="2789267" y="3080232"/>
            <a:ext cx="1122423" cy="300082"/>
          </a:xfrm>
          <a:prstGeom prst="rect">
            <a:avLst/>
          </a:prstGeom>
        </p:spPr>
        <p:txBody>
          <a:bodyPr wrap="none">
            <a:spAutoFit/>
          </a:bodyPr>
          <a:lstStyle/>
          <a:p>
            <a:pPr eaLnBrk="0" fontAlgn="base" hangingPunct="0">
              <a:spcBef>
                <a:spcPct val="0"/>
              </a:spcBef>
              <a:spcAft>
                <a:spcPct val="0"/>
              </a:spcAft>
            </a:pPr>
            <a:r>
              <a:rPr lang="en-US" altLang="ja-JP" sz="1350" b="1" i="1" dirty="0">
                <a:solidFill>
                  <a:srgbClr val="FF0000"/>
                </a:solidFill>
                <a:cs typeface="Arial" pitchFamily="34" charset="0"/>
              </a:rPr>
              <a:t>~100 MeV/c</a:t>
            </a:r>
            <a:endParaRPr lang="ja-JP" altLang="en-US" sz="1350" dirty="0">
              <a:solidFill>
                <a:srgbClr val="FF0000"/>
              </a:solidFill>
            </a:endParaRPr>
          </a:p>
        </p:txBody>
      </p:sp>
      <p:sp>
        <p:nvSpPr>
          <p:cNvPr id="3" name="正方形/長方形 2"/>
          <p:cNvSpPr/>
          <p:nvPr/>
        </p:nvSpPr>
        <p:spPr>
          <a:xfrm>
            <a:off x="4797152" y="353207"/>
            <a:ext cx="2012218" cy="300082"/>
          </a:xfrm>
          <a:prstGeom prst="rect">
            <a:avLst/>
          </a:prstGeom>
        </p:spPr>
        <p:txBody>
          <a:bodyPr wrap="none">
            <a:spAutoFit/>
          </a:bodyPr>
          <a:lstStyle/>
          <a:p>
            <a:pPr eaLnBrk="0" fontAlgn="base" hangingPunct="0">
              <a:spcBef>
                <a:spcPct val="0"/>
              </a:spcBef>
              <a:spcAft>
                <a:spcPct val="0"/>
              </a:spcAft>
            </a:pPr>
            <a:r>
              <a:rPr lang="en-US" altLang="ja-JP" sz="1350" b="1" i="1" dirty="0">
                <a:solidFill>
                  <a:srgbClr val="080808"/>
                </a:solidFill>
                <a:cs typeface="Arial" pitchFamily="34" charset="0"/>
              </a:rPr>
              <a:t>Slide by P. Achenbach</a:t>
            </a:r>
            <a:endParaRPr lang="ja-JP" altLang="en-US" sz="1350" i="1" dirty="0">
              <a:solidFill>
                <a:srgbClr val="F8F8F8"/>
              </a:solidFill>
            </a:endParaRPr>
          </a:p>
        </p:txBody>
      </p:sp>
      <p:pic>
        <p:nvPicPr>
          <p:cNvPr id="12" name="Picture 2"/>
          <p:cNvPicPr>
            <a:picLocks noChangeAspect="1" noChangeArrowheads="1"/>
          </p:cNvPicPr>
          <p:nvPr/>
        </p:nvPicPr>
        <p:blipFill>
          <a:blip r:embed="rId4"/>
          <a:srcRect/>
          <a:stretch>
            <a:fillRect/>
          </a:stretch>
        </p:blipFill>
        <p:spPr bwMode="auto">
          <a:xfrm>
            <a:off x="4081658" y="840173"/>
            <a:ext cx="2740615" cy="3060165"/>
          </a:xfrm>
          <a:prstGeom prst="rect">
            <a:avLst/>
          </a:prstGeom>
          <a:ln>
            <a:noFill/>
          </a:ln>
          <a:effectLst>
            <a:outerShdw blurRad="292100" dist="139700" dir="2700000" algn="tl" rotWithShape="0">
              <a:srgbClr val="333333">
                <a:alpha val="65000"/>
              </a:srgbClr>
            </a:outerShdw>
          </a:effectLst>
        </p:spPr>
      </p:pic>
      <p:sp>
        <p:nvSpPr>
          <p:cNvPr id="4" name="正方形/長方形 3"/>
          <p:cNvSpPr/>
          <p:nvPr/>
        </p:nvSpPr>
        <p:spPr>
          <a:xfrm>
            <a:off x="6109567" y="3538661"/>
            <a:ext cx="732893" cy="338554"/>
          </a:xfrm>
          <a:prstGeom prst="rect">
            <a:avLst/>
          </a:prstGeom>
        </p:spPr>
        <p:txBody>
          <a:bodyPr wrap="none">
            <a:spAutoFit/>
          </a:bodyPr>
          <a:lstStyle/>
          <a:p>
            <a:r>
              <a:rPr lang="en-US" altLang="ja-JP" sz="1600" b="1" i="1" dirty="0" smtClean="0">
                <a:solidFill>
                  <a:srgbClr val="080808"/>
                </a:solidFill>
                <a:cs typeface="Arial" pitchFamily="34" charset="0"/>
              </a:rPr>
              <a:t>MAMI</a:t>
            </a:r>
            <a:endParaRPr lang="ja-JP" altLang="en-US" sz="1600" dirty="0"/>
          </a:p>
        </p:txBody>
      </p:sp>
      <p:sp>
        <p:nvSpPr>
          <p:cNvPr id="5" name="正方形/長方形 4"/>
          <p:cNvSpPr/>
          <p:nvPr/>
        </p:nvSpPr>
        <p:spPr>
          <a:xfrm>
            <a:off x="1665722" y="3715672"/>
            <a:ext cx="1003801" cy="369332"/>
          </a:xfrm>
          <a:prstGeom prst="rect">
            <a:avLst/>
          </a:prstGeom>
        </p:spPr>
        <p:txBody>
          <a:bodyPr wrap="none">
            <a:spAutoFit/>
          </a:bodyPr>
          <a:lstStyle/>
          <a:p>
            <a:r>
              <a:rPr lang="en-US" altLang="ja-JP" b="1" baseline="30000" dirty="0" smtClean="0">
                <a:solidFill>
                  <a:schemeClr val="bg2"/>
                </a:solidFill>
                <a:cs typeface="Arial" pitchFamily="34" charset="0"/>
              </a:rPr>
              <a:t>4</a:t>
            </a:r>
            <a:r>
              <a:rPr lang="en-US" altLang="ja-JP" b="1" baseline="-25000" dirty="0" smtClean="0">
                <a:solidFill>
                  <a:schemeClr val="bg2"/>
                </a:solidFill>
                <a:latin typeface="Symbol" panose="05050102010706020507" pitchFamily="18" charset="2"/>
                <a:cs typeface="Arial" pitchFamily="34" charset="0"/>
              </a:rPr>
              <a:t>L</a:t>
            </a:r>
            <a:r>
              <a:rPr lang="en-US" altLang="ja-JP" b="1" dirty="0" smtClean="0">
                <a:solidFill>
                  <a:schemeClr val="bg2"/>
                </a:solidFill>
                <a:cs typeface="Arial" pitchFamily="34" charset="0"/>
              </a:rPr>
              <a:t>H etc.</a:t>
            </a:r>
            <a:endParaRPr lang="ja-JP" altLang="en-US" dirty="0">
              <a:solidFill>
                <a:schemeClr val="bg2"/>
              </a:solidFill>
            </a:endParaRPr>
          </a:p>
        </p:txBody>
      </p:sp>
    </p:spTree>
    <p:custDataLst>
      <p:tags r:id="rId1"/>
    </p:custDataLst>
    <p:extLst>
      <p:ext uri="{BB962C8B-B14F-4D97-AF65-F5344CB8AC3E}">
        <p14:creationId xmlns:p14="http://schemas.microsoft.com/office/powerpoint/2010/main" val="2223676021"/>
      </p:ext>
    </p:extLst>
  </p:cSld>
  <p:clrMapOvr>
    <a:masterClrMapping/>
  </p:clrMapOvr>
  <mc:AlternateContent xmlns:mc="http://schemas.openxmlformats.org/markup-compatibility/2006">
    <mc:Choice xmlns:p14="http://schemas.microsoft.com/office/powerpoint/2010/main" Requires="p14">
      <p:transition spd="slow" p14:dur="2000" advTm="53004"/>
    </mc:Choice>
    <mc:Fallback>
      <p:transition spd="slow" advTm="53004"/>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481" y="950120"/>
            <a:ext cx="5596163" cy="3125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7523" name="Titel 1"/>
          <p:cNvSpPr>
            <a:spLocks noGrp="1"/>
          </p:cNvSpPr>
          <p:nvPr>
            <p:ph type="title"/>
          </p:nvPr>
        </p:nvSpPr>
        <p:spPr bwMode="auto">
          <a:xfrm>
            <a:off x="1504541" y="297169"/>
            <a:ext cx="3034904" cy="3464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de-DE" altLang="ja-JP" sz="2100" b="1" u="sng" dirty="0">
                <a:solidFill>
                  <a:schemeClr val="bg2"/>
                </a:solidFill>
              </a:rPr>
              <a:t>Decay-pion spectrum</a:t>
            </a:r>
          </a:p>
        </p:txBody>
      </p:sp>
      <p:sp>
        <p:nvSpPr>
          <p:cNvPr id="5" name="Textfeld 4" descr=" 4"/>
          <p:cNvSpPr txBox="1"/>
          <p:nvPr/>
        </p:nvSpPr>
        <p:spPr>
          <a:xfrm>
            <a:off x="4653136" y="802085"/>
            <a:ext cx="2108867" cy="553998"/>
          </a:xfrm>
          <a:prstGeom prst="rect">
            <a:avLst/>
          </a:prstGeom>
          <a:solidFill>
            <a:schemeClr val="tx2"/>
          </a:solidFill>
          <a:ln>
            <a:solidFill>
              <a:schemeClr val="tx1"/>
            </a:solidFill>
          </a:ln>
          <a:effectLst>
            <a:outerShdw blurRad="50800" dist="38100" dir="2700000" algn="tl" rotWithShape="0">
              <a:prstClr val="black">
                <a:alpha val="40000"/>
              </a:prstClr>
            </a:outerShdw>
          </a:effectLst>
        </p:spPr>
        <p:txBody>
          <a:bodyPr wrap="square">
            <a:spAutoFit/>
          </a:bodyPr>
          <a:lstStyle/>
          <a:p>
            <a:pPr algn="ctr" fontAlgn="base">
              <a:spcBef>
                <a:spcPct val="0"/>
              </a:spcBef>
              <a:spcAft>
                <a:spcPct val="0"/>
              </a:spcAft>
              <a:defRPr/>
            </a:pPr>
            <a:r>
              <a:rPr kumimoji="0" lang="de-DE" sz="1500" dirty="0">
                <a:solidFill>
                  <a:srgbClr val="000000"/>
                </a:solidFill>
              </a:rPr>
              <a:t>Emulsion data in binding energy scale</a:t>
            </a:r>
          </a:p>
        </p:txBody>
      </p:sp>
      <p:sp>
        <p:nvSpPr>
          <p:cNvPr id="4" name="Textfeld 3"/>
          <p:cNvSpPr txBox="1"/>
          <p:nvPr/>
        </p:nvSpPr>
        <p:spPr>
          <a:xfrm>
            <a:off x="114800" y="4164014"/>
            <a:ext cx="1934766" cy="553998"/>
          </a:xfrm>
          <a:prstGeom prst="rect">
            <a:avLst/>
          </a:prstGeom>
          <a:noFill/>
        </p:spPr>
        <p:txBody>
          <a:bodyPr>
            <a:spAutoFit/>
          </a:bodyPr>
          <a:lstStyle/>
          <a:p>
            <a:pPr fontAlgn="base">
              <a:spcBef>
                <a:spcPct val="0"/>
              </a:spcBef>
              <a:spcAft>
                <a:spcPct val="0"/>
              </a:spcAft>
              <a:defRPr/>
            </a:pPr>
            <a:r>
              <a:rPr kumimoji="0" lang="en-US" sz="1500" dirty="0">
                <a:solidFill>
                  <a:srgbClr val="008000"/>
                </a:solidFill>
              </a:rPr>
              <a:t>decays of quasi-free produced hyperon</a:t>
            </a:r>
          </a:p>
        </p:txBody>
      </p:sp>
      <p:cxnSp>
        <p:nvCxnSpPr>
          <p:cNvPr id="107526" name="Gerade Verbindung mit Pfeil 9"/>
          <p:cNvCxnSpPr>
            <a:cxnSpLocks noChangeShapeType="1"/>
            <a:stCxn id="4" idx="0"/>
          </p:cNvCxnSpPr>
          <p:nvPr/>
        </p:nvCxnSpPr>
        <p:spPr bwMode="auto">
          <a:xfrm flipV="1">
            <a:off x="1082183" y="3490918"/>
            <a:ext cx="760664" cy="673096"/>
          </a:xfrm>
          <a:prstGeom prst="straightConnector1">
            <a:avLst/>
          </a:prstGeom>
          <a:noFill/>
          <a:ln w="38100" algn="ctr">
            <a:solidFill>
              <a:srgbClr val="008000"/>
            </a:solidFill>
            <a:miter lim="800000"/>
            <a:headEnd/>
            <a:tailEnd type="arrow" w="med" len="med"/>
          </a:ln>
        </p:spPr>
      </p:cxnSp>
      <p:sp>
        <p:nvSpPr>
          <p:cNvPr id="13" name="Textfeld 12"/>
          <p:cNvSpPr txBox="1"/>
          <p:nvPr/>
        </p:nvSpPr>
        <p:spPr>
          <a:xfrm>
            <a:off x="4427411" y="4390158"/>
            <a:ext cx="2096219" cy="323165"/>
          </a:xfrm>
          <a:prstGeom prst="rect">
            <a:avLst/>
          </a:prstGeom>
          <a:noFill/>
        </p:spPr>
        <p:txBody>
          <a:bodyPr wrap="square">
            <a:spAutoFit/>
          </a:bodyPr>
          <a:lstStyle/>
          <a:p>
            <a:pPr fontAlgn="base">
              <a:spcBef>
                <a:spcPct val="0"/>
              </a:spcBef>
              <a:spcAft>
                <a:spcPct val="0"/>
              </a:spcAft>
              <a:defRPr/>
            </a:pPr>
            <a:r>
              <a:rPr kumimoji="0" lang="en-US" sz="1500" dirty="0">
                <a:solidFill>
                  <a:srgbClr val="000099"/>
                </a:solidFill>
              </a:rPr>
              <a:t>accidental background</a:t>
            </a:r>
          </a:p>
        </p:txBody>
      </p:sp>
      <p:cxnSp>
        <p:nvCxnSpPr>
          <p:cNvPr id="107528" name="Gerade Verbindung mit Pfeil 13"/>
          <p:cNvCxnSpPr>
            <a:cxnSpLocks noChangeShapeType="1"/>
          </p:cNvCxnSpPr>
          <p:nvPr/>
        </p:nvCxnSpPr>
        <p:spPr bwMode="auto">
          <a:xfrm flipH="1" flipV="1">
            <a:off x="5261374" y="3768333"/>
            <a:ext cx="543890" cy="698059"/>
          </a:xfrm>
          <a:prstGeom prst="straightConnector1">
            <a:avLst/>
          </a:prstGeom>
          <a:noFill/>
          <a:ln w="38100" algn="ctr">
            <a:solidFill>
              <a:srgbClr val="000099"/>
            </a:solidFill>
            <a:miter lim="800000"/>
            <a:headEnd/>
            <a:tailEnd type="arrow" w="med" len="med"/>
          </a:ln>
        </p:spPr>
      </p:cxnSp>
      <p:sp>
        <p:nvSpPr>
          <p:cNvPr id="16" name="Rectangle 45"/>
          <p:cNvSpPr>
            <a:spLocks noChangeArrowheads="1"/>
          </p:cNvSpPr>
          <p:nvPr/>
        </p:nvSpPr>
        <p:spPr bwMode="auto">
          <a:xfrm>
            <a:off x="2120032" y="4164014"/>
            <a:ext cx="286834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70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a:spcBef>
                <a:spcPct val="20000"/>
              </a:spcBef>
              <a:buClr>
                <a:schemeClr val="hlink"/>
              </a:buClr>
              <a:buSzPct val="65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a:spcBef>
                <a:spcPct val="20000"/>
              </a:spcBef>
              <a:buClr>
                <a:schemeClr val="accent1"/>
              </a:buClr>
              <a:buSzPct val="70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a:spcBef>
                <a:spcPct val="20000"/>
              </a:spcBef>
              <a:buClr>
                <a:schemeClr val="hlink"/>
              </a:buClr>
              <a:buSzPct val="75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a:spcBef>
                <a:spcPct val="20000"/>
              </a:spcBef>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9pPr>
          </a:lstStyle>
          <a:p>
            <a:pPr algn="ctr" fontAlgn="base">
              <a:spcBef>
                <a:spcPct val="0"/>
              </a:spcBef>
              <a:spcAft>
                <a:spcPct val="0"/>
              </a:spcAft>
              <a:buClrTx/>
              <a:buSzTx/>
              <a:buFontTx/>
              <a:buNone/>
            </a:pPr>
            <a:r>
              <a:rPr lang="en-US" altLang="ja-JP" sz="1200" b="1" i="1" dirty="0">
                <a:solidFill>
                  <a:srgbClr val="080808"/>
                </a:solidFill>
              </a:rPr>
              <a:t>A. </a:t>
            </a:r>
            <a:r>
              <a:rPr lang="en-US" altLang="ja-JP" sz="1200" b="1" i="1" dirty="0" err="1">
                <a:solidFill>
                  <a:srgbClr val="080808"/>
                </a:solidFill>
              </a:rPr>
              <a:t>Esser</a:t>
            </a:r>
            <a:r>
              <a:rPr lang="en-US" altLang="ja-JP" sz="1200" b="1" i="1" dirty="0">
                <a:solidFill>
                  <a:srgbClr val="080808"/>
                </a:solidFill>
              </a:rPr>
              <a:t> et al.,  PRL 114 (2015) 12501</a:t>
            </a:r>
          </a:p>
        </p:txBody>
      </p:sp>
      <p:sp>
        <p:nvSpPr>
          <p:cNvPr id="2" name="正方形/長方形 1"/>
          <p:cNvSpPr/>
          <p:nvPr/>
        </p:nvSpPr>
        <p:spPr>
          <a:xfrm>
            <a:off x="4022594" y="2450525"/>
            <a:ext cx="2553020" cy="323165"/>
          </a:xfrm>
          <a:prstGeom prst="rect">
            <a:avLst/>
          </a:prstGeom>
        </p:spPr>
        <p:txBody>
          <a:bodyPr wrap="square">
            <a:spAutoFit/>
          </a:bodyPr>
          <a:lstStyle/>
          <a:p>
            <a:pPr marL="557213" lvl="1" algn="ctr" fontAlgn="base">
              <a:spcBef>
                <a:spcPct val="0"/>
              </a:spcBef>
              <a:spcAft>
                <a:spcPct val="0"/>
              </a:spcAft>
              <a:buClr>
                <a:srgbClr val="C00000"/>
              </a:buClr>
              <a:defRPr/>
            </a:pPr>
            <a:r>
              <a:rPr lang="en-US" altLang="ja-JP" sz="1500" dirty="0">
                <a:solidFill>
                  <a:prstClr val="black"/>
                </a:solidFill>
              </a:rPr>
              <a:t>  </a:t>
            </a:r>
          </a:p>
        </p:txBody>
      </p:sp>
      <p:sp>
        <p:nvSpPr>
          <p:cNvPr id="3" name="正方形/長方形 2"/>
          <p:cNvSpPr/>
          <p:nvPr/>
        </p:nvSpPr>
        <p:spPr>
          <a:xfrm>
            <a:off x="4574934" y="2698350"/>
            <a:ext cx="1396536" cy="300082"/>
          </a:xfrm>
          <a:prstGeom prst="rect">
            <a:avLst/>
          </a:prstGeom>
          <a:solidFill>
            <a:schemeClr val="bg1">
              <a:lumMod val="10000"/>
              <a:lumOff val="90000"/>
            </a:schemeClr>
          </a:solidFill>
          <a:ln w="19050">
            <a:solidFill>
              <a:srgbClr val="FF0000"/>
            </a:solidFill>
          </a:ln>
        </p:spPr>
        <p:txBody>
          <a:bodyPr wrap="none">
            <a:spAutoFit/>
          </a:bodyPr>
          <a:lstStyle/>
          <a:p>
            <a:pPr eaLnBrk="0" fontAlgn="base" hangingPunct="0">
              <a:spcBef>
                <a:spcPct val="0"/>
              </a:spcBef>
              <a:spcAft>
                <a:spcPct val="0"/>
              </a:spcAft>
            </a:pPr>
            <a:r>
              <a:rPr lang="en-US" altLang="ja-JP" sz="1350" baseline="30000" dirty="0">
                <a:solidFill>
                  <a:prstClr val="black"/>
                </a:solidFill>
              </a:rPr>
              <a:t>4</a:t>
            </a:r>
            <a:r>
              <a:rPr lang="en-US" altLang="ja-JP" sz="1350" baseline="-25000" dirty="0">
                <a:solidFill>
                  <a:prstClr val="black"/>
                </a:solidFill>
                <a:latin typeface="Symbol" panose="05050102010706020507" pitchFamily="18" charset="2"/>
              </a:rPr>
              <a:t>L</a:t>
            </a:r>
            <a:r>
              <a:rPr lang="en-US" altLang="ja-JP" sz="1350" dirty="0">
                <a:solidFill>
                  <a:prstClr val="black"/>
                </a:solidFill>
              </a:rPr>
              <a:t>H -&gt;  </a:t>
            </a:r>
            <a:r>
              <a:rPr lang="en-US" altLang="ja-JP" sz="1350" baseline="30000" dirty="0">
                <a:solidFill>
                  <a:prstClr val="black"/>
                </a:solidFill>
              </a:rPr>
              <a:t>4</a:t>
            </a:r>
            <a:r>
              <a:rPr lang="en-US" altLang="ja-JP" sz="1350" dirty="0">
                <a:solidFill>
                  <a:prstClr val="black"/>
                </a:solidFill>
              </a:rPr>
              <a:t>He + </a:t>
            </a:r>
            <a:r>
              <a:rPr lang="en-US" altLang="ja-JP" sz="1350" dirty="0">
                <a:solidFill>
                  <a:prstClr val="black"/>
                </a:solidFill>
                <a:latin typeface="Symbol" panose="05050102010706020507" pitchFamily="18" charset="2"/>
              </a:rPr>
              <a:t>p</a:t>
            </a:r>
            <a:r>
              <a:rPr lang="en-US" altLang="ja-JP" sz="1350" baseline="30000" dirty="0">
                <a:solidFill>
                  <a:prstClr val="black"/>
                </a:solidFill>
                <a:latin typeface="Symbol" panose="05050102010706020507" pitchFamily="18" charset="2"/>
              </a:rPr>
              <a:t>-</a:t>
            </a:r>
            <a:endParaRPr lang="ja-JP" altLang="en-US" sz="1350" dirty="0">
              <a:solidFill>
                <a:srgbClr val="F8F8F8"/>
              </a:solidFill>
            </a:endParaRPr>
          </a:p>
        </p:txBody>
      </p:sp>
      <p:sp>
        <p:nvSpPr>
          <p:cNvPr id="19" name="正方形/長方形 18"/>
          <p:cNvSpPr/>
          <p:nvPr/>
        </p:nvSpPr>
        <p:spPr>
          <a:xfrm>
            <a:off x="4827519" y="79497"/>
            <a:ext cx="2012218" cy="300082"/>
          </a:xfrm>
          <a:prstGeom prst="rect">
            <a:avLst/>
          </a:prstGeom>
        </p:spPr>
        <p:txBody>
          <a:bodyPr wrap="none">
            <a:spAutoFit/>
          </a:bodyPr>
          <a:lstStyle/>
          <a:p>
            <a:pPr eaLnBrk="0" fontAlgn="base" hangingPunct="0">
              <a:spcBef>
                <a:spcPct val="0"/>
              </a:spcBef>
              <a:spcAft>
                <a:spcPct val="0"/>
              </a:spcAft>
            </a:pPr>
            <a:r>
              <a:rPr lang="en-US" altLang="ja-JP" sz="1350" b="1" i="1" dirty="0">
                <a:solidFill>
                  <a:srgbClr val="080808"/>
                </a:solidFill>
                <a:cs typeface="Arial" pitchFamily="34" charset="0"/>
              </a:rPr>
              <a:t>Slide by P. Achenbach</a:t>
            </a:r>
            <a:endParaRPr lang="ja-JP" altLang="en-US" sz="1350" i="1" dirty="0">
              <a:solidFill>
                <a:srgbClr val="F8F8F8"/>
              </a:solidFill>
            </a:endParaRPr>
          </a:p>
        </p:txBody>
      </p:sp>
      <p:sp>
        <p:nvSpPr>
          <p:cNvPr id="14" name="Textfeld 4" descr=" 4"/>
          <p:cNvSpPr txBox="1"/>
          <p:nvPr/>
        </p:nvSpPr>
        <p:spPr>
          <a:xfrm>
            <a:off x="2074742" y="2375185"/>
            <a:ext cx="1548227" cy="323165"/>
          </a:xfrm>
          <a:prstGeom prst="rect">
            <a:avLst/>
          </a:prstGeom>
          <a:solidFill>
            <a:schemeClr val="tx2"/>
          </a:solidFill>
          <a:ln>
            <a:solidFill>
              <a:schemeClr val="tx1"/>
            </a:solidFill>
          </a:ln>
          <a:effectLst>
            <a:outerShdw blurRad="50800" dist="38100" dir="2700000" algn="tl" rotWithShape="0">
              <a:prstClr val="black">
                <a:alpha val="40000"/>
              </a:prstClr>
            </a:outerShdw>
          </a:effectLst>
        </p:spPr>
        <p:txBody>
          <a:bodyPr wrap="square">
            <a:spAutoFit/>
          </a:bodyPr>
          <a:lstStyle/>
          <a:p>
            <a:pPr algn="ctr" fontAlgn="base">
              <a:spcBef>
                <a:spcPct val="0"/>
              </a:spcBef>
              <a:spcAft>
                <a:spcPct val="0"/>
              </a:spcAft>
              <a:defRPr/>
            </a:pPr>
            <a:r>
              <a:rPr kumimoji="0" lang="de-DE" sz="1500" dirty="0" smtClean="0">
                <a:solidFill>
                  <a:srgbClr val="000000"/>
                </a:solidFill>
              </a:rPr>
              <a:t>Present data</a:t>
            </a:r>
            <a:endParaRPr kumimoji="0" lang="de-DE" sz="1500" dirty="0">
              <a:solidFill>
                <a:srgbClr val="000000"/>
              </a:solidFill>
            </a:endParaRPr>
          </a:p>
        </p:txBody>
      </p:sp>
      <p:sp>
        <p:nvSpPr>
          <p:cNvPr id="15" name="正方形/長方形 61"/>
          <p:cNvSpPr>
            <a:spLocks noChangeArrowheads="1"/>
          </p:cNvSpPr>
          <p:nvPr/>
        </p:nvSpPr>
        <p:spPr bwMode="auto">
          <a:xfrm>
            <a:off x="332656" y="4675082"/>
            <a:ext cx="6199133" cy="3693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0" fontAlgn="base" hangingPunct="0">
              <a:spcBef>
                <a:spcPct val="0"/>
              </a:spcBef>
              <a:spcAft>
                <a:spcPct val="0"/>
              </a:spcAft>
            </a:pPr>
            <a:r>
              <a:rPr lang="en-US" altLang="ja-JP" b="1" dirty="0">
                <a:solidFill>
                  <a:srgbClr val="080808"/>
                </a:solidFill>
              </a:rPr>
              <a:t>New method of precise mass measurement developed.</a:t>
            </a:r>
            <a:endParaRPr lang="ja-JP" altLang="en-US" b="1" dirty="0">
              <a:solidFill>
                <a:srgbClr val="F8F8F8"/>
              </a:solidFill>
            </a:endParaRPr>
          </a:p>
        </p:txBody>
      </p:sp>
      <p:grpSp>
        <p:nvGrpSpPr>
          <p:cNvPr id="17" name="グループ化 16"/>
          <p:cNvGrpSpPr/>
          <p:nvPr/>
        </p:nvGrpSpPr>
        <p:grpSpPr>
          <a:xfrm>
            <a:off x="368501" y="1691327"/>
            <a:ext cx="3804529" cy="1875550"/>
            <a:chOff x="491335" y="1397852"/>
            <a:chExt cx="5072704" cy="2500733"/>
          </a:xfrm>
        </p:grpSpPr>
        <p:grpSp>
          <p:nvGrpSpPr>
            <p:cNvPr id="18" name="グループ化 17"/>
            <p:cNvGrpSpPr/>
            <p:nvPr/>
          </p:nvGrpSpPr>
          <p:grpSpPr>
            <a:xfrm>
              <a:off x="491335" y="1397852"/>
              <a:ext cx="5072704" cy="2500733"/>
              <a:chOff x="491335" y="1397852"/>
              <a:chExt cx="5072704" cy="2500733"/>
            </a:xfrm>
          </p:grpSpPr>
          <p:pic>
            <p:nvPicPr>
              <p:cNvPr id="21" name="Picture 2"/>
              <p:cNvPicPr>
                <a:picLocks noChangeAspect="1" noChangeArrowheads="1"/>
              </p:cNvPicPr>
              <p:nvPr/>
            </p:nvPicPr>
            <p:blipFill>
              <a:blip r:embed="rId4">
                <a:extLst>
                  <a:ext uri="{28A0092B-C50C-407E-A947-70E740481C1C}">
                    <a14:useLocalDpi xmlns:a14="http://schemas.microsoft.com/office/drawing/2010/main" val="0"/>
                  </a:ext>
                </a:extLst>
              </a:blip>
              <a:srcRect r="719"/>
              <a:stretch>
                <a:fillRect/>
              </a:stretch>
            </p:blipFill>
            <p:spPr bwMode="auto">
              <a:xfrm>
                <a:off x="491335" y="1397852"/>
                <a:ext cx="4080664" cy="2500733"/>
              </a:xfrm>
              <a:prstGeom prst="rect">
                <a:avLst/>
              </a:prstGeom>
              <a:solidFill>
                <a:srgbClr val="0070C0"/>
              </a:solidFill>
              <a:ln w="28575">
                <a:solidFill>
                  <a:srgbClr val="0070C0"/>
                </a:solidFill>
                <a:miter lim="800000"/>
                <a:headEnd/>
                <a:tailEnd/>
              </a:ln>
            </p:spPr>
          </p:pic>
          <p:cxnSp>
            <p:nvCxnSpPr>
              <p:cNvPr id="22" name="Gerade Verbindung mit Pfeil 9"/>
              <p:cNvCxnSpPr>
                <a:cxnSpLocks noChangeShapeType="1"/>
              </p:cNvCxnSpPr>
              <p:nvPr/>
            </p:nvCxnSpPr>
            <p:spPr bwMode="auto">
              <a:xfrm flipH="1">
                <a:off x="4520242" y="2260121"/>
                <a:ext cx="1043797" cy="207034"/>
              </a:xfrm>
              <a:prstGeom prst="straightConnector1">
                <a:avLst/>
              </a:prstGeom>
              <a:noFill/>
              <a:ln w="38100" algn="ctr">
                <a:solidFill>
                  <a:srgbClr val="0070C0"/>
                </a:solidFill>
                <a:miter lim="800000"/>
                <a:headEnd/>
                <a:tailEnd type="arrow" w="med" len="med"/>
              </a:ln>
            </p:spPr>
          </p:cxnSp>
        </p:grpSp>
        <p:sp>
          <p:nvSpPr>
            <p:cNvPr id="20" name="正方形/長方形 19"/>
            <p:cNvSpPr/>
            <p:nvPr/>
          </p:nvSpPr>
          <p:spPr>
            <a:xfrm>
              <a:off x="1232041" y="1612901"/>
              <a:ext cx="3189334" cy="328295"/>
            </a:xfrm>
            <a:prstGeom prst="rect">
              <a:avLst/>
            </a:prstGeom>
            <a:noFill/>
            <a:ln w="19050">
              <a:noFill/>
            </a:ln>
          </p:spPr>
          <p:txBody>
            <a:bodyPr wrap="none">
              <a:spAutoFit/>
            </a:bodyPr>
            <a:lstStyle/>
            <a:p>
              <a:pPr eaLnBrk="0" fontAlgn="base" hangingPunct="0">
                <a:spcBef>
                  <a:spcPct val="0"/>
                </a:spcBef>
                <a:spcAft>
                  <a:spcPct val="0"/>
                </a:spcAft>
              </a:pPr>
              <a:r>
                <a:rPr lang="en-US" altLang="ja-JP" sz="1000" b="1" dirty="0">
                  <a:solidFill>
                    <a:srgbClr val="330000">
                      <a:lumMod val="50000"/>
                      <a:lumOff val="50000"/>
                    </a:srgbClr>
                  </a:solidFill>
                </a:rPr>
                <a:t>=&gt;  B</a:t>
              </a:r>
              <a:r>
                <a:rPr lang="en-US" altLang="ja-JP" sz="1000" b="1" baseline="-25000" dirty="0">
                  <a:solidFill>
                    <a:srgbClr val="330000">
                      <a:lumMod val="50000"/>
                      <a:lumOff val="50000"/>
                    </a:srgbClr>
                  </a:solidFill>
                  <a:latin typeface="Symbol" panose="05050102010706020507" pitchFamily="18" charset="2"/>
                </a:rPr>
                <a:t>L</a:t>
              </a:r>
              <a:r>
                <a:rPr lang="en-US" altLang="ja-JP" sz="1000" b="1" dirty="0">
                  <a:solidFill>
                    <a:srgbClr val="330000">
                      <a:lumMod val="50000"/>
                      <a:lumOff val="50000"/>
                    </a:srgbClr>
                  </a:solidFill>
                </a:rPr>
                <a:t> [ </a:t>
              </a:r>
              <a:r>
                <a:rPr lang="en-US" altLang="ja-JP" sz="1000" b="1" baseline="30000" dirty="0">
                  <a:solidFill>
                    <a:srgbClr val="330000">
                      <a:lumMod val="50000"/>
                      <a:lumOff val="50000"/>
                    </a:srgbClr>
                  </a:solidFill>
                </a:rPr>
                <a:t>4</a:t>
              </a:r>
              <a:r>
                <a:rPr lang="en-US" altLang="ja-JP" sz="1000" b="1" baseline="-25000" dirty="0">
                  <a:solidFill>
                    <a:srgbClr val="330000">
                      <a:lumMod val="50000"/>
                      <a:lumOff val="50000"/>
                    </a:srgbClr>
                  </a:solidFill>
                  <a:latin typeface="Symbol" panose="05050102010706020507" pitchFamily="18" charset="2"/>
                </a:rPr>
                <a:t>L</a:t>
              </a:r>
              <a:r>
                <a:rPr lang="en-US" altLang="ja-JP" sz="1000" b="1" dirty="0">
                  <a:solidFill>
                    <a:srgbClr val="330000">
                      <a:lumMod val="50000"/>
                      <a:lumOff val="50000"/>
                    </a:srgbClr>
                  </a:solidFill>
                </a:rPr>
                <a:t>H ] = 2.12±0.01±0.09</a:t>
              </a:r>
              <a:r>
                <a:rPr lang="ja-JP" altLang="en-US" sz="1000" b="1" dirty="0">
                  <a:solidFill>
                    <a:srgbClr val="330000">
                      <a:lumMod val="50000"/>
                      <a:lumOff val="50000"/>
                    </a:srgbClr>
                  </a:solidFill>
                </a:rPr>
                <a:t> </a:t>
              </a:r>
              <a:r>
                <a:rPr lang="en-US" altLang="ja-JP" sz="1000" b="1" dirty="0">
                  <a:solidFill>
                    <a:srgbClr val="330000">
                      <a:lumMod val="50000"/>
                      <a:lumOff val="50000"/>
                    </a:srgbClr>
                  </a:solidFill>
                </a:rPr>
                <a:t>MeV</a:t>
              </a:r>
              <a:endParaRPr lang="ja-JP" altLang="en-US" sz="1000" b="1" dirty="0">
                <a:solidFill>
                  <a:srgbClr val="330000">
                    <a:lumMod val="50000"/>
                    <a:lumOff val="50000"/>
                  </a:srgbClr>
                </a:solidFill>
              </a:endParaRPr>
            </a:p>
          </p:txBody>
        </p:sp>
      </p:grpSp>
    </p:spTree>
    <p:custDataLst>
      <p:tags r:id="rId1"/>
    </p:custDataLst>
    <p:extLst>
      <p:ext uri="{BB962C8B-B14F-4D97-AF65-F5344CB8AC3E}">
        <p14:creationId xmlns:p14="http://schemas.microsoft.com/office/powerpoint/2010/main" val="1869581600"/>
      </p:ext>
    </p:extLst>
  </p:cSld>
  <p:clrMapOvr>
    <a:masterClrMapping/>
  </p:clrMapOvr>
  <mc:AlternateContent xmlns:mc="http://schemas.openxmlformats.org/markup-compatibility/2006">
    <mc:Choice xmlns:p14="http://schemas.microsoft.com/office/powerpoint/2010/main" Requires="p14">
      <p:transition spd="slow" p14:dur="2000" advTm="49889"/>
    </mc:Choice>
    <mc:Fallback>
      <p:transition spd="slow" advTm="498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37" descr="C:\Users\Tamura\Desktop\Tamura\Desktop\PRL_HP.bmp"/>
          <p:cNvPicPr>
            <a:picLocks noChangeAspect="1" noChangeArrowheads="1"/>
          </p:cNvPicPr>
          <p:nvPr/>
        </p:nvPicPr>
        <p:blipFill>
          <a:blip r:embed="rId3">
            <a:extLst>
              <a:ext uri="{28A0092B-C50C-407E-A947-70E740481C1C}">
                <a14:useLocalDpi xmlns:a14="http://schemas.microsoft.com/office/drawing/2010/main" val="0"/>
              </a:ext>
            </a:extLst>
          </a:blip>
          <a:srcRect l="6354" t="38992" r="65218" b="18701"/>
          <a:stretch>
            <a:fillRect/>
          </a:stretch>
        </p:blipFill>
        <p:spPr bwMode="auto">
          <a:xfrm>
            <a:off x="-292" y="1486026"/>
            <a:ext cx="1812131"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2" descr="C:\Users\Tamura\Desktop\HeMirror_MainzJPARC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2197" y="610531"/>
            <a:ext cx="3957638" cy="2788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グループ化 3"/>
          <p:cNvGrpSpPr>
            <a:grpSpLocks/>
          </p:cNvGrpSpPr>
          <p:nvPr/>
        </p:nvGrpSpPr>
        <p:grpSpPr bwMode="auto">
          <a:xfrm>
            <a:off x="695634" y="1073946"/>
            <a:ext cx="2494854" cy="2409976"/>
            <a:chOff x="9612016" y="1622537"/>
            <a:chExt cx="3325237" cy="4283194"/>
          </a:xfrm>
        </p:grpSpPr>
        <p:sp>
          <p:nvSpPr>
            <p:cNvPr id="113673" name="正方形/長方形 53"/>
            <p:cNvSpPr>
              <a:spLocks noChangeArrowheads="1"/>
            </p:cNvSpPr>
            <p:nvPr/>
          </p:nvSpPr>
          <p:spPr bwMode="auto">
            <a:xfrm>
              <a:off x="9612016" y="1622537"/>
              <a:ext cx="2743750" cy="902556"/>
            </a:xfrm>
            <a:prstGeom prst="rect">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a:spcBef>
                  <a:spcPct val="20000"/>
                </a:spcBef>
                <a:buClr>
                  <a:schemeClr val="hlink"/>
                </a:buClr>
                <a:buSzPct val="65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a:spcBef>
                  <a:spcPct val="20000"/>
                </a:spcBef>
                <a:buClr>
                  <a:schemeClr val="accent1"/>
                </a:buClr>
                <a:buSzPct val="70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a:spcBef>
                  <a:spcPct val="20000"/>
                </a:spcBef>
                <a:buClr>
                  <a:schemeClr val="hlink"/>
                </a:buClr>
                <a:buSzPct val="75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a:spcBef>
                  <a:spcPct val="20000"/>
                </a:spcBef>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9pPr>
            </a:lstStyle>
            <a:p>
              <a:pPr fontAlgn="base">
                <a:spcBef>
                  <a:spcPct val="0"/>
                </a:spcBef>
                <a:spcAft>
                  <a:spcPct val="0"/>
                </a:spcAft>
                <a:buClrTx/>
                <a:buSzTx/>
                <a:buFontTx/>
                <a:buNone/>
              </a:pPr>
              <a:r>
                <a:rPr lang="en-US" altLang="ja-JP" sz="1350" b="1" dirty="0">
                  <a:solidFill>
                    <a:srgbClr val="080808"/>
                  </a:solidFill>
                  <a:latin typeface="Symbol" pitchFamily="18" charset="2"/>
                </a:rPr>
                <a:t>D</a:t>
              </a:r>
              <a:r>
                <a:rPr lang="en-US" altLang="ja-JP" sz="1350" b="1" dirty="0">
                  <a:solidFill>
                    <a:srgbClr val="080808"/>
                  </a:solidFill>
                  <a:latin typeface="Calibri" pitchFamily="34" charset="0"/>
                </a:rPr>
                <a:t>B</a:t>
              </a:r>
              <a:r>
                <a:rPr lang="en-US" altLang="ja-JP" sz="1350" b="1" baseline="-25000" dirty="0">
                  <a:solidFill>
                    <a:srgbClr val="080808"/>
                  </a:solidFill>
                  <a:latin typeface="Calibri" pitchFamily="34" charset="0"/>
                  <a:sym typeface="Symbol" pitchFamily="18" charset="2"/>
                </a:rPr>
                <a:t></a:t>
              </a:r>
              <a:r>
                <a:rPr lang="en-US" altLang="ja-JP" sz="1350" b="1" dirty="0">
                  <a:solidFill>
                    <a:srgbClr val="080808"/>
                  </a:solidFill>
                  <a:latin typeface="Calibri" pitchFamily="34" charset="0"/>
                  <a:sym typeface="Symbol" pitchFamily="18" charset="2"/>
                </a:rPr>
                <a:t>(1</a:t>
              </a:r>
              <a:r>
                <a:rPr lang="en-US" altLang="ja-JP" sz="1350" b="1" baseline="30000" dirty="0">
                  <a:solidFill>
                    <a:srgbClr val="080808"/>
                  </a:solidFill>
                  <a:latin typeface="Calibri" pitchFamily="34" charset="0"/>
                  <a:sym typeface="Symbol" pitchFamily="18" charset="2"/>
                </a:rPr>
                <a:t>+</a:t>
              </a:r>
              <a:r>
                <a:rPr lang="en-US" altLang="ja-JP" sz="1350" b="1" dirty="0">
                  <a:solidFill>
                    <a:srgbClr val="080808"/>
                  </a:solidFill>
                  <a:latin typeface="Calibri" pitchFamily="34" charset="0"/>
                  <a:sym typeface="Symbol" pitchFamily="18" charset="2"/>
                </a:rPr>
                <a:t>) :  0.03±0.05</a:t>
              </a:r>
              <a:r>
                <a:rPr lang="ja-JP" altLang="en-US" sz="1350" b="1" dirty="0">
                  <a:solidFill>
                    <a:srgbClr val="080808"/>
                  </a:solidFill>
                  <a:latin typeface="Calibri" pitchFamily="34" charset="0"/>
                  <a:sym typeface="Symbol" pitchFamily="18" charset="2"/>
                </a:rPr>
                <a:t> </a:t>
              </a:r>
              <a:r>
                <a:rPr lang="en-US" altLang="ja-JP" sz="1350" b="1" dirty="0" smtClean="0">
                  <a:solidFill>
                    <a:srgbClr val="080808"/>
                  </a:solidFill>
                  <a:latin typeface="Calibri" pitchFamily="34" charset="0"/>
                  <a:sym typeface="Symbol" pitchFamily="18" charset="2"/>
                </a:rPr>
                <a:t>MeV</a:t>
              </a:r>
            </a:p>
            <a:p>
              <a:pPr fontAlgn="base">
                <a:spcBef>
                  <a:spcPct val="0"/>
                </a:spcBef>
                <a:spcAft>
                  <a:spcPct val="0"/>
                </a:spcAft>
                <a:buClrTx/>
                <a:buSzTx/>
                <a:buNone/>
              </a:pPr>
              <a:r>
                <a:rPr lang="en-US" altLang="ja-JP" sz="1350" b="1" dirty="0" smtClean="0">
                  <a:solidFill>
                    <a:srgbClr val="000099"/>
                  </a:solidFill>
                  <a:latin typeface="Calibri" pitchFamily="34" charset="0"/>
                  <a:sym typeface="Symbol" pitchFamily="18" charset="2"/>
                </a:rPr>
                <a:t>                  0.11±0.09</a:t>
              </a:r>
              <a:r>
                <a:rPr lang="ja-JP" altLang="en-US" sz="1350" b="1" dirty="0" smtClean="0">
                  <a:solidFill>
                    <a:srgbClr val="000099"/>
                  </a:solidFill>
                  <a:latin typeface="Calibri" pitchFamily="34" charset="0"/>
                  <a:sym typeface="Symbol" pitchFamily="18" charset="2"/>
                </a:rPr>
                <a:t> </a:t>
              </a:r>
              <a:r>
                <a:rPr lang="en-US" altLang="ja-JP" sz="1350" b="1" dirty="0" smtClean="0">
                  <a:solidFill>
                    <a:srgbClr val="000099"/>
                  </a:solidFill>
                  <a:latin typeface="Calibri" pitchFamily="34" charset="0"/>
                  <a:sym typeface="Symbol" pitchFamily="18" charset="2"/>
                </a:rPr>
                <a:t>MeV</a:t>
              </a:r>
              <a:endParaRPr lang="ja-JP" altLang="en-US" sz="1350" b="1" dirty="0">
                <a:solidFill>
                  <a:srgbClr val="000099"/>
                </a:solidFill>
              </a:endParaRPr>
            </a:p>
          </p:txBody>
        </p:sp>
        <p:sp>
          <p:nvSpPr>
            <p:cNvPr id="11" name="正方形/長方形 10"/>
            <p:cNvSpPr/>
            <p:nvPr/>
          </p:nvSpPr>
          <p:spPr>
            <a:xfrm>
              <a:off x="10067447" y="5003175"/>
              <a:ext cx="2869806" cy="902556"/>
            </a:xfrm>
            <a:prstGeom prst="rect">
              <a:avLst/>
            </a:prstGeom>
            <a:solidFill>
              <a:schemeClr val="accent1">
                <a:lumMod val="20000"/>
                <a:lumOff val="80000"/>
              </a:schemeClr>
            </a:solidFill>
          </p:spPr>
          <p:txBody>
            <a:bodyPr wrap="none">
              <a:spAutoFit/>
            </a:bodyPr>
            <a:lstStyle/>
            <a:p>
              <a:pPr fontAlgn="base">
                <a:spcBef>
                  <a:spcPct val="0"/>
                </a:spcBef>
                <a:spcAft>
                  <a:spcPct val="0"/>
                </a:spcAft>
                <a:defRPr/>
              </a:pPr>
              <a:r>
                <a:rPr lang="en-US" altLang="ja-JP" sz="1350" b="1" dirty="0">
                  <a:solidFill>
                    <a:srgbClr val="080808"/>
                  </a:solidFill>
                  <a:latin typeface="Symbol" panose="05050102010706020507" pitchFamily="18" charset="2"/>
                </a:rPr>
                <a:t>D</a:t>
              </a:r>
              <a:r>
                <a:rPr lang="en-US" altLang="ja-JP" sz="1350" b="1" dirty="0">
                  <a:solidFill>
                    <a:srgbClr val="080808"/>
                  </a:solidFill>
                  <a:latin typeface="Calibri" pitchFamily="34" charset="0"/>
                </a:rPr>
                <a:t>B</a:t>
              </a:r>
              <a:r>
                <a:rPr lang="en-US" altLang="ja-JP" sz="1350" b="1" baseline="-25000" dirty="0">
                  <a:solidFill>
                    <a:srgbClr val="080808"/>
                  </a:solidFill>
                  <a:latin typeface="Calibri" pitchFamily="34" charset="0"/>
                  <a:sym typeface="Symbol" pitchFamily="18" charset="2"/>
                </a:rPr>
                <a:t></a:t>
              </a:r>
              <a:r>
                <a:rPr lang="en-US" altLang="ja-JP" sz="1350" b="1" dirty="0">
                  <a:solidFill>
                    <a:srgbClr val="080808"/>
                  </a:solidFill>
                  <a:latin typeface="Calibri" pitchFamily="34" charset="0"/>
                  <a:sym typeface="Symbol" pitchFamily="18" charset="2"/>
                </a:rPr>
                <a:t>(0</a:t>
              </a:r>
              <a:r>
                <a:rPr lang="en-US" altLang="ja-JP" sz="1350" b="1" baseline="30000" dirty="0">
                  <a:solidFill>
                    <a:srgbClr val="080808"/>
                  </a:solidFill>
                  <a:latin typeface="Calibri" pitchFamily="34" charset="0"/>
                  <a:sym typeface="Symbol" pitchFamily="18" charset="2"/>
                </a:rPr>
                <a:t>+</a:t>
              </a:r>
              <a:r>
                <a:rPr lang="en-US" altLang="ja-JP" sz="1350" b="1" dirty="0">
                  <a:solidFill>
                    <a:srgbClr val="080808"/>
                  </a:solidFill>
                  <a:latin typeface="Calibri" pitchFamily="34" charset="0"/>
                  <a:sym typeface="Symbol" pitchFamily="18" charset="2"/>
                </a:rPr>
                <a:t>) :  0.35±0.05</a:t>
              </a:r>
              <a:r>
                <a:rPr lang="ja-JP" altLang="en-US" sz="1350" b="1" dirty="0">
                  <a:solidFill>
                    <a:srgbClr val="080808"/>
                  </a:solidFill>
                  <a:latin typeface="Calibri" pitchFamily="34" charset="0"/>
                  <a:sym typeface="Symbol" pitchFamily="18" charset="2"/>
                </a:rPr>
                <a:t> </a:t>
              </a:r>
              <a:r>
                <a:rPr lang="en-US" altLang="ja-JP" sz="1350" b="1" dirty="0">
                  <a:solidFill>
                    <a:srgbClr val="080808"/>
                  </a:solidFill>
                  <a:latin typeface="Calibri" pitchFamily="34" charset="0"/>
                  <a:sym typeface="Symbol" pitchFamily="18" charset="2"/>
                </a:rPr>
                <a:t>MeV </a:t>
              </a:r>
            </a:p>
            <a:p>
              <a:pPr fontAlgn="base">
                <a:spcBef>
                  <a:spcPct val="0"/>
                </a:spcBef>
                <a:spcAft>
                  <a:spcPct val="0"/>
                </a:spcAft>
                <a:defRPr/>
              </a:pPr>
              <a:r>
                <a:rPr lang="en-US" altLang="ja-JP" sz="1350" b="1" dirty="0">
                  <a:solidFill>
                    <a:srgbClr val="080808"/>
                  </a:solidFill>
                  <a:latin typeface="Calibri" pitchFamily="34" charset="0"/>
                  <a:sym typeface="Symbol" pitchFamily="18" charset="2"/>
                </a:rPr>
                <a:t>                  </a:t>
              </a:r>
              <a:r>
                <a:rPr lang="en-US" altLang="ja-JP" sz="1350" b="1" dirty="0" smtClean="0">
                  <a:solidFill>
                    <a:srgbClr val="000099"/>
                  </a:solidFill>
                  <a:latin typeface="Calibri" pitchFamily="34" charset="0"/>
                  <a:sym typeface="Symbol" pitchFamily="18" charset="2"/>
                </a:rPr>
                <a:t>0.26±0.09</a:t>
              </a:r>
              <a:r>
                <a:rPr lang="ja-JP" altLang="en-US" sz="1350" b="1" dirty="0" smtClean="0">
                  <a:solidFill>
                    <a:srgbClr val="000099"/>
                  </a:solidFill>
                  <a:latin typeface="Calibri" pitchFamily="34" charset="0"/>
                  <a:sym typeface="Symbol" pitchFamily="18" charset="2"/>
                </a:rPr>
                <a:t> </a:t>
              </a:r>
              <a:r>
                <a:rPr lang="en-US" altLang="ja-JP" sz="1350" b="1" dirty="0" smtClean="0">
                  <a:solidFill>
                    <a:srgbClr val="000099"/>
                  </a:solidFill>
                  <a:latin typeface="Calibri" pitchFamily="34" charset="0"/>
                  <a:sym typeface="Symbol" pitchFamily="18" charset="2"/>
                </a:rPr>
                <a:t>MeV</a:t>
              </a:r>
              <a:endParaRPr lang="ja-JP" altLang="en-US" sz="1350" b="1" dirty="0">
                <a:solidFill>
                  <a:srgbClr val="000099"/>
                </a:solidFill>
              </a:endParaRPr>
            </a:p>
          </p:txBody>
        </p:sp>
      </p:grpSp>
      <p:sp>
        <p:nvSpPr>
          <p:cNvPr id="12" name="正方形/長方形 1"/>
          <p:cNvSpPr>
            <a:spLocks noChangeArrowheads="1"/>
          </p:cNvSpPr>
          <p:nvPr/>
        </p:nvSpPr>
        <p:spPr bwMode="auto">
          <a:xfrm>
            <a:off x="4838409" y="945482"/>
            <a:ext cx="1587608" cy="3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7" tIns="34289" rIns="68577" bIns="34289">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fontAlgn="base">
              <a:spcBef>
                <a:spcPct val="0"/>
              </a:spcBef>
              <a:spcAft>
                <a:spcPct val="0"/>
              </a:spcAft>
              <a:buClr>
                <a:srgbClr val="FF0000"/>
              </a:buClr>
              <a:defRPr/>
            </a:pPr>
            <a:r>
              <a:rPr lang="en-US" altLang="ja-JP" sz="1050" b="1" i="1" dirty="0">
                <a:solidFill>
                  <a:srgbClr val="330000">
                    <a:lumMod val="50000"/>
                    <a:lumOff val="50000"/>
                  </a:srgbClr>
                </a:solidFill>
              </a:rPr>
              <a:t>T.O. Yamamoto et al.,</a:t>
            </a:r>
          </a:p>
          <a:p>
            <a:pPr fontAlgn="base">
              <a:spcBef>
                <a:spcPct val="0"/>
              </a:spcBef>
              <a:spcAft>
                <a:spcPct val="0"/>
              </a:spcAft>
              <a:buClr>
                <a:srgbClr val="FF0000"/>
              </a:buClr>
              <a:defRPr/>
            </a:pPr>
            <a:r>
              <a:rPr lang="en-US" altLang="ja-JP" sz="1050" b="1" i="1" dirty="0">
                <a:solidFill>
                  <a:srgbClr val="330000">
                    <a:lumMod val="50000"/>
                    <a:lumOff val="50000"/>
                  </a:srgbClr>
                </a:solidFill>
              </a:rPr>
              <a:t>PRL 115 (2015) 222501</a:t>
            </a:r>
            <a:endParaRPr lang="ja-JP" altLang="en-US" sz="1050" b="1" i="1" dirty="0">
              <a:solidFill>
                <a:srgbClr val="330000">
                  <a:lumMod val="50000"/>
                  <a:lumOff val="50000"/>
                </a:srgbClr>
              </a:solidFill>
            </a:endParaRPr>
          </a:p>
        </p:txBody>
      </p:sp>
      <p:sp>
        <p:nvSpPr>
          <p:cNvPr id="13" name="テキスト ボックス 23556"/>
          <p:cNvSpPr txBox="1">
            <a:spLocks noChangeArrowheads="1"/>
          </p:cNvSpPr>
          <p:nvPr/>
        </p:nvSpPr>
        <p:spPr bwMode="auto">
          <a:xfrm>
            <a:off x="139568" y="3526114"/>
            <a:ext cx="6707599" cy="727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7" tIns="34289" rIns="68577" bIns="34289">
            <a:spAutoFit/>
          </a:bodyPr>
          <a:lstStyle>
            <a:lvl1pPr marL="180975" indent="-180975">
              <a:spcBef>
                <a:spcPct val="20000"/>
              </a:spcBef>
              <a:buClr>
                <a:schemeClr val="accent1"/>
              </a:buClr>
              <a:buSzPct val="70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a:spcBef>
                <a:spcPct val="20000"/>
              </a:spcBef>
              <a:buClr>
                <a:schemeClr val="hlink"/>
              </a:buClr>
              <a:buSzPct val="65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a:spcBef>
                <a:spcPct val="20000"/>
              </a:spcBef>
              <a:buClr>
                <a:schemeClr val="accent1"/>
              </a:buClr>
              <a:buSzPct val="70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a:spcBef>
                <a:spcPct val="20000"/>
              </a:spcBef>
              <a:buClr>
                <a:schemeClr val="hlink"/>
              </a:buClr>
              <a:buSzPct val="75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a:spcBef>
                <a:spcPct val="20000"/>
              </a:spcBef>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9pPr>
          </a:lstStyle>
          <a:p>
            <a:pPr fontAlgn="base">
              <a:lnSpc>
                <a:spcPct val="150000"/>
              </a:lnSpc>
              <a:spcBef>
                <a:spcPct val="0"/>
              </a:spcBef>
              <a:spcAft>
                <a:spcPct val="0"/>
              </a:spcAft>
              <a:buClr>
                <a:srgbClr val="FF0000"/>
              </a:buClr>
              <a:buSzTx/>
            </a:pPr>
            <a:r>
              <a:rPr lang="en-US" altLang="ja-JP" sz="1500" b="1" dirty="0" smtClean="0">
                <a:solidFill>
                  <a:srgbClr val="080808"/>
                </a:solidFill>
                <a:latin typeface="Calibri" pitchFamily="34" charset="0"/>
              </a:rPr>
              <a:t>B</a:t>
            </a:r>
            <a:r>
              <a:rPr lang="en-US" altLang="ja-JP" sz="1500" b="1" baseline="-25000" dirty="0">
                <a:solidFill>
                  <a:srgbClr val="080808"/>
                </a:solidFill>
                <a:latin typeface="Calibri" pitchFamily="34" charset="0"/>
                <a:sym typeface="Symbol" pitchFamily="18" charset="2"/>
              </a:rPr>
              <a:t> </a:t>
            </a:r>
            <a:r>
              <a:rPr lang="en-US" altLang="ja-JP" sz="1500" b="1" dirty="0">
                <a:solidFill>
                  <a:srgbClr val="080808"/>
                </a:solidFill>
                <a:latin typeface="Calibri" pitchFamily="34" charset="0"/>
                <a:sym typeface="Symbol" pitchFamily="18" charset="2"/>
              </a:rPr>
              <a:t>[ </a:t>
            </a:r>
            <a:r>
              <a:rPr lang="en-US" altLang="ja-JP" sz="1350" b="1" baseline="30000" dirty="0">
                <a:solidFill>
                  <a:srgbClr val="080808"/>
                </a:solidFill>
                <a:cs typeface="Arial" pitchFamily="34" charset="0"/>
              </a:rPr>
              <a:t>4</a:t>
            </a:r>
            <a:r>
              <a:rPr lang="en-US" altLang="ja-JP" sz="1350" b="1" baseline="-25000" dirty="0">
                <a:solidFill>
                  <a:srgbClr val="080808"/>
                </a:solidFill>
                <a:latin typeface="Symbol" pitchFamily="18" charset="2"/>
                <a:cs typeface="Arial" pitchFamily="34" charset="0"/>
              </a:rPr>
              <a:t>L</a:t>
            </a:r>
            <a:r>
              <a:rPr lang="en-US" altLang="ja-JP" sz="1350" b="1" dirty="0">
                <a:solidFill>
                  <a:srgbClr val="080808"/>
                </a:solidFill>
                <a:cs typeface="Arial" pitchFamily="34" charset="0"/>
              </a:rPr>
              <a:t>H(0</a:t>
            </a:r>
            <a:r>
              <a:rPr lang="en-US" altLang="ja-JP" sz="1350" b="1" baseline="30000" dirty="0">
                <a:solidFill>
                  <a:srgbClr val="080808"/>
                </a:solidFill>
                <a:cs typeface="Arial" pitchFamily="34" charset="0"/>
              </a:rPr>
              <a:t>+</a:t>
            </a:r>
            <a:r>
              <a:rPr lang="en-US" altLang="ja-JP" sz="1350" b="1" dirty="0">
                <a:solidFill>
                  <a:srgbClr val="080808"/>
                </a:solidFill>
                <a:cs typeface="Arial" pitchFamily="34" charset="0"/>
              </a:rPr>
              <a:t>) ] </a:t>
            </a:r>
            <a:r>
              <a:rPr lang="en-US" altLang="ja-JP" sz="1350" b="1" dirty="0" smtClean="0">
                <a:solidFill>
                  <a:srgbClr val="080808"/>
                </a:solidFill>
                <a:cs typeface="Arial" pitchFamily="34" charset="0"/>
              </a:rPr>
              <a:t>is confirmed</a:t>
            </a:r>
            <a:r>
              <a:rPr lang="en-US" altLang="ja-JP" sz="1350" b="1" dirty="0">
                <a:solidFill>
                  <a:srgbClr val="080808"/>
                </a:solidFill>
                <a:cs typeface="Arial" pitchFamily="34" charset="0"/>
              </a:rPr>
              <a:t>, suggesting the emulsion </a:t>
            </a:r>
            <a:r>
              <a:rPr lang="en-US" altLang="ja-JP" sz="1350" b="1" baseline="30000" dirty="0">
                <a:solidFill>
                  <a:srgbClr val="080808"/>
                </a:solidFill>
                <a:cs typeface="Arial" pitchFamily="34" charset="0"/>
              </a:rPr>
              <a:t>4</a:t>
            </a:r>
            <a:r>
              <a:rPr lang="en-US" altLang="ja-JP" sz="1350" b="1" baseline="-25000" dirty="0">
                <a:solidFill>
                  <a:srgbClr val="080808"/>
                </a:solidFill>
                <a:latin typeface="Symbol" pitchFamily="18" charset="2"/>
                <a:cs typeface="Arial" pitchFamily="34" charset="0"/>
              </a:rPr>
              <a:t>L</a:t>
            </a:r>
            <a:r>
              <a:rPr lang="en-US" altLang="ja-JP" sz="1350" b="1" dirty="0">
                <a:solidFill>
                  <a:srgbClr val="080808"/>
                </a:solidFill>
                <a:cs typeface="Arial" pitchFamily="34" charset="0"/>
              </a:rPr>
              <a:t>He(0</a:t>
            </a:r>
            <a:r>
              <a:rPr lang="en-US" altLang="ja-JP" sz="1350" b="1" baseline="30000" dirty="0">
                <a:solidFill>
                  <a:srgbClr val="080808"/>
                </a:solidFill>
                <a:cs typeface="Arial" pitchFamily="34" charset="0"/>
              </a:rPr>
              <a:t>+</a:t>
            </a:r>
            <a:r>
              <a:rPr lang="en-US" altLang="ja-JP" sz="1350" b="1" dirty="0">
                <a:solidFill>
                  <a:srgbClr val="080808"/>
                </a:solidFill>
                <a:cs typeface="Arial" pitchFamily="34" charset="0"/>
              </a:rPr>
              <a:t>) data also </a:t>
            </a:r>
            <a:r>
              <a:rPr lang="en-US" altLang="ja-JP" sz="1350" b="1" dirty="0" smtClean="0">
                <a:solidFill>
                  <a:srgbClr val="080808"/>
                </a:solidFill>
                <a:cs typeface="Arial" pitchFamily="34" charset="0"/>
              </a:rPr>
              <a:t>reliable.</a:t>
            </a:r>
            <a:endParaRPr lang="en-US" altLang="ja-JP" sz="1350" b="1" dirty="0">
              <a:solidFill>
                <a:srgbClr val="080808"/>
              </a:solidFill>
              <a:cs typeface="Arial" pitchFamily="34" charset="0"/>
            </a:endParaRPr>
          </a:p>
          <a:p>
            <a:pPr fontAlgn="base">
              <a:lnSpc>
                <a:spcPct val="150000"/>
              </a:lnSpc>
              <a:spcBef>
                <a:spcPct val="0"/>
              </a:spcBef>
              <a:spcAft>
                <a:spcPct val="0"/>
              </a:spcAft>
              <a:buClr>
                <a:srgbClr val="FF0000"/>
              </a:buClr>
              <a:buSzTx/>
            </a:pPr>
            <a:r>
              <a:rPr lang="en-US" altLang="ja-JP" sz="1350" b="1" dirty="0">
                <a:solidFill>
                  <a:srgbClr val="080808"/>
                </a:solidFill>
                <a:cs typeface="Arial" pitchFamily="34" charset="0"/>
              </a:rPr>
              <a:t> Large </a:t>
            </a:r>
            <a:r>
              <a:rPr lang="en-US" altLang="ja-JP" sz="1350" b="1" u="sng" dirty="0">
                <a:solidFill>
                  <a:srgbClr val="080808"/>
                </a:solidFill>
                <a:cs typeface="Arial" pitchFamily="34" charset="0"/>
              </a:rPr>
              <a:t>spin dependence </a:t>
            </a:r>
            <a:r>
              <a:rPr lang="en-US" altLang="ja-JP" sz="1350" b="1" dirty="0">
                <a:solidFill>
                  <a:srgbClr val="080808"/>
                </a:solidFill>
                <a:cs typeface="Arial" pitchFamily="34" charset="0"/>
              </a:rPr>
              <a:t>in CSB</a:t>
            </a:r>
            <a:r>
              <a:rPr lang="en-US" altLang="ja-JP" sz="1350" b="1" dirty="0">
                <a:solidFill>
                  <a:srgbClr val="080808"/>
                </a:solidFill>
              </a:rPr>
              <a:t> </a:t>
            </a:r>
            <a:r>
              <a:rPr lang="en-US" altLang="ja-JP" sz="1350" b="1" dirty="0" smtClean="0">
                <a:solidFill>
                  <a:srgbClr val="080808"/>
                </a:solidFill>
              </a:rPr>
              <a:t>found.</a:t>
            </a:r>
            <a:endParaRPr lang="ja-JP" altLang="en-US" sz="1350" b="1" dirty="0">
              <a:solidFill>
                <a:srgbClr val="FFFFFF"/>
              </a:solidFill>
            </a:endParaRPr>
          </a:p>
        </p:txBody>
      </p:sp>
      <p:sp>
        <p:nvSpPr>
          <p:cNvPr id="113671" name="タイトル 1"/>
          <p:cNvSpPr>
            <a:spLocks noGrp="1"/>
          </p:cNvSpPr>
          <p:nvPr>
            <p:ph type="title"/>
          </p:nvPr>
        </p:nvSpPr>
        <p:spPr bwMode="auto">
          <a:xfrm>
            <a:off x="185730" y="209452"/>
            <a:ext cx="2926700" cy="642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ctr"/>
            <a:r>
              <a:rPr lang="en-US" altLang="ja-JP" sz="2100" b="1" u="sng" dirty="0" smtClean="0">
                <a:solidFill>
                  <a:schemeClr val="bg2"/>
                </a:solidFill>
              </a:rPr>
              <a:t>Combined Results</a:t>
            </a:r>
            <a:endParaRPr lang="ja-JP" altLang="en-US" sz="2100" b="1" u="sng" dirty="0">
              <a:solidFill>
                <a:schemeClr val="bg2"/>
              </a:solidFill>
            </a:endParaRPr>
          </a:p>
        </p:txBody>
      </p:sp>
      <p:sp>
        <p:nvSpPr>
          <p:cNvPr id="113672" name="Rectangle 45"/>
          <p:cNvSpPr>
            <a:spLocks noChangeArrowheads="1"/>
          </p:cNvSpPr>
          <p:nvPr/>
        </p:nvSpPr>
        <p:spPr bwMode="auto">
          <a:xfrm>
            <a:off x="2738880" y="949775"/>
            <a:ext cx="155844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70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a:spcBef>
                <a:spcPct val="20000"/>
              </a:spcBef>
              <a:buClr>
                <a:schemeClr val="hlink"/>
              </a:buClr>
              <a:buSzPct val="65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a:spcBef>
                <a:spcPct val="20000"/>
              </a:spcBef>
              <a:buClr>
                <a:schemeClr val="accent1"/>
              </a:buClr>
              <a:buSzPct val="70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a:spcBef>
                <a:spcPct val="20000"/>
              </a:spcBef>
              <a:buClr>
                <a:schemeClr val="hlink"/>
              </a:buClr>
              <a:buSzPct val="75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a:spcBef>
                <a:spcPct val="20000"/>
              </a:spcBef>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9pPr>
          </a:lstStyle>
          <a:p>
            <a:pPr algn="ctr" fontAlgn="base">
              <a:spcBef>
                <a:spcPct val="0"/>
              </a:spcBef>
              <a:spcAft>
                <a:spcPct val="0"/>
              </a:spcAft>
              <a:buClrTx/>
              <a:buSzTx/>
              <a:buFontTx/>
              <a:buNone/>
            </a:pPr>
            <a:r>
              <a:rPr lang="en-US" altLang="ja-JP" sz="1050" b="1" i="1" dirty="0">
                <a:solidFill>
                  <a:srgbClr val="013A79"/>
                </a:solidFill>
              </a:rPr>
              <a:t>A. </a:t>
            </a:r>
            <a:r>
              <a:rPr lang="en-US" altLang="ja-JP" sz="1050" b="1" i="1" dirty="0" err="1">
                <a:solidFill>
                  <a:srgbClr val="013A79"/>
                </a:solidFill>
              </a:rPr>
              <a:t>Esser</a:t>
            </a:r>
            <a:r>
              <a:rPr lang="en-US" altLang="ja-JP" sz="1050" b="1" i="1" dirty="0">
                <a:solidFill>
                  <a:srgbClr val="013A79"/>
                </a:solidFill>
              </a:rPr>
              <a:t> et al., </a:t>
            </a:r>
          </a:p>
          <a:p>
            <a:pPr algn="ctr" fontAlgn="base">
              <a:spcBef>
                <a:spcPct val="0"/>
              </a:spcBef>
              <a:spcAft>
                <a:spcPct val="0"/>
              </a:spcAft>
              <a:buClrTx/>
              <a:buSzTx/>
              <a:buFontTx/>
              <a:buNone/>
            </a:pPr>
            <a:r>
              <a:rPr lang="en-US" altLang="ja-JP" sz="1050" b="1" i="1" dirty="0">
                <a:solidFill>
                  <a:srgbClr val="013A79"/>
                </a:solidFill>
              </a:rPr>
              <a:t>PRL 114 (2015) 12501</a:t>
            </a:r>
          </a:p>
        </p:txBody>
      </p:sp>
      <p:sp>
        <p:nvSpPr>
          <p:cNvPr id="2" name="正方形/長方形 1"/>
          <p:cNvSpPr/>
          <p:nvPr/>
        </p:nvSpPr>
        <p:spPr bwMode="auto">
          <a:xfrm>
            <a:off x="458670" y="3597864"/>
            <a:ext cx="3348372"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ja-JP" altLang="en-US" sz="3000" b="1">
              <a:solidFill>
                <a:schemeClr val="tx2"/>
              </a:solidFill>
              <a:latin typeface="Arial" charset="0"/>
              <a:ea typeface="ＭＳ Ｐゴシック" pitchFamily="50" charset="-128"/>
            </a:endParaRPr>
          </a:p>
        </p:txBody>
      </p:sp>
      <p:grpSp>
        <p:nvGrpSpPr>
          <p:cNvPr id="3" name="グループ化 2"/>
          <p:cNvGrpSpPr/>
          <p:nvPr/>
        </p:nvGrpSpPr>
        <p:grpSpPr>
          <a:xfrm>
            <a:off x="-222573" y="3883163"/>
            <a:ext cx="7080573" cy="1265100"/>
            <a:chOff x="-222573" y="3883163"/>
            <a:chExt cx="7080573" cy="1265100"/>
          </a:xfrm>
        </p:grpSpPr>
        <p:sp>
          <p:nvSpPr>
            <p:cNvPr id="14" name="正方形/長方形 13"/>
            <p:cNvSpPr/>
            <p:nvPr/>
          </p:nvSpPr>
          <p:spPr>
            <a:xfrm>
              <a:off x="-222573" y="4339893"/>
              <a:ext cx="6192688" cy="284691"/>
            </a:xfrm>
            <a:prstGeom prst="rect">
              <a:avLst/>
            </a:prstGeom>
            <a:solidFill>
              <a:schemeClr val="tx2"/>
            </a:solidFill>
            <a:ln w="12700">
              <a:noFill/>
            </a:ln>
          </p:spPr>
          <p:txBody>
            <a:bodyPr wrap="square" lIns="68577" tIns="34289" rIns="68577" bIns="34289">
              <a:spAutoFit/>
            </a:bodyPr>
            <a:lstStyle/>
            <a:p>
              <a:pPr algn="ctr" fontAlgn="base">
                <a:spcBef>
                  <a:spcPct val="0"/>
                </a:spcBef>
                <a:spcAft>
                  <a:spcPct val="0"/>
                </a:spcAft>
                <a:defRPr/>
              </a:pPr>
              <a:r>
                <a:rPr lang="en-US" altLang="ja-JP" sz="1400" dirty="0" smtClean="0">
                  <a:solidFill>
                    <a:srgbClr val="080808"/>
                  </a:solidFill>
                </a:rPr>
                <a:t>Recent theories: This CSB </a:t>
              </a:r>
              <a:r>
                <a:rPr lang="en-US" altLang="ja-JP" sz="1400" dirty="0">
                  <a:solidFill>
                    <a:srgbClr val="080808"/>
                  </a:solidFill>
                </a:rPr>
                <a:t>effect is sensitive to </a:t>
              </a:r>
              <a:r>
                <a:rPr lang="en-US" altLang="ja-JP" sz="1400" dirty="0">
                  <a:solidFill>
                    <a:srgbClr val="080808"/>
                  </a:solidFill>
                  <a:latin typeface="Symbol" pitchFamily="18" charset="2"/>
                </a:rPr>
                <a:t>L</a:t>
              </a:r>
              <a:r>
                <a:rPr lang="en-US" altLang="ja-JP" sz="1400" dirty="0">
                  <a:solidFill>
                    <a:srgbClr val="080808"/>
                  </a:solidFill>
                </a:rPr>
                <a:t>N-</a:t>
              </a:r>
              <a:r>
                <a:rPr lang="en-US" altLang="ja-JP" sz="1400" dirty="0">
                  <a:solidFill>
                    <a:srgbClr val="080808"/>
                  </a:solidFill>
                  <a:latin typeface="Symbol" pitchFamily="18" charset="2"/>
                </a:rPr>
                <a:t>S</a:t>
              </a:r>
              <a:r>
                <a:rPr lang="en-US" altLang="ja-JP" sz="1400" dirty="0">
                  <a:solidFill>
                    <a:srgbClr val="080808"/>
                  </a:solidFill>
                </a:rPr>
                <a:t>N coupling.</a:t>
              </a:r>
              <a:endParaRPr lang="ja-JP" altLang="en-US" sz="1400" dirty="0">
                <a:solidFill>
                  <a:srgbClr val="080808"/>
                </a:solidFill>
              </a:endParaRPr>
            </a:p>
          </p:txBody>
        </p:sp>
        <p:sp>
          <p:nvSpPr>
            <p:cNvPr id="15" name="正方形/長方形 8"/>
            <p:cNvSpPr>
              <a:spLocks noChangeArrowheads="1"/>
            </p:cNvSpPr>
            <p:nvPr/>
          </p:nvSpPr>
          <p:spPr bwMode="auto">
            <a:xfrm>
              <a:off x="587269" y="4595599"/>
              <a:ext cx="1937063" cy="2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7" tIns="34289" rIns="68577" bIns="34289">
              <a:spAutoFit/>
            </a:bodyPr>
            <a:lstStyle>
              <a:lvl1pPr>
                <a:spcBef>
                  <a:spcPct val="20000"/>
                </a:spcBef>
                <a:buClr>
                  <a:schemeClr val="accent1"/>
                </a:buClr>
                <a:buSzPct val="70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a:spcBef>
                  <a:spcPct val="20000"/>
                </a:spcBef>
                <a:buClr>
                  <a:schemeClr val="hlink"/>
                </a:buClr>
                <a:buSzPct val="65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a:spcBef>
                  <a:spcPct val="20000"/>
                </a:spcBef>
                <a:buClr>
                  <a:schemeClr val="accent1"/>
                </a:buClr>
                <a:buSzPct val="70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a:spcBef>
                  <a:spcPct val="20000"/>
                </a:spcBef>
                <a:buClr>
                  <a:schemeClr val="hlink"/>
                </a:buClr>
                <a:buSzPct val="75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a:spcBef>
                  <a:spcPct val="20000"/>
                </a:spcBef>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9pPr>
            </a:lstStyle>
            <a:p>
              <a:pPr fontAlgn="base">
                <a:spcBef>
                  <a:spcPct val="0"/>
                </a:spcBef>
                <a:spcAft>
                  <a:spcPct val="0"/>
                </a:spcAft>
                <a:buClrTx/>
                <a:buSzTx/>
                <a:buFontTx/>
                <a:buNone/>
              </a:pPr>
              <a:r>
                <a:rPr lang="en-US" altLang="ja-JP" sz="1100" i="1" dirty="0">
                  <a:solidFill>
                    <a:schemeClr val="tx1">
                      <a:lumMod val="25000"/>
                    </a:schemeClr>
                  </a:solidFill>
                </a:rPr>
                <a:t>A. Gal, PLB 744 (2015) 352 </a:t>
              </a:r>
            </a:p>
          </p:txBody>
        </p:sp>
        <p:sp>
          <p:nvSpPr>
            <p:cNvPr id="16" name="正方形/長方形 25"/>
            <p:cNvSpPr>
              <a:spLocks noChangeArrowheads="1"/>
            </p:cNvSpPr>
            <p:nvPr/>
          </p:nvSpPr>
          <p:spPr bwMode="auto">
            <a:xfrm>
              <a:off x="581122" y="4793289"/>
              <a:ext cx="3065577" cy="2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7" tIns="34289" rIns="68577" bIns="34289">
              <a:spAutoFit/>
            </a:bodyPr>
            <a:lstStyle>
              <a:lvl1pPr>
                <a:spcBef>
                  <a:spcPct val="20000"/>
                </a:spcBef>
                <a:buClr>
                  <a:schemeClr val="accent1"/>
                </a:buClr>
                <a:buSzPct val="70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a:spcBef>
                  <a:spcPct val="20000"/>
                </a:spcBef>
                <a:buClr>
                  <a:schemeClr val="hlink"/>
                </a:buClr>
                <a:buSzPct val="65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a:spcBef>
                  <a:spcPct val="20000"/>
                </a:spcBef>
                <a:buClr>
                  <a:schemeClr val="accent1"/>
                </a:buClr>
                <a:buSzPct val="70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a:spcBef>
                  <a:spcPct val="20000"/>
                </a:spcBef>
                <a:buClr>
                  <a:schemeClr val="hlink"/>
                </a:buClr>
                <a:buSzPct val="75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a:spcBef>
                  <a:spcPct val="20000"/>
                </a:spcBef>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9pPr>
            </a:lstStyle>
            <a:p>
              <a:pPr fontAlgn="base">
                <a:spcBef>
                  <a:spcPct val="0"/>
                </a:spcBef>
                <a:spcAft>
                  <a:spcPct val="0"/>
                </a:spcAft>
                <a:buClrTx/>
                <a:buSzTx/>
                <a:buFontTx/>
                <a:buNone/>
              </a:pPr>
              <a:r>
                <a:rPr lang="en-US" altLang="ja-JP" sz="1100" i="1" dirty="0">
                  <a:solidFill>
                    <a:schemeClr val="tx1">
                      <a:lumMod val="25000"/>
                    </a:schemeClr>
                  </a:solidFill>
                </a:rPr>
                <a:t>D. </a:t>
              </a:r>
              <a:r>
                <a:rPr lang="en-US" altLang="ja-JP" sz="1100" i="1" dirty="0" err="1">
                  <a:solidFill>
                    <a:schemeClr val="tx1">
                      <a:lumMod val="25000"/>
                    </a:schemeClr>
                  </a:solidFill>
                </a:rPr>
                <a:t>Gazda</a:t>
              </a:r>
              <a:r>
                <a:rPr lang="en-US" altLang="ja-JP" sz="1100" i="1" dirty="0">
                  <a:solidFill>
                    <a:schemeClr val="tx1">
                      <a:lumMod val="25000"/>
                    </a:schemeClr>
                  </a:solidFill>
                </a:rPr>
                <a:t> and A. Gal, PRL 116 (2016) 122501</a:t>
              </a:r>
            </a:p>
          </p:txBody>
        </p:sp>
        <p:grpSp>
          <p:nvGrpSpPr>
            <p:cNvPr id="17" name="グループ化 16"/>
            <p:cNvGrpSpPr/>
            <p:nvPr/>
          </p:nvGrpSpPr>
          <p:grpSpPr>
            <a:xfrm>
              <a:off x="5510417" y="3883163"/>
              <a:ext cx="1347583" cy="1265100"/>
              <a:chOff x="7305677" y="3487482"/>
              <a:chExt cx="1796777" cy="1686799"/>
            </a:xfrm>
          </p:grpSpPr>
          <p:grpSp>
            <p:nvGrpSpPr>
              <p:cNvPr id="18" name="グループ化 12"/>
              <p:cNvGrpSpPr>
                <a:grpSpLocks/>
              </p:cNvGrpSpPr>
              <p:nvPr/>
            </p:nvGrpSpPr>
            <p:grpSpPr bwMode="auto">
              <a:xfrm>
                <a:off x="7305677" y="3487482"/>
                <a:ext cx="1796777" cy="1686799"/>
                <a:chOff x="7037388" y="4265464"/>
                <a:chExt cx="1956494" cy="2078539"/>
              </a:xfrm>
            </p:grpSpPr>
            <p:sp>
              <p:nvSpPr>
                <p:cNvPr id="20" name="正方形/長方形 53"/>
                <p:cNvSpPr>
                  <a:spLocks noChangeArrowheads="1"/>
                </p:cNvSpPr>
                <p:nvPr/>
              </p:nvSpPr>
              <p:spPr bwMode="auto">
                <a:xfrm>
                  <a:off x="7816118" y="5850973"/>
                  <a:ext cx="440330" cy="49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a:spcBef>
                      <a:spcPct val="20000"/>
                    </a:spcBef>
                    <a:buClr>
                      <a:schemeClr val="hlink"/>
                    </a:buClr>
                    <a:buSzPct val="65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a:spcBef>
                      <a:spcPct val="20000"/>
                    </a:spcBef>
                    <a:buClr>
                      <a:schemeClr val="accent1"/>
                    </a:buClr>
                    <a:buSzPct val="70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a:spcBef>
                      <a:spcPct val="20000"/>
                    </a:spcBef>
                    <a:buClr>
                      <a:schemeClr val="hlink"/>
                    </a:buClr>
                    <a:buSzPct val="75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a:spcBef>
                      <a:spcPct val="20000"/>
                    </a:spcBef>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9pPr>
                </a:lstStyle>
                <a:p>
                  <a:pPr fontAlgn="base">
                    <a:spcBef>
                      <a:spcPct val="0"/>
                    </a:spcBef>
                    <a:spcAft>
                      <a:spcPct val="0"/>
                    </a:spcAft>
                    <a:buClrTx/>
                    <a:buSzTx/>
                    <a:buFontTx/>
                    <a:buNone/>
                  </a:pPr>
                  <a:r>
                    <a:rPr lang="en-US" altLang="ja-JP" sz="1350">
                      <a:solidFill>
                        <a:srgbClr val="080808"/>
                      </a:solidFill>
                      <a:latin typeface="Symbol" pitchFamily="18" charset="2"/>
                    </a:rPr>
                    <a:t>L</a:t>
                  </a:r>
                  <a:endParaRPr lang="ja-JP" altLang="en-US" sz="1350">
                    <a:solidFill>
                      <a:srgbClr val="FFFFFF"/>
                    </a:solidFill>
                  </a:endParaRPr>
                </a:p>
              </p:txBody>
            </p:sp>
            <p:cxnSp>
              <p:nvCxnSpPr>
                <p:cNvPr id="21" name="直線コネクタ 54"/>
                <p:cNvCxnSpPr>
                  <a:cxnSpLocks noChangeShapeType="1"/>
                </p:cNvCxnSpPr>
                <p:nvPr/>
              </p:nvCxnSpPr>
              <p:spPr bwMode="auto">
                <a:xfrm>
                  <a:off x="7204626" y="4721594"/>
                  <a:ext cx="0" cy="1159196"/>
                </a:xfrm>
                <a:prstGeom prst="line">
                  <a:avLst/>
                </a:prstGeom>
                <a:noFill/>
                <a:ln w="28575" algn="ctr">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正方形/長方形 55"/>
                <p:cNvSpPr>
                  <a:spLocks noChangeArrowheads="1"/>
                </p:cNvSpPr>
                <p:nvPr/>
              </p:nvSpPr>
              <p:spPr bwMode="auto">
                <a:xfrm>
                  <a:off x="7757808" y="4265464"/>
                  <a:ext cx="440330" cy="49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a:spcBef>
                      <a:spcPct val="20000"/>
                    </a:spcBef>
                    <a:buClr>
                      <a:schemeClr val="hlink"/>
                    </a:buClr>
                    <a:buSzPct val="65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a:spcBef>
                      <a:spcPct val="20000"/>
                    </a:spcBef>
                    <a:buClr>
                      <a:schemeClr val="accent1"/>
                    </a:buClr>
                    <a:buSzPct val="70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a:spcBef>
                      <a:spcPct val="20000"/>
                    </a:spcBef>
                    <a:buClr>
                      <a:schemeClr val="hlink"/>
                    </a:buClr>
                    <a:buSzPct val="75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a:spcBef>
                      <a:spcPct val="20000"/>
                    </a:spcBef>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9pPr>
                </a:lstStyle>
                <a:p>
                  <a:pPr fontAlgn="base">
                    <a:spcBef>
                      <a:spcPct val="0"/>
                    </a:spcBef>
                    <a:spcAft>
                      <a:spcPct val="0"/>
                    </a:spcAft>
                    <a:buClrTx/>
                    <a:buSzTx/>
                    <a:buFontTx/>
                    <a:buNone/>
                  </a:pPr>
                  <a:r>
                    <a:rPr lang="en-US" altLang="ja-JP" sz="1350" dirty="0">
                      <a:solidFill>
                        <a:srgbClr val="080808"/>
                      </a:solidFill>
                      <a:latin typeface="Symbol" pitchFamily="18" charset="2"/>
                    </a:rPr>
                    <a:t>L</a:t>
                  </a:r>
                  <a:endParaRPr lang="ja-JP" altLang="en-US" sz="1350" dirty="0">
                    <a:solidFill>
                      <a:srgbClr val="FFFFFF"/>
                    </a:solidFill>
                  </a:endParaRPr>
                </a:p>
              </p:txBody>
            </p:sp>
            <p:sp>
              <p:nvSpPr>
                <p:cNvPr id="23" name="正方形/長方形 58"/>
                <p:cNvSpPr>
                  <a:spLocks noChangeArrowheads="1"/>
                </p:cNvSpPr>
                <p:nvPr/>
              </p:nvSpPr>
              <p:spPr bwMode="auto">
                <a:xfrm>
                  <a:off x="7976421" y="5065821"/>
                  <a:ext cx="500840" cy="49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a:spcBef>
                      <a:spcPct val="20000"/>
                    </a:spcBef>
                    <a:buClr>
                      <a:schemeClr val="hlink"/>
                    </a:buClr>
                    <a:buSzPct val="65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a:spcBef>
                      <a:spcPct val="20000"/>
                    </a:spcBef>
                    <a:buClr>
                      <a:schemeClr val="accent1"/>
                    </a:buClr>
                    <a:buSzPct val="70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a:spcBef>
                      <a:spcPct val="20000"/>
                    </a:spcBef>
                    <a:buClr>
                      <a:schemeClr val="hlink"/>
                    </a:buClr>
                    <a:buSzPct val="75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a:spcBef>
                      <a:spcPct val="20000"/>
                    </a:spcBef>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9pPr>
                </a:lstStyle>
                <a:p>
                  <a:pPr fontAlgn="base">
                    <a:spcBef>
                      <a:spcPct val="0"/>
                    </a:spcBef>
                    <a:spcAft>
                      <a:spcPct val="0"/>
                    </a:spcAft>
                    <a:buClrTx/>
                    <a:buSzTx/>
                    <a:buFontTx/>
                    <a:buNone/>
                  </a:pPr>
                  <a:r>
                    <a:rPr lang="en-US" altLang="ja-JP" sz="1350">
                      <a:solidFill>
                        <a:srgbClr val="080808"/>
                      </a:solidFill>
                      <a:latin typeface="Symbol" pitchFamily="18" charset="2"/>
                    </a:rPr>
                    <a:t>S</a:t>
                  </a:r>
                  <a:r>
                    <a:rPr lang="en-US" altLang="ja-JP" sz="1350" baseline="30000">
                      <a:solidFill>
                        <a:srgbClr val="080808"/>
                      </a:solidFill>
                      <a:latin typeface="Symbol" pitchFamily="18" charset="2"/>
                    </a:rPr>
                    <a:t>0</a:t>
                  </a:r>
                  <a:endParaRPr lang="ja-JP" altLang="en-US" sz="1350" baseline="30000">
                    <a:solidFill>
                      <a:srgbClr val="FFFFFF"/>
                    </a:solidFill>
                  </a:endParaRPr>
                </a:p>
              </p:txBody>
            </p:sp>
            <p:cxnSp>
              <p:nvCxnSpPr>
                <p:cNvPr id="24" name="直線コネクタ 60"/>
                <p:cNvCxnSpPr>
                  <a:cxnSpLocks noChangeShapeType="1"/>
                </p:cNvCxnSpPr>
                <p:nvPr/>
              </p:nvCxnSpPr>
              <p:spPr bwMode="auto">
                <a:xfrm>
                  <a:off x="7214151" y="5064375"/>
                  <a:ext cx="762000" cy="9525"/>
                </a:xfrm>
                <a:prstGeom prst="line">
                  <a:avLst/>
                </a:prstGeom>
                <a:noFill/>
                <a:ln w="28575" algn="ctr">
                  <a:solidFill>
                    <a:schemeClr val="bg2"/>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正方形/長方形 61"/>
                <p:cNvSpPr>
                  <a:spLocks noChangeArrowheads="1"/>
                </p:cNvSpPr>
                <p:nvPr/>
              </p:nvSpPr>
              <p:spPr bwMode="auto">
                <a:xfrm>
                  <a:off x="7456140" y="4592354"/>
                  <a:ext cx="421711" cy="53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a:spcBef>
                      <a:spcPct val="20000"/>
                    </a:spcBef>
                    <a:buClr>
                      <a:schemeClr val="hlink"/>
                    </a:buClr>
                    <a:buSzPct val="65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a:spcBef>
                      <a:spcPct val="20000"/>
                    </a:spcBef>
                    <a:buClr>
                      <a:schemeClr val="accent1"/>
                    </a:buClr>
                    <a:buSzPct val="70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a:spcBef>
                      <a:spcPct val="20000"/>
                    </a:spcBef>
                    <a:buClr>
                      <a:schemeClr val="hlink"/>
                    </a:buClr>
                    <a:buSzPct val="75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a:spcBef>
                      <a:spcPct val="20000"/>
                    </a:spcBef>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9pPr>
                </a:lstStyle>
                <a:p>
                  <a:pPr fontAlgn="base">
                    <a:spcBef>
                      <a:spcPct val="0"/>
                    </a:spcBef>
                    <a:spcAft>
                      <a:spcPct val="0"/>
                    </a:spcAft>
                    <a:buClrTx/>
                    <a:buSzTx/>
                    <a:buFontTx/>
                    <a:buNone/>
                  </a:pPr>
                  <a:r>
                    <a:rPr lang="en-US" altLang="ja-JP" sz="1500">
                      <a:solidFill>
                        <a:srgbClr val="080808"/>
                      </a:solidFill>
                      <a:latin typeface="Symbol" pitchFamily="18" charset="2"/>
                    </a:rPr>
                    <a:t>p</a:t>
                  </a:r>
                  <a:endParaRPr lang="ja-JP" altLang="en-US" sz="1500">
                    <a:solidFill>
                      <a:srgbClr val="FFFFFF"/>
                    </a:solidFill>
                  </a:endParaRPr>
                </a:p>
              </p:txBody>
            </p:sp>
            <p:sp>
              <p:nvSpPr>
                <p:cNvPr id="26" name="正方形/長方形 25"/>
                <p:cNvSpPr/>
                <p:nvPr/>
              </p:nvSpPr>
              <p:spPr>
                <a:xfrm>
                  <a:off x="7037388" y="4289320"/>
                  <a:ext cx="449639" cy="493030"/>
                </a:xfrm>
                <a:prstGeom prst="rect">
                  <a:avLst/>
                </a:prstGeom>
              </p:spPr>
              <p:txBody>
                <a:bodyPr wrap="none">
                  <a:spAutoFit/>
                </a:bodyPr>
                <a:lstStyle/>
                <a:p>
                  <a:pPr eaLnBrk="0" fontAlgn="base" hangingPunct="0">
                    <a:spcBef>
                      <a:spcPct val="0"/>
                    </a:spcBef>
                    <a:spcAft>
                      <a:spcPct val="0"/>
                    </a:spcAft>
                    <a:defRPr/>
                  </a:pPr>
                  <a:r>
                    <a:rPr lang="en-US" altLang="ja-JP" sz="1350" dirty="0">
                      <a:solidFill>
                        <a:srgbClr val="080808"/>
                      </a:solidFill>
                    </a:rPr>
                    <a:t>N</a:t>
                  </a:r>
                  <a:endParaRPr lang="ja-JP" altLang="en-US" sz="1350" dirty="0">
                    <a:solidFill>
                      <a:srgbClr val="F8F8F8"/>
                    </a:solidFill>
                  </a:endParaRPr>
                </a:p>
              </p:txBody>
            </p:sp>
            <p:cxnSp>
              <p:nvCxnSpPr>
                <p:cNvPr id="27" name="直線コネクタ 54"/>
                <p:cNvCxnSpPr>
                  <a:cxnSpLocks noChangeShapeType="1"/>
                </p:cNvCxnSpPr>
                <p:nvPr/>
              </p:nvCxnSpPr>
              <p:spPr bwMode="auto">
                <a:xfrm>
                  <a:off x="7973970" y="4660109"/>
                  <a:ext cx="0" cy="1254916"/>
                </a:xfrm>
                <a:prstGeom prst="line">
                  <a:avLst/>
                </a:prstGeom>
                <a:noFill/>
                <a:ln w="28575" algn="ctr">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線コネクタ 54"/>
                <p:cNvCxnSpPr>
                  <a:cxnSpLocks noChangeShapeType="1"/>
                  <a:endCxn id="29" idx="4"/>
                </p:cNvCxnSpPr>
                <p:nvPr/>
              </p:nvCxnSpPr>
              <p:spPr bwMode="auto">
                <a:xfrm flipH="1">
                  <a:off x="7962256" y="5112248"/>
                  <a:ext cx="2729" cy="530222"/>
                </a:xfrm>
                <a:prstGeom prst="line">
                  <a:avLst/>
                </a:prstGeom>
                <a:noFill/>
                <a:ln w="76200" algn="ctr">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円/楕円 34"/>
                <p:cNvSpPr>
                  <a:spLocks noChangeArrowheads="1"/>
                </p:cNvSpPr>
                <p:nvPr/>
              </p:nvSpPr>
              <p:spPr bwMode="auto">
                <a:xfrm>
                  <a:off x="7928165" y="5576045"/>
                  <a:ext cx="68182" cy="66424"/>
                </a:xfrm>
                <a:prstGeom prst="ellipse">
                  <a:avLst/>
                </a:prstGeom>
                <a:solidFill>
                  <a:srgbClr val="00B050"/>
                </a:solidFill>
                <a:ln w="76200" algn="ctr">
                  <a:solidFill>
                    <a:srgbClr val="00B050"/>
                  </a:solidFill>
                  <a:round/>
                  <a:headEnd/>
                  <a:tailEnd/>
                </a:ln>
              </p:spPr>
              <p:txBody>
                <a:bodyPr/>
                <a:lstStyle>
                  <a:lvl1pPr>
                    <a:spcBef>
                      <a:spcPct val="20000"/>
                    </a:spcBef>
                    <a:buClr>
                      <a:schemeClr val="accent1"/>
                    </a:buClr>
                    <a:buSzPct val="70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a:spcBef>
                      <a:spcPct val="20000"/>
                    </a:spcBef>
                    <a:buClr>
                      <a:schemeClr val="hlink"/>
                    </a:buClr>
                    <a:buSzPct val="65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a:spcBef>
                      <a:spcPct val="20000"/>
                    </a:spcBef>
                    <a:buClr>
                      <a:schemeClr val="accent1"/>
                    </a:buClr>
                    <a:buSzPct val="70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a:spcBef>
                      <a:spcPct val="20000"/>
                    </a:spcBef>
                    <a:buClr>
                      <a:schemeClr val="hlink"/>
                    </a:buClr>
                    <a:buSzPct val="75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a:spcBef>
                      <a:spcPct val="20000"/>
                    </a:spcBef>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9pPr>
                </a:lstStyle>
                <a:p>
                  <a:pPr fontAlgn="base">
                    <a:spcBef>
                      <a:spcPct val="0"/>
                    </a:spcBef>
                    <a:spcAft>
                      <a:spcPct val="0"/>
                    </a:spcAft>
                    <a:buClrTx/>
                    <a:buSzTx/>
                    <a:buFontTx/>
                    <a:buNone/>
                  </a:pPr>
                  <a:endParaRPr lang="ja-JP" altLang="en-US" sz="2700">
                    <a:solidFill>
                      <a:srgbClr val="FFFFFF"/>
                    </a:solidFill>
                  </a:endParaRPr>
                </a:p>
              </p:txBody>
            </p:sp>
            <p:sp>
              <p:nvSpPr>
                <p:cNvPr id="30" name="正方形/長方形 29"/>
                <p:cNvSpPr/>
                <p:nvPr/>
              </p:nvSpPr>
              <p:spPr>
                <a:xfrm>
                  <a:off x="7059613" y="5843090"/>
                  <a:ext cx="449639" cy="493030"/>
                </a:xfrm>
                <a:prstGeom prst="rect">
                  <a:avLst/>
                </a:prstGeom>
              </p:spPr>
              <p:txBody>
                <a:bodyPr wrap="none">
                  <a:spAutoFit/>
                </a:bodyPr>
                <a:lstStyle/>
                <a:p>
                  <a:pPr eaLnBrk="0" fontAlgn="base" hangingPunct="0">
                    <a:spcBef>
                      <a:spcPct val="0"/>
                    </a:spcBef>
                    <a:spcAft>
                      <a:spcPct val="0"/>
                    </a:spcAft>
                    <a:defRPr/>
                  </a:pPr>
                  <a:r>
                    <a:rPr lang="en-US" altLang="ja-JP" sz="1350" dirty="0">
                      <a:solidFill>
                        <a:srgbClr val="080808"/>
                      </a:solidFill>
                    </a:rPr>
                    <a:t>N</a:t>
                  </a:r>
                  <a:endParaRPr lang="ja-JP" altLang="en-US" sz="1350" dirty="0">
                    <a:solidFill>
                      <a:srgbClr val="F8F8F8"/>
                    </a:solidFill>
                  </a:endParaRPr>
                </a:p>
              </p:txBody>
            </p:sp>
            <p:sp>
              <p:nvSpPr>
                <p:cNvPr id="31" name="正方形/長方形 53"/>
                <p:cNvSpPr>
                  <a:spLocks noChangeArrowheads="1"/>
                </p:cNvSpPr>
                <p:nvPr/>
              </p:nvSpPr>
              <p:spPr bwMode="auto">
                <a:xfrm>
                  <a:off x="7992666" y="4307248"/>
                  <a:ext cx="1001216" cy="57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70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hlink"/>
                    </a:buClr>
                    <a:buSzPct val="65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accent1"/>
                    </a:buClr>
                    <a:buSzPct val="70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75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9pPr>
                </a:lstStyle>
                <a:p>
                  <a:pPr eaLnBrk="1" fontAlgn="base" hangingPunct="1">
                    <a:lnSpc>
                      <a:spcPts val="975"/>
                    </a:lnSpc>
                    <a:spcBef>
                      <a:spcPct val="0"/>
                    </a:spcBef>
                    <a:spcAft>
                      <a:spcPct val="0"/>
                    </a:spcAft>
                    <a:buClrTx/>
                    <a:buSzTx/>
                    <a:buNone/>
                    <a:defRPr/>
                  </a:pPr>
                  <a:r>
                    <a:rPr lang="en-US" altLang="ja-JP" sz="1050" dirty="0">
                      <a:solidFill>
                        <a:srgbClr val="330000">
                          <a:lumMod val="75000"/>
                          <a:lumOff val="25000"/>
                        </a:srgbClr>
                      </a:solidFill>
                      <a:latin typeface="Symbol" pitchFamily="18" charset="2"/>
                    </a:rPr>
                    <a:t>  LS </a:t>
                  </a:r>
                </a:p>
                <a:p>
                  <a:pPr eaLnBrk="1" fontAlgn="base" hangingPunct="1">
                    <a:lnSpc>
                      <a:spcPts val="975"/>
                    </a:lnSpc>
                    <a:spcBef>
                      <a:spcPct val="0"/>
                    </a:spcBef>
                    <a:spcAft>
                      <a:spcPct val="0"/>
                    </a:spcAft>
                    <a:buClrTx/>
                    <a:buSzTx/>
                    <a:buNone/>
                    <a:defRPr/>
                  </a:pPr>
                  <a:r>
                    <a:rPr lang="en-US" altLang="ja-JP" sz="1050" dirty="0">
                      <a:solidFill>
                        <a:srgbClr val="330000">
                          <a:lumMod val="75000"/>
                          <a:lumOff val="25000"/>
                        </a:srgbClr>
                      </a:solidFill>
                    </a:rPr>
                    <a:t>coupling</a:t>
                  </a:r>
                  <a:endParaRPr lang="ja-JP" altLang="en-US" sz="1050" dirty="0">
                    <a:solidFill>
                      <a:srgbClr val="330000">
                        <a:lumMod val="75000"/>
                        <a:lumOff val="25000"/>
                      </a:srgbClr>
                    </a:solidFill>
                  </a:endParaRPr>
                </a:p>
              </p:txBody>
            </p:sp>
            <p:sp>
              <p:nvSpPr>
                <p:cNvPr id="32" name="正方形/長方形 31"/>
                <p:cNvSpPr/>
                <p:nvPr/>
              </p:nvSpPr>
              <p:spPr>
                <a:xfrm>
                  <a:off x="8293118" y="5690352"/>
                  <a:ext cx="621861" cy="379253"/>
                </a:xfrm>
                <a:prstGeom prst="rect">
                  <a:avLst/>
                </a:prstGeom>
                <a:ln>
                  <a:noFill/>
                </a:ln>
              </p:spPr>
              <p:txBody>
                <a:bodyPr wrap="none">
                  <a:spAutoFit/>
                </a:bodyPr>
                <a:lstStyle/>
                <a:p>
                  <a:pPr eaLnBrk="0" fontAlgn="base" hangingPunct="0">
                    <a:spcBef>
                      <a:spcPct val="0"/>
                    </a:spcBef>
                    <a:spcAft>
                      <a:spcPct val="0"/>
                    </a:spcAft>
                    <a:defRPr/>
                  </a:pPr>
                  <a:r>
                    <a:rPr lang="en-US" altLang="ja-JP" sz="900" b="1" dirty="0">
                      <a:solidFill>
                        <a:srgbClr val="00B050"/>
                      </a:solidFill>
                    </a:rPr>
                    <a:t>CSB</a:t>
                  </a:r>
                  <a:endParaRPr lang="ja-JP" altLang="en-US" sz="900" b="1" dirty="0">
                    <a:solidFill>
                      <a:srgbClr val="00B050"/>
                    </a:solidFill>
                  </a:endParaRPr>
                </a:p>
              </p:txBody>
            </p:sp>
            <p:cxnSp>
              <p:nvCxnSpPr>
                <p:cNvPr id="33" name="直線矢印コネクタ 9"/>
                <p:cNvCxnSpPr>
                  <a:cxnSpLocks noChangeShapeType="1"/>
                </p:cNvCxnSpPr>
                <p:nvPr/>
              </p:nvCxnSpPr>
              <p:spPr bwMode="auto">
                <a:xfrm flipH="1">
                  <a:off x="8020052" y="4721573"/>
                  <a:ext cx="236032" cy="295211"/>
                </a:xfrm>
                <a:prstGeom prst="straightConnector1">
                  <a:avLst/>
                </a:prstGeom>
                <a:noFill/>
                <a:ln w="1270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直線矢印コネクタ 71"/>
                <p:cNvCxnSpPr>
                  <a:cxnSpLocks noChangeShapeType="1"/>
                </p:cNvCxnSpPr>
                <p:nvPr/>
              </p:nvCxnSpPr>
              <p:spPr bwMode="auto">
                <a:xfrm flipH="1" flipV="1">
                  <a:off x="8074323" y="5643878"/>
                  <a:ext cx="277143" cy="147820"/>
                </a:xfrm>
                <a:prstGeom prst="straightConnector1">
                  <a:avLst/>
                </a:prstGeom>
                <a:noFill/>
                <a:ln w="12700" algn="ctr">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9" name="円/楕円 34"/>
              <p:cNvSpPr>
                <a:spLocks noChangeArrowheads="1"/>
              </p:cNvSpPr>
              <p:nvPr/>
            </p:nvSpPr>
            <p:spPr bwMode="auto">
              <a:xfrm>
                <a:off x="8123238" y="4106503"/>
                <a:ext cx="68262" cy="55562"/>
              </a:xfrm>
              <a:prstGeom prst="ellipse">
                <a:avLst/>
              </a:prstGeom>
              <a:solidFill>
                <a:srgbClr val="C00000"/>
              </a:solidFill>
              <a:ln w="76200" algn="ctr">
                <a:solidFill>
                  <a:srgbClr val="C00000"/>
                </a:solidFill>
                <a:round/>
                <a:headEnd/>
                <a:tailEnd/>
              </a:ln>
            </p:spPr>
            <p:txBody>
              <a:bodyPr/>
              <a:lstStyle>
                <a:lvl1pPr>
                  <a:spcBef>
                    <a:spcPct val="20000"/>
                  </a:spcBef>
                  <a:buClr>
                    <a:schemeClr val="accent1"/>
                  </a:buClr>
                  <a:buSzPct val="70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a:spcBef>
                    <a:spcPct val="20000"/>
                  </a:spcBef>
                  <a:buClr>
                    <a:schemeClr val="hlink"/>
                  </a:buClr>
                  <a:buSzPct val="65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a:spcBef>
                    <a:spcPct val="20000"/>
                  </a:spcBef>
                  <a:buClr>
                    <a:schemeClr val="accent1"/>
                  </a:buClr>
                  <a:buSzPct val="70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a:spcBef>
                    <a:spcPct val="20000"/>
                  </a:spcBef>
                  <a:buClr>
                    <a:schemeClr val="hlink"/>
                  </a:buClr>
                  <a:buSzPct val="75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a:spcBef>
                    <a:spcPct val="20000"/>
                  </a:spcBef>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9pPr>
              </a:lstStyle>
              <a:p>
                <a:pPr fontAlgn="base">
                  <a:spcBef>
                    <a:spcPct val="0"/>
                  </a:spcBef>
                  <a:spcAft>
                    <a:spcPct val="0"/>
                  </a:spcAft>
                  <a:buClrTx/>
                  <a:buSzTx/>
                  <a:buFontTx/>
                  <a:buNone/>
                </a:pPr>
                <a:endParaRPr lang="ja-JP" altLang="en-US" sz="3000">
                  <a:solidFill>
                    <a:srgbClr val="FFFFFF"/>
                  </a:solidFill>
                </a:endParaRPr>
              </a:p>
            </p:txBody>
          </p:sp>
        </p:grpSp>
      </p:grpSp>
    </p:spTree>
    <p:custDataLst>
      <p:tags r:id="rId1"/>
    </p:custDataLst>
    <p:extLst>
      <p:ext uri="{BB962C8B-B14F-4D97-AF65-F5344CB8AC3E}">
        <p14:creationId xmlns:p14="http://schemas.microsoft.com/office/powerpoint/2010/main" val="3764851326"/>
      </p:ext>
    </p:extLst>
  </p:cSld>
  <p:clrMapOvr>
    <a:masterClrMapping/>
  </p:clrMapOvr>
  <mc:AlternateContent xmlns:mc="http://schemas.openxmlformats.org/markup-compatibility/2006">
    <mc:Choice xmlns:p14="http://schemas.microsoft.com/office/powerpoint/2010/main" Requires="p14">
      <p:transition spd="slow" p14:dur="2000" advTm="82369"/>
    </mc:Choice>
    <mc:Fallback>
      <p:transition spd="slow" advTm="82369"/>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68" t="1280" r="2905" b="19899"/>
          <a:stretch/>
        </p:blipFill>
        <p:spPr bwMode="auto">
          <a:xfrm>
            <a:off x="4239966" y="2891960"/>
            <a:ext cx="2535620" cy="2003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
          <p:cNvSpPr txBox="1">
            <a:spLocks noChangeArrowheads="1"/>
          </p:cNvSpPr>
          <p:nvPr/>
        </p:nvSpPr>
        <p:spPr bwMode="auto">
          <a:xfrm>
            <a:off x="2627073" y="149846"/>
            <a:ext cx="3936206" cy="3624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4000">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4000">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4000">
                <a:solidFill>
                  <a:schemeClr val="tx2"/>
                </a:solidFill>
                <a:latin typeface="Arial" charset="0"/>
                <a:ea typeface="ＭＳ Ｐゴシック" pitchFamily="50" charset="-128"/>
              </a:defRPr>
            </a:lvl5pPr>
            <a:lvl6pPr marL="457178" algn="l" rtl="0" fontAlgn="base">
              <a:spcBef>
                <a:spcPct val="0"/>
              </a:spcBef>
              <a:spcAft>
                <a:spcPct val="0"/>
              </a:spcAft>
              <a:defRPr kumimoji="1" sz="4000">
                <a:solidFill>
                  <a:schemeClr val="tx2"/>
                </a:solidFill>
                <a:latin typeface="Arial" charset="0"/>
                <a:ea typeface="ＭＳ Ｐゴシック" pitchFamily="50" charset="-128"/>
              </a:defRPr>
            </a:lvl6pPr>
            <a:lvl7pPr marL="914354" algn="l" rtl="0" fontAlgn="base">
              <a:spcBef>
                <a:spcPct val="0"/>
              </a:spcBef>
              <a:spcAft>
                <a:spcPct val="0"/>
              </a:spcAft>
              <a:defRPr kumimoji="1" sz="4000">
                <a:solidFill>
                  <a:schemeClr val="tx2"/>
                </a:solidFill>
                <a:latin typeface="Arial" charset="0"/>
                <a:ea typeface="ＭＳ Ｐゴシック" pitchFamily="50" charset="-128"/>
              </a:defRPr>
            </a:lvl7pPr>
            <a:lvl8pPr marL="1371532" algn="l" rtl="0" fontAlgn="base">
              <a:spcBef>
                <a:spcPct val="0"/>
              </a:spcBef>
              <a:spcAft>
                <a:spcPct val="0"/>
              </a:spcAft>
              <a:defRPr kumimoji="1" sz="4000">
                <a:solidFill>
                  <a:schemeClr val="tx2"/>
                </a:solidFill>
                <a:latin typeface="Arial" charset="0"/>
                <a:ea typeface="ＭＳ Ｐゴシック" pitchFamily="50" charset="-128"/>
              </a:defRPr>
            </a:lvl8pPr>
            <a:lvl9pPr marL="1828708" algn="l" rtl="0" fontAlgn="base">
              <a:spcBef>
                <a:spcPct val="0"/>
              </a:spcBef>
              <a:spcAft>
                <a:spcPct val="0"/>
              </a:spcAft>
              <a:defRPr kumimoji="1" sz="4000">
                <a:solidFill>
                  <a:schemeClr val="tx2"/>
                </a:solidFill>
                <a:latin typeface="Arial" charset="0"/>
                <a:ea typeface="ＭＳ Ｐゴシック" pitchFamily="50" charset="-128"/>
              </a:defRPr>
            </a:lvl9pPr>
          </a:lstStyle>
          <a:p>
            <a:pPr algn="ctr" eaLnBrk="1" hangingPunct="1"/>
            <a:r>
              <a:rPr lang="en-US" altLang="ja-JP" sz="2000" b="1" u="sng" kern="0" dirty="0" err="1">
                <a:solidFill>
                  <a:srgbClr val="080808"/>
                </a:solidFill>
                <a:cs typeface="Arial" pitchFamily="34" charset="0"/>
              </a:rPr>
              <a:t>JLab</a:t>
            </a:r>
            <a:r>
              <a:rPr lang="en-US" altLang="ja-JP" sz="2000" b="1" u="sng" kern="0" dirty="0">
                <a:solidFill>
                  <a:srgbClr val="080808"/>
                </a:solidFill>
                <a:cs typeface="Arial" pitchFamily="34" charset="0"/>
              </a:rPr>
              <a:t> (</a:t>
            </a:r>
            <a:r>
              <a:rPr lang="en-US" altLang="ja-JP" sz="2000" b="1" u="sng" kern="0" dirty="0" err="1">
                <a:solidFill>
                  <a:srgbClr val="080808"/>
                </a:solidFill>
                <a:cs typeface="Arial" pitchFamily="34" charset="0"/>
              </a:rPr>
              <a:t>e,e’K</a:t>
            </a:r>
            <a:r>
              <a:rPr lang="en-US" altLang="ja-JP" sz="2000" b="1" u="sng" kern="0" baseline="30000" dirty="0">
                <a:solidFill>
                  <a:srgbClr val="080808"/>
                </a:solidFill>
                <a:cs typeface="Arial" pitchFamily="34" charset="0"/>
              </a:rPr>
              <a:t>+</a:t>
            </a:r>
            <a:r>
              <a:rPr lang="en-US" altLang="ja-JP" sz="2000" b="1" u="sng" kern="0" dirty="0">
                <a:solidFill>
                  <a:srgbClr val="080808"/>
                </a:solidFill>
                <a:cs typeface="Arial" pitchFamily="34" charset="0"/>
              </a:rPr>
              <a:t>) spectroscopy </a:t>
            </a:r>
          </a:p>
        </p:txBody>
      </p:sp>
      <p:pic>
        <p:nvPicPr>
          <p:cNvPr id="2621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8438" r="12356" b="24409"/>
          <a:stretch/>
        </p:blipFill>
        <p:spPr bwMode="auto">
          <a:xfrm>
            <a:off x="44624" y="-740618"/>
            <a:ext cx="2376264"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正方形/長方形 9"/>
          <p:cNvSpPr/>
          <p:nvPr/>
        </p:nvSpPr>
        <p:spPr>
          <a:xfrm>
            <a:off x="5371401" y="610206"/>
            <a:ext cx="1333308" cy="300082"/>
          </a:xfrm>
          <a:prstGeom prst="rect">
            <a:avLst/>
          </a:prstGeom>
          <a:noFill/>
        </p:spPr>
        <p:txBody>
          <a:bodyPr wrap="square">
            <a:spAutoFit/>
          </a:bodyPr>
          <a:lstStyle/>
          <a:p>
            <a:pPr algn="ctr" eaLnBrk="0" fontAlgn="base" hangingPunct="0">
              <a:spcBef>
                <a:spcPct val="0"/>
              </a:spcBef>
              <a:spcAft>
                <a:spcPct val="0"/>
              </a:spcAft>
            </a:pPr>
            <a:r>
              <a:rPr lang="en-US" altLang="ja-JP" sz="1350" b="1" dirty="0" err="1">
                <a:solidFill>
                  <a:schemeClr val="bg2"/>
                </a:solidFill>
                <a:cs typeface="Arial" pitchFamily="34" charset="0"/>
              </a:rPr>
              <a:t>Jlab</a:t>
            </a:r>
            <a:r>
              <a:rPr lang="en-US" altLang="ja-JP" sz="1350" b="1" dirty="0">
                <a:solidFill>
                  <a:schemeClr val="bg2"/>
                </a:solidFill>
                <a:cs typeface="Arial" pitchFamily="34" charset="0"/>
              </a:rPr>
              <a:t> E05-115</a:t>
            </a:r>
            <a:endParaRPr lang="ja-JP" altLang="en-US" sz="1350" dirty="0">
              <a:solidFill>
                <a:schemeClr val="bg2"/>
              </a:solidFill>
            </a:endParaRPr>
          </a:p>
        </p:txBody>
      </p:sp>
      <p:pic>
        <p:nvPicPr>
          <p:cNvPr id="26215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t="14282" r="813"/>
          <a:stretch/>
        </p:blipFill>
        <p:spPr bwMode="auto">
          <a:xfrm>
            <a:off x="2654018" y="998533"/>
            <a:ext cx="2734937" cy="1714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正方形/長方形 8"/>
          <p:cNvSpPr>
            <a:spLocks noChangeArrowheads="1"/>
          </p:cNvSpPr>
          <p:nvPr/>
        </p:nvSpPr>
        <p:spPr bwMode="auto">
          <a:xfrm>
            <a:off x="4341971" y="4764550"/>
            <a:ext cx="2417069" cy="207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7" tIns="34289" rIns="68577" bIns="34289">
            <a:spAutoFit/>
          </a:bodyPr>
          <a:lstStyle>
            <a:lvl1pPr>
              <a:spcBef>
                <a:spcPct val="20000"/>
              </a:spcBef>
              <a:buClr>
                <a:schemeClr val="accent1"/>
              </a:buClr>
              <a:buSzPct val="70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a:spcBef>
                <a:spcPct val="20000"/>
              </a:spcBef>
              <a:buClr>
                <a:schemeClr val="hlink"/>
              </a:buClr>
              <a:buSzPct val="65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a:spcBef>
                <a:spcPct val="20000"/>
              </a:spcBef>
              <a:buClr>
                <a:schemeClr val="accent1"/>
              </a:buClr>
              <a:buSzPct val="70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a:spcBef>
                <a:spcPct val="20000"/>
              </a:spcBef>
              <a:buClr>
                <a:schemeClr val="hlink"/>
              </a:buClr>
              <a:buSzPct val="75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a:spcBef>
                <a:spcPct val="20000"/>
              </a:spcBef>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9pPr>
          </a:lstStyle>
          <a:p>
            <a:pPr fontAlgn="base">
              <a:spcBef>
                <a:spcPct val="0"/>
              </a:spcBef>
              <a:spcAft>
                <a:spcPct val="0"/>
              </a:spcAft>
              <a:buClrTx/>
              <a:buSzTx/>
              <a:buFontTx/>
              <a:buNone/>
            </a:pPr>
            <a:r>
              <a:rPr lang="en-US" altLang="ja-JP" sz="900" b="1" i="1" dirty="0">
                <a:solidFill>
                  <a:srgbClr val="080808"/>
                </a:solidFill>
              </a:rPr>
              <a:t>T. </a:t>
            </a:r>
            <a:r>
              <a:rPr lang="en-US" altLang="ja-JP" sz="900" b="1" i="1" dirty="0" err="1">
                <a:solidFill>
                  <a:srgbClr val="080808"/>
                </a:solidFill>
              </a:rPr>
              <a:t>Gogami</a:t>
            </a:r>
            <a:r>
              <a:rPr lang="en-US" altLang="ja-JP" sz="900" b="1" i="1" dirty="0">
                <a:solidFill>
                  <a:srgbClr val="080808"/>
                </a:solidFill>
              </a:rPr>
              <a:t> et al., PRC 93 (2016) 034314</a:t>
            </a:r>
          </a:p>
        </p:txBody>
      </p:sp>
      <p:sp>
        <p:nvSpPr>
          <p:cNvPr id="15" name="正方形/長方形 8"/>
          <p:cNvSpPr>
            <a:spLocks noChangeArrowheads="1"/>
          </p:cNvSpPr>
          <p:nvPr/>
        </p:nvSpPr>
        <p:spPr bwMode="auto">
          <a:xfrm>
            <a:off x="5365370" y="1441200"/>
            <a:ext cx="1410216" cy="34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7" tIns="34289" rIns="68577" bIns="34289">
            <a:spAutoFit/>
          </a:bodyPr>
          <a:lstStyle>
            <a:lvl1pPr>
              <a:spcBef>
                <a:spcPct val="20000"/>
              </a:spcBef>
              <a:buClr>
                <a:schemeClr val="accent1"/>
              </a:buClr>
              <a:buSzPct val="70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a:spcBef>
                <a:spcPct val="20000"/>
              </a:spcBef>
              <a:buClr>
                <a:schemeClr val="hlink"/>
              </a:buClr>
              <a:buSzPct val="65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a:spcBef>
                <a:spcPct val="20000"/>
              </a:spcBef>
              <a:buClr>
                <a:schemeClr val="accent1"/>
              </a:buClr>
              <a:buSzPct val="70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a:spcBef>
                <a:spcPct val="20000"/>
              </a:spcBef>
              <a:buClr>
                <a:schemeClr val="hlink"/>
              </a:buClr>
              <a:buSzPct val="75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a:spcBef>
                <a:spcPct val="20000"/>
              </a:spcBef>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9pPr>
          </a:lstStyle>
          <a:p>
            <a:pPr fontAlgn="base">
              <a:spcBef>
                <a:spcPct val="0"/>
              </a:spcBef>
              <a:spcAft>
                <a:spcPct val="0"/>
              </a:spcAft>
              <a:buClrTx/>
              <a:buSzTx/>
              <a:buFontTx/>
              <a:buNone/>
            </a:pPr>
            <a:r>
              <a:rPr lang="en-US" altLang="ja-JP" sz="900" b="1" i="1" dirty="0">
                <a:solidFill>
                  <a:srgbClr val="080808"/>
                </a:solidFill>
              </a:rPr>
              <a:t>L. Tang et al., </a:t>
            </a:r>
          </a:p>
          <a:p>
            <a:pPr fontAlgn="base">
              <a:spcBef>
                <a:spcPct val="0"/>
              </a:spcBef>
              <a:spcAft>
                <a:spcPct val="0"/>
              </a:spcAft>
              <a:buClrTx/>
              <a:buSzTx/>
              <a:buFont typeface="Wingdings" pitchFamily="2" charset="2"/>
              <a:buNone/>
            </a:pPr>
            <a:r>
              <a:rPr lang="ja-JP" altLang="ja-JP" sz="900" b="1" i="1" dirty="0">
                <a:solidFill>
                  <a:srgbClr val="080808"/>
                </a:solidFill>
              </a:rPr>
              <a:t>PRC90 (2014)</a:t>
            </a:r>
            <a:r>
              <a:rPr lang="en-US" altLang="ja-JP" sz="900" b="1" i="1" dirty="0">
                <a:solidFill>
                  <a:srgbClr val="080808"/>
                </a:solidFill>
              </a:rPr>
              <a:t> </a:t>
            </a:r>
            <a:r>
              <a:rPr lang="ja-JP" altLang="ja-JP" sz="900" b="1" i="1" dirty="0">
                <a:solidFill>
                  <a:srgbClr val="080808"/>
                </a:solidFill>
              </a:rPr>
              <a:t>034320</a:t>
            </a:r>
            <a:r>
              <a:rPr lang="ja-JP" altLang="ja-JP" sz="900" i="1" dirty="0">
                <a:solidFill>
                  <a:srgbClr val="080808"/>
                </a:solidFill>
              </a:rPr>
              <a:t> </a:t>
            </a:r>
            <a:endParaRPr lang="ja-JP" altLang="en-US" sz="900" i="1" dirty="0">
              <a:solidFill>
                <a:srgbClr val="080808"/>
              </a:solidFill>
            </a:endParaRPr>
          </a:p>
        </p:txBody>
      </p:sp>
      <p:sp>
        <p:nvSpPr>
          <p:cNvPr id="12" name="正方形/長方形 11"/>
          <p:cNvSpPr/>
          <p:nvPr/>
        </p:nvSpPr>
        <p:spPr>
          <a:xfrm>
            <a:off x="4653136" y="2089874"/>
            <a:ext cx="2344821" cy="230830"/>
          </a:xfrm>
          <a:prstGeom prst="rect">
            <a:avLst/>
          </a:prstGeom>
        </p:spPr>
        <p:txBody>
          <a:bodyPr wrap="square" lIns="68577" tIns="34289" rIns="68577" bIns="34289">
            <a:spAutoFit/>
          </a:bodyPr>
          <a:lstStyle/>
          <a:p>
            <a:pPr eaLnBrk="0" fontAlgn="base" hangingPunct="0">
              <a:spcBef>
                <a:spcPct val="0"/>
              </a:spcBef>
              <a:spcAft>
                <a:spcPct val="0"/>
              </a:spcAft>
              <a:defRPr/>
            </a:pPr>
            <a:r>
              <a:rPr lang="en-US" altLang="ja-JP" sz="1050" b="1" dirty="0">
                <a:solidFill>
                  <a:srgbClr val="330000">
                    <a:lumMod val="50000"/>
                    <a:lumOff val="50000"/>
                  </a:srgbClr>
                </a:solidFill>
                <a:latin typeface="Symbol" panose="05050102010706020507" pitchFamily="18" charset="2"/>
                <a:cs typeface="Arial" pitchFamily="34" charset="0"/>
              </a:rPr>
              <a:t>D</a:t>
            </a:r>
            <a:r>
              <a:rPr lang="en-US" altLang="ja-JP" sz="1050" b="1" dirty="0">
                <a:solidFill>
                  <a:srgbClr val="330000">
                    <a:lumMod val="50000"/>
                    <a:lumOff val="50000"/>
                  </a:srgbClr>
                </a:solidFill>
                <a:cs typeface="Arial" pitchFamily="34" charset="0"/>
              </a:rPr>
              <a:t>E = 0.5 MeV (FWHM) achieved</a:t>
            </a:r>
            <a:endParaRPr lang="ja-JP" altLang="en-US" sz="1050" b="1" dirty="0">
              <a:solidFill>
                <a:srgbClr val="330000">
                  <a:lumMod val="50000"/>
                  <a:lumOff val="50000"/>
                </a:srgbClr>
              </a:solidFill>
            </a:endParaRPr>
          </a:p>
        </p:txBody>
      </p:sp>
      <p:grpSp>
        <p:nvGrpSpPr>
          <p:cNvPr id="3" name="グループ化 2"/>
          <p:cNvGrpSpPr/>
          <p:nvPr/>
        </p:nvGrpSpPr>
        <p:grpSpPr>
          <a:xfrm>
            <a:off x="1774990" y="2945381"/>
            <a:ext cx="2410883" cy="2084262"/>
            <a:chOff x="2819400" y="2593316"/>
            <a:chExt cx="2892186" cy="2550184"/>
          </a:xfrm>
        </p:grpSpPr>
        <p:pic>
          <p:nvPicPr>
            <p:cNvPr id="26214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63" t="962" r="2153" b="23953"/>
            <a:stretch/>
          </p:blipFill>
          <p:spPr bwMode="auto">
            <a:xfrm>
              <a:off x="2830361" y="2593316"/>
              <a:ext cx="2881225" cy="240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bwMode="auto">
            <a:xfrm>
              <a:off x="2819400" y="4829175"/>
              <a:ext cx="514350" cy="314325"/>
            </a:xfrm>
            <a:prstGeom prst="rect">
              <a:avLst/>
            </a:prstGeom>
            <a:solidFill>
              <a:schemeClr val="tx2"/>
            </a:solidFill>
            <a:ln>
              <a:noFill/>
            </a:ln>
            <a:effectLst/>
            <a:ex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ja-JP" altLang="en-US" sz="3000" b="1">
                <a:solidFill>
                  <a:srgbClr val="FFFFFF"/>
                </a:solidFill>
              </a:endParaRPr>
            </a:p>
          </p:txBody>
        </p:sp>
      </p:grpSp>
      <p:sp>
        <p:nvSpPr>
          <p:cNvPr id="4" name="正方形/長方形 8"/>
          <p:cNvSpPr>
            <a:spLocks noChangeArrowheads="1"/>
          </p:cNvSpPr>
          <p:nvPr/>
        </p:nvSpPr>
        <p:spPr bwMode="auto">
          <a:xfrm>
            <a:off x="1827881" y="4780273"/>
            <a:ext cx="2520480" cy="207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7" tIns="34289" rIns="68577" bIns="34289">
            <a:spAutoFit/>
          </a:bodyPr>
          <a:lstStyle>
            <a:lvl1pPr>
              <a:spcBef>
                <a:spcPct val="20000"/>
              </a:spcBef>
              <a:buClr>
                <a:schemeClr val="accent1"/>
              </a:buClr>
              <a:buSzPct val="70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a:spcBef>
                <a:spcPct val="20000"/>
              </a:spcBef>
              <a:buClr>
                <a:schemeClr val="hlink"/>
              </a:buClr>
              <a:buSzPct val="65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a:spcBef>
                <a:spcPct val="20000"/>
              </a:spcBef>
              <a:buClr>
                <a:schemeClr val="accent1"/>
              </a:buClr>
              <a:buSzPct val="70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a:spcBef>
                <a:spcPct val="20000"/>
              </a:spcBef>
              <a:buClr>
                <a:schemeClr val="hlink"/>
              </a:buClr>
              <a:buSzPct val="75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a:spcBef>
                <a:spcPct val="20000"/>
              </a:spcBef>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9pPr>
          </a:lstStyle>
          <a:p>
            <a:pPr fontAlgn="base">
              <a:spcBef>
                <a:spcPct val="0"/>
              </a:spcBef>
              <a:spcAft>
                <a:spcPct val="0"/>
              </a:spcAft>
              <a:buClrTx/>
              <a:buSzTx/>
              <a:buFontTx/>
              <a:buNone/>
            </a:pPr>
            <a:r>
              <a:rPr lang="en-US" altLang="ja-JP" sz="900" b="1" i="1" dirty="0">
                <a:solidFill>
                  <a:srgbClr val="080808"/>
                </a:solidFill>
              </a:rPr>
              <a:t>T. </a:t>
            </a:r>
            <a:r>
              <a:rPr lang="en-US" altLang="ja-JP" sz="900" b="1" i="1" dirty="0" err="1">
                <a:solidFill>
                  <a:srgbClr val="080808"/>
                </a:solidFill>
              </a:rPr>
              <a:t>Gogami</a:t>
            </a:r>
            <a:r>
              <a:rPr lang="en-US" altLang="ja-JP" sz="900" b="1" i="1" dirty="0">
                <a:solidFill>
                  <a:srgbClr val="080808"/>
                </a:solidFill>
              </a:rPr>
              <a:t> et al., PRC 94 (2016) 21302(R)</a:t>
            </a:r>
          </a:p>
        </p:txBody>
      </p:sp>
      <p:sp>
        <p:nvSpPr>
          <p:cNvPr id="5" name="正方形/長方形 4"/>
          <p:cNvSpPr/>
          <p:nvPr/>
        </p:nvSpPr>
        <p:spPr>
          <a:xfrm>
            <a:off x="3899587" y="1095920"/>
            <a:ext cx="621014" cy="300082"/>
          </a:xfrm>
          <a:prstGeom prst="rect">
            <a:avLst/>
          </a:prstGeom>
          <a:solidFill>
            <a:schemeClr val="accent1">
              <a:lumMod val="20000"/>
              <a:lumOff val="80000"/>
            </a:schemeClr>
          </a:solidFill>
        </p:spPr>
        <p:txBody>
          <a:bodyPr wrap="square">
            <a:spAutoFit/>
          </a:bodyPr>
          <a:lstStyle/>
          <a:p>
            <a:pPr eaLnBrk="0" fontAlgn="base" hangingPunct="0">
              <a:spcBef>
                <a:spcPct val="0"/>
              </a:spcBef>
              <a:spcAft>
                <a:spcPct val="0"/>
              </a:spcAft>
            </a:pPr>
            <a:r>
              <a:rPr lang="en-US" altLang="ja-JP" sz="1350" b="1" baseline="30000" dirty="0">
                <a:solidFill>
                  <a:srgbClr val="080808"/>
                </a:solidFill>
                <a:cs typeface="Arial" pitchFamily="34" charset="0"/>
              </a:rPr>
              <a:t>12</a:t>
            </a:r>
            <a:r>
              <a:rPr lang="en-US" altLang="ja-JP" sz="1350" b="1" baseline="-25000" dirty="0">
                <a:solidFill>
                  <a:srgbClr val="080808"/>
                </a:solidFill>
                <a:latin typeface="Symbol" pitchFamily="18" charset="2"/>
                <a:cs typeface="Arial" pitchFamily="34" charset="0"/>
              </a:rPr>
              <a:t>L</a:t>
            </a:r>
            <a:r>
              <a:rPr lang="en-US" altLang="ja-JP" sz="1350" b="1" dirty="0">
                <a:solidFill>
                  <a:srgbClr val="080808"/>
                </a:solidFill>
                <a:latin typeface="Symbol" pitchFamily="18" charset="2"/>
                <a:cs typeface="Arial" pitchFamily="34" charset="0"/>
              </a:rPr>
              <a:t> </a:t>
            </a:r>
            <a:r>
              <a:rPr lang="en-US" altLang="ja-JP" sz="1350" b="1" dirty="0">
                <a:solidFill>
                  <a:srgbClr val="080808"/>
                </a:solidFill>
                <a:cs typeface="Arial" pitchFamily="34" charset="0"/>
              </a:rPr>
              <a:t>B </a:t>
            </a:r>
            <a:endParaRPr lang="ja-JP" altLang="en-US" sz="1350" dirty="0">
              <a:solidFill>
                <a:srgbClr val="F8F8F8"/>
              </a:solidFill>
            </a:endParaRPr>
          </a:p>
        </p:txBody>
      </p:sp>
      <p:sp>
        <p:nvSpPr>
          <p:cNvPr id="18" name="正方形/長方形 17"/>
          <p:cNvSpPr/>
          <p:nvPr/>
        </p:nvSpPr>
        <p:spPr>
          <a:xfrm>
            <a:off x="2847695" y="3199154"/>
            <a:ext cx="688033" cy="300082"/>
          </a:xfrm>
          <a:prstGeom prst="rect">
            <a:avLst/>
          </a:prstGeom>
          <a:solidFill>
            <a:schemeClr val="accent1">
              <a:lumMod val="20000"/>
              <a:lumOff val="80000"/>
            </a:schemeClr>
          </a:solidFill>
        </p:spPr>
        <p:txBody>
          <a:bodyPr wrap="square">
            <a:spAutoFit/>
          </a:bodyPr>
          <a:lstStyle/>
          <a:p>
            <a:pPr eaLnBrk="0" fontAlgn="base" hangingPunct="0">
              <a:spcBef>
                <a:spcPct val="0"/>
              </a:spcBef>
              <a:spcAft>
                <a:spcPct val="0"/>
              </a:spcAft>
            </a:pPr>
            <a:r>
              <a:rPr lang="en-US" altLang="ja-JP" sz="1350" b="1" baseline="30000" dirty="0">
                <a:solidFill>
                  <a:srgbClr val="080808"/>
                </a:solidFill>
                <a:cs typeface="Arial" pitchFamily="34" charset="0"/>
              </a:rPr>
              <a:t>7</a:t>
            </a:r>
            <a:r>
              <a:rPr lang="en-US" altLang="ja-JP" sz="1350" b="1" baseline="-25000" dirty="0">
                <a:solidFill>
                  <a:srgbClr val="080808"/>
                </a:solidFill>
                <a:latin typeface="Symbol" pitchFamily="18" charset="2"/>
                <a:cs typeface="Arial" pitchFamily="34" charset="0"/>
              </a:rPr>
              <a:t>L</a:t>
            </a:r>
            <a:r>
              <a:rPr lang="en-US" altLang="ja-JP" sz="1350" b="1" dirty="0">
                <a:solidFill>
                  <a:srgbClr val="080808"/>
                </a:solidFill>
                <a:latin typeface="Symbol" pitchFamily="18" charset="2"/>
                <a:cs typeface="Arial" pitchFamily="34" charset="0"/>
              </a:rPr>
              <a:t> </a:t>
            </a:r>
            <a:r>
              <a:rPr lang="en-US" altLang="ja-JP" sz="1350" b="1" dirty="0">
                <a:solidFill>
                  <a:srgbClr val="080808"/>
                </a:solidFill>
                <a:cs typeface="Arial" pitchFamily="34" charset="0"/>
              </a:rPr>
              <a:t>He </a:t>
            </a:r>
            <a:endParaRPr lang="ja-JP" altLang="en-US" sz="1350" dirty="0">
              <a:solidFill>
                <a:srgbClr val="F8F8F8"/>
              </a:solidFill>
            </a:endParaRPr>
          </a:p>
        </p:txBody>
      </p:sp>
      <p:sp>
        <p:nvSpPr>
          <p:cNvPr id="19" name="正方形/長方形 18"/>
          <p:cNvSpPr/>
          <p:nvPr/>
        </p:nvSpPr>
        <p:spPr>
          <a:xfrm>
            <a:off x="5296072" y="3271083"/>
            <a:ext cx="756974" cy="300082"/>
          </a:xfrm>
          <a:prstGeom prst="rect">
            <a:avLst/>
          </a:prstGeom>
          <a:solidFill>
            <a:schemeClr val="accent1">
              <a:lumMod val="20000"/>
              <a:lumOff val="80000"/>
            </a:schemeClr>
          </a:solidFill>
        </p:spPr>
        <p:txBody>
          <a:bodyPr wrap="square">
            <a:spAutoFit/>
          </a:bodyPr>
          <a:lstStyle/>
          <a:p>
            <a:pPr eaLnBrk="0" fontAlgn="base" hangingPunct="0">
              <a:spcBef>
                <a:spcPct val="0"/>
              </a:spcBef>
              <a:spcAft>
                <a:spcPct val="0"/>
              </a:spcAft>
            </a:pPr>
            <a:r>
              <a:rPr lang="en-US" altLang="ja-JP" sz="1350" b="1" baseline="30000" dirty="0">
                <a:solidFill>
                  <a:srgbClr val="080808"/>
                </a:solidFill>
                <a:cs typeface="Arial" pitchFamily="34" charset="0"/>
              </a:rPr>
              <a:t>10</a:t>
            </a:r>
            <a:r>
              <a:rPr lang="en-US" altLang="ja-JP" sz="1350" b="1" baseline="-25000" dirty="0">
                <a:solidFill>
                  <a:srgbClr val="080808"/>
                </a:solidFill>
                <a:latin typeface="Symbol" pitchFamily="18" charset="2"/>
                <a:cs typeface="Arial" pitchFamily="34" charset="0"/>
              </a:rPr>
              <a:t>L</a:t>
            </a:r>
            <a:r>
              <a:rPr lang="en-US" altLang="ja-JP" sz="1350" b="1" dirty="0">
                <a:solidFill>
                  <a:srgbClr val="080808"/>
                </a:solidFill>
                <a:latin typeface="Symbol" pitchFamily="18" charset="2"/>
                <a:cs typeface="Arial" pitchFamily="34" charset="0"/>
              </a:rPr>
              <a:t> </a:t>
            </a:r>
            <a:r>
              <a:rPr lang="en-US" altLang="ja-JP" sz="1350" b="1" dirty="0">
                <a:solidFill>
                  <a:srgbClr val="080808"/>
                </a:solidFill>
                <a:cs typeface="Arial" pitchFamily="34" charset="0"/>
              </a:rPr>
              <a:t>Be </a:t>
            </a:r>
            <a:endParaRPr lang="ja-JP" altLang="en-US" sz="1350" dirty="0">
              <a:solidFill>
                <a:srgbClr val="F8F8F8"/>
              </a:solidFill>
            </a:endParaRPr>
          </a:p>
        </p:txBody>
      </p:sp>
      <p:sp>
        <p:nvSpPr>
          <p:cNvPr id="20" name="正方形/長方形 19"/>
          <p:cNvSpPr/>
          <p:nvPr/>
        </p:nvSpPr>
        <p:spPr>
          <a:xfrm>
            <a:off x="71967" y="3073690"/>
            <a:ext cx="1678781" cy="1546575"/>
          </a:xfrm>
          <a:prstGeom prst="rect">
            <a:avLst/>
          </a:prstGeom>
        </p:spPr>
        <p:txBody>
          <a:bodyPr wrap="square" lIns="68577" tIns="34289" rIns="68577" bIns="34289">
            <a:spAutoFit/>
          </a:bodyPr>
          <a:lstStyle/>
          <a:p>
            <a:pPr algn="ctr" eaLnBrk="0" fontAlgn="base" hangingPunct="0">
              <a:spcBef>
                <a:spcPct val="0"/>
              </a:spcBef>
              <a:spcAft>
                <a:spcPct val="0"/>
              </a:spcAft>
              <a:defRPr/>
            </a:pPr>
            <a:r>
              <a:rPr lang="en-US" altLang="ja-JP" sz="1400" b="1" dirty="0">
                <a:solidFill>
                  <a:srgbClr val="FF0000"/>
                </a:solidFill>
                <a:cs typeface="Arial" pitchFamily="34" charset="0"/>
              </a:rPr>
              <a:t>Accuracy of</a:t>
            </a:r>
          </a:p>
          <a:p>
            <a:pPr algn="ctr" eaLnBrk="0" fontAlgn="base" hangingPunct="0">
              <a:spcBef>
                <a:spcPct val="0"/>
              </a:spcBef>
              <a:spcAft>
                <a:spcPct val="0"/>
              </a:spcAft>
              <a:defRPr/>
            </a:pPr>
            <a:r>
              <a:rPr lang="en-US" altLang="ja-JP" sz="1400" b="1" dirty="0">
                <a:solidFill>
                  <a:srgbClr val="FF0000"/>
                </a:solidFill>
                <a:cs typeface="Arial" pitchFamily="34" charset="0"/>
              </a:rPr>
              <a:t>absolute energy </a:t>
            </a:r>
          </a:p>
          <a:p>
            <a:pPr algn="ctr" eaLnBrk="0" fontAlgn="base" hangingPunct="0">
              <a:spcBef>
                <a:spcPct val="0"/>
              </a:spcBef>
              <a:spcAft>
                <a:spcPct val="0"/>
              </a:spcAft>
              <a:defRPr/>
            </a:pPr>
            <a:r>
              <a:rPr lang="en-US" altLang="ja-JP" sz="1400" b="1" dirty="0">
                <a:solidFill>
                  <a:srgbClr val="FF0000"/>
                </a:solidFill>
                <a:cs typeface="Arial" pitchFamily="34" charset="0"/>
              </a:rPr>
              <a:t>i</a:t>
            </a:r>
            <a:r>
              <a:rPr lang="en-US" altLang="ja-JP" sz="1400" b="1" dirty="0" smtClean="0">
                <a:solidFill>
                  <a:srgbClr val="FF0000"/>
                </a:solidFill>
                <a:cs typeface="Arial" pitchFamily="34" charset="0"/>
              </a:rPr>
              <a:t>n (</a:t>
            </a:r>
            <a:r>
              <a:rPr lang="en-US" altLang="ja-JP" sz="1400" b="1" dirty="0" err="1" smtClean="0">
                <a:solidFill>
                  <a:srgbClr val="FF0000"/>
                </a:solidFill>
                <a:cs typeface="Arial" pitchFamily="34" charset="0"/>
              </a:rPr>
              <a:t>e,e’K</a:t>
            </a:r>
            <a:r>
              <a:rPr lang="en-US" altLang="ja-JP" sz="1400" b="1" baseline="30000" dirty="0">
                <a:solidFill>
                  <a:srgbClr val="FF0000"/>
                </a:solidFill>
                <a:cs typeface="Arial" pitchFamily="34" charset="0"/>
              </a:rPr>
              <a:t>+</a:t>
            </a:r>
            <a:r>
              <a:rPr lang="en-US" altLang="ja-JP" sz="1400" b="1" dirty="0">
                <a:solidFill>
                  <a:srgbClr val="FF0000"/>
                </a:solidFill>
                <a:cs typeface="Arial" pitchFamily="34" charset="0"/>
              </a:rPr>
              <a:t>) </a:t>
            </a:r>
            <a:endParaRPr lang="en-US" altLang="ja-JP" sz="1400" b="1" dirty="0" smtClean="0">
              <a:solidFill>
                <a:srgbClr val="FF0000"/>
              </a:solidFill>
              <a:cs typeface="Arial" pitchFamily="34" charset="0"/>
            </a:endParaRPr>
          </a:p>
          <a:p>
            <a:pPr algn="ctr" eaLnBrk="0" fontAlgn="base" hangingPunct="0">
              <a:spcBef>
                <a:spcPct val="0"/>
              </a:spcBef>
              <a:spcAft>
                <a:spcPct val="0"/>
              </a:spcAft>
              <a:defRPr/>
            </a:pPr>
            <a:r>
              <a:rPr lang="en-US" altLang="ja-JP" sz="1400" b="1" dirty="0" smtClean="0">
                <a:solidFill>
                  <a:srgbClr val="FF0000"/>
                </a:solidFill>
                <a:cs typeface="Arial" pitchFamily="34" charset="0"/>
              </a:rPr>
              <a:t>~ </a:t>
            </a:r>
            <a:r>
              <a:rPr lang="en-US" altLang="ja-JP" sz="1400" b="1" dirty="0">
                <a:solidFill>
                  <a:srgbClr val="FF0000"/>
                </a:solidFill>
                <a:cs typeface="Arial" pitchFamily="34" charset="0"/>
              </a:rPr>
              <a:t>100 </a:t>
            </a:r>
            <a:r>
              <a:rPr lang="en-US" altLang="ja-JP" sz="1400" b="1" dirty="0" err="1">
                <a:solidFill>
                  <a:srgbClr val="FF0000"/>
                </a:solidFill>
                <a:cs typeface="Arial" pitchFamily="34" charset="0"/>
              </a:rPr>
              <a:t>keV</a:t>
            </a:r>
            <a:endParaRPr lang="en-US" altLang="ja-JP" sz="1400" b="1" dirty="0">
              <a:solidFill>
                <a:srgbClr val="FF0000"/>
              </a:solidFill>
              <a:cs typeface="Arial" pitchFamily="34" charset="0"/>
            </a:endParaRPr>
          </a:p>
          <a:p>
            <a:pPr algn="ctr" eaLnBrk="0" fontAlgn="base" hangingPunct="0">
              <a:spcBef>
                <a:spcPct val="0"/>
              </a:spcBef>
              <a:spcAft>
                <a:spcPct val="0"/>
              </a:spcAft>
              <a:defRPr/>
            </a:pPr>
            <a:endParaRPr lang="en-US" altLang="ja-JP" sz="1200" b="1" dirty="0">
              <a:solidFill>
                <a:srgbClr val="080808"/>
              </a:solidFill>
              <a:cs typeface="Arial" pitchFamily="34" charset="0"/>
            </a:endParaRPr>
          </a:p>
          <a:p>
            <a:pPr algn="ctr" eaLnBrk="0" fontAlgn="base" hangingPunct="0">
              <a:spcBef>
                <a:spcPct val="0"/>
              </a:spcBef>
              <a:spcAft>
                <a:spcPct val="0"/>
              </a:spcAft>
              <a:defRPr/>
            </a:pPr>
            <a:r>
              <a:rPr lang="en-US" altLang="ja-JP" sz="1400" b="1" dirty="0">
                <a:solidFill>
                  <a:srgbClr val="080808"/>
                </a:solidFill>
                <a:cs typeface="Arial" pitchFamily="34" charset="0"/>
              </a:rPr>
              <a:t>(</a:t>
            </a:r>
            <a:r>
              <a:rPr lang="en-US" altLang="ja-JP" sz="1400" b="1" dirty="0" err="1">
                <a:solidFill>
                  <a:srgbClr val="080808"/>
                </a:solidFill>
                <a:latin typeface="Symbol" panose="05050102010706020507" pitchFamily="18" charset="2"/>
                <a:cs typeface="Arial" pitchFamily="34" charset="0"/>
              </a:rPr>
              <a:t>p</a:t>
            </a:r>
            <a:r>
              <a:rPr lang="en-US" altLang="ja-JP" sz="1400" b="1" baseline="30000" dirty="0" err="1">
                <a:solidFill>
                  <a:srgbClr val="080808"/>
                </a:solidFill>
                <a:cs typeface="Arial" pitchFamily="34" charset="0"/>
              </a:rPr>
              <a:t>+</a:t>
            </a:r>
            <a:r>
              <a:rPr lang="en-US" altLang="ja-JP" sz="1400" b="1" dirty="0" err="1">
                <a:solidFill>
                  <a:srgbClr val="080808"/>
                </a:solidFill>
                <a:cs typeface="Arial" pitchFamily="34" charset="0"/>
              </a:rPr>
              <a:t>,K</a:t>
            </a:r>
            <a:r>
              <a:rPr lang="en-US" altLang="ja-JP" sz="1400" b="1" baseline="30000" dirty="0">
                <a:solidFill>
                  <a:srgbClr val="080808"/>
                </a:solidFill>
                <a:cs typeface="Arial" pitchFamily="34" charset="0"/>
              </a:rPr>
              <a:t>+</a:t>
            </a:r>
            <a:r>
              <a:rPr lang="en-US" altLang="ja-JP" sz="1400" b="1" dirty="0">
                <a:solidFill>
                  <a:srgbClr val="080808"/>
                </a:solidFill>
                <a:cs typeface="Arial" pitchFamily="34" charset="0"/>
              </a:rPr>
              <a:t>), (K</a:t>
            </a:r>
            <a:r>
              <a:rPr lang="en-US" altLang="ja-JP" sz="1400" b="1" baseline="30000" dirty="0">
                <a:solidFill>
                  <a:srgbClr val="080808"/>
                </a:solidFill>
                <a:cs typeface="Arial" pitchFamily="34" charset="0"/>
              </a:rPr>
              <a:t>-</a:t>
            </a:r>
            <a:r>
              <a:rPr lang="en-US" altLang="ja-JP" sz="1400" b="1" dirty="0">
                <a:solidFill>
                  <a:srgbClr val="080808"/>
                </a:solidFill>
                <a:cs typeface="Arial" pitchFamily="34" charset="0"/>
              </a:rPr>
              <a:t>,</a:t>
            </a:r>
            <a:r>
              <a:rPr lang="en-US" altLang="ja-JP" sz="1400" b="1" dirty="0">
                <a:solidFill>
                  <a:srgbClr val="080808"/>
                </a:solidFill>
                <a:latin typeface="Symbol" panose="05050102010706020507" pitchFamily="18" charset="2"/>
                <a:cs typeface="Arial" pitchFamily="34" charset="0"/>
              </a:rPr>
              <a:t>p</a:t>
            </a:r>
            <a:r>
              <a:rPr lang="en-US" altLang="ja-JP" sz="1400" b="1" baseline="30000" dirty="0">
                <a:solidFill>
                  <a:srgbClr val="080808"/>
                </a:solidFill>
                <a:cs typeface="Arial" pitchFamily="34" charset="0"/>
              </a:rPr>
              <a:t>-</a:t>
            </a:r>
            <a:r>
              <a:rPr lang="en-US" altLang="ja-JP" sz="1400" b="1" dirty="0">
                <a:solidFill>
                  <a:srgbClr val="080808"/>
                </a:solidFill>
                <a:latin typeface="Symbol" panose="05050102010706020507" pitchFamily="18" charset="2"/>
                <a:cs typeface="Arial" pitchFamily="34" charset="0"/>
              </a:rPr>
              <a:t> </a:t>
            </a:r>
            <a:r>
              <a:rPr lang="en-US" altLang="ja-JP" sz="1400" b="1" dirty="0">
                <a:solidFill>
                  <a:srgbClr val="080808"/>
                </a:solidFill>
                <a:cs typeface="Arial" pitchFamily="34" charset="0"/>
              </a:rPr>
              <a:t>) </a:t>
            </a:r>
          </a:p>
          <a:p>
            <a:pPr algn="ctr" eaLnBrk="0" fontAlgn="base" hangingPunct="0">
              <a:spcBef>
                <a:spcPct val="0"/>
              </a:spcBef>
              <a:spcAft>
                <a:spcPct val="0"/>
              </a:spcAft>
              <a:defRPr/>
            </a:pPr>
            <a:r>
              <a:rPr lang="en-US" altLang="ja-JP" sz="1400" b="1" dirty="0">
                <a:solidFill>
                  <a:srgbClr val="080808"/>
                </a:solidFill>
                <a:cs typeface="Arial" pitchFamily="34" charset="0"/>
              </a:rPr>
              <a:t>~ 1 MeV</a:t>
            </a:r>
          </a:p>
        </p:txBody>
      </p:sp>
      <p:sp>
        <p:nvSpPr>
          <p:cNvPr id="7" name="正方形/長方形 6"/>
          <p:cNvSpPr/>
          <p:nvPr/>
        </p:nvSpPr>
        <p:spPr>
          <a:xfrm>
            <a:off x="977603" y="2289236"/>
            <a:ext cx="1364476" cy="369332"/>
          </a:xfrm>
          <a:prstGeom prst="rect">
            <a:avLst/>
          </a:prstGeom>
        </p:spPr>
        <p:txBody>
          <a:bodyPr wrap="none">
            <a:spAutoFit/>
          </a:bodyPr>
          <a:lstStyle/>
          <a:p>
            <a:r>
              <a:rPr lang="en-US" altLang="ja-JP" b="1" kern="0" dirty="0" err="1" smtClean="0">
                <a:solidFill>
                  <a:schemeClr val="tx2"/>
                </a:solidFill>
                <a:cs typeface="Arial" pitchFamily="34" charset="0"/>
              </a:rPr>
              <a:t>Jlab</a:t>
            </a:r>
            <a:r>
              <a:rPr lang="en-US" altLang="ja-JP" b="1" kern="0" dirty="0" smtClean="0">
                <a:solidFill>
                  <a:schemeClr val="tx2"/>
                </a:solidFill>
                <a:cs typeface="Arial" pitchFamily="34" charset="0"/>
              </a:rPr>
              <a:t> Hall C</a:t>
            </a:r>
            <a:endParaRPr lang="ja-JP" altLang="en-US" dirty="0">
              <a:solidFill>
                <a:schemeClr val="tx2"/>
              </a:solidFill>
            </a:endParaRPr>
          </a:p>
        </p:txBody>
      </p:sp>
    </p:spTree>
    <p:extLst>
      <p:ext uri="{BB962C8B-B14F-4D97-AF65-F5344CB8AC3E}">
        <p14:creationId xmlns:p14="http://schemas.microsoft.com/office/powerpoint/2010/main" val="2632332017"/>
      </p:ext>
    </p:extLst>
  </p:cSld>
  <p:clrMapOvr>
    <a:masterClrMapping/>
  </p:clrMapOvr>
  <mc:AlternateContent xmlns:mc="http://schemas.openxmlformats.org/markup-compatibility/2006">
    <mc:Choice xmlns:p14="http://schemas.microsoft.com/office/powerpoint/2010/main" Requires="p14">
      <p:transition spd="slow" p14:dur="2000" advTm="40340"/>
    </mc:Choice>
    <mc:Fallback>
      <p:transition spd="slow" advTm="4034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4694" y="0"/>
            <a:ext cx="6858000" cy="4478571"/>
          </a:xfrm>
          <a:prstGeom prst="rect">
            <a:avLst/>
          </a:prstGeom>
          <a:solidFill>
            <a:srgbClr val="015563"/>
          </a:solidFill>
          <a:ln w="9525">
            <a:solidFill>
              <a:schemeClr val="tx1"/>
            </a:solidFill>
            <a:miter lim="800000"/>
            <a:headEnd/>
            <a:tailEnd/>
          </a:ln>
        </p:spPr>
        <p:txBody>
          <a:bodyPr wrap="none" lIns="68577" tIns="34289" rIns="68577" bIns="34289"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fontAlgn="base">
              <a:spcBef>
                <a:spcPct val="0"/>
              </a:spcBef>
              <a:spcAft>
                <a:spcPct val="0"/>
              </a:spcAft>
              <a:buFontTx/>
              <a:buNone/>
            </a:pPr>
            <a:endParaRPr lang="ja-JP" altLang="en-US" sz="1600">
              <a:solidFill>
                <a:srgbClr val="000000"/>
              </a:solidFill>
              <a:latin typeface="Calibri" pitchFamily="34" charset="0"/>
            </a:endParaRPr>
          </a:p>
        </p:txBody>
      </p:sp>
      <p:pic>
        <p:nvPicPr>
          <p:cNvPr id="93187" name="Picture 26" descr="JPARCcor"/>
          <p:cNvPicPr>
            <a:picLocks noChangeAspect="1" noChangeArrowheads="1"/>
          </p:cNvPicPr>
          <p:nvPr/>
        </p:nvPicPr>
        <p:blipFill rotWithShape="1">
          <a:blip r:embed="rId2">
            <a:lum bright="-12000" contrast="18000"/>
            <a:extLst>
              <a:ext uri="{28A0092B-C50C-407E-A947-70E740481C1C}">
                <a14:useLocalDpi xmlns:a14="http://schemas.microsoft.com/office/drawing/2010/main" val="0"/>
              </a:ext>
            </a:extLst>
          </a:blip>
          <a:srcRect l="6644" t="1506" r="7762" b="-877"/>
          <a:stretch/>
        </p:blipFill>
        <p:spPr bwMode="auto">
          <a:xfrm>
            <a:off x="11832" y="2067694"/>
            <a:ext cx="6858000" cy="3147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5795263" y="4747676"/>
            <a:ext cx="1026756" cy="369332"/>
          </a:xfrm>
          <a:prstGeom prst="rect">
            <a:avLst/>
          </a:prstGeom>
        </p:spPr>
        <p:txBody>
          <a:bodyPr wrap="none">
            <a:spAutoFit/>
          </a:bodyPr>
          <a:lstStyle/>
          <a:p>
            <a:r>
              <a:rPr lang="en-US" altLang="ja-JP" b="1" dirty="0" smtClean="0">
                <a:solidFill>
                  <a:srgbClr val="FFFFFF"/>
                </a:solidFill>
              </a:rPr>
              <a:t>J-PARC</a:t>
            </a:r>
            <a:endParaRPr lang="ja-JP" altLang="en-US" dirty="0"/>
          </a:p>
        </p:txBody>
      </p:sp>
      <p:sp>
        <p:nvSpPr>
          <p:cNvPr id="8" name="Rectangle 4"/>
          <p:cNvSpPr>
            <a:spLocks noChangeArrowheads="1"/>
          </p:cNvSpPr>
          <p:nvPr/>
        </p:nvSpPr>
        <p:spPr bwMode="auto">
          <a:xfrm>
            <a:off x="692696" y="334918"/>
            <a:ext cx="5726137" cy="4362731"/>
          </a:xfrm>
          <a:prstGeom prst="rect">
            <a:avLst/>
          </a:prstGeom>
          <a:solidFill>
            <a:srgbClr val="000000">
              <a:alpha val="50196"/>
            </a:srgbClr>
          </a:solidFill>
          <a:ln>
            <a:noFill/>
          </a:ln>
          <a:effectLst/>
          <a:extLst/>
        </p:spPr>
        <p:txBody>
          <a:bodyPr wrap="square" lIns="68577" tIns="34289" rIns="68577" bIns="34289">
            <a:spAutoFit/>
          </a:bodyPr>
          <a:lstStyle/>
          <a:p>
            <a:pPr fontAlgn="base">
              <a:lnSpc>
                <a:spcPct val="150000"/>
              </a:lnSpc>
              <a:spcBef>
                <a:spcPct val="0"/>
              </a:spcBef>
              <a:spcAft>
                <a:spcPct val="0"/>
              </a:spcAft>
              <a:defRPr/>
            </a:pPr>
            <a:r>
              <a:rPr lang="en-US" altLang="ja-JP" b="1" dirty="0">
                <a:solidFill>
                  <a:srgbClr val="FFFFFF"/>
                </a:solidFill>
              </a:rPr>
              <a:t>                              </a:t>
            </a:r>
            <a:r>
              <a:rPr lang="en-US" altLang="ja-JP" b="1" u="sng" dirty="0">
                <a:solidFill>
                  <a:srgbClr val="FFFFFF"/>
                </a:solidFill>
              </a:rPr>
              <a:t>Contents</a:t>
            </a:r>
          </a:p>
          <a:p>
            <a:pPr marL="385743" indent="-385743" fontAlgn="base">
              <a:lnSpc>
                <a:spcPct val="150000"/>
              </a:lnSpc>
              <a:spcBef>
                <a:spcPct val="0"/>
              </a:spcBef>
              <a:spcAft>
                <a:spcPct val="0"/>
              </a:spcAft>
              <a:buFontTx/>
              <a:buAutoNum type="arabicPeriod"/>
              <a:defRPr/>
            </a:pPr>
            <a:r>
              <a:rPr lang="en-US" altLang="ja-JP" b="1" dirty="0">
                <a:solidFill>
                  <a:srgbClr val="FFFFFF"/>
                </a:solidFill>
              </a:rPr>
              <a:t>Introduction  </a:t>
            </a:r>
            <a:endParaRPr lang="en-US" altLang="ja-JP" b="1" dirty="0" smtClean="0">
              <a:solidFill>
                <a:srgbClr val="FFFFFF"/>
              </a:solidFill>
            </a:endParaRPr>
          </a:p>
          <a:p>
            <a:pPr marL="385743" indent="-385743" fontAlgn="base">
              <a:lnSpc>
                <a:spcPct val="150000"/>
              </a:lnSpc>
              <a:spcBef>
                <a:spcPct val="0"/>
              </a:spcBef>
              <a:spcAft>
                <a:spcPct val="0"/>
              </a:spcAft>
              <a:buFontTx/>
              <a:buAutoNum type="arabicPeriod"/>
              <a:defRPr/>
            </a:pPr>
            <a:r>
              <a:rPr lang="en-US" altLang="ja-JP" b="1" dirty="0" smtClean="0">
                <a:solidFill>
                  <a:srgbClr val="FFFFFF"/>
                </a:solidFill>
              </a:rPr>
              <a:t>Charge symmetry breaking in </a:t>
            </a:r>
            <a:r>
              <a:rPr lang="en-US" altLang="ja-JP" b="1" dirty="0" smtClean="0">
                <a:solidFill>
                  <a:srgbClr val="FFFFFF"/>
                </a:solidFill>
                <a:latin typeface="Symbol" panose="05050102010706020507" pitchFamily="18" charset="2"/>
              </a:rPr>
              <a:t>L</a:t>
            </a:r>
            <a:r>
              <a:rPr lang="en-US" altLang="ja-JP" b="1" dirty="0" smtClean="0">
                <a:solidFill>
                  <a:srgbClr val="FFFFFF"/>
                </a:solidFill>
              </a:rPr>
              <a:t> </a:t>
            </a:r>
            <a:r>
              <a:rPr lang="en-US" altLang="ja-JP" b="1" dirty="0" err="1" smtClean="0">
                <a:solidFill>
                  <a:srgbClr val="FFFFFF"/>
                </a:solidFill>
              </a:rPr>
              <a:t>hypernuclei</a:t>
            </a:r>
            <a:endParaRPr lang="en-US" altLang="ja-JP" b="1" dirty="0" smtClean="0">
              <a:solidFill>
                <a:srgbClr val="FFFFFF"/>
              </a:solidFill>
            </a:endParaRPr>
          </a:p>
          <a:p>
            <a:pPr fontAlgn="base">
              <a:spcBef>
                <a:spcPct val="0"/>
              </a:spcBef>
              <a:spcAft>
                <a:spcPct val="0"/>
              </a:spcAft>
              <a:defRPr/>
            </a:pPr>
            <a:r>
              <a:rPr lang="en-US" altLang="ja-JP" b="1" dirty="0">
                <a:solidFill>
                  <a:srgbClr val="FFFFFF"/>
                </a:solidFill>
                <a:latin typeface="Symbol" panose="05050102010706020507" pitchFamily="18" charset="2"/>
              </a:rPr>
              <a:t> </a:t>
            </a:r>
            <a:r>
              <a:rPr lang="en-US" altLang="ja-JP" b="1" dirty="0" smtClean="0">
                <a:solidFill>
                  <a:srgbClr val="FFFFFF"/>
                </a:solidFill>
                <a:latin typeface="Symbol" panose="05050102010706020507" pitchFamily="18" charset="2"/>
              </a:rPr>
              <a:t>          </a:t>
            </a:r>
            <a:r>
              <a:rPr lang="en-US" altLang="ja-JP" b="1" dirty="0" smtClean="0">
                <a:solidFill>
                  <a:srgbClr val="FFFFFF"/>
                </a:solidFill>
              </a:rPr>
              <a:t>-</a:t>
            </a:r>
            <a:r>
              <a:rPr lang="en-US" altLang="ja-JP" b="1" dirty="0" smtClean="0">
                <a:solidFill>
                  <a:srgbClr val="FFFFFF"/>
                </a:solidFill>
                <a:latin typeface="Symbol" panose="05050102010706020507" pitchFamily="18" charset="2"/>
              </a:rPr>
              <a:t> </a:t>
            </a:r>
            <a:r>
              <a:rPr lang="en-US" altLang="ja-JP" b="1" dirty="0" smtClean="0">
                <a:solidFill>
                  <a:srgbClr val="FFFFFF"/>
                </a:solidFill>
                <a:latin typeface="Symbol" panose="05050102010706020507" pitchFamily="18" charset="2"/>
              </a:rPr>
              <a:t>g</a:t>
            </a:r>
            <a:r>
              <a:rPr lang="en-US" altLang="ja-JP" b="1" dirty="0" smtClean="0">
                <a:solidFill>
                  <a:srgbClr val="FFFFFF"/>
                </a:solidFill>
              </a:rPr>
              <a:t>-ray </a:t>
            </a:r>
            <a:r>
              <a:rPr lang="en-US" altLang="ja-JP" b="1" dirty="0" smtClean="0">
                <a:solidFill>
                  <a:srgbClr val="FFFFFF"/>
                </a:solidFill>
              </a:rPr>
              <a:t>spectroscopy</a:t>
            </a:r>
            <a:r>
              <a:rPr lang="ja-JP" altLang="en-US" b="1" dirty="0">
                <a:solidFill>
                  <a:srgbClr val="FFFFFF"/>
                </a:solidFill>
              </a:rPr>
              <a:t> </a:t>
            </a:r>
            <a:r>
              <a:rPr lang="en-US" altLang="ja-JP" b="1" dirty="0" smtClean="0">
                <a:solidFill>
                  <a:srgbClr val="FFFFFF"/>
                </a:solidFill>
              </a:rPr>
              <a:t>of </a:t>
            </a:r>
            <a:r>
              <a:rPr lang="en-US" altLang="ja-JP" b="1" dirty="0" smtClean="0">
                <a:solidFill>
                  <a:srgbClr val="FFFFFF"/>
                </a:solidFill>
                <a:latin typeface="Symbol" panose="05050102010706020507" pitchFamily="18" charset="2"/>
              </a:rPr>
              <a:t>L</a:t>
            </a:r>
            <a:r>
              <a:rPr lang="en-US" altLang="ja-JP" b="1" dirty="0" smtClean="0">
                <a:solidFill>
                  <a:srgbClr val="FFFFFF"/>
                </a:solidFill>
              </a:rPr>
              <a:t> </a:t>
            </a:r>
            <a:r>
              <a:rPr lang="en-US" altLang="ja-JP" b="1" dirty="0" err="1" smtClean="0">
                <a:solidFill>
                  <a:srgbClr val="FFFFFF"/>
                </a:solidFill>
              </a:rPr>
              <a:t>hypernuclei</a:t>
            </a:r>
            <a:endParaRPr lang="en-US" altLang="ja-JP" b="1" dirty="0" smtClean="0">
              <a:solidFill>
                <a:srgbClr val="FFFFFF"/>
              </a:solidFill>
            </a:endParaRPr>
          </a:p>
          <a:p>
            <a:pPr fontAlgn="base">
              <a:spcBef>
                <a:spcPct val="0"/>
              </a:spcBef>
              <a:spcAft>
                <a:spcPct val="0"/>
              </a:spcAft>
              <a:defRPr/>
            </a:pPr>
            <a:r>
              <a:rPr lang="en-US" altLang="ja-JP" b="1" dirty="0" smtClean="0">
                <a:solidFill>
                  <a:srgbClr val="FFFFFF"/>
                </a:solidFill>
              </a:rPr>
              <a:t>          - Decay pion spectroscopy</a:t>
            </a:r>
          </a:p>
          <a:p>
            <a:pPr fontAlgn="base">
              <a:spcBef>
                <a:spcPct val="0"/>
              </a:spcBef>
              <a:spcAft>
                <a:spcPct val="0"/>
              </a:spcAft>
              <a:defRPr/>
            </a:pPr>
            <a:r>
              <a:rPr lang="en-US" altLang="ja-JP" b="1" dirty="0">
                <a:solidFill>
                  <a:srgbClr val="FFFFFF"/>
                </a:solidFill>
              </a:rPr>
              <a:t>  </a:t>
            </a:r>
            <a:r>
              <a:rPr lang="en-US" altLang="ja-JP" b="1" dirty="0" smtClean="0">
                <a:solidFill>
                  <a:srgbClr val="FFFFFF"/>
                </a:solidFill>
              </a:rPr>
              <a:t>        - (</a:t>
            </a:r>
            <a:r>
              <a:rPr lang="en-US" altLang="ja-JP" b="1" dirty="0" err="1" smtClean="0">
                <a:solidFill>
                  <a:srgbClr val="FFFFFF"/>
                </a:solidFill>
              </a:rPr>
              <a:t>e,e’K</a:t>
            </a:r>
            <a:r>
              <a:rPr lang="en-US" altLang="ja-JP" b="1" baseline="30000" dirty="0" smtClean="0">
                <a:solidFill>
                  <a:srgbClr val="FFFFFF"/>
                </a:solidFill>
              </a:rPr>
              <a:t>+</a:t>
            </a:r>
            <a:r>
              <a:rPr lang="en-US" altLang="ja-JP" b="1" dirty="0" smtClean="0">
                <a:solidFill>
                  <a:srgbClr val="FFFFFF"/>
                </a:solidFill>
              </a:rPr>
              <a:t>) spectroscopy</a:t>
            </a:r>
            <a:endParaRPr lang="en-US" altLang="ja-JP" b="1" dirty="0" smtClean="0">
              <a:solidFill>
                <a:srgbClr val="FFFFFF"/>
              </a:solidFill>
            </a:endParaRPr>
          </a:p>
          <a:p>
            <a:pPr fontAlgn="base">
              <a:lnSpc>
                <a:spcPct val="150000"/>
              </a:lnSpc>
              <a:spcBef>
                <a:spcPct val="0"/>
              </a:spcBef>
              <a:spcAft>
                <a:spcPct val="0"/>
              </a:spcAft>
              <a:defRPr/>
            </a:pPr>
            <a:r>
              <a:rPr lang="en-US" altLang="ja-JP" b="1" dirty="0" smtClean="0">
                <a:solidFill>
                  <a:srgbClr val="FFFFFF"/>
                </a:solidFill>
              </a:rPr>
              <a:t>3</a:t>
            </a:r>
            <a:r>
              <a:rPr lang="en-US" altLang="ja-JP" b="1" dirty="0" smtClean="0">
                <a:solidFill>
                  <a:srgbClr val="FFFFFF"/>
                </a:solidFill>
              </a:rPr>
              <a:t>. </a:t>
            </a:r>
            <a:r>
              <a:rPr lang="en-US" altLang="ja-JP" b="1" dirty="0">
                <a:solidFill>
                  <a:srgbClr val="FFFFFF"/>
                </a:solidFill>
                <a:latin typeface="Symbol" panose="05050102010706020507" pitchFamily="18" charset="2"/>
              </a:rPr>
              <a:t>S-</a:t>
            </a:r>
            <a:r>
              <a:rPr lang="en-US" altLang="ja-JP" b="1" dirty="0">
                <a:solidFill>
                  <a:srgbClr val="FFFFFF"/>
                </a:solidFill>
              </a:rPr>
              <a:t>p scattering</a:t>
            </a:r>
            <a:endParaRPr lang="en-US" altLang="ja-JP" b="1" dirty="0" smtClean="0">
              <a:solidFill>
                <a:srgbClr val="FFFFFF"/>
              </a:solidFill>
            </a:endParaRPr>
          </a:p>
          <a:p>
            <a:pPr fontAlgn="base">
              <a:lnSpc>
                <a:spcPct val="150000"/>
              </a:lnSpc>
              <a:spcBef>
                <a:spcPct val="0"/>
              </a:spcBef>
              <a:spcAft>
                <a:spcPct val="0"/>
              </a:spcAft>
              <a:defRPr/>
            </a:pPr>
            <a:r>
              <a:rPr lang="en-US" altLang="ja-JP" b="1" dirty="0">
                <a:solidFill>
                  <a:srgbClr val="FFFFFF"/>
                </a:solidFill>
              </a:rPr>
              <a:t>4</a:t>
            </a:r>
            <a:r>
              <a:rPr lang="en-US" altLang="ja-JP" b="1" dirty="0" smtClean="0">
                <a:solidFill>
                  <a:srgbClr val="FFFFFF"/>
                </a:solidFill>
              </a:rPr>
              <a:t>.  </a:t>
            </a:r>
            <a:r>
              <a:rPr lang="en-US" altLang="ja-JP" b="1" dirty="0" smtClean="0">
                <a:solidFill>
                  <a:srgbClr val="FFFFFF"/>
                </a:solidFill>
              </a:rPr>
              <a:t>S = -2 systems</a:t>
            </a:r>
          </a:p>
          <a:p>
            <a:pPr fontAlgn="base">
              <a:spcBef>
                <a:spcPct val="0"/>
              </a:spcBef>
              <a:spcAft>
                <a:spcPct val="0"/>
              </a:spcAft>
              <a:defRPr/>
            </a:pPr>
            <a:r>
              <a:rPr lang="en-US" altLang="ja-JP" b="1" dirty="0">
                <a:solidFill>
                  <a:srgbClr val="FFFFFF"/>
                </a:solidFill>
              </a:rPr>
              <a:t> </a:t>
            </a:r>
            <a:r>
              <a:rPr lang="en-US" altLang="ja-JP" b="1" dirty="0" smtClean="0">
                <a:solidFill>
                  <a:srgbClr val="FFFFFF"/>
                </a:solidFill>
              </a:rPr>
              <a:t>        </a:t>
            </a:r>
            <a:r>
              <a:rPr lang="en-US" altLang="ja-JP" b="1" dirty="0" smtClean="0">
                <a:solidFill>
                  <a:srgbClr val="FFFFFF"/>
                </a:solidFill>
              </a:rPr>
              <a:t>- </a:t>
            </a:r>
            <a:r>
              <a:rPr lang="en-US" altLang="ja-JP" b="1" dirty="0">
                <a:solidFill>
                  <a:srgbClr val="FFFFFF"/>
                </a:solidFill>
                <a:latin typeface="Symbol" panose="05050102010706020507" pitchFamily="18" charset="2"/>
              </a:rPr>
              <a:t>X</a:t>
            </a:r>
            <a:r>
              <a:rPr lang="en-US" altLang="ja-JP" b="1" dirty="0" smtClean="0">
                <a:solidFill>
                  <a:srgbClr val="FFFFFF"/>
                </a:solidFill>
              </a:rPr>
              <a:t> and </a:t>
            </a:r>
            <a:r>
              <a:rPr lang="en-US" altLang="ja-JP" b="1" dirty="0" smtClean="0">
                <a:solidFill>
                  <a:srgbClr val="FFFFFF"/>
                </a:solidFill>
                <a:latin typeface="Symbol" panose="05050102010706020507" pitchFamily="18" charset="2"/>
              </a:rPr>
              <a:t>LL</a:t>
            </a:r>
            <a:r>
              <a:rPr lang="en-US" altLang="ja-JP" b="1" dirty="0" smtClean="0">
                <a:solidFill>
                  <a:srgbClr val="FFFFFF"/>
                </a:solidFill>
              </a:rPr>
              <a:t> </a:t>
            </a:r>
            <a:r>
              <a:rPr lang="en-US" altLang="ja-JP" b="1" dirty="0" err="1" smtClean="0">
                <a:solidFill>
                  <a:srgbClr val="FFFFFF"/>
                </a:solidFill>
              </a:rPr>
              <a:t>hypernuclei</a:t>
            </a:r>
            <a:r>
              <a:rPr lang="en-US" altLang="ja-JP" b="1" dirty="0" smtClean="0">
                <a:solidFill>
                  <a:srgbClr val="FFFFFF"/>
                </a:solidFill>
              </a:rPr>
              <a:t> </a:t>
            </a:r>
          </a:p>
          <a:p>
            <a:pPr fontAlgn="base">
              <a:spcBef>
                <a:spcPct val="0"/>
              </a:spcBef>
              <a:spcAft>
                <a:spcPct val="0"/>
              </a:spcAft>
              <a:defRPr/>
            </a:pPr>
            <a:r>
              <a:rPr lang="en-US" altLang="ja-JP" b="1" dirty="0" smtClean="0">
                <a:solidFill>
                  <a:srgbClr val="FFFFFF"/>
                </a:solidFill>
              </a:rPr>
              <a:t>         - </a:t>
            </a:r>
            <a:r>
              <a:rPr lang="en-US" altLang="ja-JP" b="1" dirty="0" smtClean="0">
                <a:solidFill>
                  <a:srgbClr val="FFFFFF"/>
                </a:solidFill>
                <a:latin typeface="Symbol" panose="05050102010706020507" pitchFamily="18" charset="2"/>
              </a:rPr>
              <a:t>X </a:t>
            </a:r>
            <a:r>
              <a:rPr lang="en-US" altLang="ja-JP" b="1" dirty="0" smtClean="0">
                <a:solidFill>
                  <a:srgbClr val="FFFFFF"/>
                </a:solidFill>
                <a:latin typeface="+mj-lt"/>
              </a:rPr>
              <a:t>atomic X-rays</a:t>
            </a:r>
            <a:endParaRPr lang="en-US" altLang="ja-JP" sz="800" b="1" dirty="0" smtClean="0">
              <a:solidFill>
                <a:srgbClr val="FFFFFF"/>
              </a:solidFill>
              <a:latin typeface="+mj-lt"/>
            </a:endParaRPr>
          </a:p>
          <a:p>
            <a:pPr fontAlgn="base">
              <a:lnSpc>
                <a:spcPct val="150000"/>
              </a:lnSpc>
              <a:spcBef>
                <a:spcPct val="0"/>
              </a:spcBef>
              <a:spcAft>
                <a:spcPct val="0"/>
              </a:spcAft>
              <a:defRPr/>
            </a:pPr>
            <a:r>
              <a:rPr lang="en-US" altLang="ja-JP" b="1" dirty="0">
                <a:solidFill>
                  <a:srgbClr val="FFFFFF"/>
                </a:solidFill>
              </a:rPr>
              <a:t>5</a:t>
            </a:r>
            <a:r>
              <a:rPr lang="en-US" altLang="ja-JP" b="1" dirty="0" smtClean="0">
                <a:solidFill>
                  <a:srgbClr val="FFFFFF"/>
                </a:solidFill>
              </a:rPr>
              <a:t>.  </a:t>
            </a:r>
            <a:r>
              <a:rPr lang="en-US" altLang="ja-JP" b="1" dirty="0" smtClean="0">
                <a:solidFill>
                  <a:srgbClr val="FFFFFF"/>
                </a:solidFill>
              </a:rPr>
              <a:t>Future Plan </a:t>
            </a:r>
            <a:r>
              <a:rPr lang="en-US" altLang="ja-JP" b="1" dirty="0" smtClean="0">
                <a:solidFill>
                  <a:srgbClr val="FFFFFF"/>
                </a:solidFill>
              </a:rPr>
              <a:t>– Challenge to</a:t>
            </a:r>
            <a:r>
              <a:rPr lang="en-US" altLang="ja-JP" b="1" dirty="0" smtClean="0">
                <a:solidFill>
                  <a:srgbClr val="FFFFFF"/>
                </a:solidFill>
              </a:rPr>
              <a:t> the h</a:t>
            </a:r>
            <a:r>
              <a:rPr lang="en-US" altLang="ja-JP" b="1" dirty="0" smtClean="0">
                <a:solidFill>
                  <a:srgbClr val="FFFFFF"/>
                </a:solidFill>
              </a:rPr>
              <a:t>yperon puzzle</a:t>
            </a:r>
            <a:endParaRPr lang="en-US" altLang="ja-JP" b="1" dirty="0" smtClean="0">
              <a:solidFill>
                <a:srgbClr val="FFFFFF"/>
              </a:solidFill>
            </a:endParaRPr>
          </a:p>
          <a:p>
            <a:pPr fontAlgn="base">
              <a:lnSpc>
                <a:spcPct val="150000"/>
              </a:lnSpc>
              <a:spcBef>
                <a:spcPct val="0"/>
              </a:spcBef>
              <a:spcAft>
                <a:spcPct val="0"/>
              </a:spcAft>
              <a:defRPr/>
            </a:pPr>
            <a:r>
              <a:rPr lang="en-US" altLang="ja-JP" b="1" dirty="0">
                <a:solidFill>
                  <a:srgbClr val="FFFFFF"/>
                </a:solidFill>
              </a:rPr>
              <a:t>6</a:t>
            </a:r>
            <a:r>
              <a:rPr lang="en-US" altLang="ja-JP" b="1" dirty="0" smtClean="0">
                <a:solidFill>
                  <a:srgbClr val="FFFFFF"/>
                </a:solidFill>
              </a:rPr>
              <a:t>.  </a:t>
            </a:r>
            <a:r>
              <a:rPr lang="en-US" altLang="ja-JP" b="1" dirty="0" smtClean="0">
                <a:solidFill>
                  <a:srgbClr val="FFFFFF"/>
                </a:solidFill>
              </a:rPr>
              <a:t>Summary</a:t>
            </a:r>
            <a:endParaRPr lang="en-US" altLang="ja-JP" b="1" dirty="0" smtClean="0">
              <a:solidFill>
                <a:srgbClr val="FFFFFF"/>
              </a:solidFill>
              <a:latin typeface="+mj-lt"/>
            </a:endParaRPr>
          </a:p>
        </p:txBody>
      </p:sp>
    </p:spTree>
    <p:extLst>
      <p:ext uri="{BB962C8B-B14F-4D97-AF65-F5344CB8AC3E}">
        <p14:creationId xmlns:p14="http://schemas.microsoft.com/office/powerpoint/2010/main" val="648715265"/>
      </p:ext>
    </p:extLst>
  </p:cSld>
  <p:clrMapOvr>
    <a:masterClrMapping/>
  </p:clrMapOvr>
  <p:transition advTm="44077"/>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48" t="1765" r="1544" b="30389"/>
          <a:stretch/>
        </p:blipFill>
        <p:spPr bwMode="auto">
          <a:xfrm>
            <a:off x="1139371" y="843558"/>
            <a:ext cx="3923364" cy="2868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8"/>
          <p:cNvSpPr>
            <a:spLocks noChangeArrowheads="1"/>
          </p:cNvSpPr>
          <p:nvPr/>
        </p:nvSpPr>
        <p:spPr bwMode="auto">
          <a:xfrm>
            <a:off x="333686" y="3326741"/>
            <a:ext cx="1640508" cy="3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7" tIns="34289" rIns="68577" bIns="34289">
            <a:spAutoFit/>
          </a:bodyPr>
          <a:lstStyle>
            <a:lvl1pPr>
              <a:spcBef>
                <a:spcPct val="20000"/>
              </a:spcBef>
              <a:buClr>
                <a:schemeClr val="accent1"/>
              </a:buClr>
              <a:buSzPct val="70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a:spcBef>
                <a:spcPct val="20000"/>
              </a:spcBef>
              <a:buClr>
                <a:schemeClr val="hlink"/>
              </a:buClr>
              <a:buSzPct val="65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a:spcBef>
                <a:spcPct val="20000"/>
              </a:spcBef>
              <a:buClr>
                <a:schemeClr val="accent1"/>
              </a:buClr>
              <a:buSzPct val="70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a:spcBef>
                <a:spcPct val="20000"/>
              </a:spcBef>
              <a:buClr>
                <a:schemeClr val="hlink"/>
              </a:buClr>
              <a:buSzPct val="75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a:spcBef>
                <a:spcPct val="20000"/>
              </a:spcBef>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9pPr>
          </a:lstStyle>
          <a:p>
            <a:pPr fontAlgn="base">
              <a:spcBef>
                <a:spcPct val="0"/>
              </a:spcBef>
              <a:spcAft>
                <a:spcPct val="0"/>
              </a:spcAft>
              <a:buClrTx/>
              <a:buSzTx/>
              <a:buFontTx/>
              <a:buNone/>
            </a:pPr>
            <a:r>
              <a:rPr lang="en-US" altLang="ja-JP" sz="1050" b="1" i="1" dirty="0">
                <a:solidFill>
                  <a:srgbClr val="080808"/>
                </a:solidFill>
              </a:rPr>
              <a:t>T. </a:t>
            </a:r>
            <a:r>
              <a:rPr lang="en-US" altLang="ja-JP" sz="1050" b="1" i="1" dirty="0" err="1">
                <a:solidFill>
                  <a:srgbClr val="080808"/>
                </a:solidFill>
              </a:rPr>
              <a:t>Gogami</a:t>
            </a:r>
            <a:r>
              <a:rPr lang="en-US" altLang="ja-JP" sz="1050" b="1" i="1" dirty="0">
                <a:solidFill>
                  <a:srgbClr val="080808"/>
                </a:solidFill>
              </a:rPr>
              <a:t> et </a:t>
            </a:r>
            <a:r>
              <a:rPr lang="en-US" altLang="ja-JP" sz="1050" b="1" i="1" dirty="0">
                <a:solidFill>
                  <a:srgbClr val="080808"/>
                </a:solidFill>
              </a:rPr>
              <a:t>al.</a:t>
            </a:r>
            <a:endParaRPr lang="en-US" altLang="ja-JP" sz="1050" b="1" i="1" dirty="0" smtClean="0">
              <a:solidFill>
                <a:srgbClr val="080808"/>
              </a:solidFill>
            </a:endParaRPr>
          </a:p>
          <a:p>
            <a:pPr fontAlgn="base">
              <a:spcBef>
                <a:spcPct val="0"/>
              </a:spcBef>
              <a:spcAft>
                <a:spcPct val="0"/>
              </a:spcAft>
              <a:buClrTx/>
              <a:buSzTx/>
              <a:buFontTx/>
              <a:buNone/>
            </a:pPr>
            <a:r>
              <a:rPr lang="en-US" altLang="ja-JP" sz="1050" b="1" i="1" dirty="0" smtClean="0">
                <a:solidFill>
                  <a:srgbClr val="080808"/>
                </a:solidFill>
              </a:rPr>
              <a:t>PRC </a:t>
            </a:r>
            <a:r>
              <a:rPr lang="en-US" altLang="ja-JP" sz="1050" b="1" i="1" dirty="0">
                <a:solidFill>
                  <a:srgbClr val="080808"/>
                </a:solidFill>
              </a:rPr>
              <a:t>94 (2016) 21302(R)</a:t>
            </a:r>
          </a:p>
        </p:txBody>
      </p:sp>
      <p:sp>
        <p:nvSpPr>
          <p:cNvPr id="8" name="Rectangle 2"/>
          <p:cNvSpPr txBox="1">
            <a:spLocks noChangeArrowheads="1"/>
          </p:cNvSpPr>
          <p:nvPr/>
        </p:nvSpPr>
        <p:spPr bwMode="auto">
          <a:xfrm>
            <a:off x="165194" y="207126"/>
            <a:ext cx="6529388" cy="4186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4000">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4000">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4000">
                <a:solidFill>
                  <a:schemeClr val="tx2"/>
                </a:solidFill>
                <a:latin typeface="Arial" charset="0"/>
                <a:ea typeface="ＭＳ Ｐゴシック" pitchFamily="50" charset="-128"/>
              </a:defRPr>
            </a:lvl5pPr>
            <a:lvl6pPr marL="457178" algn="l" rtl="0" fontAlgn="base">
              <a:spcBef>
                <a:spcPct val="0"/>
              </a:spcBef>
              <a:spcAft>
                <a:spcPct val="0"/>
              </a:spcAft>
              <a:defRPr kumimoji="1" sz="4000">
                <a:solidFill>
                  <a:schemeClr val="tx2"/>
                </a:solidFill>
                <a:latin typeface="Arial" charset="0"/>
                <a:ea typeface="ＭＳ Ｐゴシック" pitchFamily="50" charset="-128"/>
              </a:defRPr>
            </a:lvl6pPr>
            <a:lvl7pPr marL="914354" algn="l" rtl="0" fontAlgn="base">
              <a:spcBef>
                <a:spcPct val="0"/>
              </a:spcBef>
              <a:spcAft>
                <a:spcPct val="0"/>
              </a:spcAft>
              <a:defRPr kumimoji="1" sz="4000">
                <a:solidFill>
                  <a:schemeClr val="tx2"/>
                </a:solidFill>
                <a:latin typeface="Arial" charset="0"/>
                <a:ea typeface="ＭＳ Ｐゴシック" pitchFamily="50" charset="-128"/>
              </a:defRPr>
            </a:lvl7pPr>
            <a:lvl8pPr marL="1371532" algn="l" rtl="0" fontAlgn="base">
              <a:spcBef>
                <a:spcPct val="0"/>
              </a:spcBef>
              <a:spcAft>
                <a:spcPct val="0"/>
              </a:spcAft>
              <a:defRPr kumimoji="1" sz="4000">
                <a:solidFill>
                  <a:schemeClr val="tx2"/>
                </a:solidFill>
                <a:latin typeface="Arial" charset="0"/>
                <a:ea typeface="ＭＳ Ｐゴシック" pitchFamily="50" charset="-128"/>
              </a:defRPr>
            </a:lvl8pPr>
            <a:lvl9pPr marL="1828708" algn="l" rtl="0" fontAlgn="base">
              <a:spcBef>
                <a:spcPct val="0"/>
              </a:spcBef>
              <a:spcAft>
                <a:spcPct val="0"/>
              </a:spcAft>
              <a:defRPr kumimoji="1" sz="4000">
                <a:solidFill>
                  <a:schemeClr val="tx2"/>
                </a:solidFill>
                <a:latin typeface="Arial" charset="0"/>
                <a:ea typeface="ＭＳ Ｐゴシック" pitchFamily="50" charset="-128"/>
              </a:defRPr>
            </a:lvl9pPr>
          </a:lstStyle>
          <a:p>
            <a:pPr algn="ctr" eaLnBrk="1" hangingPunct="1"/>
            <a:r>
              <a:rPr lang="en-US" altLang="ja-JP" sz="2400" b="1" u="sng" kern="0" dirty="0" smtClean="0">
                <a:solidFill>
                  <a:srgbClr val="080808"/>
                </a:solidFill>
                <a:cs typeface="Arial" pitchFamily="34" charset="0"/>
              </a:rPr>
              <a:t>CSB in </a:t>
            </a:r>
            <a:r>
              <a:rPr lang="en-US" altLang="ja-JP" sz="2400" b="1" u="sng" kern="0" dirty="0">
                <a:solidFill>
                  <a:srgbClr val="080808"/>
                </a:solidFill>
                <a:cs typeface="Arial" pitchFamily="34" charset="0"/>
              </a:rPr>
              <a:t>p-shell </a:t>
            </a:r>
            <a:r>
              <a:rPr lang="en-US" altLang="ja-JP" sz="2400" b="1" u="sng" kern="0" dirty="0" err="1" smtClean="0">
                <a:solidFill>
                  <a:srgbClr val="080808"/>
                </a:solidFill>
                <a:cs typeface="Arial" pitchFamily="34" charset="0"/>
              </a:rPr>
              <a:t>hypernuclei</a:t>
            </a:r>
            <a:endParaRPr lang="en-US" altLang="ja-JP" sz="2400" b="1" u="sng" kern="0" dirty="0">
              <a:solidFill>
                <a:srgbClr val="080808"/>
              </a:solidFill>
              <a:cs typeface="Arial" pitchFamily="34" charset="0"/>
            </a:endParaRPr>
          </a:p>
        </p:txBody>
      </p:sp>
      <p:sp>
        <p:nvSpPr>
          <p:cNvPr id="9" name="正方形/長方形 8"/>
          <p:cNvSpPr>
            <a:spLocks noChangeArrowheads="1"/>
          </p:cNvSpPr>
          <p:nvPr/>
        </p:nvSpPr>
        <p:spPr bwMode="auto">
          <a:xfrm>
            <a:off x="5056309" y="2937003"/>
            <a:ext cx="1723864" cy="577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7" tIns="34289" rIns="68577" bIns="34289">
            <a:spAutoFit/>
          </a:bodyPr>
          <a:lstStyle>
            <a:lvl1pPr>
              <a:spcBef>
                <a:spcPct val="20000"/>
              </a:spcBef>
              <a:buClr>
                <a:schemeClr val="accent1"/>
              </a:buClr>
              <a:buSzPct val="70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a:spcBef>
                <a:spcPct val="20000"/>
              </a:spcBef>
              <a:buClr>
                <a:schemeClr val="hlink"/>
              </a:buClr>
              <a:buSzPct val="65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a:spcBef>
                <a:spcPct val="20000"/>
              </a:spcBef>
              <a:buClr>
                <a:schemeClr val="accent1"/>
              </a:buClr>
              <a:buSzPct val="70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a:spcBef>
                <a:spcPct val="20000"/>
              </a:spcBef>
              <a:buClr>
                <a:schemeClr val="hlink"/>
              </a:buClr>
              <a:buSzPct val="75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a:spcBef>
                <a:spcPct val="20000"/>
              </a:spcBef>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Arial" pitchFamily="34" charset="0"/>
                <a:ea typeface="ＭＳ Ｐゴシック" pitchFamily="50" charset="-128"/>
              </a:defRPr>
            </a:lvl9pPr>
          </a:lstStyle>
          <a:p>
            <a:pPr fontAlgn="base">
              <a:spcBef>
                <a:spcPct val="0"/>
              </a:spcBef>
              <a:spcAft>
                <a:spcPct val="0"/>
              </a:spcAft>
              <a:buClrTx/>
              <a:buSzTx/>
              <a:buFontTx/>
              <a:buNone/>
            </a:pPr>
            <a:r>
              <a:rPr lang="en-US" altLang="ja-JP" sz="1100" b="1" i="1" dirty="0">
                <a:solidFill>
                  <a:srgbClr val="080808"/>
                </a:solidFill>
              </a:rPr>
              <a:t>Phenom. CSB int. </a:t>
            </a:r>
          </a:p>
          <a:p>
            <a:pPr fontAlgn="base">
              <a:spcBef>
                <a:spcPct val="0"/>
              </a:spcBef>
              <a:spcAft>
                <a:spcPct val="0"/>
              </a:spcAft>
              <a:buClrTx/>
              <a:buSzTx/>
              <a:buFontTx/>
              <a:buNone/>
            </a:pPr>
            <a:r>
              <a:rPr lang="en-US" altLang="ja-JP" sz="1100" b="1" i="1" dirty="0">
                <a:solidFill>
                  <a:srgbClr val="080808"/>
                </a:solidFill>
              </a:rPr>
              <a:t>which accounts for A=4</a:t>
            </a:r>
          </a:p>
          <a:p>
            <a:pPr fontAlgn="base">
              <a:spcBef>
                <a:spcPct val="0"/>
              </a:spcBef>
              <a:spcAft>
                <a:spcPct val="0"/>
              </a:spcAft>
              <a:buClrTx/>
              <a:buSzTx/>
              <a:buFontTx/>
              <a:buNone/>
            </a:pPr>
            <a:r>
              <a:rPr lang="en-US" altLang="ja-JP" sz="1100" b="1" i="1" dirty="0">
                <a:solidFill>
                  <a:srgbClr val="080808"/>
                </a:solidFill>
              </a:rPr>
              <a:t>(</a:t>
            </a:r>
            <a:r>
              <a:rPr lang="en-US" altLang="ja-JP" sz="1100" b="1" i="1" dirty="0" err="1">
                <a:solidFill>
                  <a:srgbClr val="080808"/>
                </a:solidFill>
              </a:rPr>
              <a:t>Hiyama</a:t>
            </a:r>
            <a:r>
              <a:rPr lang="en-US" altLang="ja-JP" sz="1100" b="1" i="1" dirty="0">
                <a:solidFill>
                  <a:srgbClr val="080808"/>
                </a:solidFill>
              </a:rPr>
              <a:t> et al.)</a:t>
            </a:r>
          </a:p>
        </p:txBody>
      </p:sp>
      <p:sp>
        <p:nvSpPr>
          <p:cNvPr id="7" name="正方形/長方形 6"/>
          <p:cNvSpPr/>
          <p:nvPr/>
        </p:nvSpPr>
        <p:spPr>
          <a:xfrm>
            <a:off x="5020320" y="1629853"/>
            <a:ext cx="1156086" cy="276999"/>
          </a:xfrm>
          <a:prstGeom prst="rect">
            <a:avLst/>
          </a:prstGeom>
        </p:spPr>
        <p:txBody>
          <a:bodyPr wrap="none">
            <a:spAutoFit/>
          </a:bodyPr>
          <a:lstStyle/>
          <a:p>
            <a:r>
              <a:rPr lang="en-US" altLang="ja-JP" sz="1200" i="1" dirty="0" smtClean="0">
                <a:solidFill>
                  <a:srgbClr val="080808"/>
                </a:solidFill>
              </a:rPr>
              <a:t>Emulsion data</a:t>
            </a:r>
            <a:endParaRPr lang="ja-JP" altLang="en-US" sz="1200" i="1" dirty="0"/>
          </a:p>
        </p:txBody>
      </p:sp>
      <p:sp>
        <p:nvSpPr>
          <p:cNvPr id="14" name="正方形/長方形 13"/>
          <p:cNvSpPr/>
          <p:nvPr/>
        </p:nvSpPr>
        <p:spPr>
          <a:xfrm>
            <a:off x="4677650" y="1915516"/>
            <a:ext cx="1659429" cy="276999"/>
          </a:xfrm>
          <a:prstGeom prst="rect">
            <a:avLst/>
          </a:prstGeom>
        </p:spPr>
        <p:txBody>
          <a:bodyPr wrap="none">
            <a:spAutoFit/>
          </a:bodyPr>
          <a:lstStyle/>
          <a:p>
            <a:r>
              <a:rPr lang="en-US" altLang="ja-JP" sz="1200" i="1" dirty="0" smtClean="0">
                <a:solidFill>
                  <a:srgbClr val="080808"/>
                </a:solidFill>
              </a:rPr>
              <a:t>Emulsion + </a:t>
            </a:r>
            <a:r>
              <a:rPr lang="en-US" altLang="ja-JP" sz="1200" i="1" dirty="0" smtClean="0">
                <a:solidFill>
                  <a:srgbClr val="080808"/>
                </a:solidFill>
                <a:latin typeface="Symbol" panose="05050102010706020507" pitchFamily="18" charset="2"/>
              </a:rPr>
              <a:t>g</a:t>
            </a:r>
            <a:r>
              <a:rPr lang="en-US" altLang="ja-JP" sz="1200" i="1" dirty="0" smtClean="0">
                <a:solidFill>
                  <a:srgbClr val="080808"/>
                </a:solidFill>
              </a:rPr>
              <a:t>-ray data</a:t>
            </a:r>
            <a:endParaRPr lang="ja-JP" altLang="en-US" sz="1200" dirty="0"/>
          </a:p>
        </p:txBody>
      </p:sp>
      <p:cxnSp>
        <p:nvCxnSpPr>
          <p:cNvPr id="12" name="直線矢印コネクタ 11"/>
          <p:cNvCxnSpPr/>
          <p:nvPr/>
        </p:nvCxnSpPr>
        <p:spPr bwMode="auto">
          <a:xfrm flipH="1" flipV="1">
            <a:off x="4369065" y="1601991"/>
            <a:ext cx="723263" cy="141581"/>
          </a:xfrm>
          <a:prstGeom prst="straightConnector1">
            <a:avLst/>
          </a:prstGeom>
          <a:noFill/>
          <a:ln w="9525" cap="flat" cmpd="sng" algn="ctr">
            <a:solidFill>
              <a:schemeClr val="bg2"/>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線矢印コネクタ 17"/>
          <p:cNvCxnSpPr/>
          <p:nvPr/>
        </p:nvCxnSpPr>
        <p:spPr bwMode="auto">
          <a:xfrm flipH="1" flipV="1">
            <a:off x="3509305" y="1775726"/>
            <a:ext cx="1258987" cy="278289"/>
          </a:xfrm>
          <a:prstGeom prst="straightConnector1">
            <a:avLst/>
          </a:prstGeom>
          <a:noFill/>
          <a:ln w="9525" cap="flat" cmpd="sng" algn="ctr">
            <a:solidFill>
              <a:schemeClr val="bg2"/>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Rectangle 2"/>
          <p:cNvSpPr txBox="1">
            <a:spLocks noChangeArrowheads="1"/>
          </p:cNvSpPr>
          <p:nvPr/>
        </p:nvSpPr>
        <p:spPr bwMode="auto">
          <a:xfrm>
            <a:off x="223056" y="4484892"/>
            <a:ext cx="6558743" cy="239508"/>
          </a:xfrm>
          <a:prstGeom prst="rect">
            <a:avLst/>
          </a:prstGeom>
          <a:noFill/>
        </p:spPr>
        <p:txBody>
          <a:bodyPr vert="horz" wrap="square" numCol="1" anchor="t" anchorCtr="0" compatLnSpc="1">
            <a:prstTxWarp prst="textNoShape">
              <a:avLst/>
            </a:prstTxWarp>
          </a:bodyPr>
          <a:lst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4000">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4000">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4000">
                <a:solidFill>
                  <a:schemeClr val="tx2"/>
                </a:solidFill>
                <a:latin typeface="Arial" charset="0"/>
                <a:ea typeface="ＭＳ Ｐゴシック" pitchFamily="50" charset="-128"/>
              </a:defRPr>
            </a:lvl5pPr>
            <a:lvl6pPr marL="457178" algn="l" rtl="0" fontAlgn="base">
              <a:spcBef>
                <a:spcPct val="0"/>
              </a:spcBef>
              <a:spcAft>
                <a:spcPct val="0"/>
              </a:spcAft>
              <a:defRPr kumimoji="1" sz="4000">
                <a:solidFill>
                  <a:schemeClr val="tx2"/>
                </a:solidFill>
                <a:latin typeface="Arial" charset="0"/>
                <a:ea typeface="ＭＳ Ｐゴシック" pitchFamily="50" charset="-128"/>
              </a:defRPr>
            </a:lvl6pPr>
            <a:lvl7pPr marL="914354" algn="l" rtl="0" fontAlgn="base">
              <a:spcBef>
                <a:spcPct val="0"/>
              </a:spcBef>
              <a:spcAft>
                <a:spcPct val="0"/>
              </a:spcAft>
              <a:defRPr kumimoji="1" sz="4000">
                <a:solidFill>
                  <a:schemeClr val="tx2"/>
                </a:solidFill>
                <a:latin typeface="Arial" charset="0"/>
                <a:ea typeface="ＭＳ Ｐゴシック" pitchFamily="50" charset="-128"/>
              </a:defRPr>
            </a:lvl7pPr>
            <a:lvl8pPr marL="1371532" algn="l" rtl="0" fontAlgn="base">
              <a:spcBef>
                <a:spcPct val="0"/>
              </a:spcBef>
              <a:spcAft>
                <a:spcPct val="0"/>
              </a:spcAft>
              <a:defRPr kumimoji="1" sz="4000">
                <a:solidFill>
                  <a:schemeClr val="tx2"/>
                </a:solidFill>
                <a:latin typeface="Arial" charset="0"/>
                <a:ea typeface="ＭＳ Ｐゴシック" pitchFamily="50" charset="-128"/>
              </a:defRPr>
            </a:lvl8pPr>
            <a:lvl9pPr marL="1828708" algn="l" rtl="0" fontAlgn="base">
              <a:spcBef>
                <a:spcPct val="0"/>
              </a:spcBef>
              <a:spcAft>
                <a:spcPct val="0"/>
              </a:spcAft>
              <a:defRPr kumimoji="1" sz="4000">
                <a:solidFill>
                  <a:schemeClr val="tx2"/>
                </a:solidFill>
                <a:latin typeface="Arial" charset="0"/>
                <a:ea typeface="ＭＳ Ｐゴシック" pitchFamily="50" charset="-128"/>
              </a:defRPr>
            </a:lvl9pPr>
          </a:lstStyle>
          <a:p>
            <a:pPr marL="285750" indent="-285750" algn="ctr" eaLnBrk="1" hangingPunct="1">
              <a:buFont typeface="Symbol" panose="05050102010706020507" pitchFamily="18" charset="2"/>
              <a:buChar char="Þ"/>
            </a:pPr>
            <a:r>
              <a:rPr lang="en-US" altLang="ja-JP" sz="1600" b="1" kern="0" dirty="0" smtClean="0">
                <a:solidFill>
                  <a:srgbClr val="080808"/>
                </a:solidFill>
                <a:cs typeface="Arial" pitchFamily="34" charset="0"/>
              </a:rPr>
              <a:t>Suggesting rather small (~100 </a:t>
            </a:r>
            <a:r>
              <a:rPr lang="en-US" altLang="ja-JP" sz="1600" b="1" kern="0" dirty="0" err="1" smtClean="0">
                <a:solidFill>
                  <a:srgbClr val="080808"/>
                </a:solidFill>
                <a:cs typeface="Arial" pitchFamily="34" charset="0"/>
              </a:rPr>
              <a:t>keV</a:t>
            </a:r>
            <a:r>
              <a:rPr lang="en-US" altLang="ja-JP" sz="1600" b="1" kern="0" dirty="0" smtClean="0">
                <a:solidFill>
                  <a:srgbClr val="080808"/>
                </a:solidFill>
                <a:cs typeface="Arial" pitchFamily="34" charset="0"/>
              </a:rPr>
              <a:t>) CSB in p-shell </a:t>
            </a:r>
            <a:r>
              <a:rPr lang="en-US" altLang="ja-JP" sz="1600" b="1" kern="0" dirty="0" err="1" smtClean="0">
                <a:solidFill>
                  <a:srgbClr val="080808"/>
                </a:solidFill>
                <a:cs typeface="Arial" pitchFamily="34" charset="0"/>
              </a:rPr>
              <a:t>hypernuclei</a:t>
            </a:r>
            <a:endParaRPr lang="en-US" altLang="ja-JP" sz="1600" b="1" kern="0" dirty="0" smtClean="0">
              <a:solidFill>
                <a:srgbClr val="080808"/>
              </a:solidFill>
              <a:cs typeface="Arial" pitchFamily="34" charset="0"/>
            </a:endParaRPr>
          </a:p>
          <a:p>
            <a:pPr algn="ctr" eaLnBrk="1" hangingPunct="1"/>
            <a:r>
              <a:rPr lang="en-US" altLang="ja-JP" sz="1600" b="1" kern="0" dirty="0" smtClean="0">
                <a:solidFill>
                  <a:srgbClr val="080808"/>
                </a:solidFill>
                <a:cs typeface="Arial" pitchFamily="34" charset="0"/>
              </a:rPr>
              <a:t>     -&gt; a key to understand the origin</a:t>
            </a:r>
            <a:endParaRPr lang="en-US" altLang="ja-JP" sz="1600" b="1" kern="0" dirty="0">
              <a:solidFill>
                <a:srgbClr val="080808"/>
              </a:solidFill>
              <a:cs typeface="Arial" pitchFamily="34" charset="0"/>
            </a:endParaRPr>
          </a:p>
        </p:txBody>
      </p:sp>
      <p:sp>
        <p:nvSpPr>
          <p:cNvPr id="15" name="Rectangle 2"/>
          <p:cNvSpPr txBox="1">
            <a:spLocks noChangeArrowheads="1"/>
          </p:cNvSpPr>
          <p:nvPr/>
        </p:nvSpPr>
        <p:spPr bwMode="auto">
          <a:xfrm>
            <a:off x="466729" y="3808299"/>
            <a:ext cx="6606194" cy="647585"/>
          </a:xfrm>
          <a:prstGeom prst="rect">
            <a:avLst/>
          </a:prstGeom>
          <a:noFill/>
        </p:spPr>
        <p:txBody>
          <a:bodyPr vert="horz" wrap="square" numCol="1" anchor="t" anchorCtr="0" compatLnSpc="1">
            <a:prstTxWarp prst="textNoShape">
              <a:avLst/>
            </a:prstTxWarp>
          </a:bodyPr>
          <a:lst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4000">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4000">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4000">
                <a:solidFill>
                  <a:schemeClr val="tx2"/>
                </a:solidFill>
                <a:latin typeface="Arial" charset="0"/>
                <a:ea typeface="ＭＳ Ｐゴシック" pitchFamily="50" charset="-128"/>
              </a:defRPr>
            </a:lvl5pPr>
            <a:lvl6pPr marL="457178" algn="l" rtl="0" fontAlgn="base">
              <a:spcBef>
                <a:spcPct val="0"/>
              </a:spcBef>
              <a:spcAft>
                <a:spcPct val="0"/>
              </a:spcAft>
              <a:defRPr kumimoji="1" sz="4000">
                <a:solidFill>
                  <a:schemeClr val="tx2"/>
                </a:solidFill>
                <a:latin typeface="Arial" charset="0"/>
                <a:ea typeface="ＭＳ Ｐゴシック" pitchFamily="50" charset="-128"/>
              </a:defRPr>
            </a:lvl6pPr>
            <a:lvl7pPr marL="914354" algn="l" rtl="0" fontAlgn="base">
              <a:spcBef>
                <a:spcPct val="0"/>
              </a:spcBef>
              <a:spcAft>
                <a:spcPct val="0"/>
              </a:spcAft>
              <a:defRPr kumimoji="1" sz="4000">
                <a:solidFill>
                  <a:schemeClr val="tx2"/>
                </a:solidFill>
                <a:latin typeface="Arial" charset="0"/>
                <a:ea typeface="ＭＳ Ｐゴシック" pitchFamily="50" charset="-128"/>
              </a:defRPr>
            </a:lvl7pPr>
            <a:lvl8pPr marL="1371532" algn="l" rtl="0" fontAlgn="base">
              <a:spcBef>
                <a:spcPct val="0"/>
              </a:spcBef>
              <a:spcAft>
                <a:spcPct val="0"/>
              </a:spcAft>
              <a:defRPr kumimoji="1" sz="4000">
                <a:solidFill>
                  <a:schemeClr val="tx2"/>
                </a:solidFill>
                <a:latin typeface="Arial" charset="0"/>
                <a:ea typeface="ＭＳ Ｐゴシック" pitchFamily="50" charset="-128"/>
              </a:defRPr>
            </a:lvl8pPr>
            <a:lvl9pPr marL="1828708" algn="l" rtl="0" fontAlgn="base">
              <a:spcBef>
                <a:spcPct val="0"/>
              </a:spcBef>
              <a:spcAft>
                <a:spcPct val="0"/>
              </a:spcAft>
              <a:defRPr kumimoji="1" sz="4000">
                <a:solidFill>
                  <a:schemeClr val="tx2"/>
                </a:solidFill>
                <a:latin typeface="Arial" charset="0"/>
                <a:ea typeface="ＭＳ Ｐゴシック" pitchFamily="50" charset="-128"/>
              </a:defRPr>
            </a:lvl9pPr>
          </a:lstStyle>
          <a:p>
            <a:pPr eaLnBrk="1" hangingPunct="1"/>
            <a:r>
              <a:rPr lang="en-US" altLang="ja-JP" sz="1800" b="1" kern="0" dirty="0" smtClean="0">
                <a:solidFill>
                  <a:srgbClr val="C00000"/>
                </a:solidFill>
                <a:cs typeface="Arial" pitchFamily="34" charset="0"/>
              </a:rPr>
              <a:t>A=12, 16</a:t>
            </a:r>
          </a:p>
          <a:p>
            <a:pPr eaLnBrk="1" hangingPunct="1"/>
            <a:r>
              <a:rPr lang="en-US" altLang="ja-JP" sz="1600" b="1" kern="0" dirty="0" smtClean="0">
                <a:solidFill>
                  <a:srgbClr val="080808"/>
                </a:solidFill>
                <a:cs typeface="Arial" pitchFamily="34" charset="0"/>
              </a:rPr>
              <a:t>      FINUDA </a:t>
            </a:r>
            <a:r>
              <a:rPr lang="en-US" altLang="ja-JP" sz="1600" b="1" kern="0" dirty="0" smtClean="0">
                <a:solidFill>
                  <a:schemeClr val="bg2"/>
                </a:solidFill>
                <a:cs typeface="Arial" pitchFamily="34" charset="0"/>
              </a:rPr>
              <a:t>(K</a:t>
            </a:r>
            <a:r>
              <a:rPr lang="en-US" altLang="ja-JP" sz="1600" b="1" kern="0" baseline="30000" dirty="0" smtClean="0">
                <a:solidFill>
                  <a:schemeClr val="bg2"/>
                </a:solidFill>
                <a:cs typeface="Arial" pitchFamily="34" charset="0"/>
              </a:rPr>
              <a:t>-</a:t>
            </a:r>
            <a:r>
              <a:rPr lang="en-US" altLang="ja-JP" sz="1600" b="1" kern="0" baseline="-25000" dirty="0" err="1" smtClean="0">
                <a:solidFill>
                  <a:schemeClr val="bg2"/>
                </a:solidFill>
                <a:cs typeface="Arial" pitchFamily="34" charset="0"/>
              </a:rPr>
              <a:t>stop</a:t>
            </a:r>
            <a:r>
              <a:rPr lang="en-US" altLang="ja-JP" sz="1600" b="1" kern="0" dirty="0" err="1" smtClean="0">
                <a:solidFill>
                  <a:schemeClr val="bg2"/>
                </a:solidFill>
                <a:cs typeface="Arial" pitchFamily="34" charset="0"/>
              </a:rPr>
              <a:t>,</a:t>
            </a:r>
            <a:r>
              <a:rPr lang="en-US" altLang="ja-JP" sz="1600" b="1" kern="0" dirty="0" err="1" smtClean="0">
                <a:solidFill>
                  <a:schemeClr val="bg2"/>
                </a:solidFill>
                <a:latin typeface="Symbol" panose="05050102010706020507" pitchFamily="18" charset="2"/>
                <a:cs typeface="Arial" pitchFamily="34" charset="0"/>
              </a:rPr>
              <a:t>p</a:t>
            </a:r>
            <a:r>
              <a:rPr lang="en-US" altLang="ja-JP" sz="1600" b="1" kern="0" baseline="30000" dirty="0" smtClean="0">
                <a:solidFill>
                  <a:schemeClr val="bg2"/>
                </a:solidFill>
                <a:latin typeface="Symbol" panose="05050102010706020507" pitchFamily="18" charset="2"/>
                <a:cs typeface="Arial" pitchFamily="34" charset="0"/>
              </a:rPr>
              <a:t>-</a:t>
            </a:r>
            <a:r>
              <a:rPr lang="en-US" altLang="ja-JP" sz="1600" b="1" kern="0" dirty="0" smtClean="0">
                <a:solidFill>
                  <a:schemeClr val="bg2"/>
                </a:solidFill>
                <a:cs typeface="Arial" pitchFamily="34" charset="0"/>
              </a:rPr>
              <a:t>) – </a:t>
            </a:r>
            <a:r>
              <a:rPr lang="en-US" altLang="ja-JP" sz="1600" b="1" kern="0" dirty="0" err="1" smtClean="0">
                <a:solidFill>
                  <a:schemeClr val="bg2"/>
                </a:solidFill>
                <a:cs typeface="Arial" pitchFamily="34" charset="0"/>
              </a:rPr>
              <a:t>JLab</a:t>
            </a:r>
            <a:r>
              <a:rPr lang="en-US" altLang="ja-JP" sz="1600" b="1" kern="0" dirty="0" smtClean="0">
                <a:solidFill>
                  <a:schemeClr val="bg2"/>
                </a:solidFill>
                <a:cs typeface="Arial" pitchFamily="34" charset="0"/>
              </a:rPr>
              <a:t> (</a:t>
            </a:r>
            <a:r>
              <a:rPr lang="en-US" altLang="ja-JP" sz="1600" b="1" kern="0" dirty="0" err="1" smtClean="0">
                <a:solidFill>
                  <a:schemeClr val="bg2"/>
                </a:solidFill>
                <a:cs typeface="Arial" pitchFamily="34" charset="0"/>
              </a:rPr>
              <a:t>e,e’K</a:t>
            </a:r>
            <a:r>
              <a:rPr lang="en-US" altLang="ja-JP" sz="1600" b="1" kern="0" baseline="30000" dirty="0" smtClean="0">
                <a:solidFill>
                  <a:schemeClr val="bg2"/>
                </a:solidFill>
                <a:cs typeface="Arial" pitchFamily="34" charset="0"/>
              </a:rPr>
              <a:t>+</a:t>
            </a:r>
            <a:r>
              <a:rPr lang="en-US" altLang="ja-JP" sz="1600" b="1" kern="0" dirty="0" smtClean="0">
                <a:solidFill>
                  <a:schemeClr val="bg2"/>
                </a:solidFill>
                <a:cs typeface="Arial" pitchFamily="34" charset="0"/>
              </a:rPr>
              <a:t>)   </a:t>
            </a:r>
            <a:r>
              <a:rPr lang="ja-JP" altLang="ja-JP" sz="1400" b="1" dirty="0" smtClean="0">
                <a:solidFill>
                  <a:schemeClr val="bg2"/>
                </a:solidFill>
              </a:rPr>
              <a:t>Nucl.Phys. A960 (2017) 165</a:t>
            </a:r>
            <a:r>
              <a:rPr lang="en-US" altLang="ja-JP" sz="1400" b="1" dirty="0" smtClean="0">
                <a:solidFill>
                  <a:schemeClr val="bg2"/>
                </a:solidFill>
              </a:rPr>
              <a:t>.</a:t>
            </a:r>
            <a:endParaRPr lang="en-US" altLang="ja-JP" sz="1400" b="1" kern="0" dirty="0">
              <a:solidFill>
                <a:schemeClr val="bg2"/>
              </a:solidFill>
              <a:cs typeface="Arial" pitchFamily="34" charset="0"/>
            </a:endParaRPr>
          </a:p>
        </p:txBody>
      </p:sp>
      <p:sp>
        <p:nvSpPr>
          <p:cNvPr id="2" name="正方形/長方形 1"/>
          <p:cNvSpPr/>
          <p:nvPr/>
        </p:nvSpPr>
        <p:spPr>
          <a:xfrm>
            <a:off x="575801" y="1095312"/>
            <a:ext cx="678391" cy="369332"/>
          </a:xfrm>
          <a:prstGeom prst="rect">
            <a:avLst/>
          </a:prstGeom>
        </p:spPr>
        <p:txBody>
          <a:bodyPr wrap="none">
            <a:spAutoFit/>
          </a:bodyPr>
          <a:lstStyle/>
          <a:p>
            <a:r>
              <a:rPr lang="en-US" altLang="ja-JP" b="1" kern="0" dirty="0" smtClean="0">
                <a:solidFill>
                  <a:srgbClr val="C00000"/>
                </a:solidFill>
                <a:cs typeface="Arial" pitchFamily="34" charset="0"/>
              </a:rPr>
              <a:t>A=7</a:t>
            </a:r>
            <a:r>
              <a:rPr lang="en-US" altLang="ja-JP" b="1" kern="0" dirty="0" smtClean="0">
                <a:solidFill>
                  <a:schemeClr val="bg2"/>
                </a:solidFill>
                <a:cs typeface="Arial" pitchFamily="34" charset="0"/>
              </a:rPr>
              <a:t> </a:t>
            </a:r>
            <a:endParaRPr lang="ja-JP" altLang="en-US" dirty="0"/>
          </a:p>
        </p:txBody>
      </p:sp>
      <p:grpSp>
        <p:nvGrpSpPr>
          <p:cNvPr id="22" name="グループ化 21"/>
          <p:cNvGrpSpPr/>
          <p:nvPr/>
        </p:nvGrpSpPr>
        <p:grpSpPr>
          <a:xfrm>
            <a:off x="3294705" y="2112910"/>
            <a:ext cx="104651" cy="568217"/>
            <a:chOff x="1857450" y="2268094"/>
            <a:chExt cx="104651" cy="568217"/>
          </a:xfrm>
        </p:grpSpPr>
        <p:cxnSp>
          <p:nvCxnSpPr>
            <p:cNvPr id="6" name="直線コネクタ 5"/>
            <p:cNvCxnSpPr/>
            <p:nvPr/>
          </p:nvCxnSpPr>
          <p:spPr bwMode="auto">
            <a:xfrm>
              <a:off x="1907586" y="2268094"/>
              <a:ext cx="0" cy="568217"/>
            </a:xfrm>
            <a:prstGeom prst="line">
              <a:avLst/>
            </a:prstGeom>
            <a:noFill/>
            <a:ln w="9525"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楕円 9"/>
            <p:cNvSpPr/>
            <p:nvPr/>
          </p:nvSpPr>
          <p:spPr bwMode="auto">
            <a:xfrm>
              <a:off x="1886099" y="2533103"/>
              <a:ext cx="47749" cy="45719"/>
            </a:xfrm>
            <a:prstGeom prst="ellipse">
              <a:avLst/>
            </a:prstGeom>
            <a:solidFill>
              <a:srgbClr val="0000FF"/>
            </a:solidFill>
            <a:ln w="9525"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4000" b="1" i="0" u="none" strike="noStrike" cap="none" normalizeH="0" baseline="0" smtClean="0">
                <a:ln>
                  <a:noFill/>
                </a:ln>
                <a:solidFill>
                  <a:schemeClr val="tx2"/>
                </a:solidFill>
                <a:effectLst/>
                <a:latin typeface="Arial" charset="0"/>
                <a:ea typeface="ＭＳ Ｐゴシック" pitchFamily="50" charset="-128"/>
              </a:endParaRPr>
            </a:p>
          </p:txBody>
        </p:sp>
        <p:cxnSp>
          <p:nvCxnSpPr>
            <p:cNvPr id="20" name="直線コネクタ 19"/>
            <p:cNvCxnSpPr/>
            <p:nvPr/>
          </p:nvCxnSpPr>
          <p:spPr bwMode="auto">
            <a:xfrm>
              <a:off x="1857450" y="2342105"/>
              <a:ext cx="100273" cy="0"/>
            </a:xfrm>
            <a:prstGeom prst="line">
              <a:avLst/>
            </a:prstGeom>
            <a:noFill/>
            <a:ln w="9525"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コネクタ 22"/>
            <p:cNvCxnSpPr/>
            <p:nvPr/>
          </p:nvCxnSpPr>
          <p:spPr bwMode="auto">
            <a:xfrm>
              <a:off x="1861828" y="2773839"/>
              <a:ext cx="100273" cy="0"/>
            </a:xfrm>
            <a:prstGeom prst="line">
              <a:avLst/>
            </a:prstGeom>
            <a:noFill/>
            <a:ln w="9525"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6" name="正方形/長方形 25"/>
          <p:cNvSpPr/>
          <p:nvPr/>
        </p:nvSpPr>
        <p:spPr>
          <a:xfrm>
            <a:off x="4665463" y="2176987"/>
            <a:ext cx="1127232" cy="253916"/>
          </a:xfrm>
          <a:prstGeom prst="rect">
            <a:avLst/>
          </a:prstGeom>
        </p:spPr>
        <p:txBody>
          <a:bodyPr wrap="none">
            <a:spAutoFit/>
          </a:bodyPr>
          <a:lstStyle/>
          <a:p>
            <a:r>
              <a:rPr lang="en-US" altLang="ja-JP" sz="1050" i="1" dirty="0" smtClean="0">
                <a:solidFill>
                  <a:srgbClr val="0000FF"/>
                </a:solidFill>
              </a:rPr>
              <a:t>FINUDA + </a:t>
            </a:r>
            <a:r>
              <a:rPr lang="en-US" altLang="ja-JP" sz="1050" i="1" dirty="0" smtClean="0">
                <a:solidFill>
                  <a:srgbClr val="0000FF"/>
                </a:solidFill>
                <a:latin typeface="Symbol" panose="05050102010706020507" pitchFamily="18" charset="2"/>
              </a:rPr>
              <a:t>g</a:t>
            </a:r>
            <a:r>
              <a:rPr lang="en-US" altLang="ja-JP" sz="1050" i="1" dirty="0" smtClean="0">
                <a:solidFill>
                  <a:srgbClr val="0000FF"/>
                </a:solidFill>
              </a:rPr>
              <a:t>-ray</a:t>
            </a:r>
            <a:endParaRPr lang="ja-JP" altLang="en-US" sz="1050" dirty="0">
              <a:solidFill>
                <a:srgbClr val="0000FF"/>
              </a:solidFill>
            </a:endParaRPr>
          </a:p>
        </p:txBody>
      </p:sp>
      <p:cxnSp>
        <p:nvCxnSpPr>
          <p:cNvPr id="29" name="直線矢印コネクタ 28"/>
          <p:cNvCxnSpPr/>
          <p:nvPr/>
        </p:nvCxnSpPr>
        <p:spPr bwMode="auto">
          <a:xfrm flipH="1">
            <a:off x="3425346" y="2299131"/>
            <a:ext cx="1323327" cy="108877"/>
          </a:xfrm>
          <a:prstGeom prst="straightConnector1">
            <a:avLst/>
          </a:prstGeom>
          <a:noFill/>
          <a:ln w="9525" cap="flat" cmpd="sng" algn="ctr">
            <a:solidFill>
              <a:srgbClr val="0000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2208766649"/>
      </p:ext>
    </p:extLst>
  </p:cSld>
  <p:clrMapOvr>
    <a:masterClrMapping/>
  </p:clrMapOvr>
  <mc:AlternateContent xmlns:mc="http://schemas.openxmlformats.org/markup-compatibility/2006">
    <mc:Choice xmlns:p14="http://schemas.microsoft.com/office/powerpoint/2010/main" Requires="p14">
      <p:transition spd="slow" p14:dur="2000" advTm="75579"/>
    </mc:Choice>
    <mc:Fallback>
      <p:transition spd="slow" advTm="755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227149" y="1837993"/>
            <a:ext cx="6262688" cy="87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77" tIns="34289" rIns="68577" bIns="34289">
            <a:spAutoFit/>
          </a:bodyPr>
          <a:lstStyle/>
          <a:p>
            <a:pPr lvl="0" algn="ctr" fontAlgn="base">
              <a:lnSpc>
                <a:spcPct val="150000"/>
              </a:lnSpc>
              <a:spcBef>
                <a:spcPct val="0"/>
              </a:spcBef>
              <a:spcAft>
                <a:spcPct val="0"/>
              </a:spcAft>
              <a:defRPr/>
            </a:pPr>
            <a:r>
              <a:rPr lang="en-US" altLang="ja-JP" sz="4000" b="1" dirty="0" smtClean="0">
                <a:solidFill>
                  <a:srgbClr val="000000"/>
                </a:solidFill>
              </a:rPr>
              <a:t>3.  </a:t>
            </a:r>
            <a:r>
              <a:rPr kumimoji="1" lang="en-US" altLang="ja-JP" sz="4000" b="1" i="0" u="none" strike="noStrike" kern="1200" cap="none" spc="0" normalizeH="0" baseline="0" noProof="0" dirty="0" smtClean="0">
                <a:ln>
                  <a:noFill/>
                </a:ln>
                <a:solidFill>
                  <a:srgbClr val="000000"/>
                </a:solidFill>
                <a:effectLst/>
                <a:uLnTx/>
                <a:uFillTx/>
                <a:latin typeface="Symbol" panose="05050102010706020507" pitchFamily="18" charset="2"/>
                <a:ea typeface="ＭＳ Ｐゴシック"/>
                <a:cs typeface="+mn-cs"/>
              </a:rPr>
              <a:t>S</a:t>
            </a:r>
            <a:r>
              <a:rPr kumimoji="1" lang="en-US" altLang="ja-JP" sz="4000" b="1" i="0" u="none" strike="noStrike" kern="1200" cap="none" spc="0" normalizeH="0" baseline="0" noProof="0" dirty="0" smtClean="0">
                <a:ln>
                  <a:noFill/>
                </a:ln>
                <a:solidFill>
                  <a:srgbClr val="000000"/>
                </a:solidFill>
                <a:effectLst/>
                <a:uLnTx/>
                <a:uFillTx/>
                <a:latin typeface="Arial"/>
                <a:ea typeface="ＭＳ Ｐゴシック"/>
                <a:cs typeface="+mn-cs"/>
              </a:rPr>
              <a:t>-p </a:t>
            </a:r>
            <a:r>
              <a:rPr kumimoji="1" lang="en-US" altLang="ja-JP" sz="4000" b="1" i="0" u="none" strike="noStrike" kern="1200" cap="none" spc="0" normalizeH="0" baseline="0" noProof="0" dirty="0" smtClean="0">
                <a:ln>
                  <a:noFill/>
                </a:ln>
                <a:solidFill>
                  <a:srgbClr val="000000"/>
                </a:solidFill>
                <a:effectLst/>
                <a:uLnTx/>
                <a:uFillTx/>
                <a:latin typeface="Arial"/>
                <a:ea typeface="ＭＳ Ｐゴシック"/>
                <a:cs typeface="+mn-cs"/>
              </a:rPr>
              <a:t>scattering</a:t>
            </a:r>
            <a:endParaRPr kumimoji="1" lang="en-US" altLang="ja-JP" sz="4000" b="1"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4236725204"/>
      </p:ext>
    </p:extLst>
  </p:cSld>
  <p:clrMapOvr>
    <a:masterClrMapping/>
  </p:clrMapOvr>
  <p:transition spd="slow" advTm="2286"/>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フッター プレースホルダー 4"/>
          <p:cNvSpPr txBox="1">
            <a:spLocks noGrp="1"/>
          </p:cNvSpPr>
          <p:nvPr/>
        </p:nvSpPr>
        <p:spPr bwMode="auto">
          <a:xfrm>
            <a:off x="5544741" y="0"/>
            <a:ext cx="1470422"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42900" eaLnBrk="1" fontAlgn="base" hangingPunct="1">
              <a:spcBef>
                <a:spcPct val="0"/>
              </a:spcBef>
              <a:spcAft>
                <a:spcPct val="0"/>
              </a:spcAft>
              <a:buNone/>
            </a:pPr>
            <a:r>
              <a:rPr lang="en-US" altLang="ja-JP" sz="975" b="1" i="1">
                <a:solidFill>
                  <a:srgbClr val="595959"/>
                </a:solidFill>
                <a:latin typeface="Arial" panose="020B0604020202020204" pitchFamily="34" charset="0"/>
                <a:ea typeface="ＭＳ ゴシック" panose="020B0609070205080204" pitchFamily="49" charset="-128"/>
              </a:rPr>
              <a:t>Slide by Koji Miwa</a:t>
            </a:r>
          </a:p>
        </p:txBody>
      </p:sp>
      <p:sp>
        <p:nvSpPr>
          <p:cNvPr id="25603" name="Rectangle 2"/>
          <p:cNvSpPr>
            <a:spLocks noGrp="1" noChangeArrowheads="1"/>
          </p:cNvSpPr>
          <p:nvPr>
            <p:ph type="title" idx="4294967295"/>
          </p:nvPr>
        </p:nvSpPr>
        <p:spPr>
          <a:xfrm>
            <a:off x="438150" y="155972"/>
            <a:ext cx="5829300" cy="438150"/>
          </a:xfrm>
        </p:spPr>
        <p:txBody>
          <a:bodyPr/>
          <a:lstStyle/>
          <a:p>
            <a:pPr eaLnBrk="1" hangingPunct="1"/>
            <a:r>
              <a:rPr lang="en-US" altLang="ja-JP" sz="2100" b="1" u="sng" dirty="0"/>
              <a:t>Baryon </a:t>
            </a:r>
            <a:r>
              <a:rPr lang="en-US" altLang="ja-JP" sz="2100" b="1" u="sng" dirty="0" err="1"/>
              <a:t>Baryon</a:t>
            </a:r>
            <a:r>
              <a:rPr lang="en-US" altLang="ja-JP" sz="2100" b="1" u="sng" dirty="0"/>
              <a:t> interaction by Lattice QCD</a:t>
            </a:r>
          </a:p>
        </p:txBody>
      </p:sp>
      <p:grpSp>
        <p:nvGrpSpPr>
          <p:cNvPr id="25604" name="Group 41"/>
          <p:cNvGrpSpPr>
            <a:grpSpLocks/>
          </p:cNvGrpSpPr>
          <p:nvPr/>
        </p:nvGrpSpPr>
        <p:grpSpPr bwMode="auto">
          <a:xfrm>
            <a:off x="389335" y="1122760"/>
            <a:ext cx="1451372" cy="3273028"/>
            <a:chOff x="133" y="1056"/>
            <a:chExt cx="1219" cy="2749"/>
          </a:xfrm>
        </p:grpSpPr>
        <p:pic>
          <p:nvPicPr>
            <p:cNvPr id="25644" name="Picture 6"/>
            <p:cNvPicPr>
              <a:picLocks noChangeAspect="1" noChangeArrowheads="1"/>
            </p:cNvPicPr>
            <p:nvPr/>
          </p:nvPicPr>
          <p:blipFill>
            <a:blip r:embed="rId4">
              <a:extLst>
                <a:ext uri="{28A0092B-C50C-407E-A947-70E740481C1C}">
                  <a14:useLocalDpi xmlns:a14="http://schemas.microsoft.com/office/drawing/2010/main" val="0"/>
                </a:ext>
              </a:extLst>
            </a:blip>
            <a:srcRect l="13457" t="2707" r="67285" b="74281"/>
            <a:stretch>
              <a:fillRect/>
            </a:stretch>
          </p:blipFill>
          <p:spPr bwMode="auto">
            <a:xfrm>
              <a:off x="133" y="1056"/>
              <a:ext cx="731" cy="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45" name="Picture 8"/>
            <p:cNvPicPr>
              <a:picLocks noChangeAspect="1" noChangeArrowheads="1"/>
            </p:cNvPicPr>
            <p:nvPr/>
          </p:nvPicPr>
          <p:blipFill>
            <a:blip r:embed="rId4">
              <a:extLst>
                <a:ext uri="{28A0092B-C50C-407E-A947-70E740481C1C}">
                  <a14:useLocalDpi xmlns:a14="http://schemas.microsoft.com/office/drawing/2010/main" val="0"/>
                </a:ext>
              </a:extLst>
            </a:blip>
            <a:srcRect l="14491" t="24365" r="69981" b="59392"/>
            <a:stretch>
              <a:fillRect/>
            </a:stretch>
          </p:blipFill>
          <p:spPr bwMode="auto">
            <a:xfrm>
              <a:off x="179" y="1680"/>
              <a:ext cx="589"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46" name="Picture 9"/>
            <p:cNvPicPr>
              <a:picLocks noChangeAspect="1" noChangeArrowheads="1"/>
            </p:cNvPicPr>
            <p:nvPr/>
          </p:nvPicPr>
          <p:blipFill>
            <a:blip r:embed="rId4">
              <a:extLst>
                <a:ext uri="{28A0092B-C50C-407E-A947-70E740481C1C}">
                  <a14:useLocalDpi xmlns:a14="http://schemas.microsoft.com/office/drawing/2010/main" val="0"/>
                </a:ext>
              </a:extLst>
            </a:blip>
            <a:srcRect l="16368" t="87987" r="72246"/>
            <a:stretch>
              <a:fillRect/>
            </a:stretch>
          </p:blipFill>
          <p:spPr bwMode="auto">
            <a:xfrm>
              <a:off x="240" y="3456"/>
              <a:ext cx="432"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47" name="Picture 10"/>
            <p:cNvPicPr>
              <a:picLocks noChangeAspect="1" noChangeArrowheads="1"/>
            </p:cNvPicPr>
            <p:nvPr/>
          </p:nvPicPr>
          <p:blipFill>
            <a:blip r:embed="rId4">
              <a:extLst>
                <a:ext uri="{28A0092B-C50C-407E-A947-70E740481C1C}">
                  <a14:useLocalDpi xmlns:a14="http://schemas.microsoft.com/office/drawing/2010/main" val="0"/>
                </a:ext>
              </a:extLst>
            </a:blip>
            <a:srcRect l="14491" t="41963" r="69981" b="39085"/>
            <a:stretch>
              <a:fillRect/>
            </a:stretch>
          </p:blipFill>
          <p:spPr bwMode="auto">
            <a:xfrm>
              <a:off x="179" y="2139"/>
              <a:ext cx="589" cy="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48" name="Picture 11"/>
            <p:cNvPicPr>
              <a:picLocks noChangeAspect="1" noChangeArrowheads="1"/>
            </p:cNvPicPr>
            <p:nvPr/>
          </p:nvPicPr>
          <p:blipFill>
            <a:blip r:embed="rId4">
              <a:extLst>
                <a:ext uri="{28A0092B-C50C-407E-A947-70E740481C1C}">
                  <a14:useLocalDpi xmlns:a14="http://schemas.microsoft.com/office/drawing/2010/main" val="0"/>
                </a:ext>
              </a:extLst>
            </a:blip>
            <a:srcRect l="17596" t="60913" r="72052" b="25551"/>
            <a:stretch>
              <a:fillRect/>
            </a:stretch>
          </p:blipFill>
          <p:spPr bwMode="auto">
            <a:xfrm>
              <a:off x="288" y="2688"/>
              <a:ext cx="393"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49" name="Picture 12"/>
            <p:cNvPicPr>
              <a:picLocks noChangeAspect="1" noChangeArrowheads="1"/>
            </p:cNvPicPr>
            <p:nvPr/>
          </p:nvPicPr>
          <p:blipFill>
            <a:blip r:embed="rId4">
              <a:extLst>
                <a:ext uri="{28A0092B-C50C-407E-A947-70E740481C1C}">
                  <a14:useLocalDpi xmlns:a14="http://schemas.microsoft.com/office/drawing/2010/main" val="0"/>
                </a:ext>
              </a:extLst>
            </a:blip>
            <a:srcRect l="17596" t="60913" r="72052" b="25551"/>
            <a:stretch>
              <a:fillRect/>
            </a:stretch>
          </p:blipFill>
          <p:spPr bwMode="auto">
            <a:xfrm>
              <a:off x="288" y="3072"/>
              <a:ext cx="393"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50" name="Text Box 13"/>
            <p:cNvSpPr txBox="1">
              <a:spLocks noChangeArrowheads="1"/>
            </p:cNvSpPr>
            <p:nvPr/>
          </p:nvSpPr>
          <p:spPr bwMode="auto">
            <a:xfrm>
              <a:off x="816" y="1257"/>
              <a:ext cx="443"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42900" eaLnBrk="1" fontAlgn="base" hangingPunct="1">
                <a:spcBef>
                  <a:spcPct val="0"/>
                </a:spcBef>
                <a:spcAft>
                  <a:spcPct val="0"/>
                </a:spcAft>
                <a:buNone/>
              </a:pPr>
              <a:r>
                <a:rPr lang="en-US" altLang="ja-JP" sz="1500" b="1">
                  <a:solidFill>
                    <a:prstClr val="black"/>
                  </a:solidFill>
                  <a:latin typeface="Rockwell" panose="02060603020205020403" pitchFamily="18" charset="0"/>
                  <a:ea typeface="ＭＳ ゴシック" panose="020B0609070205080204" pitchFamily="49" charset="-128"/>
                </a:rPr>
                <a:t>(27)</a:t>
              </a:r>
            </a:p>
          </p:txBody>
        </p:sp>
        <p:sp>
          <p:nvSpPr>
            <p:cNvPr id="25651" name="Text Box 14"/>
            <p:cNvSpPr txBox="1">
              <a:spLocks noChangeArrowheads="1"/>
            </p:cNvSpPr>
            <p:nvPr/>
          </p:nvSpPr>
          <p:spPr bwMode="auto">
            <a:xfrm>
              <a:off x="816" y="1776"/>
              <a:ext cx="53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42900" eaLnBrk="1" fontAlgn="base" hangingPunct="1">
                <a:spcBef>
                  <a:spcPct val="0"/>
                </a:spcBef>
                <a:spcAft>
                  <a:spcPct val="0"/>
                </a:spcAft>
                <a:buNone/>
              </a:pPr>
              <a:r>
                <a:rPr lang="en-US" altLang="ja-JP" sz="1500" b="1">
                  <a:solidFill>
                    <a:prstClr val="black"/>
                  </a:solidFill>
                  <a:latin typeface="Rockwell" panose="02060603020205020403" pitchFamily="18" charset="0"/>
                  <a:ea typeface="ＭＳ ゴシック" panose="020B0609070205080204" pitchFamily="49" charset="-128"/>
                </a:rPr>
                <a:t>(10*)</a:t>
              </a:r>
            </a:p>
          </p:txBody>
        </p:sp>
        <p:sp>
          <p:nvSpPr>
            <p:cNvPr id="25652" name="Text Box 15"/>
            <p:cNvSpPr txBox="1">
              <a:spLocks noChangeArrowheads="1"/>
            </p:cNvSpPr>
            <p:nvPr/>
          </p:nvSpPr>
          <p:spPr bwMode="auto">
            <a:xfrm>
              <a:off x="828" y="2784"/>
              <a:ext cx="43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42900" eaLnBrk="1" fontAlgn="base" hangingPunct="1">
                <a:spcBef>
                  <a:spcPct val="0"/>
                </a:spcBef>
                <a:spcAft>
                  <a:spcPct val="0"/>
                </a:spcAft>
                <a:buNone/>
              </a:pPr>
              <a:r>
                <a:rPr lang="en-US" altLang="ja-JP" sz="1500" b="1">
                  <a:solidFill>
                    <a:prstClr val="black"/>
                  </a:solidFill>
                  <a:latin typeface="Rockwell" panose="02060603020205020403" pitchFamily="18" charset="0"/>
                  <a:ea typeface="ＭＳ ゴシック" panose="020B0609070205080204" pitchFamily="49" charset="-128"/>
                </a:rPr>
                <a:t>(8s)</a:t>
              </a:r>
            </a:p>
          </p:txBody>
        </p:sp>
        <p:sp>
          <p:nvSpPr>
            <p:cNvPr id="25653" name="Text Box 16"/>
            <p:cNvSpPr txBox="1">
              <a:spLocks noChangeArrowheads="1"/>
            </p:cNvSpPr>
            <p:nvPr/>
          </p:nvSpPr>
          <p:spPr bwMode="auto">
            <a:xfrm>
              <a:off x="816" y="2313"/>
              <a:ext cx="443"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42900" eaLnBrk="1" fontAlgn="base" hangingPunct="1">
                <a:spcBef>
                  <a:spcPct val="0"/>
                </a:spcBef>
                <a:spcAft>
                  <a:spcPct val="0"/>
                </a:spcAft>
                <a:buNone/>
              </a:pPr>
              <a:r>
                <a:rPr lang="en-US" altLang="ja-JP" sz="1500" b="1">
                  <a:solidFill>
                    <a:prstClr val="black"/>
                  </a:solidFill>
                  <a:latin typeface="Rockwell" panose="02060603020205020403" pitchFamily="18" charset="0"/>
                  <a:ea typeface="ＭＳ ゴシック" panose="020B0609070205080204" pitchFamily="49" charset="-128"/>
                </a:rPr>
                <a:t>(10)</a:t>
              </a:r>
            </a:p>
          </p:txBody>
        </p:sp>
        <p:sp>
          <p:nvSpPr>
            <p:cNvPr id="25654" name="Text Box 17"/>
            <p:cNvSpPr txBox="1">
              <a:spLocks noChangeArrowheads="1"/>
            </p:cNvSpPr>
            <p:nvPr/>
          </p:nvSpPr>
          <p:spPr bwMode="auto">
            <a:xfrm>
              <a:off x="816" y="3146"/>
              <a:ext cx="449"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42900" eaLnBrk="1" fontAlgn="base" hangingPunct="1">
                <a:spcBef>
                  <a:spcPct val="0"/>
                </a:spcBef>
                <a:spcAft>
                  <a:spcPct val="0"/>
                </a:spcAft>
                <a:buNone/>
              </a:pPr>
              <a:r>
                <a:rPr lang="en-US" altLang="ja-JP" sz="1500" b="1">
                  <a:solidFill>
                    <a:prstClr val="black"/>
                  </a:solidFill>
                  <a:latin typeface="Rockwell" panose="02060603020205020403" pitchFamily="18" charset="0"/>
                  <a:ea typeface="ＭＳ ゴシック" panose="020B0609070205080204" pitchFamily="49" charset="-128"/>
                </a:rPr>
                <a:t>(8a)</a:t>
              </a:r>
            </a:p>
          </p:txBody>
        </p:sp>
        <p:sp>
          <p:nvSpPr>
            <p:cNvPr id="25655" name="Text Box 18"/>
            <p:cNvSpPr txBox="1">
              <a:spLocks noChangeArrowheads="1"/>
            </p:cNvSpPr>
            <p:nvPr/>
          </p:nvSpPr>
          <p:spPr bwMode="auto">
            <a:xfrm>
              <a:off x="866" y="3403"/>
              <a:ext cx="35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42900" eaLnBrk="1" fontAlgn="base" hangingPunct="1">
                <a:spcBef>
                  <a:spcPct val="0"/>
                </a:spcBef>
                <a:spcAft>
                  <a:spcPct val="0"/>
                </a:spcAft>
                <a:buNone/>
              </a:pPr>
              <a:r>
                <a:rPr lang="en-US" altLang="ja-JP" sz="1500" b="1">
                  <a:solidFill>
                    <a:prstClr val="black"/>
                  </a:solidFill>
                  <a:latin typeface="Rockwell" panose="02060603020205020403" pitchFamily="18" charset="0"/>
                  <a:ea typeface="ＭＳ ゴシック" panose="020B0609070205080204" pitchFamily="49" charset="-128"/>
                </a:rPr>
                <a:t>(1)</a:t>
              </a:r>
            </a:p>
          </p:txBody>
        </p:sp>
        <p:sp>
          <p:nvSpPr>
            <p:cNvPr id="25656" name="Oval 20"/>
            <p:cNvSpPr>
              <a:spLocks noChangeArrowheads="1"/>
            </p:cNvSpPr>
            <p:nvPr/>
          </p:nvSpPr>
          <p:spPr bwMode="auto">
            <a:xfrm>
              <a:off x="240" y="1056"/>
              <a:ext cx="118" cy="118"/>
            </a:xfrm>
            <a:prstGeom prst="ellipse">
              <a:avLst/>
            </a:prstGeom>
            <a:solidFill>
              <a:schemeClr val="accent1"/>
            </a:solidFill>
            <a:ln w="9525">
              <a:solidFill>
                <a:schemeClr val="tx1"/>
              </a:solidFill>
              <a:round/>
              <a:headEnd/>
              <a:tailEnd/>
            </a:ln>
          </p:spPr>
          <p:txBody>
            <a:bodyPr wrap="none" anchor="ctr"/>
            <a:lstStyle>
              <a:lvl1pPr defTabSz="4572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42900" eaLnBrk="1" fontAlgn="base" hangingPunct="1">
                <a:spcBef>
                  <a:spcPct val="0"/>
                </a:spcBef>
                <a:spcAft>
                  <a:spcPct val="0"/>
                </a:spcAft>
                <a:buNone/>
              </a:pPr>
              <a:endParaRPr lang="ja-JP" altLang="en-US" sz="3000" b="1">
                <a:solidFill>
                  <a:srgbClr val="EEECE1"/>
                </a:solidFill>
                <a:latin typeface="Rockwell" panose="02060603020205020403" pitchFamily="18" charset="0"/>
                <a:ea typeface="ＭＳ ゴシック" panose="020B0609070205080204" pitchFamily="49" charset="-128"/>
              </a:endParaRPr>
            </a:p>
          </p:txBody>
        </p:sp>
        <p:sp>
          <p:nvSpPr>
            <p:cNvPr id="25657" name="Oval 21"/>
            <p:cNvSpPr>
              <a:spLocks noChangeArrowheads="1"/>
            </p:cNvSpPr>
            <p:nvPr/>
          </p:nvSpPr>
          <p:spPr bwMode="auto">
            <a:xfrm>
              <a:off x="397" y="1056"/>
              <a:ext cx="118" cy="118"/>
            </a:xfrm>
            <a:prstGeom prst="ellipse">
              <a:avLst/>
            </a:prstGeom>
            <a:solidFill>
              <a:schemeClr val="accent1"/>
            </a:solidFill>
            <a:ln w="9525">
              <a:solidFill>
                <a:schemeClr val="tx1"/>
              </a:solidFill>
              <a:round/>
              <a:headEnd/>
              <a:tailEnd/>
            </a:ln>
          </p:spPr>
          <p:txBody>
            <a:bodyPr wrap="none" anchor="ctr"/>
            <a:lstStyle>
              <a:lvl1pPr defTabSz="4572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42900" eaLnBrk="1" fontAlgn="base" hangingPunct="1">
                <a:spcBef>
                  <a:spcPct val="0"/>
                </a:spcBef>
                <a:spcAft>
                  <a:spcPct val="0"/>
                </a:spcAft>
                <a:buNone/>
              </a:pPr>
              <a:endParaRPr lang="ja-JP" altLang="en-US" sz="3000" b="1">
                <a:solidFill>
                  <a:srgbClr val="EEECE1"/>
                </a:solidFill>
                <a:latin typeface="Rockwell" panose="02060603020205020403" pitchFamily="18" charset="0"/>
                <a:ea typeface="ＭＳ ゴシック" panose="020B0609070205080204" pitchFamily="49" charset="-128"/>
              </a:endParaRPr>
            </a:p>
          </p:txBody>
        </p:sp>
        <p:sp>
          <p:nvSpPr>
            <p:cNvPr id="25658" name="Oval 22"/>
            <p:cNvSpPr>
              <a:spLocks noChangeArrowheads="1"/>
            </p:cNvSpPr>
            <p:nvPr/>
          </p:nvSpPr>
          <p:spPr bwMode="auto">
            <a:xfrm>
              <a:off x="554" y="1056"/>
              <a:ext cx="118" cy="118"/>
            </a:xfrm>
            <a:prstGeom prst="ellipse">
              <a:avLst/>
            </a:prstGeom>
            <a:solidFill>
              <a:schemeClr val="accent1"/>
            </a:solidFill>
            <a:ln w="9525">
              <a:solidFill>
                <a:schemeClr val="tx1"/>
              </a:solidFill>
              <a:round/>
              <a:headEnd/>
              <a:tailEnd/>
            </a:ln>
          </p:spPr>
          <p:txBody>
            <a:bodyPr wrap="none" anchor="ctr"/>
            <a:lstStyle>
              <a:lvl1pPr defTabSz="4572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42900" eaLnBrk="1" fontAlgn="base" hangingPunct="1">
                <a:spcBef>
                  <a:spcPct val="0"/>
                </a:spcBef>
                <a:spcAft>
                  <a:spcPct val="0"/>
                </a:spcAft>
                <a:buNone/>
              </a:pPr>
              <a:endParaRPr lang="ja-JP" altLang="en-US" sz="3000" b="1">
                <a:solidFill>
                  <a:srgbClr val="EEECE1"/>
                </a:solidFill>
                <a:latin typeface="Rockwell" panose="02060603020205020403" pitchFamily="18" charset="0"/>
                <a:ea typeface="ＭＳ ゴシック" panose="020B0609070205080204" pitchFamily="49" charset="-128"/>
              </a:endParaRPr>
            </a:p>
          </p:txBody>
        </p:sp>
        <p:sp>
          <p:nvSpPr>
            <p:cNvPr id="25659" name="Oval 23"/>
            <p:cNvSpPr>
              <a:spLocks noChangeArrowheads="1"/>
            </p:cNvSpPr>
            <p:nvPr/>
          </p:nvSpPr>
          <p:spPr bwMode="auto">
            <a:xfrm>
              <a:off x="410" y="1680"/>
              <a:ext cx="118" cy="117"/>
            </a:xfrm>
            <a:prstGeom prst="ellipse">
              <a:avLst/>
            </a:prstGeom>
            <a:solidFill>
              <a:schemeClr val="hlink"/>
            </a:solidFill>
            <a:ln w="9525">
              <a:solidFill>
                <a:schemeClr val="tx1"/>
              </a:solidFill>
              <a:round/>
              <a:headEnd/>
              <a:tailEnd/>
            </a:ln>
          </p:spPr>
          <p:txBody>
            <a:bodyPr wrap="none" anchor="ctr"/>
            <a:lstStyle>
              <a:lvl1pPr defTabSz="4572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42900" eaLnBrk="1" fontAlgn="base" hangingPunct="1">
                <a:spcBef>
                  <a:spcPct val="0"/>
                </a:spcBef>
                <a:spcAft>
                  <a:spcPct val="0"/>
                </a:spcAft>
                <a:buNone/>
              </a:pPr>
              <a:endParaRPr lang="ja-JP" altLang="en-US" sz="3000" b="1">
                <a:solidFill>
                  <a:srgbClr val="EEECE1"/>
                </a:solidFill>
                <a:latin typeface="Rockwell" panose="02060603020205020403" pitchFamily="18" charset="0"/>
                <a:ea typeface="ＭＳ ゴシック" panose="020B0609070205080204" pitchFamily="49" charset="-128"/>
              </a:endParaRPr>
            </a:p>
          </p:txBody>
        </p:sp>
      </p:grpSp>
      <p:sp>
        <p:nvSpPr>
          <p:cNvPr id="13339" name="Text Box 27"/>
          <p:cNvSpPr txBox="1">
            <a:spLocks noChangeArrowheads="1"/>
          </p:cNvSpPr>
          <p:nvPr/>
        </p:nvSpPr>
        <p:spPr bwMode="auto">
          <a:xfrm>
            <a:off x="94060" y="4463926"/>
            <a:ext cx="2397579"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42900" eaLnBrk="1" fontAlgn="base" hangingPunct="1">
              <a:lnSpc>
                <a:spcPts val="1400"/>
              </a:lnSpc>
              <a:spcBef>
                <a:spcPct val="0"/>
              </a:spcBef>
              <a:spcAft>
                <a:spcPct val="0"/>
              </a:spcAft>
              <a:buNone/>
            </a:pPr>
            <a:r>
              <a:rPr lang="en-US" altLang="ja-JP" sz="1350" b="1" i="1" dirty="0">
                <a:solidFill>
                  <a:prstClr val="black"/>
                </a:solidFill>
                <a:latin typeface="+mj-lt"/>
                <a:ea typeface="ＭＳ ゴシック" panose="020B0609070205080204" pitchFamily="49" charset="-128"/>
              </a:rPr>
              <a:t>Lattice </a:t>
            </a:r>
            <a:r>
              <a:rPr lang="en-US" altLang="ja-JP" sz="1350" b="1" i="1" dirty="0" smtClean="0">
                <a:solidFill>
                  <a:prstClr val="black"/>
                </a:solidFill>
                <a:latin typeface="+mj-lt"/>
                <a:ea typeface="ＭＳ ゴシック" panose="020B0609070205080204" pitchFamily="49" charset="-128"/>
              </a:rPr>
              <a:t>QCD calc.</a:t>
            </a:r>
            <a:endParaRPr lang="en-US" altLang="ja-JP" sz="1350" b="1" i="1" dirty="0">
              <a:solidFill>
                <a:prstClr val="black"/>
              </a:solidFill>
              <a:latin typeface="+mj-lt"/>
              <a:ea typeface="ＭＳ ゴシック" panose="020B0609070205080204" pitchFamily="49" charset="-128"/>
            </a:endParaRPr>
          </a:p>
          <a:p>
            <a:pPr defTabSz="342900" eaLnBrk="1" fontAlgn="base" hangingPunct="1">
              <a:lnSpc>
                <a:spcPts val="1400"/>
              </a:lnSpc>
              <a:spcBef>
                <a:spcPct val="0"/>
              </a:spcBef>
              <a:spcAft>
                <a:spcPct val="0"/>
              </a:spcAft>
              <a:buNone/>
            </a:pPr>
            <a:r>
              <a:rPr lang="en-US" altLang="ja-JP" sz="1350" b="1" i="1" dirty="0">
                <a:solidFill>
                  <a:prstClr val="black"/>
                </a:solidFill>
                <a:latin typeface="+mj-lt"/>
                <a:ea typeface="ＭＳ ゴシック" panose="020B0609070205080204" pitchFamily="49" charset="-128"/>
              </a:rPr>
              <a:t>T. Inoue et al.</a:t>
            </a:r>
          </a:p>
          <a:p>
            <a:pPr defTabSz="342900" eaLnBrk="1" fontAlgn="base" hangingPunct="1">
              <a:lnSpc>
                <a:spcPts val="1400"/>
              </a:lnSpc>
              <a:spcBef>
                <a:spcPct val="0"/>
              </a:spcBef>
              <a:spcAft>
                <a:spcPct val="0"/>
              </a:spcAft>
              <a:buNone/>
            </a:pPr>
            <a:r>
              <a:rPr lang="en-US" altLang="ja-JP" sz="1350" b="1" i="1" dirty="0" err="1">
                <a:solidFill>
                  <a:prstClr val="black"/>
                </a:solidFill>
                <a:latin typeface="+mj-lt"/>
                <a:ea typeface="ＭＳ ゴシック" panose="020B0609070205080204" pitchFamily="49" charset="-128"/>
              </a:rPr>
              <a:t>Prog</a:t>
            </a:r>
            <a:r>
              <a:rPr lang="en-US" altLang="ja-JP" sz="1350" b="1" i="1" dirty="0">
                <a:solidFill>
                  <a:prstClr val="black"/>
                </a:solidFill>
                <a:latin typeface="+mj-lt"/>
                <a:ea typeface="ＭＳ ゴシック" panose="020B0609070205080204" pitchFamily="49" charset="-128"/>
              </a:rPr>
              <a:t>. </a:t>
            </a:r>
            <a:r>
              <a:rPr lang="en-US" altLang="ja-JP" sz="1350" b="1" i="1" dirty="0" err="1">
                <a:solidFill>
                  <a:prstClr val="black"/>
                </a:solidFill>
                <a:latin typeface="+mj-lt"/>
                <a:ea typeface="ＭＳ ゴシック" panose="020B0609070205080204" pitchFamily="49" charset="-128"/>
              </a:rPr>
              <a:t>Theor</a:t>
            </a:r>
            <a:r>
              <a:rPr lang="en-US" altLang="ja-JP" sz="1350" b="1" i="1" dirty="0">
                <a:solidFill>
                  <a:prstClr val="black"/>
                </a:solidFill>
                <a:latin typeface="+mj-lt"/>
                <a:ea typeface="ＭＳ ゴシック" panose="020B0609070205080204" pitchFamily="49" charset="-128"/>
              </a:rPr>
              <a:t>. Phys. 124 (2010) 4</a:t>
            </a:r>
          </a:p>
        </p:txBody>
      </p:sp>
      <p:sp>
        <p:nvSpPr>
          <p:cNvPr id="25606" name="Oval 35"/>
          <p:cNvSpPr>
            <a:spLocks noChangeArrowheads="1"/>
          </p:cNvSpPr>
          <p:nvPr/>
        </p:nvSpPr>
        <p:spPr bwMode="auto">
          <a:xfrm>
            <a:off x="4406504" y="1235869"/>
            <a:ext cx="234553" cy="87868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42900" eaLnBrk="1" fontAlgn="base" hangingPunct="1">
              <a:spcBef>
                <a:spcPct val="0"/>
              </a:spcBef>
              <a:spcAft>
                <a:spcPct val="0"/>
              </a:spcAft>
              <a:buNone/>
            </a:pPr>
            <a:endParaRPr lang="ja-JP" altLang="en-US" sz="3000" b="1">
              <a:solidFill>
                <a:srgbClr val="1F497D"/>
              </a:solidFill>
              <a:latin typeface="Rockwell" panose="02060603020205020403" pitchFamily="18" charset="0"/>
              <a:ea typeface="ＭＳ ゴシック" panose="020B0609070205080204" pitchFamily="49" charset="-128"/>
            </a:endParaRPr>
          </a:p>
        </p:txBody>
      </p:sp>
      <p:sp>
        <p:nvSpPr>
          <p:cNvPr id="13354" name="Rectangle 42"/>
          <p:cNvSpPr>
            <a:spLocks noChangeArrowheads="1"/>
          </p:cNvSpPr>
          <p:nvPr/>
        </p:nvSpPr>
        <p:spPr bwMode="auto">
          <a:xfrm>
            <a:off x="171450" y="2457450"/>
            <a:ext cx="1428750" cy="1885950"/>
          </a:xfrm>
          <a:prstGeom prst="rect">
            <a:avLst/>
          </a:prstGeom>
          <a:noFill/>
          <a:ln w="57150">
            <a:solidFill>
              <a:srgbClr val="0099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572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42900" eaLnBrk="1" fontAlgn="base" hangingPunct="1">
              <a:spcBef>
                <a:spcPct val="0"/>
              </a:spcBef>
              <a:spcAft>
                <a:spcPct val="0"/>
              </a:spcAft>
              <a:buNone/>
            </a:pPr>
            <a:endParaRPr lang="ja-JP" altLang="en-US" sz="3000" b="1">
              <a:solidFill>
                <a:srgbClr val="1F497D"/>
              </a:solidFill>
              <a:latin typeface="Rockwell" panose="02060603020205020403" pitchFamily="18" charset="0"/>
              <a:ea typeface="ＭＳ ゴシック" panose="020B0609070205080204" pitchFamily="49" charset="-128"/>
            </a:endParaRPr>
          </a:p>
        </p:txBody>
      </p:sp>
      <p:sp>
        <p:nvSpPr>
          <p:cNvPr id="13336" name="AutoShape 24"/>
          <p:cNvSpPr>
            <a:spLocks noChangeArrowheads="1"/>
          </p:cNvSpPr>
          <p:nvPr/>
        </p:nvSpPr>
        <p:spPr bwMode="auto">
          <a:xfrm rot="19022725">
            <a:off x="1303735" y="2252663"/>
            <a:ext cx="902494" cy="192881"/>
          </a:xfrm>
          <a:prstGeom prst="rightArrow">
            <a:avLst>
              <a:gd name="adj1" fmla="val 50000"/>
              <a:gd name="adj2" fmla="val 105949"/>
            </a:avLst>
          </a:prstGeom>
          <a:solidFill>
            <a:srgbClr val="0070C0"/>
          </a:solidFill>
          <a:ln w="9525">
            <a:solidFill>
              <a:schemeClr val="tx1"/>
            </a:solidFill>
            <a:miter lim="800000"/>
            <a:headEnd/>
            <a:tailEnd/>
          </a:ln>
        </p:spPr>
        <p:txBody>
          <a:bodyPr wrap="none" anchor="ctr"/>
          <a:lstStyle>
            <a:lvl1pPr defTabSz="4572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42900" eaLnBrk="1" fontAlgn="base" hangingPunct="1">
              <a:spcBef>
                <a:spcPct val="0"/>
              </a:spcBef>
              <a:spcAft>
                <a:spcPct val="0"/>
              </a:spcAft>
              <a:buNone/>
            </a:pPr>
            <a:endParaRPr lang="ja-JP" altLang="en-US" sz="3000" b="1">
              <a:solidFill>
                <a:srgbClr val="1F497D"/>
              </a:solidFill>
              <a:latin typeface="Rockwell" panose="02060603020205020403" pitchFamily="18" charset="0"/>
              <a:ea typeface="ＭＳ ゴシック" panose="020B0609070205080204" pitchFamily="49" charset="-128"/>
            </a:endParaRPr>
          </a:p>
        </p:txBody>
      </p:sp>
      <p:sp>
        <p:nvSpPr>
          <p:cNvPr id="25609" name="Oval 47"/>
          <p:cNvSpPr>
            <a:spLocks noChangeArrowheads="1"/>
          </p:cNvSpPr>
          <p:nvPr/>
        </p:nvSpPr>
        <p:spPr bwMode="auto">
          <a:xfrm>
            <a:off x="4457700" y="3677841"/>
            <a:ext cx="171450" cy="6858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42900" eaLnBrk="1" fontAlgn="base" hangingPunct="1">
              <a:spcBef>
                <a:spcPct val="0"/>
              </a:spcBef>
              <a:spcAft>
                <a:spcPct val="0"/>
              </a:spcAft>
              <a:buNone/>
            </a:pPr>
            <a:endParaRPr lang="ja-JP" altLang="en-US" sz="3000" b="1">
              <a:solidFill>
                <a:srgbClr val="1F497D"/>
              </a:solidFill>
              <a:latin typeface="Rockwell" panose="02060603020205020403" pitchFamily="18" charset="0"/>
              <a:ea typeface="ＭＳ ゴシック" panose="020B0609070205080204" pitchFamily="49" charset="-128"/>
            </a:endParaRPr>
          </a:p>
        </p:txBody>
      </p:sp>
      <p:sp>
        <p:nvSpPr>
          <p:cNvPr id="13364" name="Rectangle 52"/>
          <p:cNvSpPr>
            <a:spLocks noChangeArrowheads="1"/>
          </p:cNvSpPr>
          <p:nvPr/>
        </p:nvSpPr>
        <p:spPr bwMode="auto">
          <a:xfrm>
            <a:off x="1771650" y="914400"/>
            <a:ext cx="4743450" cy="2000250"/>
          </a:xfrm>
          <a:prstGeom prst="rect">
            <a:avLst/>
          </a:prstGeom>
          <a:noFill/>
          <a:ln w="38100">
            <a:solidFill>
              <a:srgbClr val="0099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572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42900" eaLnBrk="1" fontAlgn="base" hangingPunct="1">
              <a:spcBef>
                <a:spcPct val="0"/>
              </a:spcBef>
              <a:spcAft>
                <a:spcPct val="0"/>
              </a:spcAft>
              <a:buNone/>
            </a:pPr>
            <a:endParaRPr lang="ja-JP" altLang="en-US" sz="3000" b="1">
              <a:solidFill>
                <a:srgbClr val="1F497D"/>
              </a:solidFill>
              <a:latin typeface="Rockwell" panose="02060603020205020403" pitchFamily="18" charset="0"/>
              <a:ea typeface="ＭＳ ゴシック" panose="020B0609070205080204" pitchFamily="49" charset="-128"/>
            </a:endParaRPr>
          </a:p>
        </p:txBody>
      </p:sp>
      <p:sp>
        <p:nvSpPr>
          <p:cNvPr id="13362" name="Text Box 50"/>
          <p:cNvSpPr txBox="1">
            <a:spLocks noChangeArrowheads="1"/>
          </p:cNvSpPr>
          <p:nvPr/>
        </p:nvSpPr>
        <p:spPr bwMode="auto">
          <a:xfrm>
            <a:off x="4272397" y="731728"/>
            <a:ext cx="2186176"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42900" eaLnBrk="1" fontAlgn="base" hangingPunct="1">
              <a:spcBef>
                <a:spcPct val="0"/>
              </a:spcBef>
              <a:spcAft>
                <a:spcPct val="0"/>
              </a:spcAft>
              <a:buNone/>
            </a:pPr>
            <a:r>
              <a:rPr lang="en-US" altLang="ja-JP" sz="1500" b="1" dirty="0">
                <a:solidFill>
                  <a:prstClr val="black"/>
                </a:solidFill>
                <a:latin typeface="Rockwell" panose="02060603020205020403" pitchFamily="18" charset="0"/>
                <a:ea typeface="ＭＳ ゴシック" panose="020B0609070205080204" pitchFamily="49" charset="-128"/>
              </a:rPr>
              <a:t>Strong repulsive core</a:t>
            </a:r>
          </a:p>
        </p:txBody>
      </p:sp>
      <p:sp>
        <p:nvSpPr>
          <p:cNvPr id="13365" name="Rectangle 53"/>
          <p:cNvSpPr>
            <a:spLocks noChangeArrowheads="1"/>
          </p:cNvSpPr>
          <p:nvPr/>
        </p:nvSpPr>
        <p:spPr bwMode="auto">
          <a:xfrm>
            <a:off x="1771650" y="2971800"/>
            <a:ext cx="4743450" cy="18288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572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42900" eaLnBrk="1" fontAlgn="base" hangingPunct="1">
              <a:spcBef>
                <a:spcPct val="0"/>
              </a:spcBef>
              <a:spcAft>
                <a:spcPct val="0"/>
              </a:spcAft>
              <a:buNone/>
            </a:pPr>
            <a:endParaRPr lang="ja-JP" altLang="en-US" sz="3000" b="1">
              <a:solidFill>
                <a:srgbClr val="1F497D"/>
              </a:solidFill>
              <a:latin typeface="Rockwell" panose="02060603020205020403" pitchFamily="18" charset="0"/>
              <a:ea typeface="ＭＳ ゴシック" panose="020B0609070205080204" pitchFamily="49" charset="-128"/>
            </a:endParaRPr>
          </a:p>
        </p:txBody>
      </p:sp>
      <p:sp>
        <p:nvSpPr>
          <p:cNvPr id="13363" name="Text Box 51"/>
          <p:cNvSpPr txBox="1">
            <a:spLocks noChangeArrowheads="1"/>
          </p:cNvSpPr>
          <p:nvPr/>
        </p:nvSpPr>
        <p:spPr bwMode="auto">
          <a:xfrm>
            <a:off x="2752332" y="4678502"/>
            <a:ext cx="3511365"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42900" eaLnBrk="1" fontAlgn="base" hangingPunct="1">
              <a:spcBef>
                <a:spcPct val="0"/>
              </a:spcBef>
              <a:spcAft>
                <a:spcPct val="0"/>
              </a:spcAft>
              <a:buNone/>
            </a:pPr>
            <a:r>
              <a:rPr lang="en-US" altLang="ja-JP" sz="1500" b="1" dirty="0">
                <a:solidFill>
                  <a:prstClr val="black"/>
                </a:solidFill>
                <a:latin typeface="Rockwell" panose="02060603020205020403" pitchFamily="18" charset="0"/>
                <a:ea typeface="ＭＳ ゴシック" panose="020B0609070205080204" pitchFamily="49" charset="-128"/>
              </a:rPr>
              <a:t>Weakly repulsive or attractive Core</a:t>
            </a:r>
          </a:p>
        </p:txBody>
      </p:sp>
      <p:sp>
        <p:nvSpPr>
          <p:cNvPr id="13366" name="Oval 54"/>
          <p:cNvSpPr>
            <a:spLocks noChangeArrowheads="1"/>
          </p:cNvSpPr>
          <p:nvPr/>
        </p:nvSpPr>
        <p:spPr bwMode="auto">
          <a:xfrm>
            <a:off x="2114550" y="1428750"/>
            <a:ext cx="171450" cy="857250"/>
          </a:xfrm>
          <a:prstGeom prst="ellipse">
            <a:avLst/>
          </a:prstGeom>
          <a:solidFill>
            <a:srgbClr val="0099FF">
              <a:alpha val="4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42900" eaLnBrk="1" fontAlgn="base" hangingPunct="1">
              <a:spcBef>
                <a:spcPct val="0"/>
              </a:spcBef>
              <a:spcAft>
                <a:spcPct val="0"/>
              </a:spcAft>
              <a:buNone/>
            </a:pPr>
            <a:endParaRPr lang="ja-JP" altLang="en-US" sz="3000" b="1">
              <a:solidFill>
                <a:srgbClr val="1F497D"/>
              </a:solidFill>
              <a:latin typeface="Rockwell" panose="02060603020205020403" pitchFamily="18" charset="0"/>
              <a:ea typeface="ＭＳ ゴシック" panose="020B0609070205080204" pitchFamily="49" charset="-128"/>
            </a:endParaRPr>
          </a:p>
        </p:txBody>
      </p:sp>
      <p:sp>
        <p:nvSpPr>
          <p:cNvPr id="13367" name="Oval 55"/>
          <p:cNvSpPr>
            <a:spLocks noChangeArrowheads="1"/>
          </p:cNvSpPr>
          <p:nvPr/>
        </p:nvSpPr>
        <p:spPr bwMode="auto">
          <a:xfrm>
            <a:off x="4400550" y="1257300"/>
            <a:ext cx="228600" cy="514350"/>
          </a:xfrm>
          <a:prstGeom prst="ellipse">
            <a:avLst/>
          </a:prstGeom>
          <a:solidFill>
            <a:srgbClr val="9900FF">
              <a:alpha val="4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42900" eaLnBrk="1" fontAlgn="base" hangingPunct="1">
              <a:spcBef>
                <a:spcPct val="0"/>
              </a:spcBef>
              <a:spcAft>
                <a:spcPct val="0"/>
              </a:spcAft>
              <a:buNone/>
            </a:pPr>
            <a:endParaRPr lang="ja-JP" altLang="en-US" sz="3000" b="1">
              <a:solidFill>
                <a:srgbClr val="1F497D"/>
              </a:solidFill>
              <a:latin typeface="Rockwell" panose="02060603020205020403" pitchFamily="18" charset="0"/>
              <a:ea typeface="ＭＳ ゴシック" panose="020B0609070205080204" pitchFamily="49" charset="-128"/>
            </a:endParaRPr>
          </a:p>
        </p:txBody>
      </p:sp>
      <p:sp>
        <p:nvSpPr>
          <p:cNvPr id="13368" name="Oval 56"/>
          <p:cNvSpPr>
            <a:spLocks noChangeArrowheads="1"/>
          </p:cNvSpPr>
          <p:nvPr/>
        </p:nvSpPr>
        <p:spPr bwMode="auto">
          <a:xfrm>
            <a:off x="2094310" y="3935016"/>
            <a:ext cx="228600" cy="342900"/>
          </a:xfrm>
          <a:prstGeom prst="ellipse">
            <a:avLst/>
          </a:prstGeom>
          <a:solidFill>
            <a:srgbClr val="FF0000">
              <a:alpha val="54901"/>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42900" eaLnBrk="1" fontAlgn="base" hangingPunct="1">
              <a:spcBef>
                <a:spcPct val="0"/>
              </a:spcBef>
              <a:spcAft>
                <a:spcPct val="0"/>
              </a:spcAft>
              <a:buNone/>
            </a:pPr>
            <a:endParaRPr lang="ja-JP" altLang="en-US" sz="3000" b="1">
              <a:solidFill>
                <a:srgbClr val="1F497D"/>
              </a:solidFill>
              <a:latin typeface="Rockwell" panose="02060603020205020403" pitchFamily="18" charset="0"/>
              <a:ea typeface="ＭＳ ゴシック" panose="020B0609070205080204" pitchFamily="49" charset="-128"/>
            </a:endParaRPr>
          </a:p>
        </p:txBody>
      </p:sp>
      <p:sp>
        <p:nvSpPr>
          <p:cNvPr id="13369" name="Oval 57"/>
          <p:cNvSpPr>
            <a:spLocks noChangeArrowheads="1"/>
          </p:cNvSpPr>
          <p:nvPr/>
        </p:nvSpPr>
        <p:spPr bwMode="auto">
          <a:xfrm>
            <a:off x="4457700" y="3771900"/>
            <a:ext cx="228600" cy="342900"/>
          </a:xfrm>
          <a:prstGeom prst="ellipse">
            <a:avLst/>
          </a:prstGeom>
          <a:solidFill>
            <a:srgbClr val="FF0066">
              <a:alpha val="50587"/>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42900" eaLnBrk="1" fontAlgn="base" hangingPunct="1">
              <a:spcBef>
                <a:spcPct val="0"/>
              </a:spcBef>
              <a:spcAft>
                <a:spcPct val="0"/>
              </a:spcAft>
              <a:buNone/>
            </a:pPr>
            <a:endParaRPr lang="ja-JP" altLang="en-US" sz="3000" b="1">
              <a:solidFill>
                <a:srgbClr val="1F497D"/>
              </a:solidFill>
              <a:latin typeface="Rockwell" panose="02060603020205020403" pitchFamily="18" charset="0"/>
              <a:ea typeface="ＭＳ ゴシック" panose="020B0609070205080204" pitchFamily="49" charset="-128"/>
            </a:endParaRPr>
          </a:p>
        </p:txBody>
      </p:sp>
      <p:grpSp>
        <p:nvGrpSpPr>
          <p:cNvPr id="3" name="図形グループ 2"/>
          <p:cNvGrpSpPr>
            <a:grpSpLocks/>
          </p:cNvGrpSpPr>
          <p:nvPr/>
        </p:nvGrpSpPr>
        <p:grpSpPr bwMode="auto">
          <a:xfrm>
            <a:off x="1876425" y="1085850"/>
            <a:ext cx="2238375" cy="1913335"/>
            <a:chOff x="2501900" y="1447800"/>
            <a:chExt cx="2984500" cy="2551430"/>
          </a:xfrm>
        </p:grpSpPr>
        <p:pic>
          <p:nvPicPr>
            <p:cNvPr id="25642"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1900" y="1878330"/>
              <a:ext cx="29845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43" name="Text Box 34"/>
            <p:cNvSpPr txBox="1">
              <a:spLocks noChangeArrowheads="1"/>
            </p:cNvSpPr>
            <p:nvPr/>
          </p:nvSpPr>
          <p:spPr bwMode="auto">
            <a:xfrm>
              <a:off x="3048000" y="1447800"/>
              <a:ext cx="2250959" cy="43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42900" eaLnBrk="1" fontAlgn="base" hangingPunct="1">
                <a:spcBef>
                  <a:spcPct val="0"/>
                </a:spcBef>
                <a:spcAft>
                  <a:spcPct val="0"/>
                </a:spcAft>
                <a:buNone/>
              </a:pPr>
              <a:r>
                <a:rPr lang="ja-JP" altLang="en-US" sz="1500" b="1">
                  <a:solidFill>
                    <a:prstClr val="black"/>
                  </a:solidFill>
                  <a:latin typeface="Rockwell" panose="02060603020205020403" pitchFamily="18" charset="0"/>
                  <a:ea typeface="ＭＳ ゴシック" panose="020B0609070205080204" pitchFamily="49" charset="-128"/>
                  <a:sym typeface="Symbol" panose="05050102010706020507" pitchFamily="18" charset="2"/>
                </a:rPr>
                <a:t></a:t>
              </a:r>
              <a:r>
                <a:rPr lang="en-US" altLang="ja-JP" sz="1500" b="1" baseline="30000">
                  <a:solidFill>
                    <a:prstClr val="black"/>
                  </a:solidFill>
                  <a:latin typeface="Rockwell" panose="02060603020205020403" pitchFamily="18" charset="0"/>
                  <a:ea typeface="ＭＳ ゴシック" panose="020B0609070205080204" pitchFamily="49" charset="-128"/>
                  <a:sym typeface="Symbol" panose="05050102010706020507" pitchFamily="18" charset="2"/>
                </a:rPr>
                <a:t>+</a:t>
              </a:r>
              <a:r>
                <a:rPr lang="en-US" altLang="ja-JP" sz="1500" b="1">
                  <a:solidFill>
                    <a:prstClr val="black"/>
                  </a:solidFill>
                  <a:latin typeface="Rockwell" panose="02060603020205020403" pitchFamily="18" charset="0"/>
                  <a:ea typeface="ＭＳ ゴシック" panose="020B0609070205080204" pitchFamily="49" charset="-128"/>
                  <a:sym typeface="Symbol" panose="05050102010706020507" pitchFamily="18" charset="2"/>
                </a:rPr>
                <a:t>p (S=1, T=3/2)</a:t>
              </a:r>
            </a:p>
          </p:txBody>
        </p:sp>
      </p:grpSp>
      <p:grpSp>
        <p:nvGrpSpPr>
          <p:cNvPr id="5" name="図形グループ 4"/>
          <p:cNvGrpSpPr>
            <a:grpSpLocks/>
          </p:cNvGrpSpPr>
          <p:nvPr/>
        </p:nvGrpSpPr>
        <p:grpSpPr bwMode="auto">
          <a:xfrm>
            <a:off x="4171950" y="1071562"/>
            <a:ext cx="2247900" cy="1833563"/>
            <a:chOff x="5562600" y="1428750"/>
            <a:chExt cx="2997200" cy="2444750"/>
          </a:xfrm>
        </p:grpSpPr>
        <p:sp>
          <p:nvSpPr>
            <p:cNvPr id="25640" name="Text Box 34"/>
            <p:cNvSpPr txBox="1">
              <a:spLocks noChangeArrowheads="1"/>
            </p:cNvSpPr>
            <p:nvPr/>
          </p:nvSpPr>
          <p:spPr bwMode="auto">
            <a:xfrm>
              <a:off x="6099908" y="1428750"/>
              <a:ext cx="22317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42900" eaLnBrk="1" fontAlgn="base" hangingPunct="1">
                <a:spcBef>
                  <a:spcPct val="0"/>
                </a:spcBef>
                <a:spcAft>
                  <a:spcPct val="0"/>
                </a:spcAft>
                <a:buNone/>
              </a:pPr>
              <a:r>
                <a:rPr lang="ja-JP" altLang="en-US" sz="1500" b="1">
                  <a:solidFill>
                    <a:prstClr val="black"/>
                  </a:solidFill>
                  <a:latin typeface="Rockwell" panose="02060603020205020403" pitchFamily="18" charset="0"/>
                  <a:ea typeface="ＭＳ ゴシック" panose="020B0609070205080204" pitchFamily="49" charset="-128"/>
                  <a:sym typeface="Symbol" panose="05050102010706020507" pitchFamily="18" charset="2"/>
                </a:rPr>
                <a:t></a:t>
              </a:r>
              <a:r>
                <a:rPr lang="ja-JP" altLang="en-US" sz="1500" b="1" baseline="30000">
                  <a:solidFill>
                    <a:prstClr val="black"/>
                  </a:solidFill>
                  <a:latin typeface="Rockwell" panose="02060603020205020403" pitchFamily="18" charset="0"/>
                  <a:ea typeface="ＭＳ ゴシック" panose="020B0609070205080204" pitchFamily="49" charset="-128"/>
                  <a:sym typeface="Symbol" panose="05050102010706020507" pitchFamily="18" charset="2"/>
                </a:rPr>
                <a:t></a:t>
              </a:r>
              <a:r>
                <a:rPr lang="en-US" altLang="ja-JP" sz="1500" b="1">
                  <a:solidFill>
                    <a:prstClr val="black"/>
                  </a:solidFill>
                  <a:latin typeface="Rockwell" panose="02060603020205020403" pitchFamily="18" charset="0"/>
                  <a:ea typeface="ＭＳ ゴシック" panose="020B0609070205080204" pitchFamily="49" charset="-128"/>
                  <a:sym typeface="Symbol" panose="05050102010706020507" pitchFamily="18" charset="2"/>
                </a:rPr>
                <a:t>p (S=0, T=1/2)</a:t>
              </a:r>
            </a:p>
          </p:txBody>
        </p:sp>
        <p:pic>
          <p:nvPicPr>
            <p:cNvPr id="25641" name="図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1828800"/>
              <a:ext cx="29972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327" name="Text Box 38"/>
          <p:cNvSpPr txBox="1">
            <a:spLocks noChangeArrowheads="1"/>
          </p:cNvSpPr>
          <p:nvPr/>
        </p:nvSpPr>
        <p:spPr bwMode="auto">
          <a:xfrm>
            <a:off x="2851548" y="2931319"/>
            <a:ext cx="96051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42900" eaLnBrk="1" fontAlgn="base" hangingPunct="1">
              <a:spcBef>
                <a:spcPct val="0"/>
              </a:spcBef>
              <a:spcAft>
                <a:spcPct val="0"/>
              </a:spcAft>
              <a:buNone/>
            </a:pPr>
            <a:r>
              <a:rPr lang="ja-JP" altLang="en-US" sz="1350" b="1">
                <a:solidFill>
                  <a:prstClr val="black"/>
                </a:solidFill>
                <a:latin typeface="Rockwell" panose="02060603020205020403" pitchFamily="18" charset="0"/>
                <a:ea typeface="ＭＳ ゴシック" panose="020B0609070205080204" pitchFamily="49" charset="-128"/>
                <a:sym typeface="Symbol" panose="05050102010706020507" pitchFamily="18" charset="2"/>
              </a:rPr>
              <a:t></a:t>
            </a:r>
            <a:r>
              <a:rPr lang="ja-JP" altLang="en-US" sz="1350" b="1" baseline="30000">
                <a:solidFill>
                  <a:prstClr val="black"/>
                </a:solidFill>
                <a:latin typeface="Rockwell" panose="02060603020205020403" pitchFamily="18" charset="0"/>
                <a:ea typeface="ＭＳ ゴシック" panose="020B0609070205080204" pitchFamily="49" charset="-128"/>
                <a:sym typeface="Symbol" panose="05050102010706020507" pitchFamily="18" charset="2"/>
              </a:rPr>
              <a:t></a:t>
            </a:r>
            <a:r>
              <a:rPr lang="en-US" altLang="ja-JP" sz="1350" b="1">
                <a:solidFill>
                  <a:prstClr val="black"/>
                </a:solidFill>
                <a:latin typeface="Rockwell" panose="02060603020205020403" pitchFamily="18" charset="0"/>
                <a:ea typeface="ＭＳ ゴシック" panose="020B0609070205080204" pitchFamily="49" charset="-128"/>
                <a:sym typeface="Symbol" panose="05050102010706020507" pitchFamily="18" charset="2"/>
              </a:rPr>
              <a:t>p (T=0)</a:t>
            </a:r>
          </a:p>
        </p:txBody>
      </p:sp>
      <p:sp>
        <p:nvSpPr>
          <p:cNvPr id="25621" name="Rectangle 3"/>
          <p:cNvSpPr>
            <a:spLocks noGrp="1" noChangeArrowheads="1"/>
          </p:cNvSpPr>
          <p:nvPr>
            <p:ph type="body" idx="4294967295"/>
          </p:nvPr>
        </p:nvSpPr>
        <p:spPr>
          <a:xfrm>
            <a:off x="94060" y="620316"/>
            <a:ext cx="6172200" cy="400050"/>
          </a:xfrm>
        </p:spPr>
        <p:txBody>
          <a:bodyPr/>
          <a:lstStyle/>
          <a:p>
            <a:pPr marL="0" indent="0" eaLnBrk="1" hangingPunct="1">
              <a:lnSpc>
                <a:spcPct val="80000"/>
              </a:lnSpc>
              <a:buNone/>
            </a:pPr>
            <a:r>
              <a:rPr lang="en-US" altLang="ja-JP" sz="1650"/>
              <a:t>6 independent forces in flavor SU(3) symmetry</a:t>
            </a:r>
          </a:p>
        </p:txBody>
      </p:sp>
      <p:sp>
        <p:nvSpPr>
          <p:cNvPr id="25622" name="Rectangle 52"/>
          <p:cNvSpPr>
            <a:spLocks noChangeArrowheads="1"/>
          </p:cNvSpPr>
          <p:nvPr/>
        </p:nvSpPr>
        <p:spPr bwMode="auto">
          <a:xfrm>
            <a:off x="190500" y="858441"/>
            <a:ext cx="756938"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685800" eaLnBrk="1" fontAlgn="base" hangingPunct="1">
              <a:spcBef>
                <a:spcPct val="0"/>
              </a:spcBef>
              <a:spcAft>
                <a:spcPct val="0"/>
              </a:spcAft>
              <a:buNone/>
            </a:pPr>
            <a:r>
              <a:rPr lang="en-US" altLang="ja-JP" sz="1500" b="1">
                <a:solidFill>
                  <a:prstClr val="black"/>
                </a:solidFill>
                <a:latin typeface="Arial" panose="020B0604020202020204" pitchFamily="34" charset="0"/>
              </a:rPr>
              <a:t>8</a:t>
            </a:r>
            <a:r>
              <a:rPr lang="ja-JP" altLang="en-US" sz="1500" b="1">
                <a:solidFill>
                  <a:prstClr val="black"/>
                </a:solidFill>
                <a:latin typeface="Arial" panose="020B0604020202020204" pitchFamily="34" charset="0"/>
              </a:rPr>
              <a:t>〇</a:t>
            </a:r>
            <a:r>
              <a:rPr lang="en-US" altLang="ja-JP" sz="1500" b="1">
                <a:solidFill>
                  <a:prstClr val="black"/>
                </a:solidFill>
                <a:latin typeface="Arial" panose="020B0604020202020204" pitchFamily="34" charset="0"/>
              </a:rPr>
              <a:t>8 =</a:t>
            </a:r>
            <a:endParaRPr lang="ja-JP" altLang="en-US" sz="1500" b="1">
              <a:solidFill>
                <a:prstClr val="black"/>
              </a:solidFill>
              <a:latin typeface="Arial" panose="020B0604020202020204" pitchFamily="34" charset="0"/>
            </a:endParaRPr>
          </a:p>
        </p:txBody>
      </p:sp>
      <p:sp>
        <p:nvSpPr>
          <p:cNvPr id="25623" name="Rectangle 53"/>
          <p:cNvSpPr>
            <a:spLocks noChangeArrowheads="1"/>
          </p:cNvSpPr>
          <p:nvPr/>
        </p:nvSpPr>
        <p:spPr bwMode="auto">
          <a:xfrm>
            <a:off x="330994" y="815579"/>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685800" eaLnBrk="1" fontAlgn="base" hangingPunct="1">
              <a:spcBef>
                <a:spcPct val="0"/>
              </a:spcBef>
              <a:spcAft>
                <a:spcPct val="0"/>
              </a:spcAft>
              <a:buNone/>
            </a:pPr>
            <a:r>
              <a:rPr lang="en-US" altLang="ja-JP" sz="1800" b="1">
                <a:solidFill>
                  <a:prstClr val="black"/>
                </a:solidFill>
                <a:latin typeface="Arial" panose="020B0604020202020204" pitchFamily="34" charset="0"/>
              </a:rPr>
              <a:t>x</a:t>
            </a:r>
            <a:endParaRPr lang="ja-JP" altLang="en-US" sz="1800" b="1">
              <a:solidFill>
                <a:prstClr val="black"/>
              </a:solidFill>
              <a:latin typeface="Arial" panose="020B0604020202020204" pitchFamily="34" charset="0"/>
            </a:endParaRPr>
          </a:p>
        </p:txBody>
      </p:sp>
      <p:sp>
        <p:nvSpPr>
          <p:cNvPr id="142390" name="Rectangle 54"/>
          <p:cNvSpPr>
            <a:spLocks noChangeArrowheads="1"/>
          </p:cNvSpPr>
          <p:nvPr/>
        </p:nvSpPr>
        <p:spPr bwMode="auto">
          <a:xfrm>
            <a:off x="1701825" y="220026"/>
            <a:ext cx="3702513" cy="523220"/>
          </a:xfrm>
          <a:prstGeom prst="rect">
            <a:avLst/>
          </a:prstGeom>
          <a:solidFill>
            <a:srgbClr val="FFFF00"/>
          </a:solidFill>
          <a:ln w="9525">
            <a:solidFill>
              <a:schemeClr val="bg2">
                <a:lumMod val="75000"/>
                <a:lumOff val="25000"/>
              </a:schemeClr>
            </a:solidFill>
            <a:miter lim="800000"/>
            <a:headEnd/>
            <a:tailEnd/>
          </a:ln>
          <a:effectLst/>
        </p:spPr>
        <p:txBody>
          <a:bodyPr wrap="square">
            <a:spAutoFit/>
          </a:bodyPr>
          <a:lstStyle/>
          <a:p>
            <a:pPr algn="ctr" defTabSz="685800" fontAlgn="base">
              <a:spcBef>
                <a:spcPct val="0"/>
              </a:spcBef>
              <a:spcAft>
                <a:spcPct val="0"/>
              </a:spcAft>
              <a:defRPr/>
            </a:pPr>
            <a:r>
              <a:rPr lang="en-US" altLang="ja-JP" sz="1400" b="1" i="1" dirty="0">
                <a:latin typeface="Arial" charset="0"/>
                <a:ea typeface="ＭＳ Ｐゴシック" panose="020B0600070205080204" pitchFamily="50" charset="-128"/>
              </a:rPr>
              <a:t>The same behavior was predicted </a:t>
            </a:r>
          </a:p>
          <a:p>
            <a:pPr algn="ctr" defTabSz="685800" fontAlgn="base">
              <a:spcBef>
                <a:spcPct val="0"/>
              </a:spcBef>
              <a:spcAft>
                <a:spcPct val="0"/>
              </a:spcAft>
              <a:defRPr/>
            </a:pPr>
            <a:r>
              <a:rPr lang="en-US" altLang="ja-JP" sz="1400" b="1" i="1" dirty="0">
                <a:latin typeface="Arial" charset="0"/>
                <a:ea typeface="ＭＳ Ｐゴシック" panose="020B0600070205080204" pitchFamily="50" charset="-128"/>
              </a:rPr>
              <a:t>by Oka-</a:t>
            </a:r>
            <a:r>
              <a:rPr lang="en-US" altLang="ja-JP" sz="1400" b="1" i="1" dirty="0" err="1">
                <a:latin typeface="Arial" charset="0"/>
                <a:ea typeface="ＭＳ Ｐゴシック" panose="020B0600070205080204" pitchFamily="50" charset="-128"/>
              </a:rPr>
              <a:t>Yazaki’s</a:t>
            </a:r>
            <a:r>
              <a:rPr lang="en-US" altLang="ja-JP" sz="1400" b="1" i="1" dirty="0">
                <a:latin typeface="Arial" charset="0"/>
                <a:ea typeface="ＭＳ Ｐゴシック" panose="020B0600070205080204" pitchFamily="50" charset="-128"/>
              </a:rPr>
              <a:t> Quark Cluster Model</a:t>
            </a:r>
            <a:endParaRPr lang="ja-JP" altLang="en-US" sz="1400" b="1" i="1" dirty="0">
              <a:latin typeface="Arial" charset="0"/>
              <a:ea typeface="ＭＳ Ｐゴシック" panose="020B0600070205080204" pitchFamily="50" charset="-128"/>
            </a:endParaRPr>
          </a:p>
        </p:txBody>
      </p:sp>
      <p:sp>
        <p:nvSpPr>
          <p:cNvPr id="142391" name="Rectangle 55"/>
          <p:cNvSpPr>
            <a:spLocks noChangeArrowheads="1"/>
          </p:cNvSpPr>
          <p:nvPr/>
        </p:nvSpPr>
        <p:spPr bwMode="auto">
          <a:xfrm>
            <a:off x="4864006" y="3577829"/>
            <a:ext cx="1463863" cy="507831"/>
          </a:xfrm>
          <a:prstGeom prst="rect">
            <a:avLst/>
          </a:prstGeom>
          <a:solidFill>
            <a:srgbClr val="FFB7B7"/>
          </a:solidFill>
          <a:ln w="9525">
            <a:solidFill>
              <a:srgbClr val="C00000"/>
            </a:solidFill>
            <a:miter lim="800000"/>
            <a:headEnd/>
            <a:tailEnd/>
          </a:ln>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685800" eaLnBrk="1" fontAlgn="base" hangingPunct="1">
              <a:spcBef>
                <a:spcPct val="0"/>
              </a:spcBef>
              <a:spcAft>
                <a:spcPct val="0"/>
              </a:spcAft>
              <a:buNone/>
            </a:pPr>
            <a:r>
              <a:rPr lang="en-US" altLang="ja-JP" sz="1350" b="1" i="1">
                <a:solidFill>
                  <a:srgbClr val="C00000"/>
                </a:solidFill>
                <a:latin typeface="Arial" panose="020B0604020202020204" pitchFamily="34" charset="0"/>
              </a:rPr>
              <a:t>color magnetic </a:t>
            </a:r>
          </a:p>
          <a:p>
            <a:pPr algn="ctr" defTabSz="685800" eaLnBrk="1" fontAlgn="base" hangingPunct="1">
              <a:spcBef>
                <a:spcPct val="0"/>
              </a:spcBef>
              <a:spcAft>
                <a:spcPct val="0"/>
              </a:spcAft>
              <a:buNone/>
            </a:pPr>
            <a:r>
              <a:rPr lang="en-US" altLang="ja-JP" sz="1350" b="1" i="1">
                <a:solidFill>
                  <a:srgbClr val="C00000"/>
                </a:solidFill>
                <a:latin typeface="Arial" panose="020B0604020202020204" pitchFamily="34" charset="0"/>
              </a:rPr>
              <a:t>interaction</a:t>
            </a:r>
          </a:p>
        </p:txBody>
      </p:sp>
      <p:sp>
        <p:nvSpPr>
          <p:cNvPr id="142392" name="Rectangle 56"/>
          <p:cNvSpPr>
            <a:spLocks noChangeArrowheads="1"/>
          </p:cNvSpPr>
          <p:nvPr/>
        </p:nvSpPr>
        <p:spPr bwMode="auto">
          <a:xfrm>
            <a:off x="3062073" y="2292526"/>
            <a:ext cx="1624227" cy="300082"/>
          </a:xfrm>
          <a:prstGeom prst="rect">
            <a:avLst/>
          </a:prstGeom>
          <a:solidFill>
            <a:srgbClr val="BDBDFF"/>
          </a:solidFill>
          <a:ln w="9525">
            <a:solidFill>
              <a:srgbClr val="0000FF"/>
            </a:solidFill>
            <a:miter lim="800000"/>
            <a:headEnd/>
            <a:tailEnd/>
          </a:ln>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685800" eaLnBrk="1" fontAlgn="base" hangingPunct="1">
              <a:spcBef>
                <a:spcPct val="0"/>
              </a:spcBef>
              <a:spcAft>
                <a:spcPct val="0"/>
              </a:spcAft>
              <a:buNone/>
            </a:pPr>
            <a:r>
              <a:rPr lang="en-US" altLang="ja-JP" sz="1350" b="1" i="1" dirty="0">
                <a:solidFill>
                  <a:srgbClr val="0033CC"/>
                </a:solidFill>
                <a:latin typeface="Arial" panose="020B0604020202020204" pitchFamily="34" charset="0"/>
              </a:rPr>
              <a:t>quark Pauli effect</a:t>
            </a:r>
          </a:p>
        </p:txBody>
      </p:sp>
      <p:pic>
        <p:nvPicPr>
          <p:cNvPr id="142397" name="Picture 61" descr="qcm"/>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3376"/>
          <a:stretch>
            <a:fillRect/>
          </a:stretch>
        </p:blipFill>
        <p:spPr bwMode="auto">
          <a:xfrm>
            <a:off x="3234929" y="1371600"/>
            <a:ext cx="1075134" cy="598885"/>
          </a:xfrm>
          <a:prstGeom prst="rect">
            <a:avLst/>
          </a:prstGeom>
          <a:solidFill>
            <a:schemeClr val="bg1"/>
          </a:solidFill>
          <a:ln w="9525">
            <a:solidFill>
              <a:srgbClr val="FF0000"/>
            </a:solidFill>
            <a:miter lim="800000"/>
            <a:headEnd/>
            <a:tailEnd/>
          </a:ln>
        </p:spPr>
      </p:pic>
      <p:sp>
        <p:nvSpPr>
          <p:cNvPr id="59" name="Rectangle 6"/>
          <p:cNvSpPr>
            <a:spLocks noChangeArrowheads="1"/>
          </p:cNvSpPr>
          <p:nvPr/>
        </p:nvSpPr>
        <p:spPr bwMode="auto">
          <a:xfrm>
            <a:off x="3415063" y="832970"/>
            <a:ext cx="1352422" cy="338554"/>
          </a:xfrm>
          <a:prstGeom prst="rect">
            <a:avLst/>
          </a:prstGeom>
          <a:solidFill>
            <a:schemeClr val="accent1">
              <a:lumMod val="20000"/>
              <a:lumOff val="80000"/>
            </a:schemeClr>
          </a:solidFill>
          <a:ln w="38100">
            <a:solidFill>
              <a:srgbClr val="0070C0"/>
            </a:solidFill>
            <a:miter lim="800000"/>
            <a:headEnd/>
            <a:tailEnd/>
          </a:ln>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685800" eaLnBrk="1" fontAlgn="base" hangingPunct="1">
              <a:spcBef>
                <a:spcPct val="0"/>
              </a:spcBef>
              <a:spcAft>
                <a:spcPct val="0"/>
              </a:spcAft>
              <a:buNone/>
            </a:pPr>
            <a:r>
              <a:rPr lang="en-US" altLang="ja-JP" sz="1600" b="1" dirty="0">
                <a:solidFill>
                  <a:prstClr val="black"/>
                </a:solidFill>
                <a:latin typeface="Arial" panose="020B0604020202020204" pitchFamily="34" charset="0"/>
              </a:rPr>
              <a:t>J-PARC E40</a:t>
            </a:r>
          </a:p>
        </p:txBody>
      </p:sp>
      <p:grpSp>
        <p:nvGrpSpPr>
          <p:cNvPr id="8" name="グループ化 7"/>
          <p:cNvGrpSpPr>
            <a:grpSpLocks/>
          </p:cNvGrpSpPr>
          <p:nvPr/>
        </p:nvGrpSpPr>
        <p:grpSpPr bwMode="auto">
          <a:xfrm>
            <a:off x="1543050" y="2944416"/>
            <a:ext cx="5096914" cy="1779984"/>
            <a:chOff x="2057400" y="3925571"/>
            <a:chExt cx="6795885" cy="2373629"/>
          </a:xfrm>
        </p:grpSpPr>
        <p:sp>
          <p:nvSpPr>
            <p:cNvPr id="25633" name="AutoShape 46"/>
            <p:cNvSpPr>
              <a:spLocks noChangeArrowheads="1"/>
            </p:cNvSpPr>
            <p:nvPr/>
          </p:nvSpPr>
          <p:spPr bwMode="auto">
            <a:xfrm rot="1719803">
              <a:off x="2057400" y="5589588"/>
              <a:ext cx="838200" cy="228600"/>
            </a:xfrm>
            <a:prstGeom prst="rightArrow">
              <a:avLst>
                <a:gd name="adj1" fmla="val 50000"/>
                <a:gd name="adj2" fmla="val 91667"/>
              </a:avLst>
            </a:prstGeom>
            <a:solidFill>
              <a:srgbClr val="FF3399"/>
            </a:solidFill>
            <a:ln w="9525">
              <a:solidFill>
                <a:schemeClr val="tx1"/>
              </a:solidFill>
              <a:miter lim="800000"/>
              <a:headEnd/>
              <a:tailEnd/>
            </a:ln>
          </p:spPr>
          <p:txBody>
            <a:bodyPr wrap="none" anchor="ctr"/>
            <a:lstStyle>
              <a:lvl1pPr defTabSz="4572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42900" eaLnBrk="1" fontAlgn="base" hangingPunct="1">
                <a:spcBef>
                  <a:spcPct val="0"/>
                </a:spcBef>
                <a:spcAft>
                  <a:spcPct val="0"/>
                </a:spcAft>
                <a:buNone/>
              </a:pPr>
              <a:endParaRPr lang="ja-JP" altLang="en-US" sz="3000" b="1">
                <a:solidFill>
                  <a:srgbClr val="1F497D"/>
                </a:solidFill>
                <a:latin typeface="Rockwell" panose="02060603020205020403" pitchFamily="18" charset="0"/>
                <a:ea typeface="ＭＳ ゴシック" panose="020B0609070205080204" pitchFamily="49" charset="-128"/>
              </a:endParaRPr>
            </a:p>
          </p:txBody>
        </p:sp>
        <p:grpSp>
          <p:nvGrpSpPr>
            <p:cNvPr id="25634" name="グループ化 5"/>
            <p:cNvGrpSpPr>
              <a:grpSpLocks/>
            </p:cNvGrpSpPr>
            <p:nvPr/>
          </p:nvGrpSpPr>
          <p:grpSpPr bwMode="auto">
            <a:xfrm>
              <a:off x="2424150" y="3925571"/>
              <a:ext cx="6429135" cy="2373629"/>
              <a:chOff x="2424150" y="3925571"/>
              <a:chExt cx="6429135" cy="2373629"/>
            </a:xfrm>
          </p:grpSpPr>
          <p:pic>
            <p:nvPicPr>
              <p:cNvPr id="25636" name="図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424150" y="4216400"/>
                <a:ext cx="29464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37" name="図形グループ 8"/>
              <p:cNvGrpSpPr>
                <a:grpSpLocks/>
              </p:cNvGrpSpPr>
              <p:nvPr/>
            </p:nvGrpSpPr>
            <p:grpSpPr bwMode="auto">
              <a:xfrm>
                <a:off x="5486400" y="3925571"/>
                <a:ext cx="3366885" cy="2366962"/>
                <a:chOff x="5486400" y="3957638"/>
                <a:chExt cx="3366885" cy="2366962"/>
              </a:xfrm>
            </p:grpSpPr>
            <p:sp>
              <p:nvSpPr>
                <p:cNvPr id="25638" name="Text Box 44"/>
                <p:cNvSpPr txBox="1">
                  <a:spLocks noChangeArrowheads="1"/>
                </p:cNvSpPr>
                <p:nvPr/>
              </p:nvSpPr>
              <p:spPr bwMode="auto">
                <a:xfrm>
                  <a:off x="5943600" y="3957638"/>
                  <a:ext cx="2909685" cy="36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42900" eaLnBrk="1" fontAlgn="base" hangingPunct="1">
                    <a:spcBef>
                      <a:spcPct val="0"/>
                    </a:spcBef>
                    <a:spcAft>
                      <a:spcPct val="0"/>
                    </a:spcAft>
                    <a:buNone/>
                  </a:pPr>
                  <a:r>
                    <a:rPr lang="en-US" altLang="ja-JP" sz="1200" b="1">
                      <a:solidFill>
                        <a:prstClr val="black"/>
                      </a:solidFill>
                      <a:latin typeface="Rockwell" panose="02060603020205020403" pitchFamily="18" charset="0"/>
                      <a:ea typeface="ＭＳ ゴシック" panose="020B0609070205080204" pitchFamily="49" charset="-128"/>
                    </a:rPr>
                    <a:t>Flavor singlet (H-Channel)</a:t>
                  </a:r>
                </a:p>
              </p:txBody>
            </p:sp>
            <p:pic>
              <p:nvPicPr>
                <p:cNvPr id="25639" name="図 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486400" y="4241800"/>
                  <a:ext cx="30099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5635" name="AutoShape 46"/>
            <p:cNvSpPr>
              <a:spLocks noChangeArrowheads="1"/>
            </p:cNvSpPr>
            <p:nvPr/>
          </p:nvSpPr>
          <p:spPr bwMode="auto">
            <a:xfrm rot="1347130">
              <a:off x="2128308" y="5136833"/>
              <a:ext cx="838200" cy="228600"/>
            </a:xfrm>
            <a:prstGeom prst="rightArrow">
              <a:avLst>
                <a:gd name="adj1" fmla="val 50000"/>
                <a:gd name="adj2" fmla="val 91667"/>
              </a:avLst>
            </a:prstGeom>
            <a:solidFill>
              <a:srgbClr val="FF0000"/>
            </a:solidFill>
            <a:ln w="9525">
              <a:solidFill>
                <a:schemeClr val="tx1"/>
              </a:solidFill>
              <a:miter lim="800000"/>
              <a:headEnd/>
              <a:tailEnd/>
            </a:ln>
          </p:spPr>
          <p:txBody>
            <a:bodyPr wrap="none" anchor="ctr"/>
            <a:lstStyle>
              <a:lvl1pPr defTabSz="4572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42900" eaLnBrk="1" fontAlgn="base" hangingPunct="1">
                <a:spcBef>
                  <a:spcPct val="0"/>
                </a:spcBef>
                <a:spcAft>
                  <a:spcPct val="0"/>
                </a:spcAft>
                <a:buNone/>
              </a:pPr>
              <a:endParaRPr lang="ja-JP" altLang="en-US" sz="3000" b="1">
                <a:solidFill>
                  <a:srgbClr val="1F497D"/>
                </a:solidFill>
                <a:latin typeface="Rockwell" panose="02060603020205020403" pitchFamily="18" charset="0"/>
                <a:ea typeface="ＭＳ ゴシック" panose="020B0609070205080204" pitchFamily="49" charset="-128"/>
              </a:endParaRPr>
            </a:p>
          </p:txBody>
        </p:sp>
      </p:grpSp>
      <p:sp>
        <p:nvSpPr>
          <p:cNvPr id="13337" name="AutoShape 25"/>
          <p:cNvSpPr>
            <a:spLocks noChangeArrowheads="1"/>
          </p:cNvSpPr>
          <p:nvPr/>
        </p:nvSpPr>
        <p:spPr bwMode="auto">
          <a:xfrm rot="20046178">
            <a:off x="1619250" y="2913460"/>
            <a:ext cx="685800" cy="171450"/>
          </a:xfrm>
          <a:prstGeom prst="rightArrow">
            <a:avLst>
              <a:gd name="adj1" fmla="val 50000"/>
              <a:gd name="adj2" fmla="val 100000"/>
            </a:avLst>
          </a:prstGeom>
          <a:solidFill>
            <a:srgbClr val="9900FF"/>
          </a:solidFill>
          <a:ln w="9525">
            <a:solidFill>
              <a:schemeClr val="tx1"/>
            </a:solidFill>
            <a:miter lim="800000"/>
            <a:headEnd/>
            <a:tailEnd/>
          </a:ln>
        </p:spPr>
        <p:txBody>
          <a:bodyPr wrap="none" anchor="ctr"/>
          <a:lstStyle>
            <a:lvl1pPr defTabSz="4572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42900" eaLnBrk="1" fontAlgn="base" hangingPunct="1">
              <a:spcBef>
                <a:spcPct val="0"/>
              </a:spcBef>
              <a:spcAft>
                <a:spcPct val="0"/>
              </a:spcAft>
              <a:buNone/>
            </a:pPr>
            <a:endParaRPr lang="ja-JP" altLang="en-US" sz="3000" b="1">
              <a:solidFill>
                <a:srgbClr val="1F497D"/>
              </a:solidFill>
              <a:latin typeface="Rockwell" panose="02060603020205020403" pitchFamily="18" charset="0"/>
              <a:ea typeface="ＭＳ ゴシック" panose="020B0609070205080204" pitchFamily="49" charset="-128"/>
            </a:endParaRPr>
          </a:p>
        </p:txBody>
      </p:sp>
      <p:sp>
        <p:nvSpPr>
          <p:cNvPr id="60" name="Rectangle 6"/>
          <p:cNvSpPr>
            <a:spLocks noChangeArrowheads="1"/>
          </p:cNvSpPr>
          <p:nvPr/>
        </p:nvSpPr>
        <p:spPr bwMode="auto">
          <a:xfrm>
            <a:off x="4083416" y="3043191"/>
            <a:ext cx="1352422" cy="338554"/>
          </a:xfrm>
          <a:prstGeom prst="rect">
            <a:avLst/>
          </a:prstGeom>
          <a:solidFill>
            <a:srgbClr val="FEDEDE"/>
          </a:solidFill>
          <a:ln w="38100">
            <a:solidFill>
              <a:srgbClr val="A50021"/>
            </a:solidFill>
            <a:miter lim="800000"/>
            <a:headEnd/>
            <a:tailEnd/>
          </a:ln>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685800" eaLnBrk="1" fontAlgn="base" hangingPunct="1">
              <a:spcBef>
                <a:spcPct val="0"/>
              </a:spcBef>
              <a:spcAft>
                <a:spcPct val="0"/>
              </a:spcAft>
              <a:buNone/>
            </a:pPr>
            <a:r>
              <a:rPr lang="en-US" altLang="ja-JP" sz="1600" b="1">
                <a:solidFill>
                  <a:prstClr val="black"/>
                </a:solidFill>
                <a:latin typeface="Arial" panose="020B0604020202020204" pitchFamily="34" charset="0"/>
              </a:rPr>
              <a:t>J-PARC E42</a:t>
            </a:r>
          </a:p>
        </p:txBody>
      </p:sp>
      <p:pic>
        <p:nvPicPr>
          <p:cNvPr id="142393" name="Picture 57" descr="qcmH"/>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69557" y="4137422"/>
            <a:ext cx="2302669" cy="570309"/>
          </a:xfrm>
          <a:prstGeom prst="rect">
            <a:avLst/>
          </a:prstGeom>
          <a:solidFill>
            <a:schemeClr val="tx2"/>
          </a:solidFill>
          <a:ln w="9525">
            <a:solidFill>
              <a:srgbClr val="FF0000"/>
            </a:solidFill>
            <a:miter lim="800000"/>
            <a:headEnd/>
            <a:tailEnd/>
          </a:ln>
        </p:spPr>
      </p:pic>
    </p:spTree>
    <p:custDataLst>
      <p:tags r:id="rId1"/>
    </p:custDataLst>
    <p:extLst>
      <p:ext uri="{BB962C8B-B14F-4D97-AF65-F5344CB8AC3E}">
        <p14:creationId xmlns:p14="http://schemas.microsoft.com/office/powerpoint/2010/main" val="1757089043"/>
      </p:ext>
    </p:extLst>
  </p:cSld>
  <p:clrMapOvr>
    <a:masterClrMapping/>
  </p:clrMapOvr>
  <p:transition spd="slow" advTm="2669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354"/>
                                        </p:tgtEl>
                                        <p:attrNameLst>
                                          <p:attrName>style.visibility</p:attrName>
                                        </p:attrNameLst>
                                      </p:cBhvr>
                                      <p:to>
                                        <p:strVal val="visible"/>
                                      </p:to>
                                    </p:set>
                                    <p:animEffect transition="in" filter="box(in)">
                                      <p:cBhvr>
                                        <p:cTn id="7" dur="500"/>
                                        <p:tgtEl>
                                          <p:spTgt spid="133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339"/>
                                        </p:tgtEl>
                                        <p:attrNameLst>
                                          <p:attrName>style.visibility</p:attrName>
                                        </p:attrNameLst>
                                      </p:cBhvr>
                                      <p:to>
                                        <p:strVal val="visible"/>
                                      </p:to>
                                    </p:set>
                                    <p:animEffect transition="in" filter="wipe(left)">
                                      <p:cBhvr>
                                        <p:cTn id="12" dur="500"/>
                                        <p:tgtEl>
                                          <p:spTgt spid="1333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par>
                                <p:cTn id="18" presetID="3" presetClass="entr" presetSubtype="1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13336"/>
                                        </p:tgtEl>
                                        <p:attrNameLst>
                                          <p:attrName>style.visibility</p:attrName>
                                        </p:attrNameLst>
                                      </p:cBhvr>
                                      <p:to>
                                        <p:strVal val="visible"/>
                                      </p:to>
                                    </p:set>
                                    <p:animEffect transition="in" filter="box(in)">
                                      <p:cBhvr>
                                        <p:cTn id="23" dur="500"/>
                                        <p:tgtEl>
                                          <p:spTgt spid="13336"/>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13337"/>
                                        </p:tgtEl>
                                        <p:attrNameLst>
                                          <p:attrName>style.visibility</p:attrName>
                                        </p:attrNameLst>
                                      </p:cBhvr>
                                      <p:to>
                                        <p:strVal val="visible"/>
                                      </p:to>
                                    </p:set>
                                    <p:animEffect transition="in" filter="box(in)">
                                      <p:cBhvr>
                                        <p:cTn id="26" dur="500"/>
                                        <p:tgtEl>
                                          <p:spTgt spid="13337"/>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13366"/>
                                        </p:tgtEl>
                                        <p:attrNameLst>
                                          <p:attrName>style.visibility</p:attrName>
                                        </p:attrNameLst>
                                      </p:cBhvr>
                                      <p:to>
                                        <p:strVal val="visible"/>
                                      </p:to>
                                    </p:set>
                                    <p:animEffect transition="in" filter="box(in)">
                                      <p:cBhvr>
                                        <p:cTn id="29" dur="500"/>
                                        <p:tgtEl>
                                          <p:spTgt spid="13366"/>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3367"/>
                                        </p:tgtEl>
                                        <p:attrNameLst>
                                          <p:attrName>style.visibility</p:attrName>
                                        </p:attrNameLst>
                                      </p:cBhvr>
                                      <p:to>
                                        <p:strVal val="visible"/>
                                      </p:to>
                                    </p:set>
                                    <p:animEffect transition="in" filter="box(in)">
                                      <p:cBhvr>
                                        <p:cTn id="32" dur="500"/>
                                        <p:tgtEl>
                                          <p:spTgt spid="1336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3362"/>
                                        </p:tgtEl>
                                        <p:attrNameLst>
                                          <p:attrName>style.visibility</p:attrName>
                                        </p:attrNameLst>
                                      </p:cBhvr>
                                      <p:to>
                                        <p:strVal val="visible"/>
                                      </p:to>
                                    </p:set>
                                    <p:animEffect transition="in" filter="box(in)">
                                      <p:cBhvr>
                                        <p:cTn id="37" dur="500"/>
                                        <p:tgtEl>
                                          <p:spTgt spid="1336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3364"/>
                                        </p:tgtEl>
                                        <p:attrNameLst>
                                          <p:attrName>style.visibility</p:attrName>
                                        </p:attrNameLst>
                                      </p:cBhvr>
                                      <p:to>
                                        <p:strVal val="visible"/>
                                      </p:to>
                                    </p:set>
                                    <p:animEffect transition="in" filter="box(in)">
                                      <p:cBhvr>
                                        <p:cTn id="42" dur="500"/>
                                        <p:tgtEl>
                                          <p:spTgt spid="1336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327"/>
                                        </p:tgtEl>
                                        <p:attrNameLst>
                                          <p:attrName>style.visibility</p:attrName>
                                        </p:attrNameLst>
                                      </p:cBhvr>
                                      <p:to>
                                        <p:strVal val="visible"/>
                                      </p:to>
                                    </p:set>
                                  </p:childTnLst>
                                </p:cTn>
                              </p:par>
                              <p:par>
                                <p:cTn id="51" presetID="4" presetClass="entr" presetSubtype="16" fill="hold" grpId="0" nodeType="withEffect">
                                  <p:stCondLst>
                                    <p:cond delay="0"/>
                                  </p:stCondLst>
                                  <p:childTnLst>
                                    <p:set>
                                      <p:cBhvr>
                                        <p:cTn id="52" dur="1" fill="hold">
                                          <p:stCondLst>
                                            <p:cond delay="0"/>
                                          </p:stCondLst>
                                        </p:cTn>
                                        <p:tgtEl>
                                          <p:spTgt spid="13368"/>
                                        </p:tgtEl>
                                        <p:attrNameLst>
                                          <p:attrName>style.visibility</p:attrName>
                                        </p:attrNameLst>
                                      </p:cBhvr>
                                      <p:to>
                                        <p:strVal val="visible"/>
                                      </p:to>
                                    </p:set>
                                    <p:animEffect transition="in" filter="box(in)">
                                      <p:cBhvr>
                                        <p:cTn id="53" dur="500"/>
                                        <p:tgtEl>
                                          <p:spTgt spid="13368"/>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13369"/>
                                        </p:tgtEl>
                                        <p:attrNameLst>
                                          <p:attrName>style.visibility</p:attrName>
                                        </p:attrNameLst>
                                      </p:cBhvr>
                                      <p:to>
                                        <p:strVal val="visible"/>
                                      </p:to>
                                    </p:set>
                                    <p:animEffect transition="in" filter="box(in)">
                                      <p:cBhvr>
                                        <p:cTn id="56" dur="500"/>
                                        <p:tgtEl>
                                          <p:spTgt spid="13369"/>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13365"/>
                                        </p:tgtEl>
                                        <p:attrNameLst>
                                          <p:attrName>style.visibility</p:attrName>
                                        </p:attrNameLst>
                                      </p:cBhvr>
                                      <p:to>
                                        <p:strVal val="visible"/>
                                      </p:to>
                                    </p:set>
                                    <p:animEffect transition="in" filter="box(in)">
                                      <p:cBhvr>
                                        <p:cTn id="59" dur="500"/>
                                        <p:tgtEl>
                                          <p:spTgt spid="1336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4" presetClass="entr" presetSubtype="16" fill="hold" grpId="0" nodeType="clickEffect">
                                  <p:stCondLst>
                                    <p:cond delay="0"/>
                                  </p:stCondLst>
                                  <p:childTnLst>
                                    <p:set>
                                      <p:cBhvr>
                                        <p:cTn id="63" dur="1" fill="hold">
                                          <p:stCondLst>
                                            <p:cond delay="0"/>
                                          </p:stCondLst>
                                        </p:cTn>
                                        <p:tgtEl>
                                          <p:spTgt spid="13363"/>
                                        </p:tgtEl>
                                        <p:attrNameLst>
                                          <p:attrName>style.visibility</p:attrName>
                                        </p:attrNameLst>
                                      </p:cBhvr>
                                      <p:to>
                                        <p:strVal val="visible"/>
                                      </p:to>
                                    </p:set>
                                    <p:animEffect transition="in" filter="box(in)">
                                      <p:cBhvr>
                                        <p:cTn id="64" dur="500"/>
                                        <p:tgtEl>
                                          <p:spTgt spid="13363"/>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3" presetClass="entr" presetSubtype="16" fill="hold" grpId="0" nodeType="clickEffect">
                                  <p:stCondLst>
                                    <p:cond delay="0"/>
                                  </p:stCondLst>
                                  <p:childTnLst>
                                    <p:set>
                                      <p:cBhvr>
                                        <p:cTn id="68" dur="1" fill="hold">
                                          <p:stCondLst>
                                            <p:cond delay="0"/>
                                          </p:stCondLst>
                                        </p:cTn>
                                        <p:tgtEl>
                                          <p:spTgt spid="142390"/>
                                        </p:tgtEl>
                                        <p:attrNameLst>
                                          <p:attrName>style.visibility</p:attrName>
                                        </p:attrNameLst>
                                      </p:cBhvr>
                                      <p:to>
                                        <p:strVal val="visible"/>
                                      </p:to>
                                    </p:set>
                                    <p:anim calcmode="lin" valueType="num">
                                      <p:cBhvr>
                                        <p:cTn id="69" dur="500" fill="hold"/>
                                        <p:tgtEl>
                                          <p:spTgt spid="142390"/>
                                        </p:tgtEl>
                                        <p:attrNameLst>
                                          <p:attrName>ppt_w</p:attrName>
                                        </p:attrNameLst>
                                      </p:cBhvr>
                                      <p:tavLst>
                                        <p:tav tm="0">
                                          <p:val>
                                            <p:fltVal val="0"/>
                                          </p:val>
                                        </p:tav>
                                        <p:tav tm="100000">
                                          <p:val>
                                            <p:strVal val="#ppt_w"/>
                                          </p:val>
                                        </p:tav>
                                      </p:tavLst>
                                    </p:anim>
                                    <p:anim calcmode="lin" valueType="num">
                                      <p:cBhvr>
                                        <p:cTn id="70" dur="500" fill="hold"/>
                                        <p:tgtEl>
                                          <p:spTgt spid="142390"/>
                                        </p:tgtEl>
                                        <p:attrNameLst>
                                          <p:attrName>ppt_h</p:attrName>
                                        </p:attrNameLst>
                                      </p:cBhvr>
                                      <p:tavLst>
                                        <p:tav tm="0">
                                          <p:val>
                                            <p:fltVal val="0"/>
                                          </p:val>
                                        </p:tav>
                                        <p:tav tm="100000">
                                          <p:val>
                                            <p:strVal val="#ppt_h"/>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3" presetClass="entr" presetSubtype="16" fill="hold" grpId="0" nodeType="clickEffect">
                                  <p:stCondLst>
                                    <p:cond delay="0"/>
                                  </p:stCondLst>
                                  <p:childTnLst>
                                    <p:set>
                                      <p:cBhvr>
                                        <p:cTn id="74" dur="1" fill="hold">
                                          <p:stCondLst>
                                            <p:cond delay="0"/>
                                          </p:stCondLst>
                                        </p:cTn>
                                        <p:tgtEl>
                                          <p:spTgt spid="142392"/>
                                        </p:tgtEl>
                                        <p:attrNameLst>
                                          <p:attrName>style.visibility</p:attrName>
                                        </p:attrNameLst>
                                      </p:cBhvr>
                                      <p:to>
                                        <p:strVal val="visible"/>
                                      </p:to>
                                    </p:set>
                                    <p:anim calcmode="lin" valueType="num">
                                      <p:cBhvr>
                                        <p:cTn id="75" dur="500" fill="hold"/>
                                        <p:tgtEl>
                                          <p:spTgt spid="142392"/>
                                        </p:tgtEl>
                                        <p:attrNameLst>
                                          <p:attrName>ppt_w</p:attrName>
                                        </p:attrNameLst>
                                      </p:cBhvr>
                                      <p:tavLst>
                                        <p:tav tm="0">
                                          <p:val>
                                            <p:fltVal val="0"/>
                                          </p:val>
                                        </p:tav>
                                        <p:tav tm="100000">
                                          <p:val>
                                            <p:strVal val="#ppt_w"/>
                                          </p:val>
                                        </p:tav>
                                      </p:tavLst>
                                    </p:anim>
                                    <p:anim calcmode="lin" valueType="num">
                                      <p:cBhvr>
                                        <p:cTn id="76" dur="500" fill="hold"/>
                                        <p:tgtEl>
                                          <p:spTgt spid="142392"/>
                                        </p:tgtEl>
                                        <p:attrNameLst>
                                          <p:attrName>ppt_h</p:attrName>
                                        </p:attrNameLst>
                                      </p:cBhvr>
                                      <p:tavLst>
                                        <p:tav tm="0">
                                          <p:val>
                                            <p:fltVal val="0"/>
                                          </p:val>
                                        </p:tav>
                                        <p:tav tm="100000">
                                          <p:val>
                                            <p:strVal val="#ppt_h"/>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ntr" presetSubtype="16" fill="hold" nodeType="clickEffect">
                                  <p:stCondLst>
                                    <p:cond delay="0"/>
                                  </p:stCondLst>
                                  <p:childTnLst>
                                    <p:set>
                                      <p:cBhvr>
                                        <p:cTn id="80" dur="1" fill="hold">
                                          <p:stCondLst>
                                            <p:cond delay="0"/>
                                          </p:stCondLst>
                                        </p:cTn>
                                        <p:tgtEl>
                                          <p:spTgt spid="142397"/>
                                        </p:tgtEl>
                                        <p:attrNameLst>
                                          <p:attrName>style.visibility</p:attrName>
                                        </p:attrNameLst>
                                      </p:cBhvr>
                                      <p:to>
                                        <p:strVal val="visible"/>
                                      </p:to>
                                    </p:set>
                                    <p:anim calcmode="lin" valueType="num">
                                      <p:cBhvr>
                                        <p:cTn id="81" dur="500" fill="hold"/>
                                        <p:tgtEl>
                                          <p:spTgt spid="142397"/>
                                        </p:tgtEl>
                                        <p:attrNameLst>
                                          <p:attrName>ppt_w</p:attrName>
                                        </p:attrNameLst>
                                      </p:cBhvr>
                                      <p:tavLst>
                                        <p:tav tm="0">
                                          <p:val>
                                            <p:fltVal val="0"/>
                                          </p:val>
                                        </p:tav>
                                        <p:tav tm="100000">
                                          <p:val>
                                            <p:strVal val="#ppt_w"/>
                                          </p:val>
                                        </p:tav>
                                      </p:tavLst>
                                    </p:anim>
                                    <p:anim calcmode="lin" valueType="num">
                                      <p:cBhvr>
                                        <p:cTn id="82" dur="500" fill="hold"/>
                                        <p:tgtEl>
                                          <p:spTgt spid="142397"/>
                                        </p:tgtEl>
                                        <p:attrNameLst>
                                          <p:attrName>ppt_h</p:attrName>
                                        </p:attrNameLst>
                                      </p:cBhvr>
                                      <p:tavLst>
                                        <p:tav tm="0">
                                          <p:val>
                                            <p:fltVal val="0"/>
                                          </p:val>
                                        </p:tav>
                                        <p:tav tm="100000">
                                          <p:val>
                                            <p:strVal val="#ppt_h"/>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3" presetClass="entr" presetSubtype="16" fill="hold" nodeType="clickEffect">
                                  <p:stCondLst>
                                    <p:cond delay="0"/>
                                  </p:stCondLst>
                                  <p:childTnLst>
                                    <p:set>
                                      <p:cBhvr>
                                        <p:cTn id="86" dur="1" fill="hold">
                                          <p:stCondLst>
                                            <p:cond delay="0"/>
                                          </p:stCondLst>
                                        </p:cTn>
                                        <p:tgtEl>
                                          <p:spTgt spid="142391"/>
                                        </p:tgtEl>
                                        <p:attrNameLst>
                                          <p:attrName>style.visibility</p:attrName>
                                        </p:attrNameLst>
                                      </p:cBhvr>
                                      <p:to>
                                        <p:strVal val="visible"/>
                                      </p:to>
                                    </p:set>
                                    <p:anim calcmode="lin" valueType="num">
                                      <p:cBhvr>
                                        <p:cTn id="87" dur="500" fill="hold"/>
                                        <p:tgtEl>
                                          <p:spTgt spid="142391"/>
                                        </p:tgtEl>
                                        <p:attrNameLst>
                                          <p:attrName>ppt_w</p:attrName>
                                        </p:attrNameLst>
                                      </p:cBhvr>
                                      <p:tavLst>
                                        <p:tav tm="0">
                                          <p:val>
                                            <p:fltVal val="0"/>
                                          </p:val>
                                        </p:tav>
                                        <p:tav tm="100000">
                                          <p:val>
                                            <p:strVal val="#ppt_w"/>
                                          </p:val>
                                        </p:tav>
                                      </p:tavLst>
                                    </p:anim>
                                    <p:anim calcmode="lin" valueType="num">
                                      <p:cBhvr>
                                        <p:cTn id="88" dur="500" fill="hold"/>
                                        <p:tgtEl>
                                          <p:spTgt spid="142391"/>
                                        </p:tgtEl>
                                        <p:attrNameLst>
                                          <p:attrName>ppt_h</p:attrName>
                                        </p:attrNameLst>
                                      </p:cBhvr>
                                      <p:tavLst>
                                        <p:tav tm="0">
                                          <p:val>
                                            <p:fltVal val="0"/>
                                          </p:val>
                                        </p:tav>
                                        <p:tav tm="100000">
                                          <p:val>
                                            <p:strVal val="#ppt_h"/>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142393"/>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59"/>
                                        </p:tgtEl>
                                        <p:attrNameLst>
                                          <p:attrName>style.visibility</p:attrName>
                                        </p:attrNameLst>
                                      </p:cBhvr>
                                      <p:to>
                                        <p:strVal val="visible"/>
                                      </p:to>
                                    </p:set>
                                    <p:anim calcmode="lin" valueType="num">
                                      <p:cBhvr>
                                        <p:cTn id="97" dur="500" fill="hold"/>
                                        <p:tgtEl>
                                          <p:spTgt spid="59"/>
                                        </p:tgtEl>
                                        <p:attrNameLst>
                                          <p:attrName>ppt_w</p:attrName>
                                        </p:attrNameLst>
                                      </p:cBhvr>
                                      <p:tavLst>
                                        <p:tav tm="0">
                                          <p:val>
                                            <p:fltVal val="0"/>
                                          </p:val>
                                        </p:tav>
                                        <p:tav tm="100000">
                                          <p:val>
                                            <p:strVal val="#ppt_w"/>
                                          </p:val>
                                        </p:tav>
                                      </p:tavLst>
                                    </p:anim>
                                    <p:anim calcmode="lin" valueType="num">
                                      <p:cBhvr>
                                        <p:cTn id="98" dur="500" fill="hold"/>
                                        <p:tgtEl>
                                          <p:spTgt spid="59"/>
                                        </p:tgtEl>
                                        <p:attrNameLst>
                                          <p:attrName>ppt_h</p:attrName>
                                        </p:attrNameLst>
                                      </p:cBhvr>
                                      <p:tavLst>
                                        <p:tav tm="0">
                                          <p:val>
                                            <p:fltVal val="0"/>
                                          </p:val>
                                        </p:tav>
                                        <p:tav tm="100000">
                                          <p:val>
                                            <p:strVal val="#ppt_h"/>
                                          </p:val>
                                        </p:tav>
                                      </p:tavLst>
                                    </p:anim>
                                    <p:animEffect transition="in" filter="fade">
                                      <p:cBhvr>
                                        <p:cTn id="99" dur="500"/>
                                        <p:tgtEl>
                                          <p:spTgt spid="59"/>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60"/>
                                        </p:tgtEl>
                                        <p:attrNameLst>
                                          <p:attrName>style.visibility</p:attrName>
                                        </p:attrNameLst>
                                      </p:cBhvr>
                                      <p:to>
                                        <p:strVal val="visible"/>
                                      </p:to>
                                    </p:set>
                                    <p:anim calcmode="lin" valueType="num">
                                      <p:cBhvr>
                                        <p:cTn id="104" dur="500" fill="hold"/>
                                        <p:tgtEl>
                                          <p:spTgt spid="60"/>
                                        </p:tgtEl>
                                        <p:attrNameLst>
                                          <p:attrName>ppt_w</p:attrName>
                                        </p:attrNameLst>
                                      </p:cBhvr>
                                      <p:tavLst>
                                        <p:tav tm="0">
                                          <p:val>
                                            <p:fltVal val="0"/>
                                          </p:val>
                                        </p:tav>
                                        <p:tav tm="100000">
                                          <p:val>
                                            <p:strVal val="#ppt_w"/>
                                          </p:val>
                                        </p:tav>
                                      </p:tavLst>
                                    </p:anim>
                                    <p:anim calcmode="lin" valueType="num">
                                      <p:cBhvr>
                                        <p:cTn id="105" dur="500" fill="hold"/>
                                        <p:tgtEl>
                                          <p:spTgt spid="60"/>
                                        </p:tgtEl>
                                        <p:attrNameLst>
                                          <p:attrName>ppt_h</p:attrName>
                                        </p:attrNameLst>
                                      </p:cBhvr>
                                      <p:tavLst>
                                        <p:tav tm="0">
                                          <p:val>
                                            <p:fltVal val="0"/>
                                          </p:val>
                                        </p:tav>
                                        <p:tav tm="100000">
                                          <p:val>
                                            <p:strVal val="#ppt_h"/>
                                          </p:val>
                                        </p:tav>
                                      </p:tavLst>
                                    </p:anim>
                                    <p:animEffect transition="in" filter="fade">
                                      <p:cBhvr>
                                        <p:cTn id="106"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9" grpId="0"/>
      <p:bldP spid="13354" grpId="0" animBg="1"/>
      <p:bldP spid="13336" grpId="0" animBg="1"/>
      <p:bldP spid="13364" grpId="0" animBg="1"/>
      <p:bldP spid="13362" grpId="0" animBg="1"/>
      <p:bldP spid="13365" grpId="0" animBg="1"/>
      <p:bldP spid="13363" grpId="0" animBg="1"/>
      <p:bldP spid="13366" grpId="0" animBg="1"/>
      <p:bldP spid="13367" grpId="0" animBg="1"/>
      <p:bldP spid="13368" grpId="0" animBg="1"/>
      <p:bldP spid="13369" grpId="0" animBg="1"/>
      <p:bldP spid="12327" grpId="0"/>
      <p:bldP spid="142390" grpId="0" animBg="1"/>
      <p:bldP spid="142392" grpId="0" animBg="1"/>
      <p:bldP spid="59" grpId="0" animBg="1"/>
      <p:bldP spid="13337" grpId="0" animBg="1"/>
      <p:bldP spid="6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Grp="1" noChangeArrowheads="1"/>
          </p:cNvSpPr>
          <p:nvPr>
            <p:ph type="body" idx="1"/>
          </p:nvPr>
        </p:nvSpPr>
        <p:spPr>
          <a:xfrm>
            <a:off x="225029" y="569119"/>
            <a:ext cx="3456384" cy="1435894"/>
          </a:xfrm>
          <a:solidFill>
            <a:schemeClr val="bg1"/>
          </a:solidFill>
        </p:spPr>
        <p:txBody>
          <a:bodyPr/>
          <a:lstStyle/>
          <a:p>
            <a:pPr eaLnBrk="1" hangingPunct="1">
              <a:spcBef>
                <a:spcPct val="10000"/>
              </a:spcBef>
              <a:buClr>
                <a:srgbClr val="CC0000"/>
              </a:buClr>
              <a:buFont typeface="Wingdings" panose="05000000000000000000" pitchFamily="2" charset="2"/>
              <a:buNone/>
            </a:pPr>
            <a:endParaRPr lang="en-US" altLang="ja-JP" sz="1800" b="1" dirty="0">
              <a:sym typeface="Symbol" panose="05050102010706020507" pitchFamily="18" charset="2"/>
            </a:endParaRPr>
          </a:p>
          <a:p>
            <a:pPr eaLnBrk="1" hangingPunct="1">
              <a:spcBef>
                <a:spcPct val="10000"/>
              </a:spcBef>
              <a:buClr>
                <a:srgbClr val="CC0000"/>
              </a:buClr>
            </a:pPr>
            <a:r>
              <a:rPr lang="en-US" altLang="ja-JP" sz="1500" b="1" dirty="0"/>
              <a:t>1.3 GeV/c  </a:t>
            </a:r>
            <a:r>
              <a:rPr lang="en-US" altLang="ja-JP" sz="1500" b="1" dirty="0">
                <a:sym typeface="Symbol" panose="05050102010706020507" pitchFamily="18" charset="2"/>
              </a:rPr>
              <a:t></a:t>
            </a:r>
            <a:r>
              <a:rPr lang="en-US" altLang="ja-JP" sz="1500" b="1" baseline="30000" dirty="0">
                <a:sym typeface="Symbol" panose="05050102010706020507" pitchFamily="18" charset="2"/>
              </a:rPr>
              <a:t>+-</a:t>
            </a:r>
            <a:r>
              <a:rPr lang="en-US" altLang="ja-JP" sz="1500" b="1" dirty="0">
                <a:sym typeface="Symbol" panose="05050102010706020507" pitchFamily="18" charset="2"/>
              </a:rPr>
              <a:t> p -&gt; K</a:t>
            </a:r>
            <a:r>
              <a:rPr lang="en-US" altLang="ja-JP" sz="1500" b="1" baseline="30000" dirty="0">
                <a:sym typeface="Symbol" panose="05050102010706020507" pitchFamily="18" charset="2"/>
              </a:rPr>
              <a:t>+ </a:t>
            </a:r>
            <a:r>
              <a:rPr lang="en-US" altLang="ja-JP" sz="1500" b="1" dirty="0">
                <a:sym typeface="Symbol" panose="05050102010706020507" pitchFamily="18" charset="2"/>
              </a:rPr>
              <a:t></a:t>
            </a:r>
            <a:r>
              <a:rPr lang="en-US" altLang="ja-JP" sz="1500" b="1" baseline="30000" dirty="0">
                <a:sym typeface="Symbol" panose="05050102010706020507" pitchFamily="18" charset="2"/>
              </a:rPr>
              <a:t>+-</a:t>
            </a:r>
            <a:r>
              <a:rPr lang="en-US" altLang="ja-JP" sz="1500" b="1" dirty="0">
                <a:sym typeface="Symbol" panose="05050102010706020507" pitchFamily="18" charset="2"/>
              </a:rPr>
              <a:t> reaction</a:t>
            </a:r>
            <a:endParaRPr lang="en-US" altLang="ja-JP" sz="1350" b="1" dirty="0">
              <a:sym typeface="Symbol" panose="05050102010706020507" pitchFamily="18" charset="2"/>
            </a:endParaRPr>
          </a:p>
          <a:p>
            <a:pPr eaLnBrk="1" hangingPunct="1">
              <a:spcBef>
                <a:spcPct val="10000"/>
              </a:spcBef>
              <a:buClr>
                <a:srgbClr val="CC0000"/>
              </a:buClr>
            </a:pPr>
            <a:r>
              <a:rPr lang="en-US" altLang="ja-JP" sz="1500" b="1" dirty="0">
                <a:sym typeface="Symbol" panose="05050102010706020507" pitchFamily="18" charset="2"/>
              </a:rPr>
              <a:t> </a:t>
            </a:r>
            <a:r>
              <a:rPr lang="en-US" altLang="ja-JP" sz="1800" b="1" baseline="30000" dirty="0">
                <a:sym typeface="Symbol" panose="05050102010706020507" pitchFamily="18" charset="2"/>
              </a:rPr>
              <a:t>+- </a:t>
            </a:r>
            <a:r>
              <a:rPr lang="en-US" altLang="ja-JP" sz="1800" b="1" dirty="0">
                <a:sym typeface="Symbol" panose="05050102010706020507" pitchFamily="18" charset="2"/>
              </a:rPr>
              <a:t> </a:t>
            </a:r>
            <a:r>
              <a:rPr lang="en-US" altLang="ja-JP" sz="1500" b="1" dirty="0">
                <a:sym typeface="Symbol" panose="05050102010706020507" pitchFamily="18" charset="2"/>
              </a:rPr>
              <a:t>track not directly measured</a:t>
            </a:r>
          </a:p>
          <a:p>
            <a:pPr eaLnBrk="1" hangingPunct="1">
              <a:spcBef>
                <a:spcPct val="10000"/>
              </a:spcBef>
              <a:buClr>
                <a:srgbClr val="CC0000"/>
              </a:buClr>
            </a:pPr>
            <a:r>
              <a:rPr lang="en-US" altLang="ja-JP" sz="1500" b="1" dirty="0">
                <a:sym typeface="Symbol" panose="05050102010706020507" pitchFamily="18" charset="2"/>
              </a:rPr>
              <a:t> Measure proton momentum vector</a:t>
            </a:r>
          </a:p>
          <a:p>
            <a:pPr eaLnBrk="1" hangingPunct="1">
              <a:spcBef>
                <a:spcPct val="10000"/>
              </a:spcBef>
              <a:buClr>
                <a:schemeClr val="bg1"/>
              </a:buClr>
              <a:buFontTx/>
              <a:buNone/>
            </a:pPr>
            <a:r>
              <a:rPr lang="en-US" altLang="ja-JP" sz="1500" b="1" dirty="0">
                <a:sym typeface="Symbol" panose="05050102010706020507" pitchFamily="18" charset="2"/>
              </a:rPr>
              <a:t>       -&gt; </a:t>
            </a:r>
            <a:r>
              <a:rPr lang="en-US" altLang="ja-JP" sz="1500" b="1" dirty="0" err="1">
                <a:sym typeface="Symbol" panose="05050102010706020507" pitchFamily="18" charset="2"/>
              </a:rPr>
              <a:t>kinematically</a:t>
            </a:r>
            <a:r>
              <a:rPr lang="en-US" altLang="ja-JP" sz="1500" b="1" dirty="0">
                <a:sym typeface="Symbol" panose="05050102010706020507" pitchFamily="18" charset="2"/>
              </a:rPr>
              <a:t> complete </a:t>
            </a:r>
          </a:p>
          <a:p>
            <a:pPr eaLnBrk="1" hangingPunct="1">
              <a:spcBef>
                <a:spcPct val="10000"/>
              </a:spcBef>
              <a:buClr>
                <a:schemeClr val="bg1"/>
              </a:buClr>
              <a:buFontTx/>
              <a:buNone/>
            </a:pPr>
            <a:r>
              <a:rPr lang="en-US" altLang="ja-JP" sz="1500" b="1" dirty="0">
                <a:sym typeface="Symbol" panose="05050102010706020507" pitchFamily="18" charset="2"/>
              </a:rPr>
              <a:t> </a:t>
            </a:r>
          </a:p>
        </p:txBody>
      </p:sp>
      <p:sp>
        <p:nvSpPr>
          <p:cNvPr id="22537" name="Rectangle 10"/>
          <p:cNvSpPr>
            <a:spLocks noChangeArrowheads="1"/>
          </p:cNvSpPr>
          <p:nvPr/>
        </p:nvSpPr>
        <p:spPr bwMode="auto">
          <a:xfrm>
            <a:off x="4750594" y="469106"/>
            <a:ext cx="1624163" cy="528606"/>
          </a:xfrm>
          <a:prstGeom prst="rect">
            <a:avLst/>
          </a:prstGeom>
          <a:solidFill>
            <a:schemeClr val="bg1">
              <a:lumMod val="85000"/>
            </a:schemeClr>
          </a:solidFill>
          <a:ln w="9525" algn="ctr">
            <a:solidFill>
              <a:schemeClr val="tx1"/>
            </a:solidFill>
            <a:miter lim="800000"/>
            <a:headEnd/>
            <a:tailEnd/>
          </a:ln>
          <a:effectLst/>
        </p:spPr>
        <p:txBody>
          <a:bodyPr wrap="none">
            <a:spAutoFit/>
          </a:bodyPr>
          <a:lstStyle>
            <a:lvl1pPr eaLnBrk="0" hangingPunct="0">
              <a:defRPr kumimoji="1" sz="4000" b="1">
                <a:solidFill>
                  <a:schemeClr val="tx2"/>
                </a:solidFill>
                <a:latin typeface="Arial" pitchFamily="34" charset="0"/>
                <a:ea typeface="ＭＳ Ｐゴシック" pitchFamily="50" charset="-128"/>
              </a:defRPr>
            </a:lvl1pPr>
            <a:lvl2pPr marL="742950" indent="-285750" eaLnBrk="0" hangingPunct="0">
              <a:defRPr kumimoji="1" sz="4000" b="1">
                <a:solidFill>
                  <a:schemeClr val="tx2"/>
                </a:solidFill>
                <a:latin typeface="Arial" pitchFamily="34" charset="0"/>
                <a:ea typeface="ＭＳ Ｐゴシック" pitchFamily="50" charset="-128"/>
              </a:defRPr>
            </a:lvl2pPr>
            <a:lvl3pPr marL="1143000" indent="-228600" eaLnBrk="0" hangingPunct="0">
              <a:defRPr kumimoji="1" sz="4000" b="1">
                <a:solidFill>
                  <a:schemeClr val="tx2"/>
                </a:solidFill>
                <a:latin typeface="Arial" pitchFamily="34" charset="0"/>
                <a:ea typeface="ＭＳ Ｐゴシック" pitchFamily="50" charset="-128"/>
              </a:defRPr>
            </a:lvl3pPr>
            <a:lvl4pPr marL="1600200" indent="-228600" eaLnBrk="0" hangingPunct="0">
              <a:defRPr kumimoji="1" sz="4000" b="1">
                <a:solidFill>
                  <a:schemeClr val="tx2"/>
                </a:solidFill>
                <a:latin typeface="Arial" pitchFamily="34" charset="0"/>
                <a:ea typeface="ＭＳ Ｐゴシック" pitchFamily="50" charset="-128"/>
              </a:defRPr>
            </a:lvl4pPr>
            <a:lvl5pPr marL="2057400" indent="-228600" eaLnBrk="0" hangingPunct="0">
              <a:defRPr kumimoji="1" sz="4000" b="1">
                <a:solidFill>
                  <a:schemeClr val="tx2"/>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4000" b="1">
                <a:solidFill>
                  <a:schemeClr val="tx2"/>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4000" b="1">
                <a:solidFill>
                  <a:schemeClr val="tx2"/>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4000" b="1">
                <a:solidFill>
                  <a:schemeClr val="tx2"/>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4000" b="1">
                <a:solidFill>
                  <a:schemeClr val="tx2"/>
                </a:solidFill>
                <a:latin typeface="Arial" pitchFamily="34" charset="0"/>
                <a:ea typeface="ＭＳ Ｐゴシック" pitchFamily="50" charset="-128"/>
              </a:defRPr>
            </a:lvl9pPr>
          </a:lstStyle>
          <a:p>
            <a:pPr eaLnBrk="1" hangingPunct="1">
              <a:spcBef>
                <a:spcPct val="10000"/>
              </a:spcBef>
              <a:buClr>
                <a:srgbClr val="CC0000"/>
              </a:buClr>
              <a:buFont typeface="Wingdings" pitchFamily="2" charset="2"/>
              <a:buNone/>
              <a:defRPr/>
            </a:pPr>
            <a:r>
              <a:rPr lang="en-US" altLang="ja-JP" sz="1350" dirty="0">
                <a:solidFill>
                  <a:prstClr val="black"/>
                </a:solidFill>
              </a:rPr>
              <a:t>J-PARC K1.8 line </a:t>
            </a:r>
          </a:p>
          <a:p>
            <a:pPr eaLnBrk="1" hangingPunct="1">
              <a:spcBef>
                <a:spcPct val="10000"/>
              </a:spcBef>
              <a:buClr>
                <a:srgbClr val="CC0000"/>
              </a:buClr>
              <a:buFont typeface="Wingdings" pitchFamily="2" charset="2"/>
              <a:buNone/>
              <a:defRPr/>
            </a:pPr>
            <a:r>
              <a:rPr lang="en-US" altLang="ja-JP" sz="1350" dirty="0">
                <a:solidFill>
                  <a:prstClr val="black"/>
                </a:solidFill>
              </a:rPr>
              <a:t>        + KURAMA</a:t>
            </a:r>
          </a:p>
        </p:txBody>
      </p:sp>
      <p:sp>
        <p:nvSpPr>
          <p:cNvPr id="68612" name="Rectangle 15"/>
          <p:cNvSpPr>
            <a:spLocks noChangeArrowheads="1"/>
          </p:cNvSpPr>
          <p:nvPr/>
        </p:nvSpPr>
        <p:spPr bwMode="auto">
          <a:xfrm>
            <a:off x="-1958579" y="3439716"/>
            <a:ext cx="1028700" cy="285750"/>
          </a:xfrm>
          <a:prstGeom prst="rect">
            <a:avLst/>
          </a:prstGeom>
          <a:noFill/>
          <a:ln w="9525" algn="ctr">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3000" b="1">
              <a:solidFill>
                <a:srgbClr val="1F497D"/>
              </a:solidFill>
              <a:latin typeface="Arial" panose="020B0604020202020204" pitchFamily="34" charset="0"/>
            </a:endParaRPr>
          </a:p>
        </p:txBody>
      </p:sp>
      <p:pic>
        <p:nvPicPr>
          <p:cNvPr id="16" name="図 4" descr="detectorSetup3D.eps"/>
          <p:cNvPicPr>
            <a:picLocks noChangeAspect="1"/>
          </p:cNvPicPr>
          <p:nvPr/>
        </p:nvPicPr>
        <p:blipFill>
          <a:blip r:embed="rId3"/>
          <a:srcRect t="830" r="11636"/>
          <a:stretch>
            <a:fillRect/>
          </a:stretch>
        </p:blipFill>
        <p:spPr bwMode="auto">
          <a:xfrm>
            <a:off x="-3807619" y="2065735"/>
            <a:ext cx="3086100" cy="1993106"/>
          </a:xfrm>
          <a:prstGeom prst="rect">
            <a:avLst/>
          </a:prstGeom>
          <a:noFill/>
          <a:ln w="38100">
            <a:solidFill>
              <a:schemeClr val="accent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2540" name="正方形/長方形 1"/>
          <p:cNvSpPr>
            <a:spLocks noChangeArrowheads="1"/>
          </p:cNvSpPr>
          <p:nvPr/>
        </p:nvSpPr>
        <p:spPr bwMode="auto">
          <a:xfrm>
            <a:off x="3125390" y="3930532"/>
            <a:ext cx="3420665" cy="715581"/>
          </a:xfrm>
          <a:prstGeom prst="rect">
            <a:avLst/>
          </a:prstGeom>
          <a:solidFill>
            <a:schemeClr val="bg1"/>
          </a:solidFill>
          <a:ln>
            <a:noFill/>
          </a:ln>
        </p:spPr>
        <p:txBody>
          <a:bodyPr>
            <a:spAutoFit/>
          </a:bodyPr>
          <a:lstStyle>
            <a:lvl1pPr eaLnBrk="0" hangingPunct="0">
              <a:defRPr kumimoji="1" sz="4000" b="1">
                <a:solidFill>
                  <a:schemeClr val="tx2"/>
                </a:solidFill>
                <a:latin typeface="Arial" pitchFamily="34" charset="0"/>
                <a:ea typeface="ＭＳ Ｐゴシック" pitchFamily="50" charset="-128"/>
              </a:defRPr>
            </a:lvl1pPr>
            <a:lvl2pPr marL="742950" indent="-285750" eaLnBrk="0" hangingPunct="0">
              <a:defRPr kumimoji="1" sz="4000" b="1">
                <a:solidFill>
                  <a:schemeClr val="tx2"/>
                </a:solidFill>
                <a:latin typeface="Arial" pitchFamily="34" charset="0"/>
                <a:ea typeface="ＭＳ Ｐゴシック" pitchFamily="50" charset="-128"/>
              </a:defRPr>
            </a:lvl2pPr>
            <a:lvl3pPr marL="1143000" indent="-228600" eaLnBrk="0" hangingPunct="0">
              <a:defRPr kumimoji="1" sz="4000" b="1">
                <a:solidFill>
                  <a:schemeClr val="tx2"/>
                </a:solidFill>
                <a:latin typeface="Arial" pitchFamily="34" charset="0"/>
                <a:ea typeface="ＭＳ Ｐゴシック" pitchFamily="50" charset="-128"/>
              </a:defRPr>
            </a:lvl3pPr>
            <a:lvl4pPr marL="1600200" indent="-228600" eaLnBrk="0" hangingPunct="0">
              <a:defRPr kumimoji="1" sz="4000" b="1">
                <a:solidFill>
                  <a:schemeClr val="tx2"/>
                </a:solidFill>
                <a:latin typeface="Arial" pitchFamily="34" charset="0"/>
                <a:ea typeface="ＭＳ Ｐゴシック" pitchFamily="50" charset="-128"/>
              </a:defRPr>
            </a:lvl4pPr>
            <a:lvl5pPr marL="2057400" indent="-228600" eaLnBrk="0" hangingPunct="0">
              <a:defRPr kumimoji="1" sz="4000" b="1">
                <a:solidFill>
                  <a:schemeClr val="tx2"/>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4000" b="1">
                <a:solidFill>
                  <a:schemeClr val="tx2"/>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4000" b="1">
                <a:solidFill>
                  <a:schemeClr val="tx2"/>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4000" b="1">
                <a:solidFill>
                  <a:schemeClr val="tx2"/>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4000" b="1">
                <a:solidFill>
                  <a:schemeClr val="tx2"/>
                </a:solidFill>
                <a:latin typeface="Arial" pitchFamily="34" charset="0"/>
                <a:ea typeface="ＭＳ Ｐゴシック" pitchFamily="50" charset="-128"/>
              </a:defRPr>
            </a:lvl9pPr>
          </a:lstStyle>
          <a:p>
            <a:pPr marL="257175" indent="-257175" eaLnBrk="1" hangingPunct="1">
              <a:buFont typeface="Symbol" pitchFamily="18" charset="2"/>
              <a:buChar char="Þ"/>
              <a:defRPr/>
            </a:pPr>
            <a:r>
              <a:rPr lang="en-US" altLang="ja-JP" sz="1350" dirty="0">
                <a:solidFill>
                  <a:prstClr val="black"/>
                </a:solidFill>
                <a:latin typeface="Rockwell" pitchFamily="18" charset="0"/>
                <a:ea typeface="ＭＳ ゴシック" pitchFamily="49" charset="-128"/>
              </a:rPr>
              <a:t>d</a:t>
            </a:r>
            <a:r>
              <a:rPr lang="en-US" altLang="ja-JP" sz="1350" dirty="0">
                <a:solidFill>
                  <a:prstClr val="black"/>
                </a:solidFill>
                <a:latin typeface="Symbol" pitchFamily="18" charset="2"/>
                <a:ea typeface="ＭＳ ゴシック" pitchFamily="49" charset="-128"/>
              </a:rPr>
              <a:t>s</a:t>
            </a:r>
            <a:r>
              <a:rPr lang="en-US" altLang="ja-JP" sz="1350" dirty="0">
                <a:solidFill>
                  <a:prstClr val="black"/>
                </a:solidFill>
                <a:latin typeface="Rockwell" pitchFamily="18" charset="0"/>
                <a:ea typeface="ＭＳ ゴシック" pitchFamily="49" charset="-128"/>
              </a:rPr>
              <a:t>/</a:t>
            </a:r>
            <a:r>
              <a:rPr lang="en-US" altLang="ja-JP" sz="1350" dirty="0" err="1">
                <a:solidFill>
                  <a:prstClr val="black"/>
                </a:solidFill>
                <a:latin typeface="Rockwell" pitchFamily="18" charset="0"/>
                <a:ea typeface="ＭＳ ゴシック" pitchFamily="49" charset="-128"/>
              </a:rPr>
              <a:t>d</a:t>
            </a:r>
            <a:r>
              <a:rPr lang="en-US" altLang="ja-JP" sz="1350" dirty="0" err="1">
                <a:solidFill>
                  <a:prstClr val="black"/>
                </a:solidFill>
                <a:latin typeface="Symbol" pitchFamily="18" charset="2"/>
                <a:ea typeface="ＭＳ ゴシック" pitchFamily="49" charset="-128"/>
              </a:rPr>
              <a:t>W</a:t>
            </a:r>
            <a:r>
              <a:rPr lang="en-US" altLang="ja-JP" sz="1350" dirty="0">
                <a:solidFill>
                  <a:prstClr val="black"/>
                </a:solidFill>
                <a:latin typeface="Symbol" pitchFamily="18" charset="2"/>
                <a:ea typeface="ＭＳ ゴシック" pitchFamily="49" charset="-128"/>
              </a:rPr>
              <a:t> </a:t>
            </a:r>
            <a:r>
              <a:rPr lang="en-US" altLang="ja-JP" sz="1350" dirty="0">
                <a:solidFill>
                  <a:prstClr val="black"/>
                </a:solidFill>
                <a:latin typeface="Rockwell" pitchFamily="18" charset="0"/>
                <a:ea typeface="ＭＳ ゴシック" pitchFamily="49" charset="-128"/>
              </a:rPr>
              <a:t> for </a:t>
            </a:r>
            <a:r>
              <a:rPr lang="en-US" altLang="ja-JP" sz="1350" dirty="0" err="1">
                <a:solidFill>
                  <a:prstClr val="black"/>
                </a:solidFill>
                <a:latin typeface="Symbol" pitchFamily="18" charset="2"/>
                <a:ea typeface="ＭＳ ゴシック" pitchFamily="49" charset="-128"/>
              </a:rPr>
              <a:t>S</a:t>
            </a:r>
            <a:r>
              <a:rPr lang="en-US" altLang="ja-JP" sz="1350" baseline="30000" dirty="0" err="1">
                <a:solidFill>
                  <a:prstClr val="black"/>
                </a:solidFill>
                <a:latin typeface="Symbol" pitchFamily="18" charset="2"/>
                <a:ea typeface="ＭＳ ゴシック" pitchFamily="49" charset="-128"/>
              </a:rPr>
              <a:t>+</a:t>
            </a:r>
            <a:r>
              <a:rPr lang="en-US" altLang="ja-JP" sz="1350" dirty="0" err="1">
                <a:solidFill>
                  <a:prstClr val="black"/>
                </a:solidFill>
                <a:latin typeface="Rockwell" pitchFamily="18" charset="0"/>
                <a:ea typeface="ＭＳ ゴシック" pitchFamily="49" charset="-128"/>
              </a:rPr>
              <a:t>p</a:t>
            </a:r>
            <a:r>
              <a:rPr lang="en-US" altLang="ja-JP" sz="1350" dirty="0">
                <a:solidFill>
                  <a:prstClr val="black"/>
                </a:solidFill>
                <a:latin typeface="Rockwell" pitchFamily="18" charset="0"/>
                <a:ea typeface="ＭＳ ゴシック" pitchFamily="49" charset="-128"/>
              </a:rPr>
              <a:t>, </a:t>
            </a:r>
            <a:r>
              <a:rPr lang="en-US" altLang="ja-JP" sz="1350" dirty="0">
                <a:solidFill>
                  <a:prstClr val="black"/>
                </a:solidFill>
                <a:latin typeface="Symbol" pitchFamily="18" charset="2"/>
                <a:ea typeface="ＭＳ ゴシック" pitchFamily="49" charset="-128"/>
              </a:rPr>
              <a:t> S</a:t>
            </a:r>
            <a:r>
              <a:rPr lang="en-US" altLang="ja-JP" sz="1350" baseline="30000" dirty="0">
                <a:solidFill>
                  <a:prstClr val="black"/>
                </a:solidFill>
                <a:latin typeface="Symbol" pitchFamily="18" charset="2"/>
                <a:ea typeface="ＭＳ ゴシック" pitchFamily="49" charset="-128"/>
              </a:rPr>
              <a:t>-</a:t>
            </a:r>
            <a:r>
              <a:rPr lang="en-US" altLang="ja-JP" sz="1350" dirty="0">
                <a:solidFill>
                  <a:prstClr val="black"/>
                </a:solidFill>
                <a:latin typeface="Rockwell" pitchFamily="18" charset="0"/>
                <a:ea typeface="ＭＳ ゴシック" pitchFamily="49" charset="-128"/>
              </a:rPr>
              <a:t>p, </a:t>
            </a:r>
            <a:r>
              <a:rPr lang="en-US" altLang="ja-JP" sz="1350" dirty="0">
                <a:solidFill>
                  <a:prstClr val="black"/>
                </a:solidFill>
                <a:latin typeface="Symbol" pitchFamily="18" charset="2"/>
                <a:ea typeface="ＭＳ ゴシック" pitchFamily="49" charset="-128"/>
              </a:rPr>
              <a:t> S</a:t>
            </a:r>
            <a:r>
              <a:rPr lang="en-US" altLang="ja-JP" sz="1350" baseline="30000" dirty="0">
                <a:solidFill>
                  <a:prstClr val="black"/>
                </a:solidFill>
                <a:latin typeface="Symbol" pitchFamily="18" charset="2"/>
                <a:ea typeface="ＭＳ ゴシック" pitchFamily="49" charset="-128"/>
              </a:rPr>
              <a:t>-</a:t>
            </a:r>
            <a:r>
              <a:rPr lang="en-US" altLang="ja-JP" sz="1350" dirty="0">
                <a:solidFill>
                  <a:prstClr val="black"/>
                </a:solidFill>
                <a:latin typeface="Rockwell" pitchFamily="18" charset="0"/>
                <a:ea typeface="ＭＳ ゴシック" pitchFamily="49" charset="-128"/>
              </a:rPr>
              <a:t>p-&gt;</a:t>
            </a:r>
            <a:r>
              <a:rPr lang="en-US" altLang="ja-JP" sz="1350" dirty="0">
                <a:solidFill>
                  <a:prstClr val="black"/>
                </a:solidFill>
                <a:latin typeface="Symbol" pitchFamily="18" charset="2"/>
                <a:ea typeface="ＭＳ ゴシック" pitchFamily="49" charset="-128"/>
              </a:rPr>
              <a:t>L</a:t>
            </a:r>
            <a:r>
              <a:rPr lang="en-US" altLang="ja-JP" sz="1350" dirty="0">
                <a:solidFill>
                  <a:prstClr val="black"/>
                </a:solidFill>
                <a:latin typeface="Rockwell" pitchFamily="18" charset="0"/>
                <a:ea typeface="ＭＳ ゴシック" pitchFamily="49" charset="-128"/>
              </a:rPr>
              <a:t>n   </a:t>
            </a:r>
          </a:p>
          <a:p>
            <a:pPr eaLnBrk="1" hangingPunct="1">
              <a:defRPr/>
            </a:pPr>
            <a:r>
              <a:rPr lang="en-US" altLang="ja-JP" sz="1350" dirty="0">
                <a:solidFill>
                  <a:prstClr val="black"/>
                </a:solidFill>
                <a:latin typeface="Rockwell" pitchFamily="18" charset="0"/>
                <a:ea typeface="ＭＳ ゴシック" pitchFamily="49" charset="-128"/>
              </a:rPr>
              <a:t>                          (</a:t>
            </a:r>
            <a:r>
              <a:rPr lang="en-US" altLang="ja-JP" sz="1350" i="1" dirty="0" err="1">
                <a:solidFill>
                  <a:prstClr val="black"/>
                </a:solidFill>
                <a:latin typeface="Rockwell" pitchFamily="18" charset="0"/>
                <a:ea typeface="ＭＳ ゴシック" pitchFamily="49" charset="-128"/>
              </a:rPr>
              <a:t>p</a:t>
            </a:r>
            <a:r>
              <a:rPr lang="en-US" altLang="ja-JP" sz="1350" baseline="-25000" dirty="0" err="1">
                <a:solidFill>
                  <a:prstClr val="black"/>
                </a:solidFill>
                <a:latin typeface="Symbol" pitchFamily="18" charset="2"/>
                <a:ea typeface="ＭＳ ゴシック" pitchFamily="49" charset="-128"/>
              </a:rPr>
              <a:t>S</a:t>
            </a:r>
            <a:r>
              <a:rPr lang="en-US" altLang="ja-JP" sz="1350" dirty="0">
                <a:solidFill>
                  <a:prstClr val="black"/>
                </a:solidFill>
                <a:latin typeface="Rockwell" pitchFamily="18" charset="0"/>
                <a:ea typeface="ＭＳ ゴシック" pitchFamily="49" charset="-128"/>
              </a:rPr>
              <a:t> = 400-700 MeV/c)</a:t>
            </a:r>
          </a:p>
          <a:p>
            <a:pPr eaLnBrk="1" hangingPunct="1">
              <a:defRPr/>
            </a:pPr>
            <a:r>
              <a:rPr lang="en-US" altLang="ja-JP" sz="1350" dirty="0">
                <a:solidFill>
                  <a:prstClr val="black"/>
                </a:solidFill>
                <a:latin typeface="Rockwell" pitchFamily="18" charset="0"/>
              </a:rPr>
              <a:t>      =&gt; confirm quark Paul effect</a:t>
            </a:r>
            <a:endParaRPr lang="ja-JP" altLang="en-US" sz="1350" dirty="0">
              <a:solidFill>
                <a:prstClr val="black"/>
              </a:solidFill>
              <a:latin typeface="Rockwell" pitchFamily="18" charset="0"/>
            </a:endParaRPr>
          </a:p>
        </p:txBody>
      </p:sp>
      <p:cxnSp>
        <p:nvCxnSpPr>
          <p:cNvPr id="5" name="直線矢印コネクタ 4"/>
          <p:cNvCxnSpPr/>
          <p:nvPr/>
        </p:nvCxnSpPr>
        <p:spPr bwMode="auto">
          <a:xfrm flipH="1">
            <a:off x="-1067991" y="2121694"/>
            <a:ext cx="475060" cy="420291"/>
          </a:xfrm>
          <a:prstGeom prst="straightConnector1">
            <a:avLst/>
          </a:prstGeom>
          <a:noFill/>
          <a:ln w="38100" cap="flat" cmpd="sng" algn="ctr">
            <a:solidFill>
              <a:schemeClr val="accent1">
                <a:lumMod val="7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矢印コネクタ 22"/>
          <p:cNvCxnSpPr/>
          <p:nvPr/>
        </p:nvCxnSpPr>
        <p:spPr bwMode="auto">
          <a:xfrm flipH="1">
            <a:off x="-1006079" y="2106216"/>
            <a:ext cx="513160" cy="932259"/>
          </a:xfrm>
          <a:prstGeom prst="straightConnector1">
            <a:avLst/>
          </a:prstGeom>
          <a:noFill/>
          <a:ln w="38100" cap="flat" cmpd="sng" algn="ctr">
            <a:solidFill>
              <a:schemeClr val="accent1">
                <a:lumMod val="7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8617" name="Picture 15" descr="experimental_ide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6625" y="1639490"/>
            <a:ext cx="2898132" cy="2240157"/>
          </a:xfrm>
          <a:prstGeom prst="rect">
            <a:avLst/>
          </a:prstGeom>
          <a:noFill/>
          <a:ln w="9525">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68618" name="正方形/長方形 10"/>
          <p:cNvSpPr>
            <a:spLocks noChangeArrowheads="1"/>
          </p:cNvSpPr>
          <p:nvPr/>
        </p:nvSpPr>
        <p:spPr bwMode="auto">
          <a:xfrm>
            <a:off x="-3673079" y="4483894"/>
            <a:ext cx="3429000"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ct val="0"/>
              </a:spcBef>
              <a:buFontTx/>
              <a:buNone/>
            </a:pPr>
            <a:r>
              <a:rPr lang="en-US" altLang="ja-JP" sz="1500" b="1">
                <a:solidFill>
                  <a:srgbClr val="CC6600"/>
                </a:solidFill>
              </a:rPr>
              <a:t>Ultra-fast fiber tracker (MPPC readout)  </a:t>
            </a:r>
            <a:endParaRPr lang="en-US" altLang="ja-JP" sz="1200" b="1">
              <a:solidFill>
                <a:srgbClr val="CC6600"/>
              </a:solidFill>
            </a:endParaRPr>
          </a:p>
          <a:p>
            <a:pPr eaLnBrk="1" hangingPunct="1">
              <a:lnSpc>
                <a:spcPct val="90000"/>
              </a:lnSpc>
              <a:spcBef>
                <a:spcPct val="0"/>
              </a:spcBef>
              <a:buFontTx/>
              <a:buNone/>
            </a:pPr>
            <a:r>
              <a:rPr lang="en-US" altLang="ja-JP" sz="1500" b="1">
                <a:solidFill>
                  <a:srgbClr val="CC6600"/>
                </a:solidFill>
              </a:rPr>
              <a:t>Calorimeter (BGO)</a:t>
            </a:r>
          </a:p>
          <a:p>
            <a:pPr eaLnBrk="1" hangingPunct="1">
              <a:lnSpc>
                <a:spcPct val="90000"/>
              </a:lnSpc>
              <a:spcBef>
                <a:spcPct val="0"/>
              </a:spcBef>
              <a:buFontTx/>
              <a:buNone/>
            </a:pPr>
            <a:r>
              <a:rPr lang="en-US" altLang="ja-JP" sz="1500" b="1">
                <a:solidFill>
                  <a:srgbClr val="CC6600"/>
                </a:solidFill>
              </a:rPr>
              <a:t>Liq. H</a:t>
            </a:r>
            <a:r>
              <a:rPr lang="en-US" altLang="ja-JP" sz="1500" b="1" baseline="-25000">
                <a:solidFill>
                  <a:srgbClr val="CC6600"/>
                </a:solidFill>
              </a:rPr>
              <a:t>2</a:t>
            </a:r>
            <a:r>
              <a:rPr lang="en-US" altLang="ja-JP" sz="1500" b="1">
                <a:solidFill>
                  <a:srgbClr val="CC6600"/>
                </a:solidFill>
              </a:rPr>
              <a:t> target</a:t>
            </a:r>
          </a:p>
        </p:txBody>
      </p:sp>
      <p:pic>
        <p:nvPicPr>
          <p:cNvPr id="686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t="22783" b="17227"/>
          <a:stretch>
            <a:fillRect/>
          </a:stretch>
        </p:blipFill>
        <p:spPr bwMode="auto">
          <a:xfrm>
            <a:off x="3288506" y="61913"/>
            <a:ext cx="3487341" cy="1458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20" name="Rectangle 8"/>
          <p:cNvSpPr>
            <a:spLocks noChangeArrowheads="1"/>
          </p:cNvSpPr>
          <p:nvPr/>
        </p:nvSpPr>
        <p:spPr bwMode="auto">
          <a:xfrm>
            <a:off x="84535" y="189876"/>
            <a:ext cx="3242072" cy="726281"/>
          </a:xfrm>
          <a:prstGeom prst="rect">
            <a:avLst/>
          </a:prstGeom>
          <a:noFill/>
          <a:ln w="57150">
            <a:noFill/>
            <a:miter lim="800000"/>
            <a:headEnd/>
            <a:tailEnd/>
          </a:ln>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800" b="1" u="sng" dirty="0" err="1" smtClean="0">
                <a:solidFill>
                  <a:srgbClr val="000000"/>
                </a:solidFill>
                <a:latin typeface="Symbol" panose="05050102010706020507" pitchFamily="18" charset="2"/>
              </a:rPr>
              <a:t>S</a:t>
            </a:r>
            <a:r>
              <a:rPr lang="en-US" altLang="ja-JP" sz="1800" b="1" u="sng" baseline="30000" dirty="0" err="1" smtClean="0">
                <a:solidFill>
                  <a:srgbClr val="000000"/>
                </a:solidFill>
                <a:latin typeface="Symbol" panose="05050102010706020507" pitchFamily="18" charset="2"/>
              </a:rPr>
              <a:t>±</a:t>
            </a:r>
            <a:r>
              <a:rPr lang="en-US" altLang="ja-JP" sz="1800" b="1" u="sng" dirty="0" err="1" smtClean="0">
                <a:solidFill>
                  <a:srgbClr val="000000"/>
                </a:solidFill>
                <a:latin typeface="Arial" panose="020B0604020202020204" pitchFamily="34" charset="0"/>
              </a:rPr>
              <a:t>p</a:t>
            </a:r>
            <a:r>
              <a:rPr lang="en-US" altLang="ja-JP" sz="1800" b="1" u="sng" dirty="0" smtClean="0">
                <a:solidFill>
                  <a:srgbClr val="000000"/>
                </a:solidFill>
                <a:latin typeface="Arial" panose="020B0604020202020204" pitchFamily="34" charset="0"/>
              </a:rPr>
              <a:t> </a:t>
            </a:r>
            <a:r>
              <a:rPr lang="en-US" altLang="ja-JP" sz="1800" b="1" u="sng" dirty="0">
                <a:solidFill>
                  <a:srgbClr val="000000"/>
                </a:solidFill>
                <a:latin typeface="Arial" panose="020B0604020202020204" pitchFamily="34" charset="0"/>
              </a:rPr>
              <a:t>Scattering </a:t>
            </a:r>
            <a:r>
              <a:rPr lang="en-US" altLang="ja-JP" sz="1800" b="1" u="sng" dirty="0" smtClean="0">
                <a:solidFill>
                  <a:srgbClr val="000000"/>
                </a:solidFill>
                <a:latin typeface="Arial" panose="020B0604020202020204" pitchFamily="34" charset="0"/>
              </a:rPr>
              <a:t>Experiment</a:t>
            </a:r>
          </a:p>
          <a:p>
            <a:pPr algn="ctr">
              <a:spcBef>
                <a:spcPct val="0"/>
              </a:spcBef>
              <a:buNone/>
            </a:pPr>
            <a:r>
              <a:rPr lang="en-US" altLang="ja-JP" sz="1600" b="1" dirty="0">
                <a:solidFill>
                  <a:srgbClr val="000000"/>
                </a:solidFill>
                <a:latin typeface="Arial" panose="020B0604020202020204" pitchFamily="34" charset="0"/>
              </a:rPr>
              <a:t>J-PARC E40 (Miwa et al.)</a:t>
            </a:r>
            <a:r>
              <a:rPr lang="ja-JP" altLang="en-US" sz="1800" dirty="0">
                <a:solidFill>
                  <a:srgbClr val="000000"/>
                </a:solidFill>
                <a:latin typeface="Arial" panose="020B0604020202020204" pitchFamily="34" charset="0"/>
              </a:rPr>
              <a:t>　</a:t>
            </a:r>
            <a:endParaRPr lang="en-US" altLang="ja-JP" sz="1800" b="1" u="sng" dirty="0">
              <a:solidFill>
                <a:srgbClr val="000000"/>
              </a:solidFill>
              <a:latin typeface="Arial" panose="020B0604020202020204" pitchFamily="34" charset="0"/>
            </a:endParaRPr>
          </a:p>
        </p:txBody>
      </p:sp>
      <p:sp>
        <p:nvSpPr>
          <p:cNvPr id="3" name="正方形/長方形 2"/>
          <p:cNvSpPr/>
          <p:nvPr/>
        </p:nvSpPr>
        <p:spPr>
          <a:xfrm>
            <a:off x="3861197" y="291703"/>
            <a:ext cx="1410964" cy="300082"/>
          </a:xfrm>
          <a:prstGeom prst="rect">
            <a:avLst/>
          </a:prstGeom>
          <a:solidFill>
            <a:schemeClr val="accent1">
              <a:lumMod val="20000"/>
              <a:lumOff val="80000"/>
            </a:schemeClr>
          </a:solidFill>
          <a:ln>
            <a:solidFill>
              <a:schemeClr val="accent1">
                <a:lumMod val="75000"/>
              </a:schemeClr>
            </a:solidFill>
          </a:ln>
        </p:spPr>
        <p:txBody>
          <a:bodyPr wrap="none">
            <a:spAutoFit/>
          </a:bodyPr>
          <a:lstStyle/>
          <a:p>
            <a:pPr eaLnBrk="1" hangingPunct="1">
              <a:spcBef>
                <a:spcPct val="10000"/>
              </a:spcBef>
              <a:buClr>
                <a:prstClr val="white"/>
              </a:buClr>
              <a:defRPr/>
            </a:pPr>
            <a:r>
              <a:rPr lang="en-US" altLang="ja-JP" sz="1350" dirty="0" err="1">
                <a:solidFill>
                  <a:prstClr val="black"/>
                </a:solidFill>
                <a:latin typeface="Arial" charset="0"/>
                <a:sym typeface="Symbol" pitchFamily="18" charset="2"/>
              </a:rPr>
              <a:t>MPPC+Sci.fiber</a:t>
            </a:r>
            <a:endParaRPr lang="en-US" altLang="ja-JP" sz="1350" dirty="0">
              <a:solidFill>
                <a:prstClr val="black"/>
              </a:solidFill>
              <a:latin typeface="Arial" charset="0"/>
              <a:sym typeface="Symbol" pitchFamily="18" charset="2"/>
            </a:endParaRPr>
          </a:p>
        </p:txBody>
      </p:sp>
      <p:sp>
        <p:nvSpPr>
          <p:cNvPr id="17" name="テキスト ボックス 16"/>
          <p:cNvSpPr txBox="1"/>
          <p:nvPr/>
        </p:nvSpPr>
        <p:spPr>
          <a:xfrm>
            <a:off x="5803106" y="3082529"/>
            <a:ext cx="357188" cy="36933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altLang="ja-JP" sz="900" dirty="0"/>
              <a:t>BGO</a:t>
            </a:r>
            <a:endParaRPr lang="ja-JP" altLang="en-US" sz="900" dirty="0"/>
          </a:p>
        </p:txBody>
      </p:sp>
      <p:sp>
        <p:nvSpPr>
          <p:cNvPr id="18" name="テキスト ボックス 17"/>
          <p:cNvSpPr txBox="1"/>
          <p:nvPr/>
        </p:nvSpPr>
        <p:spPr>
          <a:xfrm>
            <a:off x="5574506" y="2807494"/>
            <a:ext cx="354584" cy="230832"/>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a:defRPr/>
            </a:pPr>
            <a:r>
              <a:rPr lang="en-US" altLang="ja-JP" sz="900" dirty="0"/>
              <a:t>CFT</a:t>
            </a:r>
            <a:endParaRPr lang="ja-JP" altLang="en-US" sz="900" dirty="0"/>
          </a:p>
        </p:txBody>
      </p:sp>
      <p:grpSp>
        <p:nvGrpSpPr>
          <p:cNvPr id="68624" name="図形グループ 6"/>
          <p:cNvGrpSpPr>
            <a:grpSpLocks/>
          </p:cNvGrpSpPr>
          <p:nvPr/>
        </p:nvGrpSpPr>
        <p:grpSpPr bwMode="auto">
          <a:xfrm>
            <a:off x="192881" y="2053829"/>
            <a:ext cx="2743200" cy="2959894"/>
            <a:chOff x="399001" y="3090786"/>
            <a:chExt cx="3791290" cy="3751095"/>
          </a:xfrm>
        </p:grpSpPr>
        <p:pic>
          <p:nvPicPr>
            <p:cNvPr id="68627" name="図 19" descr="IMG_0326.jpg"/>
            <p:cNvPicPr>
              <a:picLocks noChangeAspect="1"/>
            </p:cNvPicPr>
            <p:nvPr/>
          </p:nvPicPr>
          <p:blipFill>
            <a:blip r:embed="rId6" cstate="print">
              <a:extLst>
                <a:ext uri="{28A0092B-C50C-407E-A947-70E740481C1C}">
                  <a14:useLocalDpi xmlns:a14="http://schemas.microsoft.com/office/drawing/2010/main" val="0"/>
                </a:ext>
              </a:extLst>
            </a:blip>
            <a:srcRect l="14368" r="20848"/>
            <a:stretch>
              <a:fillRect/>
            </a:stretch>
          </p:blipFill>
          <p:spPr bwMode="auto">
            <a:xfrm>
              <a:off x="543723" y="3090786"/>
              <a:ext cx="3646568" cy="375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テキスト ボックス 20"/>
            <p:cNvSpPr txBox="1"/>
            <p:nvPr/>
          </p:nvSpPr>
          <p:spPr>
            <a:xfrm>
              <a:off x="399001" y="4071563"/>
              <a:ext cx="547661" cy="29253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altLang="ja-JP" sz="900" dirty="0"/>
                <a:t>BGO</a:t>
              </a:r>
              <a:endParaRPr lang="ja-JP" altLang="en-US" sz="900" dirty="0"/>
            </a:p>
          </p:txBody>
        </p:sp>
        <p:cxnSp>
          <p:nvCxnSpPr>
            <p:cNvPr id="22" name="直線矢印コネクタ 21"/>
            <p:cNvCxnSpPr>
              <a:stCxn id="21" idx="2"/>
            </p:cNvCxnSpPr>
            <p:nvPr/>
          </p:nvCxnSpPr>
          <p:spPr>
            <a:xfrm>
              <a:off x="655703" y="4303932"/>
              <a:ext cx="1245663" cy="7121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テキスト ボックス 23"/>
            <p:cNvSpPr txBox="1"/>
            <p:nvPr/>
          </p:nvSpPr>
          <p:spPr>
            <a:xfrm>
              <a:off x="2826151" y="3917656"/>
              <a:ext cx="490059" cy="292535"/>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a:defRPr/>
              </a:pPr>
              <a:r>
                <a:rPr lang="en-US" altLang="ja-JP" sz="900" dirty="0"/>
                <a:t>CFT</a:t>
              </a:r>
              <a:endParaRPr lang="ja-JP" altLang="en-US" sz="900" dirty="0"/>
            </a:p>
          </p:txBody>
        </p:sp>
        <p:cxnSp>
          <p:nvCxnSpPr>
            <p:cNvPr id="26" name="直線矢印コネクタ 25"/>
            <p:cNvCxnSpPr>
              <a:stCxn id="24" idx="2"/>
            </p:cNvCxnSpPr>
            <p:nvPr/>
          </p:nvCxnSpPr>
          <p:spPr>
            <a:xfrm flipH="1">
              <a:off x="2332494" y="4150025"/>
              <a:ext cx="728967" cy="768023"/>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grpSp>
    </p:spTree>
    <p:custDataLst>
      <p:tags r:id="rId1"/>
    </p:custDataLst>
    <p:extLst>
      <p:ext uri="{BB962C8B-B14F-4D97-AF65-F5344CB8AC3E}">
        <p14:creationId xmlns:p14="http://schemas.microsoft.com/office/powerpoint/2010/main" val="308283963"/>
      </p:ext>
    </p:extLst>
  </p:cSld>
  <p:clrMapOvr>
    <a:masterClrMapping/>
  </p:clrMapOvr>
  <p:transition spd="slow" advTm="49605"/>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208628" y="1071260"/>
            <a:ext cx="3732345" cy="1481591"/>
          </a:xfrm>
        </p:spPr>
        <p:txBody>
          <a:bodyPr>
            <a:noAutofit/>
          </a:bodyPr>
          <a:lstStyle/>
          <a:p>
            <a:pPr marL="342900" lvl="1" indent="0">
              <a:buNone/>
            </a:pPr>
            <a:r>
              <a:rPr lang="en-US" altLang="ja-JP" sz="1400" dirty="0" smtClean="0"/>
              <a:t>ds/</a:t>
            </a:r>
            <a:r>
              <a:rPr lang="en-US" altLang="ja-JP" sz="1400" dirty="0" err="1" smtClean="0"/>
              <a:t>d</a:t>
            </a:r>
            <a:r>
              <a:rPr lang="en-US" altLang="ja-JP" sz="1400" dirty="0" err="1" smtClean="0">
                <a:latin typeface="Symbol" charset="2"/>
                <a:cs typeface="Symbol" charset="2"/>
              </a:rPr>
              <a:t>W</a:t>
            </a:r>
            <a:r>
              <a:rPr lang="en-US" altLang="ja-JP" sz="1400" dirty="0" smtClean="0"/>
              <a:t> : 2.4mb</a:t>
            </a:r>
            <a:r>
              <a:rPr lang="en-US" altLang="ja-JP" sz="1400" dirty="0"/>
              <a:t>/</a:t>
            </a:r>
            <a:r>
              <a:rPr lang="en-US" altLang="ja-JP" sz="1400" dirty="0" err="1" smtClean="0"/>
              <a:t>sr</a:t>
            </a:r>
            <a:r>
              <a:rPr lang="en-US" altLang="ja-JP" sz="1400" dirty="0" smtClean="0"/>
              <a:t> isotropic (assumed)</a:t>
            </a:r>
          </a:p>
          <a:p>
            <a:pPr lvl="2"/>
            <a:r>
              <a:rPr lang="en-US" altLang="ja-JP" sz="1100" dirty="0" smtClean="0"/>
              <a:t>20,000 scattering events</a:t>
            </a:r>
            <a:endParaRPr lang="en-US" altLang="ja-JP" sz="1100" dirty="0"/>
          </a:p>
          <a:p>
            <a:pPr lvl="2"/>
            <a:r>
              <a:rPr lang="en-US" altLang="ja-JP" sz="1100" dirty="0" smtClean="0"/>
              <a:t>derive d</a:t>
            </a:r>
            <a:r>
              <a:rPr lang="en-US" altLang="ja-JP" sz="1100" dirty="0" smtClean="0">
                <a:latin typeface="Symbol" charset="2"/>
                <a:cs typeface="Symbol" charset="2"/>
              </a:rPr>
              <a:t>s</a:t>
            </a:r>
            <a:r>
              <a:rPr lang="en-US" altLang="ja-JP" sz="1100" dirty="0" smtClean="0"/>
              <a:t>/</a:t>
            </a:r>
            <a:r>
              <a:rPr lang="en-US" altLang="ja-JP" sz="1100" dirty="0" err="1" smtClean="0"/>
              <a:t>d</a:t>
            </a:r>
            <a:r>
              <a:rPr lang="en-US" altLang="ja-JP" sz="1100" dirty="0" err="1" smtClean="0">
                <a:latin typeface="Symbol" charset="2"/>
                <a:cs typeface="Symbol" charset="2"/>
              </a:rPr>
              <a:t>W</a:t>
            </a:r>
            <a:r>
              <a:rPr lang="en-US" altLang="ja-JP" sz="1100" dirty="0" smtClean="0"/>
              <a:t> for 3 momentum ranges</a:t>
            </a:r>
            <a:endParaRPr lang="en-US" altLang="ja-JP" sz="1100" dirty="0"/>
          </a:p>
          <a:p>
            <a:pPr lvl="1"/>
            <a:r>
              <a:rPr lang="en-US" altLang="ja-JP" sz="1400" dirty="0">
                <a:latin typeface="Symbol" charset="2"/>
                <a:cs typeface="Symbol" charset="2"/>
              </a:rPr>
              <a:t>S</a:t>
            </a:r>
            <a:r>
              <a:rPr lang="en-US" altLang="ja-JP" sz="1400" baseline="30000" dirty="0">
                <a:latin typeface="Symbol" charset="2"/>
                <a:cs typeface="Symbol" charset="2"/>
              </a:rPr>
              <a:t>-</a:t>
            </a:r>
            <a:r>
              <a:rPr lang="en-US" altLang="ja-JP" sz="1400" dirty="0"/>
              <a:t>p : ±0.11 (stat.)  ±0.15 (syst.) </a:t>
            </a:r>
            <a:r>
              <a:rPr lang="en-US" altLang="ja-JP" sz="1400" dirty="0" err="1"/>
              <a:t>mb</a:t>
            </a:r>
            <a:r>
              <a:rPr lang="en-US" altLang="ja-JP" sz="1400" dirty="0"/>
              <a:t>/</a:t>
            </a:r>
            <a:r>
              <a:rPr lang="en-US" altLang="ja-JP" sz="1400" dirty="0" err="1"/>
              <a:t>sr</a:t>
            </a:r>
            <a:r>
              <a:rPr lang="en-US" altLang="ja-JP" sz="1400" dirty="0"/>
              <a:t>  </a:t>
            </a:r>
            <a:endParaRPr lang="en-US" altLang="ja-JP" sz="1400" dirty="0" smtClean="0"/>
          </a:p>
          <a:p>
            <a:pPr lvl="1"/>
            <a:r>
              <a:rPr lang="en-US" altLang="ja-JP" sz="1400" dirty="0" err="1" smtClean="0">
                <a:latin typeface="Symbol" charset="2"/>
                <a:cs typeface="Symbol" charset="2"/>
              </a:rPr>
              <a:t>S</a:t>
            </a:r>
            <a:r>
              <a:rPr lang="en-US" altLang="ja-JP" sz="1400" baseline="30000" dirty="0" err="1" smtClean="0">
                <a:latin typeface="Symbol" charset="2"/>
                <a:cs typeface="Symbol" charset="2"/>
              </a:rPr>
              <a:t>+</a:t>
            </a:r>
            <a:r>
              <a:rPr lang="en-US" altLang="ja-JP" sz="1400" dirty="0" err="1" smtClean="0"/>
              <a:t>p</a:t>
            </a:r>
            <a:r>
              <a:rPr lang="en-US" altLang="ja-JP" sz="1400" dirty="0" smtClean="0"/>
              <a:t> </a:t>
            </a:r>
            <a:r>
              <a:rPr lang="en-US" altLang="ja-JP" sz="1400" dirty="0"/>
              <a:t>: ±0.15 (stat.)  ±0.15 (syst.) </a:t>
            </a:r>
            <a:r>
              <a:rPr lang="en-US" altLang="ja-JP" sz="1400" dirty="0" err="1"/>
              <a:t>mb</a:t>
            </a:r>
            <a:r>
              <a:rPr lang="en-US" altLang="ja-JP" sz="1400" dirty="0"/>
              <a:t>/</a:t>
            </a:r>
            <a:r>
              <a:rPr lang="en-US" altLang="ja-JP" sz="1400" dirty="0" err="1"/>
              <a:t>sr</a:t>
            </a:r>
            <a:r>
              <a:rPr lang="en-US" altLang="ja-JP" sz="1400" dirty="0"/>
              <a:t>  </a:t>
            </a:r>
            <a:endParaRPr lang="en-US" altLang="ja-JP" sz="1400" dirty="0" smtClean="0"/>
          </a:p>
          <a:p>
            <a:pPr marL="342900" lvl="1" indent="0">
              <a:buNone/>
            </a:pPr>
            <a:r>
              <a:rPr lang="en-US" altLang="ja-JP" sz="1400" dirty="0" smtClean="0"/>
              <a:t>                                       for </a:t>
            </a:r>
            <a:r>
              <a:rPr lang="en-US" altLang="ja-JP" sz="1400" dirty="0"/>
              <a:t>2.4 </a:t>
            </a:r>
            <a:r>
              <a:rPr lang="en-US" altLang="ja-JP" sz="1400" dirty="0" err="1"/>
              <a:t>mb</a:t>
            </a:r>
            <a:r>
              <a:rPr lang="en-US" altLang="ja-JP" sz="1400" dirty="0"/>
              <a:t>/</a:t>
            </a:r>
            <a:r>
              <a:rPr lang="en-US" altLang="ja-JP" sz="1400" dirty="0" err="1"/>
              <a:t>sr</a:t>
            </a:r>
            <a:endParaRPr lang="en-US" altLang="ja-JP" sz="1400" dirty="0"/>
          </a:p>
          <a:p>
            <a:endParaRPr kumimoji="1" lang="ja-JP" altLang="en-US" sz="1600" dirty="0"/>
          </a:p>
        </p:txBody>
      </p:sp>
      <p:pic>
        <p:nvPicPr>
          <p:cNvPr id="5" name="図 4" descr="showDiffCrossSection_pi0p_piPn_7381_8595.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989" y="556802"/>
            <a:ext cx="3246481" cy="2198675"/>
          </a:xfrm>
          <a:prstGeom prst="rect">
            <a:avLst/>
          </a:prstGeom>
        </p:spPr>
      </p:pic>
      <p:pic>
        <p:nvPicPr>
          <p:cNvPr id="6" name="図 5" descr="fitDSigmaDE2WithBG.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989" y="2915878"/>
            <a:ext cx="3285780" cy="2225290"/>
          </a:xfrm>
          <a:prstGeom prst="rect">
            <a:avLst/>
          </a:prstGeom>
        </p:spPr>
      </p:pic>
      <p:pic>
        <p:nvPicPr>
          <p:cNvPr id="10" name="図 9" descr="fitDSigmaDp1WithBG.ep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7470" y="2918210"/>
            <a:ext cx="3285780" cy="2225290"/>
          </a:xfrm>
          <a:prstGeom prst="rect">
            <a:avLst/>
          </a:prstGeom>
        </p:spPr>
      </p:pic>
      <p:sp>
        <p:nvSpPr>
          <p:cNvPr id="7" name="テキスト ボックス 6"/>
          <p:cNvSpPr txBox="1"/>
          <p:nvPr/>
        </p:nvSpPr>
        <p:spPr>
          <a:xfrm>
            <a:off x="-54388" y="400581"/>
            <a:ext cx="2380963" cy="307777"/>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ja-JP" sz="1400" b="1" dirty="0" smtClean="0">
                <a:latin typeface="Symbol" charset="2"/>
                <a:cs typeface="Symbol" charset="2"/>
              </a:rPr>
              <a:t>              </a:t>
            </a:r>
            <a:r>
              <a:rPr lang="en-US" altLang="ja-JP" sz="1400" b="1" dirty="0" err="1" smtClean="0">
                <a:latin typeface="Symbol" charset="2"/>
                <a:cs typeface="Symbol" charset="2"/>
              </a:rPr>
              <a:t>S</a:t>
            </a:r>
            <a:r>
              <a:rPr lang="en-US" altLang="ja-JP" sz="1400" b="1" baseline="30000" dirty="0" err="1" smtClean="0">
                <a:latin typeface="Symbol" charset="2"/>
                <a:cs typeface="Symbol" charset="2"/>
              </a:rPr>
              <a:t>+</a:t>
            </a:r>
            <a:r>
              <a:rPr lang="en-US" altLang="ja-JP" sz="1400" b="1" dirty="0" err="1" smtClean="0"/>
              <a:t>p</a:t>
            </a:r>
            <a:r>
              <a:rPr lang="en-US" altLang="ja-JP" sz="1400" b="1" dirty="0" smtClean="0"/>
              <a:t> </a:t>
            </a:r>
            <a:r>
              <a:rPr lang="en-US" altLang="ja-JP" sz="1400" b="1" dirty="0"/>
              <a:t>→</a:t>
            </a:r>
            <a:r>
              <a:rPr lang="en-US" altLang="ja-JP" sz="1400" b="1" dirty="0" smtClean="0"/>
              <a:t> </a:t>
            </a:r>
            <a:r>
              <a:rPr lang="en-US" altLang="ja-JP" sz="1400" b="1" dirty="0" err="1">
                <a:latin typeface="Symbol" charset="2"/>
                <a:cs typeface="Symbol" charset="2"/>
              </a:rPr>
              <a:t>S</a:t>
            </a:r>
            <a:r>
              <a:rPr lang="en-US" altLang="ja-JP" sz="1400" b="1" baseline="30000" dirty="0" err="1">
                <a:latin typeface="Symbol" charset="2"/>
                <a:cs typeface="Symbol" charset="2"/>
              </a:rPr>
              <a:t>+</a:t>
            </a:r>
            <a:r>
              <a:rPr lang="en-US" altLang="ja-JP" sz="1400" b="1" dirty="0" err="1"/>
              <a:t>p</a:t>
            </a:r>
            <a:r>
              <a:rPr lang="en-US" altLang="ja-JP" sz="1400" b="1" dirty="0" smtClean="0"/>
              <a:t> </a:t>
            </a:r>
            <a:endParaRPr lang="ja-JP" altLang="en-US" sz="1400" b="1" dirty="0"/>
          </a:p>
        </p:txBody>
      </p:sp>
      <p:sp>
        <p:nvSpPr>
          <p:cNvPr id="8" name="テキスト ボックス 7"/>
          <p:cNvSpPr txBox="1"/>
          <p:nvPr/>
        </p:nvSpPr>
        <p:spPr>
          <a:xfrm>
            <a:off x="57657" y="2801154"/>
            <a:ext cx="2588351" cy="307777"/>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ja-JP" sz="1400" b="1" dirty="0" smtClean="0">
                <a:latin typeface="Symbol" charset="2"/>
                <a:cs typeface="Symbol" charset="2"/>
              </a:rPr>
              <a:t>                S</a:t>
            </a:r>
            <a:r>
              <a:rPr lang="en-US" altLang="ja-JP" sz="1400" b="1" baseline="30000" dirty="0" smtClean="0">
                <a:latin typeface="Symbol" charset="2"/>
                <a:cs typeface="Symbol" charset="2"/>
              </a:rPr>
              <a:t>-</a:t>
            </a:r>
            <a:r>
              <a:rPr lang="en-US" altLang="ja-JP" sz="1400" b="1" dirty="0" smtClean="0"/>
              <a:t>p </a:t>
            </a:r>
            <a:r>
              <a:rPr lang="en-US" altLang="ja-JP" sz="1400" b="1" dirty="0"/>
              <a:t>→ </a:t>
            </a:r>
            <a:r>
              <a:rPr lang="en-US" altLang="ja-JP" sz="1400" b="1" dirty="0" smtClean="0">
                <a:latin typeface="Symbol" charset="2"/>
                <a:cs typeface="Symbol" charset="2"/>
              </a:rPr>
              <a:t>S</a:t>
            </a:r>
            <a:r>
              <a:rPr lang="en-US" altLang="ja-JP" sz="1400" b="1" baseline="30000" dirty="0" smtClean="0">
                <a:latin typeface="Symbol" charset="2"/>
                <a:cs typeface="Symbol" charset="2"/>
              </a:rPr>
              <a:t>-</a:t>
            </a:r>
            <a:r>
              <a:rPr lang="en-US" altLang="ja-JP" sz="1400" b="1" dirty="0" smtClean="0"/>
              <a:t>p </a:t>
            </a:r>
            <a:endParaRPr lang="ja-JP" altLang="en-US" sz="1400" b="1" dirty="0"/>
          </a:p>
        </p:txBody>
      </p:sp>
      <p:sp>
        <p:nvSpPr>
          <p:cNvPr id="11" name="テキスト ボックス 10"/>
          <p:cNvSpPr txBox="1"/>
          <p:nvPr/>
        </p:nvSpPr>
        <p:spPr>
          <a:xfrm>
            <a:off x="3391800" y="2801154"/>
            <a:ext cx="2900356" cy="307777"/>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ja-JP" sz="1400" b="1" dirty="0" smtClean="0">
                <a:latin typeface="Symbol" charset="2"/>
                <a:cs typeface="Symbol" charset="2"/>
              </a:rPr>
              <a:t>                   S</a:t>
            </a:r>
            <a:r>
              <a:rPr lang="en-US" altLang="ja-JP" sz="1400" b="1" baseline="30000" dirty="0" smtClean="0">
                <a:latin typeface="Symbol" charset="2"/>
                <a:cs typeface="Symbol" charset="2"/>
              </a:rPr>
              <a:t>-</a:t>
            </a:r>
            <a:r>
              <a:rPr lang="en-US" altLang="ja-JP" sz="1400" b="1" dirty="0" smtClean="0"/>
              <a:t>p </a:t>
            </a:r>
            <a:r>
              <a:rPr lang="en-US" altLang="ja-JP" sz="1400" b="1" dirty="0"/>
              <a:t>→ </a:t>
            </a:r>
            <a:r>
              <a:rPr lang="en-US" altLang="ja-JP" sz="1400" b="1" dirty="0" smtClean="0">
                <a:latin typeface="Symbol" charset="2"/>
                <a:cs typeface="Symbol" charset="2"/>
              </a:rPr>
              <a:t>L</a:t>
            </a:r>
            <a:r>
              <a:rPr lang="en-US" altLang="ja-JP" sz="1400" b="1" dirty="0" smtClean="0"/>
              <a:t>n</a:t>
            </a:r>
            <a:endParaRPr lang="ja-JP" altLang="en-US" sz="1400" b="1" dirty="0"/>
          </a:p>
        </p:txBody>
      </p:sp>
      <p:sp>
        <p:nvSpPr>
          <p:cNvPr id="2" name="正方形/長方形 1"/>
          <p:cNvSpPr/>
          <p:nvPr/>
        </p:nvSpPr>
        <p:spPr>
          <a:xfrm>
            <a:off x="3208628" y="2529075"/>
            <a:ext cx="2931123" cy="307777"/>
          </a:xfrm>
          <a:prstGeom prst="rect">
            <a:avLst/>
          </a:prstGeom>
          <a:solidFill>
            <a:schemeClr val="accent5">
              <a:lumMod val="20000"/>
              <a:lumOff val="80000"/>
            </a:schemeClr>
          </a:solidFill>
        </p:spPr>
        <p:txBody>
          <a:bodyPr wrap="none">
            <a:spAutoFit/>
          </a:bodyPr>
          <a:lstStyle/>
          <a:p>
            <a:r>
              <a:rPr lang="en-US" altLang="ja-JP" sz="1400" b="1" dirty="0" smtClean="0">
                <a:solidFill>
                  <a:srgbClr val="000099"/>
                </a:solidFill>
              </a:rPr>
              <a:t> Simulation for </a:t>
            </a:r>
            <a:r>
              <a:rPr lang="en-US" altLang="ja-JP" sz="1400" b="1" dirty="0" err="1" smtClean="0">
                <a:solidFill>
                  <a:srgbClr val="000099"/>
                </a:solidFill>
              </a:rPr>
              <a:t>p</a:t>
            </a:r>
            <a:r>
              <a:rPr lang="en-US" altLang="ja-JP" sz="1400" b="1" baseline="-40000" dirty="0" err="1" smtClean="0">
                <a:solidFill>
                  <a:srgbClr val="000099"/>
                </a:solidFill>
                <a:latin typeface="Symbol" charset="2"/>
                <a:cs typeface="Symbol" charset="2"/>
              </a:rPr>
              <a:t>S</a:t>
            </a:r>
            <a:r>
              <a:rPr lang="en-US" altLang="ja-JP" sz="1400" b="1" dirty="0" smtClean="0">
                <a:solidFill>
                  <a:srgbClr val="000099"/>
                </a:solidFill>
              </a:rPr>
              <a:t> = 0.5 – 0.6 (GeV/c) </a:t>
            </a:r>
            <a:endParaRPr lang="ja-JP" altLang="en-US" sz="1400" dirty="0">
              <a:solidFill>
                <a:srgbClr val="000099"/>
              </a:solidFill>
            </a:endParaRPr>
          </a:p>
        </p:txBody>
      </p:sp>
      <p:sp>
        <p:nvSpPr>
          <p:cNvPr id="9" name="タイトル 1"/>
          <p:cNvSpPr>
            <a:spLocks noGrp="1"/>
          </p:cNvSpPr>
          <p:nvPr>
            <p:ph type="title"/>
          </p:nvPr>
        </p:nvSpPr>
        <p:spPr>
          <a:xfrm>
            <a:off x="3212838" y="449521"/>
            <a:ext cx="3639280" cy="570309"/>
          </a:xfrm>
        </p:spPr>
        <p:txBody>
          <a:bodyPr/>
          <a:lstStyle/>
          <a:p>
            <a:r>
              <a:rPr lang="en-US" altLang="ja-JP" sz="2800" b="1" u="sng" dirty="0" smtClean="0"/>
              <a:t>Expected accuracy</a:t>
            </a:r>
            <a:endParaRPr lang="ja-JP" altLang="en-US" sz="2800" b="1" u="sng" dirty="0"/>
          </a:p>
        </p:txBody>
      </p:sp>
      <p:sp>
        <p:nvSpPr>
          <p:cNvPr id="4" name="正方形/長方形 3"/>
          <p:cNvSpPr/>
          <p:nvPr/>
        </p:nvSpPr>
        <p:spPr>
          <a:xfrm>
            <a:off x="5269167" y="54183"/>
            <a:ext cx="1588833" cy="338554"/>
          </a:xfrm>
          <a:prstGeom prst="rect">
            <a:avLst/>
          </a:prstGeom>
        </p:spPr>
        <p:txBody>
          <a:bodyPr wrap="none">
            <a:spAutoFit/>
          </a:bodyPr>
          <a:lstStyle/>
          <a:p>
            <a:r>
              <a:rPr lang="en-US" altLang="ja-JP" sz="1600" b="1" dirty="0" smtClean="0"/>
              <a:t>Slide by K. Miwa</a:t>
            </a:r>
            <a:endParaRPr lang="ja-JP" altLang="en-US" sz="1600" dirty="0"/>
          </a:p>
        </p:txBody>
      </p:sp>
      <p:pic>
        <p:nvPicPr>
          <p:cNvPr id="12" name="図 11" descr="showDiffCrossSection_pi0p_piPn_7381_8595.eps"/>
          <p:cNvPicPr>
            <a:picLocks noChangeAspect="1"/>
          </p:cNvPicPr>
          <p:nvPr/>
        </p:nvPicPr>
        <p:blipFill rotWithShape="1">
          <a:blip r:embed="rId3" cstate="print">
            <a:extLst>
              <a:ext uri="{28A0092B-C50C-407E-A947-70E740481C1C}">
                <a14:useLocalDpi xmlns:a14="http://schemas.microsoft.com/office/drawing/2010/main" val="0"/>
              </a:ext>
            </a:extLst>
          </a:blip>
          <a:srcRect l="60172" t="6642" r="9409" b="67689"/>
          <a:stretch/>
        </p:blipFill>
        <p:spPr>
          <a:xfrm>
            <a:off x="1868884" y="271819"/>
            <a:ext cx="1648319" cy="994555"/>
          </a:xfrm>
          <a:prstGeom prst="rect">
            <a:avLst/>
          </a:prstGeom>
        </p:spPr>
      </p:pic>
      <p:sp>
        <p:nvSpPr>
          <p:cNvPr id="13" name="正方形/長方形 1"/>
          <p:cNvSpPr>
            <a:spLocks noChangeArrowheads="1"/>
          </p:cNvSpPr>
          <p:nvPr/>
        </p:nvSpPr>
        <p:spPr bwMode="auto">
          <a:xfrm>
            <a:off x="698273" y="4657018"/>
            <a:ext cx="5462204" cy="369332"/>
          </a:xfrm>
          <a:prstGeom prst="rect">
            <a:avLst/>
          </a:prstGeom>
          <a:solidFill>
            <a:srgbClr val="FFFF00"/>
          </a:solidFill>
          <a:ln>
            <a:noFill/>
          </a:ln>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b="1" dirty="0" smtClean="0">
                <a:solidFill>
                  <a:srgbClr val="000000"/>
                </a:solidFill>
                <a:latin typeface="+mj-lt"/>
                <a:ea typeface="ＭＳ ゴシック" panose="020B0609070205080204" pitchFamily="49" charset="-128"/>
              </a:rPr>
              <a:t>Commissioning run has started. Take data in 2018-2019</a:t>
            </a:r>
            <a:endParaRPr lang="ja-JP" altLang="en-US" sz="1800" b="1" dirty="0">
              <a:solidFill>
                <a:srgbClr val="000000"/>
              </a:solidFill>
              <a:latin typeface="+mj-lt"/>
            </a:endParaRPr>
          </a:p>
        </p:txBody>
      </p:sp>
    </p:spTree>
    <p:extLst>
      <p:ext uri="{BB962C8B-B14F-4D97-AF65-F5344CB8AC3E}">
        <p14:creationId xmlns:p14="http://schemas.microsoft.com/office/powerpoint/2010/main" val="1356941012"/>
      </p:ext>
    </p:extLst>
  </p:cSld>
  <p:clrMapOvr>
    <a:masterClrMapping/>
  </p:clrMapOvr>
  <mc:AlternateContent xmlns:mc="http://schemas.openxmlformats.org/markup-compatibility/2006">
    <mc:Choice xmlns:p14="http://schemas.microsoft.com/office/powerpoint/2010/main" Requires="p14">
      <p:transition spd="slow" p14:dur="2000" advTm="47681"/>
    </mc:Choice>
    <mc:Fallback>
      <p:transition spd="slow" advTm="476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99280" y="1698688"/>
            <a:ext cx="6757988" cy="14097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pPr>
              <a:defRPr/>
            </a:pPr>
            <a:r>
              <a:rPr lang="en-US" altLang="ja-JP" sz="3200" b="1" dirty="0">
                <a:latin typeface="Arial" pitchFamily="34" charset="0"/>
                <a:cs typeface="Arial" pitchFamily="34" charset="0"/>
              </a:rPr>
              <a:t>4</a:t>
            </a:r>
            <a:r>
              <a:rPr lang="en-US" altLang="ja-JP" sz="3200" b="1" dirty="0" smtClean="0">
                <a:latin typeface="Arial" pitchFamily="34" charset="0"/>
                <a:cs typeface="Arial" pitchFamily="34" charset="0"/>
              </a:rPr>
              <a:t>. </a:t>
            </a:r>
            <a:r>
              <a:rPr lang="en-US" altLang="ja-JP" sz="3200" b="1" dirty="0" smtClean="0">
                <a:latin typeface="Arial" pitchFamily="34" charset="0"/>
                <a:cs typeface="Arial" pitchFamily="34" charset="0"/>
              </a:rPr>
              <a:t>S=-2 </a:t>
            </a:r>
            <a:r>
              <a:rPr lang="en-US" altLang="ja-JP" sz="3200" b="1" dirty="0" smtClean="0">
                <a:latin typeface="Arial" pitchFamily="34" charset="0"/>
                <a:cs typeface="Arial" pitchFamily="34" charset="0"/>
              </a:rPr>
              <a:t>Systems</a:t>
            </a:r>
            <a:br>
              <a:rPr lang="en-US" altLang="ja-JP" sz="3200" b="1" dirty="0" smtClean="0">
                <a:latin typeface="Arial" pitchFamily="34" charset="0"/>
                <a:cs typeface="Arial" pitchFamily="34" charset="0"/>
              </a:rPr>
            </a:br>
            <a:r>
              <a:rPr lang="en-US" altLang="ja-JP" sz="3000" b="1" dirty="0" smtClean="0">
                <a:latin typeface="Arial" pitchFamily="34" charset="0"/>
                <a:cs typeface="Arial" pitchFamily="34" charset="0"/>
              </a:rPr>
              <a:t/>
            </a:r>
            <a:br>
              <a:rPr lang="en-US" altLang="ja-JP" sz="3000" b="1" dirty="0" smtClean="0">
                <a:latin typeface="Arial" pitchFamily="34" charset="0"/>
                <a:cs typeface="Arial" pitchFamily="34" charset="0"/>
              </a:rPr>
            </a:br>
            <a:r>
              <a:rPr lang="en-US" altLang="ja-JP" sz="3200" b="1" dirty="0">
                <a:latin typeface="Symbol" panose="05050102010706020507" pitchFamily="18" charset="2"/>
              </a:rPr>
              <a:t>X</a:t>
            </a:r>
            <a:r>
              <a:rPr lang="en-US" altLang="ja-JP" sz="3200" b="1" dirty="0"/>
              <a:t> and </a:t>
            </a:r>
            <a:r>
              <a:rPr lang="en-US" altLang="ja-JP" sz="3200" b="1" dirty="0">
                <a:latin typeface="Symbol" panose="05050102010706020507" pitchFamily="18" charset="2"/>
              </a:rPr>
              <a:t>LL</a:t>
            </a:r>
            <a:r>
              <a:rPr lang="en-US" altLang="ja-JP" sz="3200" b="1" dirty="0"/>
              <a:t> </a:t>
            </a:r>
            <a:r>
              <a:rPr lang="en-US" altLang="ja-JP" sz="3200" b="1" dirty="0" err="1" smtClean="0"/>
              <a:t>hypernuclei</a:t>
            </a:r>
            <a:r>
              <a:rPr lang="en-US" altLang="ja-JP" sz="3200" b="1" dirty="0" smtClean="0"/>
              <a:t/>
            </a:r>
            <a:br>
              <a:rPr lang="en-US" altLang="ja-JP" sz="3200" b="1" dirty="0" smtClean="0"/>
            </a:br>
            <a:r>
              <a:rPr lang="en-US" altLang="ja-JP" sz="3200" b="1" dirty="0" smtClean="0">
                <a:latin typeface="Symbol" panose="05050102010706020507" pitchFamily="18" charset="2"/>
              </a:rPr>
              <a:t>X </a:t>
            </a:r>
            <a:r>
              <a:rPr lang="en-US" altLang="ja-JP" sz="3200" b="1" dirty="0"/>
              <a:t>atomic X-rays</a:t>
            </a:r>
            <a:r>
              <a:rPr lang="en-US" altLang="ja-JP" sz="1100" b="1" dirty="0"/>
              <a:t/>
            </a:r>
            <a:br>
              <a:rPr lang="en-US" altLang="ja-JP" sz="1100" b="1" dirty="0"/>
            </a:br>
            <a:r>
              <a:rPr lang="en-US" altLang="ja-JP" sz="3000" b="1" dirty="0" smtClean="0">
                <a:latin typeface="Arial" pitchFamily="34" charset="0"/>
                <a:cs typeface="Arial" pitchFamily="34" charset="0"/>
              </a:rPr>
              <a:t/>
            </a:r>
            <a:br>
              <a:rPr lang="en-US" altLang="ja-JP" sz="3000" b="1" dirty="0" smtClean="0">
                <a:latin typeface="Arial" pitchFamily="34" charset="0"/>
                <a:cs typeface="Arial" pitchFamily="34" charset="0"/>
              </a:rPr>
            </a:br>
            <a:endParaRPr lang="en-US" altLang="ja-JP" sz="2000" b="1" dirty="0"/>
          </a:p>
        </p:txBody>
      </p:sp>
      <p:sp>
        <p:nvSpPr>
          <p:cNvPr id="115715" name="Rectangle 3"/>
          <p:cNvSpPr>
            <a:spLocks noChangeArrowheads="1"/>
          </p:cNvSpPr>
          <p:nvPr/>
        </p:nvSpPr>
        <p:spPr bwMode="auto">
          <a:xfrm>
            <a:off x="-100013" y="1796653"/>
            <a:ext cx="6757988" cy="175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77" tIns="34289" rIns="68577" bIns="34289"/>
          <a:lstStyle>
            <a:lvl1pPr marL="762000" indent="-76200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lnSpc>
                <a:spcPct val="120000"/>
              </a:lnSpc>
              <a:spcBef>
                <a:spcPct val="0"/>
              </a:spcBef>
              <a:spcAft>
                <a:spcPct val="0"/>
              </a:spcAft>
              <a:buFontTx/>
              <a:buNone/>
            </a:pPr>
            <a:endParaRPr lang="ja-JP" altLang="ja-JP" sz="2700" b="1">
              <a:solidFill>
                <a:srgbClr val="EEECE1"/>
              </a:solidFill>
              <a:latin typeface="Arial" pitchFamily="34" charset="0"/>
              <a:ea typeface="ＭＳ Ｐ明朝" pitchFamily="18" charset="-128"/>
            </a:endParaRPr>
          </a:p>
        </p:txBody>
      </p:sp>
      <p:sp>
        <p:nvSpPr>
          <p:cNvPr id="115717" name="Rectangle 2"/>
          <p:cNvSpPr txBox="1">
            <a:spLocks noChangeArrowheads="1"/>
          </p:cNvSpPr>
          <p:nvPr/>
        </p:nvSpPr>
        <p:spPr bwMode="auto">
          <a:xfrm>
            <a:off x="260648" y="3764730"/>
            <a:ext cx="6757988"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77" tIns="34289" rIns="68577" bIns="34289"/>
          <a:lstStyle>
            <a:lvl1pPr marL="760413" indent="-760413">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1363" indent="-284163">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1413" indent="-227013">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598613" indent="-227013">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5813" indent="-227013">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3013" indent="-227013"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0213" indent="-227013"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7413" indent="-227013"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4613" indent="-227013"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fontAlgn="base">
              <a:lnSpc>
                <a:spcPct val="120000"/>
              </a:lnSpc>
              <a:spcBef>
                <a:spcPct val="0"/>
              </a:spcBef>
              <a:spcAft>
                <a:spcPct val="0"/>
              </a:spcAft>
              <a:buFontTx/>
              <a:buNone/>
            </a:pPr>
            <a:endParaRPr lang="en-US" altLang="ja-JP" sz="2400" b="1">
              <a:solidFill>
                <a:prstClr val="black"/>
              </a:solidFill>
            </a:endParaRPr>
          </a:p>
        </p:txBody>
      </p:sp>
    </p:spTree>
    <p:extLst>
      <p:ext uri="{BB962C8B-B14F-4D97-AF65-F5344CB8AC3E}">
        <p14:creationId xmlns:p14="http://schemas.microsoft.com/office/powerpoint/2010/main" val="2391739790"/>
      </p:ext>
    </p:extLst>
  </p:cSld>
  <p:clrMapOvr>
    <a:masterClrMapping/>
  </p:clrMapOvr>
  <p:transition advTm="1924"/>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正方形/長方形 1"/>
          <p:cNvSpPr>
            <a:spLocks noChangeArrowheads="1"/>
          </p:cNvSpPr>
          <p:nvPr/>
        </p:nvSpPr>
        <p:spPr bwMode="auto">
          <a:xfrm>
            <a:off x="596857" y="139045"/>
            <a:ext cx="4759018" cy="37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7" tIns="34289" rIns="68577" bIns="34289">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fontAlgn="base">
              <a:spcBef>
                <a:spcPct val="0"/>
              </a:spcBef>
              <a:spcAft>
                <a:spcPct val="0"/>
              </a:spcAft>
              <a:buFontTx/>
              <a:buNone/>
            </a:pPr>
            <a:r>
              <a:rPr lang="en-US" altLang="ja-JP" sz="2000" b="1" u="sng" dirty="0">
                <a:solidFill>
                  <a:srgbClr val="000000"/>
                </a:solidFill>
                <a:latin typeface="Arial" panose="020B0604020202020204" pitchFamily="34" charset="0"/>
                <a:cs typeface="Arial" panose="020B0604020202020204" pitchFamily="34" charset="0"/>
              </a:rPr>
              <a:t>E</a:t>
            </a:r>
            <a:r>
              <a:rPr lang="en-US" altLang="ja-JP" sz="2000" b="1" u="sng" dirty="0" smtClean="0">
                <a:solidFill>
                  <a:srgbClr val="000000"/>
                </a:solidFill>
                <a:latin typeface="Arial" panose="020B0604020202020204" pitchFamily="34" charset="0"/>
                <a:cs typeface="Arial" panose="020B0604020202020204" pitchFamily="34" charset="0"/>
              </a:rPr>
              <a:t>mulsion </a:t>
            </a:r>
            <a:r>
              <a:rPr lang="en-US" altLang="ja-JP" sz="2000" b="1" u="sng" dirty="0">
                <a:solidFill>
                  <a:srgbClr val="000000"/>
                </a:solidFill>
                <a:latin typeface="Arial" panose="020B0604020202020204" pitchFamily="34" charset="0"/>
                <a:cs typeface="Arial" panose="020B0604020202020204" pitchFamily="34" charset="0"/>
              </a:rPr>
              <a:t>R</a:t>
            </a:r>
            <a:r>
              <a:rPr lang="en-US" altLang="ja-JP" sz="2000" b="1" u="sng" dirty="0" smtClean="0">
                <a:solidFill>
                  <a:srgbClr val="000000"/>
                </a:solidFill>
                <a:latin typeface="Arial" panose="020B0604020202020204" pitchFamily="34" charset="0"/>
                <a:cs typeface="Arial" panose="020B0604020202020204" pitchFamily="34" charset="0"/>
              </a:rPr>
              <a:t>esults (KEK E373)</a:t>
            </a:r>
            <a:endParaRPr lang="en-US" altLang="ja-JP" sz="2000" b="1" u="sng" dirty="0">
              <a:solidFill>
                <a:srgbClr val="000000"/>
              </a:solidFill>
              <a:latin typeface="Arial" pitchFamily="34" charset="0"/>
            </a:endParaRPr>
          </a:p>
        </p:txBody>
      </p:sp>
      <p:sp>
        <p:nvSpPr>
          <p:cNvPr id="118814" name="正方形/長方形 25"/>
          <p:cNvSpPr>
            <a:spLocks noChangeArrowheads="1"/>
          </p:cNvSpPr>
          <p:nvPr/>
        </p:nvSpPr>
        <p:spPr bwMode="auto">
          <a:xfrm>
            <a:off x="2793378" y="2994536"/>
            <a:ext cx="306494"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en-US" altLang="ja-JP" sz="1500" dirty="0">
                <a:solidFill>
                  <a:srgbClr val="000000"/>
                </a:solidFill>
                <a:latin typeface="Symbol" pitchFamily="18" charset="2"/>
                <a:cs typeface="Times New Roman" pitchFamily="18" charset="0"/>
              </a:rPr>
              <a:t>a</a:t>
            </a:r>
            <a:endParaRPr lang="ja-JP" altLang="en-US" sz="1500" dirty="0">
              <a:solidFill>
                <a:srgbClr val="000000"/>
              </a:solidFill>
              <a:latin typeface="Symbol" pitchFamily="18" charset="2"/>
              <a:cs typeface="Times New Roman" pitchFamily="18" charset="0"/>
            </a:endParaRPr>
          </a:p>
        </p:txBody>
      </p:sp>
      <p:sp>
        <p:nvSpPr>
          <p:cNvPr id="69656" name="正方形/長方形 8"/>
          <p:cNvSpPr>
            <a:spLocks noChangeArrowheads="1"/>
          </p:cNvSpPr>
          <p:nvPr/>
        </p:nvSpPr>
        <p:spPr bwMode="auto">
          <a:xfrm>
            <a:off x="4274180" y="4746144"/>
            <a:ext cx="1811882" cy="300080"/>
          </a:xfrm>
          <a:prstGeom prst="rect">
            <a:avLst/>
          </a:prstGeom>
          <a:solidFill>
            <a:srgbClr val="FFFF00"/>
          </a:solidFill>
          <a:ln w="9525">
            <a:noFill/>
            <a:miter lim="800000"/>
            <a:headEnd/>
            <a:tailEnd/>
          </a:ln>
        </p:spPr>
        <p:txBody>
          <a:bodyPr wrap="square" lIns="68577" tIns="34289" rIns="68577" bIns="34289">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fontAlgn="base">
              <a:spcBef>
                <a:spcPct val="0"/>
              </a:spcBef>
              <a:spcAft>
                <a:spcPct val="0"/>
              </a:spcAft>
              <a:buFontTx/>
              <a:buNone/>
            </a:pPr>
            <a:r>
              <a:rPr lang="en-US" altLang="ja-JP" sz="1500" b="1" dirty="0" smtClean="0">
                <a:latin typeface="Symbol" pitchFamily="18" charset="2"/>
              </a:rPr>
              <a:t>X</a:t>
            </a:r>
            <a:r>
              <a:rPr lang="en-US" altLang="ja-JP" sz="1500" b="1" dirty="0" smtClean="0">
                <a:latin typeface="Arial" pitchFamily="34" charset="0"/>
              </a:rPr>
              <a:t>-N </a:t>
            </a:r>
            <a:r>
              <a:rPr lang="en-US" altLang="ja-JP" sz="1500" b="1" dirty="0">
                <a:latin typeface="Arial" pitchFamily="34" charset="0"/>
              </a:rPr>
              <a:t>is attractive</a:t>
            </a:r>
          </a:p>
        </p:txBody>
      </p:sp>
      <p:sp>
        <p:nvSpPr>
          <p:cNvPr id="41" name="Rectangle 35"/>
          <p:cNvSpPr>
            <a:spLocks noChangeArrowheads="1"/>
          </p:cNvSpPr>
          <p:nvPr/>
        </p:nvSpPr>
        <p:spPr bwMode="auto">
          <a:xfrm>
            <a:off x="286482" y="3871960"/>
            <a:ext cx="2675178" cy="338554"/>
          </a:xfrm>
          <a:prstGeom prst="rect">
            <a:avLst/>
          </a:prstGeom>
          <a:solidFill>
            <a:srgbClr val="CDCD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600" dirty="0">
                <a:solidFill>
                  <a:srgbClr val="0E270D"/>
                </a:solidFill>
                <a:latin typeface="Symbol" panose="05050102010706020507" pitchFamily="18" charset="2"/>
              </a:rPr>
              <a:t>D</a:t>
            </a:r>
            <a:r>
              <a:rPr lang="en-US" altLang="ja-JP" sz="1600" dirty="0">
                <a:solidFill>
                  <a:srgbClr val="0E270D"/>
                </a:solidFill>
                <a:latin typeface="Arial" panose="020B0604020202020204" pitchFamily="34" charset="0"/>
              </a:rPr>
              <a:t>B</a:t>
            </a:r>
            <a:r>
              <a:rPr lang="en-US" altLang="ja-JP" sz="1600" baseline="-25000" dirty="0">
                <a:solidFill>
                  <a:srgbClr val="0E270D"/>
                </a:solidFill>
                <a:latin typeface="Symbol" panose="05050102010706020507" pitchFamily="18" charset="2"/>
              </a:rPr>
              <a:t>LL</a:t>
            </a:r>
            <a:r>
              <a:rPr lang="en-US" altLang="ja-JP" sz="1600" dirty="0">
                <a:solidFill>
                  <a:srgbClr val="0E270D"/>
                </a:solidFill>
                <a:latin typeface="Arial" panose="020B0604020202020204" pitchFamily="34" charset="0"/>
              </a:rPr>
              <a:t>= </a:t>
            </a:r>
            <a:r>
              <a:rPr lang="en-US" altLang="ja-JP" sz="1600" dirty="0" smtClean="0">
                <a:solidFill>
                  <a:srgbClr val="0E270D"/>
                </a:solidFill>
                <a:latin typeface="Arial" panose="020B0604020202020204" pitchFamily="34" charset="0"/>
              </a:rPr>
              <a:t>0.67</a:t>
            </a:r>
            <a:r>
              <a:rPr lang="en-US" altLang="ja-JP" sz="1600" dirty="0" smtClean="0">
                <a:solidFill>
                  <a:srgbClr val="0E270D"/>
                </a:solidFill>
                <a:latin typeface="Arial" panose="020B0604020202020204" pitchFamily="34" charset="0"/>
                <a:ea typeface="ＭＳ ゴシック" panose="020B0609070205080204" pitchFamily="49" charset="-128"/>
              </a:rPr>
              <a:t>±</a:t>
            </a:r>
            <a:r>
              <a:rPr lang="en-US" altLang="ja-JP" sz="1600" dirty="0" smtClean="0">
                <a:solidFill>
                  <a:srgbClr val="0E270D"/>
                </a:solidFill>
                <a:latin typeface="Arial" panose="020B0604020202020204" pitchFamily="34" charset="0"/>
              </a:rPr>
              <a:t>0.17 MeV</a:t>
            </a:r>
            <a:endParaRPr lang="en-US" altLang="ja-JP" sz="1600" dirty="0">
              <a:solidFill>
                <a:srgbClr val="0E270D"/>
              </a:solidFill>
              <a:latin typeface="Arial" panose="020B0604020202020204" pitchFamily="34" charset="0"/>
            </a:endParaRPr>
          </a:p>
        </p:txBody>
      </p:sp>
      <p:sp>
        <p:nvSpPr>
          <p:cNvPr id="42" name="Rectangle 17"/>
          <p:cNvSpPr>
            <a:spLocks noChangeArrowheads="1"/>
          </p:cNvSpPr>
          <p:nvPr/>
        </p:nvSpPr>
        <p:spPr bwMode="auto">
          <a:xfrm>
            <a:off x="-221795" y="4363645"/>
            <a:ext cx="372189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400" b="1" i="1" dirty="0" smtClean="0">
                <a:solidFill>
                  <a:srgbClr val="1C1C1C"/>
                </a:solidFill>
                <a:latin typeface="+mj-lt"/>
              </a:rPr>
              <a:t>H. Takahashi et al., PRL </a:t>
            </a:r>
            <a:r>
              <a:rPr lang="en-US" altLang="ja-JP" sz="1400" b="1" i="1" dirty="0">
                <a:solidFill>
                  <a:srgbClr val="1C1C1C"/>
                </a:solidFill>
                <a:latin typeface="+mj-lt"/>
              </a:rPr>
              <a:t>87 (2001) </a:t>
            </a:r>
            <a:r>
              <a:rPr lang="en-US" altLang="ja-JP" sz="1400" b="1" i="1" dirty="0" smtClean="0">
                <a:solidFill>
                  <a:srgbClr val="1C1C1C"/>
                </a:solidFill>
                <a:latin typeface="+mj-lt"/>
              </a:rPr>
              <a:t>212502</a:t>
            </a:r>
            <a:endParaRPr lang="en-US" altLang="ja-JP" sz="1400" b="1" i="1" dirty="0">
              <a:solidFill>
                <a:srgbClr val="1C1C1C"/>
              </a:solidFill>
              <a:latin typeface="+mj-lt"/>
            </a:endParaRPr>
          </a:p>
        </p:txBody>
      </p:sp>
      <p:sp>
        <p:nvSpPr>
          <p:cNvPr id="4" name="正方形/長方形 3"/>
          <p:cNvSpPr/>
          <p:nvPr/>
        </p:nvSpPr>
        <p:spPr>
          <a:xfrm>
            <a:off x="398291" y="3415348"/>
            <a:ext cx="2383986" cy="338554"/>
          </a:xfrm>
          <a:prstGeom prst="rect">
            <a:avLst/>
          </a:prstGeom>
        </p:spPr>
        <p:txBody>
          <a:bodyPr wrap="none">
            <a:spAutoFit/>
          </a:bodyPr>
          <a:lstStyle/>
          <a:p>
            <a:r>
              <a:rPr lang="en-US" altLang="ja-JP" sz="1600" baseline="30000" dirty="0" smtClean="0">
                <a:solidFill>
                  <a:srgbClr val="0E270D"/>
                </a:solidFill>
                <a:latin typeface="Arial" panose="020B0604020202020204" pitchFamily="34" charset="0"/>
              </a:rPr>
              <a:t>6</a:t>
            </a:r>
            <a:r>
              <a:rPr lang="en-US" altLang="ja-JP" sz="1600" baseline="-25000" dirty="0" smtClean="0">
                <a:solidFill>
                  <a:srgbClr val="0E270D"/>
                </a:solidFill>
                <a:latin typeface="Symbol" panose="05050102010706020507" pitchFamily="18" charset="2"/>
              </a:rPr>
              <a:t>LL</a:t>
            </a:r>
            <a:r>
              <a:rPr lang="en-US" altLang="ja-JP" sz="1600" dirty="0" smtClean="0">
                <a:solidFill>
                  <a:srgbClr val="0E270D"/>
                </a:solidFill>
                <a:latin typeface="Arial" panose="020B0604020202020204" pitchFamily="34" charset="0"/>
              </a:rPr>
              <a:t>He -&gt; </a:t>
            </a:r>
            <a:r>
              <a:rPr lang="en-US" altLang="ja-JP" sz="1600" baseline="30000" dirty="0" smtClean="0">
                <a:solidFill>
                  <a:srgbClr val="0E270D"/>
                </a:solidFill>
                <a:latin typeface="Arial" panose="020B0604020202020204" pitchFamily="34" charset="0"/>
              </a:rPr>
              <a:t> 5</a:t>
            </a:r>
            <a:r>
              <a:rPr lang="en-US" altLang="ja-JP" sz="1600" baseline="-25000" dirty="0" smtClean="0">
                <a:solidFill>
                  <a:srgbClr val="0E270D"/>
                </a:solidFill>
                <a:latin typeface="Symbol" panose="05050102010706020507" pitchFamily="18" charset="2"/>
              </a:rPr>
              <a:t>L</a:t>
            </a:r>
            <a:r>
              <a:rPr lang="en-US" altLang="ja-JP" sz="1600" dirty="0" smtClean="0">
                <a:solidFill>
                  <a:srgbClr val="0E270D"/>
                </a:solidFill>
                <a:latin typeface="Arial" panose="020B0604020202020204" pitchFamily="34" charset="0"/>
              </a:rPr>
              <a:t>He + p  + </a:t>
            </a:r>
            <a:r>
              <a:rPr lang="en-US" altLang="ja-JP" sz="1600" dirty="0" smtClean="0">
                <a:solidFill>
                  <a:srgbClr val="0E270D"/>
                </a:solidFill>
                <a:latin typeface="Symbol" panose="05050102010706020507" pitchFamily="18" charset="2"/>
              </a:rPr>
              <a:t>p</a:t>
            </a:r>
            <a:r>
              <a:rPr lang="en-US" altLang="ja-JP" sz="1600" baseline="30000" dirty="0" smtClean="0">
                <a:solidFill>
                  <a:srgbClr val="0E270D"/>
                </a:solidFill>
                <a:latin typeface="Symbol" panose="05050102010706020507" pitchFamily="18" charset="2"/>
              </a:rPr>
              <a:t>-</a:t>
            </a:r>
            <a:r>
              <a:rPr lang="en-US" altLang="ja-JP" sz="1600" dirty="0" smtClean="0">
                <a:solidFill>
                  <a:srgbClr val="0E270D"/>
                </a:solidFill>
                <a:latin typeface="Arial" panose="020B0604020202020204" pitchFamily="34" charset="0"/>
              </a:rPr>
              <a:t> </a:t>
            </a:r>
            <a:endParaRPr lang="ja-JP" altLang="en-US" sz="1600" dirty="0"/>
          </a:p>
        </p:txBody>
      </p:sp>
      <p:pic>
        <p:nvPicPr>
          <p:cNvPr id="44" name="Picture 2" descr="nagara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01" r="5353" b="-1"/>
          <a:stretch/>
        </p:blipFill>
        <p:spPr bwMode="auto">
          <a:xfrm>
            <a:off x="34041" y="840331"/>
            <a:ext cx="3184812" cy="243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正方形/長方形 29"/>
          <p:cNvSpPr/>
          <p:nvPr/>
        </p:nvSpPr>
        <p:spPr>
          <a:xfrm>
            <a:off x="2274518" y="1072986"/>
            <a:ext cx="1082474" cy="255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1" name="Picture 20" descr="6LLH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9035" y="818278"/>
            <a:ext cx="485842" cy="488212"/>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22"/>
          <p:cNvSpPr>
            <a:spLocks noChangeArrowheads="1"/>
          </p:cNvSpPr>
          <p:nvPr/>
        </p:nvSpPr>
        <p:spPr bwMode="auto">
          <a:xfrm>
            <a:off x="2309961" y="819093"/>
            <a:ext cx="2527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400" b="1" dirty="0" smtClean="0">
                <a:solidFill>
                  <a:srgbClr val="008000"/>
                </a:solidFill>
                <a:ea typeface="ＭＳ Ｐゴシック" panose="020B0600070205080204" pitchFamily="50" charset="-128"/>
              </a:rPr>
              <a:t>p</a:t>
            </a:r>
            <a:endParaRPr lang="en-US" altLang="ja-JP" sz="1400" b="1" dirty="0">
              <a:solidFill>
                <a:srgbClr val="008000"/>
              </a:solidFill>
              <a:ea typeface="ＭＳ Ｐゴシック" panose="020B0600070205080204" pitchFamily="50" charset="-128"/>
            </a:endParaRPr>
          </a:p>
        </p:txBody>
      </p:sp>
      <p:sp>
        <p:nvSpPr>
          <p:cNvPr id="82" name="Rectangle 21"/>
          <p:cNvSpPr>
            <a:spLocks noChangeArrowheads="1"/>
          </p:cNvSpPr>
          <p:nvPr/>
        </p:nvSpPr>
        <p:spPr bwMode="auto">
          <a:xfrm>
            <a:off x="2859022" y="800186"/>
            <a:ext cx="290405" cy="277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dirty="0">
                <a:solidFill>
                  <a:srgbClr val="CC0066"/>
                </a:solidFill>
                <a:latin typeface="Symbol" panose="05050102010706020507" pitchFamily="18" charset="2"/>
                <a:ea typeface="ＭＳ Ｐゴシック" panose="020B0600070205080204" pitchFamily="50" charset="-128"/>
              </a:rPr>
              <a:t>L</a:t>
            </a:r>
          </a:p>
        </p:txBody>
      </p:sp>
      <p:sp>
        <p:nvSpPr>
          <p:cNvPr id="84" name="Rectangle 23"/>
          <p:cNvSpPr>
            <a:spLocks noChangeArrowheads="1"/>
          </p:cNvSpPr>
          <p:nvPr/>
        </p:nvSpPr>
        <p:spPr bwMode="auto">
          <a:xfrm>
            <a:off x="2620143" y="590930"/>
            <a:ext cx="34151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400" b="1" dirty="0" smtClean="0">
                <a:solidFill>
                  <a:srgbClr val="000099"/>
                </a:solidFill>
                <a:ea typeface="ＭＳ Ｐゴシック" panose="020B0600070205080204" pitchFamily="50" charset="-128"/>
              </a:rPr>
              <a:t>n</a:t>
            </a:r>
            <a:endParaRPr lang="en-US" altLang="ja-JP" sz="1400" b="1" dirty="0">
              <a:solidFill>
                <a:srgbClr val="000099"/>
              </a:solidFill>
              <a:ea typeface="ＭＳ Ｐゴシック" panose="020B0600070205080204" pitchFamily="50" charset="-128"/>
            </a:endParaRPr>
          </a:p>
        </p:txBody>
      </p:sp>
      <p:sp>
        <p:nvSpPr>
          <p:cNvPr id="32" name="正方形/長方形 31"/>
          <p:cNvSpPr/>
          <p:nvPr/>
        </p:nvSpPr>
        <p:spPr>
          <a:xfrm>
            <a:off x="44462" y="567267"/>
            <a:ext cx="1104790" cy="276999"/>
          </a:xfrm>
          <a:prstGeom prst="rect">
            <a:avLst/>
          </a:prstGeom>
        </p:spPr>
        <p:txBody>
          <a:bodyPr wrap="none">
            <a:spAutoFit/>
          </a:bodyPr>
          <a:lstStyle/>
          <a:p>
            <a:r>
              <a:rPr lang="en-US" altLang="ja-JP" sz="1200" dirty="0" err="1" smtClean="0">
                <a:solidFill>
                  <a:srgbClr val="0E270D"/>
                </a:solidFill>
                <a:latin typeface="Arial" panose="020B0604020202020204" pitchFamily="34" charset="0"/>
              </a:rPr>
              <a:t>Nagara</a:t>
            </a:r>
            <a:r>
              <a:rPr lang="en-US" altLang="ja-JP" sz="1200" dirty="0" smtClean="0">
                <a:solidFill>
                  <a:srgbClr val="0E270D"/>
                </a:solidFill>
                <a:latin typeface="Arial" panose="020B0604020202020204" pitchFamily="34" charset="0"/>
              </a:rPr>
              <a:t> event</a:t>
            </a:r>
            <a:endParaRPr lang="ja-JP" altLang="en-US" sz="1200" dirty="0"/>
          </a:p>
        </p:txBody>
      </p:sp>
      <p:sp>
        <p:nvSpPr>
          <p:cNvPr id="89" name="正方形/長方形 8"/>
          <p:cNvSpPr>
            <a:spLocks noChangeArrowheads="1"/>
          </p:cNvSpPr>
          <p:nvPr/>
        </p:nvSpPr>
        <p:spPr bwMode="auto">
          <a:xfrm>
            <a:off x="325333" y="4734768"/>
            <a:ext cx="2529902" cy="300080"/>
          </a:xfrm>
          <a:prstGeom prst="rect">
            <a:avLst/>
          </a:prstGeom>
          <a:solidFill>
            <a:srgbClr val="FFFF00"/>
          </a:solidFill>
          <a:ln w="9525">
            <a:noFill/>
            <a:miter lim="800000"/>
            <a:headEnd/>
            <a:tailEnd/>
          </a:ln>
        </p:spPr>
        <p:txBody>
          <a:bodyPr wrap="square" lIns="68577" tIns="34289" rIns="68577" bIns="34289">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fontAlgn="base">
              <a:spcBef>
                <a:spcPct val="0"/>
              </a:spcBef>
              <a:spcAft>
                <a:spcPct val="0"/>
              </a:spcAft>
              <a:buFontTx/>
              <a:buNone/>
            </a:pPr>
            <a:r>
              <a:rPr lang="en-US" altLang="ja-JP" sz="1500" b="1" dirty="0" smtClean="0">
                <a:latin typeface="Symbol" pitchFamily="18" charset="2"/>
              </a:rPr>
              <a:t>L</a:t>
            </a:r>
            <a:r>
              <a:rPr lang="en-US" altLang="ja-JP" sz="1500" b="1" dirty="0" smtClean="0">
                <a:latin typeface="Arial" pitchFamily="34" charset="0"/>
              </a:rPr>
              <a:t>-</a:t>
            </a:r>
            <a:r>
              <a:rPr lang="en-US" altLang="ja-JP" sz="1500" b="1" dirty="0" smtClean="0">
                <a:latin typeface="Symbol" pitchFamily="18" charset="2"/>
              </a:rPr>
              <a:t>L</a:t>
            </a:r>
            <a:r>
              <a:rPr lang="en-US" altLang="ja-JP" sz="1500" b="1" dirty="0" smtClean="0">
                <a:latin typeface="Arial" pitchFamily="34" charset="0"/>
              </a:rPr>
              <a:t> </a:t>
            </a:r>
            <a:r>
              <a:rPr lang="en-US" altLang="ja-JP" sz="1500" b="1" dirty="0">
                <a:latin typeface="Arial" pitchFamily="34" charset="0"/>
              </a:rPr>
              <a:t>is </a:t>
            </a:r>
            <a:r>
              <a:rPr lang="en-US" altLang="ja-JP" sz="1500" b="1" dirty="0" smtClean="0">
                <a:latin typeface="Arial" pitchFamily="34" charset="0"/>
              </a:rPr>
              <a:t>weakly attractive</a:t>
            </a:r>
            <a:endParaRPr lang="en-US" altLang="ja-JP" sz="1500" b="1" dirty="0">
              <a:latin typeface="Arial" pitchFamily="34" charset="0"/>
            </a:endParaRPr>
          </a:p>
        </p:txBody>
      </p:sp>
      <p:grpSp>
        <p:nvGrpSpPr>
          <p:cNvPr id="10" name="グループ化 9"/>
          <p:cNvGrpSpPr/>
          <p:nvPr/>
        </p:nvGrpSpPr>
        <p:grpSpPr>
          <a:xfrm>
            <a:off x="3096832" y="594778"/>
            <a:ext cx="3834019" cy="4101928"/>
            <a:chOff x="3096832" y="594778"/>
            <a:chExt cx="3834019" cy="4101928"/>
          </a:xfrm>
        </p:grpSpPr>
        <p:grpSp>
          <p:nvGrpSpPr>
            <p:cNvPr id="8" name="グループ化 7"/>
            <p:cNvGrpSpPr/>
            <p:nvPr/>
          </p:nvGrpSpPr>
          <p:grpSpPr>
            <a:xfrm>
              <a:off x="3096832" y="594778"/>
              <a:ext cx="3834019" cy="4101928"/>
              <a:chOff x="3096832" y="594778"/>
              <a:chExt cx="3834019" cy="4101928"/>
            </a:xfrm>
          </p:grpSpPr>
          <p:pic>
            <p:nvPicPr>
              <p:cNvPr id="11878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l="2213" t="5437" r="45535" b="23265"/>
              <a:stretch>
                <a:fillRect/>
              </a:stretch>
            </p:blipFill>
            <p:spPr bwMode="auto">
              <a:xfrm>
                <a:off x="3096832" y="823358"/>
                <a:ext cx="3663553" cy="131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799" name="正方形/長方形 9"/>
              <p:cNvSpPr>
                <a:spLocks noChangeArrowheads="1"/>
              </p:cNvSpPr>
              <p:nvPr/>
            </p:nvSpPr>
            <p:spPr bwMode="auto">
              <a:xfrm>
                <a:off x="3678063" y="4412015"/>
                <a:ext cx="3252788" cy="284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7" tIns="34289" rIns="68577" bIns="34289">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en-US" altLang="ja-JP" sz="1400" b="1" i="1" dirty="0">
                    <a:solidFill>
                      <a:srgbClr val="000000"/>
                    </a:solidFill>
                  </a:rPr>
                  <a:t>K. </a:t>
                </a:r>
                <a:r>
                  <a:rPr lang="en-US" altLang="ja-JP" sz="1400" b="1" i="1" dirty="0" err="1">
                    <a:solidFill>
                      <a:srgbClr val="000000"/>
                    </a:solidFill>
                  </a:rPr>
                  <a:t>Nakazawa</a:t>
                </a:r>
                <a:r>
                  <a:rPr lang="en-US" altLang="ja-JP" sz="1400" b="1" i="1" dirty="0">
                    <a:solidFill>
                      <a:srgbClr val="000000"/>
                    </a:solidFill>
                  </a:rPr>
                  <a:t> et al. PTEP 2015, 033D02</a:t>
                </a:r>
                <a:endParaRPr lang="ja-JP" altLang="en-US" sz="1400" b="1" i="1" dirty="0">
                  <a:solidFill>
                    <a:srgbClr val="1F497D"/>
                  </a:solidFill>
                </a:endParaRPr>
              </a:p>
            </p:txBody>
          </p:sp>
          <p:pic>
            <p:nvPicPr>
              <p:cNvPr id="118794" name="Picture 4"/>
              <p:cNvPicPr>
                <a:picLocks noChangeAspect="1" noChangeArrowheads="1"/>
              </p:cNvPicPr>
              <p:nvPr/>
            </p:nvPicPr>
            <p:blipFill>
              <a:blip r:embed="rId6">
                <a:extLst>
                  <a:ext uri="{28A0092B-C50C-407E-A947-70E740481C1C}">
                    <a14:useLocalDpi xmlns:a14="http://schemas.microsoft.com/office/drawing/2010/main" val="0"/>
                  </a:ext>
                </a:extLst>
              </a:blip>
              <a:srcRect l="45506" t="5974" r="-2" b="10445"/>
              <a:stretch>
                <a:fillRect/>
              </a:stretch>
            </p:blipFill>
            <p:spPr bwMode="auto">
              <a:xfrm>
                <a:off x="3890114" y="3309818"/>
                <a:ext cx="2243138"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nvGrpSpPr>
              <p:cNvPr id="3" name="グループ化 2"/>
              <p:cNvGrpSpPr/>
              <p:nvPr/>
            </p:nvGrpSpPr>
            <p:grpSpPr>
              <a:xfrm>
                <a:off x="4053471" y="3860704"/>
                <a:ext cx="2392189" cy="574125"/>
                <a:chOff x="910015" y="3762494"/>
                <a:chExt cx="2392189" cy="574125"/>
              </a:xfrm>
            </p:grpSpPr>
            <p:grpSp>
              <p:nvGrpSpPr>
                <p:cNvPr id="118790" name="グループ化 5"/>
                <p:cNvGrpSpPr>
                  <a:grpSpLocks/>
                </p:cNvGrpSpPr>
                <p:nvPr/>
              </p:nvGrpSpPr>
              <p:grpSpPr bwMode="auto">
                <a:xfrm>
                  <a:off x="1836091" y="4114473"/>
                  <a:ext cx="1466113" cy="222146"/>
                  <a:chOff x="7183529" y="5800950"/>
                  <a:chExt cx="2564794" cy="393712"/>
                </a:xfrm>
              </p:grpSpPr>
              <p:pic>
                <p:nvPicPr>
                  <p:cNvPr id="118819" name="Picture 7"/>
                  <p:cNvPicPr>
                    <a:picLocks noChangeAspect="1" noChangeArrowheads="1"/>
                  </p:cNvPicPr>
                  <p:nvPr/>
                </p:nvPicPr>
                <p:blipFill>
                  <a:blip r:embed="rId7">
                    <a:extLst>
                      <a:ext uri="{28A0092B-C50C-407E-A947-70E740481C1C}">
                        <a14:useLocalDpi xmlns:a14="http://schemas.microsoft.com/office/drawing/2010/main" val="0"/>
                      </a:ext>
                    </a:extLst>
                  </a:blip>
                  <a:srcRect r="3378" b="23695"/>
                  <a:stretch>
                    <a:fillRect/>
                  </a:stretch>
                </p:blipFill>
                <p:spPr bwMode="auto">
                  <a:xfrm>
                    <a:off x="8196298" y="5800950"/>
                    <a:ext cx="1552025" cy="373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820" name="Picture 6"/>
                  <p:cNvPicPr>
                    <a:picLocks noChangeAspect="1" noChangeArrowheads="1"/>
                  </p:cNvPicPr>
                  <p:nvPr/>
                </p:nvPicPr>
                <p:blipFill>
                  <a:blip r:embed="rId8">
                    <a:extLst>
                      <a:ext uri="{28A0092B-C50C-407E-A947-70E740481C1C}">
                        <a14:useLocalDpi xmlns:a14="http://schemas.microsoft.com/office/drawing/2010/main" val="0"/>
                      </a:ext>
                    </a:extLst>
                  </a:blip>
                  <a:srcRect l="87837" t="10783" r="3143" b="18626"/>
                  <a:stretch>
                    <a:fillRect/>
                  </a:stretch>
                </p:blipFill>
                <p:spPr bwMode="auto">
                  <a:xfrm>
                    <a:off x="7183529" y="5837532"/>
                    <a:ext cx="1124709" cy="3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8801" name="グループ化 14"/>
                <p:cNvGrpSpPr>
                  <a:grpSpLocks/>
                </p:cNvGrpSpPr>
                <p:nvPr/>
              </p:nvGrpSpPr>
              <p:grpSpPr bwMode="auto">
                <a:xfrm>
                  <a:off x="910015" y="3762494"/>
                  <a:ext cx="2175744" cy="400110"/>
                  <a:chOff x="1785451" y="5004425"/>
                  <a:chExt cx="3760576" cy="710507"/>
                </a:xfrm>
              </p:grpSpPr>
              <p:grpSp>
                <p:nvGrpSpPr>
                  <p:cNvPr id="118803" name="グループ化 4"/>
                  <p:cNvGrpSpPr>
                    <a:grpSpLocks/>
                  </p:cNvGrpSpPr>
                  <p:nvPr/>
                </p:nvGrpSpPr>
                <p:grpSpPr bwMode="auto">
                  <a:xfrm>
                    <a:off x="1785451" y="5004425"/>
                    <a:ext cx="3702127" cy="710507"/>
                    <a:chOff x="2259323" y="5699423"/>
                    <a:chExt cx="3894495" cy="764814"/>
                  </a:xfrm>
                </p:grpSpPr>
                <p:pic>
                  <p:nvPicPr>
                    <p:cNvPr id="118805" name="Picture 5"/>
                    <p:cNvPicPr>
                      <a:picLocks noChangeAspect="1" noChangeArrowheads="1"/>
                    </p:cNvPicPr>
                    <p:nvPr/>
                  </p:nvPicPr>
                  <p:blipFill>
                    <a:blip r:embed="rId9">
                      <a:extLst>
                        <a:ext uri="{28A0092B-C50C-407E-A947-70E740481C1C}">
                          <a14:useLocalDpi xmlns:a14="http://schemas.microsoft.com/office/drawing/2010/main" val="0"/>
                        </a:ext>
                      </a:extLst>
                    </a:blip>
                    <a:srcRect l="-2" t="21649" r="85397"/>
                    <a:stretch>
                      <a:fillRect/>
                    </a:stretch>
                  </p:blipFill>
                  <p:spPr bwMode="auto">
                    <a:xfrm>
                      <a:off x="2259323" y="5887468"/>
                      <a:ext cx="679320" cy="416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806" name="Picture 5"/>
                    <p:cNvPicPr>
                      <a:picLocks noChangeAspect="1" noChangeArrowheads="1"/>
                    </p:cNvPicPr>
                    <p:nvPr/>
                  </p:nvPicPr>
                  <p:blipFill>
                    <a:blip r:embed="rId9">
                      <a:extLst>
                        <a:ext uri="{28A0092B-C50C-407E-A947-70E740481C1C}">
                          <a14:useLocalDpi xmlns:a14="http://schemas.microsoft.com/office/drawing/2010/main" val="0"/>
                        </a:ext>
                      </a:extLst>
                    </a:blip>
                    <a:srcRect l="36882" t="24518" r="1196" b="-2"/>
                    <a:stretch>
                      <a:fillRect/>
                    </a:stretch>
                  </p:blipFill>
                  <p:spPr bwMode="auto">
                    <a:xfrm>
                      <a:off x="3273459" y="5947564"/>
                      <a:ext cx="2880359" cy="402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807" name="正方形/長方形 2"/>
                    <p:cNvSpPr>
                      <a:spLocks noChangeArrowheads="1"/>
                    </p:cNvSpPr>
                    <p:nvPr/>
                  </p:nvSpPr>
                  <p:spPr bwMode="auto">
                    <a:xfrm>
                      <a:off x="2772541" y="5699423"/>
                      <a:ext cx="479848" cy="764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en-US" altLang="ja-JP" sz="2000" dirty="0">
                          <a:solidFill>
                            <a:srgbClr val="000000"/>
                          </a:solidFill>
                          <a:latin typeface="Symbol" pitchFamily="18" charset="2"/>
                        </a:rPr>
                        <a:t>=</a:t>
                      </a:r>
                      <a:endParaRPr lang="ja-JP" altLang="en-US" sz="2000" dirty="0">
                        <a:solidFill>
                          <a:srgbClr val="000000"/>
                        </a:solidFill>
                        <a:latin typeface="Symbol" pitchFamily="18" charset="2"/>
                      </a:endParaRPr>
                    </a:p>
                  </p:txBody>
                </p:sp>
              </p:grpSp>
              <p:sp>
                <p:nvSpPr>
                  <p:cNvPr id="14" name="角丸四角形 13"/>
                  <p:cNvSpPr/>
                  <p:nvPr/>
                </p:nvSpPr>
                <p:spPr>
                  <a:xfrm>
                    <a:off x="5408149" y="5100262"/>
                    <a:ext cx="137878" cy="951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3000" b="1">
                      <a:solidFill>
                        <a:prstClr val="white"/>
                      </a:solidFill>
                    </a:endParaRPr>
                  </a:p>
                </p:txBody>
              </p:sp>
            </p:grpSp>
          </p:grpSp>
          <p:sp>
            <p:nvSpPr>
              <p:cNvPr id="5" name="正方形/長方形 4"/>
              <p:cNvSpPr/>
              <p:nvPr/>
            </p:nvSpPr>
            <p:spPr>
              <a:xfrm>
                <a:off x="4607217" y="4142285"/>
                <a:ext cx="364203" cy="307777"/>
              </a:xfrm>
              <a:prstGeom prst="rect">
                <a:avLst/>
              </a:prstGeom>
            </p:spPr>
            <p:txBody>
              <a:bodyPr wrap="none">
                <a:spAutoFit/>
              </a:bodyPr>
              <a:lstStyle/>
              <a:p>
                <a:pPr algn="ctr">
                  <a:spcBef>
                    <a:spcPct val="0"/>
                  </a:spcBef>
                </a:pPr>
                <a:r>
                  <a:rPr lang="ja-JP" altLang="en-US" sz="1400" b="1" dirty="0">
                    <a:solidFill>
                      <a:srgbClr val="0E270D"/>
                    </a:solidFill>
                    <a:latin typeface="Arial" panose="020B0604020202020204" pitchFamily="34" charset="0"/>
                  </a:rPr>
                  <a:t>－</a:t>
                </a:r>
                <a:endParaRPr lang="en-US" altLang="ja-JP" sz="1400" b="1" dirty="0" smtClean="0">
                  <a:solidFill>
                    <a:srgbClr val="0E270D"/>
                  </a:solidFill>
                  <a:latin typeface="Arial" panose="020B0604020202020204" pitchFamily="34" charset="0"/>
                </a:endParaRPr>
              </a:p>
            </p:txBody>
          </p:sp>
          <p:grpSp>
            <p:nvGrpSpPr>
              <p:cNvPr id="6" name="グループ化 5"/>
              <p:cNvGrpSpPr/>
              <p:nvPr/>
            </p:nvGrpSpPr>
            <p:grpSpPr>
              <a:xfrm>
                <a:off x="3559135" y="1822992"/>
                <a:ext cx="3166774" cy="1295516"/>
                <a:chOff x="3559135" y="1822992"/>
                <a:chExt cx="3166774" cy="1295516"/>
              </a:xfrm>
            </p:grpSpPr>
            <p:pic>
              <p:nvPicPr>
                <p:cNvPr id="11880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l="54378" b="31186"/>
                <a:stretch>
                  <a:fillRect/>
                </a:stretch>
              </p:blipFill>
              <p:spPr bwMode="auto">
                <a:xfrm>
                  <a:off x="3634333" y="1922753"/>
                  <a:ext cx="3091576" cy="1158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809" name="Picture 4"/>
                <p:cNvPicPr>
                  <a:picLocks noChangeAspect="1" noChangeArrowheads="1"/>
                </p:cNvPicPr>
                <p:nvPr/>
              </p:nvPicPr>
              <p:blipFill>
                <a:blip r:embed="rId6">
                  <a:extLst>
                    <a:ext uri="{28A0092B-C50C-407E-A947-70E740481C1C}">
                      <a14:useLocalDpi xmlns:a14="http://schemas.microsoft.com/office/drawing/2010/main" val="0"/>
                    </a:ext>
                  </a:extLst>
                </a:blip>
                <a:srcRect l="75121" t="4648" r="15041" b="7790"/>
                <a:stretch>
                  <a:fillRect/>
                </a:stretch>
              </p:blipFill>
              <p:spPr bwMode="auto">
                <a:xfrm>
                  <a:off x="4264637" y="2400109"/>
                  <a:ext cx="323030" cy="184973"/>
                </a:xfrm>
                <a:prstGeom prst="rect">
                  <a:avLst/>
                </a:prstGeom>
                <a:noFill/>
                <a:ln>
                  <a:noFill/>
                </a:ln>
                <a:extLst/>
              </p:spPr>
            </p:pic>
            <p:pic>
              <p:nvPicPr>
                <p:cNvPr id="118810" name="Picture 4"/>
                <p:cNvPicPr>
                  <a:picLocks noChangeAspect="1" noChangeArrowheads="1"/>
                </p:cNvPicPr>
                <p:nvPr/>
              </p:nvPicPr>
              <p:blipFill>
                <a:blip r:embed="rId6">
                  <a:extLst>
                    <a:ext uri="{28A0092B-C50C-407E-A947-70E740481C1C}">
                      <a14:useLocalDpi xmlns:a14="http://schemas.microsoft.com/office/drawing/2010/main" val="0"/>
                    </a:ext>
                  </a:extLst>
                </a:blip>
                <a:srcRect l="90164" t="668" r="-5" b="11771"/>
                <a:stretch>
                  <a:fillRect/>
                </a:stretch>
              </p:blipFill>
              <p:spPr bwMode="auto">
                <a:xfrm>
                  <a:off x="5265338" y="2348996"/>
                  <a:ext cx="314112" cy="17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18817" name="正方形/長方形 28"/>
                <p:cNvSpPr>
                  <a:spLocks noChangeArrowheads="1"/>
                </p:cNvSpPr>
                <p:nvPr/>
              </p:nvSpPr>
              <p:spPr bwMode="auto">
                <a:xfrm>
                  <a:off x="6216823" y="2141163"/>
                  <a:ext cx="280846"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en-US" altLang="ja-JP" sz="1500" i="1">
                      <a:solidFill>
                        <a:srgbClr val="000000"/>
                      </a:solidFill>
                      <a:latin typeface="Times New Roman" pitchFamily="18" charset="0"/>
                      <a:cs typeface="Times New Roman" pitchFamily="18" charset="0"/>
                    </a:rPr>
                    <a:t>p</a:t>
                  </a:r>
                  <a:endParaRPr lang="ja-JP" altLang="en-US" sz="1500" i="1">
                    <a:solidFill>
                      <a:srgbClr val="000000"/>
                    </a:solidFill>
                    <a:latin typeface="Times New Roman" pitchFamily="18" charset="0"/>
                    <a:cs typeface="Times New Roman" pitchFamily="18" charset="0"/>
                  </a:endParaRPr>
                </a:p>
              </p:txBody>
            </p:sp>
            <p:cxnSp>
              <p:nvCxnSpPr>
                <p:cNvPr id="7" name="直線矢印コネクタ 6"/>
                <p:cNvCxnSpPr/>
                <p:nvPr/>
              </p:nvCxnSpPr>
              <p:spPr>
                <a:xfrm flipV="1">
                  <a:off x="4793673" y="2653561"/>
                  <a:ext cx="229275" cy="4589"/>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a:xfrm flipH="1">
                  <a:off x="4327414" y="2672019"/>
                  <a:ext cx="186378" cy="1996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flipH="1">
                  <a:off x="4666931" y="2398273"/>
                  <a:ext cx="297205" cy="111809"/>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正方形/長方形 17"/>
                <p:cNvSpPr/>
                <p:nvPr/>
              </p:nvSpPr>
              <p:spPr>
                <a:xfrm>
                  <a:off x="3955734" y="2436107"/>
                  <a:ext cx="238512" cy="112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811" name="正方形/長方形 22"/>
                <p:cNvSpPr>
                  <a:spLocks noChangeArrowheads="1"/>
                </p:cNvSpPr>
                <p:nvPr/>
              </p:nvSpPr>
              <p:spPr bwMode="auto">
                <a:xfrm>
                  <a:off x="3869769" y="2311830"/>
                  <a:ext cx="425407" cy="27699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en-US" altLang="ja-JP" sz="1200" baseline="30000" dirty="0">
                      <a:solidFill>
                        <a:srgbClr val="000000"/>
                      </a:solidFill>
                      <a:latin typeface="Times New Roman" pitchFamily="18" charset="0"/>
                      <a:cs typeface="Times New Roman" pitchFamily="18" charset="0"/>
                    </a:rPr>
                    <a:t>8</a:t>
                  </a:r>
                  <a:r>
                    <a:rPr lang="en-US" altLang="ja-JP" sz="1200" dirty="0">
                      <a:solidFill>
                        <a:srgbClr val="000000"/>
                      </a:solidFill>
                      <a:latin typeface="Times New Roman" pitchFamily="18" charset="0"/>
                      <a:cs typeface="Times New Roman" pitchFamily="18" charset="0"/>
                    </a:rPr>
                    <a:t>Li</a:t>
                  </a:r>
                  <a:endParaRPr lang="ja-JP" altLang="en-US" sz="1200" dirty="0">
                    <a:solidFill>
                      <a:srgbClr val="000000"/>
                    </a:solidFill>
                    <a:latin typeface="Times New Roman" pitchFamily="18" charset="0"/>
                    <a:cs typeface="Times New Roman" pitchFamily="18" charset="0"/>
                  </a:endParaRPr>
                </a:p>
              </p:txBody>
            </p:sp>
            <p:sp>
              <p:nvSpPr>
                <p:cNvPr id="19" name="正方形/長方形 18"/>
                <p:cNvSpPr/>
                <p:nvPr/>
              </p:nvSpPr>
              <p:spPr>
                <a:xfrm>
                  <a:off x="3822034" y="2623913"/>
                  <a:ext cx="91857" cy="145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816" name="正方形/長方形 27"/>
                <p:cNvSpPr>
                  <a:spLocks noChangeArrowheads="1"/>
                </p:cNvSpPr>
                <p:nvPr/>
              </p:nvSpPr>
              <p:spPr bwMode="auto">
                <a:xfrm>
                  <a:off x="3616062" y="2565937"/>
                  <a:ext cx="407484" cy="276999"/>
                </a:xfrm>
                <a:prstGeom prst="rect">
                  <a:avLst/>
                </a:prstGeom>
                <a:noFill/>
                <a:ln>
                  <a:noFill/>
                </a:ln>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en-US" altLang="ja-JP" sz="1200" baseline="30000" dirty="0">
                      <a:solidFill>
                        <a:srgbClr val="000000"/>
                      </a:solidFill>
                      <a:latin typeface="Times New Roman" pitchFamily="18" charset="0"/>
                      <a:cs typeface="Times New Roman" pitchFamily="18" charset="0"/>
                    </a:rPr>
                    <a:t>8</a:t>
                  </a:r>
                  <a:r>
                    <a:rPr lang="en-US" altLang="ja-JP" sz="1200" dirty="0">
                      <a:solidFill>
                        <a:srgbClr val="000000"/>
                      </a:solidFill>
                      <a:latin typeface="Times New Roman" pitchFamily="18" charset="0"/>
                      <a:cs typeface="Times New Roman" pitchFamily="18" charset="0"/>
                    </a:rPr>
                    <a:t>Be</a:t>
                  </a:r>
                  <a:endParaRPr lang="ja-JP" altLang="en-US" sz="1200" dirty="0">
                    <a:solidFill>
                      <a:srgbClr val="000000"/>
                    </a:solidFill>
                    <a:latin typeface="Times New Roman" pitchFamily="18" charset="0"/>
                    <a:cs typeface="Times New Roman" pitchFamily="18" charset="0"/>
                  </a:endParaRPr>
                </a:p>
              </p:txBody>
            </p:sp>
            <p:sp>
              <p:nvSpPr>
                <p:cNvPr id="20" name="正方形/長方形 19"/>
                <p:cNvSpPr/>
                <p:nvPr/>
              </p:nvSpPr>
              <p:spPr>
                <a:xfrm>
                  <a:off x="3599857" y="2368424"/>
                  <a:ext cx="242520" cy="192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p:cNvSpPr/>
                <p:nvPr/>
              </p:nvSpPr>
              <p:spPr>
                <a:xfrm>
                  <a:off x="3897045" y="2832325"/>
                  <a:ext cx="164371" cy="122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815" name="正方形/長方形 26"/>
                <p:cNvSpPr>
                  <a:spLocks noChangeArrowheads="1"/>
                </p:cNvSpPr>
                <p:nvPr/>
              </p:nvSpPr>
              <p:spPr bwMode="auto">
                <a:xfrm>
                  <a:off x="3901764" y="2768380"/>
                  <a:ext cx="306494" cy="323165"/>
                </a:xfrm>
                <a:prstGeom prst="rect">
                  <a:avLst/>
                </a:prstGeom>
                <a:noFill/>
                <a:ln>
                  <a:noFill/>
                </a:ln>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en-US" altLang="ja-JP" sz="1500" dirty="0">
                      <a:solidFill>
                        <a:srgbClr val="000000"/>
                      </a:solidFill>
                      <a:latin typeface="Symbol" pitchFamily="18" charset="2"/>
                      <a:cs typeface="Times New Roman" pitchFamily="18" charset="0"/>
                    </a:rPr>
                    <a:t>a</a:t>
                  </a:r>
                  <a:endParaRPr lang="ja-JP" altLang="en-US" sz="1500" dirty="0">
                    <a:solidFill>
                      <a:srgbClr val="000000"/>
                    </a:solidFill>
                    <a:latin typeface="Symbol" pitchFamily="18" charset="2"/>
                    <a:cs typeface="Times New Roman" pitchFamily="18" charset="0"/>
                  </a:endParaRPr>
                </a:p>
              </p:txBody>
            </p:sp>
            <p:sp>
              <p:nvSpPr>
                <p:cNvPr id="63" name="正方形/長方形 26"/>
                <p:cNvSpPr>
                  <a:spLocks noChangeArrowheads="1"/>
                </p:cNvSpPr>
                <p:nvPr/>
              </p:nvSpPr>
              <p:spPr bwMode="auto">
                <a:xfrm>
                  <a:off x="3559135" y="2216161"/>
                  <a:ext cx="306494" cy="323165"/>
                </a:xfrm>
                <a:prstGeom prst="rect">
                  <a:avLst/>
                </a:prstGeom>
                <a:noFill/>
                <a:ln>
                  <a:noFill/>
                </a:ln>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en-US" altLang="ja-JP" sz="1500" dirty="0">
                      <a:solidFill>
                        <a:srgbClr val="000000"/>
                      </a:solidFill>
                      <a:latin typeface="Symbol" pitchFamily="18" charset="2"/>
                      <a:cs typeface="Times New Roman" pitchFamily="18" charset="0"/>
                    </a:rPr>
                    <a:t>a</a:t>
                  </a:r>
                  <a:endParaRPr lang="ja-JP" altLang="en-US" sz="1500" dirty="0">
                    <a:solidFill>
                      <a:srgbClr val="000000"/>
                    </a:solidFill>
                    <a:latin typeface="Symbol" pitchFamily="18" charset="2"/>
                    <a:cs typeface="Times New Roman" pitchFamily="18" charset="0"/>
                  </a:endParaRPr>
                </a:p>
              </p:txBody>
            </p:sp>
            <p:sp>
              <p:nvSpPr>
                <p:cNvPr id="21" name="正方形/長方形 20"/>
                <p:cNvSpPr/>
                <p:nvPr/>
              </p:nvSpPr>
              <p:spPr>
                <a:xfrm>
                  <a:off x="4296558" y="2878268"/>
                  <a:ext cx="279745" cy="167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812" name="正方形/長方形 23"/>
                <p:cNvSpPr>
                  <a:spLocks noChangeArrowheads="1"/>
                </p:cNvSpPr>
                <p:nvPr/>
              </p:nvSpPr>
              <p:spPr bwMode="auto">
                <a:xfrm>
                  <a:off x="4222177" y="2795343"/>
                  <a:ext cx="280846" cy="323165"/>
                </a:xfrm>
                <a:prstGeom prst="rect">
                  <a:avLst/>
                </a:prstGeom>
                <a:noFill/>
                <a:ln>
                  <a:noFill/>
                </a:ln>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en-US" altLang="ja-JP" sz="1500" i="1" dirty="0">
                      <a:solidFill>
                        <a:srgbClr val="000000"/>
                      </a:solidFill>
                      <a:latin typeface="Times New Roman" pitchFamily="18" charset="0"/>
                      <a:cs typeface="Times New Roman" pitchFamily="18" charset="0"/>
                    </a:rPr>
                    <a:t>p</a:t>
                  </a:r>
                  <a:endParaRPr lang="ja-JP" altLang="en-US" sz="1500" i="1" dirty="0">
                    <a:solidFill>
                      <a:srgbClr val="000000"/>
                    </a:solidFill>
                    <a:latin typeface="Times New Roman" pitchFamily="18" charset="0"/>
                    <a:cs typeface="Times New Roman" pitchFamily="18" charset="0"/>
                  </a:endParaRPr>
                </a:p>
              </p:txBody>
            </p:sp>
            <p:sp>
              <p:nvSpPr>
                <p:cNvPr id="22" name="正方形/長方形 21"/>
                <p:cNvSpPr/>
                <p:nvPr/>
              </p:nvSpPr>
              <p:spPr>
                <a:xfrm>
                  <a:off x="5468771" y="2704436"/>
                  <a:ext cx="177688" cy="127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818" name="正方形/長方形 29"/>
                <p:cNvSpPr>
                  <a:spLocks noChangeArrowheads="1"/>
                </p:cNvSpPr>
                <p:nvPr/>
              </p:nvSpPr>
              <p:spPr bwMode="auto">
                <a:xfrm>
                  <a:off x="5234304" y="2741866"/>
                  <a:ext cx="280846" cy="323165"/>
                </a:xfrm>
                <a:prstGeom prst="rect">
                  <a:avLst/>
                </a:prstGeom>
                <a:noFill/>
                <a:ln>
                  <a:noFill/>
                </a:ln>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en-US" altLang="ja-JP" sz="1500" i="1" dirty="0">
                      <a:solidFill>
                        <a:srgbClr val="000000"/>
                      </a:solidFill>
                      <a:latin typeface="Times New Roman" pitchFamily="18" charset="0"/>
                      <a:cs typeface="Times New Roman" pitchFamily="18" charset="0"/>
                    </a:rPr>
                    <a:t>d</a:t>
                  </a:r>
                  <a:endParaRPr lang="ja-JP" altLang="en-US" sz="1500" i="1" dirty="0">
                    <a:solidFill>
                      <a:srgbClr val="000000"/>
                    </a:solidFill>
                    <a:latin typeface="Times New Roman" pitchFamily="18" charset="0"/>
                    <a:cs typeface="Times New Roman" pitchFamily="18" charset="0"/>
                  </a:endParaRPr>
                </a:p>
              </p:txBody>
            </p:sp>
            <p:sp>
              <p:nvSpPr>
                <p:cNvPr id="66" name="正方形/長方形 23"/>
                <p:cNvSpPr>
                  <a:spLocks noChangeArrowheads="1"/>
                </p:cNvSpPr>
                <p:nvPr/>
              </p:nvSpPr>
              <p:spPr bwMode="auto">
                <a:xfrm>
                  <a:off x="3641712" y="1822992"/>
                  <a:ext cx="269626" cy="323165"/>
                </a:xfrm>
                <a:prstGeom prst="rect">
                  <a:avLst/>
                </a:prstGeom>
                <a:noFill/>
                <a:ln>
                  <a:noFill/>
                </a:ln>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en-US" altLang="ja-JP" sz="1500" i="1" dirty="0" smtClean="0">
                      <a:solidFill>
                        <a:srgbClr val="000000"/>
                      </a:solidFill>
                      <a:latin typeface="Times New Roman" pitchFamily="18" charset="0"/>
                      <a:cs typeface="Times New Roman" pitchFamily="18" charset="0"/>
                    </a:rPr>
                    <a:t>e</a:t>
                  </a:r>
                  <a:endParaRPr lang="ja-JP" altLang="en-US" sz="1500" i="1" dirty="0">
                    <a:solidFill>
                      <a:srgbClr val="000000"/>
                    </a:solidFill>
                    <a:latin typeface="Times New Roman" pitchFamily="18" charset="0"/>
                    <a:cs typeface="Times New Roman" pitchFamily="18" charset="0"/>
                  </a:endParaRPr>
                </a:p>
              </p:txBody>
            </p:sp>
            <p:cxnSp>
              <p:nvCxnSpPr>
                <p:cNvPr id="67" name="直線矢印コネクタ 66"/>
                <p:cNvCxnSpPr/>
                <p:nvPr/>
              </p:nvCxnSpPr>
              <p:spPr>
                <a:xfrm flipV="1">
                  <a:off x="6310229" y="2442668"/>
                  <a:ext cx="229275" cy="4589"/>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矢印コネクタ 67"/>
                <p:cNvCxnSpPr/>
                <p:nvPr/>
              </p:nvCxnSpPr>
              <p:spPr>
                <a:xfrm flipH="1">
                  <a:off x="5210258" y="2790547"/>
                  <a:ext cx="212136" cy="104778"/>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矢印コネクタ 69"/>
                <p:cNvCxnSpPr/>
                <p:nvPr/>
              </p:nvCxnSpPr>
              <p:spPr>
                <a:xfrm>
                  <a:off x="4221442" y="2887886"/>
                  <a:ext cx="735" cy="162482"/>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矢印コネクタ 72"/>
                <p:cNvCxnSpPr/>
                <p:nvPr/>
              </p:nvCxnSpPr>
              <p:spPr>
                <a:xfrm>
                  <a:off x="3955734" y="2749119"/>
                  <a:ext cx="107034" cy="146944"/>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矢印コネクタ 75"/>
                <p:cNvCxnSpPr/>
                <p:nvPr/>
              </p:nvCxnSpPr>
              <p:spPr>
                <a:xfrm flipH="1" flipV="1">
                  <a:off x="3798864" y="2427454"/>
                  <a:ext cx="83509" cy="166210"/>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線矢印コネクタ 77"/>
                <p:cNvCxnSpPr/>
                <p:nvPr/>
              </p:nvCxnSpPr>
              <p:spPr>
                <a:xfrm flipH="1" flipV="1">
                  <a:off x="3853067" y="2053192"/>
                  <a:ext cx="92680" cy="297024"/>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正方形/長方形 30"/>
              <p:cNvSpPr/>
              <p:nvPr/>
            </p:nvSpPr>
            <p:spPr>
              <a:xfrm>
                <a:off x="3847344" y="3950297"/>
                <a:ext cx="2692160" cy="499380"/>
              </a:xfrm>
              <a:prstGeom prst="rect">
                <a:avLst/>
              </a:prstGeom>
              <a:solidFill>
                <a:srgbClr val="315683">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p:cNvSpPr/>
              <p:nvPr/>
            </p:nvSpPr>
            <p:spPr>
              <a:xfrm>
                <a:off x="3763102" y="623114"/>
                <a:ext cx="901209" cy="276999"/>
              </a:xfrm>
              <a:prstGeom prst="rect">
                <a:avLst/>
              </a:prstGeom>
            </p:spPr>
            <p:txBody>
              <a:bodyPr wrap="none">
                <a:spAutoFit/>
              </a:bodyPr>
              <a:lstStyle/>
              <a:p>
                <a:r>
                  <a:rPr lang="en-US" altLang="ja-JP" sz="1200" dirty="0" smtClean="0">
                    <a:solidFill>
                      <a:srgbClr val="0E270D"/>
                    </a:solidFill>
                    <a:latin typeface="Arial" panose="020B0604020202020204" pitchFamily="34" charset="0"/>
                  </a:rPr>
                  <a:t>Kiso event</a:t>
                </a:r>
                <a:endParaRPr lang="ja-JP" altLang="en-US" sz="1200" dirty="0"/>
              </a:p>
            </p:txBody>
          </p:sp>
          <p:pic>
            <p:nvPicPr>
              <p:cNvPr id="90" name="Picture 44" descr="Xhypernucleus"/>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2937" y="2644757"/>
                <a:ext cx="608429" cy="59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正方形/長方形 8"/>
              <p:cNvSpPr>
                <a:spLocks noChangeArrowheads="1"/>
              </p:cNvSpPr>
              <p:nvPr/>
            </p:nvSpPr>
            <p:spPr bwMode="auto">
              <a:xfrm rot="768553">
                <a:off x="5138996" y="594778"/>
                <a:ext cx="1608135" cy="300080"/>
              </a:xfrm>
              <a:prstGeom prst="rect">
                <a:avLst/>
              </a:prstGeom>
              <a:solidFill>
                <a:schemeClr val="accent6">
                  <a:lumMod val="20000"/>
                  <a:lumOff val="80000"/>
                </a:schemeClr>
              </a:solidFill>
              <a:ln w="9525">
                <a:noFill/>
                <a:miter lim="800000"/>
                <a:headEnd/>
                <a:tailEnd/>
              </a:ln>
            </p:spPr>
            <p:txBody>
              <a:bodyPr wrap="square" lIns="68577" tIns="34289" rIns="68577" bIns="34289">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fontAlgn="base">
                  <a:spcBef>
                    <a:spcPct val="0"/>
                  </a:spcBef>
                  <a:spcAft>
                    <a:spcPct val="0"/>
                  </a:spcAft>
                  <a:buFontTx/>
                  <a:buNone/>
                </a:pPr>
                <a:r>
                  <a:rPr lang="en-US" altLang="ja-JP" sz="1500" b="1" dirty="0" smtClean="0">
                    <a:latin typeface="Arial" pitchFamily="34" charset="0"/>
                  </a:rPr>
                  <a:t>New analysis!</a:t>
                </a:r>
                <a:endParaRPr lang="en-US" altLang="ja-JP" sz="1500" b="1" dirty="0">
                  <a:latin typeface="Arial" pitchFamily="34" charset="0"/>
                </a:endParaRPr>
              </a:p>
            </p:txBody>
          </p:sp>
        </p:grpSp>
        <p:sp>
          <p:nvSpPr>
            <p:cNvPr id="64" name="正方形/長方形 63"/>
            <p:cNvSpPr/>
            <p:nvPr/>
          </p:nvSpPr>
          <p:spPr>
            <a:xfrm>
              <a:off x="3673014" y="3595232"/>
              <a:ext cx="2735044" cy="307777"/>
            </a:xfrm>
            <a:prstGeom prst="rect">
              <a:avLst/>
            </a:prstGeom>
          </p:spPr>
          <p:txBody>
            <a:bodyPr wrap="none">
              <a:spAutoFit/>
            </a:bodyPr>
            <a:lstStyle/>
            <a:p>
              <a:r>
                <a:rPr lang="en-US" altLang="ja-JP" sz="1400" b="1" dirty="0" smtClean="0">
                  <a:latin typeface="Arial" pitchFamily="34" charset="0"/>
                </a:rPr>
                <a:t>The first clear </a:t>
              </a:r>
              <a:r>
                <a:rPr lang="en-US" altLang="ja-JP" sz="1400" b="1" dirty="0" smtClean="0">
                  <a:latin typeface="Symbol" panose="05050102010706020507" pitchFamily="18" charset="2"/>
                </a:rPr>
                <a:t>X</a:t>
              </a:r>
              <a:r>
                <a:rPr lang="en-US" altLang="ja-JP" sz="1400" b="1" dirty="0" smtClean="0">
                  <a:latin typeface="Arial" pitchFamily="34" charset="0"/>
                </a:rPr>
                <a:t> </a:t>
              </a:r>
              <a:r>
                <a:rPr lang="en-US" altLang="ja-JP" sz="1400" b="1" dirty="0" err="1" smtClean="0">
                  <a:latin typeface="Arial" pitchFamily="34" charset="0"/>
                </a:rPr>
                <a:t>hypernucleus</a:t>
              </a:r>
              <a:endParaRPr lang="ja-JP" altLang="en-US" sz="1400" dirty="0"/>
            </a:p>
          </p:txBody>
        </p:sp>
      </p:grpSp>
    </p:spTree>
    <p:custDataLst>
      <p:tags r:id="rId1"/>
    </p:custDataLst>
    <p:extLst>
      <p:ext uri="{BB962C8B-B14F-4D97-AF65-F5344CB8AC3E}">
        <p14:creationId xmlns:p14="http://schemas.microsoft.com/office/powerpoint/2010/main" val="17536454"/>
      </p:ext>
    </p:extLst>
  </p:cSld>
  <p:clrMapOvr>
    <a:masterClrMapping/>
  </p:clrMapOvr>
  <p:transition spd="slow" advTm="10395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ipe(left)">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9656"/>
                                        </p:tgtEl>
                                        <p:attrNameLst>
                                          <p:attrName>style.visibility</p:attrName>
                                        </p:attrNameLst>
                                      </p:cBhvr>
                                      <p:to>
                                        <p:strVal val="visible"/>
                                      </p:to>
                                    </p:set>
                                    <p:animEffect transition="in" filter="wipe(left)">
                                      <p:cBhvr>
                                        <p:cTn id="17" dur="500"/>
                                        <p:tgtEl>
                                          <p:spTgt spid="69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56" grpId="0" animBg="1"/>
      <p:bldP spid="8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2290" name="Rectangle 2"/>
          <p:cNvSpPr>
            <a:spLocks noGrp="1" noChangeArrowheads="1"/>
          </p:cNvSpPr>
          <p:nvPr>
            <p:ph type="body" idx="1"/>
          </p:nvPr>
        </p:nvSpPr>
        <p:spPr>
          <a:xfrm>
            <a:off x="491729" y="858441"/>
            <a:ext cx="6492478" cy="1932384"/>
          </a:xfrm>
        </p:spPr>
        <p:txBody>
          <a:bodyPr/>
          <a:lstStyle/>
          <a:p>
            <a:pPr marL="255979" indent="-255979">
              <a:lnSpc>
                <a:spcPts val="1200"/>
              </a:lnSpc>
              <a:spcBef>
                <a:spcPct val="40000"/>
              </a:spcBef>
              <a:buClr>
                <a:srgbClr val="990000"/>
              </a:buClr>
              <a:buFont typeface="Wingdings" panose="05000000000000000000" pitchFamily="2" charset="2"/>
              <a:buChar char="n"/>
              <a:defRPr/>
            </a:pPr>
            <a:r>
              <a:rPr lang="en-US" altLang="ja-JP" sz="1800" b="1" dirty="0"/>
              <a:t>Collect ~10</a:t>
            </a:r>
            <a:r>
              <a:rPr lang="en-US" altLang="ja-JP" sz="1800" b="1" baseline="30000" dirty="0"/>
              <a:t>2 </a:t>
            </a:r>
            <a:r>
              <a:rPr lang="en-US" altLang="ja-JP" sz="1800" b="1" dirty="0">
                <a:latin typeface="Symbol" pitchFamily="18" charset="2"/>
              </a:rPr>
              <a:t>LL</a:t>
            </a:r>
            <a:r>
              <a:rPr lang="en-US" altLang="ja-JP" sz="1800" b="1" dirty="0"/>
              <a:t> </a:t>
            </a:r>
            <a:r>
              <a:rPr lang="en-US" altLang="ja-JP" sz="1800" b="1" dirty="0" err="1"/>
              <a:t>hypernuclear</a:t>
            </a:r>
            <a:r>
              <a:rPr lang="en-US" altLang="ja-JP" sz="1800" b="1" dirty="0"/>
              <a:t> events from ~10</a:t>
            </a:r>
            <a:r>
              <a:rPr lang="en-US" altLang="ja-JP" sz="1800" b="1" baseline="30000" dirty="0"/>
              <a:t>4</a:t>
            </a:r>
            <a:r>
              <a:rPr lang="en-US" altLang="ja-JP" sz="1800" b="1" dirty="0"/>
              <a:t> </a:t>
            </a:r>
            <a:r>
              <a:rPr lang="en-US" altLang="ja-JP" sz="1800" b="1" dirty="0">
                <a:latin typeface="Symbol" pitchFamily="18" charset="2"/>
              </a:rPr>
              <a:t>X</a:t>
            </a:r>
            <a:r>
              <a:rPr lang="en-US" altLang="ja-JP" sz="1800" b="1" baseline="30000" dirty="0"/>
              <a:t>-</a:t>
            </a:r>
            <a:r>
              <a:rPr lang="en-US" altLang="ja-JP" sz="1800" b="1" baseline="-25000" dirty="0"/>
              <a:t>stop</a:t>
            </a:r>
            <a:endParaRPr lang="en-US" altLang="ja-JP" sz="1500" b="1" baseline="-25000" dirty="0"/>
          </a:p>
          <a:p>
            <a:pPr marL="607204" lvl="1" indent="-201211">
              <a:lnSpc>
                <a:spcPts val="1200"/>
              </a:lnSpc>
              <a:spcBef>
                <a:spcPct val="40000"/>
              </a:spcBef>
              <a:buClr>
                <a:srgbClr val="990000"/>
              </a:buClr>
              <a:buSzPct val="75000"/>
              <a:buFont typeface="Wingdings" pitchFamily="2" charset="2"/>
              <a:buChar char="n"/>
              <a:defRPr/>
            </a:pPr>
            <a:r>
              <a:rPr lang="en-US" altLang="ja-JP" sz="1500" dirty="0"/>
              <a:t>Confirm </a:t>
            </a:r>
            <a:r>
              <a:rPr lang="en-US" altLang="ja-JP" sz="1500" dirty="0">
                <a:latin typeface="Symbol" pitchFamily="18" charset="2"/>
              </a:rPr>
              <a:t>LL</a:t>
            </a:r>
            <a:r>
              <a:rPr lang="en-US" altLang="ja-JP" sz="1500" dirty="0">
                <a:latin typeface="+mj-lt"/>
              </a:rPr>
              <a:t> int. and extract</a:t>
            </a:r>
            <a:r>
              <a:rPr lang="en-US" altLang="ja-JP" sz="1500" dirty="0">
                <a:latin typeface="Symbol" pitchFamily="18" charset="2"/>
              </a:rPr>
              <a:t> LL-XN </a:t>
            </a:r>
            <a:r>
              <a:rPr lang="en-US" altLang="ja-JP" sz="1500" dirty="0"/>
              <a:t>effect</a:t>
            </a:r>
          </a:p>
          <a:p>
            <a:pPr marL="607204" lvl="1" indent="-201211">
              <a:lnSpc>
                <a:spcPts val="1200"/>
              </a:lnSpc>
              <a:spcBef>
                <a:spcPct val="40000"/>
              </a:spcBef>
              <a:buClr>
                <a:srgbClr val="990000"/>
              </a:buClr>
              <a:buSzPct val="75000"/>
              <a:buFont typeface="Wingdings" pitchFamily="2" charset="2"/>
              <a:buChar char="n"/>
              <a:defRPr/>
            </a:pPr>
            <a:r>
              <a:rPr lang="en-US" altLang="ja-JP" sz="1600" dirty="0"/>
              <a:t>More </a:t>
            </a:r>
            <a:r>
              <a:rPr lang="en-US" altLang="ja-JP" sz="1600" dirty="0">
                <a:latin typeface="Symbol" pitchFamily="18" charset="2"/>
              </a:rPr>
              <a:t>X</a:t>
            </a:r>
            <a:r>
              <a:rPr lang="en-US" altLang="ja-JP" sz="1600" dirty="0"/>
              <a:t>-nuclear</a:t>
            </a:r>
            <a:r>
              <a:rPr lang="ja-JP" altLang="en-US" sz="1600" dirty="0"/>
              <a:t> </a:t>
            </a:r>
            <a:r>
              <a:rPr lang="en-US" altLang="ja-JP" sz="1600" dirty="0"/>
              <a:t>events -&gt; </a:t>
            </a:r>
            <a:r>
              <a:rPr lang="en-US" altLang="ja-JP" sz="1600" dirty="0">
                <a:latin typeface="Symbol" pitchFamily="18" charset="2"/>
              </a:rPr>
              <a:t>X</a:t>
            </a:r>
            <a:r>
              <a:rPr lang="en-US" altLang="ja-JP" sz="1600" dirty="0"/>
              <a:t>-N interaction</a:t>
            </a:r>
            <a:endParaRPr lang="en-US" altLang="ja-JP" sz="500" dirty="0"/>
          </a:p>
          <a:p>
            <a:pPr marL="607204" lvl="1" indent="-201211">
              <a:lnSpc>
                <a:spcPts val="1200"/>
              </a:lnSpc>
              <a:spcBef>
                <a:spcPct val="40000"/>
              </a:spcBef>
              <a:buClr>
                <a:srgbClr val="990000"/>
              </a:buClr>
              <a:buSzPct val="75000"/>
              <a:buFont typeface="Wingdings" pitchFamily="2" charset="2"/>
              <a:buChar char="n"/>
              <a:defRPr/>
            </a:pPr>
            <a:endParaRPr lang="en-US" altLang="ja-JP" sz="100" b="1" dirty="0"/>
          </a:p>
          <a:p>
            <a:pPr marL="255979" indent="-255979">
              <a:lnSpc>
                <a:spcPts val="1200"/>
              </a:lnSpc>
              <a:spcBef>
                <a:spcPct val="40000"/>
              </a:spcBef>
              <a:buClr>
                <a:srgbClr val="990000"/>
              </a:buClr>
              <a:buFont typeface="Wingdings" panose="05000000000000000000" pitchFamily="2" charset="2"/>
              <a:buChar char="n"/>
              <a:defRPr/>
            </a:pPr>
            <a:r>
              <a:rPr lang="en-US" altLang="ja-JP" sz="1800" b="1" dirty="0"/>
              <a:t> Measure </a:t>
            </a:r>
            <a:r>
              <a:rPr lang="en-US" altLang="ja-JP" sz="1800" b="1" dirty="0">
                <a:latin typeface="Symbol" pitchFamily="18" charset="2"/>
              </a:rPr>
              <a:t>X</a:t>
            </a:r>
            <a:r>
              <a:rPr lang="en-US" altLang="ja-JP" sz="1800" b="1" baseline="30000" dirty="0"/>
              <a:t>-</a:t>
            </a:r>
            <a:r>
              <a:rPr lang="en-US" altLang="ja-JP" sz="1800" b="1" dirty="0"/>
              <a:t> </a:t>
            </a:r>
            <a:r>
              <a:rPr lang="en-US" altLang="ja-JP" sz="1800" b="1" dirty="0" smtClean="0"/>
              <a:t>-atomic </a:t>
            </a:r>
            <a:r>
              <a:rPr lang="en-US" altLang="ja-JP" sz="1800" b="1" dirty="0"/>
              <a:t>X-rays </a:t>
            </a:r>
            <a:r>
              <a:rPr lang="en-US" altLang="ja-JP" sz="1800" b="1" dirty="0" smtClean="0"/>
              <a:t>for the first time</a:t>
            </a:r>
            <a:endParaRPr lang="en-US" altLang="ja-JP" sz="1800" b="1" dirty="0"/>
          </a:p>
          <a:p>
            <a:pPr marL="607204" lvl="1" indent="-201211">
              <a:lnSpc>
                <a:spcPts val="1200"/>
              </a:lnSpc>
              <a:spcBef>
                <a:spcPct val="40000"/>
              </a:spcBef>
              <a:buClr>
                <a:srgbClr val="990000"/>
              </a:buClr>
              <a:buSzPct val="75000"/>
              <a:buFont typeface="Wingdings" pitchFamily="2" charset="2"/>
              <a:buChar char="n"/>
              <a:defRPr/>
            </a:pPr>
            <a:r>
              <a:rPr lang="en-US" altLang="ja-JP" sz="1500" dirty="0"/>
              <a:t>Shift and width of X-rays -&gt; </a:t>
            </a:r>
            <a:r>
              <a:rPr lang="en-US" altLang="ja-JP" sz="1500" dirty="0">
                <a:latin typeface="Symbol" pitchFamily="18" charset="2"/>
              </a:rPr>
              <a:t>X</a:t>
            </a:r>
            <a:r>
              <a:rPr lang="en-US" altLang="ja-JP" sz="1500" dirty="0"/>
              <a:t>-nuclear potential</a:t>
            </a:r>
          </a:p>
          <a:p>
            <a:pPr marL="607204" lvl="1" indent="-201211">
              <a:lnSpc>
                <a:spcPts val="1200"/>
              </a:lnSpc>
              <a:spcBef>
                <a:spcPct val="40000"/>
              </a:spcBef>
              <a:buClr>
                <a:srgbClr val="990000"/>
              </a:buClr>
              <a:buSzPct val="75000"/>
              <a:buFont typeface="Wingdings" pitchFamily="2" charset="2"/>
              <a:buChar char="n"/>
              <a:defRPr/>
            </a:pPr>
            <a:r>
              <a:rPr lang="en-US" altLang="ja-JP" sz="1500" dirty="0">
                <a:latin typeface="Symbol" pitchFamily="18" charset="2"/>
              </a:rPr>
              <a:t>X</a:t>
            </a:r>
            <a:r>
              <a:rPr lang="en-US" altLang="ja-JP" sz="1500" baseline="30000" dirty="0"/>
              <a:t>-</a:t>
            </a:r>
            <a:r>
              <a:rPr lang="en-US" altLang="ja-JP" sz="1500" dirty="0"/>
              <a:t> absorbed </a:t>
            </a:r>
            <a:r>
              <a:rPr lang="en-US" altLang="ja-JP" sz="1500" dirty="0" smtClean="0"/>
              <a:t>events </a:t>
            </a:r>
            <a:r>
              <a:rPr lang="en-US" altLang="ja-JP" sz="1500" dirty="0"/>
              <a:t>identified from emulsion </a:t>
            </a:r>
            <a:r>
              <a:rPr lang="en-US" altLang="ja-JP" sz="1500" dirty="0" smtClean="0"/>
              <a:t>image –&gt;  </a:t>
            </a:r>
            <a:r>
              <a:rPr lang="en-US" altLang="ja-JP" sz="1500" dirty="0"/>
              <a:t>no background</a:t>
            </a:r>
          </a:p>
        </p:txBody>
      </p:sp>
      <p:sp>
        <p:nvSpPr>
          <p:cNvPr id="26" name="Rectangle 9"/>
          <p:cNvSpPr>
            <a:spLocks noGrp="1" noChangeArrowheads="1"/>
          </p:cNvSpPr>
          <p:nvPr>
            <p:ph type="title"/>
          </p:nvPr>
        </p:nvSpPr>
        <p:spPr>
          <a:xfrm>
            <a:off x="571073" y="121527"/>
            <a:ext cx="4466035" cy="545306"/>
          </a:xfrm>
          <a:extLst>
            <a:ext uri="{91240B29-F687-4F45-9708-019B960494DF}">
              <a14:hiddenLine xmlns:a14="http://schemas.microsoft.com/office/drawing/2010/main" w="57150">
                <a:solidFill>
                  <a:schemeClr val="tx1"/>
                </a:solidFill>
                <a:miter lim="800000"/>
                <a:headEnd/>
                <a:tailEnd/>
              </a14:hiddenLine>
            </a:ext>
          </a:extLst>
        </p:spPr>
        <p:txBody>
          <a:bodyPr/>
          <a:lstStyle/>
          <a:p>
            <a:pPr>
              <a:defRPr/>
            </a:pPr>
            <a:r>
              <a:rPr lang="en-US" altLang="ja-JP" sz="2000" b="1" u="sng" dirty="0">
                <a:latin typeface="Arial" pitchFamily="34" charset="0"/>
                <a:cs typeface="Arial" pitchFamily="34" charset="0"/>
              </a:rPr>
              <a:t>More S=-2 events with emulsion</a:t>
            </a:r>
          </a:p>
        </p:txBody>
      </p:sp>
      <p:sp>
        <p:nvSpPr>
          <p:cNvPr id="76825" name="正方形/長方形 26"/>
          <p:cNvSpPr>
            <a:spLocks noChangeArrowheads="1"/>
          </p:cNvSpPr>
          <p:nvPr/>
        </p:nvSpPr>
        <p:spPr bwMode="auto">
          <a:xfrm>
            <a:off x="5042861" y="134542"/>
            <a:ext cx="151810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217613">
              <a:defRPr kumimoji="1">
                <a:solidFill>
                  <a:schemeClr val="tx1"/>
                </a:solidFill>
                <a:latin typeface="Arial" panose="020B0604020202020204" pitchFamily="34" charset="0"/>
                <a:ea typeface="ＭＳ Ｐゴシック" panose="020B0600070205080204" pitchFamily="50" charset="-128"/>
              </a:defRPr>
            </a:lvl1pPr>
            <a:lvl2pPr marL="742950" indent="-285750" defTabSz="1217613">
              <a:defRPr kumimoji="1">
                <a:solidFill>
                  <a:schemeClr val="tx1"/>
                </a:solidFill>
                <a:latin typeface="Arial" panose="020B0604020202020204" pitchFamily="34" charset="0"/>
                <a:ea typeface="ＭＳ Ｐゴシック" panose="020B0600070205080204" pitchFamily="50" charset="-128"/>
              </a:defRPr>
            </a:lvl2pPr>
            <a:lvl3pPr marL="1143000" indent="-228600" defTabSz="1217613">
              <a:defRPr kumimoji="1">
                <a:solidFill>
                  <a:schemeClr val="tx1"/>
                </a:solidFill>
                <a:latin typeface="Arial" panose="020B0604020202020204" pitchFamily="34" charset="0"/>
                <a:ea typeface="ＭＳ Ｐゴシック" panose="020B0600070205080204" pitchFamily="50" charset="-128"/>
              </a:defRPr>
            </a:lvl3pPr>
            <a:lvl4pPr marL="1600200" indent="-228600" defTabSz="1217613">
              <a:defRPr kumimoji="1">
                <a:solidFill>
                  <a:schemeClr val="tx1"/>
                </a:solidFill>
                <a:latin typeface="Arial" panose="020B0604020202020204" pitchFamily="34" charset="0"/>
                <a:ea typeface="ＭＳ Ｐゴシック" panose="020B0600070205080204" pitchFamily="50" charset="-128"/>
              </a:defRPr>
            </a:lvl4pPr>
            <a:lvl5pPr marL="2057400" indent="-228600" defTabSz="1217613">
              <a:defRPr kumimoji="1">
                <a:solidFill>
                  <a:schemeClr val="tx1"/>
                </a:solidFill>
                <a:latin typeface="Arial" panose="020B0604020202020204" pitchFamily="34" charset="0"/>
                <a:ea typeface="ＭＳ Ｐゴシック" panose="020B0600070205080204" pitchFamily="50" charset="-128"/>
              </a:defRPr>
            </a:lvl5pPr>
            <a:lvl6pPr marL="2514600" indent="-228600" defTabSz="12176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12176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12176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12176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3210" eaLnBrk="0" fontAlgn="base" hangingPunct="0">
              <a:spcBef>
                <a:spcPct val="0"/>
              </a:spcBef>
              <a:spcAft>
                <a:spcPct val="0"/>
              </a:spcAft>
              <a:defRPr/>
            </a:pPr>
            <a:r>
              <a:rPr lang="en-US" altLang="ja-JP" sz="1350" b="1" i="1" dirty="0">
                <a:solidFill>
                  <a:srgbClr val="000000"/>
                </a:solidFill>
                <a:latin typeface="Calibri"/>
                <a:cs typeface="Arial" panose="020B0604020202020204" pitchFamily="34" charset="0"/>
              </a:rPr>
              <a:t>J-PARC E07</a:t>
            </a:r>
          </a:p>
          <a:p>
            <a:pPr algn="ctr" defTabSz="913210" eaLnBrk="0" fontAlgn="base" hangingPunct="0">
              <a:spcBef>
                <a:spcPct val="0"/>
              </a:spcBef>
              <a:spcAft>
                <a:spcPct val="0"/>
              </a:spcAft>
              <a:defRPr/>
            </a:pPr>
            <a:r>
              <a:rPr lang="en-US" altLang="ja-JP" sz="1350" b="1" i="1" dirty="0">
                <a:solidFill>
                  <a:srgbClr val="000000"/>
                </a:solidFill>
                <a:latin typeface="Calibri"/>
                <a:cs typeface="Arial" panose="020B0604020202020204" pitchFamily="34" charset="0"/>
              </a:rPr>
              <a:t>K. </a:t>
            </a:r>
            <a:r>
              <a:rPr lang="en-US" altLang="ja-JP" sz="1350" b="1" i="1" dirty="0" err="1">
                <a:solidFill>
                  <a:srgbClr val="000000"/>
                </a:solidFill>
                <a:latin typeface="Calibri"/>
                <a:cs typeface="Arial" panose="020B0604020202020204" pitchFamily="34" charset="0"/>
              </a:rPr>
              <a:t>Nakazawa</a:t>
            </a:r>
            <a:r>
              <a:rPr lang="en-US" altLang="ja-JP" sz="1350" b="1" i="1" dirty="0">
                <a:solidFill>
                  <a:srgbClr val="000000"/>
                </a:solidFill>
                <a:latin typeface="Calibri"/>
                <a:cs typeface="Arial" panose="020B0604020202020204" pitchFamily="34" charset="0"/>
              </a:rPr>
              <a:t> et al.</a:t>
            </a:r>
            <a:endParaRPr lang="ja-JP" altLang="en-US" sz="1350" b="1" i="1" dirty="0">
              <a:solidFill>
                <a:srgbClr val="000000"/>
              </a:solidFill>
              <a:latin typeface="Calibri"/>
            </a:endParaRPr>
          </a:p>
        </p:txBody>
      </p:sp>
      <p:grpSp>
        <p:nvGrpSpPr>
          <p:cNvPr id="82950" name="グループ"/>
          <p:cNvGrpSpPr>
            <a:grpSpLocks/>
          </p:cNvGrpSpPr>
          <p:nvPr/>
        </p:nvGrpSpPr>
        <p:grpSpPr bwMode="auto">
          <a:xfrm>
            <a:off x="2387450" y="2606094"/>
            <a:ext cx="4233863" cy="2411016"/>
            <a:chOff x="-343229" y="0"/>
            <a:chExt cx="8957194" cy="6245941"/>
          </a:xfrm>
        </p:grpSpPr>
        <p:pic>
          <p:nvPicPr>
            <p:cNvPr id="82973" name="41.PNG" descr="41.PNG"/>
            <p:cNvPicPr>
              <a:picLocks noChangeAspect="1"/>
            </p:cNvPicPr>
            <p:nvPr/>
          </p:nvPicPr>
          <p:blipFill>
            <a:blip r:embed="rId3" cstate="print">
              <a:extLst>
                <a:ext uri="{28A0092B-C50C-407E-A947-70E740481C1C}">
                  <a14:useLocalDpi xmlns:a14="http://schemas.microsoft.com/office/drawing/2010/main" val="0"/>
                </a:ext>
              </a:extLst>
            </a:blip>
            <a:srcRect t="35426"/>
            <a:stretch>
              <a:fillRect/>
            </a:stretch>
          </p:blipFill>
          <p:spPr bwMode="auto">
            <a:xfrm>
              <a:off x="48986" y="2212743"/>
              <a:ext cx="8564979" cy="403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82974" name="41.PNG" descr="41.PNG"/>
            <p:cNvPicPr>
              <a:picLocks noChangeAspect="1"/>
            </p:cNvPicPr>
            <p:nvPr/>
          </p:nvPicPr>
          <p:blipFill>
            <a:blip r:embed="rId3" cstate="print">
              <a:extLst>
                <a:ext uri="{28A0092B-C50C-407E-A947-70E740481C1C}">
                  <a14:useLocalDpi xmlns:a14="http://schemas.microsoft.com/office/drawing/2010/main" val="0"/>
                </a:ext>
              </a:extLst>
            </a:blip>
            <a:srcRect l="31482"/>
            <a:stretch>
              <a:fillRect/>
            </a:stretch>
          </p:blipFill>
          <p:spPr bwMode="auto">
            <a:xfrm>
              <a:off x="2745453" y="0"/>
              <a:ext cx="5868512" cy="624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82975" name="線"/>
            <p:cNvSpPr>
              <a:spLocks noChangeShapeType="1"/>
            </p:cNvSpPr>
            <p:nvPr/>
          </p:nvSpPr>
          <p:spPr bwMode="auto">
            <a:xfrm flipV="1">
              <a:off x="370356" y="3239731"/>
              <a:ext cx="2868353" cy="386758"/>
            </a:xfrm>
            <a:prstGeom prst="line">
              <a:avLst/>
            </a:prstGeom>
            <a:noFill/>
            <a:ln w="50800">
              <a:solidFill>
                <a:srgbClr val="FF0000"/>
              </a:solidFill>
              <a:miter lim="400000"/>
              <a:headEnd/>
              <a:tailEnd type="triangle" w="med" len="med"/>
            </a:ln>
            <a:extLst>
              <a:ext uri="{909E8E84-426E-40DD-AFC4-6F175D3DCCD1}">
                <a14:hiddenFill xmlns:a14="http://schemas.microsoft.com/office/drawing/2010/main">
                  <a:noFill/>
                </a14:hiddenFill>
              </a:ext>
            </a:extLst>
          </p:spPr>
          <p:txBody>
            <a:bodyPr lIns="38100" tIns="38100" rIns="38100" bIns="38100" anchor="ctr"/>
            <a:lstStyle/>
            <a:p>
              <a:pPr defTabSz="685800" eaLnBrk="0" fontAlgn="base" hangingPunct="0">
                <a:spcBef>
                  <a:spcPct val="0"/>
                </a:spcBef>
                <a:spcAft>
                  <a:spcPct val="0"/>
                </a:spcAft>
              </a:pPr>
              <a:endParaRPr lang="ja-JP" altLang="en-US" sz="1350">
                <a:solidFill>
                  <a:prstClr val="black"/>
                </a:solidFill>
                <a:latin typeface="Arial" panose="020B0604020202020204" pitchFamily="34" charset="0"/>
                <a:ea typeface="ＭＳ Ｐゴシック" panose="020B0600070205080204" pitchFamily="50" charset="-128"/>
              </a:endParaRPr>
            </a:p>
          </p:txBody>
        </p:sp>
        <p:sp>
          <p:nvSpPr>
            <p:cNvPr id="82976" name="線"/>
            <p:cNvSpPr>
              <a:spLocks/>
            </p:cNvSpPr>
            <p:nvPr/>
          </p:nvSpPr>
          <p:spPr bwMode="auto">
            <a:xfrm>
              <a:off x="3250392" y="1834698"/>
              <a:ext cx="3072651" cy="1424121"/>
            </a:xfrm>
            <a:custGeom>
              <a:avLst/>
              <a:gdLst>
                <a:gd name="T0" fmla="*/ 218546001 w 21600"/>
                <a:gd name="T1" fmla="*/ 46947270 h 21600"/>
                <a:gd name="T2" fmla="*/ 218546001 w 21600"/>
                <a:gd name="T3" fmla="*/ 46947270 h 21600"/>
                <a:gd name="T4" fmla="*/ 218546001 w 21600"/>
                <a:gd name="T5" fmla="*/ 46947270 h 21600"/>
                <a:gd name="T6" fmla="*/ 218546001 w 21600"/>
                <a:gd name="T7" fmla="*/ 46947270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21600"/>
                  </a:moveTo>
                  <a:lnTo>
                    <a:pt x="4693" y="20568"/>
                  </a:lnTo>
                  <a:cubicBezTo>
                    <a:pt x="5786" y="20407"/>
                    <a:pt x="6861" y="19920"/>
                    <a:pt x="7888" y="19120"/>
                  </a:cubicBezTo>
                  <a:cubicBezTo>
                    <a:pt x="8894" y="18336"/>
                    <a:pt x="9843" y="17260"/>
                    <a:pt x="10709" y="15924"/>
                  </a:cubicBezTo>
                  <a:lnTo>
                    <a:pt x="21600" y="0"/>
                  </a:lnTo>
                </a:path>
              </a:pathLst>
            </a:custGeom>
            <a:noFill/>
            <a:ln w="50800" cap="flat">
              <a:solidFill>
                <a:srgbClr val="8DE5E1"/>
              </a:solidFill>
              <a:prstDash val="solid"/>
              <a:miter lim="400000"/>
              <a:headEnd/>
              <a:tailEnd type="triangle" w="med" len="med"/>
            </a:ln>
            <a:extLst>
              <a:ext uri="{909E8E84-426E-40DD-AFC4-6F175D3DCCD1}">
                <a14:hiddenFill xmlns:a14="http://schemas.microsoft.com/office/drawing/2010/main">
                  <a:solidFill>
                    <a:srgbClr val="FFFFFF"/>
                  </a:solidFill>
                </a14:hiddenFill>
              </a:ext>
            </a:extLst>
          </p:spPr>
          <p:txBody>
            <a:bodyPr lIns="38100" tIns="38100" rIns="38100" bIns="38100" anchor="ctr"/>
            <a:lstStyle/>
            <a:p>
              <a:pPr defTabSz="685800" eaLnBrk="0" fontAlgn="base" hangingPunct="0">
                <a:spcBef>
                  <a:spcPct val="0"/>
                </a:spcBef>
                <a:spcAft>
                  <a:spcPct val="0"/>
                </a:spcAft>
              </a:pPr>
              <a:endParaRPr lang="ja-JP" altLang="en-US" sz="1350">
                <a:solidFill>
                  <a:prstClr val="black"/>
                </a:solidFill>
                <a:latin typeface="Arial" panose="020B0604020202020204" pitchFamily="34" charset="0"/>
                <a:ea typeface="ＭＳ Ｐゴシック" panose="020B0600070205080204" pitchFamily="50" charset="-128"/>
              </a:endParaRPr>
            </a:p>
          </p:txBody>
        </p:sp>
        <p:sp>
          <p:nvSpPr>
            <p:cNvPr id="35" name="K-"/>
            <p:cNvSpPr txBox="1"/>
            <p:nvPr/>
          </p:nvSpPr>
          <p:spPr>
            <a:xfrm>
              <a:off x="-343229" y="3294155"/>
              <a:ext cx="1040305" cy="626137"/>
            </a:xfrm>
            <a:prstGeom prst="rect">
              <a:avLst/>
            </a:prstGeom>
            <a:noFill/>
            <a:ln w="12700" cap="flat">
              <a:noFill/>
              <a:miter lim="400000"/>
            </a:ln>
            <a:effectLst/>
            <a:extLst>
              <a:ext uri="{C572A759-6A51-4108-AA02-DFA0A04FC94B}"/>
            </a:extLst>
          </p:spPr>
          <p:txBody>
            <a:bodyPr lIns="38100" tIns="38100" rIns="38100" bIns="38100" anchor="ctr"/>
            <a:lstStyle/>
            <a:p>
              <a:pPr defTabSz="685800" eaLnBrk="0" fontAlgn="base" hangingPunct="0">
                <a:lnSpc>
                  <a:spcPct val="120000"/>
                </a:lnSpc>
                <a:spcBef>
                  <a:spcPct val="0"/>
                </a:spcBef>
                <a:spcAft>
                  <a:spcPct val="0"/>
                </a:spcAft>
                <a:defRPr sz="3200">
                  <a:solidFill>
                    <a:srgbClr val="EE5F19"/>
                  </a:solidFill>
                  <a:effectLst>
                    <a:outerShdw blurRad="25400" dist="12700" rotWithShape="0">
                      <a:srgbClr val="FFFFFF">
                        <a:alpha val="45000"/>
                      </a:srgbClr>
                    </a:outerShdw>
                  </a:effectLst>
                  <a:latin typeface="Georgia"/>
                  <a:ea typeface="Georgia"/>
                  <a:cs typeface="Georgia"/>
                  <a:sym typeface="Georgia"/>
                </a:defRPr>
              </a:pPr>
              <a:r>
                <a:rPr sz="2000" dirty="0">
                  <a:solidFill>
                    <a:srgbClr val="FF0000"/>
                  </a:solidFill>
                  <a:effectLst>
                    <a:outerShdw blurRad="25400" dist="12700" rotWithShape="0">
                      <a:srgbClr val="FFFFFF">
                        <a:alpha val="45000"/>
                      </a:srgbClr>
                    </a:outerShdw>
                  </a:effectLst>
                  <a:latin typeface="Georgia"/>
                  <a:ea typeface="Georgia"/>
                  <a:cs typeface="Georgia"/>
                  <a:sym typeface="Georgia"/>
                </a:rPr>
                <a:t>K</a:t>
              </a:r>
              <a:r>
                <a:rPr sz="2000" baseline="31999" dirty="0">
                  <a:solidFill>
                    <a:srgbClr val="FF0000"/>
                  </a:solidFill>
                  <a:effectLst>
                    <a:outerShdw blurRad="25400" dist="12700" rotWithShape="0">
                      <a:srgbClr val="FFFFFF">
                        <a:alpha val="45000"/>
                      </a:srgbClr>
                    </a:outerShdw>
                  </a:effectLst>
                  <a:latin typeface="Georgia"/>
                  <a:ea typeface="Georgia"/>
                  <a:cs typeface="Georgia"/>
                  <a:sym typeface="Georgia"/>
                </a:rPr>
                <a:t>-</a:t>
              </a:r>
              <a:endParaRPr sz="2400" baseline="31999" dirty="0">
                <a:solidFill>
                  <a:srgbClr val="FF0000"/>
                </a:solidFill>
                <a:effectLst>
                  <a:outerShdw blurRad="25400" dist="12700" rotWithShape="0">
                    <a:srgbClr val="FFFFFF">
                      <a:alpha val="45000"/>
                    </a:srgbClr>
                  </a:outerShdw>
                </a:effectLst>
                <a:latin typeface="Georgia"/>
                <a:ea typeface="Georgia"/>
                <a:cs typeface="Georgia"/>
                <a:sym typeface="Georgia"/>
              </a:endParaRPr>
            </a:p>
          </p:txBody>
        </p:sp>
        <p:sp>
          <p:nvSpPr>
            <p:cNvPr id="36" name="K+"/>
            <p:cNvSpPr txBox="1"/>
            <p:nvPr/>
          </p:nvSpPr>
          <p:spPr>
            <a:xfrm>
              <a:off x="6349478" y="1505194"/>
              <a:ext cx="1445846" cy="758766"/>
            </a:xfrm>
            <a:prstGeom prst="rect">
              <a:avLst/>
            </a:prstGeom>
            <a:noFill/>
            <a:ln w="12700" cap="flat">
              <a:noFill/>
              <a:miter lim="400000"/>
            </a:ln>
            <a:effectLst/>
            <a:extLst>
              <a:ext uri="{C572A759-6A51-4108-AA02-DFA0A04FC94B}"/>
            </a:extLst>
          </p:spPr>
          <p:txBody>
            <a:bodyPr lIns="38100" tIns="38100" rIns="38100" bIns="38100" anchor="ctr"/>
            <a:lstStyle/>
            <a:p>
              <a:pPr defTabSz="685800" eaLnBrk="0" fontAlgn="base" hangingPunct="0">
                <a:lnSpc>
                  <a:spcPct val="120000"/>
                </a:lnSpc>
                <a:spcBef>
                  <a:spcPct val="0"/>
                </a:spcBef>
                <a:spcAft>
                  <a:spcPct val="0"/>
                </a:spcAft>
                <a:defRPr sz="3200">
                  <a:solidFill>
                    <a:srgbClr val="23B6C5"/>
                  </a:solidFill>
                  <a:effectLst>
                    <a:outerShdw blurRad="25400" dist="12700" rotWithShape="0">
                      <a:srgbClr val="FFFFFF">
                        <a:alpha val="45000"/>
                      </a:srgbClr>
                    </a:outerShdw>
                  </a:effectLst>
                  <a:latin typeface="Georgia"/>
                  <a:ea typeface="Georgia"/>
                  <a:cs typeface="Georgia"/>
                  <a:sym typeface="Georgia"/>
                </a:defRPr>
              </a:pPr>
              <a:r>
                <a:rPr sz="2000" dirty="0">
                  <a:solidFill>
                    <a:srgbClr val="8DE5E1"/>
                  </a:solidFill>
                  <a:effectLst>
                    <a:outerShdw blurRad="25400" dist="12700" rotWithShape="0">
                      <a:srgbClr val="FFFFFF">
                        <a:alpha val="45000"/>
                      </a:srgbClr>
                    </a:outerShdw>
                  </a:effectLst>
                  <a:latin typeface="Georgia"/>
                  <a:ea typeface="Georgia"/>
                  <a:cs typeface="Georgia"/>
                  <a:sym typeface="Georgia"/>
                </a:rPr>
                <a:t>K</a:t>
              </a:r>
              <a:r>
                <a:rPr sz="2000" baseline="31999" dirty="0">
                  <a:solidFill>
                    <a:srgbClr val="8DE5E1"/>
                  </a:solidFill>
                  <a:effectLst>
                    <a:outerShdw blurRad="25400" dist="12700" rotWithShape="0">
                      <a:srgbClr val="FFFFFF">
                        <a:alpha val="45000"/>
                      </a:srgbClr>
                    </a:outerShdw>
                  </a:effectLst>
                  <a:latin typeface="Georgia"/>
                  <a:ea typeface="Georgia"/>
                  <a:cs typeface="Georgia"/>
                  <a:sym typeface="Georgia"/>
                </a:rPr>
                <a:t>+</a:t>
              </a:r>
            </a:p>
          </p:txBody>
        </p:sp>
      </p:grpSp>
      <p:sp>
        <p:nvSpPr>
          <p:cNvPr id="82951" name="正方形/長方形 36"/>
          <p:cNvSpPr>
            <a:spLocks noChangeArrowheads="1"/>
          </p:cNvSpPr>
          <p:nvPr/>
        </p:nvSpPr>
        <p:spPr bwMode="auto">
          <a:xfrm>
            <a:off x="5983137" y="3485967"/>
            <a:ext cx="8263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685800" eaLnBrk="0" fontAlgn="base" hangingPunct="0">
              <a:spcBef>
                <a:spcPct val="0"/>
              </a:spcBef>
              <a:spcAft>
                <a:spcPct val="0"/>
              </a:spcAft>
            </a:pPr>
            <a:r>
              <a:rPr lang="en-US" altLang="ja-JP" sz="1200" b="1">
                <a:solidFill>
                  <a:prstClr val="black"/>
                </a:solidFill>
              </a:rPr>
              <a:t>TOF wall</a:t>
            </a:r>
            <a:endParaRPr lang="ja-JP" altLang="en-US" sz="1200">
              <a:solidFill>
                <a:prstClr val="black"/>
              </a:solidFill>
            </a:endParaRPr>
          </a:p>
        </p:txBody>
      </p:sp>
      <p:sp>
        <p:nvSpPr>
          <p:cNvPr id="82952" name="正方形/長方形 37"/>
          <p:cNvSpPr>
            <a:spLocks noChangeArrowheads="1"/>
          </p:cNvSpPr>
          <p:nvPr/>
        </p:nvSpPr>
        <p:spPr bwMode="auto">
          <a:xfrm>
            <a:off x="4788941" y="4784938"/>
            <a:ext cx="1874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685800" eaLnBrk="0" fontAlgn="base" hangingPunct="0">
              <a:spcBef>
                <a:spcPct val="0"/>
              </a:spcBef>
              <a:spcAft>
                <a:spcPct val="0"/>
              </a:spcAft>
            </a:pPr>
            <a:r>
              <a:rPr lang="en-US" altLang="ja-JP" sz="1200" b="1">
                <a:solidFill>
                  <a:prstClr val="black"/>
                </a:solidFill>
              </a:rPr>
              <a:t>KURAMA spectrometer</a:t>
            </a:r>
            <a:endParaRPr lang="ja-JP" altLang="en-US" sz="1200">
              <a:solidFill>
                <a:prstClr val="black"/>
              </a:solidFill>
            </a:endParaRPr>
          </a:p>
        </p:txBody>
      </p:sp>
      <p:grpSp>
        <p:nvGrpSpPr>
          <p:cNvPr id="82954" name="グループ化 8"/>
          <p:cNvGrpSpPr>
            <a:grpSpLocks/>
          </p:cNvGrpSpPr>
          <p:nvPr/>
        </p:nvGrpSpPr>
        <p:grpSpPr bwMode="auto">
          <a:xfrm>
            <a:off x="-697526" y="2564592"/>
            <a:ext cx="2811419" cy="1447317"/>
            <a:chOff x="-28676" y="3177807"/>
            <a:chExt cx="2701220" cy="1251833"/>
          </a:xfrm>
        </p:grpSpPr>
        <p:pic>
          <p:nvPicPr>
            <p:cNvPr id="82959" name="41.PNG" descr="41.PNG"/>
            <p:cNvPicPr>
              <a:picLocks noChangeAspect="1"/>
            </p:cNvPicPr>
            <p:nvPr/>
          </p:nvPicPr>
          <p:blipFill rotWithShape="1">
            <a:blip r:embed="rId3">
              <a:extLst>
                <a:ext uri="{28A0092B-C50C-407E-A947-70E740481C1C}">
                  <a14:useLocalDpi xmlns:a14="http://schemas.microsoft.com/office/drawing/2010/main" val="0"/>
                </a:ext>
              </a:extLst>
            </a:blip>
            <a:srcRect l="33308" t="45732" r="59042" b="45668"/>
            <a:stretch/>
          </p:blipFill>
          <p:spPr bwMode="auto">
            <a:xfrm>
              <a:off x="967848" y="3177807"/>
              <a:ext cx="1675042" cy="1251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82960" name="線"/>
            <p:cNvSpPr>
              <a:spLocks noChangeShapeType="1"/>
            </p:cNvSpPr>
            <p:nvPr/>
          </p:nvSpPr>
          <p:spPr bwMode="auto">
            <a:xfrm flipV="1">
              <a:off x="-28676" y="4042934"/>
              <a:ext cx="1807987" cy="199055"/>
            </a:xfrm>
            <a:prstGeom prst="line">
              <a:avLst/>
            </a:prstGeom>
            <a:noFill/>
            <a:ln w="38100">
              <a:solidFill>
                <a:srgbClr val="FF0000"/>
              </a:solidFill>
              <a:miter lim="400000"/>
              <a:headEnd/>
              <a:tailEnd type="triangle" w="med" len="med"/>
            </a:ln>
            <a:extLst>
              <a:ext uri="{909E8E84-426E-40DD-AFC4-6F175D3DCCD1}">
                <a14:hiddenFill xmlns:a14="http://schemas.microsoft.com/office/drawing/2010/main">
                  <a:noFill/>
                </a14:hiddenFill>
              </a:ext>
            </a:extLst>
          </p:spPr>
          <p:txBody>
            <a:bodyPr lIns="38100" tIns="38100" rIns="38100" bIns="38100" anchor="ctr"/>
            <a:lstStyle/>
            <a:p>
              <a:pPr defTabSz="685800" eaLnBrk="0" fontAlgn="base" hangingPunct="0">
                <a:spcBef>
                  <a:spcPct val="0"/>
                </a:spcBef>
                <a:spcAft>
                  <a:spcPct val="0"/>
                </a:spcAft>
              </a:pPr>
              <a:endParaRPr lang="ja-JP" altLang="en-US" sz="1350">
                <a:solidFill>
                  <a:prstClr val="black"/>
                </a:solidFill>
                <a:latin typeface="Arial" panose="020B0604020202020204" pitchFamily="34" charset="0"/>
                <a:ea typeface="ＭＳ Ｐゴシック" panose="020B0600070205080204" pitchFamily="50" charset="-128"/>
              </a:endParaRPr>
            </a:p>
          </p:txBody>
        </p:sp>
        <p:sp>
          <p:nvSpPr>
            <p:cNvPr id="82961" name="線"/>
            <p:cNvSpPr>
              <a:spLocks noChangeShapeType="1"/>
            </p:cNvSpPr>
            <p:nvPr/>
          </p:nvSpPr>
          <p:spPr bwMode="auto">
            <a:xfrm flipV="1">
              <a:off x="1779311" y="3782413"/>
              <a:ext cx="169098" cy="267719"/>
            </a:xfrm>
            <a:prstGeom prst="line">
              <a:avLst/>
            </a:prstGeom>
            <a:noFill/>
            <a:ln w="38100">
              <a:solidFill>
                <a:srgbClr val="FFFF00"/>
              </a:solidFill>
              <a:miter lim="400000"/>
              <a:headEnd/>
              <a:tailEnd type="triangle" w="med" len="med"/>
            </a:ln>
            <a:extLst>
              <a:ext uri="{909E8E84-426E-40DD-AFC4-6F175D3DCCD1}">
                <a14:hiddenFill xmlns:a14="http://schemas.microsoft.com/office/drawing/2010/main">
                  <a:noFill/>
                </a14:hiddenFill>
              </a:ext>
            </a:extLst>
          </p:spPr>
          <p:txBody>
            <a:bodyPr lIns="38100" tIns="38100" rIns="38100" bIns="38100" anchor="ctr"/>
            <a:lstStyle/>
            <a:p>
              <a:pPr defTabSz="685800" eaLnBrk="0" fontAlgn="base" hangingPunct="0">
                <a:spcBef>
                  <a:spcPct val="0"/>
                </a:spcBef>
                <a:spcAft>
                  <a:spcPct val="0"/>
                </a:spcAft>
              </a:pPr>
              <a:endParaRPr lang="ja-JP" altLang="en-US" sz="1350">
                <a:solidFill>
                  <a:prstClr val="black"/>
                </a:solidFill>
                <a:latin typeface="Arial" panose="020B0604020202020204" pitchFamily="34" charset="0"/>
                <a:ea typeface="ＭＳ Ｐゴシック" panose="020B0600070205080204" pitchFamily="50" charset="-128"/>
              </a:endParaRPr>
            </a:p>
          </p:txBody>
        </p:sp>
        <p:sp>
          <p:nvSpPr>
            <p:cNvPr id="82962" name="線"/>
            <p:cNvSpPr>
              <a:spLocks noChangeShapeType="1"/>
            </p:cNvSpPr>
            <p:nvPr/>
          </p:nvSpPr>
          <p:spPr bwMode="auto">
            <a:xfrm flipV="1">
              <a:off x="1798531" y="3946165"/>
              <a:ext cx="844359" cy="103969"/>
            </a:xfrm>
            <a:prstGeom prst="line">
              <a:avLst/>
            </a:prstGeom>
            <a:noFill/>
            <a:ln w="38100">
              <a:solidFill>
                <a:srgbClr val="8DE5E1"/>
              </a:solidFill>
              <a:miter lim="400000"/>
              <a:headEnd/>
              <a:tailEnd type="triangle" w="med" len="med"/>
            </a:ln>
            <a:extLst>
              <a:ext uri="{909E8E84-426E-40DD-AFC4-6F175D3DCCD1}">
                <a14:hiddenFill xmlns:a14="http://schemas.microsoft.com/office/drawing/2010/main">
                  <a:noFill/>
                </a14:hiddenFill>
              </a:ext>
            </a:extLst>
          </p:spPr>
          <p:txBody>
            <a:bodyPr lIns="38100" tIns="38100" rIns="38100" bIns="38100" anchor="ctr"/>
            <a:lstStyle/>
            <a:p>
              <a:pPr defTabSz="685800" eaLnBrk="0" fontAlgn="base" hangingPunct="0">
                <a:spcBef>
                  <a:spcPct val="0"/>
                </a:spcBef>
                <a:spcAft>
                  <a:spcPct val="0"/>
                </a:spcAft>
              </a:pPr>
              <a:endParaRPr lang="ja-JP" altLang="en-US" sz="1350">
                <a:solidFill>
                  <a:prstClr val="black"/>
                </a:solidFill>
                <a:latin typeface="Arial" panose="020B0604020202020204" pitchFamily="34" charset="0"/>
                <a:ea typeface="ＭＳ Ｐゴシック" panose="020B0600070205080204" pitchFamily="50" charset="-128"/>
              </a:endParaRPr>
            </a:p>
          </p:txBody>
        </p:sp>
        <p:sp>
          <p:nvSpPr>
            <p:cNvPr id="2" name="正方形/長方形 1"/>
            <p:cNvSpPr/>
            <p:nvPr/>
          </p:nvSpPr>
          <p:spPr>
            <a:xfrm>
              <a:off x="1038029" y="3775038"/>
              <a:ext cx="423014" cy="285084"/>
            </a:xfrm>
            <a:prstGeom prst="rect">
              <a:avLst/>
            </a:prstGeom>
          </p:spPr>
          <p:txBody>
            <a:bodyPr wrap="none">
              <a:spAutoFit/>
            </a:bodyPr>
            <a:lstStyle/>
            <a:p>
              <a:pPr defTabSz="685800" eaLnBrk="0" fontAlgn="base" hangingPunct="0">
                <a:spcBef>
                  <a:spcPct val="0"/>
                </a:spcBef>
                <a:spcAft>
                  <a:spcPct val="0"/>
                </a:spcAft>
                <a:defRPr/>
              </a:pPr>
              <a:r>
                <a:rPr lang="en-US" altLang="ja-JP" sz="1350" b="1" dirty="0">
                  <a:solidFill>
                    <a:srgbClr val="F79646">
                      <a:lumMod val="75000"/>
                    </a:srgbClr>
                  </a:solidFill>
                  <a:latin typeface="Arial" panose="020B0604020202020204" pitchFamily="34" charset="0"/>
                  <a:ea typeface="ＭＳ Ｐゴシック" panose="020B0600070205080204" pitchFamily="50" charset="-128"/>
                </a:rPr>
                <a:t>Ge</a:t>
              </a:r>
              <a:endParaRPr lang="ja-JP" altLang="en-US" sz="1350" dirty="0">
                <a:solidFill>
                  <a:srgbClr val="F79646">
                    <a:lumMod val="75000"/>
                  </a:srgbClr>
                </a:solidFill>
                <a:latin typeface="Arial" panose="020B0604020202020204" pitchFamily="34" charset="0"/>
                <a:ea typeface="ＭＳ Ｐゴシック" panose="020B0600070205080204" pitchFamily="50" charset="-128"/>
              </a:endParaRPr>
            </a:p>
          </p:txBody>
        </p:sp>
        <p:sp>
          <p:nvSpPr>
            <p:cNvPr id="82964" name="正方形/長方形 3"/>
            <p:cNvSpPr>
              <a:spLocks noChangeArrowheads="1"/>
            </p:cNvSpPr>
            <p:nvPr/>
          </p:nvSpPr>
          <p:spPr bwMode="auto">
            <a:xfrm>
              <a:off x="1713748" y="3336976"/>
              <a:ext cx="876711" cy="26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685800" eaLnBrk="0" fontAlgn="base" hangingPunct="0">
                <a:spcBef>
                  <a:spcPct val="0"/>
                </a:spcBef>
                <a:spcAft>
                  <a:spcPct val="0"/>
                </a:spcAft>
              </a:pPr>
              <a:r>
                <a:rPr lang="en-US" altLang="ja-JP" sz="1200" b="1">
                  <a:solidFill>
                    <a:srgbClr val="92D050"/>
                  </a:solidFill>
                  <a:cs typeface="Arial" panose="020B0604020202020204" pitchFamily="34" charset="0"/>
                </a:rPr>
                <a:t>emulsion</a:t>
              </a:r>
              <a:endParaRPr lang="ja-JP" altLang="en-US" sz="1200">
                <a:solidFill>
                  <a:srgbClr val="92D050"/>
                </a:solidFill>
              </a:endParaRPr>
            </a:p>
          </p:txBody>
        </p:sp>
        <p:sp>
          <p:nvSpPr>
            <p:cNvPr id="82965" name="線"/>
            <p:cNvSpPr>
              <a:spLocks noChangeShapeType="1"/>
            </p:cNvSpPr>
            <p:nvPr/>
          </p:nvSpPr>
          <p:spPr bwMode="auto">
            <a:xfrm flipH="1">
              <a:off x="1401661" y="3796910"/>
              <a:ext cx="479420" cy="68565"/>
            </a:xfrm>
            <a:prstGeom prst="line">
              <a:avLst/>
            </a:prstGeom>
            <a:noFill/>
            <a:ln w="28575">
              <a:solidFill>
                <a:schemeClr val="bg1"/>
              </a:solidFill>
              <a:miter lim="400000"/>
              <a:headEnd/>
              <a:tailEnd type="triangle" w="med" len="med"/>
            </a:ln>
            <a:extLst>
              <a:ext uri="{909E8E84-426E-40DD-AFC4-6F175D3DCCD1}">
                <a14:hiddenFill xmlns:a14="http://schemas.microsoft.com/office/drawing/2010/main">
                  <a:noFill/>
                </a14:hiddenFill>
              </a:ext>
            </a:extLst>
          </p:spPr>
          <p:txBody>
            <a:bodyPr lIns="38100" tIns="38100" rIns="38100" bIns="38100" anchor="ctr"/>
            <a:lstStyle/>
            <a:p>
              <a:pPr defTabSz="685800" eaLnBrk="0" fontAlgn="base" hangingPunct="0">
                <a:spcBef>
                  <a:spcPct val="0"/>
                </a:spcBef>
                <a:spcAft>
                  <a:spcPct val="0"/>
                </a:spcAft>
              </a:pPr>
              <a:endParaRPr lang="ja-JP" altLang="en-US" sz="1350">
                <a:solidFill>
                  <a:prstClr val="black"/>
                </a:solidFill>
                <a:latin typeface="Arial" panose="020B0604020202020204" pitchFamily="34" charset="0"/>
                <a:ea typeface="ＭＳ Ｐゴシック" panose="020B0600070205080204" pitchFamily="50" charset="-128"/>
              </a:endParaRPr>
            </a:p>
          </p:txBody>
        </p:sp>
        <p:sp>
          <p:nvSpPr>
            <p:cNvPr id="5" name="正方形/長方形 4"/>
            <p:cNvSpPr/>
            <p:nvPr/>
          </p:nvSpPr>
          <p:spPr>
            <a:xfrm>
              <a:off x="648427" y="3791195"/>
              <a:ext cx="409994" cy="399309"/>
            </a:xfrm>
            <a:prstGeom prst="rect">
              <a:avLst/>
            </a:prstGeom>
          </p:spPr>
          <p:txBody>
            <a:bodyPr wrap="none">
              <a:spAutoFit/>
            </a:bodyPr>
            <a:lstStyle/>
            <a:p>
              <a:pPr defTabSz="685800" eaLnBrk="0" fontAlgn="base" hangingPunct="0">
                <a:lnSpc>
                  <a:spcPct val="120000"/>
                </a:lnSpc>
                <a:spcBef>
                  <a:spcPct val="0"/>
                </a:spcBef>
                <a:spcAft>
                  <a:spcPct val="0"/>
                </a:spcAft>
                <a:defRPr sz="3200">
                  <a:solidFill>
                    <a:srgbClr val="EE5F19"/>
                  </a:solidFill>
                  <a:effectLst>
                    <a:outerShdw blurRad="25400" dist="12700" rotWithShape="0">
                      <a:srgbClr val="FFFFFF">
                        <a:alpha val="45000"/>
                      </a:srgbClr>
                    </a:outerShdw>
                  </a:effectLst>
                  <a:latin typeface="Georgia"/>
                  <a:ea typeface="Georgia"/>
                  <a:cs typeface="Georgia"/>
                  <a:sym typeface="Georgia"/>
                </a:defRPr>
              </a:pPr>
              <a:r>
                <a:rPr lang="en-US" altLang="ja-JP" sz="2000" dirty="0">
                  <a:solidFill>
                    <a:srgbClr val="FF0000"/>
                  </a:solidFill>
                  <a:effectLst>
                    <a:outerShdw blurRad="25400" dist="12700" rotWithShape="0">
                      <a:srgbClr val="FFFFFF">
                        <a:alpha val="45000"/>
                      </a:srgbClr>
                    </a:outerShdw>
                  </a:effectLst>
                  <a:latin typeface="Georgia"/>
                  <a:ea typeface="Georgia"/>
                  <a:cs typeface="Georgia"/>
                  <a:sym typeface="Georgia"/>
                </a:rPr>
                <a:t>K</a:t>
              </a:r>
              <a:r>
                <a:rPr lang="en-US" altLang="ja-JP" sz="2000" baseline="31999" dirty="0">
                  <a:solidFill>
                    <a:srgbClr val="FF0000"/>
                  </a:solidFill>
                  <a:effectLst>
                    <a:outerShdw blurRad="25400" dist="12700" rotWithShape="0">
                      <a:srgbClr val="FFFFFF">
                        <a:alpha val="45000"/>
                      </a:srgbClr>
                    </a:outerShdw>
                  </a:effectLst>
                  <a:latin typeface="Georgia"/>
                  <a:ea typeface="Georgia"/>
                  <a:cs typeface="Georgia"/>
                  <a:sym typeface="Georgia"/>
                </a:rPr>
                <a:t>-</a:t>
              </a:r>
            </a:p>
          </p:txBody>
        </p:sp>
        <p:sp>
          <p:nvSpPr>
            <p:cNvPr id="7" name="正方形/長方形 6"/>
            <p:cNvSpPr/>
            <p:nvPr/>
          </p:nvSpPr>
          <p:spPr>
            <a:xfrm>
              <a:off x="2217886" y="3616506"/>
              <a:ext cx="454658" cy="399309"/>
            </a:xfrm>
            <a:prstGeom prst="rect">
              <a:avLst/>
            </a:prstGeom>
          </p:spPr>
          <p:txBody>
            <a:bodyPr wrap="none">
              <a:spAutoFit/>
            </a:bodyPr>
            <a:lstStyle/>
            <a:p>
              <a:pPr defTabSz="685800" eaLnBrk="0" fontAlgn="base" hangingPunct="0">
                <a:lnSpc>
                  <a:spcPct val="120000"/>
                </a:lnSpc>
                <a:spcBef>
                  <a:spcPct val="0"/>
                </a:spcBef>
                <a:spcAft>
                  <a:spcPct val="0"/>
                </a:spcAft>
                <a:defRPr sz="3200">
                  <a:solidFill>
                    <a:srgbClr val="23B6C5"/>
                  </a:solidFill>
                  <a:effectLst>
                    <a:outerShdw blurRad="25400" dist="12700" rotWithShape="0">
                      <a:srgbClr val="FFFFFF">
                        <a:alpha val="45000"/>
                      </a:srgbClr>
                    </a:outerShdw>
                  </a:effectLst>
                  <a:latin typeface="Georgia"/>
                  <a:ea typeface="Georgia"/>
                  <a:cs typeface="Georgia"/>
                  <a:sym typeface="Georgia"/>
                </a:defRPr>
              </a:pPr>
              <a:r>
                <a:rPr lang="en-US" altLang="ja-JP" sz="2000" dirty="0">
                  <a:solidFill>
                    <a:srgbClr val="8DE5E1"/>
                  </a:solidFill>
                  <a:effectLst>
                    <a:outerShdw blurRad="25400" dist="12700" rotWithShape="0">
                      <a:srgbClr val="FFFFFF">
                        <a:alpha val="45000"/>
                      </a:srgbClr>
                    </a:outerShdw>
                  </a:effectLst>
                  <a:latin typeface="Georgia"/>
                  <a:ea typeface="Georgia"/>
                  <a:cs typeface="Georgia"/>
                  <a:sym typeface="Georgia"/>
                </a:rPr>
                <a:t>K</a:t>
              </a:r>
              <a:r>
                <a:rPr lang="en-US" altLang="ja-JP" sz="2000" baseline="31999" dirty="0">
                  <a:solidFill>
                    <a:srgbClr val="8DE5E1"/>
                  </a:solidFill>
                  <a:effectLst>
                    <a:outerShdw blurRad="25400" dist="12700" rotWithShape="0">
                      <a:srgbClr val="FFFFFF">
                        <a:alpha val="45000"/>
                      </a:srgbClr>
                    </a:outerShdw>
                  </a:effectLst>
                  <a:latin typeface="Georgia"/>
                  <a:ea typeface="Georgia"/>
                  <a:cs typeface="Georgia"/>
                  <a:sym typeface="Georgia"/>
                </a:rPr>
                <a:t>+</a:t>
              </a:r>
            </a:p>
          </p:txBody>
        </p:sp>
        <p:sp>
          <p:nvSpPr>
            <p:cNvPr id="82968" name="正方形/長方形 7"/>
            <p:cNvSpPr>
              <a:spLocks noChangeArrowheads="1"/>
            </p:cNvSpPr>
            <p:nvPr/>
          </p:nvSpPr>
          <p:spPr bwMode="auto">
            <a:xfrm>
              <a:off x="1899977" y="3607610"/>
              <a:ext cx="348387" cy="29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685800" eaLnBrk="0" fontAlgn="base" hangingPunct="0">
                <a:spcBef>
                  <a:spcPct val="0"/>
                </a:spcBef>
                <a:spcAft>
                  <a:spcPct val="0"/>
                </a:spcAft>
              </a:pPr>
              <a:r>
                <a:rPr lang="en-US" altLang="ja-JP" sz="1600" dirty="0">
                  <a:solidFill>
                    <a:srgbClr val="FFFF00"/>
                  </a:solidFill>
                  <a:latin typeface="Symbol" panose="05050102010706020507" pitchFamily="18" charset="2"/>
                </a:rPr>
                <a:t>X</a:t>
              </a:r>
              <a:r>
                <a:rPr lang="en-US" altLang="ja-JP" sz="1600" baseline="30000" dirty="0">
                  <a:solidFill>
                    <a:srgbClr val="FFFF00"/>
                  </a:solidFill>
                </a:rPr>
                <a:t>-</a:t>
              </a:r>
              <a:endParaRPr lang="ja-JP" altLang="en-US" sz="1600" dirty="0">
                <a:solidFill>
                  <a:srgbClr val="FFFF00"/>
                </a:solidFill>
              </a:endParaRPr>
            </a:p>
          </p:txBody>
        </p:sp>
        <p:sp>
          <p:nvSpPr>
            <p:cNvPr id="82969" name="正方形/長方形 57"/>
            <p:cNvSpPr>
              <a:spLocks noChangeArrowheads="1"/>
            </p:cNvSpPr>
            <p:nvPr/>
          </p:nvSpPr>
          <p:spPr bwMode="auto">
            <a:xfrm>
              <a:off x="1422383" y="3534142"/>
              <a:ext cx="814579" cy="26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685800" eaLnBrk="0" fontAlgn="base" hangingPunct="0">
                <a:spcBef>
                  <a:spcPct val="0"/>
                </a:spcBef>
                <a:spcAft>
                  <a:spcPct val="0"/>
                </a:spcAft>
              </a:pPr>
              <a:r>
                <a:rPr lang="en-US" altLang="ja-JP" sz="1200" b="1">
                  <a:solidFill>
                    <a:prstClr val="white"/>
                  </a:solidFill>
                </a:rPr>
                <a:t>X-ray</a:t>
              </a:r>
              <a:endParaRPr lang="ja-JP" altLang="en-US" sz="1200">
                <a:solidFill>
                  <a:prstClr val="white"/>
                </a:solidFill>
              </a:endParaRPr>
            </a:p>
          </p:txBody>
        </p:sp>
      </p:grpSp>
      <p:sp>
        <p:nvSpPr>
          <p:cNvPr id="82956" name="正方形/長方形 60"/>
          <p:cNvSpPr>
            <a:spLocks noChangeArrowheads="1"/>
          </p:cNvSpPr>
          <p:nvPr/>
        </p:nvSpPr>
        <p:spPr bwMode="auto">
          <a:xfrm>
            <a:off x="2960141" y="3266892"/>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685800" eaLnBrk="0" fontAlgn="base" hangingPunct="0">
              <a:spcBef>
                <a:spcPct val="0"/>
              </a:spcBef>
              <a:spcAft>
                <a:spcPct val="0"/>
              </a:spcAft>
            </a:pPr>
            <a:r>
              <a:rPr lang="en-US" altLang="ja-JP" sz="1200" b="1">
                <a:solidFill>
                  <a:prstClr val="black"/>
                </a:solidFill>
              </a:rPr>
              <a:t>Ge array</a:t>
            </a:r>
            <a:endParaRPr lang="ja-JP" altLang="en-US" sz="1200">
              <a:solidFill>
                <a:prstClr val="black"/>
              </a:solidFill>
            </a:endParaRPr>
          </a:p>
        </p:txBody>
      </p:sp>
      <p:sp>
        <p:nvSpPr>
          <p:cNvPr id="82957" name="正方形/長方形 61"/>
          <p:cNvSpPr>
            <a:spLocks noChangeArrowheads="1"/>
          </p:cNvSpPr>
          <p:nvPr/>
        </p:nvSpPr>
        <p:spPr bwMode="auto">
          <a:xfrm>
            <a:off x="3351857" y="2901370"/>
            <a:ext cx="8787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685800" eaLnBrk="0" fontAlgn="base" hangingPunct="0">
              <a:spcBef>
                <a:spcPct val="0"/>
              </a:spcBef>
              <a:spcAft>
                <a:spcPct val="0"/>
              </a:spcAft>
            </a:pPr>
            <a:r>
              <a:rPr lang="en-US" altLang="ja-JP" sz="1200" b="1">
                <a:solidFill>
                  <a:prstClr val="black"/>
                </a:solidFill>
              </a:rPr>
              <a:t>Emulsion</a:t>
            </a:r>
            <a:endParaRPr lang="ja-JP" altLang="en-US" sz="1200">
              <a:solidFill>
                <a:prstClr val="black"/>
              </a:solidFill>
            </a:endParaRPr>
          </a:p>
        </p:txBody>
      </p:sp>
      <p:cxnSp>
        <p:nvCxnSpPr>
          <p:cNvPr id="11" name="直線コネクタ 10"/>
          <p:cNvCxnSpPr/>
          <p:nvPr/>
        </p:nvCxnSpPr>
        <p:spPr>
          <a:xfrm>
            <a:off x="4000748" y="3131160"/>
            <a:ext cx="96440" cy="5941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7" name="Picture 3" descr="xiabsorpti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333" t="72808" r="-8177"/>
          <a:stretch/>
        </p:blipFill>
        <p:spPr bwMode="auto">
          <a:xfrm>
            <a:off x="1644364" y="4291808"/>
            <a:ext cx="951178" cy="72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 descr="xiabsorptio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4938" r="-1937" b="32253"/>
          <a:stretch/>
        </p:blipFill>
        <p:spPr bwMode="auto">
          <a:xfrm>
            <a:off x="233046" y="4134807"/>
            <a:ext cx="1239841" cy="93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右矢印 2"/>
          <p:cNvSpPr/>
          <p:nvPr/>
        </p:nvSpPr>
        <p:spPr>
          <a:xfrm>
            <a:off x="1428310" y="4543192"/>
            <a:ext cx="215316" cy="274833"/>
          </a:xfrm>
          <a:prstGeom prst="rightArrow">
            <a:avLst/>
          </a:prstGeom>
          <a:solidFill>
            <a:srgbClr val="C00000"/>
          </a:solidFill>
        </p:spPr>
        <p:txBody>
          <a:bodyPr wrap="square" rtlCol="0" anchor="ctr">
            <a:spAutoFit/>
          </a:bodyPr>
          <a:lstStyle/>
          <a:p>
            <a:pPr algn="ctr"/>
            <a:endParaRPr kumimoji="1" lang="ja-JP" altLang="en-US" sz="1600" b="1" dirty="0">
              <a:solidFill>
                <a:srgbClr val="FFD5D5"/>
              </a:solidFill>
              <a:cs typeface="Arial" pitchFamily="34" charset="0"/>
            </a:endParaRPr>
          </a:p>
        </p:txBody>
      </p:sp>
      <p:sp>
        <p:nvSpPr>
          <p:cNvPr id="4" name="正方形/長方形 3"/>
          <p:cNvSpPr/>
          <p:nvPr/>
        </p:nvSpPr>
        <p:spPr>
          <a:xfrm>
            <a:off x="899427" y="4085082"/>
            <a:ext cx="216555" cy="222748"/>
          </a:xfrm>
          <a:prstGeom prst="rect">
            <a:avLst/>
          </a:prstGeom>
          <a:solidFill>
            <a:schemeClr val="bg1"/>
          </a:solidFill>
        </p:spPr>
        <p:txBody>
          <a:bodyPr wrap="none" rtlCol="0" anchor="ctr">
            <a:spAutoFit/>
          </a:bodyPr>
          <a:lstStyle/>
          <a:p>
            <a:pPr algn="ctr"/>
            <a:endParaRPr kumimoji="1" lang="ja-JP" altLang="en-US" sz="1600" b="1" dirty="0">
              <a:solidFill>
                <a:srgbClr val="FFD5D5"/>
              </a:solidFill>
              <a:cs typeface="Arial" pitchFamily="34" charset="0"/>
            </a:endParaRPr>
          </a:p>
        </p:txBody>
      </p:sp>
      <p:sp>
        <p:nvSpPr>
          <p:cNvPr id="28" name="Shape 194"/>
          <p:cNvSpPr/>
          <p:nvPr/>
        </p:nvSpPr>
        <p:spPr>
          <a:xfrm>
            <a:off x="989710" y="2304050"/>
            <a:ext cx="4774245" cy="594574"/>
          </a:xfrm>
          <a:prstGeom prst="rect">
            <a:avLst/>
          </a:prstGeom>
          <a:solidFill>
            <a:srgbClr val="FFFF00"/>
          </a:solidFill>
          <a:ln w="12700">
            <a:miter lim="400000"/>
          </a:ln>
          <a:extLst>
            <a:ext uri="{C572A759-6A51-4108-AA02-DFA0A04FC94B}"/>
          </a:extLst>
        </p:spPr>
        <p:txBody>
          <a:bodyPr wrap="none" lIns="20092" tIns="20092" rIns="20092" bIns="20092" anchor="ctr">
            <a:spAutoFit/>
          </a:bodyPr>
          <a:lstStyle/>
          <a:p>
            <a:pPr defTabSz="231032" hangingPunct="0">
              <a:defRPr/>
            </a:pPr>
            <a:r>
              <a:rPr kumimoji="0" lang="en-US" b="1" kern="0" dirty="0">
                <a:solidFill>
                  <a:prstClr val="black"/>
                </a:solidFill>
                <a:latin typeface="Calibri"/>
                <a:ea typeface="ＭＳ Ｐゴシック" panose="020B0600070205080204" pitchFamily="50" charset="-128"/>
                <a:sym typeface="Palatino"/>
              </a:rPr>
              <a:t> </a:t>
            </a:r>
            <a:r>
              <a:rPr kumimoji="0" lang="en-US" b="1" kern="0" dirty="0" smtClean="0">
                <a:solidFill>
                  <a:prstClr val="black"/>
                </a:solidFill>
                <a:latin typeface="Calibri"/>
                <a:ea typeface="ＭＳ Ｐゴシック" panose="020B0600070205080204" pitchFamily="50" charset="-128"/>
                <a:sym typeface="Palatino"/>
              </a:rPr>
              <a:t>Data-taking</a:t>
            </a:r>
            <a:r>
              <a:rPr kumimoji="0" lang="en-US" b="1" kern="0" dirty="0" smtClean="0">
                <a:solidFill>
                  <a:prstClr val="black"/>
                </a:solidFill>
                <a:latin typeface="Calibri"/>
                <a:ea typeface="ＭＳ Ｐゴシック" panose="020B0600070205080204" pitchFamily="50" charset="-128"/>
                <a:sym typeface="Palatino"/>
              </a:rPr>
              <a:t> (beam irradiation) finished last </a:t>
            </a:r>
            <a:r>
              <a:rPr kumimoji="0" lang="en-US" b="1" kern="0" dirty="0">
                <a:solidFill>
                  <a:prstClr val="black"/>
                </a:solidFill>
                <a:latin typeface="Calibri"/>
                <a:ea typeface="ＭＳ Ｐゴシック" panose="020B0600070205080204" pitchFamily="50" charset="-128"/>
                <a:sym typeface="Palatino"/>
              </a:rPr>
              <a:t>June.</a:t>
            </a:r>
          </a:p>
          <a:p>
            <a:pPr defTabSz="231032" hangingPunct="0">
              <a:defRPr/>
            </a:pPr>
            <a:r>
              <a:rPr kumimoji="0" lang="en-US" b="1" kern="0" dirty="0">
                <a:solidFill>
                  <a:prstClr val="black"/>
                </a:solidFill>
                <a:latin typeface="Calibri"/>
                <a:ea typeface="ＭＳ Ｐゴシック" panose="020B0600070205080204" pitchFamily="50" charset="-128"/>
                <a:sym typeface="Palatino"/>
              </a:rPr>
              <a:t> </a:t>
            </a:r>
            <a:r>
              <a:rPr kumimoji="0" lang="en-US" b="1" kern="0" dirty="0" smtClean="0">
                <a:solidFill>
                  <a:prstClr val="black"/>
                </a:solidFill>
                <a:latin typeface="Calibri"/>
                <a:ea typeface="ＭＳ Ｐゴシック" panose="020B0600070205080204" pitchFamily="50" charset="-128"/>
                <a:sym typeface="Palatino"/>
              </a:rPr>
              <a:t>Emulsion </a:t>
            </a:r>
            <a:r>
              <a:rPr kumimoji="0" lang="en-US" b="1" kern="0" dirty="0" smtClean="0">
                <a:solidFill>
                  <a:prstClr val="black"/>
                </a:solidFill>
                <a:latin typeface="Calibri"/>
                <a:ea typeface="ＭＳ Ｐゴシック" panose="020B0600070205080204" pitchFamily="50" charset="-128"/>
                <a:sym typeface="Palatino"/>
              </a:rPr>
              <a:t>development and analysis under way.</a:t>
            </a:r>
            <a:endParaRPr kumimoji="0" b="1" kern="0" dirty="0">
              <a:solidFill>
                <a:prstClr val="black"/>
              </a:solidFill>
              <a:latin typeface="Calibri"/>
              <a:ea typeface="ＭＳ Ｐゴシック" panose="020B0600070205080204" pitchFamily="50" charset="-128"/>
              <a:sym typeface="Palatino"/>
            </a:endParaRPr>
          </a:p>
        </p:txBody>
      </p:sp>
    </p:spTree>
    <p:custDataLst>
      <p:tags r:id="rId1"/>
    </p:custDataLst>
    <p:extLst>
      <p:ext uri="{BB962C8B-B14F-4D97-AF65-F5344CB8AC3E}">
        <p14:creationId xmlns:p14="http://schemas.microsoft.com/office/powerpoint/2010/main" val="4266733474"/>
      </p:ext>
    </p:extLst>
  </p:cSld>
  <p:clrMapOvr>
    <a:masterClrMapping/>
  </p:clrMapOvr>
  <p:transition spd="slow" advTm="11509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276872" y="241836"/>
            <a:ext cx="4310236" cy="519063"/>
          </a:xfrm>
        </p:spPr>
        <p:txBody>
          <a:bodyPr/>
          <a:lstStyle/>
          <a:p>
            <a:r>
              <a:rPr kumimoji="1" lang="en-US" altLang="ja-JP" sz="2800" b="1" u="sng" dirty="0" smtClean="0"/>
              <a:t>Preliminary X-ray spectrum</a:t>
            </a:r>
            <a:endParaRPr kumimoji="1" lang="ja-JP" altLang="en-US" sz="2800" b="1" u="sng" dirty="0"/>
          </a:p>
        </p:txBody>
      </p:sp>
      <p:grpSp>
        <p:nvGrpSpPr>
          <p:cNvPr id="8" name="グループ化 7"/>
          <p:cNvGrpSpPr/>
          <p:nvPr/>
        </p:nvGrpSpPr>
        <p:grpSpPr>
          <a:xfrm>
            <a:off x="2725997" y="899695"/>
            <a:ext cx="4205406" cy="3715576"/>
            <a:chOff x="-79515" y="961511"/>
            <a:chExt cx="4205406" cy="3715576"/>
          </a:xfrm>
        </p:grpSpPr>
        <p:pic>
          <p:nvPicPr>
            <p:cNvPr id="4" name="図 3"/>
            <p:cNvPicPr>
              <a:picLocks noChangeAspect="1"/>
            </p:cNvPicPr>
            <p:nvPr/>
          </p:nvPicPr>
          <p:blipFill>
            <a:blip r:embed="rId2"/>
            <a:stretch>
              <a:fillRect/>
            </a:stretch>
          </p:blipFill>
          <p:spPr>
            <a:xfrm>
              <a:off x="-79515" y="961511"/>
              <a:ext cx="4084579" cy="1384023"/>
            </a:xfrm>
            <a:prstGeom prst="rect">
              <a:avLst/>
            </a:prstGeom>
          </p:spPr>
        </p:pic>
        <p:pic>
          <p:nvPicPr>
            <p:cNvPr id="5" name="図 4"/>
            <p:cNvPicPr>
              <a:picLocks noChangeAspect="1"/>
            </p:cNvPicPr>
            <p:nvPr/>
          </p:nvPicPr>
          <p:blipFill>
            <a:blip r:embed="rId3"/>
            <a:stretch>
              <a:fillRect/>
            </a:stretch>
          </p:blipFill>
          <p:spPr>
            <a:xfrm>
              <a:off x="-50573" y="2397579"/>
              <a:ext cx="4176464" cy="2279508"/>
            </a:xfrm>
            <a:prstGeom prst="rect">
              <a:avLst/>
            </a:prstGeom>
          </p:spPr>
        </p:pic>
      </p:grpSp>
      <p:pic>
        <p:nvPicPr>
          <p:cNvPr id="6" name="図 5"/>
          <p:cNvPicPr>
            <a:picLocks noChangeAspect="1"/>
          </p:cNvPicPr>
          <p:nvPr/>
        </p:nvPicPr>
        <p:blipFill>
          <a:blip r:embed="rId4"/>
          <a:stretch>
            <a:fillRect/>
          </a:stretch>
        </p:blipFill>
        <p:spPr>
          <a:xfrm>
            <a:off x="26571" y="2067694"/>
            <a:ext cx="2884441" cy="3014204"/>
          </a:xfrm>
          <a:prstGeom prst="rect">
            <a:avLst/>
          </a:prstGeom>
        </p:spPr>
      </p:pic>
      <p:pic>
        <p:nvPicPr>
          <p:cNvPr id="7" name="図 6"/>
          <p:cNvPicPr>
            <a:picLocks noChangeAspect="1"/>
          </p:cNvPicPr>
          <p:nvPr/>
        </p:nvPicPr>
        <p:blipFill rotWithShape="1">
          <a:blip r:embed="rId5"/>
          <a:srcRect b="10791"/>
          <a:stretch/>
        </p:blipFill>
        <p:spPr>
          <a:xfrm>
            <a:off x="332656" y="473251"/>
            <a:ext cx="1800200" cy="1514887"/>
          </a:xfrm>
          <a:prstGeom prst="rect">
            <a:avLst/>
          </a:prstGeom>
        </p:spPr>
      </p:pic>
      <p:sp>
        <p:nvSpPr>
          <p:cNvPr id="9" name="正方形/長方形 8"/>
          <p:cNvSpPr/>
          <p:nvPr/>
        </p:nvSpPr>
        <p:spPr>
          <a:xfrm>
            <a:off x="4015013" y="4565983"/>
            <a:ext cx="2842987" cy="523220"/>
          </a:xfrm>
          <a:prstGeom prst="rect">
            <a:avLst/>
          </a:prstGeom>
        </p:spPr>
        <p:txBody>
          <a:bodyPr wrap="square">
            <a:spAutoFit/>
          </a:bodyPr>
          <a:lstStyle/>
          <a:p>
            <a:r>
              <a:rPr kumimoji="0" lang="en-US" altLang="ja-JP" sz="1400" b="1" kern="0" dirty="0" smtClean="0">
                <a:solidFill>
                  <a:prstClr val="black"/>
                </a:solidFill>
                <a:sym typeface="Palatino"/>
              </a:rPr>
              <a:t>Going</a:t>
            </a:r>
            <a:r>
              <a:rPr kumimoji="0" lang="ja-JP" altLang="en-US" sz="1400" b="1" kern="0" dirty="0">
                <a:solidFill>
                  <a:prstClr val="black"/>
                </a:solidFill>
                <a:sym typeface="Palatino"/>
              </a:rPr>
              <a:t> </a:t>
            </a:r>
            <a:r>
              <a:rPr kumimoji="0" lang="en-US" altLang="ja-JP" sz="1400" b="1" kern="0" dirty="0" smtClean="0">
                <a:solidFill>
                  <a:prstClr val="black"/>
                </a:solidFill>
                <a:sym typeface="Palatino"/>
              </a:rPr>
              <a:t>to</a:t>
            </a:r>
            <a:r>
              <a:rPr kumimoji="0" lang="ja-JP" altLang="en-US" sz="1400" b="1" kern="0" dirty="0">
                <a:solidFill>
                  <a:prstClr val="black"/>
                </a:solidFill>
                <a:sym typeface="Palatino"/>
              </a:rPr>
              <a:t> </a:t>
            </a:r>
            <a:r>
              <a:rPr kumimoji="0" lang="en-US" altLang="ja-JP" sz="1400" b="1" kern="0" dirty="0" smtClean="0">
                <a:solidFill>
                  <a:prstClr val="black"/>
                </a:solidFill>
                <a:sym typeface="Palatino"/>
              </a:rPr>
              <a:t>remove</a:t>
            </a:r>
            <a:r>
              <a:rPr kumimoji="0" lang="ja-JP" altLang="en-US" sz="1400" b="1" kern="0" dirty="0">
                <a:solidFill>
                  <a:prstClr val="black"/>
                </a:solidFill>
                <a:sym typeface="Palatino"/>
              </a:rPr>
              <a:t> </a:t>
            </a:r>
            <a:r>
              <a:rPr kumimoji="0" lang="en-US" altLang="ja-JP" sz="1400" b="1" kern="0" dirty="0" smtClean="0">
                <a:solidFill>
                  <a:prstClr val="black"/>
                </a:solidFill>
                <a:sym typeface="Palatino"/>
              </a:rPr>
              <a:t>background</a:t>
            </a:r>
            <a:r>
              <a:rPr kumimoji="0" lang="ja-JP" altLang="en-US" sz="1400" b="1" kern="0" dirty="0">
                <a:solidFill>
                  <a:prstClr val="black"/>
                </a:solidFill>
                <a:sym typeface="Palatino"/>
              </a:rPr>
              <a:t> </a:t>
            </a:r>
            <a:endParaRPr kumimoji="0" lang="en-US" altLang="ja-JP" sz="1400" b="1" kern="0" dirty="0" smtClean="0">
              <a:solidFill>
                <a:prstClr val="black"/>
              </a:solidFill>
              <a:sym typeface="Palatino"/>
            </a:endParaRPr>
          </a:p>
          <a:p>
            <a:r>
              <a:rPr kumimoji="0" lang="en-US" altLang="ja-JP" sz="1400" b="1" kern="0" dirty="0" smtClean="0">
                <a:solidFill>
                  <a:prstClr val="black"/>
                </a:solidFill>
                <a:sym typeface="Palatino"/>
              </a:rPr>
              <a:t>by looking at emulsion image</a:t>
            </a:r>
            <a:endParaRPr lang="ja-JP" altLang="en-US" sz="1400" dirty="0"/>
          </a:p>
        </p:txBody>
      </p:sp>
      <p:sp>
        <p:nvSpPr>
          <p:cNvPr id="10" name="正方形/長方形 9"/>
          <p:cNvSpPr/>
          <p:nvPr/>
        </p:nvSpPr>
        <p:spPr>
          <a:xfrm>
            <a:off x="4852244" y="2227426"/>
            <a:ext cx="1560042" cy="307777"/>
          </a:xfrm>
          <a:prstGeom prst="rect">
            <a:avLst/>
          </a:prstGeom>
        </p:spPr>
        <p:txBody>
          <a:bodyPr wrap="none">
            <a:spAutoFit/>
          </a:bodyPr>
          <a:lstStyle/>
          <a:p>
            <a:r>
              <a:rPr kumimoji="0" lang="en-US" altLang="ja-JP" sz="1400" b="1" kern="0" dirty="0" smtClean="0">
                <a:solidFill>
                  <a:prstClr val="black"/>
                </a:solidFill>
                <a:sym typeface="Palatino"/>
              </a:rPr>
              <a:t>X-ray energy (</a:t>
            </a:r>
            <a:r>
              <a:rPr kumimoji="0" lang="en-US" altLang="ja-JP" sz="1400" b="1" kern="0" dirty="0" err="1" smtClean="0">
                <a:solidFill>
                  <a:prstClr val="black"/>
                </a:solidFill>
                <a:sym typeface="Palatino"/>
              </a:rPr>
              <a:t>keV</a:t>
            </a:r>
            <a:r>
              <a:rPr kumimoji="0" lang="en-US" altLang="ja-JP" sz="1400" b="1" kern="0" dirty="0" smtClean="0">
                <a:solidFill>
                  <a:prstClr val="black"/>
                </a:solidFill>
                <a:sym typeface="Palatino"/>
              </a:rPr>
              <a:t>)</a:t>
            </a:r>
            <a:endParaRPr lang="ja-JP" altLang="en-US" sz="1400" dirty="0"/>
          </a:p>
        </p:txBody>
      </p:sp>
    </p:spTree>
    <p:extLst>
      <p:ext uri="{BB962C8B-B14F-4D97-AF65-F5344CB8AC3E}">
        <p14:creationId xmlns:p14="http://schemas.microsoft.com/office/powerpoint/2010/main" val="1374083428"/>
      </p:ext>
    </p:extLst>
  </p:cSld>
  <p:clrMapOvr>
    <a:masterClrMapping/>
  </p:clrMapOvr>
  <mc:AlternateContent xmlns:mc="http://schemas.openxmlformats.org/markup-compatibility/2006">
    <mc:Choice xmlns:p14="http://schemas.microsoft.com/office/powerpoint/2010/main" Requires="p14">
      <p:transition spd="slow" p14:dur="2000" advTm="41102"/>
    </mc:Choice>
    <mc:Fallback>
      <p:transition spd="slow" advTm="41102"/>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1400" y="1635646"/>
            <a:ext cx="7200800" cy="1505322"/>
          </a:xfrm>
        </p:spPr>
        <p:txBody>
          <a:bodyPr/>
          <a:lstStyle/>
          <a:p>
            <a:r>
              <a:rPr lang="en-US" altLang="ja-JP" sz="3600" b="1" dirty="0">
                <a:latin typeface="Arial" panose="020B0604020202020204" pitchFamily="34" charset="0"/>
                <a:cs typeface="Arial" panose="020B0604020202020204" pitchFamily="34" charset="0"/>
              </a:rPr>
              <a:t>5</a:t>
            </a:r>
            <a:r>
              <a:rPr lang="en-US" altLang="ja-JP" sz="3600" b="1" dirty="0" smtClean="0">
                <a:latin typeface="Arial" panose="020B0604020202020204" pitchFamily="34" charset="0"/>
                <a:cs typeface="Arial" panose="020B0604020202020204" pitchFamily="34" charset="0"/>
              </a:rPr>
              <a:t>.  </a:t>
            </a:r>
            <a:r>
              <a:rPr lang="en-US" altLang="ja-JP" sz="3600" b="1" dirty="0" smtClean="0">
                <a:latin typeface="Arial" panose="020B0604020202020204" pitchFamily="34" charset="0"/>
                <a:cs typeface="Arial" panose="020B0604020202020204" pitchFamily="34" charset="0"/>
              </a:rPr>
              <a:t>Future </a:t>
            </a:r>
            <a:r>
              <a:rPr lang="en-US" altLang="ja-JP" sz="3600" b="1" dirty="0">
                <a:latin typeface="Arial" panose="020B0604020202020204" pitchFamily="34" charset="0"/>
                <a:cs typeface="Arial" panose="020B0604020202020204" pitchFamily="34" charset="0"/>
              </a:rPr>
              <a:t>Plan </a:t>
            </a:r>
            <a:r>
              <a:rPr lang="en-US" altLang="ja-JP" sz="3600" b="1" dirty="0" smtClean="0">
                <a:latin typeface="Arial" panose="020B0604020202020204" pitchFamily="34" charset="0"/>
                <a:cs typeface="Arial" panose="020B0604020202020204" pitchFamily="34" charset="0"/>
              </a:rPr>
              <a:t/>
            </a:r>
            <a:br>
              <a:rPr lang="en-US" altLang="ja-JP" sz="3600" b="1" dirty="0" smtClean="0">
                <a:latin typeface="Arial" panose="020B0604020202020204" pitchFamily="34" charset="0"/>
                <a:cs typeface="Arial" panose="020B0604020202020204" pitchFamily="34" charset="0"/>
              </a:rPr>
            </a:br>
            <a:r>
              <a:rPr lang="en-US" altLang="ja-JP" sz="800" b="1" dirty="0" smtClean="0">
                <a:latin typeface="Arial" panose="020B0604020202020204" pitchFamily="34" charset="0"/>
                <a:cs typeface="Arial" panose="020B0604020202020204" pitchFamily="34" charset="0"/>
              </a:rPr>
              <a:t/>
            </a:r>
            <a:br>
              <a:rPr lang="en-US" altLang="ja-JP" sz="800" b="1" dirty="0" smtClean="0">
                <a:latin typeface="Arial" panose="020B0604020202020204" pitchFamily="34" charset="0"/>
                <a:cs typeface="Arial" panose="020B0604020202020204" pitchFamily="34" charset="0"/>
              </a:rPr>
            </a:br>
            <a:r>
              <a:rPr lang="en-US" altLang="ja-JP" sz="3200" b="1" dirty="0" smtClean="0">
                <a:latin typeface="Arial" panose="020B0604020202020204" pitchFamily="34" charset="0"/>
                <a:cs typeface="Arial" panose="020B0604020202020204" pitchFamily="34" charset="0"/>
              </a:rPr>
              <a:t>Challenge to the hyperon puzzle</a:t>
            </a:r>
            <a:endParaRPr kumimoji="1" lang="ja-JP" alt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8878757"/>
      </p:ext>
    </p:extLst>
  </p:cSld>
  <p:clrMapOvr>
    <a:masterClrMapping/>
  </p:clrMapOvr>
  <mc:AlternateContent xmlns:mc="http://schemas.openxmlformats.org/markup-compatibility/2006">
    <mc:Choice xmlns:p14="http://schemas.microsoft.com/office/powerpoint/2010/main" Requires="p14">
      <p:transition spd="slow" p14:dur="2000" advTm="2867"/>
    </mc:Choice>
    <mc:Fallback>
      <p:transition spd="slow" advTm="2867"/>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88640" y="1203598"/>
            <a:ext cx="6262688" cy="1628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77" tIns="34289" rIns="68577" bIns="34289">
            <a:spAutoFit/>
          </a:bodyPr>
          <a:lstStyle/>
          <a:p>
            <a:pPr algn="ctr" fontAlgn="base">
              <a:lnSpc>
                <a:spcPct val="150000"/>
              </a:lnSpc>
              <a:spcBef>
                <a:spcPct val="0"/>
              </a:spcBef>
              <a:spcAft>
                <a:spcPct val="0"/>
              </a:spcAft>
              <a:defRPr/>
            </a:pPr>
            <a:endParaRPr lang="en-US" altLang="ja-JP" sz="3600" b="1" dirty="0"/>
          </a:p>
          <a:p>
            <a:pPr marL="385743" indent="-385743" algn="ctr" fontAlgn="base">
              <a:lnSpc>
                <a:spcPct val="150000"/>
              </a:lnSpc>
              <a:spcBef>
                <a:spcPct val="0"/>
              </a:spcBef>
              <a:spcAft>
                <a:spcPct val="0"/>
              </a:spcAft>
              <a:buFontTx/>
              <a:buAutoNum type="arabicPeriod"/>
              <a:defRPr/>
            </a:pPr>
            <a:r>
              <a:rPr lang="en-US" altLang="ja-JP" sz="3600" b="1" dirty="0"/>
              <a:t> Introduction </a:t>
            </a:r>
          </a:p>
        </p:txBody>
      </p:sp>
    </p:spTree>
    <p:extLst>
      <p:ext uri="{BB962C8B-B14F-4D97-AF65-F5344CB8AC3E}">
        <p14:creationId xmlns:p14="http://schemas.microsoft.com/office/powerpoint/2010/main" val="2215561215"/>
      </p:ext>
    </p:extLst>
  </p:cSld>
  <p:clrMapOvr>
    <a:masterClrMapping/>
  </p:clrMapOvr>
  <p:transition spd="slow" advTm="1557"/>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タイトル 1"/>
          <p:cNvSpPr>
            <a:spLocks noGrp="1"/>
          </p:cNvSpPr>
          <p:nvPr>
            <p:ph type="title"/>
          </p:nvPr>
        </p:nvSpPr>
        <p:spPr>
          <a:xfrm>
            <a:off x="1188244" y="216694"/>
            <a:ext cx="4574381" cy="545306"/>
          </a:xfrm>
        </p:spPr>
        <p:txBody>
          <a:bodyPr/>
          <a:lstStyle/>
          <a:p>
            <a:pPr eaLnBrk="1" hangingPunct="1"/>
            <a:r>
              <a:rPr lang="en-US" altLang="ja-JP" sz="2400" b="1" u="sng"/>
              <a:t>How to study density dependence </a:t>
            </a:r>
            <a:br>
              <a:rPr lang="en-US" altLang="ja-JP" sz="2400" b="1" u="sng"/>
            </a:br>
            <a:r>
              <a:rPr lang="en-US" altLang="ja-JP" sz="2400" b="1" u="sng"/>
              <a:t>of </a:t>
            </a:r>
            <a:r>
              <a:rPr lang="en-US" altLang="ja-JP" sz="2400" b="1" u="sng">
                <a:latin typeface="Symbol" panose="05050102010706020507" pitchFamily="18" charset="2"/>
              </a:rPr>
              <a:t>L</a:t>
            </a:r>
            <a:r>
              <a:rPr lang="en-US" altLang="ja-JP" sz="2400" b="1" u="sng"/>
              <a:t>N</a:t>
            </a:r>
            <a:r>
              <a:rPr lang="ja-JP" altLang="en-US" sz="2400" b="1" u="sng"/>
              <a:t> </a:t>
            </a:r>
            <a:r>
              <a:rPr lang="en-US" altLang="ja-JP" sz="2400" b="1" u="sng"/>
              <a:t>inteaction in matter?</a:t>
            </a:r>
            <a:endParaRPr lang="ja-JP" altLang="en-US" sz="2100" b="1" u="sng"/>
          </a:p>
        </p:txBody>
      </p:sp>
      <p:sp>
        <p:nvSpPr>
          <p:cNvPr id="90115" name="Text Box 11"/>
          <p:cNvSpPr txBox="1">
            <a:spLocks noChangeArrowheads="1"/>
          </p:cNvSpPr>
          <p:nvPr/>
        </p:nvSpPr>
        <p:spPr bwMode="auto">
          <a:xfrm>
            <a:off x="196454" y="970360"/>
            <a:ext cx="658058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500">
                <a:latin typeface="Arial" panose="020B0604020202020204" pitchFamily="34" charset="0"/>
              </a:rPr>
              <a:t>Ab-initio calc. of nuclear binding energies =&gt; NNN repulsion necessary</a:t>
            </a:r>
          </a:p>
          <a:p>
            <a:pPr eaLnBrk="1" hangingPunct="1">
              <a:spcBef>
                <a:spcPct val="0"/>
              </a:spcBef>
              <a:buFontTx/>
              <a:buNone/>
            </a:pPr>
            <a:r>
              <a:rPr lang="en-US" altLang="ja-JP" sz="1500">
                <a:latin typeface="Arial" panose="020B0604020202020204" pitchFamily="34" charset="0"/>
              </a:rPr>
              <a:t>Similar YNN (YYN, YYY) repulsive forces?</a:t>
            </a:r>
          </a:p>
        </p:txBody>
      </p:sp>
      <p:sp>
        <p:nvSpPr>
          <p:cNvPr id="90116" name="正方形/長方形 2"/>
          <p:cNvSpPr>
            <a:spLocks noChangeArrowheads="1"/>
          </p:cNvSpPr>
          <p:nvPr/>
        </p:nvSpPr>
        <p:spPr bwMode="auto">
          <a:xfrm>
            <a:off x="152401" y="1550194"/>
            <a:ext cx="4689872"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350">
                <a:latin typeface="Arial" panose="020B0604020202020204" pitchFamily="34" charset="0"/>
              </a:rPr>
              <a:t>Experimentally approach: </a:t>
            </a:r>
          </a:p>
          <a:p>
            <a:pPr eaLnBrk="1" hangingPunct="1">
              <a:spcBef>
                <a:spcPct val="0"/>
              </a:spcBef>
              <a:buFontTx/>
              <a:buNone/>
            </a:pPr>
            <a:r>
              <a:rPr lang="en-US" altLang="ja-JP" sz="1350" b="1">
                <a:solidFill>
                  <a:srgbClr val="000000"/>
                </a:solidFill>
                <a:latin typeface="Arial" panose="020B0604020202020204" pitchFamily="34" charset="0"/>
              </a:rPr>
              <a:t>     Precise B</a:t>
            </a:r>
            <a:r>
              <a:rPr lang="en-US" altLang="ja-JP" sz="1350" b="1" baseline="-25000">
                <a:solidFill>
                  <a:srgbClr val="000000"/>
                </a:solidFill>
                <a:latin typeface="Symbol" panose="05050102010706020507" pitchFamily="18" charset="2"/>
              </a:rPr>
              <a:t>L</a:t>
            </a:r>
            <a:r>
              <a:rPr lang="en-US" altLang="ja-JP" sz="1350" b="1">
                <a:solidFill>
                  <a:srgbClr val="000000"/>
                </a:solidFill>
                <a:latin typeface="Arial" panose="020B0604020202020204" pitchFamily="34" charset="0"/>
              </a:rPr>
              <a:t> data for wide A of </a:t>
            </a:r>
            <a:r>
              <a:rPr lang="en-US" altLang="ja-JP" sz="1350" b="1">
                <a:solidFill>
                  <a:srgbClr val="000000"/>
                </a:solidFill>
                <a:latin typeface="Symbol" panose="05050102010706020507" pitchFamily="18" charset="2"/>
              </a:rPr>
              <a:t>L</a:t>
            </a:r>
            <a:r>
              <a:rPr lang="en-US" altLang="ja-JP" sz="1350" b="1">
                <a:solidFill>
                  <a:srgbClr val="000000"/>
                </a:solidFill>
                <a:latin typeface="Arial" panose="020B0604020202020204" pitchFamily="34" charset="0"/>
              </a:rPr>
              <a:t> hypernuclei</a:t>
            </a:r>
          </a:p>
          <a:p>
            <a:pPr eaLnBrk="1" hangingPunct="1">
              <a:spcBef>
                <a:spcPct val="0"/>
              </a:spcBef>
              <a:buFontTx/>
              <a:buNone/>
            </a:pPr>
            <a:r>
              <a:rPr lang="en-US" altLang="ja-JP" sz="1350" b="1">
                <a:solidFill>
                  <a:srgbClr val="000000"/>
                </a:solidFill>
                <a:latin typeface="Arial" panose="020B0604020202020204" pitchFamily="34" charset="0"/>
              </a:rPr>
              <a:t>                   </a:t>
            </a:r>
            <a:r>
              <a:rPr lang="en-US" altLang="ja-JP" sz="1350" b="1">
                <a:solidFill>
                  <a:srgbClr val="C00000"/>
                </a:solidFill>
                <a:latin typeface="Arial" panose="020B0604020202020204" pitchFamily="34" charset="0"/>
              </a:rPr>
              <a:t>0.1 MeV accuracy </a:t>
            </a:r>
            <a:r>
              <a:rPr lang="en-US" altLang="ja-JP" sz="1350" b="1">
                <a:solidFill>
                  <a:srgbClr val="000000"/>
                </a:solidFill>
                <a:latin typeface="Arial" panose="020B0604020202020204" pitchFamily="34" charset="0"/>
              </a:rPr>
              <a:t>is necessary </a:t>
            </a:r>
          </a:p>
        </p:txBody>
      </p:sp>
      <p:grpSp>
        <p:nvGrpSpPr>
          <p:cNvPr id="90117" name="グループ化 7"/>
          <p:cNvGrpSpPr>
            <a:grpSpLocks/>
          </p:cNvGrpSpPr>
          <p:nvPr/>
        </p:nvGrpSpPr>
        <p:grpSpPr bwMode="auto">
          <a:xfrm>
            <a:off x="1475540" y="2472929"/>
            <a:ext cx="2945253" cy="2599134"/>
            <a:chOff x="4536300" y="3888431"/>
            <a:chExt cx="3236283" cy="2857567"/>
          </a:xfrm>
        </p:grpSpPr>
        <p:pic>
          <p:nvPicPr>
            <p:cNvPr id="901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477" y="3888431"/>
              <a:ext cx="3169106" cy="2857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0133" name="テキスト ボックス 3"/>
            <p:cNvSpPr txBox="1">
              <a:spLocks noChangeArrowheads="1"/>
            </p:cNvSpPr>
            <p:nvPr/>
          </p:nvSpPr>
          <p:spPr bwMode="auto">
            <a:xfrm>
              <a:off x="6339438" y="4752229"/>
              <a:ext cx="551108" cy="329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350">
                  <a:solidFill>
                    <a:srgbClr val="FF0000"/>
                  </a:solidFill>
                </a:rPr>
                <a:t>MPa</a:t>
              </a:r>
              <a:endParaRPr lang="ja-JP" altLang="en-US" sz="1350">
                <a:solidFill>
                  <a:srgbClr val="FF0000"/>
                </a:solidFill>
              </a:endParaRPr>
            </a:p>
          </p:txBody>
        </p:sp>
        <p:sp>
          <p:nvSpPr>
            <p:cNvPr id="90134" name="テキスト ボックス 29"/>
            <p:cNvSpPr txBox="1">
              <a:spLocks noChangeArrowheads="1"/>
            </p:cNvSpPr>
            <p:nvPr/>
          </p:nvSpPr>
          <p:spPr bwMode="auto">
            <a:xfrm>
              <a:off x="7126946" y="4513160"/>
              <a:ext cx="364962" cy="329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350" b="1" i="1">
                  <a:solidFill>
                    <a:srgbClr val="000000"/>
                  </a:solidFill>
                </a:rPr>
                <a:t>s</a:t>
              </a:r>
              <a:r>
                <a:rPr lang="en-US" altLang="ja-JP" sz="1350" b="1" i="1" baseline="-25000">
                  <a:solidFill>
                    <a:srgbClr val="000000"/>
                  </a:solidFill>
                  <a:latin typeface="Symbol" panose="05050102010706020507" pitchFamily="18" charset="2"/>
                </a:rPr>
                <a:t>L</a:t>
              </a:r>
              <a:endParaRPr lang="ja-JP" altLang="en-US" sz="1350" b="1" i="1" baseline="-25000">
                <a:solidFill>
                  <a:srgbClr val="000000"/>
                </a:solidFill>
                <a:latin typeface="Symbol" panose="05050102010706020507" pitchFamily="18" charset="2"/>
              </a:endParaRPr>
            </a:p>
          </p:txBody>
        </p:sp>
        <p:sp>
          <p:nvSpPr>
            <p:cNvPr id="90135" name="テキスト ボックス 30"/>
            <p:cNvSpPr txBox="1">
              <a:spLocks noChangeArrowheads="1"/>
            </p:cNvSpPr>
            <p:nvPr/>
          </p:nvSpPr>
          <p:spPr bwMode="auto">
            <a:xfrm>
              <a:off x="7274481" y="4076157"/>
              <a:ext cx="389622" cy="329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350" b="1" i="1">
                  <a:solidFill>
                    <a:srgbClr val="000000"/>
                  </a:solidFill>
                </a:rPr>
                <a:t>p</a:t>
              </a:r>
              <a:r>
                <a:rPr lang="en-US" altLang="ja-JP" sz="1350" b="1" i="1" baseline="-25000">
                  <a:solidFill>
                    <a:srgbClr val="000000"/>
                  </a:solidFill>
                  <a:latin typeface="Symbol" panose="05050102010706020507" pitchFamily="18" charset="2"/>
                </a:rPr>
                <a:t>L</a:t>
              </a:r>
              <a:endParaRPr lang="ja-JP" altLang="en-US" sz="1350" b="1" i="1" baseline="-25000">
                <a:solidFill>
                  <a:srgbClr val="000000"/>
                </a:solidFill>
                <a:latin typeface="Symbol" panose="05050102010706020507" pitchFamily="18" charset="2"/>
              </a:endParaRPr>
            </a:p>
          </p:txBody>
        </p:sp>
        <p:sp>
          <p:nvSpPr>
            <p:cNvPr id="90136" name="テキスト ボックス 31"/>
            <p:cNvSpPr txBox="1">
              <a:spLocks noChangeArrowheads="1"/>
            </p:cNvSpPr>
            <p:nvPr/>
          </p:nvSpPr>
          <p:spPr bwMode="auto">
            <a:xfrm>
              <a:off x="6314522" y="3962904"/>
              <a:ext cx="389622" cy="329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350" b="1" i="1">
                  <a:solidFill>
                    <a:srgbClr val="000000"/>
                  </a:solidFill>
                </a:rPr>
                <a:t>d</a:t>
              </a:r>
              <a:r>
                <a:rPr lang="en-US" altLang="ja-JP" sz="1350" b="1" i="1" baseline="-25000">
                  <a:solidFill>
                    <a:srgbClr val="000000"/>
                  </a:solidFill>
                  <a:latin typeface="Symbol" panose="05050102010706020507" pitchFamily="18" charset="2"/>
                </a:rPr>
                <a:t>L</a:t>
              </a:r>
              <a:endParaRPr lang="ja-JP" altLang="en-US" sz="1350" b="1" i="1" baseline="-25000">
                <a:solidFill>
                  <a:srgbClr val="000000"/>
                </a:solidFill>
                <a:latin typeface="Symbol" panose="05050102010706020507" pitchFamily="18" charset="2"/>
              </a:endParaRPr>
            </a:p>
          </p:txBody>
        </p:sp>
        <p:sp>
          <p:nvSpPr>
            <p:cNvPr id="90137" name="テキスト ボックス 32"/>
            <p:cNvSpPr txBox="1">
              <a:spLocks noChangeArrowheads="1"/>
            </p:cNvSpPr>
            <p:nvPr/>
          </p:nvSpPr>
          <p:spPr bwMode="auto">
            <a:xfrm>
              <a:off x="5599859" y="3912175"/>
              <a:ext cx="349111" cy="329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350" b="1" i="1">
                  <a:solidFill>
                    <a:srgbClr val="000000"/>
                  </a:solidFill>
                </a:rPr>
                <a:t>f</a:t>
              </a:r>
              <a:r>
                <a:rPr lang="en-US" altLang="ja-JP" sz="1350" b="1" i="1" baseline="-25000">
                  <a:solidFill>
                    <a:srgbClr val="000000"/>
                  </a:solidFill>
                  <a:latin typeface="Symbol" panose="05050102010706020507" pitchFamily="18" charset="2"/>
                </a:rPr>
                <a:t>L</a:t>
              </a:r>
              <a:endParaRPr lang="ja-JP" altLang="en-US" sz="1350" b="1" i="1" baseline="-25000">
                <a:solidFill>
                  <a:srgbClr val="000000"/>
                </a:solidFill>
                <a:latin typeface="Symbol" panose="05050102010706020507" pitchFamily="18" charset="2"/>
              </a:endParaRPr>
            </a:p>
          </p:txBody>
        </p:sp>
        <p:sp>
          <p:nvSpPr>
            <p:cNvPr id="90138" name="テキスト ボックス 33"/>
            <p:cNvSpPr txBox="1">
              <a:spLocks noChangeArrowheads="1"/>
            </p:cNvSpPr>
            <p:nvPr/>
          </p:nvSpPr>
          <p:spPr bwMode="auto">
            <a:xfrm>
              <a:off x="5135126" y="3940112"/>
              <a:ext cx="389622" cy="329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350" b="1" i="1">
                  <a:solidFill>
                    <a:srgbClr val="000000"/>
                  </a:solidFill>
                </a:rPr>
                <a:t>g</a:t>
              </a:r>
              <a:r>
                <a:rPr lang="en-US" altLang="ja-JP" sz="1350" b="1" i="1" baseline="-25000">
                  <a:solidFill>
                    <a:srgbClr val="000000"/>
                  </a:solidFill>
                  <a:latin typeface="Symbol" panose="05050102010706020507" pitchFamily="18" charset="2"/>
                </a:rPr>
                <a:t>L</a:t>
              </a:r>
              <a:endParaRPr lang="ja-JP" altLang="en-US" sz="1350" b="1" i="1" baseline="-25000">
                <a:solidFill>
                  <a:srgbClr val="000000"/>
                </a:solidFill>
                <a:latin typeface="Symbol" panose="05050102010706020507" pitchFamily="18" charset="2"/>
              </a:endParaRPr>
            </a:p>
          </p:txBody>
        </p:sp>
        <p:sp>
          <p:nvSpPr>
            <p:cNvPr id="90139" name="正方形/長方形 34"/>
            <p:cNvSpPr>
              <a:spLocks noChangeArrowheads="1"/>
            </p:cNvSpPr>
            <p:nvPr/>
          </p:nvSpPr>
          <p:spPr bwMode="auto">
            <a:xfrm rot="16200000">
              <a:off x="3530955" y="5184744"/>
              <a:ext cx="2340424" cy="3297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350">
                  <a:solidFill>
                    <a:srgbClr val="000000"/>
                  </a:solidFill>
                </a:rPr>
                <a:t>-B</a:t>
              </a:r>
              <a:r>
                <a:rPr lang="en-US" altLang="ja-JP" sz="1350" baseline="-25000">
                  <a:solidFill>
                    <a:srgbClr val="000000"/>
                  </a:solidFill>
                  <a:latin typeface="Symbol" panose="05050102010706020507" pitchFamily="18" charset="2"/>
                </a:rPr>
                <a:t>L</a:t>
              </a:r>
              <a:r>
                <a:rPr lang="en-US" altLang="ja-JP" sz="1350">
                  <a:solidFill>
                    <a:srgbClr val="000000"/>
                  </a:solidFill>
                </a:rPr>
                <a:t>    </a:t>
              </a:r>
              <a:r>
                <a:rPr lang="ja-JP" altLang="en-US" sz="1050">
                  <a:solidFill>
                    <a:srgbClr val="000000"/>
                  </a:solidFill>
                </a:rPr>
                <a:t> </a:t>
              </a:r>
              <a:r>
                <a:rPr lang="en-US" altLang="ja-JP" sz="1050">
                  <a:solidFill>
                    <a:srgbClr val="000000"/>
                  </a:solidFill>
                </a:rPr>
                <a:t>[MeV]</a:t>
              </a:r>
            </a:p>
          </p:txBody>
        </p:sp>
      </p:grpSp>
      <p:grpSp>
        <p:nvGrpSpPr>
          <p:cNvPr id="90118" name="グループ化 28"/>
          <p:cNvGrpSpPr>
            <a:grpSpLocks/>
          </p:cNvGrpSpPr>
          <p:nvPr/>
        </p:nvGrpSpPr>
        <p:grpSpPr bwMode="auto">
          <a:xfrm>
            <a:off x="4352926" y="2082403"/>
            <a:ext cx="2592709" cy="2982893"/>
            <a:chOff x="195263" y="2335772"/>
            <a:chExt cx="4084010" cy="4491269"/>
          </a:xfrm>
        </p:grpSpPr>
        <p:grpSp>
          <p:nvGrpSpPr>
            <p:cNvPr id="90124" name="グループ化 29"/>
            <p:cNvGrpSpPr>
              <a:grpSpLocks/>
            </p:cNvGrpSpPr>
            <p:nvPr/>
          </p:nvGrpSpPr>
          <p:grpSpPr bwMode="auto">
            <a:xfrm>
              <a:off x="195263" y="2335772"/>
              <a:ext cx="4084010" cy="4491269"/>
              <a:chOff x="195263" y="2335772"/>
              <a:chExt cx="4084010" cy="4491269"/>
            </a:xfrm>
          </p:grpSpPr>
          <p:pic>
            <p:nvPicPr>
              <p:cNvPr id="901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263" y="2676525"/>
                <a:ext cx="3971925"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7" name="正方形/長方形 6"/>
              <p:cNvSpPr>
                <a:spLocks noChangeArrowheads="1"/>
              </p:cNvSpPr>
              <p:nvPr/>
            </p:nvSpPr>
            <p:spPr bwMode="auto">
              <a:xfrm>
                <a:off x="411708" y="6131923"/>
                <a:ext cx="1682749" cy="69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200">
                    <a:solidFill>
                      <a:srgbClr val="000000"/>
                    </a:solidFill>
                  </a:rPr>
                  <a:t>  ESC08 only</a:t>
                </a:r>
              </a:p>
              <a:p>
                <a:pPr eaLnBrk="1" hangingPunct="1">
                  <a:spcBef>
                    <a:spcPct val="0"/>
                  </a:spcBef>
                  <a:buFontTx/>
                  <a:buNone/>
                </a:pPr>
                <a:r>
                  <a:rPr lang="en-US" altLang="ja-JP" sz="1200">
                    <a:solidFill>
                      <a:srgbClr val="000000"/>
                    </a:solidFill>
                  </a:rPr>
                  <a:t>(no 3B force)</a:t>
                </a:r>
                <a:endParaRPr lang="ja-JP" altLang="en-US" sz="1200">
                  <a:solidFill>
                    <a:srgbClr val="000000"/>
                  </a:solidFill>
                </a:endParaRPr>
              </a:p>
            </p:txBody>
          </p:sp>
          <p:sp>
            <p:nvSpPr>
              <p:cNvPr id="90128" name="正方形/長方形 7"/>
              <p:cNvSpPr>
                <a:spLocks noChangeArrowheads="1"/>
              </p:cNvSpPr>
              <p:nvPr/>
            </p:nvSpPr>
            <p:spPr bwMode="auto">
              <a:xfrm>
                <a:off x="749850" y="2335772"/>
                <a:ext cx="3335369" cy="417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200">
                    <a:solidFill>
                      <a:srgbClr val="FF8B8B"/>
                    </a:solidFill>
                  </a:rPr>
                  <a:t>+ 3B/4B repulsion in NNN only </a:t>
                </a:r>
              </a:p>
            </p:txBody>
          </p:sp>
          <p:cxnSp>
            <p:nvCxnSpPr>
              <p:cNvPr id="35" name="直線矢印コネクタ 34"/>
              <p:cNvCxnSpPr/>
              <p:nvPr/>
            </p:nvCxnSpPr>
            <p:spPr>
              <a:xfrm flipH="1">
                <a:off x="1860672" y="3219570"/>
                <a:ext cx="521378" cy="57904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flipV="1">
                <a:off x="1172378" y="5150303"/>
                <a:ext cx="294447" cy="10164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0131" name="正方形/長方形 8"/>
              <p:cNvSpPr>
                <a:spLocks noChangeArrowheads="1"/>
              </p:cNvSpPr>
              <p:nvPr/>
            </p:nvSpPr>
            <p:spPr bwMode="auto">
              <a:xfrm>
                <a:off x="2181170" y="2881313"/>
                <a:ext cx="2098103" cy="69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200">
                    <a:solidFill>
                      <a:srgbClr val="FF0000"/>
                    </a:solidFill>
                  </a:rPr>
                  <a:t>+ 3B/4B repulsion </a:t>
                </a:r>
              </a:p>
              <a:p>
                <a:pPr eaLnBrk="1" hangingPunct="1">
                  <a:spcBef>
                    <a:spcPct val="0"/>
                  </a:spcBef>
                  <a:buFontTx/>
                  <a:buNone/>
                </a:pPr>
                <a:r>
                  <a:rPr lang="en-US" altLang="ja-JP" sz="1200">
                    <a:solidFill>
                      <a:srgbClr val="FF0000"/>
                    </a:solidFill>
                  </a:rPr>
                  <a:t>in NNN +YNN etc.</a:t>
                </a:r>
              </a:p>
            </p:txBody>
          </p:sp>
        </p:grpSp>
        <p:cxnSp>
          <p:nvCxnSpPr>
            <p:cNvPr id="31" name="直線矢印コネクタ 30"/>
            <p:cNvCxnSpPr/>
            <p:nvPr/>
          </p:nvCxnSpPr>
          <p:spPr>
            <a:xfrm flipH="1">
              <a:off x="996085" y="2717615"/>
              <a:ext cx="487620" cy="128177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90119" name="Picture 2" descr="shell89Yonly"/>
          <p:cNvPicPr>
            <a:picLocks noChangeAspect="1" noChangeArrowheads="1"/>
          </p:cNvPicPr>
          <p:nvPr/>
        </p:nvPicPr>
        <p:blipFill>
          <a:blip r:embed="rId5" cstate="print">
            <a:extLst>
              <a:ext uri="{28A0092B-C50C-407E-A947-70E740481C1C}">
                <a14:useLocalDpi xmlns:a14="http://schemas.microsoft.com/office/drawing/2010/main" val="0"/>
              </a:ext>
            </a:extLst>
          </a:blip>
          <a:srcRect r="3787"/>
          <a:stretch>
            <a:fillRect/>
          </a:stretch>
        </p:blipFill>
        <p:spPr bwMode="auto">
          <a:xfrm>
            <a:off x="17860" y="2295525"/>
            <a:ext cx="1514475" cy="252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0" name="正方形/長方形 19"/>
          <p:cNvSpPr>
            <a:spLocks noChangeArrowheads="1"/>
          </p:cNvSpPr>
          <p:nvPr/>
        </p:nvSpPr>
        <p:spPr bwMode="auto">
          <a:xfrm>
            <a:off x="4311254" y="1510904"/>
            <a:ext cx="207941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050" i="1">
                <a:solidFill>
                  <a:srgbClr val="404040"/>
                </a:solidFill>
              </a:rPr>
              <a:t>Yamamoto, Furumoto, Rijken et al.</a:t>
            </a:r>
          </a:p>
          <a:p>
            <a:pPr eaLnBrk="1" hangingPunct="1">
              <a:spcBef>
                <a:spcPct val="0"/>
              </a:spcBef>
              <a:buFontTx/>
              <a:buNone/>
            </a:pPr>
            <a:r>
              <a:rPr lang="ja-JP" altLang="ja-JP" sz="1050" i="1">
                <a:solidFill>
                  <a:srgbClr val="404040"/>
                </a:solidFill>
              </a:rPr>
              <a:t>P</a:t>
            </a:r>
            <a:r>
              <a:rPr lang="en-US" altLang="ja-JP" sz="1050" i="1">
                <a:solidFill>
                  <a:srgbClr val="404040"/>
                </a:solidFill>
              </a:rPr>
              <a:t>R</a:t>
            </a:r>
            <a:r>
              <a:rPr lang="ja-JP" altLang="ja-JP" sz="1050" i="1">
                <a:solidFill>
                  <a:srgbClr val="404040"/>
                </a:solidFill>
              </a:rPr>
              <a:t>C88 (2013) 2, 022801 </a:t>
            </a:r>
            <a:br>
              <a:rPr lang="ja-JP" altLang="ja-JP" sz="1050" i="1">
                <a:solidFill>
                  <a:srgbClr val="404040"/>
                </a:solidFill>
              </a:rPr>
            </a:br>
            <a:r>
              <a:rPr lang="ja-JP" altLang="ja-JP" sz="1050" i="1">
                <a:solidFill>
                  <a:srgbClr val="404040"/>
                </a:solidFill>
              </a:rPr>
              <a:t>P</a:t>
            </a:r>
            <a:r>
              <a:rPr lang="en-US" altLang="ja-JP" sz="1050" i="1">
                <a:solidFill>
                  <a:srgbClr val="404040"/>
                </a:solidFill>
              </a:rPr>
              <a:t>R</a:t>
            </a:r>
            <a:r>
              <a:rPr lang="ja-JP" altLang="ja-JP" sz="1050" i="1">
                <a:solidFill>
                  <a:srgbClr val="404040"/>
                </a:solidFill>
              </a:rPr>
              <a:t>C</a:t>
            </a:r>
            <a:r>
              <a:rPr lang="en-US" altLang="ja-JP" sz="1050" i="1">
                <a:solidFill>
                  <a:srgbClr val="404040"/>
                </a:solidFill>
              </a:rPr>
              <a:t>90</a:t>
            </a:r>
            <a:r>
              <a:rPr lang="ja-JP" altLang="ja-JP" sz="1050" i="1">
                <a:solidFill>
                  <a:srgbClr val="404040"/>
                </a:solidFill>
              </a:rPr>
              <a:t> (201</a:t>
            </a:r>
            <a:r>
              <a:rPr lang="en-US" altLang="ja-JP" sz="1050" i="1">
                <a:solidFill>
                  <a:srgbClr val="404040"/>
                </a:solidFill>
              </a:rPr>
              <a:t>4</a:t>
            </a:r>
            <a:r>
              <a:rPr lang="ja-JP" altLang="ja-JP" sz="1050" i="1">
                <a:solidFill>
                  <a:srgbClr val="404040"/>
                </a:solidFill>
              </a:rPr>
              <a:t>) 0</a:t>
            </a:r>
            <a:r>
              <a:rPr lang="en-US" altLang="ja-JP" sz="1050" i="1">
                <a:solidFill>
                  <a:srgbClr val="404040"/>
                </a:solidFill>
              </a:rPr>
              <a:t>45805</a:t>
            </a:r>
            <a:endParaRPr lang="ja-JP" altLang="en-US" sz="1050" i="1">
              <a:solidFill>
                <a:srgbClr val="404040"/>
              </a:solidFill>
            </a:endParaRPr>
          </a:p>
        </p:txBody>
      </p:sp>
      <p:sp>
        <p:nvSpPr>
          <p:cNvPr id="90121" name="テキスト ボックス 3"/>
          <p:cNvSpPr txBox="1">
            <a:spLocks noChangeArrowheads="1"/>
          </p:cNvSpPr>
          <p:nvPr/>
        </p:nvSpPr>
        <p:spPr bwMode="auto">
          <a:xfrm>
            <a:off x="5943600" y="2842022"/>
            <a:ext cx="612668"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350">
                <a:solidFill>
                  <a:srgbClr val="FF0000"/>
                </a:solidFill>
              </a:rPr>
              <a:t>(Mpa)</a:t>
            </a:r>
          </a:p>
        </p:txBody>
      </p:sp>
      <p:sp>
        <p:nvSpPr>
          <p:cNvPr id="90122" name="正方形/長方形 1"/>
          <p:cNvSpPr>
            <a:spLocks noChangeArrowheads="1"/>
          </p:cNvSpPr>
          <p:nvPr/>
        </p:nvSpPr>
        <p:spPr bwMode="auto">
          <a:xfrm>
            <a:off x="2927748" y="3898106"/>
            <a:ext cx="8980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050">
                <a:latin typeface="Arial" panose="020B0604020202020204" pitchFamily="34" charset="0"/>
              </a:rPr>
              <a:t>ECS08 only</a:t>
            </a:r>
            <a:endParaRPr lang="ja-JP" altLang="en-US" sz="1050">
              <a:latin typeface="Arial" panose="020B0604020202020204" pitchFamily="34" charset="0"/>
            </a:endParaRPr>
          </a:p>
        </p:txBody>
      </p:sp>
      <p:sp>
        <p:nvSpPr>
          <p:cNvPr id="90123" name="正方形/長方形 1"/>
          <p:cNvSpPr>
            <a:spLocks noChangeArrowheads="1"/>
          </p:cNvSpPr>
          <p:nvPr/>
        </p:nvSpPr>
        <p:spPr bwMode="auto">
          <a:xfrm>
            <a:off x="5686425" y="1789510"/>
            <a:ext cx="1139429"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050">
                <a:solidFill>
                  <a:srgbClr val="FF9B9B"/>
                </a:solidFill>
                <a:latin typeface="Arial" panose="020B0604020202020204" pitchFamily="34" charset="0"/>
              </a:rPr>
              <a:t>determined from </a:t>
            </a:r>
          </a:p>
          <a:p>
            <a:pPr eaLnBrk="1" hangingPunct="1">
              <a:spcBef>
                <a:spcPct val="0"/>
              </a:spcBef>
              <a:buFontTx/>
              <a:buNone/>
            </a:pPr>
            <a:r>
              <a:rPr lang="en-US" altLang="ja-JP" sz="1050">
                <a:solidFill>
                  <a:srgbClr val="FF9B9B"/>
                </a:solidFill>
                <a:latin typeface="Arial" panose="020B0604020202020204" pitchFamily="34" charset="0"/>
              </a:rPr>
              <a:t>HI collision data</a:t>
            </a:r>
            <a:endParaRPr lang="ja-JP" altLang="en-US" sz="1050">
              <a:solidFill>
                <a:srgbClr val="FF9B9B"/>
              </a:solidFill>
              <a:latin typeface="Arial" panose="020B0604020202020204" pitchFamily="34" charset="0"/>
            </a:endParaRPr>
          </a:p>
        </p:txBody>
      </p:sp>
    </p:spTree>
    <p:extLst>
      <p:ext uri="{BB962C8B-B14F-4D97-AF65-F5344CB8AC3E}">
        <p14:creationId xmlns:p14="http://schemas.microsoft.com/office/powerpoint/2010/main" val="1589249309"/>
      </p:ext>
    </p:extLst>
  </p:cSld>
  <p:clrMapOvr>
    <a:masterClrMapping/>
  </p:clrMapOvr>
  <p:transition advTm="7698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2" name="グループ化 1"/>
          <p:cNvGrpSpPr>
            <a:grpSpLocks/>
          </p:cNvGrpSpPr>
          <p:nvPr/>
        </p:nvGrpSpPr>
        <p:grpSpPr bwMode="auto">
          <a:xfrm>
            <a:off x="72629" y="967979"/>
            <a:ext cx="2487215" cy="3811190"/>
            <a:chOff x="611560" y="4555254"/>
            <a:chExt cx="3863700" cy="2247512"/>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4786397"/>
              <a:ext cx="3863700" cy="2016369"/>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7062" name="テキスト ボックス 3"/>
            <p:cNvSpPr txBox="1">
              <a:spLocks noChangeArrowheads="1"/>
            </p:cNvSpPr>
            <p:nvPr/>
          </p:nvSpPr>
          <p:spPr bwMode="auto">
            <a:xfrm>
              <a:off x="1508588" y="4555254"/>
              <a:ext cx="2523064" cy="217800"/>
            </a:xfrm>
            <a:prstGeom prst="rect">
              <a:avLst/>
            </a:prstGeom>
            <a:solidFill>
              <a:schemeClr val="accent2">
                <a:lumMod val="20000"/>
                <a:lumOff val="80000"/>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defRPr/>
              </a:pPr>
              <a:r>
                <a:rPr lang="en-US" altLang="ja-JP" sz="1800" b="1" dirty="0">
                  <a:cs typeface="Arial" panose="020B0604020202020204" pitchFamily="34" charset="0"/>
                </a:rPr>
                <a:t>(</a:t>
              </a:r>
              <a:r>
                <a:rPr lang="en-US" altLang="ja-JP" sz="1800" b="1" dirty="0" err="1">
                  <a:cs typeface="Arial" panose="020B0604020202020204" pitchFamily="34" charset="0"/>
                </a:rPr>
                <a:t>e,e’K</a:t>
              </a:r>
              <a:r>
                <a:rPr lang="en-US" altLang="ja-JP" sz="1800" b="1" baseline="30000" dirty="0">
                  <a:cs typeface="Arial" panose="020B0604020202020204" pitchFamily="34" charset="0"/>
                </a:rPr>
                <a:t>+</a:t>
              </a:r>
              <a:r>
                <a:rPr lang="en-US" altLang="ja-JP" sz="1800" b="1" dirty="0">
                  <a:cs typeface="Arial" panose="020B0604020202020204" pitchFamily="34" charset="0"/>
                </a:rPr>
                <a:t>) at </a:t>
              </a:r>
              <a:r>
                <a:rPr lang="en-US" altLang="ja-JP" sz="1800" b="1" dirty="0" err="1">
                  <a:cs typeface="Arial" panose="020B0604020202020204" pitchFamily="34" charset="0"/>
                </a:rPr>
                <a:t>JLab</a:t>
              </a:r>
              <a:endParaRPr lang="ja-JP" altLang="en-US" sz="1800" b="1" dirty="0">
                <a:cs typeface="Arial" panose="020B0604020202020204" pitchFamily="34" charset="0"/>
              </a:endParaRPr>
            </a:p>
          </p:txBody>
        </p:sp>
      </p:grpSp>
      <p:pic>
        <p:nvPicPr>
          <p:cNvPr id="92163" name="Picture 2" descr="shell89Yonly"/>
          <p:cNvPicPr>
            <a:picLocks noChangeAspect="1" noChangeArrowheads="1"/>
          </p:cNvPicPr>
          <p:nvPr/>
        </p:nvPicPr>
        <p:blipFill>
          <a:blip r:embed="rId4">
            <a:extLst>
              <a:ext uri="{28A0092B-C50C-407E-A947-70E740481C1C}">
                <a14:useLocalDpi xmlns:a14="http://schemas.microsoft.com/office/drawing/2010/main" val="0"/>
              </a:ext>
            </a:extLst>
          </a:blip>
          <a:srcRect l="11583" t="-2107" r="-7796" b="2107"/>
          <a:stretch>
            <a:fillRect/>
          </a:stretch>
        </p:blipFill>
        <p:spPr bwMode="auto">
          <a:xfrm>
            <a:off x="2695575" y="0"/>
            <a:ext cx="5141119" cy="2321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図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72991" y="2162175"/>
            <a:ext cx="3237309" cy="251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テキスト ボックス 9"/>
          <p:cNvSpPr txBox="1">
            <a:spLocks noChangeArrowheads="1"/>
          </p:cNvSpPr>
          <p:nvPr/>
        </p:nvSpPr>
        <p:spPr bwMode="auto">
          <a:xfrm>
            <a:off x="2802731" y="2224088"/>
            <a:ext cx="2005013" cy="646331"/>
          </a:xfrm>
          <a:prstGeom prst="rect">
            <a:avLst/>
          </a:prstGeom>
          <a:solidFill>
            <a:schemeClr val="accent2">
              <a:lumMod val="20000"/>
              <a:lumOff val="80000"/>
            </a:schemeClr>
          </a:solidFill>
          <a:ln>
            <a:noFill/>
          </a:ln>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defRPr/>
            </a:pPr>
            <a:r>
              <a:rPr lang="en-US" altLang="ja-JP" sz="1800" b="1">
                <a:cs typeface="Arial" panose="020B0604020202020204" pitchFamily="34" charset="0"/>
              </a:rPr>
              <a:t>(</a:t>
            </a:r>
            <a:r>
              <a:rPr lang="en-US" altLang="ja-JP" sz="1800" b="1">
                <a:latin typeface="Symbol" panose="05050102010706020507" pitchFamily="18" charset="2"/>
                <a:cs typeface="Arial" panose="020B0604020202020204" pitchFamily="34" charset="0"/>
              </a:rPr>
              <a:t>p</a:t>
            </a:r>
            <a:r>
              <a:rPr lang="en-US" altLang="ja-JP" sz="1800" b="1" baseline="30000">
                <a:cs typeface="Arial" panose="020B0604020202020204" pitchFamily="34" charset="0"/>
              </a:rPr>
              <a:t>+</a:t>
            </a:r>
            <a:r>
              <a:rPr lang="en-US" altLang="ja-JP" sz="1800" b="1">
                <a:cs typeface="Arial" panose="020B0604020202020204" pitchFamily="34" charset="0"/>
              </a:rPr>
              <a:t>,K</a:t>
            </a:r>
            <a:r>
              <a:rPr lang="en-US" altLang="ja-JP" sz="1800" b="1" baseline="30000">
                <a:cs typeface="Arial" panose="020B0604020202020204" pitchFamily="34" charset="0"/>
              </a:rPr>
              <a:t>+</a:t>
            </a:r>
            <a:r>
              <a:rPr lang="en-US" altLang="ja-JP" sz="1800" b="1">
                <a:cs typeface="Arial" panose="020B0604020202020204" pitchFamily="34" charset="0"/>
              </a:rPr>
              <a:t>) at HIHR line</a:t>
            </a:r>
          </a:p>
          <a:p>
            <a:pPr algn="ctr">
              <a:spcBef>
                <a:spcPct val="0"/>
              </a:spcBef>
              <a:buFontTx/>
              <a:buNone/>
              <a:defRPr/>
            </a:pPr>
            <a:r>
              <a:rPr lang="en-US" altLang="ja-JP" sz="1800" b="1">
                <a:cs typeface="Arial" panose="020B0604020202020204" pitchFamily="34" charset="0"/>
              </a:rPr>
              <a:t>at J-PARC</a:t>
            </a:r>
            <a:endParaRPr lang="ja-JP" altLang="en-US" sz="1800" b="1">
              <a:cs typeface="Arial" panose="020B0604020202020204" pitchFamily="34" charset="0"/>
            </a:endParaRPr>
          </a:p>
        </p:txBody>
      </p:sp>
      <p:sp>
        <p:nvSpPr>
          <p:cNvPr id="92166" name="正方形/長方形 10"/>
          <p:cNvSpPr>
            <a:spLocks noChangeArrowheads="1"/>
          </p:cNvSpPr>
          <p:nvPr/>
        </p:nvSpPr>
        <p:spPr bwMode="auto">
          <a:xfrm>
            <a:off x="324015" y="152401"/>
            <a:ext cx="21082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800" b="1" u="sng">
                <a:solidFill>
                  <a:srgbClr val="000000"/>
                </a:solidFill>
                <a:latin typeface="Arial" panose="020B0604020202020204" pitchFamily="34" charset="0"/>
              </a:rPr>
              <a:t>High Resolution </a:t>
            </a:r>
          </a:p>
          <a:p>
            <a:pPr algn="ctr">
              <a:spcBef>
                <a:spcPct val="0"/>
              </a:spcBef>
              <a:buFontTx/>
              <a:buNone/>
            </a:pPr>
            <a:r>
              <a:rPr lang="en-US" altLang="ja-JP" sz="1800" b="1" u="sng">
                <a:solidFill>
                  <a:srgbClr val="000000"/>
                </a:solidFill>
                <a:latin typeface="Arial" panose="020B0604020202020204" pitchFamily="34" charset="0"/>
              </a:rPr>
              <a:t>HN Spectroscopy</a:t>
            </a:r>
            <a:endParaRPr lang="ja-JP" altLang="en-US" sz="1800" u="sng">
              <a:latin typeface="Arial" panose="020B0604020202020204" pitchFamily="34" charset="0"/>
            </a:endParaRPr>
          </a:p>
        </p:txBody>
      </p:sp>
      <p:sp>
        <p:nvSpPr>
          <p:cNvPr id="12" name="正方形/長方形 11"/>
          <p:cNvSpPr/>
          <p:nvPr/>
        </p:nvSpPr>
        <p:spPr>
          <a:xfrm>
            <a:off x="608410" y="3576638"/>
            <a:ext cx="1784463" cy="507831"/>
          </a:xfrm>
          <a:prstGeom prst="rect">
            <a:avLst/>
          </a:prstGeom>
        </p:spPr>
        <p:txBody>
          <a:bodyPr wrap="none">
            <a:spAutoFit/>
          </a:bodyPr>
          <a:lstStyle/>
          <a:p>
            <a:pPr>
              <a:defRPr/>
            </a:pPr>
            <a:r>
              <a:rPr lang="en-US" altLang="ja-JP" sz="1350" b="1" dirty="0">
                <a:latin typeface="Symbol" panose="05050102010706020507" pitchFamily="18" charset="2"/>
                <a:cs typeface="Arial" pitchFamily="34" charset="0"/>
              </a:rPr>
              <a:t>D</a:t>
            </a:r>
            <a:r>
              <a:rPr lang="en-US" altLang="ja-JP" sz="1350" b="1" dirty="0">
                <a:cs typeface="Arial" pitchFamily="34" charset="0"/>
              </a:rPr>
              <a:t>E = 0.5 MeV (FWHM)</a:t>
            </a:r>
          </a:p>
          <a:p>
            <a:pPr algn="ctr">
              <a:defRPr/>
            </a:pPr>
            <a:r>
              <a:rPr lang="en-US" altLang="ja-JP" sz="1350" b="1" dirty="0">
                <a:cs typeface="Arial" pitchFamily="34" charset="0"/>
              </a:rPr>
              <a:t>achieved</a:t>
            </a:r>
            <a:endParaRPr lang="ja-JP" altLang="en-US" sz="1350" b="1" dirty="0"/>
          </a:p>
        </p:txBody>
      </p:sp>
      <p:sp>
        <p:nvSpPr>
          <p:cNvPr id="14" name="正方形/長方形 13"/>
          <p:cNvSpPr/>
          <p:nvPr/>
        </p:nvSpPr>
        <p:spPr>
          <a:xfrm>
            <a:off x="3284935" y="3127773"/>
            <a:ext cx="1783556" cy="507831"/>
          </a:xfrm>
          <a:prstGeom prst="rect">
            <a:avLst/>
          </a:prstGeom>
          <a:noFill/>
        </p:spPr>
        <p:txBody>
          <a:bodyPr>
            <a:spAutoFit/>
          </a:bodyPr>
          <a:lstStyle/>
          <a:p>
            <a:pPr>
              <a:defRPr/>
            </a:pPr>
            <a:r>
              <a:rPr lang="en-US" altLang="ja-JP" sz="1350" b="1" dirty="0">
                <a:latin typeface="Symbol" panose="05050102010706020507" pitchFamily="18" charset="2"/>
                <a:cs typeface="Arial" pitchFamily="34" charset="0"/>
              </a:rPr>
              <a:t>D</a:t>
            </a:r>
            <a:r>
              <a:rPr lang="en-US" altLang="ja-JP" sz="1350" b="1" dirty="0">
                <a:cs typeface="Arial" pitchFamily="34" charset="0"/>
              </a:rPr>
              <a:t>E = 0.3 MeV (FWHM)</a:t>
            </a:r>
          </a:p>
          <a:p>
            <a:pPr algn="ctr">
              <a:defRPr/>
            </a:pPr>
            <a:r>
              <a:rPr lang="en-US" altLang="ja-JP" sz="1350" b="1" dirty="0">
                <a:cs typeface="Arial" pitchFamily="34" charset="0"/>
              </a:rPr>
              <a:t>expected</a:t>
            </a:r>
            <a:endParaRPr lang="ja-JP" altLang="en-US" sz="1350" b="1" dirty="0"/>
          </a:p>
        </p:txBody>
      </p:sp>
      <p:sp>
        <p:nvSpPr>
          <p:cNvPr id="18" name="正方形/長方形 17"/>
          <p:cNvSpPr/>
          <p:nvPr/>
        </p:nvSpPr>
        <p:spPr>
          <a:xfrm>
            <a:off x="3151585" y="483394"/>
            <a:ext cx="2049065"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p>
        </p:txBody>
      </p:sp>
      <p:sp>
        <p:nvSpPr>
          <p:cNvPr id="13" name="正方形/長方形 12"/>
          <p:cNvSpPr/>
          <p:nvPr/>
        </p:nvSpPr>
        <p:spPr>
          <a:xfrm>
            <a:off x="3002756" y="1098947"/>
            <a:ext cx="1900238" cy="300082"/>
          </a:xfrm>
          <a:prstGeom prst="rect">
            <a:avLst/>
          </a:prstGeom>
          <a:solidFill>
            <a:schemeClr val="bg1"/>
          </a:solidFill>
        </p:spPr>
        <p:txBody>
          <a:bodyPr>
            <a:spAutoFit/>
          </a:bodyPr>
          <a:lstStyle/>
          <a:p>
            <a:pPr>
              <a:defRPr/>
            </a:pPr>
            <a:r>
              <a:rPr lang="en-US" altLang="ja-JP" sz="1350" b="1" dirty="0">
                <a:latin typeface="Symbol" panose="05050102010706020507" pitchFamily="18" charset="2"/>
                <a:cs typeface="Arial" pitchFamily="34" charset="0"/>
              </a:rPr>
              <a:t>  D</a:t>
            </a:r>
            <a:r>
              <a:rPr lang="en-US" altLang="ja-JP" sz="1350" b="1" dirty="0">
                <a:cs typeface="Arial" pitchFamily="34" charset="0"/>
              </a:rPr>
              <a:t>E = 1.6 MeV (FWHM)</a:t>
            </a:r>
            <a:endParaRPr lang="ja-JP" altLang="en-US" sz="1350" b="1" dirty="0"/>
          </a:p>
        </p:txBody>
      </p:sp>
      <p:sp>
        <p:nvSpPr>
          <p:cNvPr id="92171" name="正方形/長方形 18"/>
          <p:cNvSpPr>
            <a:spLocks noChangeArrowheads="1"/>
          </p:cNvSpPr>
          <p:nvPr/>
        </p:nvSpPr>
        <p:spPr bwMode="auto">
          <a:xfrm>
            <a:off x="607219" y="1293019"/>
            <a:ext cx="167163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ja-JP" sz="900" b="1" i="1" dirty="0">
                <a:latin typeface="Arial" panose="020B0604020202020204" pitchFamily="34" charset="0"/>
              </a:rPr>
              <a:t>PRC90 (2014)</a:t>
            </a:r>
            <a:r>
              <a:rPr lang="en-US" altLang="ja-JP" sz="900" b="1" i="1" dirty="0">
                <a:latin typeface="Arial" panose="020B0604020202020204" pitchFamily="34" charset="0"/>
              </a:rPr>
              <a:t> </a:t>
            </a:r>
            <a:r>
              <a:rPr lang="ja-JP" altLang="ja-JP" sz="900" b="1" i="1" dirty="0">
                <a:latin typeface="Arial" panose="020B0604020202020204" pitchFamily="34" charset="0"/>
              </a:rPr>
              <a:t>034320</a:t>
            </a:r>
            <a:r>
              <a:rPr lang="ja-JP" altLang="ja-JP" sz="900" i="1" dirty="0">
                <a:latin typeface="Arial" panose="020B0604020202020204" pitchFamily="34" charset="0"/>
              </a:rPr>
              <a:t> </a:t>
            </a:r>
            <a:endParaRPr lang="ja-JP" altLang="en-US" sz="900" i="1" dirty="0">
              <a:latin typeface="Arial" panose="020B0604020202020204" pitchFamily="34" charset="0"/>
            </a:endParaRPr>
          </a:p>
        </p:txBody>
      </p:sp>
      <p:sp>
        <p:nvSpPr>
          <p:cNvPr id="92172" name="正方形/長方形 19"/>
          <p:cNvSpPr>
            <a:spLocks noChangeArrowheads="1"/>
          </p:cNvSpPr>
          <p:nvPr/>
        </p:nvSpPr>
        <p:spPr bwMode="auto">
          <a:xfrm>
            <a:off x="2945606" y="365522"/>
            <a:ext cx="134302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ja-JP" sz="900" b="1" i="1">
                <a:latin typeface="Arial" panose="020B0604020202020204" pitchFamily="34" charset="0"/>
              </a:rPr>
              <a:t>PRC64 (2001) 044302</a:t>
            </a:r>
            <a:r>
              <a:rPr lang="ja-JP" altLang="ja-JP" sz="900" i="1">
                <a:latin typeface="Arial" panose="020B0604020202020204" pitchFamily="34" charset="0"/>
              </a:rPr>
              <a:t> </a:t>
            </a:r>
            <a:endParaRPr lang="ja-JP" altLang="en-US" sz="900" i="1">
              <a:latin typeface="Arial" panose="020B0604020202020204" pitchFamily="34" charset="0"/>
            </a:endParaRPr>
          </a:p>
        </p:txBody>
      </p:sp>
      <p:sp>
        <p:nvSpPr>
          <p:cNvPr id="21" name="下矢印 20"/>
          <p:cNvSpPr/>
          <p:nvPr/>
        </p:nvSpPr>
        <p:spPr>
          <a:xfrm>
            <a:off x="5098257" y="1987153"/>
            <a:ext cx="284560" cy="336947"/>
          </a:xfrm>
          <a:prstGeom prst="downArrow">
            <a:avLst/>
          </a:prstGeom>
          <a:solidFill>
            <a:srgbClr val="FFD5D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p>
        </p:txBody>
      </p:sp>
      <p:sp>
        <p:nvSpPr>
          <p:cNvPr id="26" name="正方形/長方形 25"/>
          <p:cNvSpPr/>
          <p:nvPr/>
        </p:nvSpPr>
        <p:spPr>
          <a:xfrm>
            <a:off x="1064419" y="4371975"/>
            <a:ext cx="828675" cy="407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p>
        </p:txBody>
      </p:sp>
      <p:grpSp>
        <p:nvGrpSpPr>
          <p:cNvPr id="22" name="グループ化 21"/>
          <p:cNvGrpSpPr>
            <a:grpSpLocks/>
          </p:cNvGrpSpPr>
          <p:nvPr/>
        </p:nvGrpSpPr>
        <p:grpSpPr bwMode="auto">
          <a:xfrm>
            <a:off x="1195936" y="4401745"/>
            <a:ext cx="5598840" cy="671416"/>
            <a:chOff x="1539639" y="5922396"/>
            <a:chExt cx="7464380" cy="893875"/>
          </a:xfrm>
        </p:grpSpPr>
        <p:sp>
          <p:nvSpPr>
            <p:cNvPr id="15" name="正方形/長方形 14"/>
            <p:cNvSpPr/>
            <p:nvPr/>
          </p:nvSpPr>
          <p:spPr>
            <a:xfrm>
              <a:off x="1539639" y="6324569"/>
              <a:ext cx="7464380" cy="491702"/>
            </a:xfrm>
            <a:prstGeom prst="rect">
              <a:avLst/>
            </a:prstGeom>
            <a:noFill/>
            <a:ln>
              <a:noFill/>
            </a:ln>
          </p:spPr>
          <p:txBody>
            <a:bodyPr wrap="none">
              <a:spAutoFit/>
            </a:bodyPr>
            <a:lstStyle/>
            <a:p>
              <a:pPr>
                <a:defRPr/>
              </a:pPr>
              <a:r>
                <a:rPr lang="en-US" altLang="ja-JP" b="1" dirty="0">
                  <a:solidFill>
                    <a:srgbClr val="C00000"/>
                  </a:solidFill>
                  <a:cs typeface="Arial" pitchFamily="34" charset="0"/>
                </a:rPr>
                <a:t>BE accuracy &lt; 0.1 MeV </a:t>
              </a:r>
              <a:r>
                <a:rPr lang="en-US" altLang="ja-JP" b="1" dirty="0">
                  <a:cs typeface="Arial" pitchFamily="34" charset="0"/>
                </a:rPr>
                <a:t>=&gt;</a:t>
              </a:r>
              <a:r>
                <a:rPr lang="en-US" altLang="ja-JP" b="1" dirty="0"/>
                <a:t> Density dependence of </a:t>
              </a:r>
              <a:r>
                <a:rPr lang="en-US" altLang="ja-JP" b="1" dirty="0">
                  <a:latin typeface="Symbol" pitchFamily="18" charset="2"/>
                </a:rPr>
                <a:t>L</a:t>
              </a:r>
              <a:r>
                <a:rPr lang="en-US" altLang="ja-JP" b="1" dirty="0"/>
                <a:t>N</a:t>
              </a:r>
              <a:r>
                <a:rPr lang="ja-JP" altLang="en-US" b="1" dirty="0"/>
                <a:t> </a:t>
              </a:r>
              <a:r>
                <a:rPr lang="en-US" altLang="ja-JP" b="1" dirty="0"/>
                <a:t>int.</a:t>
              </a:r>
            </a:p>
          </p:txBody>
        </p:sp>
        <p:sp>
          <p:nvSpPr>
            <p:cNvPr id="16" name="下矢印 15"/>
            <p:cNvSpPr/>
            <p:nvPr/>
          </p:nvSpPr>
          <p:spPr>
            <a:xfrm>
              <a:off x="3016724" y="5946172"/>
              <a:ext cx="280959" cy="450173"/>
            </a:xfrm>
            <a:prstGeom prst="downArrow">
              <a:avLst/>
            </a:prstGeom>
            <a:solidFill>
              <a:srgbClr val="FFD5D5"/>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p>
          </p:txBody>
        </p:sp>
        <p:sp>
          <p:nvSpPr>
            <p:cNvPr id="17" name="下矢印 16"/>
            <p:cNvSpPr/>
            <p:nvPr/>
          </p:nvSpPr>
          <p:spPr>
            <a:xfrm rot="2459904" flipH="1">
              <a:off x="3594517" y="5922396"/>
              <a:ext cx="265086" cy="496141"/>
            </a:xfrm>
            <a:prstGeom prst="downArrow">
              <a:avLst/>
            </a:prstGeom>
            <a:solidFill>
              <a:srgbClr val="FFD5D5"/>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p>
          </p:txBody>
        </p:sp>
      </p:grpSp>
      <p:sp>
        <p:nvSpPr>
          <p:cNvPr id="92177" name="テキスト ボックス 8"/>
          <p:cNvSpPr txBox="1">
            <a:spLocks noChangeArrowheads="1"/>
          </p:cNvSpPr>
          <p:nvPr/>
        </p:nvSpPr>
        <p:spPr bwMode="auto">
          <a:xfrm>
            <a:off x="3075385" y="614363"/>
            <a:ext cx="1459706" cy="369332"/>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b="1">
                <a:cs typeface="Arial" panose="020B0604020202020204" pitchFamily="34" charset="0"/>
              </a:rPr>
              <a:t>(</a:t>
            </a:r>
            <a:r>
              <a:rPr lang="en-US" altLang="ja-JP" sz="1800" b="1">
                <a:latin typeface="Symbol" panose="05050102010706020507" pitchFamily="18" charset="2"/>
                <a:cs typeface="Arial" panose="020B0604020202020204" pitchFamily="34" charset="0"/>
              </a:rPr>
              <a:t>p</a:t>
            </a:r>
            <a:r>
              <a:rPr lang="en-US" altLang="ja-JP" sz="1800" b="1" baseline="30000">
                <a:cs typeface="Arial" panose="020B0604020202020204" pitchFamily="34" charset="0"/>
              </a:rPr>
              <a:t>+</a:t>
            </a:r>
            <a:r>
              <a:rPr lang="en-US" altLang="ja-JP" sz="1800" b="1">
                <a:cs typeface="Arial" panose="020B0604020202020204" pitchFamily="34" charset="0"/>
              </a:rPr>
              <a:t>,K</a:t>
            </a:r>
            <a:r>
              <a:rPr lang="en-US" altLang="ja-JP" sz="1800" b="1" baseline="30000">
                <a:cs typeface="Arial" panose="020B0604020202020204" pitchFamily="34" charset="0"/>
              </a:rPr>
              <a:t>+</a:t>
            </a:r>
            <a:r>
              <a:rPr lang="en-US" altLang="ja-JP" sz="1800" b="1">
                <a:cs typeface="Arial" panose="020B0604020202020204" pitchFamily="34" charset="0"/>
              </a:rPr>
              <a:t>) at KEK</a:t>
            </a:r>
            <a:endParaRPr lang="ja-JP" altLang="en-US" sz="1800" b="1">
              <a:cs typeface="Arial" panose="020B0604020202020204" pitchFamily="34" charset="0"/>
            </a:endParaRPr>
          </a:p>
        </p:txBody>
      </p:sp>
    </p:spTree>
    <p:custDataLst>
      <p:tags r:id="rId1"/>
    </p:custDataLst>
    <p:extLst>
      <p:ext uri="{BB962C8B-B14F-4D97-AF65-F5344CB8AC3E}">
        <p14:creationId xmlns:p14="http://schemas.microsoft.com/office/powerpoint/2010/main" val="48248403"/>
      </p:ext>
    </p:extLst>
  </p:cSld>
  <p:clrMapOvr>
    <a:masterClrMapping/>
  </p:clrMapOvr>
  <p:transition spd="slow" advTm="1265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48680" y="219663"/>
            <a:ext cx="5977496" cy="742950"/>
          </a:xfrm>
        </p:spPr>
        <p:txBody>
          <a:bodyPr>
            <a:noAutofit/>
          </a:bodyPr>
          <a:lstStyle/>
          <a:p>
            <a:pPr eaLnBrk="1" fontAlgn="auto" hangingPunct="1">
              <a:spcAft>
                <a:spcPts val="0"/>
              </a:spcAft>
              <a:defRPr/>
            </a:pPr>
            <a:r>
              <a:rPr lang="en-US" altLang="ja-JP" sz="2400" b="1" u="sng" dirty="0" smtClean="0">
                <a:solidFill>
                  <a:schemeClr val="bg2"/>
                </a:solidFill>
                <a:latin typeface="+mn-lt"/>
              </a:rPr>
              <a:t>Extension Plans of J-PARC </a:t>
            </a:r>
            <a:r>
              <a:rPr lang="en-US" altLang="ja-JP" sz="2400" b="1" u="sng" dirty="0">
                <a:solidFill>
                  <a:schemeClr val="bg2"/>
                </a:solidFill>
                <a:latin typeface="+mn-lt"/>
              </a:rPr>
              <a:t>Hadron </a:t>
            </a:r>
            <a:r>
              <a:rPr lang="en-US" altLang="ja-JP" sz="2400" b="1" u="sng" dirty="0" smtClean="0">
                <a:solidFill>
                  <a:schemeClr val="bg2"/>
                </a:solidFill>
                <a:latin typeface="+mn-lt"/>
              </a:rPr>
              <a:t>Hall</a:t>
            </a:r>
            <a:endParaRPr lang="ja-JP" altLang="en-US" sz="2400" b="1" u="sng" dirty="0">
              <a:solidFill>
                <a:schemeClr val="bg2"/>
              </a:solidFill>
              <a:latin typeface="+mn-lt"/>
            </a:endParaRPr>
          </a:p>
        </p:txBody>
      </p:sp>
      <p:pic>
        <p:nvPicPr>
          <p:cNvPr id="114691" name="Picture 5" descr="hadron_hall_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870" y="1915708"/>
            <a:ext cx="6858000" cy="3142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線コネクタ 4"/>
          <p:cNvCxnSpPr/>
          <p:nvPr/>
        </p:nvCxnSpPr>
        <p:spPr>
          <a:xfrm>
            <a:off x="1838939" y="2323849"/>
            <a:ext cx="1498997" cy="2326481"/>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 Box 8"/>
          <p:cNvSpPr txBox="1">
            <a:spLocks noChangeArrowheads="1"/>
          </p:cNvSpPr>
          <p:nvPr/>
        </p:nvSpPr>
        <p:spPr bwMode="auto">
          <a:xfrm>
            <a:off x="2296076" y="4433322"/>
            <a:ext cx="766680" cy="276997"/>
          </a:xfrm>
          <a:prstGeom prst="rect">
            <a:avLst/>
          </a:prstGeom>
          <a:solidFill>
            <a:srgbClr val="FB85ED"/>
          </a:solidFill>
          <a:ln>
            <a:headEnd/>
            <a:tailEnd/>
          </a:ln>
        </p:spPr>
        <p:style>
          <a:lnRef idx="3">
            <a:schemeClr val="lt1"/>
          </a:lnRef>
          <a:fillRef idx="1">
            <a:schemeClr val="accent6"/>
          </a:fillRef>
          <a:effectRef idx="1">
            <a:schemeClr val="accent6"/>
          </a:effectRef>
          <a:fontRef idx="minor">
            <a:schemeClr val="lt1"/>
          </a:fontRef>
        </p:style>
        <p:txBody>
          <a:bodyPr lIns="68576" tIns="34289" rIns="68576" bIns="34289">
            <a:spAutoFit/>
          </a:bodyPr>
          <a:lstStyle>
            <a:defPPr>
              <a:defRPr lang="ja-JP"/>
            </a:defPPr>
            <a:lvl1pPr>
              <a:spcBef>
                <a:spcPct val="50000"/>
              </a:spcBef>
              <a:defRPr sz="240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algn="ctr" defTabSz="685765" fontAlgn="base">
              <a:spcAft>
                <a:spcPct val="0"/>
              </a:spcAft>
              <a:defRPr/>
            </a:pPr>
            <a:r>
              <a:rPr lang="en-US" altLang="ja-JP" sz="1350" dirty="0">
                <a:latin typeface="Arial"/>
                <a:ea typeface="ＭＳ Ｐゴシック" panose="020B0600070205080204" pitchFamily="50" charset="-128"/>
              </a:rPr>
              <a:t>COMET</a:t>
            </a:r>
          </a:p>
        </p:txBody>
      </p:sp>
      <p:sp>
        <p:nvSpPr>
          <p:cNvPr id="7" name="Text Box 8"/>
          <p:cNvSpPr txBox="1">
            <a:spLocks noChangeArrowheads="1"/>
          </p:cNvSpPr>
          <p:nvPr/>
        </p:nvSpPr>
        <p:spPr bwMode="auto">
          <a:xfrm>
            <a:off x="1361926" y="2868804"/>
            <a:ext cx="583012" cy="315469"/>
          </a:xfrm>
          <a:prstGeom prst="rect">
            <a:avLst/>
          </a:prstGeom>
          <a:solidFill>
            <a:srgbClr val="92D050"/>
          </a:solidFill>
          <a:ln>
            <a:headEnd/>
            <a:tailEnd/>
          </a:ln>
        </p:spPr>
        <p:style>
          <a:lnRef idx="3">
            <a:schemeClr val="lt1"/>
          </a:lnRef>
          <a:fillRef idx="1">
            <a:schemeClr val="accent6"/>
          </a:fillRef>
          <a:effectRef idx="1">
            <a:schemeClr val="accent6"/>
          </a:effectRef>
          <a:fontRef idx="minor">
            <a:schemeClr val="lt1"/>
          </a:fontRef>
        </p:style>
        <p:txBody>
          <a:bodyPr wrap="square" lIns="68576" tIns="34289" rIns="68576" bIns="34289">
            <a:spAutoFit/>
          </a:bodyPr>
          <a:lstStyle>
            <a:defPPr>
              <a:defRPr lang="ja-JP"/>
            </a:defPPr>
            <a:lvl1pPr>
              <a:spcBef>
                <a:spcPct val="50000"/>
              </a:spcBef>
              <a:defRPr sz="240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defTabSz="685765" fontAlgn="base">
              <a:spcAft>
                <a:spcPct val="0"/>
              </a:spcAft>
              <a:defRPr/>
            </a:pPr>
            <a:r>
              <a:rPr lang="en-US" altLang="ja-JP" sz="1600" dirty="0">
                <a:latin typeface="Arial"/>
                <a:ea typeface="ＭＳ Ｐゴシック" panose="020B0600070205080204" pitchFamily="50" charset="-128"/>
              </a:rPr>
              <a:t>K1.8</a:t>
            </a:r>
          </a:p>
        </p:txBody>
      </p:sp>
      <p:sp>
        <p:nvSpPr>
          <p:cNvPr id="8" name="Text Box 8"/>
          <p:cNvSpPr txBox="1">
            <a:spLocks noChangeArrowheads="1"/>
          </p:cNvSpPr>
          <p:nvPr/>
        </p:nvSpPr>
        <p:spPr bwMode="auto">
          <a:xfrm>
            <a:off x="899394" y="4073524"/>
            <a:ext cx="707663" cy="276997"/>
          </a:xfrm>
          <a:prstGeom prst="rect">
            <a:avLst/>
          </a:prstGeom>
          <a:solidFill>
            <a:srgbClr val="FB85ED"/>
          </a:solidFill>
          <a:ln>
            <a:headEnd/>
            <a:tailEnd/>
          </a:ln>
        </p:spPr>
        <p:style>
          <a:lnRef idx="3">
            <a:schemeClr val="lt1"/>
          </a:lnRef>
          <a:fillRef idx="1">
            <a:schemeClr val="accent6"/>
          </a:fillRef>
          <a:effectRef idx="1">
            <a:schemeClr val="accent6"/>
          </a:effectRef>
          <a:fontRef idx="minor">
            <a:schemeClr val="lt1"/>
          </a:fontRef>
        </p:style>
        <p:txBody>
          <a:bodyPr lIns="68576" tIns="34289" rIns="68576" bIns="34289">
            <a:spAutoFit/>
          </a:bodyPr>
          <a:lstStyle>
            <a:defPPr>
              <a:defRPr lang="ja-JP"/>
            </a:defPPr>
            <a:lvl1pPr>
              <a:spcBef>
                <a:spcPct val="50000"/>
              </a:spcBef>
              <a:defRPr sz="240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algn="ctr" defTabSz="685765" fontAlgn="base">
              <a:spcAft>
                <a:spcPct val="0"/>
              </a:spcAft>
              <a:defRPr/>
            </a:pPr>
            <a:r>
              <a:rPr lang="en-US" altLang="ja-JP" sz="1350" dirty="0">
                <a:latin typeface="Arial"/>
                <a:ea typeface="ＭＳ Ｐゴシック" panose="020B0600070205080204" pitchFamily="50" charset="-128"/>
              </a:rPr>
              <a:t>High-p</a:t>
            </a:r>
          </a:p>
        </p:txBody>
      </p:sp>
      <p:sp>
        <p:nvSpPr>
          <p:cNvPr id="10" name="Text Box 8"/>
          <p:cNvSpPr txBox="1">
            <a:spLocks noChangeArrowheads="1"/>
          </p:cNvSpPr>
          <p:nvPr/>
        </p:nvSpPr>
        <p:spPr bwMode="auto">
          <a:xfrm>
            <a:off x="174021" y="3239844"/>
            <a:ext cx="859857" cy="315469"/>
          </a:xfrm>
          <a:prstGeom prst="rect">
            <a:avLst/>
          </a:prstGeom>
          <a:solidFill>
            <a:srgbClr val="92D050"/>
          </a:solidFill>
          <a:ln>
            <a:headEnd/>
            <a:tailEnd/>
          </a:ln>
        </p:spPr>
        <p:style>
          <a:lnRef idx="3">
            <a:schemeClr val="lt1"/>
          </a:lnRef>
          <a:fillRef idx="1">
            <a:schemeClr val="accent6"/>
          </a:fillRef>
          <a:effectRef idx="1">
            <a:schemeClr val="accent6"/>
          </a:effectRef>
          <a:fontRef idx="minor">
            <a:schemeClr val="lt1"/>
          </a:fontRef>
        </p:style>
        <p:txBody>
          <a:bodyPr wrap="square" lIns="68576" tIns="34289" rIns="68576" bIns="34289">
            <a:spAutoFit/>
          </a:bodyPr>
          <a:lstStyle>
            <a:defPPr>
              <a:defRPr lang="ja-JP"/>
            </a:defPPr>
            <a:lvl1pPr>
              <a:spcBef>
                <a:spcPct val="50000"/>
              </a:spcBef>
              <a:defRPr sz="240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defTabSz="685765" fontAlgn="base">
              <a:spcAft>
                <a:spcPct val="0"/>
              </a:spcAft>
              <a:defRPr/>
            </a:pPr>
            <a:r>
              <a:rPr lang="en-US" altLang="ja-JP" sz="1600" dirty="0">
                <a:latin typeface="Arial"/>
                <a:ea typeface="ＭＳ Ｐゴシック" panose="020B0600070205080204" pitchFamily="50" charset="-128"/>
              </a:rPr>
              <a:t>K1.8BR</a:t>
            </a:r>
          </a:p>
        </p:txBody>
      </p:sp>
      <p:sp>
        <p:nvSpPr>
          <p:cNvPr id="15" name="Text Box 10"/>
          <p:cNvSpPr txBox="1">
            <a:spLocks noChangeArrowheads="1"/>
          </p:cNvSpPr>
          <p:nvPr/>
        </p:nvSpPr>
        <p:spPr bwMode="auto">
          <a:xfrm>
            <a:off x="6152537" y="2348515"/>
            <a:ext cx="431006" cy="346247"/>
          </a:xfrm>
          <a:prstGeom prst="rect">
            <a:avLst/>
          </a:prstGeom>
          <a:solidFill>
            <a:srgbClr val="F79646"/>
          </a:solidFill>
          <a:ln w="38100" cap="flat" cmpd="sng" algn="ctr">
            <a:solidFill>
              <a:sysClr val="window" lastClr="FFFFFF"/>
            </a:solidFill>
            <a:prstDash val="solid"/>
            <a:headEnd/>
            <a:tailEnd/>
          </a:ln>
          <a:effectLst>
            <a:outerShdw blurRad="40000" dist="20000" dir="5400000" rotWithShape="0">
              <a:srgbClr val="000000">
                <a:alpha val="38000"/>
              </a:srgbClr>
            </a:outerShdw>
          </a:effectLst>
        </p:spPr>
        <p:txBody>
          <a:bodyPr lIns="68576" tIns="34289" rIns="68576" bIns="34289">
            <a:spAutoFit/>
          </a:bodyPr>
          <a:lstStyle>
            <a:defPPr>
              <a:defRPr lang="ja-JP"/>
            </a:defPPr>
            <a:lvl1pPr>
              <a:spcBef>
                <a:spcPct val="50000"/>
              </a:spcBef>
              <a:defRPr sz="240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algn="ctr" defTabSz="685765" fontAlgn="base">
              <a:spcAft>
                <a:spcPct val="0"/>
              </a:spcAft>
              <a:defRPr/>
            </a:pPr>
            <a:r>
              <a:rPr kumimoji="0" lang="en-US" altLang="ja-JP" sz="1800" kern="0" dirty="0">
                <a:latin typeface="Calibri"/>
                <a:ea typeface="ＭＳ Ｐゴシック" panose="020B0600070205080204" pitchFamily="50" charset="-128"/>
              </a:rPr>
              <a:t>KL</a:t>
            </a:r>
          </a:p>
        </p:txBody>
      </p:sp>
      <p:sp>
        <p:nvSpPr>
          <p:cNvPr id="16" name="Text Box 8"/>
          <p:cNvSpPr txBox="1">
            <a:spLocks noChangeArrowheads="1"/>
          </p:cNvSpPr>
          <p:nvPr/>
        </p:nvSpPr>
        <p:spPr bwMode="auto">
          <a:xfrm>
            <a:off x="2371752" y="2495349"/>
            <a:ext cx="648890" cy="346247"/>
          </a:xfrm>
          <a:prstGeom prst="rect">
            <a:avLst/>
          </a:prstGeom>
          <a:solidFill>
            <a:srgbClr val="F79646"/>
          </a:solidFill>
          <a:ln w="38100" cap="flat" cmpd="sng" algn="ctr">
            <a:solidFill>
              <a:sysClr val="window" lastClr="FFFFFF"/>
            </a:solidFill>
            <a:prstDash val="solid"/>
            <a:headEnd/>
            <a:tailEnd/>
          </a:ln>
          <a:effectLst>
            <a:outerShdw blurRad="40000" dist="20000" dir="5400000" rotWithShape="0">
              <a:srgbClr val="000000">
                <a:alpha val="38000"/>
              </a:srgbClr>
            </a:outerShdw>
          </a:effectLst>
        </p:spPr>
        <p:txBody>
          <a:bodyPr lIns="68576" tIns="34289" rIns="68576" bIns="34289">
            <a:spAutoFit/>
          </a:bodyPr>
          <a:lstStyle>
            <a:defPPr>
              <a:defRPr lang="ja-JP"/>
            </a:defPPr>
            <a:lvl1pPr>
              <a:spcBef>
                <a:spcPct val="50000"/>
              </a:spcBef>
              <a:defRPr sz="240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algn="ctr" defTabSz="685765" fontAlgn="base">
              <a:spcAft>
                <a:spcPct val="0"/>
              </a:spcAft>
              <a:defRPr/>
            </a:pPr>
            <a:r>
              <a:rPr kumimoji="0" lang="en-US" altLang="ja-JP" sz="1800" kern="0" dirty="0">
                <a:latin typeface="Calibri"/>
                <a:ea typeface="ＭＳ Ｐゴシック" panose="020B0600070205080204" pitchFamily="50" charset="-128"/>
              </a:rPr>
              <a:t>K1.1</a:t>
            </a:r>
          </a:p>
        </p:txBody>
      </p:sp>
      <p:sp>
        <p:nvSpPr>
          <p:cNvPr id="17" name="Text Box 9"/>
          <p:cNvSpPr txBox="1">
            <a:spLocks noChangeArrowheads="1"/>
          </p:cNvSpPr>
          <p:nvPr/>
        </p:nvSpPr>
        <p:spPr bwMode="auto">
          <a:xfrm>
            <a:off x="3776077" y="2029718"/>
            <a:ext cx="702469" cy="346247"/>
          </a:xfrm>
          <a:prstGeom prst="rect">
            <a:avLst/>
          </a:prstGeom>
          <a:solidFill>
            <a:srgbClr val="F79646"/>
          </a:solidFill>
          <a:ln w="38100" cap="flat" cmpd="sng" algn="ctr">
            <a:solidFill>
              <a:sysClr val="window" lastClr="FFFFFF"/>
            </a:solidFill>
            <a:prstDash val="solid"/>
            <a:headEnd/>
            <a:tailEnd/>
          </a:ln>
          <a:effectLst>
            <a:outerShdw blurRad="40000" dist="20000" dir="5400000" rotWithShape="0">
              <a:srgbClr val="000000">
                <a:alpha val="38000"/>
              </a:srgbClr>
            </a:outerShdw>
          </a:effectLst>
        </p:spPr>
        <p:txBody>
          <a:bodyPr lIns="68576" tIns="34289" rIns="68576" bIns="34289">
            <a:spAutoFit/>
          </a:bodyPr>
          <a:lstStyle>
            <a:defPPr>
              <a:defRPr lang="ja-JP"/>
            </a:defPPr>
            <a:lvl1pPr>
              <a:spcBef>
                <a:spcPct val="50000"/>
              </a:spcBef>
              <a:defRPr sz="240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algn="ctr" defTabSz="685765" fontAlgn="base">
              <a:spcAft>
                <a:spcPct val="0"/>
              </a:spcAft>
              <a:defRPr/>
            </a:pPr>
            <a:r>
              <a:rPr kumimoji="0" lang="en-US" altLang="ja-JP" sz="1800" kern="0" dirty="0">
                <a:latin typeface="Calibri"/>
                <a:ea typeface="ＭＳ Ｐゴシック" panose="020B0600070205080204" pitchFamily="50" charset="-128"/>
              </a:rPr>
              <a:t>HIHR</a:t>
            </a:r>
          </a:p>
        </p:txBody>
      </p:sp>
      <p:sp>
        <p:nvSpPr>
          <p:cNvPr id="18" name="Text Box 7"/>
          <p:cNvSpPr txBox="1">
            <a:spLocks noChangeArrowheads="1"/>
          </p:cNvSpPr>
          <p:nvPr/>
        </p:nvSpPr>
        <p:spPr bwMode="auto">
          <a:xfrm>
            <a:off x="4655843" y="3272638"/>
            <a:ext cx="594122" cy="346247"/>
          </a:xfrm>
          <a:prstGeom prst="rect">
            <a:avLst/>
          </a:prstGeom>
          <a:solidFill>
            <a:srgbClr val="F79646"/>
          </a:solidFill>
          <a:ln w="38100" cap="flat" cmpd="sng" algn="ctr">
            <a:solidFill>
              <a:sysClr val="window" lastClr="FFFFFF"/>
            </a:solidFill>
            <a:prstDash val="solid"/>
            <a:headEnd/>
            <a:tailEnd/>
          </a:ln>
          <a:effectLst>
            <a:outerShdw blurRad="40000" dist="20000" dir="5400000" rotWithShape="0">
              <a:srgbClr val="000000">
                <a:alpha val="38000"/>
              </a:srgbClr>
            </a:outerShdw>
          </a:effectLst>
        </p:spPr>
        <p:txBody>
          <a:bodyPr lIns="68576" tIns="34289" rIns="68576" bIns="34289">
            <a:spAutoFit/>
          </a:bodyPr>
          <a:lstStyle>
            <a:defPPr>
              <a:defRPr lang="ja-JP"/>
            </a:defPPr>
            <a:lvl1pPr>
              <a:spcBef>
                <a:spcPct val="50000"/>
              </a:spcBef>
              <a:defRPr sz="240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algn="ctr" defTabSz="685765" fontAlgn="base">
              <a:spcAft>
                <a:spcPct val="0"/>
              </a:spcAft>
              <a:defRPr/>
            </a:pPr>
            <a:r>
              <a:rPr kumimoji="0" lang="en-US" altLang="ja-JP" sz="1800" kern="0" dirty="0">
                <a:latin typeface="Calibri"/>
                <a:ea typeface="ＭＳ Ｐゴシック" panose="020B0600070205080204" pitchFamily="50" charset="-128"/>
              </a:rPr>
              <a:t>K10</a:t>
            </a:r>
          </a:p>
        </p:txBody>
      </p:sp>
      <p:sp>
        <p:nvSpPr>
          <p:cNvPr id="19" name="Text Box 8"/>
          <p:cNvSpPr txBox="1">
            <a:spLocks noChangeArrowheads="1"/>
          </p:cNvSpPr>
          <p:nvPr/>
        </p:nvSpPr>
        <p:spPr bwMode="auto">
          <a:xfrm>
            <a:off x="1766724" y="3591919"/>
            <a:ext cx="837137" cy="276997"/>
          </a:xfrm>
          <a:prstGeom prst="rect">
            <a:avLst/>
          </a:prstGeom>
          <a:solidFill>
            <a:srgbClr val="00B0F0"/>
          </a:solidFill>
          <a:ln>
            <a:headEnd/>
            <a:tailEnd/>
          </a:ln>
        </p:spPr>
        <p:style>
          <a:lnRef idx="3">
            <a:schemeClr val="lt1"/>
          </a:lnRef>
          <a:fillRef idx="1">
            <a:schemeClr val="accent6"/>
          </a:fillRef>
          <a:effectRef idx="1">
            <a:schemeClr val="accent6"/>
          </a:effectRef>
          <a:fontRef idx="minor">
            <a:schemeClr val="lt1"/>
          </a:fontRef>
        </p:style>
        <p:txBody>
          <a:bodyPr lIns="68576" tIns="34289" rIns="68576" bIns="34289">
            <a:spAutoFit/>
          </a:bodyPr>
          <a:lstStyle>
            <a:defPPr>
              <a:defRPr lang="ja-JP"/>
            </a:defPPr>
            <a:lvl1pPr>
              <a:spcBef>
                <a:spcPct val="50000"/>
              </a:spcBef>
              <a:defRPr sz="240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defTabSz="685765" fontAlgn="base">
              <a:spcAft>
                <a:spcPct val="0"/>
              </a:spcAft>
              <a:defRPr/>
            </a:pPr>
            <a:r>
              <a:rPr lang="en-US" altLang="ja-JP" sz="1350" dirty="0">
                <a:latin typeface="Arial"/>
                <a:ea typeface="ＭＳ Ｐゴシック" panose="020B0600070205080204" pitchFamily="50" charset="-128"/>
              </a:rPr>
              <a:t>TEST BL</a:t>
            </a:r>
          </a:p>
        </p:txBody>
      </p:sp>
      <p:sp>
        <p:nvSpPr>
          <p:cNvPr id="114702" name="テキスト ボックス 21"/>
          <p:cNvSpPr txBox="1">
            <a:spLocks noChangeArrowheads="1"/>
          </p:cNvSpPr>
          <p:nvPr/>
        </p:nvSpPr>
        <p:spPr bwMode="auto">
          <a:xfrm>
            <a:off x="841705" y="2447694"/>
            <a:ext cx="124344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kumimoji="1" sz="4000" b="1">
                <a:solidFill>
                  <a:schemeClr val="tx2"/>
                </a:solidFill>
                <a:latin typeface="Arial" panose="020B0604020202020204" pitchFamily="34" charset="0"/>
                <a:ea typeface="ＭＳ Ｐゴシック" panose="020B0600070205080204" pitchFamily="50" charset="-128"/>
              </a:defRPr>
            </a:lvl1pPr>
            <a:lvl2pPr marL="742950" indent="-285750" eaLnBrk="0" hangingPunct="0">
              <a:defRPr kumimoji="1" sz="4000" b="1">
                <a:solidFill>
                  <a:schemeClr val="tx2"/>
                </a:solidFill>
                <a:latin typeface="Arial" panose="020B0604020202020204" pitchFamily="34" charset="0"/>
                <a:ea typeface="ＭＳ Ｐゴシック" panose="020B0600070205080204" pitchFamily="50" charset="-128"/>
              </a:defRPr>
            </a:lvl2pPr>
            <a:lvl3pPr marL="1143000" indent="-228600" eaLnBrk="0" hangingPunct="0">
              <a:defRPr kumimoji="1" sz="4000" b="1">
                <a:solidFill>
                  <a:schemeClr val="tx2"/>
                </a:solidFill>
                <a:latin typeface="Arial" panose="020B0604020202020204" pitchFamily="34" charset="0"/>
                <a:ea typeface="ＭＳ Ｐゴシック" panose="020B0600070205080204" pitchFamily="50" charset="-128"/>
              </a:defRPr>
            </a:lvl3pPr>
            <a:lvl4pPr marL="1600200" indent="-228600" eaLnBrk="0" hangingPunct="0">
              <a:defRPr kumimoji="1" sz="4000" b="1">
                <a:solidFill>
                  <a:schemeClr val="tx2"/>
                </a:solidFill>
                <a:latin typeface="Arial" panose="020B0604020202020204" pitchFamily="34" charset="0"/>
                <a:ea typeface="ＭＳ Ｐゴシック" panose="020B0600070205080204" pitchFamily="50" charset="-128"/>
              </a:defRPr>
            </a:lvl4pPr>
            <a:lvl5pPr marL="2057400" indent="-228600" eaLnBrk="0" hangingPunct="0">
              <a:defRPr kumimoji="1" sz="4000" b="1">
                <a:solidFill>
                  <a:schemeClr val="tx2"/>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4000" b="1">
                <a:solidFill>
                  <a:schemeClr val="tx2"/>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4000" b="1">
                <a:solidFill>
                  <a:schemeClr val="tx2"/>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4000" b="1">
                <a:solidFill>
                  <a:schemeClr val="tx2"/>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4000" b="1">
                <a:solidFill>
                  <a:schemeClr val="tx2"/>
                </a:solidFill>
                <a:latin typeface="Arial" panose="020B0604020202020204" pitchFamily="34" charset="0"/>
                <a:ea typeface="ＭＳ Ｐゴシック" panose="020B0600070205080204" pitchFamily="50" charset="-128"/>
              </a:defRPr>
            </a:lvl9pPr>
          </a:lstStyle>
          <a:p>
            <a:pPr marL="214313" indent="-214313" defTabSz="685800" eaLnBrk="1" fontAlgn="base" hangingPunct="1">
              <a:spcBef>
                <a:spcPct val="0"/>
              </a:spcBef>
              <a:spcAft>
                <a:spcPct val="0"/>
              </a:spcAft>
              <a:buFont typeface="Arial" panose="020B0604020202020204" pitchFamily="34" charset="0"/>
              <a:buChar char="•"/>
            </a:pPr>
            <a:r>
              <a:rPr lang="en-US" altLang="ja-JP" sz="1100" b="0" dirty="0" smtClean="0">
                <a:solidFill>
                  <a:srgbClr val="292934"/>
                </a:solidFill>
              </a:rPr>
              <a:t>&lt; 2.0 GeV/c</a:t>
            </a:r>
          </a:p>
          <a:p>
            <a:pPr marL="214313" indent="-214313" defTabSz="685800" eaLnBrk="1" fontAlgn="base" hangingPunct="1">
              <a:spcBef>
                <a:spcPct val="0"/>
              </a:spcBef>
              <a:spcAft>
                <a:spcPct val="0"/>
              </a:spcAft>
              <a:buFont typeface="Arial" panose="020B0604020202020204" pitchFamily="34" charset="0"/>
              <a:buChar char="•"/>
            </a:pPr>
            <a:r>
              <a:rPr lang="en-US" altLang="ja-JP" sz="1100" b="0" dirty="0" smtClean="0">
                <a:solidFill>
                  <a:srgbClr val="292934"/>
                </a:solidFill>
              </a:rPr>
              <a:t>~10</a:t>
            </a:r>
            <a:r>
              <a:rPr lang="en-US" altLang="ja-JP" sz="1100" b="0" baseline="30000" dirty="0" smtClean="0">
                <a:solidFill>
                  <a:srgbClr val="292934"/>
                </a:solidFill>
              </a:rPr>
              <a:t>6</a:t>
            </a:r>
            <a:r>
              <a:rPr lang="en-US" altLang="ja-JP" sz="1100" b="0" dirty="0" smtClean="0">
                <a:solidFill>
                  <a:srgbClr val="292934"/>
                </a:solidFill>
              </a:rPr>
              <a:t> K</a:t>
            </a:r>
            <a:r>
              <a:rPr lang="en-US" altLang="ja-JP" sz="1100" b="0" baseline="30000" dirty="0" smtClean="0">
                <a:solidFill>
                  <a:srgbClr val="292934"/>
                </a:solidFill>
              </a:rPr>
              <a:t>-</a:t>
            </a:r>
            <a:r>
              <a:rPr lang="en-US" altLang="ja-JP" sz="1100" b="0" dirty="0" smtClean="0">
                <a:solidFill>
                  <a:srgbClr val="292934"/>
                </a:solidFill>
              </a:rPr>
              <a:t>/spill</a:t>
            </a:r>
            <a:endParaRPr lang="ja-JP" altLang="en-US" sz="1100" b="0" dirty="0">
              <a:solidFill>
                <a:srgbClr val="292934"/>
              </a:solidFill>
            </a:endParaRPr>
          </a:p>
        </p:txBody>
      </p:sp>
      <p:sp>
        <p:nvSpPr>
          <p:cNvPr id="114703" name="テキスト ボックス 22"/>
          <p:cNvSpPr txBox="1">
            <a:spLocks noChangeArrowheads="1"/>
          </p:cNvSpPr>
          <p:nvPr/>
        </p:nvSpPr>
        <p:spPr bwMode="auto">
          <a:xfrm>
            <a:off x="2425917" y="4658665"/>
            <a:ext cx="4857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000" b="1">
                <a:solidFill>
                  <a:schemeClr val="tx2"/>
                </a:solidFill>
                <a:latin typeface="Arial" panose="020B0604020202020204" pitchFamily="34" charset="0"/>
                <a:ea typeface="ＭＳ Ｐゴシック" panose="020B0600070205080204" pitchFamily="50" charset="-128"/>
              </a:defRPr>
            </a:lvl1pPr>
            <a:lvl2pPr marL="742950" indent="-285750" eaLnBrk="0" hangingPunct="0">
              <a:defRPr kumimoji="1" sz="4000" b="1">
                <a:solidFill>
                  <a:schemeClr val="tx2"/>
                </a:solidFill>
                <a:latin typeface="Arial" panose="020B0604020202020204" pitchFamily="34" charset="0"/>
                <a:ea typeface="ＭＳ Ｐゴシック" panose="020B0600070205080204" pitchFamily="50" charset="-128"/>
              </a:defRPr>
            </a:lvl2pPr>
            <a:lvl3pPr marL="1143000" indent="-228600" eaLnBrk="0" hangingPunct="0">
              <a:defRPr kumimoji="1" sz="4000" b="1">
                <a:solidFill>
                  <a:schemeClr val="tx2"/>
                </a:solidFill>
                <a:latin typeface="Arial" panose="020B0604020202020204" pitchFamily="34" charset="0"/>
                <a:ea typeface="ＭＳ Ｐゴシック" panose="020B0600070205080204" pitchFamily="50" charset="-128"/>
              </a:defRPr>
            </a:lvl3pPr>
            <a:lvl4pPr marL="1600200" indent="-228600" eaLnBrk="0" hangingPunct="0">
              <a:defRPr kumimoji="1" sz="4000" b="1">
                <a:solidFill>
                  <a:schemeClr val="tx2"/>
                </a:solidFill>
                <a:latin typeface="Arial" panose="020B0604020202020204" pitchFamily="34" charset="0"/>
                <a:ea typeface="ＭＳ Ｐゴシック" panose="020B0600070205080204" pitchFamily="50" charset="-128"/>
              </a:defRPr>
            </a:lvl4pPr>
            <a:lvl5pPr marL="2057400" indent="-228600" eaLnBrk="0" hangingPunct="0">
              <a:defRPr kumimoji="1" sz="4000" b="1">
                <a:solidFill>
                  <a:schemeClr val="tx2"/>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4000" b="1">
                <a:solidFill>
                  <a:schemeClr val="tx2"/>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4000" b="1">
                <a:solidFill>
                  <a:schemeClr val="tx2"/>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4000" b="1">
                <a:solidFill>
                  <a:schemeClr val="tx2"/>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4000" b="1">
                <a:solidFill>
                  <a:schemeClr val="tx2"/>
                </a:solidFill>
                <a:latin typeface="Arial" panose="020B0604020202020204" pitchFamily="34" charset="0"/>
                <a:ea typeface="ＭＳ Ｐゴシック" panose="020B0600070205080204" pitchFamily="50" charset="-128"/>
              </a:defRPr>
            </a:lvl9pPr>
          </a:lstStyle>
          <a:p>
            <a:pPr defTabSz="685800" eaLnBrk="1" fontAlgn="base" hangingPunct="1">
              <a:spcBef>
                <a:spcPct val="0"/>
              </a:spcBef>
              <a:spcAft>
                <a:spcPct val="0"/>
              </a:spcAft>
            </a:pPr>
            <a:r>
              <a:rPr lang="en-US" altLang="ja-JP" sz="900" b="0">
                <a:solidFill>
                  <a:srgbClr val="292934"/>
                </a:solidFill>
              </a:rPr>
              <a:t>Muon</a:t>
            </a:r>
          </a:p>
        </p:txBody>
      </p:sp>
      <p:sp>
        <p:nvSpPr>
          <p:cNvPr id="114704" name="テキスト ボックス 23"/>
          <p:cNvSpPr txBox="1">
            <a:spLocks noChangeArrowheads="1"/>
          </p:cNvSpPr>
          <p:nvPr/>
        </p:nvSpPr>
        <p:spPr bwMode="auto">
          <a:xfrm>
            <a:off x="46860" y="4406668"/>
            <a:ext cx="1974036" cy="646331"/>
          </a:xfrm>
          <a:prstGeom prst="rect">
            <a:avLst/>
          </a:prstGeom>
          <a:solidFill>
            <a:srgbClr val="FFFFFF">
              <a:alpha val="65098"/>
            </a:srgbClr>
          </a:solidFill>
          <a:ln>
            <a:noFill/>
          </a:ln>
        </p:spPr>
        <p:txBody>
          <a:bodyPr wrap="square">
            <a:spAutoFit/>
          </a:bodyPr>
          <a:lstStyle>
            <a:lvl1pPr marL="285750" indent="-285750" eaLnBrk="0" hangingPunct="0">
              <a:defRPr kumimoji="1" sz="4000" b="1">
                <a:solidFill>
                  <a:schemeClr val="tx2"/>
                </a:solidFill>
                <a:latin typeface="Arial" panose="020B0604020202020204" pitchFamily="34" charset="0"/>
                <a:ea typeface="ＭＳ Ｐゴシック" panose="020B0600070205080204" pitchFamily="50" charset="-128"/>
              </a:defRPr>
            </a:lvl1pPr>
            <a:lvl2pPr marL="742950" indent="-285750" eaLnBrk="0" hangingPunct="0">
              <a:defRPr kumimoji="1" sz="4000" b="1">
                <a:solidFill>
                  <a:schemeClr val="tx2"/>
                </a:solidFill>
                <a:latin typeface="Arial" panose="020B0604020202020204" pitchFamily="34" charset="0"/>
                <a:ea typeface="ＭＳ Ｐゴシック" panose="020B0600070205080204" pitchFamily="50" charset="-128"/>
              </a:defRPr>
            </a:lvl2pPr>
            <a:lvl3pPr marL="1143000" indent="-228600" eaLnBrk="0" hangingPunct="0">
              <a:defRPr kumimoji="1" sz="4000" b="1">
                <a:solidFill>
                  <a:schemeClr val="tx2"/>
                </a:solidFill>
                <a:latin typeface="Arial" panose="020B0604020202020204" pitchFamily="34" charset="0"/>
                <a:ea typeface="ＭＳ Ｐゴシック" panose="020B0600070205080204" pitchFamily="50" charset="-128"/>
              </a:defRPr>
            </a:lvl3pPr>
            <a:lvl4pPr marL="1600200" indent="-228600" eaLnBrk="0" hangingPunct="0">
              <a:defRPr kumimoji="1" sz="4000" b="1">
                <a:solidFill>
                  <a:schemeClr val="tx2"/>
                </a:solidFill>
                <a:latin typeface="Arial" panose="020B0604020202020204" pitchFamily="34" charset="0"/>
                <a:ea typeface="ＭＳ Ｐゴシック" panose="020B0600070205080204" pitchFamily="50" charset="-128"/>
              </a:defRPr>
            </a:lvl4pPr>
            <a:lvl5pPr marL="2057400" indent="-228600" eaLnBrk="0" hangingPunct="0">
              <a:defRPr kumimoji="1" sz="4000" b="1">
                <a:solidFill>
                  <a:schemeClr val="tx2"/>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4000" b="1">
                <a:solidFill>
                  <a:schemeClr val="tx2"/>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4000" b="1">
                <a:solidFill>
                  <a:schemeClr val="tx2"/>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4000" b="1">
                <a:solidFill>
                  <a:schemeClr val="tx2"/>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4000" b="1">
                <a:solidFill>
                  <a:schemeClr val="tx2"/>
                </a:solidFill>
                <a:latin typeface="Arial" panose="020B0604020202020204" pitchFamily="34" charset="0"/>
                <a:ea typeface="ＭＳ Ｐゴシック" panose="020B0600070205080204" pitchFamily="50" charset="-128"/>
              </a:defRPr>
            </a:lvl9pPr>
          </a:lstStyle>
          <a:p>
            <a:pPr marL="214313" indent="-214313" defTabSz="685800" eaLnBrk="1" fontAlgn="base" hangingPunct="1">
              <a:spcBef>
                <a:spcPct val="0"/>
              </a:spcBef>
              <a:spcAft>
                <a:spcPct val="0"/>
              </a:spcAft>
              <a:buFont typeface="Arial" panose="020B0604020202020204" pitchFamily="34" charset="0"/>
              <a:buChar char="•"/>
            </a:pPr>
            <a:r>
              <a:rPr lang="en-US" altLang="ja-JP" sz="900" b="0" dirty="0">
                <a:solidFill>
                  <a:srgbClr val="292934"/>
                </a:solidFill>
              </a:rPr>
              <a:t>30 GeV proton</a:t>
            </a:r>
          </a:p>
          <a:p>
            <a:pPr marL="214313" indent="-214313" defTabSz="685800" eaLnBrk="1" fontAlgn="base" hangingPunct="1">
              <a:spcBef>
                <a:spcPct val="0"/>
              </a:spcBef>
              <a:spcAft>
                <a:spcPct val="0"/>
              </a:spcAft>
              <a:buFont typeface="Arial" panose="020B0604020202020204" pitchFamily="34" charset="0"/>
              <a:buChar char="•"/>
            </a:pPr>
            <a:r>
              <a:rPr lang="en-US" altLang="ja-JP" sz="900" b="0" dirty="0">
                <a:solidFill>
                  <a:srgbClr val="292934"/>
                </a:solidFill>
              </a:rPr>
              <a:t>&lt;31 GeV/c unseparated 2ndary beams (mostly </a:t>
            </a:r>
            <a:r>
              <a:rPr lang="en-US" altLang="ja-JP" sz="900" b="0" dirty="0" err="1">
                <a:solidFill>
                  <a:srgbClr val="292934"/>
                </a:solidFill>
              </a:rPr>
              <a:t>pions</a:t>
            </a:r>
            <a:r>
              <a:rPr lang="en-US" altLang="ja-JP" sz="900" b="0" dirty="0">
                <a:solidFill>
                  <a:srgbClr val="292934"/>
                </a:solidFill>
              </a:rPr>
              <a:t>), ~10</a:t>
            </a:r>
            <a:r>
              <a:rPr lang="en-US" altLang="ja-JP" sz="900" b="0" baseline="30000" dirty="0">
                <a:solidFill>
                  <a:srgbClr val="292934"/>
                </a:solidFill>
              </a:rPr>
              <a:t>7</a:t>
            </a:r>
            <a:r>
              <a:rPr lang="en-US" altLang="ja-JP" sz="900" b="0" dirty="0">
                <a:solidFill>
                  <a:srgbClr val="292934"/>
                </a:solidFill>
              </a:rPr>
              <a:t>/spill</a:t>
            </a:r>
            <a:endParaRPr lang="ja-JP" altLang="en-US" sz="900" b="0" dirty="0">
              <a:solidFill>
                <a:srgbClr val="292934"/>
              </a:solidFill>
            </a:endParaRPr>
          </a:p>
        </p:txBody>
      </p:sp>
      <p:sp>
        <p:nvSpPr>
          <p:cNvPr id="114705" name="テキスト ボックス 24"/>
          <p:cNvSpPr txBox="1">
            <a:spLocks noChangeArrowheads="1"/>
          </p:cNvSpPr>
          <p:nvPr/>
        </p:nvSpPr>
        <p:spPr bwMode="auto">
          <a:xfrm>
            <a:off x="47962" y="2799620"/>
            <a:ext cx="118376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kumimoji="1" sz="4000" b="1">
                <a:solidFill>
                  <a:schemeClr val="tx2"/>
                </a:solidFill>
                <a:latin typeface="Arial" panose="020B0604020202020204" pitchFamily="34" charset="0"/>
                <a:ea typeface="ＭＳ Ｐゴシック" panose="020B0600070205080204" pitchFamily="50" charset="-128"/>
              </a:defRPr>
            </a:lvl1pPr>
            <a:lvl2pPr marL="742950" indent="-285750" eaLnBrk="0" hangingPunct="0">
              <a:defRPr kumimoji="1" sz="4000" b="1">
                <a:solidFill>
                  <a:schemeClr val="tx2"/>
                </a:solidFill>
                <a:latin typeface="Arial" panose="020B0604020202020204" pitchFamily="34" charset="0"/>
                <a:ea typeface="ＭＳ Ｐゴシック" panose="020B0600070205080204" pitchFamily="50" charset="-128"/>
              </a:defRPr>
            </a:lvl2pPr>
            <a:lvl3pPr marL="1143000" indent="-228600" eaLnBrk="0" hangingPunct="0">
              <a:defRPr kumimoji="1" sz="4000" b="1">
                <a:solidFill>
                  <a:schemeClr val="tx2"/>
                </a:solidFill>
                <a:latin typeface="Arial" panose="020B0604020202020204" pitchFamily="34" charset="0"/>
                <a:ea typeface="ＭＳ Ｐゴシック" panose="020B0600070205080204" pitchFamily="50" charset="-128"/>
              </a:defRPr>
            </a:lvl3pPr>
            <a:lvl4pPr marL="1600200" indent="-228600" eaLnBrk="0" hangingPunct="0">
              <a:defRPr kumimoji="1" sz="4000" b="1">
                <a:solidFill>
                  <a:schemeClr val="tx2"/>
                </a:solidFill>
                <a:latin typeface="Arial" panose="020B0604020202020204" pitchFamily="34" charset="0"/>
                <a:ea typeface="ＭＳ Ｐゴシック" panose="020B0600070205080204" pitchFamily="50" charset="-128"/>
              </a:defRPr>
            </a:lvl4pPr>
            <a:lvl5pPr marL="2057400" indent="-228600" eaLnBrk="0" hangingPunct="0">
              <a:defRPr kumimoji="1" sz="4000" b="1">
                <a:solidFill>
                  <a:schemeClr val="tx2"/>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4000" b="1">
                <a:solidFill>
                  <a:schemeClr val="tx2"/>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4000" b="1">
                <a:solidFill>
                  <a:schemeClr val="tx2"/>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4000" b="1">
                <a:solidFill>
                  <a:schemeClr val="tx2"/>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4000" b="1">
                <a:solidFill>
                  <a:schemeClr val="tx2"/>
                </a:solidFill>
                <a:latin typeface="Arial" panose="020B0604020202020204" pitchFamily="34" charset="0"/>
                <a:ea typeface="ＭＳ Ｐゴシック" panose="020B0600070205080204" pitchFamily="50" charset="-128"/>
              </a:defRPr>
            </a:lvl9pPr>
          </a:lstStyle>
          <a:p>
            <a:pPr marL="214313" indent="-214313" defTabSz="685800" eaLnBrk="1" fontAlgn="base" hangingPunct="1">
              <a:spcBef>
                <a:spcPct val="0"/>
              </a:spcBef>
              <a:spcAft>
                <a:spcPct val="0"/>
              </a:spcAft>
              <a:buFont typeface="Arial" panose="020B0604020202020204" pitchFamily="34" charset="0"/>
              <a:buChar char="•"/>
            </a:pPr>
            <a:r>
              <a:rPr lang="en-US" altLang="ja-JP" sz="1100" b="0" dirty="0">
                <a:solidFill>
                  <a:srgbClr val="292934"/>
                </a:solidFill>
              </a:rPr>
              <a:t>&lt; 1.1 GeV/c</a:t>
            </a:r>
          </a:p>
          <a:p>
            <a:pPr marL="214313" indent="-214313" defTabSz="685800" eaLnBrk="1" fontAlgn="base" hangingPunct="1">
              <a:spcBef>
                <a:spcPct val="0"/>
              </a:spcBef>
              <a:spcAft>
                <a:spcPct val="0"/>
              </a:spcAft>
              <a:buFont typeface="Arial" panose="020B0604020202020204" pitchFamily="34" charset="0"/>
              <a:buChar char="•"/>
            </a:pPr>
            <a:r>
              <a:rPr lang="en-US" altLang="ja-JP" sz="1100" b="0" dirty="0">
                <a:solidFill>
                  <a:srgbClr val="292934"/>
                </a:solidFill>
              </a:rPr>
              <a:t>~10</a:t>
            </a:r>
            <a:r>
              <a:rPr lang="en-US" altLang="ja-JP" sz="1100" b="0" baseline="30000" dirty="0">
                <a:solidFill>
                  <a:srgbClr val="292934"/>
                </a:solidFill>
              </a:rPr>
              <a:t>5</a:t>
            </a:r>
            <a:r>
              <a:rPr lang="en-US" altLang="ja-JP" sz="1100" b="0" dirty="0">
                <a:solidFill>
                  <a:srgbClr val="292934"/>
                </a:solidFill>
              </a:rPr>
              <a:t> K</a:t>
            </a:r>
            <a:r>
              <a:rPr lang="en-US" altLang="ja-JP" sz="1100" b="0" baseline="30000" dirty="0">
                <a:solidFill>
                  <a:srgbClr val="292934"/>
                </a:solidFill>
              </a:rPr>
              <a:t>-</a:t>
            </a:r>
            <a:r>
              <a:rPr lang="en-US" altLang="ja-JP" sz="1100" b="0" dirty="0">
                <a:solidFill>
                  <a:srgbClr val="292934"/>
                </a:solidFill>
              </a:rPr>
              <a:t>/spill</a:t>
            </a:r>
            <a:endParaRPr lang="ja-JP" altLang="en-US" sz="1100" b="0" dirty="0">
              <a:solidFill>
                <a:srgbClr val="292934"/>
              </a:solidFill>
            </a:endParaRPr>
          </a:p>
        </p:txBody>
      </p:sp>
      <p:sp>
        <p:nvSpPr>
          <p:cNvPr id="114706" name="テキスト ボックス 25"/>
          <p:cNvSpPr txBox="1">
            <a:spLocks noChangeArrowheads="1"/>
          </p:cNvSpPr>
          <p:nvPr/>
        </p:nvSpPr>
        <p:spPr bwMode="auto">
          <a:xfrm>
            <a:off x="2020896" y="1931633"/>
            <a:ext cx="1485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kumimoji="1" sz="4000" b="1">
                <a:solidFill>
                  <a:schemeClr val="tx2"/>
                </a:solidFill>
                <a:latin typeface="Arial" panose="020B0604020202020204" pitchFamily="34" charset="0"/>
                <a:ea typeface="ＭＳ Ｐゴシック" panose="020B0600070205080204" pitchFamily="50" charset="-128"/>
              </a:defRPr>
            </a:lvl1pPr>
            <a:lvl2pPr marL="742950" indent="-285750" eaLnBrk="0" hangingPunct="0">
              <a:defRPr kumimoji="1" sz="4000" b="1">
                <a:solidFill>
                  <a:schemeClr val="tx2"/>
                </a:solidFill>
                <a:latin typeface="Arial" panose="020B0604020202020204" pitchFamily="34" charset="0"/>
                <a:ea typeface="ＭＳ Ｐゴシック" panose="020B0600070205080204" pitchFamily="50" charset="-128"/>
              </a:defRPr>
            </a:lvl2pPr>
            <a:lvl3pPr marL="1143000" indent="-228600" eaLnBrk="0" hangingPunct="0">
              <a:defRPr kumimoji="1" sz="4000" b="1">
                <a:solidFill>
                  <a:schemeClr val="tx2"/>
                </a:solidFill>
                <a:latin typeface="Arial" panose="020B0604020202020204" pitchFamily="34" charset="0"/>
                <a:ea typeface="ＭＳ Ｐゴシック" panose="020B0600070205080204" pitchFamily="50" charset="-128"/>
              </a:defRPr>
            </a:lvl3pPr>
            <a:lvl4pPr marL="1600200" indent="-228600" eaLnBrk="0" hangingPunct="0">
              <a:defRPr kumimoji="1" sz="4000" b="1">
                <a:solidFill>
                  <a:schemeClr val="tx2"/>
                </a:solidFill>
                <a:latin typeface="Arial" panose="020B0604020202020204" pitchFamily="34" charset="0"/>
                <a:ea typeface="ＭＳ Ｐゴシック" panose="020B0600070205080204" pitchFamily="50" charset="-128"/>
              </a:defRPr>
            </a:lvl4pPr>
            <a:lvl5pPr marL="2057400" indent="-228600" eaLnBrk="0" hangingPunct="0">
              <a:defRPr kumimoji="1" sz="4000" b="1">
                <a:solidFill>
                  <a:schemeClr val="tx2"/>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4000" b="1">
                <a:solidFill>
                  <a:schemeClr val="tx2"/>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4000" b="1">
                <a:solidFill>
                  <a:schemeClr val="tx2"/>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4000" b="1">
                <a:solidFill>
                  <a:schemeClr val="tx2"/>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4000" b="1">
                <a:solidFill>
                  <a:schemeClr val="tx2"/>
                </a:solidFill>
                <a:latin typeface="Arial" panose="020B0604020202020204" pitchFamily="34" charset="0"/>
                <a:ea typeface="ＭＳ Ｐゴシック" panose="020B0600070205080204" pitchFamily="50" charset="-128"/>
              </a:defRPr>
            </a:lvl9pPr>
          </a:lstStyle>
          <a:p>
            <a:pPr marL="214313" indent="-214313" defTabSz="685800" eaLnBrk="1" fontAlgn="base" hangingPunct="1">
              <a:spcBef>
                <a:spcPct val="0"/>
              </a:spcBef>
              <a:spcAft>
                <a:spcPct val="0"/>
              </a:spcAft>
              <a:buFont typeface="Arial" panose="020B0604020202020204" pitchFamily="34" charset="0"/>
              <a:buChar char="•"/>
            </a:pPr>
            <a:r>
              <a:rPr lang="en-US" altLang="ja-JP" sz="1350" b="0" dirty="0">
                <a:solidFill>
                  <a:srgbClr val="292934"/>
                </a:solidFill>
              </a:rPr>
              <a:t>&lt; 1.2 GeV/c</a:t>
            </a:r>
          </a:p>
          <a:p>
            <a:pPr marL="214313" indent="-214313" defTabSz="685800" eaLnBrk="1" fontAlgn="base" hangingPunct="1">
              <a:spcBef>
                <a:spcPct val="0"/>
              </a:spcBef>
              <a:spcAft>
                <a:spcPct val="0"/>
              </a:spcAft>
              <a:buFont typeface="Arial" panose="020B0604020202020204" pitchFamily="34" charset="0"/>
              <a:buChar char="•"/>
            </a:pPr>
            <a:r>
              <a:rPr lang="en-US" altLang="ja-JP" sz="1350" b="0" dirty="0">
                <a:solidFill>
                  <a:srgbClr val="292934"/>
                </a:solidFill>
              </a:rPr>
              <a:t>~10</a:t>
            </a:r>
            <a:r>
              <a:rPr lang="en-US" altLang="ja-JP" sz="1350" b="0" baseline="30000" dirty="0">
                <a:solidFill>
                  <a:srgbClr val="292934"/>
                </a:solidFill>
              </a:rPr>
              <a:t>6</a:t>
            </a:r>
            <a:r>
              <a:rPr lang="en-US" altLang="ja-JP" sz="1350" b="0" dirty="0">
                <a:solidFill>
                  <a:srgbClr val="292934"/>
                </a:solidFill>
              </a:rPr>
              <a:t> K</a:t>
            </a:r>
            <a:r>
              <a:rPr lang="en-US" altLang="ja-JP" sz="1350" b="0" baseline="30000" dirty="0">
                <a:solidFill>
                  <a:srgbClr val="292934"/>
                </a:solidFill>
              </a:rPr>
              <a:t>-</a:t>
            </a:r>
            <a:r>
              <a:rPr lang="en-US" altLang="ja-JP" sz="1350" b="0" dirty="0">
                <a:solidFill>
                  <a:srgbClr val="292934"/>
                </a:solidFill>
              </a:rPr>
              <a:t>/spill</a:t>
            </a:r>
            <a:endParaRPr lang="ja-JP" altLang="en-US" sz="1350" b="0" dirty="0">
              <a:solidFill>
                <a:srgbClr val="292934"/>
              </a:solidFill>
            </a:endParaRPr>
          </a:p>
        </p:txBody>
      </p:sp>
      <p:sp>
        <p:nvSpPr>
          <p:cNvPr id="114707" name="テキスト ボックス 26"/>
          <p:cNvSpPr txBox="1">
            <a:spLocks noChangeArrowheads="1"/>
          </p:cNvSpPr>
          <p:nvPr/>
        </p:nvSpPr>
        <p:spPr bwMode="auto">
          <a:xfrm>
            <a:off x="4700828" y="3656704"/>
            <a:ext cx="21717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kumimoji="1" sz="4000" b="1">
                <a:solidFill>
                  <a:schemeClr val="tx2"/>
                </a:solidFill>
                <a:latin typeface="Arial" panose="020B0604020202020204" pitchFamily="34" charset="0"/>
                <a:ea typeface="ＭＳ Ｐゴシック" panose="020B0600070205080204" pitchFamily="50" charset="-128"/>
              </a:defRPr>
            </a:lvl1pPr>
            <a:lvl2pPr marL="742950" indent="-285750" eaLnBrk="0" hangingPunct="0">
              <a:defRPr kumimoji="1" sz="4000" b="1">
                <a:solidFill>
                  <a:schemeClr val="tx2"/>
                </a:solidFill>
                <a:latin typeface="Arial" panose="020B0604020202020204" pitchFamily="34" charset="0"/>
                <a:ea typeface="ＭＳ Ｐゴシック" panose="020B0600070205080204" pitchFamily="50" charset="-128"/>
              </a:defRPr>
            </a:lvl2pPr>
            <a:lvl3pPr marL="1143000" indent="-228600" eaLnBrk="0" hangingPunct="0">
              <a:defRPr kumimoji="1" sz="4000" b="1">
                <a:solidFill>
                  <a:schemeClr val="tx2"/>
                </a:solidFill>
                <a:latin typeface="Arial" panose="020B0604020202020204" pitchFamily="34" charset="0"/>
                <a:ea typeface="ＭＳ Ｐゴシック" panose="020B0600070205080204" pitchFamily="50" charset="-128"/>
              </a:defRPr>
            </a:lvl3pPr>
            <a:lvl4pPr marL="1600200" indent="-228600" eaLnBrk="0" hangingPunct="0">
              <a:defRPr kumimoji="1" sz="4000" b="1">
                <a:solidFill>
                  <a:schemeClr val="tx2"/>
                </a:solidFill>
                <a:latin typeface="Arial" panose="020B0604020202020204" pitchFamily="34" charset="0"/>
                <a:ea typeface="ＭＳ Ｐゴシック" panose="020B0600070205080204" pitchFamily="50" charset="-128"/>
              </a:defRPr>
            </a:lvl4pPr>
            <a:lvl5pPr marL="2057400" indent="-228600" eaLnBrk="0" hangingPunct="0">
              <a:defRPr kumimoji="1" sz="4000" b="1">
                <a:solidFill>
                  <a:schemeClr val="tx2"/>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4000" b="1">
                <a:solidFill>
                  <a:schemeClr val="tx2"/>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4000" b="1">
                <a:solidFill>
                  <a:schemeClr val="tx2"/>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4000" b="1">
                <a:solidFill>
                  <a:schemeClr val="tx2"/>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4000" b="1">
                <a:solidFill>
                  <a:schemeClr val="tx2"/>
                </a:solidFill>
                <a:latin typeface="Arial" panose="020B0604020202020204" pitchFamily="34" charset="0"/>
                <a:ea typeface="ＭＳ Ｐゴシック" panose="020B0600070205080204" pitchFamily="50" charset="-128"/>
              </a:defRPr>
            </a:lvl9pPr>
          </a:lstStyle>
          <a:p>
            <a:pPr marL="214313" indent="-214313" defTabSz="685800" eaLnBrk="1" fontAlgn="base" hangingPunct="1">
              <a:spcBef>
                <a:spcPct val="0"/>
              </a:spcBef>
              <a:spcAft>
                <a:spcPct val="0"/>
              </a:spcAft>
              <a:buFont typeface="Arial" panose="020B0604020202020204" pitchFamily="34" charset="0"/>
              <a:buChar char="•"/>
            </a:pPr>
            <a:r>
              <a:rPr lang="en-US" altLang="ja-JP" sz="1400" b="0" dirty="0">
                <a:solidFill>
                  <a:srgbClr val="292934"/>
                </a:solidFill>
              </a:rPr>
              <a:t>&lt;10 GeV/c separated pion, kaon, </a:t>
            </a:r>
            <a:r>
              <a:rPr lang="en-US" altLang="ja-JP" sz="1400" b="0" dirty="0" err="1">
                <a:solidFill>
                  <a:srgbClr val="292934"/>
                </a:solidFill>
              </a:rPr>
              <a:t>pbar</a:t>
            </a:r>
            <a:endParaRPr lang="en-US" altLang="ja-JP" sz="1400" b="0" dirty="0">
              <a:solidFill>
                <a:srgbClr val="292934"/>
              </a:solidFill>
            </a:endParaRPr>
          </a:p>
          <a:p>
            <a:pPr marL="214313" indent="-214313" defTabSz="685800" eaLnBrk="1" fontAlgn="base" hangingPunct="1">
              <a:spcBef>
                <a:spcPct val="0"/>
              </a:spcBef>
              <a:spcAft>
                <a:spcPct val="0"/>
              </a:spcAft>
              <a:buFont typeface="Arial" panose="020B0604020202020204" pitchFamily="34" charset="0"/>
              <a:buChar char="•"/>
            </a:pPr>
            <a:r>
              <a:rPr lang="en-US" altLang="ja-JP" sz="1400" b="0" dirty="0">
                <a:solidFill>
                  <a:srgbClr val="292934"/>
                </a:solidFill>
              </a:rPr>
              <a:t>~10</a:t>
            </a:r>
            <a:r>
              <a:rPr lang="en-US" altLang="ja-JP" sz="1400" b="0" baseline="30000" dirty="0">
                <a:solidFill>
                  <a:srgbClr val="292934"/>
                </a:solidFill>
              </a:rPr>
              <a:t>7</a:t>
            </a:r>
            <a:r>
              <a:rPr lang="en-US" altLang="ja-JP" sz="1400" b="0" dirty="0">
                <a:solidFill>
                  <a:srgbClr val="292934"/>
                </a:solidFill>
              </a:rPr>
              <a:t>/spill </a:t>
            </a:r>
            <a:r>
              <a:rPr lang="en-US" altLang="ja-JP" sz="1400" b="0" dirty="0" smtClean="0">
                <a:solidFill>
                  <a:srgbClr val="292934"/>
                </a:solidFill>
              </a:rPr>
              <a:t>K</a:t>
            </a:r>
            <a:r>
              <a:rPr lang="en-US" altLang="ja-JP" sz="1400" b="0" baseline="30000" dirty="0" smtClean="0">
                <a:solidFill>
                  <a:srgbClr val="292934"/>
                </a:solidFill>
              </a:rPr>
              <a:t>-</a:t>
            </a:r>
            <a:endParaRPr lang="ja-JP" altLang="en-US" sz="1400" b="0" dirty="0">
              <a:solidFill>
                <a:srgbClr val="292934"/>
              </a:solidFill>
            </a:endParaRPr>
          </a:p>
        </p:txBody>
      </p:sp>
      <p:sp>
        <p:nvSpPr>
          <p:cNvPr id="114708" name="テキスト ボックス 27"/>
          <p:cNvSpPr txBox="1">
            <a:spLocks noChangeArrowheads="1"/>
          </p:cNvSpPr>
          <p:nvPr/>
        </p:nvSpPr>
        <p:spPr bwMode="auto">
          <a:xfrm>
            <a:off x="5380022" y="1639107"/>
            <a:ext cx="17002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kumimoji="1" sz="4000" b="1">
                <a:solidFill>
                  <a:schemeClr val="tx2"/>
                </a:solidFill>
                <a:latin typeface="Arial" panose="020B0604020202020204" pitchFamily="34" charset="0"/>
                <a:ea typeface="ＭＳ Ｐゴシック" panose="020B0600070205080204" pitchFamily="50" charset="-128"/>
              </a:defRPr>
            </a:lvl1pPr>
            <a:lvl2pPr marL="742950" indent="-285750" eaLnBrk="0" hangingPunct="0">
              <a:defRPr kumimoji="1" sz="4000" b="1">
                <a:solidFill>
                  <a:schemeClr val="tx2"/>
                </a:solidFill>
                <a:latin typeface="Arial" panose="020B0604020202020204" pitchFamily="34" charset="0"/>
                <a:ea typeface="ＭＳ Ｐゴシック" panose="020B0600070205080204" pitchFamily="50" charset="-128"/>
              </a:defRPr>
            </a:lvl2pPr>
            <a:lvl3pPr marL="1143000" indent="-228600" eaLnBrk="0" hangingPunct="0">
              <a:defRPr kumimoji="1" sz="4000" b="1">
                <a:solidFill>
                  <a:schemeClr val="tx2"/>
                </a:solidFill>
                <a:latin typeface="Arial" panose="020B0604020202020204" pitchFamily="34" charset="0"/>
                <a:ea typeface="ＭＳ Ｐゴシック" panose="020B0600070205080204" pitchFamily="50" charset="-128"/>
              </a:defRPr>
            </a:lvl3pPr>
            <a:lvl4pPr marL="1600200" indent="-228600" eaLnBrk="0" hangingPunct="0">
              <a:defRPr kumimoji="1" sz="4000" b="1">
                <a:solidFill>
                  <a:schemeClr val="tx2"/>
                </a:solidFill>
                <a:latin typeface="Arial" panose="020B0604020202020204" pitchFamily="34" charset="0"/>
                <a:ea typeface="ＭＳ Ｐゴシック" panose="020B0600070205080204" pitchFamily="50" charset="-128"/>
              </a:defRPr>
            </a:lvl4pPr>
            <a:lvl5pPr marL="2057400" indent="-228600" eaLnBrk="0" hangingPunct="0">
              <a:defRPr kumimoji="1" sz="4000" b="1">
                <a:solidFill>
                  <a:schemeClr val="tx2"/>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4000" b="1">
                <a:solidFill>
                  <a:schemeClr val="tx2"/>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4000" b="1">
                <a:solidFill>
                  <a:schemeClr val="tx2"/>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4000" b="1">
                <a:solidFill>
                  <a:schemeClr val="tx2"/>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4000" b="1">
                <a:solidFill>
                  <a:schemeClr val="tx2"/>
                </a:solidFill>
                <a:latin typeface="Arial" panose="020B0604020202020204" pitchFamily="34" charset="0"/>
                <a:ea typeface="ＭＳ Ｐゴシック" panose="020B0600070205080204" pitchFamily="50" charset="-128"/>
              </a:defRPr>
            </a:lvl9pPr>
          </a:lstStyle>
          <a:p>
            <a:pPr marL="214313" indent="-214313" defTabSz="685800" eaLnBrk="1" fontAlgn="base" hangingPunct="1">
              <a:spcBef>
                <a:spcPct val="0"/>
              </a:spcBef>
              <a:spcAft>
                <a:spcPct val="0"/>
              </a:spcAft>
              <a:buFont typeface="Arial" panose="020B0604020202020204" pitchFamily="34" charset="0"/>
              <a:buChar char="•"/>
            </a:pPr>
            <a:r>
              <a:rPr lang="en-US" altLang="ja-JP" sz="1200" b="0" dirty="0">
                <a:solidFill>
                  <a:srgbClr val="292934"/>
                </a:solidFill>
              </a:rPr>
              <a:t>5 </a:t>
            </a:r>
            <a:r>
              <a:rPr lang="en-US" altLang="ja-JP" sz="1200" b="0" dirty="0" err="1">
                <a:solidFill>
                  <a:srgbClr val="292934"/>
                </a:solidFill>
              </a:rPr>
              <a:t>deg</a:t>
            </a:r>
            <a:r>
              <a:rPr lang="en-US" altLang="ja-JP" sz="1200" b="0" dirty="0">
                <a:solidFill>
                  <a:srgbClr val="292934"/>
                </a:solidFill>
              </a:rPr>
              <a:t> extraction</a:t>
            </a:r>
          </a:p>
          <a:p>
            <a:pPr marL="214313" indent="-214313" defTabSz="685800" eaLnBrk="1" fontAlgn="base" hangingPunct="1">
              <a:spcBef>
                <a:spcPct val="0"/>
              </a:spcBef>
              <a:spcAft>
                <a:spcPct val="0"/>
              </a:spcAft>
              <a:buFont typeface="Arial" panose="020B0604020202020204" pitchFamily="34" charset="0"/>
              <a:buChar char="•"/>
            </a:pPr>
            <a:r>
              <a:rPr lang="en-US" altLang="ja-JP" sz="1200" b="0" dirty="0">
                <a:solidFill>
                  <a:srgbClr val="292934"/>
                </a:solidFill>
              </a:rPr>
              <a:t>~5.2 GeV/c K</a:t>
            </a:r>
            <a:r>
              <a:rPr lang="en-US" altLang="ja-JP" sz="1200" b="0" baseline="30000" dirty="0">
                <a:solidFill>
                  <a:srgbClr val="292934"/>
                </a:solidFill>
              </a:rPr>
              <a:t>0</a:t>
            </a:r>
          </a:p>
          <a:p>
            <a:pPr marL="214313" indent="-214313" defTabSz="685800" eaLnBrk="1" fontAlgn="base" hangingPunct="1">
              <a:spcBef>
                <a:spcPct val="0"/>
              </a:spcBef>
              <a:spcAft>
                <a:spcPct val="0"/>
              </a:spcAft>
              <a:buFont typeface="Arial" panose="020B0604020202020204" pitchFamily="34" charset="0"/>
              <a:buChar char="•"/>
            </a:pPr>
            <a:r>
              <a:rPr lang="en-US" altLang="ja-JP" sz="1200" b="0" dirty="0">
                <a:solidFill>
                  <a:srgbClr val="292934"/>
                </a:solidFill>
              </a:rPr>
              <a:t>Good n/K</a:t>
            </a:r>
          </a:p>
        </p:txBody>
      </p:sp>
      <p:sp>
        <p:nvSpPr>
          <p:cNvPr id="114709" name="テキスト ボックス 31"/>
          <p:cNvSpPr txBox="1">
            <a:spLocks noChangeArrowheads="1"/>
          </p:cNvSpPr>
          <p:nvPr/>
        </p:nvSpPr>
        <p:spPr bwMode="auto">
          <a:xfrm>
            <a:off x="3533292" y="1320206"/>
            <a:ext cx="1782365"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kumimoji="1" sz="4000" b="1">
                <a:solidFill>
                  <a:schemeClr val="tx2"/>
                </a:solidFill>
                <a:latin typeface="Arial" panose="020B0604020202020204" pitchFamily="34" charset="0"/>
                <a:ea typeface="ＭＳ Ｐゴシック" panose="020B0600070205080204" pitchFamily="50" charset="-128"/>
              </a:defRPr>
            </a:lvl1pPr>
            <a:lvl2pPr marL="742950" indent="-285750" eaLnBrk="0" hangingPunct="0">
              <a:defRPr kumimoji="1" sz="4000" b="1">
                <a:solidFill>
                  <a:schemeClr val="tx2"/>
                </a:solidFill>
                <a:latin typeface="Arial" panose="020B0604020202020204" pitchFamily="34" charset="0"/>
                <a:ea typeface="ＭＳ Ｐゴシック" panose="020B0600070205080204" pitchFamily="50" charset="-128"/>
              </a:defRPr>
            </a:lvl2pPr>
            <a:lvl3pPr marL="1143000" indent="-228600" eaLnBrk="0" hangingPunct="0">
              <a:defRPr kumimoji="1" sz="4000" b="1">
                <a:solidFill>
                  <a:schemeClr val="tx2"/>
                </a:solidFill>
                <a:latin typeface="Arial" panose="020B0604020202020204" pitchFamily="34" charset="0"/>
                <a:ea typeface="ＭＳ Ｐゴシック" panose="020B0600070205080204" pitchFamily="50" charset="-128"/>
              </a:defRPr>
            </a:lvl3pPr>
            <a:lvl4pPr marL="1600200" indent="-228600" eaLnBrk="0" hangingPunct="0">
              <a:defRPr kumimoji="1" sz="4000" b="1">
                <a:solidFill>
                  <a:schemeClr val="tx2"/>
                </a:solidFill>
                <a:latin typeface="Arial" panose="020B0604020202020204" pitchFamily="34" charset="0"/>
                <a:ea typeface="ＭＳ Ｐゴシック" panose="020B0600070205080204" pitchFamily="50" charset="-128"/>
              </a:defRPr>
            </a:lvl4pPr>
            <a:lvl5pPr marL="2057400" indent="-228600" eaLnBrk="0" hangingPunct="0">
              <a:defRPr kumimoji="1" sz="4000" b="1">
                <a:solidFill>
                  <a:schemeClr val="tx2"/>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4000" b="1">
                <a:solidFill>
                  <a:schemeClr val="tx2"/>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4000" b="1">
                <a:solidFill>
                  <a:schemeClr val="tx2"/>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4000" b="1">
                <a:solidFill>
                  <a:schemeClr val="tx2"/>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4000" b="1">
                <a:solidFill>
                  <a:schemeClr val="tx2"/>
                </a:solidFill>
                <a:latin typeface="Arial" panose="020B0604020202020204" pitchFamily="34" charset="0"/>
                <a:ea typeface="ＭＳ Ｐゴシック" panose="020B0600070205080204" pitchFamily="50" charset="-128"/>
              </a:defRPr>
            </a:lvl9pPr>
          </a:lstStyle>
          <a:p>
            <a:pPr marL="214313" indent="-214313" defTabSz="685800" eaLnBrk="1" fontAlgn="base" hangingPunct="1">
              <a:spcBef>
                <a:spcPct val="0"/>
              </a:spcBef>
              <a:spcAft>
                <a:spcPct val="0"/>
              </a:spcAft>
              <a:buFont typeface="Arial" panose="020B0604020202020204" pitchFamily="34" charset="0"/>
              <a:buChar char="•"/>
            </a:pPr>
            <a:r>
              <a:rPr lang="en-US" altLang="ja-JP" sz="1350" b="0" dirty="0">
                <a:solidFill>
                  <a:srgbClr val="292934"/>
                </a:solidFill>
              </a:rPr>
              <a:t>&lt; 2.0 GeV/c</a:t>
            </a:r>
          </a:p>
          <a:p>
            <a:pPr marL="214313" indent="-214313" defTabSz="685800" eaLnBrk="1" fontAlgn="base" hangingPunct="1">
              <a:spcBef>
                <a:spcPct val="0"/>
              </a:spcBef>
              <a:spcAft>
                <a:spcPct val="0"/>
              </a:spcAft>
              <a:buFont typeface="Arial" panose="020B0604020202020204" pitchFamily="34" charset="0"/>
              <a:buChar char="•"/>
            </a:pPr>
            <a:r>
              <a:rPr lang="en-US" altLang="ja-JP" sz="1350" b="0" dirty="0">
                <a:solidFill>
                  <a:srgbClr val="292934"/>
                </a:solidFill>
              </a:rPr>
              <a:t>1.8x10</a:t>
            </a:r>
            <a:r>
              <a:rPr lang="en-US" altLang="ja-JP" sz="1350" b="0" baseline="30000" dirty="0">
                <a:solidFill>
                  <a:srgbClr val="292934"/>
                </a:solidFill>
              </a:rPr>
              <a:t>8</a:t>
            </a:r>
            <a:r>
              <a:rPr lang="en-US" altLang="ja-JP" sz="1350" b="0" dirty="0">
                <a:solidFill>
                  <a:srgbClr val="292934"/>
                </a:solidFill>
              </a:rPr>
              <a:t> pion/spill</a:t>
            </a:r>
          </a:p>
          <a:p>
            <a:pPr marL="214313" indent="-214313" defTabSz="685800" eaLnBrk="1" fontAlgn="base" hangingPunct="1">
              <a:spcBef>
                <a:spcPct val="0"/>
              </a:spcBef>
              <a:spcAft>
                <a:spcPct val="0"/>
              </a:spcAft>
              <a:buFont typeface="Arial" panose="020B0604020202020204" pitchFamily="34" charset="0"/>
              <a:buChar char="•"/>
            </a:pPr>
            <a:r>
              <a:rPr lang="en-US" altLang="ja-JP" sz="1350" b="0" dirty="0">
                <a:solidFill>
                  <a:srgbClr val="292934"/>
                </a:solidFill>
              </a:rPr>
              <a:t>x10 better </a:t>
            </a:r>
            <a:r>
              <a:rPr lang="en-US" altLang="ja-JP" sz="1350" b="0" dirty="0" err="1">
                <a:solidFill>
                  <a:srgbClr val="292934"/>
                </a:solidFill>
                <a:latin typeface="Symbol" panose="05050102010706020507" pitchFamily="18" charset="2"/>
              </a:rPr>
              <a:t>D</a:t>
            </a:r>
            <a:r>
              <a:rPr lang="en-US" altLang="ja-JP" sz="1350" b="0" dirty="0" err="1">
                <a:solidFill>
                  <a:srgbClr val="292934"/>
                </a:solidFill>
              </a:rPr>
              <a:t>p</a:t>
            </a:r>
            <a:r>
              <a:rPr lang="en-US" altLang="ja-JP" sz="1350" b="0" dirty="0">
                <a:solidFill>
                  <a:srgbClr val="292934"/>
                </a:solidFill>
              </a:rPr>
              <a:t>/p</a:t>
            </a:r>
            <a:endParaRPr lang="ja-JP" altLang="en-US" sz="1350" b="0" dirty="0">
              <a:solidFill>
                <a:srgbClr val="292934"/>
              </a:solidFill>
            </a:endParaRPr>
          </a:p>
        </p:txBody>
      </p:sp>
      <p:cxnSp>
        <p:nvCxnSpPr>
          <p:cNvPr id="33" name="直線矢印コネクタ 32"/>
          <p:cNvCxnSpPr/>
          <p:nvPr/>
        </p:nvCxnSpPr>
        <p:spPr>
          <a:xfrm flipV="1">
            <a:off x="3138370" y="3141028"/>
            <a:ext cx="3128503" cy="1137206"/>
          </a:xfrm>
          <a:prstGeom prst="straightConnector1">
            <a:avLst/>
          </a:prstGeom>
          <a:ln w="12700">
            <a:solidFill>
              <a:schemeClr val="bg2"/>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14711" name="テキスト ボックス 33"/>
          <p:cNvSpPr txBox="1">
            <a:spLocks noChangeArrowheads="1"/>
          </p:cNvSpPr>
          <p:nvPr/>
        </p:nvSpPr>
        <p:spPr bwMode="auto">
          <a:xfrm>
            <a:off x="3585331" y="4027754"/>
            <a:ext cx="8191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000" b="1">
                <a:solidFill>
                  <a:schemeClr val="tx2"/>
                </a:solidFill>
                <a:latin typeface="Arial" panose="020B0604020202020204" pitchFamily="34" charset="0"/>
                <a:ea typeface="ＭＳ Ｐゴシック" panose="020B0600070205080204" pitchFamily="50" charset="-128"/>
              </a:defRPr>
            </a:lvl1pPr>
            <a:lvl2pPr marL="742950" indent="-285750" eaLnBrk="0" hangingPunct="0">
              <a:defRPr kumimoji="1" sz="4000" b="1">
                <a:solidFill>
                  <a:schemeClr val="tx2"/>
                </a:solidFill>
                <a:latin typeface="Arial" panose="020B0604020202020204" pitchFamily="34" charset="0"/>
                <a:ea typeface="ＭＳ Ｐゴシック" panose="020B0600070205080204" pitchFamily="50" charset="-128"/>
              </a:defRPr>
            </a:lvl2pPr>
            <a:lvl3pPr marL="1143000" indent="-228600" eaLnBrk="0" hangingPunct="0">
              <a:defRPr kumimoji="1" sz="4000" b="1">
                <a:solidFill>
                  <a:schemeClr val="tx2"/>
                </a:solidFill>
                <a:latin typeface="Arial" panose="020B0604020202020204" pitchFamily="34" charset="0"/>
                <a:ea typeface="ＭＳ Ｐゴシック" panose="020B0600070205080204" pitchFamily="50" charset="-128"/>
              </a:defRPr>
            </a:lvl3pPr>
            <a:lvl4pPr marL="1600200" indent="-228600" eaLnBrk="0" hangingPunct="0">
              <a:defRPr kumimoji="1" sz="4000" b="1">
                <a:solidFill>
                  <a:schemeClr val="tx2"/>
                </a:solidFill>
                <a:latin typeface="Arial" panose="020B0604020202020204" pitchFamily="34" charset="0"/>
                <a:ea typeface="ＭＳ Ｐゴシック" panose="020B0600070205080204" pitchFamily="50" charset="-128"/>
              </a:defRPr>
            </a:lvl4pPr>
            <a:lvl5pPr marL="2057400" indent="-228600" eaLnBrk="0" hangingPunct="0">
              <a:defRPr kumimoji="1" sz="4000" b="1">
                <a:solidFill>
                  <a:schemeClr val="tx2"/>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4000" b="1">
                <a:solidFill>
                  <a:schemeClr val="tx2"/>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4000" b="1">
                <a:solidFill>
                  <a:schemeClr val="tx2"/>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4000" b="1">
                <a:solidFill>
                  <a:schemeClr val="tx2"/>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4000" b="1">
                <a:solidFill>
                  <a:schemeClr val="tx2"/>
                </a:solidFill>
                <a:latin typeface="Arial" panose="020B0604020202020204" pitchFamily="34" charset="0"/>
                <a:ea typeface="ＭＳ Ｐゴシック" panose="020B0600070205080204" pitchFamily="50" charset="-128"/>
              </a:defRPr>
            </a:lvl9pPr>
          </a:lstStyle>
          <a:p>
            <a:pPr defTabSz="685800" eaLnBrk="1" fontAlgn="base" hangingPunct="1">
              <a:spcBef>
                <a:spcPct val="0"/>
              </a:spcBef>
              <a:spcAft>
                <a:spcPct val="0"/>
              </a:spcAft>
            </a:pPr>
            <a:r>
              <a:rPr lang="en-US" altLang="ja-JP" sz="1350" b="0" dirty="0">
                <a:solidFill>
                  <a:srgbClr val="292934"/>
                </a:solidFill>
              </a:rPr>
              <a:t>105 m</a:t>
            </a:r>
            <a:endParaRPr lang="ja-JP" altLang="en-US" sz="1350" b="0" dirty="0">
              <a:solidFill>
                <a:srgbClr val="292934"/>
              </a:solidFill>
            </a:endParaRPr>
          </a:p>
        </p:txBody>
      </p:sp>
      <p:sp>
        <p:nvSpPr>
          <p:cNvPr id="3" name="正方形/長方形 2"/>
          <p:cNvSpPr/>
          <p:nvPr/>
        </p:nvSpPr>
        <p:spPr>
          <a:xfrm>
            <a:off x="3674674" y="801118"/>
            <a:ext cx="2693366" cy="523220"/>
          </a:xfrm>
          <a:prstGeom prst="rect">
            <a:avLst/>
          </a:prstGeom>
        </p:spPr>
        <p:txBody>
          <a:bodyPr wrap="none">
            <a:spAutoFit/>
          </a:bodyPr>
          <a:lstStyle/>
          <a:p>
            <a:pPr algn="ctr"/>
            <a:r>
              <a:rPr lang="en-US" altLang="ja-JP" sz="1400" b="1" dirty="0" smtClean="0">
                <a:solidFill>
                  <a:schemeClr val="bg2"/>
                </a:solidFill>
              </a:rPr>
              <a:t>High precision </a:t>
            </a:r>
          </a:p>
          <a:p>
            <a:pPr algn="ctr"/>
            <a:r>
              <a:rPr lang="en-US" altLang="ja-JP" sz="1400" b="1" dirty="0" smtClean="0">
                <a:solidFill>
                  <a:schemeClr val="bg2"/>
                </a:solidFill>
                <a:latin typeface="Symbol" panose="05050102010706020507" pitchFamily="18" charset="2"/>
              </a:rPr>
              <a:t>L</a:t>
            </a:r>
            <a:r>
              <a:rPr lang="en-US" altLang="ja-JP" sz="1400" b="1" dirty="0" smtClean="0">
                <a:solidFill>
                  <a:schemeClr val="bg2"/>
                </a:solidFill>
              </a:rPr>
              <a:t> </a:t>
            </a:r>
            <a:r>
              <a:rPr lang="en-US" altLang="ja-JP" sz="1400" b="1" dirty="0" err="1" smtClean="0">
                <a:solidFill>
                  <a:schemeClr val="bg2"/>
                </a:solidFill>
              </a:rPr>
              <a:t>hypernuclear</a:t>
            </a:r>
            <a:r>
              <a:rPr lang="en-US" altLang="ja-JP" sz="1400" b="1" dirty="0" smtClean="0">
                <a:solidFill>
                  <a:schemeClr val="bg2"/>
                </a:solidFill>
              </a:rPr>
              <a:t> spectroscopy</a:t>
            </a:r>
            <a:endParaRPr lang="ja-JP" altLang="en-US" sz="1400" dirty="0">
              <a:solidFill>
                <a:schemeClr val="bg2"/>
              </a:solidFill>
            </a:endParaRPr>
          </a:p>
        </p:txBody>
      </p:sp>
      <p:sp>
        <p:nvSpPr>
          <p:cNvPr id="27" name="正方形/長方形 26"/>
          <p:cNvSpPr/>
          <p:nvPr/>
        </p:nvSpPr>
        <p:spPr>
          <a:xfrm>
            <a:off x="1797269" y="1225797"/>
            <a:ext cx="1798889" cy="738664"/>
          </a:xfrm>
          <a:prstGeom prst="rect">
            <a:avLst/>
          </a:prstGeom>
        </p:spPr>
        <p:txBody>
          <a:bodyPr wrap="none">
            <a:spAutoFit/>
          </a:bodyPr>
          <a:lstStyle/>
          <a:p>
            <a:pPr algn="ctr"/>
            <a:r>
              <a:rPr lang="en-US" altLang="ja-JP" sz="1400" b="1" dirty="0" smtClean="0">
                <a:solidFill>
                  <a:schemeClr val="bg2"/>
                </a:solidFill>
                <a:latin typeface="Symbol" panose="05050102010706020507" pitchFamily="18" charset="2"/>
              </a:rPr>
              <a:t>g</a:t>
            </a:r>
            <a:r>
              <a:rPr lang="en-US" altLang="ja-JP" sz="1400" b="1" dirty="0" smtClean="0">
                <a:solidFill>
                  <a:schemeClr val="bg2"/>
                </a:solidFill>
              </a:rPr>
              <a:t>-ray spectroscopy</a:t>
            </a:r>
          </a:p>
          <a:p>
            <a:pPr algn="ctr"/>
            <a:r>
              <a:rPr lang="en-US" altLang="ja-JP" sz="1400" b="1" dirty="0" smtClean="0">
                <a:solidFill>
                  <a:schemeClr val="bg2"/>
                </a:solidFill>
              </a:rPr>
              <a:t>weak decays</a:t>
            </a:r>
          </a:p>
          <a:p>
            <a:pPr algn="ctr"/>
            <a:r>
              <a:rPr lang="en-US" altLang="ja-JP" sz="1400" b="1" dirty="0" smtClean="0">
                <a:solidFill>
                  <a:schemeClr val="bg2"/>
                </a:solidFill>
                <a:latin typeface="Symbol" panose="05050102010706020507" pitchFamily="18" charset="2"/>
              </a:rPr>
              <a:t>L</a:t>
            </a:r>
            <a:r>
              <a:rPr lang="en-US" altLang="ja-JP" sz="1400" b="1" dirty="0" smtClean="0">
                <a:solidFill>
                  <a:schemeClr val="bg2"/>
                </a:solidFill>
              </a:rPr>
              <a:t>N scattering</a:t>
            </a:r>
            <a:endParaRPr lang="ja-JP" altLang="en-US" sz="1400" dirty="0">
              <a:solidFill>
                <a:schemeClr val="bg2"/>
              </a:solidFill>
            </a:endParaRPr>
          </a:p>
        </p:txBody>
      </p:sp>
      <p:sp>
        <p:nvSpPr>
          <p:cNvPr id="28" name="正方形/長方形 27"/>
          <p:cNvSpPr/>
          <p:nvPr/>
        </p:nvSpPr>
        <p:spPr>
          <a:xfrm>
            <a:off x="214785" y="1946498"/>
            <a:ext cx="1749197" cy="523220"/>
          </a:xfrm>
          <a:prstGeom prst="rect">
            <a:avLst/>
          </a:prstGeom>
        </p:spPr>
        <p:txBody>
          <a:bodyPr wrap="none">
            <a:spAutoFit/>
          </a:bodyPr>
          <a:lstStyle/>
          <a:p>
            <a:pPr algn="ctr"/>
            <a:r>
              <a:rPr lang="en-US" altLang="ja-JP" sz="1400" b="1" dirty="0" smtClean="0">
                <a:solidFill>
                  <a:schemeClr val="bg2"/>
                </a:solidFill>
                <a:latin typeface="Symbol" panose="05050102010706020507" pitchFamily="18" charset="2"/>
              </a:rPr>
              <a:t>LL</a:t>
            </a:r>
            <a:r>
              <a:rPr lang="en-US" altLang="ja-JP" sz="1400" b="1" dirty="0" smtClean="0">
                <a:solidFill>
                  <a:schemeClr val="bg2"/>
                </a:solidFill>
              </a:rPr>
              <a:t>, </a:t>
            </a:r>
            <a:r>
              <a:rPr lang="en-US" altLang="ja-JP" sz="1400" b="1" dirty="0" smtClean="0">
                <a:solidFill>
                  <a:schemeClr val="bg2"/>
                </a:solidFill>
                <a:latin typeface="Symbol" panose="05050102010706020507" pitchFamily="18" charset="2"/>
              </a:rPr>
              <a:t>X</a:t>
            </a:r>
            <a:r>
              <a:rPr lang="en-US" altLang="ja-JP" sz="1400" b="1" dirty="0">
                <a:solidFill>
                  <a:schemeClr val="bg2"/>
                </a:solidFill>
              </a:rPr>
              <a:t> </a:t>
            </a:r>
            <a:r>
              <a:rPr lang="en-US" altLang="ja-JP" sz="1400" b="1" dirty="0" err="1" smtClean="0">
                <a:solidFill>
                  <a:schemeClr val="bg2"/>
                </a:solidFill>
              </a:rPr>
              <a:t>hypernuclei</a:t>
            </a:r>
            <a:r>
              <a:rPr lang="en-US" altLang="ja-JP" sz="1400" b="1" dirty="0" smtClean="0">
                <a:solidFill>
                  <a:schemeClr val="bg2"/>
                </a:solidFill>
              </a:rPr>
              <a:t> </a:t>
            </a:r>
          </a:p>
          <a:p>
            <a:pPr algn="ctr"/>
            <a:r>
              <a:rPr lang="en-US" altLang="ja-JP" sz="1400" b="1" dirty="0" smtClean="0">
                <a:solidFill>
                  <a:schemeClr val="bg2"/>
                </a:solidFill>
              </a:rPr>
              <a:t>H </a:t>
            </a:r>
            <a:r>
              <a:rPr lang="en-US" altLang="ja-JP" sz="1400" b="1" dirty="0" err="1" smtClean="0">
                <a:solidFill>
                  <a:schemeClr val="bg2"/>
                </a:solidFill>
              </a:rPr>
              <a:t>dibaryon</a:t>
            </a:r>
            <a:endParaRPr lang="ja-JP" altLang="en-US" sz="1400" dirty="0">
              <a:solidFill>
                <a:schemeClr val="bg2"/>
              </a:solidFill>
            </a:endParaRPr>
          </a:p>
        </p:txBody>
      </p:sp>
      <p:sp>
        <p:nvSpPr>
          <p:cNvPr id="11" name="正方形/長方形 10"/>
          <p:cNvSpPr/>
          <p:nvPr/>
        </p:nvSpPr>
        <p:spPr>
          <a:xfrm>
            <a:off x="2062562" y="814904"/>
            <a:ext cx="1582484" cy="338554"/>
          </a:xfrm>
          <a:prstGeom prst="rect">
            <a:avLst/>
          </a:prstGeom>
          <a:solidFill>
            <a:schemeClr val="accent1">
              <a:lumMod val="20000"/>
              <a:lumOff val="80000"/>
            </a:schemeClr>
          </a:solidFill>
        </p:spPr>
        <p:txBody>
          <a:bodyPr wrap="none">
            <a:spAutoFit/>
          </a:bodyPr>
          <a:lstStyle/>
          <a:p>
            <a:pPr algn="ctr"/>
            <a:r>
              <a:rPr lang="en-US" altLang="ja-JP" sz="1600" b="1" dirty="0">
                <a:solidFill>
                  <a:schemeClr val="bg2"/>
                </a:solidFill>
              </a:rPr>
              <a:t>S= -1 Systems</a:t>
            </a:r>
          </a:p>
        </p:txBody>
      </p:sp>
      <p:sp>
        <p:nvSpPr>
          <p:cNvPr id="12" name="正方形/長方形 11"/>
          <p:cNvSpPr/>
          <p:nvPr/>
        </p:nvSpPr>
        <p:spPr>
          <a:xfrm>
            <a:off x="242636" y="1590929"/>
            <a:ext cx="1582484" cy="338554"/>
          </a:xfrm>
          <a:prstGeom prst="rect">
            <a:avLst/>
          </a:prstGeom>
          <a:solidFill>
            <a:schemeClr val="bg1">
              <a:lumMod val="10000"/>
              <a:lumOff val="90000"/>
            </a:schemeClr>
          </a:solidFill>
        </p:spPr>
        <p:txBody>
          <a:bodyPr wrap="none">
            <a:spAutoFit/>
          </a:bodyPr>
          <a:lstStyle/>
          <a:p>
            <a:pPr algn="ctr"/>
            <a:r>
              <a:rPr lang="en-US" altLang="ja-JP" sz="1600" b="1" dirty="0">
                <a:solidFill>
                  <a:schemeClr val="bg2"/>
                </a:solidFill>
              </a:rPr>
              <a:t>S= -2 Systems</a:t>
            </a:r>
          </a:p>
        </p:txBody>
      </p:sp>
      <p:sp>
        <p:nvSpPr>
          <p:cNvPr id="29" name="正方形/長方形 28"/>
          <p:cNvSpPr/>
          <p:nvPr/>
        </p:nvSpPr>
        <p:spPr>
          <a:xfrm>
            <a:off x="3514957" y="4505611"/>
            <a:ext cx="3160380" cy="369332"/>
          </a:xfrm>
          <a:prstGeom prst="rect">
            <a:avLst/>
          </a:prstGeom>
          <a:solidFill>
            <a:srgbClr val="FFFF00"/>
          </a:solidFill>
        </p:spPr>
        <p:txBody>
          <a:bodyPr wrap="square">
            <a:spAutoFit/>
          </a:bodyPr>
          <a:lstStyle/>
          <a:p>
            <a:pPr algn="ctr" defTabSz="914378" eaLnBrk="0" fontAlgn="base" hangingPunct="0">
              <a:spcBef>
                <a:spcPct val="0"/>
              </a:spcBef>
              <a:spcAft>
                <a:spcPct val="0"/>
              </a:spcAft>
              <a:defRPr/>
            </a:pPr>
            <a:r>
              <a:rPr lang="en-US" altLang="ja-JP" b="1" kern="0" dirty="0" smtClean="0">
                <a:solidFill>
                  <a:srgbClr val="080808"/>
                </a:solidFill>
                <a:latin typeface="Arial" panose="020B0604020202020204" pitchFamily="34" charset="0"/>
                <a:ea typeface="ＭＳ Ｐゴシック" panose="020B0600070205080204" pitchFamily="50" charset="-128"/>
              </a:rPr>
              <a:t>Requesting a budget…  </a:t>
            </a:r>
            <a:endParaRPr lang="en-US" altLang="ja-JP" b="1" kern="0" dirty="0">
              <a:solidFill>
                <a:srgbClr val="080808"/>
              </a:solidFill>
              <a:latin typeface="Arial" panose="020B0604020202020204" pitchFamily="34" charset="0"/>
              <a:ea typeface="ＭＳ Ｐゴシック" panose="020B0600070205080204" pitchFamily="50" charset="-128"/>
            </a:endParaRPr>
          </a:p>
        </p:txBody>
      </p:sp>
      <p:sp>
        <p:nvSpPr>
          <p:cNvPr id="30" name="円/楕円 8"/>
          <p:cNvSpPr/>
          <p:nvPr/>
        </p:nvSpPr>
        <p:spPr>
          <a:xfrm>
            <a:off x="3607779" y="591138"/>
            <a:ext cx="2400746" cy="20359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p>
        </p:txBody>
      </p:sp>
    </p:spTree>
    <p:custDataLst>
      <p:tags r:id="rId1"/>
    </p:custDataLst>
    <p:extLst>
      <p:ext uri="{BB962C8B-B14F-4D97-AF65-F5344CB8AC3E}">
        <p14:creationId xmlns:p14="http://schemas.microsoft.com/office/powerpoint/2010/main" val="833072888"/>
      </p:ext>
    </p:extLst>
  </p:cSld>
  <p:clrMapOvr>
    <a:masterClrMapping/>
  </p:clrMapOvr>
  <mc:AlternateContent xmlns:mc="http://schemas.openxmlformats.org/markup-compatibility/2006">
    <mc:Choice xmlns:p14="http://schemas.microsoft.com/office/powerpoint/2010/main" Requires="p14">
      <p:transition spd="slow" p14:dur="2000" advTm="44508"/>
    </mc:Choice>
    <mc:Fallback>
      <p:transition spd="slow" advTm="445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left)">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テキスト ボックス 5"/>
          <p:cNvSpPr txBox="1">
            <a:spLocks noChangeArrowheads="1"/>
          </p:cNvSpPr>
          <p:nvPr/>
        </p:nvSpPr>
        <p:spPr bwMode="auto">
          <a:xfrm>
            <a:off x="404664" y="915566"/>
            <a:ext cx="6453336" cy="4193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7" tIns="34289" rIns="68577" bIns="34289">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285750" indent="-285750" eaLnBrk="1" fontAlgn="base" hangingPunct="1">
              <a:lnSpc>
                <a:spcPts val="2400"/>
              </a:lnSpc>
              <a:spcBef>
                <a:spcPct val="0"/>
              </a:spcBef>
              <a:spcAft>
                <a:spcPct val="0"/>
              </a:spcAft>
              <a:buClr>
                <a:srgbClr val="C00000"/>
              </a:buClr>
              <a:buFont typeface="Wingdings" panose="05000000000000000000" pitchFamily="2" charset="2"/>
              <a:buChar char="n"/>
              <a:defRPr/>
            </a:pPr>
            <a:r>
              <a:rPr lang="en-US" altLang="ja-JP" sz="1800" dirty="0" smtClean="0">
                <a:solidFill>
                  <a:prstClr val="black"/>
                </a:solidFill>
              </a:rPr>
              <a:t>Recent results and present status in SNP</a:t>
            </a:r>
            <a:r>
              <a:rPr lang="ja-JP" altLang="en-US" sz="1800" dirty="0" smtClean="0">
                <a:solidFill>
                  <a:prstClr val="black"/>
                </a:solidFill>
              </a:rPr>
              <a:t>：</a:t>
            </a:r>
            <a:endParaRPr lang="en-US" altLang="ja-JP" sz="1800" dirty="0" smtClean="0">
              <a:solidFill>
                <a:prstClr val="black"/>
              </a:solidFill>
            </a:endParaRPr>
          </a:p>
          <a:p>
            <a:pPr marL="625475" lvl="1" indent="-268288" eaLnBrk="1" fontAlgn="base" hangingPunct="1">
              <a:lnSpc>
                <a:spcPts val="2400"/>
              </a:lnSpc>
              <a:spcBef>
                <a:spcPct val="0"/>
              </a:spcBef>
              <a:spcAft>
                <a:spcPct val="0"/>
              </a:spcAft>
              <a:buClr>
                <a:srgbClr val="C00000"/>
              </a:buClr>
              <a:buFont typeface="Wingdings" panose="05000000000000000000" pitchFamily="2" charset="2"/>
              <a:buChar char="n"/>
              <a:defRPr/>
            </a:pPr>
            <a:r>
              <a:rPr lang="en-US" altLang="ja-JP" sz="1800" dirty="0" smtClean="0">
                <a:latin typeface="Symbol" panose="05050102010706020507" pitchFamily="18" charset="2"/>
              </a:rPr>
              <a:t>g</a:t>
            </a:r>
            <a:r>
              <a:rPr lang="en-US" altLang="ja-JP" sz="1800" dirty="0" smtClean="0"/>
              <a:t>-ray </a:t>
            </a:r>
            <a:r>
              <a:rPr lang="en-US" altLang="ja-JP" sz="1800" dirty="0" smtClean="0"/>
              <a:t>measurement for </a:t>
            </a:r>
            <a:r>
              <a:rPr lang="en-US" altLang="ja-JP" sz="1800" baseline="30000" dirty="0" smtClean="0"/>
              <a:t>4</a:t>
            </a:r>
            <a:r>
              <a:rPr lang="en-US" altLang="ja-JP" sz="1800" baseline="-25000" dirty="0" smtClean="0">
                <a:latin typeface="Symbol" panose="05050102010706020507" pitchFamily="18" charset="2"/>
              </a:rPr>
              <a:t>L</a:t>
            </a:r>
            <a:r>
              <a:rPr lang="en-US" altLang="ja-JP" sz="1800" dirty="0" smtClean="0"/>
              <a:t>He(0</a:t>
            </a:r>
            <a:r>
              <a:rPr lang="en-US" altLang="ja-JP" sz="1800" baseline="30000" dirty="0" smtClean="0"/>
              <a:t>+</a:t>
            </a:r>
            <a:r>
              <a:rPr lang="en-US" altLang="ja-JP" sz="1800" dirty="0" smtClean="0"/>
              <a:t>-&gt;1</a:t>
            </a:r>
            <a:r>
              <a:rPr lang="en-US" altLang="ja-JP" sz="1800" baseline="30000" dirty="0" smtClean="0"/>
              <a:t>+</a:t>
            </a:r>
            <a:r>
              <a:rPr lang="en-US" altLang="ja-JP" sz="1800" dirty="0" smtClean="0"/>
              <a:t>), and</a:t>
            </a:r>
            <a:r>
              <a:rPr lang="ja-JP" altLang="en-US" sz="1800" dirty="0"/>
              <a:t> </a:t>
            </a:r>
            <a:r>
              <a:rPr lang="en-US" altLang="ja-JP" sz="1800" dirty="0" smtClean="0"/>
              <a:t>decay-pion measurement for</a:t>
            </a:r>
            <a:r>
              <a:rPr lang="en-US" altLang="ja-JP" sz="1800" dirty="0" smtClean="0"/>
              <a:t> </a:t>
            </a:r>
            <a:r>
              <a:rPr lang="en-US" altLang="ja-JP" sz="1800" baseline="30000" dirty="0" smtClean="0"/>
              <a:t>4</a:t>
            </a:r>
            <a:r>
              <a:rPr lang="en-US" altLang="ja-JP" sz="1800" baseline="-25000" dirty="0" smtClean="0">
                <a:latin typeface="Symbol" panose="05050102010706020507" pitchFamily="18" charset="2"/>
              </a:rPr>
              <a:t>L</a:t>
            </a:r>
            <a:r>
              <a:rPr lang="en-US" altLang="ja-JP" sz="1800" dirty="0" smtClean="0"/>
              <a:t>H-&gt; </a:t>
            </a:r>
            <a:r>
              <a:rPr lang="en-US" altLang="ja-JP" sz="1800" baseline="30000" dirty="0"/>
              <a:t>4</a:t>
            </a:r>
            <a:r>
              <a:rPr lang="en-US" altLang="ja-JP" sz="1800" baseline="-25000" dirty="0">
                <a:latin typeface="Symbol" panose="05050102010706020507" pitchFamily="18" charset="2"/>
              </a:rPr>
              <a:t>L</a:t>
            </a:r>
            <a:r>
              <a:rPr lang="en-US" altLang="ja-JP" sz="1800" dirty="0"/>
              <a:t>He </a:t>
            </a:r>
            <a:r>
              <a:rPr lang="en-US" altLang="ja-JP" sz="1800" dirty="0" smtClean="0">
                <a:latin typeface="Symbol" panose="05050102010706020507" pitchFamily="18" charset="2"/>
              </a:rPr>
              <a:t>p</a:t>
            </a:r>
            <a:r>
              <a:rPr lang="en-US" altLang="ja-JP" sz="1800" baseline="30000" dirty="0" smtClean="0">
                <a:latin typeface="Symbol" panose="05050102010706020507" pitchFamily="18" charset="2"/>
              </a:rPr>
              <a:t>- </a:t>
            </a:r>
            <a:r>
              <a:rPr lang="en-US" altLang="ja-JP" sz="1800" dirty="0" smtClean="0"/>
              <a:t>confirmed large </a:t>
            </a:r>
            <a:r>
              <a:rPr lang="en-US" altLang="ja-JP" sz="1800" dirty="0" smtClean="0"/>
              <a:t>CSB effects in A=4 </a:t>
            </a:r>
            <a:r>
              <a:rPr lang="en-US" altLang="ja-JP" sz="1800" dirty="0" err="1" smtClean="0"/>
              <a:t>hypernuclei</a:t>
            </a:r>
            <a:r>
              <a:rPr lang="en-US" altLang="ja-JP" sz="1800" dirty="0" smtClean="0"/>
              <a:t>.</a:t>
            </a:r>
          </a:p>
          <a:p>
            <a:pPr marL="625475" lvl="1" indent="-268288" eaLnBrk="1" fontAlgn="base" hangingPunct="1">
              <a:lnSpc>
                <a:spcPts val="2400"/>
              </a:lnSpc>
              <a:spcBef>
                <a:spcPct val="0"/>
              </a:spcBef>
              <a:spcAft>
                <a:spcPct val="0"/>
              </a:spcAft>
              <a:buClr>
                <a:srgbClr val="C00000"/>
              </a:buClr>
              <a:buFont typeface="Wingdings" panose="05000000000000000000" pitchFamily="2" charset="2"/>
              <a:buChar char="n"/>
              <a:defRPr/>
            </a:pPr>
            <a:r>
              <a:rPr lang="en-US" altLang="ja-JP" sz="1800" dirty="0" err="1">
                <a:latin typeface="Symbol" panose="05050102010706020507" pitchFamily="18" charset="2"/>
              </a:rPr>
              <a:t>S</a:t>
            </a:r>
            <a:r>
              <a:rPr lang="en-US" altLang="ja-JP" sz="1800" baseline="30000" dirty="0" err="1">
                <a:latin typeface="Symbol" panose="05050102010706020507" pitchFamily="18" charset="2"/>
              </a:rPr>
              <a:t>±</a:t>
            </a:r>
            <a:r>
              <a:rPr lang="en-US" altLang="ja-JP" sz="1800" dirty="0" err="1"/>
              <a:t>p</a:t>
            </a:r>
            <a:r>
              <a:rPr lang="en-US" altLang="ja-JP" sz="1800" dirty="0"/>
              <a:t> scattering experiment has started to confirm quark Pauli effect in BB forces</a:t>
            </a:r>
            <a:r>
              <a:rPr lang="en-US" altLang="ja-JP" sz="1800" dirty="0" smtClean="0"/>
              <a:t>.</a:t>
            </a:r>
            <a:endParaRPr lang="en-US" altLang="ja-JP" sz="1800" dirty="0"/>
          </a:p>
          <a:p>
            <a:pPr marL="625475" lvl="1" indent="-268288" eaLnBrk="1" fontAlgn="base" hangingPunct="1">
              <a:lnSpc>
                <a:spcPts val="2400"/>
              </a:lnSpc>
              <a:spcBef>
                <a:spcPct val="0"/>
              </a:spcBef>
              <a:spcAft>
                <a:spcPct val="0"/>
              </a:spcAft>
              <a:buClr>
                <a:srgbClr val="C00000"/>
              </a:buClr>
              <a:buFont typeface="Wingdings" panose="05000000000000000000" pitchFamily="2" charset="2"/>
              <a:buChar char="n"/>
              <a:defRPr/>
            </a:pPr>
            <a:r>
              <a:rPr lang="en-US" altLang="ja-JP" sz="1800" dirty="0" smtClean="0">
                <a:latin typeface="Symbol" panose="05050102010706020507" pitchFamily="18" charset="2"/>
              </a:rPr>
              <a:t> </a:t>
            </a:r>
            <a:r>
              <a:rPr lang="en-US" altLang="ja-JP" sz="1800" dirty="0">
                <a:latin typeface="Symbol" panose="05050102010706020507" pitchFamily="18" charset="2"/>
              </a:rPr>
              <a:t>X-</a:t>
            </a:r>
            <a:r>
              <a:rPr lang="en-US" altLang="ja-JP" sz="1800" dirty="0"/>
              <a:t>nucleus bound </a:t>
            </a:r>
            <a:r>
              <a:rPr lang="en-US" altLang="ja-JP" sz="1800" dirty="0" smtClean="0"/>
              <a:t>system </a:t>
            </a:r>
            <a:r>
              <a:rPr lang="en-US" altLang="ja-JP" sz="1800" dirty="0"/>
              <a:t>(</a:t>
            </a:r>
            <a:r>
              <a:rPr lang="en-US" altLang="ja-JP" sz="1800" dirty="0">
                <a:latin typeface="Symbol" panose="05050102010706020507" pitchFamily="18" charset="2"/>
              </a:rPr>
              <a:t>X</a:t>
            </a:r>
            <a:r>
              <a:rPr lang="en-US" altLang="ja-JP" sz="1800" baseline="30000" dirty="0">
                <a:latin typeface="Symbol" panose="05050102010706020507" pitchFamily="18" charset="2"/>
              </a:rPr>
              <a:t>-</a:t>
            </a:r>
            <a:r>
              <a:rPr lang="en-US" altLang="ja-JP" sz="1800" baseline="30000" dirty="0"/>
              <a:t>14</a:t>
            </a:r>
            <a:r>
              <a:rPr lang="en-US" altLang="ja-JP" sz="1800" dirty="0"/>
              <a:t>N) </a:t>
            </a:r>
            <a:r>
              <a:rPr lang="en-US" altLang="ja-JP" sz="1800" dirty="0" smtClean="0"/>
              <a:t>has </a:t>
            </a:r>
            <a:r>
              <a:rPr lang="en-US" altLang="ja-JP" sz="1800" dirty="0" smtClean="0"/>
              <a:t>been observed </a:t>
            </a:r>
            <a:r>
              <a:rPr lang="en-US" altLang="ja-JP" sz="1800" dirty="0" smtClean="0"/>
              <a:t>in emulsion.</a:t>
            </a:r>
            <a:r>
              <a:rPr lang="en-US" altLang="ja-JP" sz="1800" dirty="0"/>
              <a:t> </a:t>
            </a:r>
            <a:r>
              <a:rPr lang="en-US" altLang="ja-JP" sz="1800" dirty="0" smtClean="0"/>
              <a:t>  </a:t>
            </a:r>
            <a:r>
              <a:rPr lang="en-US" altLang="ja-JP" sz="1800" dirty="0" smtClean="0"/>
              <a:t>A new </a:t>
            </a:r>
            <a:r>
              <a:rPr lang="en-US" altLang="ja-JP" sz="1800" dirty="0" smtClean="0"/>
              <a:t>emulsion experiment for more </a:t>
            </a:r>
            <a:r>
              <a:rPr lang="en-US" altLang="ja-JP" sz="1800" dirty="0" smtClean="0">
                <a:latin typeface="Symbol" panose="05050102010706020507" pitchFamily="18" charset="2"/>
              </a:rPr>
              <a:t>LL</a:t>
            </a:r>
            <a:r>
              <a:rPr lang="en-US" altLang="ja-JP" sz="1800" dirty="0" smtClean="0"/>
              <a:t> and </a:t>
            </a:r>
            <a:r>
              <a:rPr lang="en-US" altLang="ja-JP" sz="1800" dirty="0" smtClean="0"/>
              <a:t>    </a:t>
            </a:r>
            <a:r>
              <a:rPr lang="en-US" altLang="ja-JP" sz="1800" dirty="0" smtClean="0">
                <a:latin typeface="Symbol" panose="05050102010706020507" pitchFamily="18" charset="2"/>
              </a:rPr>
              <a:t>X</a:t>
            </a:r>
            <a:r>
              <a:rPr lang="en-US" altLang="ja-JP" sz="1800" dirty="0" smtClean="0"/>
              <a:t> </a:t>
            </a:r>
            <a:r>
              <a:rPr lang="en-US" altLang="ja-JP" sz="1800" dirty="0" err="1" smtClean="0"/>
              <a:t>hypernuclei</a:t>
            </a:r>
            <a:r>
              <a:rPr lang="en-US" altLang="ja-JP" sz="1800" dirty="0" smtClean="0"/>
              <a:t> + </a:t>
            </a:r>
            <a:r>
              <a:rPr lang="en-US" altLang="ja-JP" sz="1800" dirty="0" smtClean="0">
                <a:latin typeface="Symbol" panose="05050102010706020507" pitchFamily="18" charset="2"/>
              </a:rPr>
              <a:t>X</a:t>
            </a:r>
            <a:r>
              <a:rPr lang="en-US" altLang="ja-JP" sz="1800" dirty="0" smtClean="0"/>
              <a:t>-atomic </a:t>
            </a:r>
            <a:r>
              <a:rPr lang="en-US" altLang="ja-JP" sz="1800" dirty="0" smtClean="0"/>
              <a:t>X-rays has been successfully performed.</a:t>
            </a:r>
            <a:endParaRPr lang="en-US" altLang="ja-JP" sz="1800" dirty="0" smtClean="0">
              <a:latin typeface="Symbol" panose="05050102010706020507" pitchFamily="18" charset="2"/>
            </a:endParaRPr>
          </a:p>
          <a:p>
            <a:pPr marL="625475" lvl="1" indent="-268288" eaLnBrk="1" fontAlgn="base" hangingPunct="1">
              <a:spcBef>
                <a:spcPct val="0"/>
              </a:spcBef>
              <a:spcAft>
                <a:spcPct val="0"/>
              </a:spcAft>
              <a:buClr>
                <a:srgbClr val="C00000"/>
              </a:buClr>
              <a:buFont typeface="Wingdings" panose="05000000000000000000" pitchFamily="2" charset="2"/>
              <a:buChar char="n"/>
              <a:defRPr/>
            </a:pPr>
            <a:endParaRPr lang="en-US" altLang="ja-JP" sz="800" dirty="0" smtClean="0"/>
          </a:p>
          <a:p>
            <a:pPr marL="285750" indent="-285750" eaLnBrk="1" fontAlgn="base" hangingPunct="1">
              <a:lnSpc>
                <a:spcPts val="2400"/>
              </a:lnSpc>
              <a:spcBef>
                <a:spcPct val="0"/>
              </a:spcBef>
              <a:spcAft>
                <a:spcPct val="0"/>
              </a:spcAft>
              <a:buClr>
                <a:srgbClr val="C00000"/>
              </a:buClr>
              <a:buFont typeface="Wingdings" panose="05000000000000000000" pitchFamily="2" charset="2"/>
              <a:buChar char="n"/>
              <a:defRPr/>
            </a:pPr>
            <a:r>
              <a:rPr lang="en-US" altLang="ja-JP" sz="1800" dirty="0" smtClean="0"/>
              <a:t>In future, we will challenge the hyperon puzzle at the high-resolution </a:t>
            </a:r>
            <a:r>
              <a:rPr lang="en-US" altLang="ja-JP" sz="1800" dirty="0" smtClean="0"/>
              <a:t>pion beam </a:t>
            </a:r>
            <a:r>
              <a:rPr lang="en-US" altLang="ja-JP" sz="1800" dirty="0"/>
              <a:t>line </a:t>
            </a:r>
            <a:r>
              <a:rPr lang="en-US" altLang="ja-JP" sz="1800" dirty="0" smtClean="0"/>
              <a:t>in the extended Hadron </a:t>
            </a:r>
            <a:r>
              <a:rPr lang="en-US" altLang="ja-JP" sz="1800" dirty="0"/>
              <a:t>Hall </a:t>
            </a:r>
            <a:r>
              <a:rPr lang="en-US" altLang="ja-JP" sz="1800" dirty="0" smtClean="0"/>
              <a:t>at J-PARC as well as at </a:t>
            </a:r>
            <a:r>
              <a:rPr lang="en-US" altLang="ja-JP" sz="1800" dirty="0" err="1" smtClean="0"/>
              <a:t>JLab</a:t>
            </a:r>
            <a:r>
              <a:rPr lang="en-US" altLang="ja-JP" sz="1800" dirty="0" smtClean="0"/>
              <a:t>.</a:t>
            </a:r>
            <a:endParaRPr lang="en-US" altLang="ja-JP" sz="1800" dirty="0">
              <a:solidFill>
                <a:prstClr val="black"/>
              </a:solidFill>
            </a:endParaRPr>
          </a:p>
        </p:txBody>
      </p:sp>
      <p:sp>
        <p:nvSpPr>
          <p:cNvPr id="143365" name="正方形/長方形 1"/>
          <p:cNvSpPr>
            <a:spLocks noChangeArrowheads="1"/>
          </p:cNvSpPr>
          <p:nvPr/>
        </p:nvSpPr>
        <p:spPr bwMode="auto">
          <a:xfrm>
            <a:off x="2348880" y="339502"/>
            <a:ext cx="2174307" cy="50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7" tIns="34289" rIns="68577" bIns="34289">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en-US" altLang="ja-JP" sz="2800" b="1" u="sng" dirty="0">
                <a:solidFill>
                  <a:srgbClr val="000000"/>
                </a:solidFill>
                <a:latin typeface="Arial" pitchFamily="34" charset="0"/>
              </a:rPr>
              <a:t>6</a:t>
            </a:r>
            <a:r>
              <a:rPr lang="en-US" altLang="ja-JP" sz="2800" b="1" u="sng" dirty="0" smtClean="0">
                <a:solidFill>
                  <a:srgbClr val="000000"/>
                </a:solidFill>
                <a:latin typeface="Arial" pitchFamily="34" charset="0"/>
              </a:rPr>
              <a:t>. </a:t>
            </a:r>
            <a:r>
              <a:rPr lang="en-US" altLang="ja-JP" sz="2800" b="1" u="sng" dirty="0">
                <a:solidFill>
                  <a:srgbClr val="000000"/>
                </a:solidFill>
                <a:latin typeface="Arial" pitchFamily="34" charset="0"/>
              </a:rPr>
              <a:t>Summary</a:t>
            </a:r>
            <a:endParaRPr lang="ja-JP" altLang="en-US" sz="2800" b="1" u="sng" dirty="0">
              <a:solidFill>
                <a:srgbClr val="1F497D"/>
              </a:solidFill>
              <a:latin typeface="Arial" pitchFamily="34" charset="0"/>
            </a:endParaRPr>
          </a:p>
        </p:txBody>
      </p:sp>
    </p:spTree>
    <p:extLst>
      <p:ext uri="{BB962C8B-B14F-4D97-AF65-F5344CB8AC3E}">
        <p14:creationId xmlns:p14="http://schemas.microsoft.com/office/powerpoint/2010/main" val="431773774"/>
      </p:ext>
    </p:extLst>
  </p:cSld>
  <p:clrMapOvr>
    <a:masterClrMapping/>
  </p:clrMapOvr>
  <p:transition spd="slow" advTm="25352"/>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下矢印 15"/>
          <p:cNvSpPr/>
          <p:nvPr/>
        </p:nvSpPr>
        <p:spPr>
          <a:xfrm rot="19459345">
            <a:off x="2086545" y="433910"/>
            <a:ext cx="647085" cy="4383474"/>
          </a:xfrm>
          <a:prstGeom prst="downArrow">
            <a:avLst>
              <a:gd name="adj1" fmla="val 50000"/>
              <a:gd name="adj2" fmla="val 111727"/>
            </a:avLst>
          </a:prstGeom>
          <a:gradFill flip="none" rotWithShape="1">
            <a:gsLst>
              <a:gs pos="100000">
                <a:srgbClr val="FF0000"/>
              </a:gs>
              <a:gs pos="62000">
                <a:srgbClr val="FF0000">
                  <a:tint val="44500"/>
                  <a:satMod val="160000"/>
                </a:srgbClr>
              </a:gs>
              <a:gs pos="0">
                <a:schemeClr val="bg1"/>
              </a:gs>
            </a:gsLst>
            <a:lin ang="16200000" scaled="1"/>
            <a:tileRect/>
          </a:gra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Picture 9" descr="lamb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395724">
            <a:off x="3364443" y="2076319"/>
            <a:ext cx="388148" cy="402727"/>
          </a:xfrm>
          <a:prstGeom prst="rect">
            <a:avLst/>
          </a:prstGeom>
          <a:noFill/>
          <a:extLst>
            <a:ext uri="{909E8E84-426E-40DD-AFC4-6F175D3DCCD1}">
              <a14:hiddenFill xmlns:a14="http://schemas.microsoft.com/office/drawing/2010/main">
                <a:solidFill>
                  <a:srgbClr val="FFFFFF"/>
                </a:solidFill>
              </a14:hiddenFill>
            </a:ext>
          </a:extLst>
        </p:spPr>
      </p:pic>
      <p:sp>
        <p:nvSpPr>
          <p:cNvPr id="37" name="Oval 15"/>
          <p:cNvSpPr>
            <a:spLocks noChangeArrowheads="1"/>
          </p:cNvSpPr>
          <p:nvPr/>
        </p:nvSpPr>
        <p:spPr bwMode="auto">
          <a:xfrm>
            <a:off x="1371305" y="2329215"/>
            <a:ext cx="2711615" cy="519113"/>
          </a:xfrm>
          <a:prstGeom prst="ellipse">
            <a:avLst/>
          </a:prstGeom>
          <a:solidFill>
            <a:srgbClr val="DDDDDD"/>
          </a:solidFill>
          <a:ln w="28575">
            <a:solidFill>
              <a:schemeClr val="tx1"/>
            </a:solidFill>
            <a:round/>
            <a:headEnd/>
            <a:tailEnd/>
          </a:ln>
          <a:effectLst>
            <a:outerShdw dist="35921" dir="2700000" algn="ctr" rotWithShape="0">
              <a:schemeClr val="bg2"/>
            </a:outerShdw>
            <a:softEdge rad="63500"/>
          </a:effectLs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350">
              <a:latin typeface="Calibri" pitchFamily="34" charset="0"/>
            </a:endParaRPr>
          </a:p>
        </p:txBody>
      </p:sp>
      <p:sp>
        <p:nvSpPr>
          <p:cNvPr id="8" name="Text Box 6"/>
          <p:cNvSpPr txBox="1">
            <a:spLocks noChangeArrowheads="1"/>
          </p:cNvSpPr>
          <p:nvPr/>
        </p:nvSpPr>
        <p:spPr bwMode="auto">
          <a:xfrm>
            <a:off x="79269" y="3037586"/>
            <a:ext cx="3427713" cy="297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lnSpc>
                <a:spcPts val="1575"/>
              </a:lnSpc>
              <a:spcBef>
                <a:spcPct val="0"/>
              </a:spcBef>
              <a:buNone/>
            </a:pPr>
            <a:r>
              <a:rPr lang="en-US" altLang="ja-JP" sz="1350" b="1" i="1" dirty="0"/>
              <a:t>How are nuclei </a:t>
            </a:r>
            <a:r>
              <a:rPr lang="en-US" altLang="ja-JP" sz="1350" b="1" i="1" dirty="0" smtClean="0"/>
              <a:t>formed from </a:t>
            </a:r>
            <a:r>
              <a:rPr lang="en-US" altLang="ja-JP" sz="1350" b="1" i="1" dirty="0"/>
              <a:t>hadrons?</a:t>
            </a:r>
          </a:p>
        </p:txBody>
      </p:sp>
      <p:sp>
        <p:nvSpPr>
          <p:cNvPr id="9" name="Rectangle 3"/>
          <p:cNvSpPr txBox="1">
            <a:spLocks noChangeArrowheads="1"/>
          </p:cNvSpPr>
          <p:nvPr/>
        </p:nvSpPr>
        <p:spPr bwMode="auto">
          <a:xfrm>
            <a:off x="450760" y="208644"/>
            <a:ext cx="5854303" cy="473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77" tIns="34289" rIns="68577" bIns="34289" numCol="1" anchor="t"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178"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354"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532"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708"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eaLnBrk="1" hangingPunct="1">
              <a:lnSpc>
                <a:spcPct val="85000"/>
              </a:lnSpc>
            </a:pPr>
            <a:r>
              <a:rPr lang="en-US" altLang="ja-JP" sz="2000" b="1" u="sng" kern="0" dirty="0" smtClean="0"/>
              <a:t>Basic questions in low energy </a:t>
            </a:r>
            <a:r>
              <a:rPr lang="en-US" altLang="ja-JP" sz="2000" b="1" u="sng" kern="0" dirty="0" smtClean="0"/>
              <a:t>QCD</a:t>
            </a:r>
            <a:endParaRPr lang="en-US" altLang="ja-JP" sz="2000" b="1" u="sng" kern="0" dirty="0"/>
          </a:p>
        </p:txBody>
      </p:sp>
      <p:sp>
        <p:nvSpPr>
          <p:cNvPr id="12" name="AutoShape 16"/>
          <p:cNvSpPr>
            <a:spLocks noChangeArrowheads="1"/>
          </p:cNvSpPr>
          <p:nvPr/>
        </p:nvSpPr>
        <p:spPr bwMode="auto">
          <a:xfrm rot="19422563">
            <a:off x="3572683" y="3009963"/>
            <a:ext cx="471242" cy="630201"/>
          </a:xfrm>
          <a:prstGeom prst="downArrow">
            <a:avLst>
              <a:gd name="adj1" fmla="val 50000"/>
              <a:gd name="adj2" fmla="val 45596"/>
            </a:avLst>
          </a:prstGeom>
          <a:solidFill>
            <a:schemeClr val="bg2">
              <a:lumMod val="20000"/>
              <a:lumOff val="80000"/>
            </a:schemeClr>
          </a:solidFill>
          <a:ln w="9525">
            <a:solidFill>
              <a:schemeClr val="tx2">
                <a:lumMod val="95000"/>
                <a:lumOff val="5000"/>
              </a:schemeClr>
            </a:solidFill>
            <a:miter lim="800000"/>
            <a:headEnd/>
            <a:tailEnd/>
          </a:ln>
          <a:effectLst/>
          <a:extLst/>
        </p:spPr>
        <p:txBody>
          <a:bodyPr vert="eaVert"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350">
              <a:latin typeface="Calibri" pitchFamily="34" charset="0"/>
            </a:endParaRPr>
          </a:p>
        </p:txBody>
      </p:sp>
      <p:sp>
        <p:nvSpPr>
          <p:cNvPr id="13" name="AutoShape 16"/>
          <p:cNvSpPr>
            <a:spLocks noChangeArrowheads="1"/>
          </p:cNvSpPr>
          <p:nvPr/>
        </p:nvSpPr>
        <p:spPr bwMode="auto">
          <a:xfrm rot="19545365">
            <a:off x="2442963" y="1574435"/>
            <a:ext cx="471242" cy="649880"/>
          </a:xfrm>
          <a:prstGeom prst="downArrow">
            <a:avLst>
              <a:gd name="adj1" fmla="val 50000"/>
              <a:gd name="adj2" fmla="val 45596"/>
            </a:avLst>
          </a:prstGeom>
          <a:solidFill>
            <a:schemeClr val="bg2">
              <a:lumMod val="20000"/>
              <a:lumOff val="80000"/>
            </a:schemeClr>
          </a:solidFill>
          <a:ln w="9525">
            <a:solidFill>
              <a:schemeClr val="tx2">
                <a:lumMod val="95000"/>
                <a:lumOff val="5000"/>
              </a:schemeClr>
            </a:solidFill>
            <a:miter lim="800000"/>
            <a:headEnd/>
            <a:tailEnd/>
          </a:ln>
          <a:effectLst/>
          <a:extLst/>
        </p:spPr>
        <p:txBody>
          <a:bodyPr vert="eaVert"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350">
              <a:latin typeface="Calibri" pitchFamily="34" charset="0"/>
            </a:endParaRPr>
          </a:p>
        </p:txBody>
      </p:sp>
      <p:pic>
        <p:nvPicPr>
          <p:cNvPr id="22" name="Picture 60" descr="12LL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7139" y="4072630"/>
            <a:ext cx="712186" cy="70395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12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8174" y="4267894"/>
            <a:ext cx="713944" cy="706899"/>
          </a:xfrm>
          <a:prstGeom prst="rect">
            <a:avLst/>
          </a:prstGeom>
          <a:noFill/>
          <a:extLst>
            <a:ext uri="{909E8E84-426E-40DD-AFC4-6F175D3DCCD1}">
              <a14:hiddenFill xmlns:a14="http://schemas.microsoft.com/office/drawing/2010/main">
                <a:solidFill>
                  <a:srgbClr val="FFFFFF"/>
                </a:solidFill>
              </a14:hiddenFill>
            </a:ext>
          </a:extLst>
        </p:spPr>
      </p:pic>
      <p:sp>
        <p:nvSpPr>
          <p:cNvPr id="24" name="Oval 15"/>
          <p:cNvSpPr>
            <a:spLocks noChangeArrowheads="1"/>
          </p:cNvSpPr>
          <p:nvPr/>
        </p:nvSpPr>
        <p:spPr bwMode="auto">
          <a:xfrm>
            <a:off x="3377912" y="3819931"/>
            <a:ext cx="2711615" cy="519113"/>
          </a:xfrm>
          <a:prstGeom prst="ellipse">
            <a:avLst/>
          </a:prstGeom>
          <a:solidFill>
            <a:srgbClr val="DDDDDD"/>
          </a:solidFill>
          <a:ln w="28575">
            <a:solidFill>
              <a:schemeClr val="tx1"/>
            </a:solidFill>
            <a:round/>
            <a:headEnd/>
            <a:tailEnd/>
          </a:ln>
          <a:effectLst>
            <a:outerShdw dist="35921" dir="2700000" algn="ctr" rotWithShape="0">
              <a:schemeClr val="bg2"/>
            </a:outerShdw>
            <a:softEdge rad="63500"/>
          </a:effectLs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350">
              <a:latin typeface="Calibri" pitchFamily="34" charset="0"/>
            </a:endParaRPr>
          </a:p>
        </p:txBody>
      </p:sp>
      <p:sp>
        <p:nvSpPr>
          <p:cNvPr id="25" name="Text Box 4"/>
          <p:cNvSpPr txBox="1">
            <a:spLocks noChangeArrowheads="1"/>
          </p:cNvSpPr>
          <p:nvPr/>
        </p:nvSpPr>
        <p:spPr bwMode="auto">
          <a:xfrm>
            <a:off x="4237429" y="3881653"/>
            <a:ext cx="992579"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100" b="1" dirty="0" smtClean="0"/>
              <a:t>Nuclei</a:t>
            </a:r>
            <a:endParaRPr lang="en-US" altLang="ja-JP" sz="2100" b="1" dirty="0"/>
          </a:p>
        </p:txBody>
      </p:sp>
      <p:pic>
        <p:nvPicPr>
          <p:cNvPr id="27" name="Picture 9" descr="lamb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34955">
            <a:off x="2992855" y="1908996"/>
            <a:ext cx="388148" cy="402727"/>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6"/>
          <p:cNvSpPr txBox="1">
            <a:spLocks noChangeArrowheads="1"/>
          </p:cNvSpPr>
          <p:nvPr/>
        </p:nvSpPr>
        <p:spPr bwMode="auto">
          <a:xfrm>
            <a:off x="2165446" y="2379110"/>
            <a:ext cx="1298193"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100" b="1" dirty="0"/>
              <a:t>Hadrons </a:t>
            </a:r>
          </a:p>
        </p:txBody>
      </p:sp>
      <p:sp>
        <p:nvSpPr>
          <p:cNvPr id="31" name="円/楕円 30"/>
          <p:cNvSpPr/>
          <p:nvPr/>
        </p:nvSpPr>
        <p:spPr>
          <a:xfrm>
            <a:off x="2891068" y="964177"/>
            <a:ext cx="116456" cy="122927"/>
          </a:xfrm>
          <a:prstGeom prst="ellipse">
            <a:avLst/>
          </a:prstGeom>
          <a:gradFill flip="none" rotWithShape="1">
            <a:gsLst>
              <a:gs pos="0">
                <a:schemeClr val="bg1"/>
              </a:gs>
              <a:gs pos="69000">
                <a:srgbClr val="D03C3C"/>
              </a:gs>
              <a:gs pos="18000">
                <a:srgbClr val="C00000">
                  <a:tint val="44500"/>
                  <a:satMod val="160000"/>
                </a:srgbClr>
              </a:gs>
              <a:gs pos="100000">
                <a:srgbClr val="C00000"/>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2" name="円/楕円 31"/>
          <p:cNvSpPr/>
          <p:nvPr/>
        </p:nvSpPr>
        <p:spPr>
          <a:xfrm>
            <a:off x="2221858" y="763216"/>
            <a:ext cx="116456" cy="122927"/>
          </a:xfrm>
          <a:prstGeom prst="ellipse">
            <a:avLst/>
          </a:prstGeom>
          <a:gradFill flip="none" rotWithShape="1">
            <a:gsLst>
              <a:gs pos="0">
                <a:schemeClr val="bg1"/>
              </a:gs>
              <a:gs pos="74000">
                <a:srgbClr val="008000"/>
              </a:gs>
              <a:gs pos="25000">
                <a:srgbClr val="92D050"/>
              </a:gs>
              <a:gs pos="100000">
                <a:srgbClr val="008000"/>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3" name="円/楕円 32"/>
          <p:cNvSpPr/>
          <p:nvPr/>
        </p:nvSpPr>
        <p:spPr>
          <a:xfrm>
            <a:off x="2847345" y="793853"/>
            <a:ext cx="116456" cy="122927"/>
          </a:xfrm>
          <a:prstGeom prst="ellipse">
            <a:avLst/>
          </a:prstGeom>
          <a:gradFill flip="none" rotWithShape="1">
            <a:gsLst>
              <a:gs pos="0">
                <a:schemeClr val="bg1"/>
              </a:gs>
              <a:gs pos="47000">
                <a:srgbClr val="3333FF"/>
              </a:gs>
              <a:gs pos="20000">
                <a:srgbClr val="BDBDFF"/>
              </a:gs>
              <a:gs pos="100000">
                <a:srgbClr val="0000FF"/>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4" name="円/楕円 33"/>
          <p:cNvSpPr/>
          <p:nvPr/>
        </p:nvSpPr>
        <p:spPr>
          <a:xfrm>
            <a:off x="2540245" y="762531"/>
            <a:ext cx="116456" cy="122927"/>
          </a:xfrm>
          <a:prstGeom prst="ellipse">
            <a:avLst/>
          </a:prstGeom>
          <a:gradFill flip="none" rotWithShape="1">
            <a:gsLst>
              <a:gs pos="0">
                <a:schemeClr val="bg1"/>
              </a:gs>
              <a:gs pos="69000">
                <a:srgbClr val="D03C3C"/>
              </a:gs>
              <a:gs pos="18000">
                <a:srgbClr val="C00000">
                  <a:tint val="44500"/>
                  <a:satMod val="160000"/>
                </a:srgbClr>
              </a:gs>
              <a:gs pos="100000">
                <a:srgbClr val="C00000"/>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5" name="円/楕円 34"/>
          <p:cNvSpPr/>
          <p:nvPr/>
        </p:nvSpPr>
        <p:spPr>
          <a:xfrm>
            <a:off x="2408336" y="859287"/>
            <a:ext cx="116456" cy="122927"/>
          </a:xfrm>
          <a:prstGeom prst="ellipse">
            <a:avLst/>
          </a:prstGeom>
          <a:gradFill flip="none" rotWithShape="1">
            <a:gsLst>
              <a:gs pos="0">
                <a:schemeClr val="bg1"/>
              </a:gs>
              <a:gs pos="47000">
                <a:srgbClr val="3333FF"/>
              </a:gs>
              <a:gs pos="20000">
                <a:srgbClr val="BDBDFF"/>
              </a:gs>
              <a:gs pos="100000">
                <a:srgbClr val="0000FF"/>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6" name="円/楕円 35"/>
          <p:cNvSpPr/>
          <p:nvPr/>
        </p:nvSpPr>
        <p:spPr>
          <a:xfrm>
            <a:off x="2685002" y="866891"/>
            <a:ext cx="116456" cy="122927"/>
          </a:xfrm>
          <a:prstGeom prst="ellipse">
            <a:avLst/>
          </a:prstGeom>
          <a:gradFill flip="none" rotWithShape="1">
            <a:gsLst>
              <a:gs pos="0">
                <a:schemeClr val="bg1"/>
              </a:gs>
              <a:gs pos="74000">
                <a:srgbClr val="008000"/>
              </a:gs>
              <a:gs pos="25000">
                <a:srgbClr val="92D050"/>
              </a:gs>
              <a:gs pos="100000">
                <a:srgbClr val="008000"/>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1" name="Oval 15"/>
          <p:cNvSpPr>
            <a:spLocks noChangeArrowheads="1"/>
          </p:cNvSpPr>
          <p:nvPr/>
        </p:nvSpPr>
        <p:spPr bwMode="auto">
          <a:xfrm>
            <a:off x="1371305" y="4500447"/>
            <a:ext cx="2711615" cy="519113"/>
          </a:xfrm>
          <a:prstGeom prst="ellipse">
            <a:avLst/>
          </a:prstGeom>
          <a:solidFill>
            <a:srgbClr val="DDDDDD"/>
          </a:solidFill>
          <a:ln w="28575">
            <a:solidFill>
              <a:schemeClr val="tx1"/>
            </a:solidFill>
            <a:round/>
            <a:headEnd/>
            <a:tailEnd/>
          </a:ln>
          <a:effectLst>
            <a:outerShdw dist="35921" dir="2700000" algn="ctr" rotWithShape="0">
              <a:schemeClr val="bg2"/>
            </a:outerShdw>
            <a:softEdge rad="63500"/>
          </a:effectLs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350">
              <a:latin typeface="Calibri" pitchFamily="34" charset="0"/>
            </a:endParaRPr>
          </a:p>
        </p:txBody>
      </p:sp>
      <p:sp>
        <p:nvSpPr>
          <p:cNvPr id="42" name="Text Box 4"/>
          <p:cNvSpPr txBox="1">
            <a:spLocks noChangeArrowheads="1"/>
          </p:cNvSpPr>
          <p:nvPr/>
        </p:nvSpPr>
        <p:spPr bwMode="auto">
          <a:xfrm>
            <a:off x="1809177" y="4546168"/>
            <a:ext cx="1933543"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100" b="1" dirty="0" smtClean="0"/>
              <a:t>Neutron stars</a:t>
            </a:r>
            <a:endParaRPr lang="en-US" altLang="ja-JP" sz="2100" b="1" dirty="0"/>
          </a:p>
        </p:txBody>
      </p:sp>
      <p:sp>
        <p:nvSpPr>
          <p:cNvPr id="47" name="AutoShape 16"/>
          <p:cNvSpPr>
            <a:spLocks noChangeArrowheads="1"/>
          </p:cNvSpPr>
          <p:nvPr/>
        </p:nvSpPr>
        <p:spPr bwMode="auto">
          <a:xfrm rot="851885">
            <a:off x="2611724" y="3822080"/>
            <a:ext cx="471242" cy="630201"/>
          </a:xfrm>
          <a:prstGeom prst="downArrow">
            <a:avLst>
              <a:gd name="adj1" fmla="val 50000"/>
              <a:gd name="adj2" fmla="val 45596"/>
            </a:avLst>
          </a:prstGeom>
          <a:solidFill>
            <a:schemeClr val="bg2">
              <a:lumMod val="20000"/>
              <a:lumOff val="80000"/>
            </a:schemeClr>
          </a:solidFill>
          <a:ln w="9525">
            <a:solidFill>
              <a:schemeClr val="tx2">
                <a:lumMod val="95000"/>
                <a:lumOff val="5000"/>
              </a:schemeClr>
            </a:solidFill>
            <a:miter lim="800000"/>
            <a:headEnd/>
            <a:tailEnd/>
          </a:ln>
          <a:effectLst/>
          <a:extLst/>
        </p:spPr>
        <p:txBody>
          <a:bodyPr vert="eaVert"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350">
              <a:latin typeface="Calibri" pitchFamily="34" charset="0"/>
            </a:endParaRPr>
          </a:p>
        </p:txBody>
      </p:sp>
      <p:sp>
        <p:nvSpPr>
          <p:cNvPr id="5" name="正方形/長方形 4"/>
          <p:cNvSpPr/>
          <p:nvPr/>
        </p:nvSpPr>
        <p:spPr>
          <a:xfrm>
            <a:off x="512796" y="570097"/>
            <a:ext cx="697627" cy="369332"/>
          </a:xfrm>
          <a:prstGeom prst="rect">
            <a:avLst/>
          </a:prstGeom>
        </p:spPr>
        <p:txBody>
          <a:bodyPr wrap="none">
            <a:spAutoFit/>
          </a:bodyPr>
          <a:lstStyle/>
          <a:p>
            <a:r>
              <a:rPr lang="en-US" altLang="ja-JP" b="1" kern="0" dirty="0" smtClean="0">
                <a:solidFill>
                  <a:srgbClr val="FF0000"/>
                </a:solidFill>
              </a:rPr>
              <a:t>QCD</a:t>
            </a:r>
          </a:p>
        </p:txBody>
      </p:sp>
      <p:sp>
        <p:nvSpPr>
          <p:cNvPr id="38" name="Oval 15"/>
          <p:cNvSpPr>
            <a:spLocks noChangeArrowheads="1"/>
          </p:cNvSpPr>
          <p:nvPr/>
        </p:nvSpPr>
        <p:spPr bwMode="auto">
          <a:xfrm>
            <a:off x="386853" y="990225"/>
            <a:ext cx="2711615" cy="519113"/>
          </a:xfrm>
          <a:prstGeom prst="ellipse">
            <a:avLst/>
          </a:prstGeom>
          <a:solidFill>
            <a:srgbClr val="DDDDDD"/>
          </a:solidFill>
          <a:ln w="28575">
            <a:solidFill>
              <a:schemeClr val="tx1"/>
            </a:solidFill>
            <a:round/>
            <a:headEnd/>
            <a:tailEnd/>
          </a:ln>
          <a:effectLst>
            <a:outerShdw dist="35921" dir="2700000" algn="ctr" rotWithShape="0">
              <a:schemeClr val="bg2"/>
            </a:outerShdw>
            <a:softEdge rad="63500"/>
          </a:effectLs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350">
              <a:latin typeface="Calibri" pitchFamily="34" charset="0"/>
            </a:endParaRPr>
          </a:p>
        </p:txBody>
      </p:sp>
      <p:sp>
        <p:nvSpPr>
          <p:cNvPr id="6" name="Text Box 3"/>
          <p:cNvSpPr txBox="1">
            <a:spLocks noChangeArrowheads="1"/>
          </p:cNvSpPr>
          <p:nvPr/>
        </p:nvSpPr>
        <p:spPr bwMode="auto">
          <a:xfrm>
            <a:off x="896855" y="1057995"/>
            <a:ext cx="18646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b="1" dirty="0"/>
              <a:t>Quarks/gluons</a:t>
            </a:r>
            <a:r>
              <a:rPr lang="en-US" altLang="ja-JP" sz="1800" b="1" dirty="0">
                <a:solidFill>
                  <a:schemeClr val="tx2"/>
                </a:solidFill>
              </a:rPr>
              <a:t> </a:t>
            </a:r>
          </a:p>
        </p:txBody>
      </p:sp>
      <p:sp>
        <p:nvSpPr>
          <p:cNvPr id="7" name="Text Box 6"/>
          <p:cNvSpPr txBox="1">
            <a:spLocks noChangeArrowheads="1"/>
          </p:cNvSpPr>
          <p:nvPr/>
        </p:nvSpPr>
        <p:spPr bwMode="auto">
          <a:xfrm>
            <a:off x="50443" y="1751273"/>
            <a:ext cx="2587925" cy="502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lnSpc>
                <a:spcPts val="1575"/>
              </a:lnSpc>
              <a:spcBef>
                <a:spcPct val="0"/>
              </a:spcBef>
              <a:buNone/>
            </a:pPr>
            <a:r>
              <a:rPr lang="en-US" altLang="ja-JP" sz="1350" b="1" i="1" dirty="0"/>
              <a:t>How are hadrons formed </a:t>
            </a:r>
          </a:p>
          <a:p>
            <a:pPr algn="ctr">
              <a:lnSpc>
                <a:spcPts val="1575"/>
              </a:lnSpc>
              <a:spcBef>
                <a:spcPct val="0"/>
              </a:spcBef>
              <a:buNone/>
            </a:pPr>
            <a:r>
              <a:rPr lang="en-US" altLang="ja-JP" sz="1350" b="1" i="1" dirty="0"/>
              <a:t>from quarks and gluons?</a:t>
            </a:r>
          </a:p>
        </p:txBody>
      </p:sp>
      <p:sp>
        <p:nvSpPr>
          <p:cNvPr id="46" name="Text Box 6"/>
          <p:cNvSpPr txBox="1">
            <a:spLocks noChangeArrowheads="1"/>
          </p:cNvSpPr>
          <p:nvPr/>
        </p:nvSpPr>
        <p:spPr bwMode="auto">
          <a:xfrm>
            <a:off x="128460" y="3548789"/>
            <a:ext cx="2957646" cy="502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lnSpc>
                <a:spcPts val="1575"/>
              </a:lnSpc>
              <a:spcBef>
                <a:spcPct val="0"/>
              </a:spcBef>
              <a:buNone/>
            </a:pPr>
            <a:r>
              <a:rPr lang="en-US" altLang="ja-JP" sz="1350" b="1" i="1" dirty="0"/>
              <a:t>How </a:t>
            </a:r>
            <a:r>
              <a:rPr lang="en-US" altLang="ja-JP" sz="1350" b="1" i="1" dirty="0" smtClean="0"/>
              <a:t>do nuclear matter properties change at higher density?</a:t>
            </a:r>
            <a:endParaRPr lang="en-US" altLang="ja-JP" sz="1350" b="1" i="1" dirty="0"/>
          </a:p>
        </p:txBody>
      </p:sp>
      <p:grpSp>
        <p:nvGrpSpPr>
          <p:cNvPr id="51" name="グループ化 4"/>
          <p:cNvGrpSpPr>
            <a:grpSpLocks/>
          </p:cNvGrpSpPr>
          <p:nvPr/>
        </p:nvGrpSpPr>
        <p:grpSpPr bwMode="auto">
          <a:xfrm>
            <a:off x="86455" y="4153292"/>
            <a:ext cx="1368152" cy="1184067"/>
            <a:chOff x="2745595" y="1944909"/>
            <a:chExt cx="3069687" cy="2465439"/>
          </a:xfrm>
        </p:grpSpPr>
        <p:pic>
          <p:nvPicPr>
            <p:cNvPr id="54" name="図 2"/>
            <p:cNvPicPr>
              <a:picLocks noChangeAspect="1"/>
            </p:cNvPicPr>
            <p:nvPr/>
          </p:nvPicPr>
          <p:blipFill rotWithShape="1">
            <a:blip r:embed="rId6">
              <a:extLst>
                <a:ext uri="{28A0092B-C50C-407E-A947-70E740481C1C}">
                  <a14:useLocalDpi xmlns:a14="http://schemas.microsoft.com/office/drawing/2010/main" val="0"/>
                </a:ext>
              </a:extLst>
            </a:blip>
            <a:srcRect l="4626" t="11711" r="8547" b="12170"/>
            <a:stretch/>
          </p:blipFill>
          <p:spPr bwMode="auto">
            <a:xfrm>
              <a:off x="2745595" y="1944909"/>
              <a:ext cx="3069687" cy="194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正方形/長方形 2"/>
            <p:cNvSpPr>
              <a:spLocks noChangeArrowheads="1"/>
            </p:cNvSpPr>
            <p:nvPr/>
          </p:nvSpPr>
          <p:spPr bwMode="auto">
            <a:xfrm>
              <a:off x="5126936" y="3566302"/>
              <a:ext cx="462286" cy="844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endParaRPr lang="ja-JP" altLang="en-US" sz="1800" i="1" dirty="0">
                <a:solidFill>
                  <a:schemeClr val="bg1"/>
                </a:solidFill>
              </a:endParaRPr>
            </a:p>
          </p:txBody>
        </p:sp>
      </p:grpSp>
      <p:sp>
        <p:nvSpPr>
          <p:cNvPr id="2" name="正方形/長方形 1"/>
          <p:cNvSpPr/>
          <p:nvPr/>
        </p:nvSpPr>
        <p:spPr>
          <a:xfrm>
            <a:off x="4231486" y="3059060"/>
            <a:ext cx="2430474" cy="523220"/>
          </a:xfrm>
          <a:prstGeom prst="rect">
            <a:avLst/>
          </a:prstGeom>
        </p:spPr>
        <p:txBody>
          <a:bodyPr wrap="none">
            <a:spAutoFit/>
          </a:bodyPr>
          <a:lstStyle/>
          <a:p>
            <a:r>
              <a:rPr lang="en-US" altLang="ja-JP" sz="1400" b="1" kern="0" dirty="0" smtClean="0">
                <a:solidFill>
                  <a:schemeClr val="tx2"/>
                </a:solidFill>
              </a:rPr>
              <a:t>=&gt; can be answered with </a:t>
            </a:r>
          </a:p>
          <a:p>
            <a:r>
              <a:rPr lang="en-US" altLang="ja-JP" sz="1400" b="1" kern="0" dirty="0" smtClean="0">
                <a:solidFill>
                  <a:schemeClr val="tx2"/>
                </a:solidFill>
              </a:rPr>
              <a:t>     strangeness as a probe</a:t>
            </a:r>
          </a:p>
        </p:txBody>
      </p:sp>
      <p:grpSp>
        <p:nvGrpSpPr>
          <p:cNvPr id="10" name="グループ化 9"/>
          <p:cNvGrpSpPr/>
          <p:nvPr/>
        </p:nvGrpSpPr>
        <p:grpSpPr>
          <a:xfrm>
            <a:off x="3937116" y="869225"/>
            <a:ext cx="2978945" cy="2222706"/>
            <a:chOff x="3937116" y="869225"/>
            <a:chExt cx="2978945" cy="2222706"/>
          </a:xfrm>
        </p:grpSpPr>
        <p:sp>
          <p:nvSpPr>
            <p:cNvPr id="52" name="Rectangle 3"/>
            <p:cNvSpPr txBox="1">
              <a:spLocks noChangeArrowheads="1"/>
            </p:cNvSpPr>
            <p:nvPr/>
          </p:nvSpPr>
          <p:spPr bwMode="auto">
            <a:xfrm>
              <a:off x="3937116" y="1344109"/>
              <a:ext cx="2978945" cy="1747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77" tIns="34289" rIns="68577" bIns="34289" numCol="1" anchor="t"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178"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354"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532"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708"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285750" indent="-285750" algn="l" eaLnBrk="1" hangingPunct="1">
                <a:lnSpc>
                  <a:spcPts val="1900"/>
                </a:lnSpc>
                <a:buClr>
                  <a:srgbClr val="C00000"/>
                </a:buClr>
                <a:buFont typeface="Wingdings" panose="05000000000000000000" pitchFamily="2" charset="2"/>
                <a:buChar char="n"/>
              </a:pPr>
              <a:r>
                <a:rPr lang="en-US" altLang="ja-JP" sz="1400" kern="0" dirty="0" smtClean="0"/>
                <a:t>How </a:t>
              </a:r>
              <a:r>
                <a:rPr lang="en-US" altLang="ja-JP" sz="1400" kern="0" dirty="0" smtClean="0"/>
                <a:t>the hadron-hadron interactions (incl. nuclear force) should be understood</a:t>
              </a:r>
              <a:r>
                <a:rPr lang="en-US" altLang="ja-JP" sz="1400" kern="0" dirty="0" smtClean="0"/>
                <a:t>?</a:t>
              </a:r>
            </a:p>
            <a:p>
              <a:pPr marL="285750" indent="-285750" algn="l" eaLnBrk="1" hangingPunct="1">
                <a:lnSpc>
                  <a:spcPts val="1900"/>
                </a:lnSpc>
                <a:buClr>
                  <a:srgbClr val="C00000"/>
                </a:buClr>
                <a:buFont typeface="Wingdings" panose="05000000000000000000" pitchFamily="2" charset="2"/>
                <a:buChar char="n"/>
              </a:pPr>
              <a:r>
                <a:rPr lang="en-US" altLang="ja-JP" sz="1400" kern="0" dirty="0"/>
                <a:t>How hadrons behave in nuclear matter</a:t>
              </a:r>
              <a:r>
                <a:rPr lang="en-US" altLang="ja-JP" sz="1400" kern="0" dirty="0" smtClean="0"/>
                <a:t>?</a:t>
              </a:r>
              <a:endParaRPr lang="en-US" altLang="ja-JP" sz="1400" kern="0" dirty="0" smtClean="0"/>
            </a:p>
            <a:p>
              <a:pPr marL="285750" indent="-285750" algn="l" eaLnBrk="1" hangingPunct="1">
                <a:lnSpc>
                  <a:spcPts val="1900"/>
                </a:lnSpc>
                <a:buClr>
                  <a:srgbClr val="C00000"/>
                </a:buClr>
                <a:buFont typeface="Wingdings" panose="05000000000000000000" pitchFamily="2" charset="2"/>
                <a:buChar char="n"/>
              </a:pPr>
              <a:r>
                <a:rPr lang="en-US" altLang="ja-JP" sz="1400" kern="0" dirty="0" smtClean="0"/>
                <a:t>Does hadron structure change in nuclear matter?</a:t>
              </a:r>
            </a:p>
          </p:txBody>
        </p:sp>
        <p:sp>
          <p:nvSpPr>
            <p:cNvPr id="3" name="正方形/長方形 2"/>
            <p:cNvSpPr/>
            <p:nvPr/>
          </p:nvSpPr>
          <p:spPr>
            <a:xfrm>
              <a:off x="4073693" y="869225"/>
              <a:ext cx="2592288" cy="523220"/>
            </a:xfrm>
            <a:prstGeom prst="rect">
              <a:avLst/>
            </a:prstGeom>
          </p:spPr>
          <p:txBody>
            <a:bodyPr wrap="square">
              <a:spAutoFit/>
            </a:bodyPr>
            <a:lstStyle/>
            <a:p>
              <a:pPr algn="ctr"/>
              <a:r>
                <a:rPr lang="en-US" altLang="ja-JP" sz="1400" b="1" kern="0" dirty="0">
                  <a:solidFill>
                    <a:schemeClr val="tx2"/>
                  </a:solidFill>
                </a:rPr>
                <a:t>K</a:t>
              </a:r>
              <a:r>
                <a:rPr lang="en-US" altLang="ja-JP" sz="1400" b="1" kern="0" dirty="0" smtClean="0">
                  <a:solidFill>
                    <a:schemeClr val="tx2"/>
                  </a:solidFill>
                </a:rPr>
                <a:t>ey questions to </a:t>
              </a:r>
              <a:r>
                <a:rPr lang="en-US" altLang="ja-JP" sz="1400" b="1" kern="0" dirty="0">
                  <a:solidFill>
                    <a:schemeClr val="tx2"/>
                  </a:solidFill>
                </a:rPr>
                <a:t>bridge </a:t>
              </a:r>
              <a:endParaRPr lang="en-US" altLang="ja-JP" sz="1400" b="1" kern="0" dirty="0" smtClean="0">
                <a:solidFill>
                  <a:schemeClr val="tx2"/>
                </a:solidFill>
              </a:endParaRPr>
            </a:p>
            <a:p>
              <a:pPr algn="ctr"/>
              <a:r>
                <a:rPr lang="en-US" altLang="ja-JP" sz="1400" b="1" kern="0" dirty="0" smtClean="0">
                  <a:solidFill>
                    <a:schemeClr val="tx2"/>
                  </a:solidFill>
                </a:rPr>
                <a:t>hadrons </a:t>
              </a:r>
              <a:r>
                <a:rPr lang="en-US" altLang="ja-JP" sz="1400" b="1" kern="0" dirty="0">
                  <a:solidFill>
                    <a:schemeClr val="tx2"/>
                  </a:solidFill>
                </a:rPr>
                <a:t>and nuclei to QCD</a:t>
              </a:r>
              <a:endParaRPr lang="ja-JP" altLang="en-US" sz="1400" b="1" dirty="0">
                <a:solidFill>
                  <a:schemeClr val="tx2"/>
                </a:solidFill>
              </a:endParaRPr>
            </a:p>
          </p:txBody>
        </p:sp>
      </p:grpSp>
    </p:spTree>
    <p:custDataLst>
      <p:tags r:id="rId1"/>
    </p:custDataLst>
    <p:extLst>
      <p:ext uri="{BB962C8B-B14F-4D97-AF65-F5344CB8AC3E}">
        <p14:creationId xmlns:p14="http://schemas.microsoft.com/office/powerpoint/2010/main" val="952273966"/>
      </p:ext>
    </p:extLst>
  </p:cSld>
  <p:clrMapOvr>
    <a:masterClrMapping/>
  </p:clrMapOvr>
  <mc:AlternateContent xmlns:mc="http://schemas.openxmlformats.org/markup-compatibility/2006">
    <mc:Choice xmlns:p14="http://schemas.microsoft.com/office/powerpoint/2010/main" Requires="p14">
      <p:transition spd="slow" p14:dur="2000" advTm="111246"/>
    </mc:Choice>
    <mc:Fallback>
      <p:transition spd="slow" advTm="1112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up)">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left)">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up)">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left)">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3" grpId="0" animBg="1"/>
      <p:bldP spid="47" grpId="0" animBg="1"/>
      <p:bldP spid="7" grpId="0"/>
      <p:bldP spid="46"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64315" y="620422"/>
            <a:ext cx="4297049" cy="4413516"/>
          </a:xfrm>
          <a:prstGeom prst="rect">
            <a:avLst/>
          </a:prstGeom>
        </p:spPr>
        <p:txBody>
          <a:bodyPr wrap="square">
            <a:spAutoFit/>
          </a:bodyPr>
          <a:lstStyle/>
          <a:p>
            <a:pPr fontAlgn="base">
              <a:lnSpc>
                <a:spcPct val="120000"/>
              </a:lnSpc>
              <a:spcBef>
                <a:spcPct val="0"/>
              </a:spcBef>
              <a:spcAft>
                <a:spcPct val="0"/>
              </a:spcAft>
              <a:buFontTx/>
              <a:buNone/>
            </a:pPr>
            <a:r>
              <a:rPr lang="en-US" altLang="ja-JP" sz="800" b="1" u="sng" dirty="0" smtClean="0">
                <a:latin typeface="Arial" panose="020B0604020202020204" pitchFamily="34" charset="0"/>
                <a:ea typeface="ＭＳ Ｐ明朝" pitchFamily="18" charset="-128"/>
                <a:cs typeface="Arial" panose="020B0604020202020204" pitchFamily="34" charset="0"/>
              </a:rPr>
              <a:t> </a:t>
            </a:r>
            <a:endParaRPr lang="en-US" altLang="ja-JP" sz="800" b="1" u="sng" dirty="0" smtClean="0">
              <a:latin typeface="Arial" panose="020B0604020202020204" pitchFamily="34" charset="0"/>
              <a:ea typeface="ＭＳ Ｐ明朝" pitchFamily="18" charset="-128"/>
              <a:cs typeface="Arial" panose="020B0604020202020204" pitchFamily="34" charset="0"/>
            </a:endParaRPr>
          </a:p>
          <a:p>
            <a:pPr marL="285750" indent="-285750" fontAlgn="base">
              <a:lnSpc>
                <a:spcPct val="120000"/>
              </a:lnSpc>
              <a:spcBef>
                <a:spcPct val="0"/>
              </a:spcBef>
              <a:spcAft>
                <a:spcPct val="0"/>
              </a:spcAft>
              <a:buClr>
                <a:srgbClr val="FF0000"/>
              </a:buClr>
              <a:buFont typeface="Wingdings" panose="05000000000000000000" pitchFamily="2" charset="2"/>
              <a:buChar char="n"/>
            </a:pPr>
            <a:r>
              <a:rPr lang="en-US" altLang="ja-JP" sz="1600" dirty="0" smtClean="0">
                <a:latin typeface="Arial" panose="020B0604020202020204" pitchFamily="34" charset="0"/>
                <a:ea typeface="ＭＳ Ｐ明朝" pitchFamily="18" charset="-128"/>
                <a:cs typeface="Arial" panose="020B0604020202020204" pitchFamily="34" charset="0"/>
              </a:rPr>
              <a:t>Origin of the repulsive core ? </a:t>
            </a:r>
            <a:endParaRPr lang="en-US" altLang="ja-JP" sz="1600" dirty="0" smtClean="0">
              <a:latin typeface="Arial" panose="020B0604020202020204" pitchFamily="34" charset="0"/>
              <a:ea typeface="ＭＳ Ｐ明朝" pitchFamily="18" charset="-128"/>
              <a:cs typeface="Arial" panose="020B0604020202020204" pitchFamily="34" charset="0"/>
            </a:endParaRPr>
          </a:p>
          <a:p>
            <a:pPr marL="285750" indent="-285750" fontAlgn="base">
              <a:lnSpc>
                <a:spcPct val="120000"/>
              </a:lnSpc>
              <a:spcBef>
                <a:spcPct val="0"/>
              </a:spcBef>
              <a:spcAft>
                <a:spcPct val="0"/>
              </a:spcAft>
              <a:buClr>
                <a:srgbClr val="FF0000"/>
              </a:buClr>
              <a:buFont typeface="Wingdings" panose="05000000000000000000" pitchFamily="2" charset="2"/>
              <a:buChar char="n"/>
            </a:pPr>
            <a:endParaRPr lang="en-US" altLang="ja-JP" sz="800" dirty="0" smtClean="0">
              <a:latin typeface="Arial" panose="020B0604020202020204" pitchFamily="34" charset="0"/>
              <a:ea typeface="ＭＳ Ｐ明朝" pitchFamily="18" charset="-128"/>
              <a:cs typeface="Arial" panose="020B0604020202020204" pitchFamily="34" charset="0"/>
            </a:endParaRPr>
          </a:p>
          <a:p>
            <a:pPr marL="285750" indent="-285750" fontAlgn="base">
              <a:lnSpc>
                <a:spcPct val="120000"/>
              </a:lnSpc>
              <a:spcBef>
                <a:spcPct val="0"/>
              </a:spcBef>
              <a:spcAft>
                <a:spcPct val="0"/>
              </a:spcAft>
              <a:buClr>
                <a:srgbClr val="FF0000"/>
              </a:buClr>
              <a:buFont typeface="Wingdings" panose="05000000000000000000" pitchFamily="2" charset="2"/>
              <a:buChar char="n"/>
            </a:pPr>
            <a:r>
              <a:rPr lang="en-US" altLang="ja-JP" sz="1600" dirty="0" smtClean="0">
                <a:latin typeface="Arial" panose="020B0604020202020204" pitchFamily="34" charset="0"/>
                <a:ea typeface="ＭＳ Ｐ明朝" pitchFamily="18" charset="-128"/>
                <a:cs typeface="Arial" panose="020B0604020202020204" pitchFamily="34" charset="0"/>
              </a:rPr>
              <a:t>The short-range strong repulsion well cancelled by the long-range strong attraction. Why? </a:t>
            </a:r>
            <a:endParaRPr lang="en-US" altLang="ja-JP" sz="1600" dirty="0" smtClean="0">
              <a:latin typeface="Arial" panose="020B0604020202020204" pitchFamily="34" charset="0"/>
              <a:ea typeface="ＭＳ Ｐ明朝" pitchFamily="18" charset="-128"/>
              <a:cs typeface="Arial" panose="020B0604020202020204" pitchFamily="34" charset="0"/>
            </a:endParaRPr>
          </a:p>
          <a:p>
            <a:pPr marL="285750" indent="-285750" fontAlgn="base">
              <a:lnSpc>
                <a:spcPct val="120000"/>
              </a:lnSpc>
              <a:spcBef>
                <a:spcPct val="0"/>
              </a:spcBef>
              <a:spcAft>
                <a:spcPct val="0"/>
              </a:spcAft>
              <a:buClr>
                <a:srgbClr val="FF0000"/>
              </a:buClr>
              <a:buFont typeface="Wingdings" panose="05000000000000000000" pitchFamily="2" charset="2"/>
              <a:buChar char="n"/>
            </a:pPr>
            <a:endParaRPr lang="en-US" altLang="ja-JP" sz="800" dirty="0" smtClean="0">
              <a:latin typeface="Arial" panose="020B0604020202020204" pitchFamily="34" charset="0"/>
              <a:ea typeface="ＭＳ Ｐ明朝" pitchFamily="18" charset="-128"/>
              <a:cs typeface="Arial" panose="020B0604020202020204" pitchFamily="34" charset="0"/>
            </a:endParaRPr>
          </a:p>
          <a:p>
            <a:pPr marL="285750" indent="-285750" fontAlgn="base">
              <a:lnSpc>
                <a:spcPct val="120000"/>
              </a:lnSpc>
              <a:spcBef>
                <a:spcPct val="0"/>
              </a:spcBef>
              <a:spcAft>
                <a:spcPct val="0"/>
              </a:spcAft>
              <a:buClr>
                <a:srgbClr val="FF0000"/>
              </a:buClr>
              <a:buFont typeface="Wingdings" panose="05000000000000000000" pitchFamily="2" charset="2"/>
              <a:buChar char="n"/>
            </a:pPr>
            <a:r>
              <a:rPr lang="en-US" altLang="ja-JP" sz="1600" dirty="0" smtClean="0">
                <a:latin typeface="Arial" panose="020B0604020202020204" pitchFamily="34" charset="0"/>
                <a:ea typeface="ＭＳ Ｐ明朝" pitchFamily="18" charset="-128"/>
                <a:cs typeface="Arial" panose="020B0604020202020204" pitchFamily="34" charset="0"/>
              </a:rPr>
              <a:t>How should we understand Baryon-Baryon forces in a unified way</a:t>
            </a:r>
            <a:r>
              <a:rPr lang="en-US" altLang="ja-JP" sz="1600" dirty="0" smtClean="0">
                <a:latin typeface="Arial" panose="020B0604020202020204" pitchFamily="34" charset="0"/>
                <a:ea typeface="ＭＳ Ｐ明朝" pitchFamily="18" charset="-128"/>
                <a:cs typeface="Arial" panose="020B0604020202020204" pitchFamily="34" charset="0"/>
              </a:rPr>
              <a:t>?</a:t>
            </a:r>
          </a:p>
          <a:p>
            <a:pPr marL="285750" indent="-285750" fontAlgn="base">
              <a:lnSpc>
                <a:spcPct val="120000"/>
              </a:lnSpc>
              <a:spcBef>
                <a:spcPct val="0"/>
              </a:spcBef>
              <a:spcAft>
                <a:spcPct val="0"/>
              </a:spcAft>
              <a:buClr>
                <a:srgbClr val="FF0000"/>
              </a:buClr>
              <a:buFont typeface="Wingdings" panose="05000000000000000000" pitchFamily="2" charset="2"/>
              <a:buChar char="n"/>
            </a:pPr>
            <a:endParaRPr lang="en-US" altLang="ja-JP" sz="800" dirty="0" smtClean="0">
              <a:latin typeface="Arial" panose="020B0604020202020204" pitchFamily="34" charset="0"/>
              <a:ea typeface="ＭＳ Ｐ明朝" pitchFamily="18" charset="-128"/>
              <a:cs typeface="Arial" panose="020B0604020202020204" pitchFamily="34" charset="0"/>
            </a:endParaRPr>
          </a:p>
          <a:p>
            <a:pPr marL="285750" indent="-285750" fontAlgn="base">
              <a:lnSpc>
                <a:spcPct val="120000"/>
              </a:lnSpc>
              <a:spcBef>
                <a:spcPct val="0"/>
              </a:spcBef>
              <a:spcAft>
                <a:spcPct val="0"/>
              </a:spcAft>
              <a:buClr>
                <a:srgbClr val="FF0000"/>
              </a:buClr>
              <a:buFont typeface="Wingdings" panose="05000000000000000000" pitchFamily="2" charset="2"/>
              <a:buChar char="n"/>
            </a:pPr>
            <a:r>
              <a:rPr lang="en-US" altLang="ja-JP" sz="1600" dirty="0" smtClean="0">
                <a:latin typeface="Arial" panose="020B0604020202020204" pitchFamily="34" charset="0"/>
                <a:ea typeface="ＭＳ Ｐ明朝" pitchFamily="18" charset="-128"/>
                <a:cs typeface="Arial" panose="020B0604020202020204" pitchFamily="34" charset="0"/>
              </a:rPr>
              <a:t>How is the high density matter in neutron stars</a:t>
            </a:r>
            <a:r>
              <a:rPr lang="en-US" altLang="ja-JP" sz="1600" dirty="0" smtClean="0">
                <a:latin typeface="Arial" panose="020B0604020202020204" pitchFamily="34" charset="0"/>
                <a:ea typeface="ＭＳ Ｐ明朝" pitchFamily="18" charset="-128"/>
                <a:cs typeface="Arial" panose="020B0604020202020204" pitchFamily="34" charset="0"/>
              </a:rPr>
              <a:t>?  How are the three baryon forces necessary to understand it?</a:t>
            </a:r>
            <a:endParaRPr lang="en-US" altLang="ja-JP" sz="1600" dirty="0" smtClean="0">
              <a:latin typeface="Arial" panose="020B0604020202020204" pitchFamily="34" charset="0"/>
              <a:ea typeface="ＭＳ Ｐ明朝" pitchFamily="18" charset="-128"/>
              <a:cs typeface="Arial" panose="020B0604020202020204" pitchFamily="34" charset="0"/>
            </a:endParaRPr>
          </a:p>
          <a:p>
            <a:pPr fontAlgn="base">
              <a:lnSpc>
                <a:spcPct val="120000"/>
              </a:lnSpc>
              <a:spcBef>
                <a:spcPct val="0"/>
              </a:spcBef>
              <a:spcAft>
                <a:spcPct val="0"/>
              </a:spcAft>
              <a:buClr>
                <a:srgbClr val="FF0000"/>
              </a:buClr>
            </a:pPr>
            <a:endParaRPr lang="en-US" altLang="ja-JP" sz="1000" dirty="0" smtClean="0">
              <a:latin typeface="Arial" panose="020B0604020202020204" pitchFamily="34" charset="0"/>
              <a:ea typeface="ＭＳ Ｐ明朝" pitchFamily="18" charset="-128"/>
              <a:cs typeface="Arial" panose="020B0604020202020204" pitchFamily="34" charset="0"/>
            </a:endParaRPr>
          </a:p>
          <a:p>
            <a:pPr fontAlgn="base">
              <a:lnSpc>
                <a:spcPct val="120000"/>
              </a:lnSpc>
              <a:spcBef>
                <a:spcPct val="0"/>
              </a:spcBef>
              <a:spcAft>
                <a:spcPct val="0"/>
              </a:spcAft>
              <a:buFontTx/>
              <a:buNone/>
            </a:pPr>
            <a:r>
              <a:rPr lang="en-US" altLang="ja-JP" sz="1600" b="1" dirty="0">
                <a:latin typeface="Arial" panose="020B0604020202020204" pitchFamily="34" charset="0"/>
                <a:ea typeface="ＭＳ Ｐ明朝" pitchFamily="18" charset="-128"/>
                <a:cs typeface="Arial" panose="020B0604020202020204" pitchFamily="34" charset="0"/>
              </a:rPr>
              <a:t> =&gt; Give answers </a:t>
            </a:r>
            <a:r>
              <a:rPr lang="en-US" altLang="ja-JP" sz="1600" b="1" dirty="0" smtClean="0">
                <a:latin typeface="Arial" panose="020B0604020202020204" pitchFamily="34" charset="0"/>
                <a:ea typeface="ＭＳ Ｐ明朝" pitchFamily="18" charset="-128"/>
                <a:cs typeface="Arial" panose="020B0604020202020204" pitchFamily="34" charset="0"/>
              </a:rPr>
              <a:t>by extending </a:t>
            </a:r>
          </a:p>
          <a:p>
            <a:pPr fontAlgn="base">
              <a:lnSpc>
                <a:spcPct val="120000"/>
              </a:lnSpc>
              <a:spcBef>
                <a:spcPct val="0"/>
              </a:spcBef>
              <a:spcAft>
                <a:spcPct val="0"/>
              </a:spcAft>
              <a:buFontTx/>
              <a:buNone/>
            </a:pPr>
            <a:r>
              <a:rPr lang="en-US" altLang="ja-JP" sz="1600" b="1" dirty="0">
                <a:latin typeface="Arial" panose="020B0604020202020204" pitchFamily="34" charset="0"/>
                <a:ea typeface="ＭＳ Ｐ明朝" pitchFamily="18" charset="-128"/>
                <a:cs typeface="Arial" panose="020B0604020202020204" pitchFamily="34" charset="0"/>
              </a:rPr>
              <a:t> </a:t>
            </a:r>
            <a:r>
              <a:rPr lang="en-US" altLang="ja-JP" sz="1600" b="1" dirty="0" smtClean="0">
                <a:latin typeface="Arial" panose="020B0604020202020204" pitchFamily="34" charset="0"/>
                <a:ea typeface="ＭＳ Ｐ明朝" pitchFamily="18" charset="-128"/>
                <a:cs typeface="Arial" panose="020B0604020202020204" pitchFamily="34" charset="0"/>
              </a:rPr>
              <a:t>             NN </a:t>
            </a:r>
            <a:r>
              <a:rPr lang="en-US" altLang="ja-JP" sz="1600" b="1" dirty="0">
                <a:latin typeface="Arial" panose="020B0604020202020204" pitchFamily="34" charset="0"/>
                <a:ea typeface="ＭＳ Ｐ明朝" pitchFamily="18" charset="-128"/>
                <a:cs typeface="Arial" panose="020B0604020202020204" pitchFamily="34" charset="0"/>
              </a:rPr>
              <a:t>-&gt; BB </a:t>
            </a:r>
            <a:r>
              <a:rPr lang="en-US" altLang="ja-JP" sz="1600" b="1" dirty="0" smtClean="0">
                <a:latin typeface="Arial" panose="020B0604020202020204" pitchFamily="34" charset="0"/>
                <a:ea typeface="ＭＳ Ｐ明朝" pitchFamily="18" charset="-128"/>
                <a:cs typeface="Arial" panose="020B0604020202020204" pitchFamily="34" charset="0"/>
              </a:rPr>
              <a:t>forces incl. hyperons </a:t>
            </a:r>
            <a:endParaRPr lang="en-US" altLang="ja-JP" sz="1600" b="1" dirty="0" smtClean="0">
              <a:latin typeface="Arial" panose="020B0604020202020204" pitchFamily="34" charset="0"/>
              <a:ea typeface="ＭＳ Ｐ明朝" pitchFamily="18" charset="-128"/>
              <a:cs typeface="Arial" panose="020B0604020202020204" pitchFamily="34" charset="0"/>
            </a:endParaRPr>
          </a:p>
          <a:p>
            <a:pPr fontAlgn="base">
              <a:lnSpc>
                <a:spcPct val="120000"/>
              </a:lnSpc>
              <a:spcBef>
                <a:spcPct val="0"/>
              </a:spcBef>
              <a:spcAft>
                <a:spcPct val="0"/>
              </a:spcAft>
              <a:buFontTx/>
              <a:buNone/>
            </a:pPr>
            <a:r>
              <a:rPr lang="en-US" altLang="ja-JP" sz="1600" b="1" dirty="0">
                <a:latin typeface="Arial" panose="020B0604020202020204" pitchFamily="34" charset="0"/>
                <a:ea typeface="ＭＳ Ｐ明朝" pitchFamily="18" charset="-128"/>
                <a:cs typeface="Arial" panose="020B0604020202020204" pitchFamily="34" charset="0"/>
              </a:rPr>
              <a:t> </a:t>
            </a:r>
            <a:r>
              <a:rPr lang="en-US" altLang="ja-JP" sz="1600" b="1" dirty="0" smtClean="0">
                <a:latin typeface="Arial" panose="020B0604020202020204" pitchFamily="34" charset="0"/>
                <a:ea typeface="ＭＳ Ｐ明朝" pitchFamily="18" charset="-128"/>
                <a:cs typeface="Arial" panose="020B0604020202020204" pitchFamily="34" charset="0"/>
              </a:rPr>
              <a:t>             </a:t>
            </a:r>
            <a:endParaRPr lang="ja-JP" altLang="ja-JP" sz="1600" dirty="0">
              <a:latin typeface="Arial" panose="020B0604020202020204" pitchFamily="34" charset="0"/>
              <a:ea typeface="ＭＳ Ｐ明朝" pitchFamily="18" charset="-128"/>
              <a:cs typeface="Arial" panose="020B0604020202020204" pitchFamily="34" charset="0"/>
            </a:endParaRPr>
          </a:p>
        </p:txBody>
      </p:sp>
      <p:grpSp>
        <p:nvGrpSpPr>
          <p:cNvPr id="4" name="Group 2"/>
          <p:cNvGrpSpPr>
            <a:grpSpLocks/>
          </p:cNvGrpSpPr>
          <p:nvPr/>
        </p:nvGrpSpPr>
        <p:grpSpPr bwMode="auto">
          <a:xfrm>
            <a:off x="4265925" y="842449"/>
            <a:ext cx="2403435" cy="2931969"/>
            <a:chOff x="3468" y="2826"/>
            <a:chExt cx="2842" cy="3756"/>
          </a:xfrm>
        </p:grpSpPr>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8" y="2826"/>
              <a:ext cx="2842" cy="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4"/>
            <p:cNvSpPr>
              <a:spLocks/>
            </p:cNvSpPr>
            <p:nvPr/>
          </p:nvSpPr>
          <p:spPr bwMode="auto">
            <a:xfrm>
              <a:off x="4175" y="3304"/>
              <a:ext cx="1833" cy="2497"/>
            </a:xfrm>
            <a:custGeom>
              <a:avLst/>
              <a:gdLst>
                <a:gd name="T0" fmla="*/ 1 w 1833"/>
                <a:gd name="T1" fmla="*/ 0 h 2497"/>
                <a:gd name="T2" fmla="*/ 1 w 1833"/>
                <a:gd name="T3" fmla="*/ 280 h 2497"/>
                <a:gd name="T4" fmla="*/ 9 w 1833"/>
                <a:gd name="T5" fmla="*/ 768 h 2497"/>
                <a:gd name="T6" fmla="*/ 41 w 1833"/>
                <a:gd name="T7" fmla="*/ 1296 h 2497"/>
                <a:gd name="T8" fmla="*/ 57 w 1833"/>
                <a:gd name="T9" fmla="*/ 1680 h 2497"/>
                <a:gd name="T10" fmla="*/ 89 w 1833"/>
                <a:gd name="T11" fmla="*/ 2032 h 2497"/>
                <a:gd name="T12" fmla="*/ 129 w 1833"/>
                <a:gd name="T13" fmla="*/ 2264 h 2497"/>
                <a:gd name="T14" fmla="*/ 177 w 1833"/>
                <a:gd name="T15" fmla="*/ 2440 h 2497"/>
                <a:gd name="T16" fmla="*/ 225 w 1833"/>
                <a:gd name="T17" fmla="*/ 2488 h 2497"/>
                <a:gd name="T18" fmla="*/ 305 w 1833"/>
                <a:gd name="T19" fmla="*/ 2480 h 2497"/>
                <a:gd name="T20" fmla="*/ 377 w 1833"/>
                <a:gd name="T21" fmla="*/ 2384 h 2497"/>
                <a:gd name="T22" fmla="*/ 449 w 1833"/>
                <a:gd name="T23" fmla="*/ 2264 h 2497"/>
                <a:gd name="T24" fmla="*/ 521 w 1833"/>
                <a:gd name="T25" fmla="*/ 2168 h 2497"/>
                <a:gd name="T26" fmla="*/ 649 w 1833"/>
                <a:gd name="T27" fmla="*/ 2000 h 2497"/>
                <a:gd name="T28" fmla="*/ 865 w 1833"/>
                <a:gd name="T29" fmla="*/ 1832 h 2497"/>
                <a:gd name="T30" fmla="*/ 1105 w 1833"/>
                <a:gd name="T31" fmla="*/ 1744 h 2497"/>
                <a:gd name="T32" fmla="*/ 1257 w 1833"/>
                <a:gd name="T33" fmla="*/ 1696 h 2497"/>
                <a:gd name="T34" fmla="*/ 1465 w 1833"/>
                <a:gd name="T35" fmla="*/ 1672 h 2497"/>
                <a:gd name="T36" fmla="*/ 1737 w 1833"/>
                <a:gd name="T37" fmla="*/ 1664 h 2497"/>
                <a:gd name="T38" fmla="*/ 1833 w 1833"/>
                <a:gd name="T39" fmla="*/ 1664 h 249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33" h="2497">
                  <a:moveTo>
                    <a:pt x="1" y="0"/>
                  </a:moveTo>
                  <a:cubicBezTo>
                    <a:pt x="0" y="76"/>
                    <a:pt x="0" y="152"/>
                    <a:pt x="1" y="280"/>
                  </a:cubicBezTo>
                  <a:cubicBezTo>
                    <a:pt x="2" y="408"/>
                    <a:pt x="2" y="599"/>
                    <a:pt x="9" y="768"/>
                  </a:cubicBezTo>
                  <a:cubicBezTo>
                    <a:pt x="16" y="937"/>
                    <a:pt x="33" y="1144"/>
                    <a:pt x="41" y="1296"/>
                  </a:cubicBezTo>
                  <a:cubicBezTo>
                    <a:pt x="49" y="1448"/>
                    <a:pt x="49" y="1557"/>
                    <a:pt x="57" y="1680"/>
                  </a:cubicBezTo>
                  <a:cubicBezTo>
                    <a:pt x="65" y="1803"/>
                    <a:pt x="77" y="1935"/>
                    <a:pt x="89" y="2032"/>
                  </a:cubicBezTo>
                  <a:cubicBezTo>
                    <a:pt x="101" y="2129"/>
                    <a:pt x="114" y="2196"/>
                    <a:pt x="129" y="2264"/>
                  </a:cubicBezTo>
                  <a:cubicBezTo>
                    <a:pt x="144" y="2332"/>
                    <a:pt x="161" y="2403"/>
                    <a:pt x="177" y="2440"/>
                  </a:cubicBezTo>
                  <a:cubicBezTo>
                    <a:pt x="193" y="2477"/>
                    <a:pt x="204" y="2481"/>
                    <a:pt x="225" y="2488"/>
                  </a:cubicBezTo>
                  <a:cubicBezTo>
                    <a:pt x="246" y="2495"/>
                    <a:pt x="280" y="2497"/>
                    <a:pt x="305" y="2480"/>
                  </a:cubicBezTo>
                  <a:cubicBezTo>
                    <a:pt x="330" y="2463"/>
                    <a:pt x="353" y="2420"/>
                    <a:pt x="377" y="2384"/>
                  </a:cubicBezTo>
                  <a:cubicBezTo>
                    <a:pt x="401" y="2348"/>
                    <a:pt x="425" y="2300"/>
                    <a:pt x="449" y="2264"/>
                  </a:cubicBezTo>
                  <a:cubicBezTo>
                    <a:pt x="473" y="2228"/>
                    <a:pt x="488" y="2212"/>
                    <a:pt x="521" y="2168"/>
                  </a:cubicBezTo>
                  <a:cubicBezTo>
                    <a:pt x="554" y="2124"/>
                    <a:pt x="592" y="2056"/>
                    <a:pt x="649" y="2000"/>
                  </a:cubicBezTo>
                  <a:cubicBezTo>
                    <a:pt x="706" y="1944"/>
                    <a:pt x="789" y="1875"/>
                    <a:pt x="865" y="1832"/>
                  </a:cubicBezTo>
                  <a:cubicBezTo>
                    <a:pt x="941" y="1789"/>
                    <a:pt x="1040" y="1767"/>
                    <a:pt x="1105" y="1744"/>
                  </a:cubicBezTo>
                  <a:cubicBezTo>
                    <a:pt x="1170" y="1721"/>
                    <a:pt x="1197" y="1708"/>
                    <a:pt x="1257" y="1696"/>
                  </a:cubicBezTo>
                  <a:cubicBezTo>
                    <a:pt x="1317" y="1684"/>
                    <a:pt x="1385" y="1677"/>
                    <a:pt x="1465" y="1672"/>
                  </a:cubicBezTo>
                  <a:cubicBezTo>
                    <a:pt x="1545" y="1667"/>
                    <a:pt x="1676" y="1665"/>
                    <a:pt x="1737" y="1664"/>
                  </a:cubicBezTo>
                  <a:cubicBezTo>
                    <a:pt x="1798" y="1663"/>
                    <a:pt x="1817" y="1664"/>
                    <a:pt x="1833" y="1664"/>
                  </a:cubicBezTo>
                </a:path>
              </a:pathLst>
            </a:custGeom>
            <a:noFill/>
            <a:ln w="57150" cap="flat" cmpd="sng">
              <a:solidFill>
                <a:srgbClr val="A5002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1350"/>
            </a:p>
          </p:txBody>
        </p:sp>
      </p:grpSp>
      <p:sp>
        <p:nvSpPr>
          <p:cNvPr id="7" name="Rectangle 5"/>
          <p:cNvSpPr>
            <a:spLocks noChangeArrowheads="1"/>
          </p:cNvSpPr>
          <p:nvPr/>
        </p:nvSpPr>
        <p:spPr bwMode="auto">
          <a:xfrm>
            <a:off x="5885043" y="4252684"/>
            <a:ext cx="62563"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A50021"/>
                </a:solidFill>
                <a:miter lim="800000"/>
                <a:headEnd/>
                <a:tailEnd/>
              </a14:hiddenLine>
            </a:ext>
          </a:extLst>
        </p:spPr>
        <p:txBody>
          <a:bodyPr wrap="square" lIns="0" tIns="0" rIns="0" bIns="0">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1350">
                <a:solidFill>
                  <a:srgbClr val="0000CC"/>
                </a:solidFill>
                <a:latin typeface="Symbol" panose="05050102010706020507" pitchFamily="18" charset="2"/>
              </a:rPr>
              <a:t>p</a:t>
            </a:r>
            <a:endParaRPr lang="en-US" altLang="ja-JP" sz="1350">
              <a:solidFill>
                <a:srgbClr val="0000CC"/>
              </a:solidFill>
              <a:latin typeface="Arial" panose="020B0604020202020204" pitchFamily="34" charset="0"/>
            </a:endParaRPr>
          </a:p>
        </p:txBody>
      </p:sp>
      <p:sp>
        <p:nvSpPr>
          <p:cNvPr id="8" name="Rectangle 6"/>
          <p:cNvSpPr>
            <a:spLocks noChangeArrowheads="1"/>
          </p:cNvSpPr>
          <p:nvPr/>
        </p:nvSpPr>
        <p:spPr bwMode="auto">
          <a:xfrm>
            <a:off x="6051853" y="3097605"/>
            <a:ext cx="62563"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1350" dirty="0">
                <a:solidFill>
                  <a:srgbClr val="0000CC"/>
                </a:solidFill>
                <a:latin typeface="Symbol" panose="05050102010706020507" pitchFamily="18" charset="2"/>
              </a:rPr>
              <a:t>p</a:t>
            </a:r>
            <a:endParaRPr lang="en-US" altLang="ja-JP" sz="1350" dirty="0">
              <a:solidFill>
                <a:srgbClr val="0000CC"/>
              </a:solidFill>
              <a:latin typeface="Arial" panose="020B0604020202020204" pitchFamily="34" charset="0"/>
            </a:endParaRPr>
          </a:p>
        </p:txBody>
      </p:sp>
      <p:sp>
        <p:nvSpPr>
          <p:cNvPr id="9" name="Rectangle 7"/>
          <p:cNvSpPr>
            <a:spLocks noChangeArrowheads="1"/>
          </p:cNvSpPr>
          <p:nvPr/>
        </p:nvSpPr>
        <p:spPr bwMode="auto">
          <a:xfrm>
            <a:off x="5385094" y="2997498"/>
            <a:ext cx="33078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1350" dirty="0" smtClean="0">
                <a:solidFill>
                  <a:srgbClr val="0000CC"/>
                </a:solidFill>
                <a:latin typeface="Symbol" panose="05050102010706020507" pitchFamily="18" charset="2"/>
              </a:rPr>
              <a:t>2p</a:t>
            </a:r>
            <a:endParaRPr lang="en-US" altLang="ja-JP" sz="1350" dirty="0">
              <a:solidFill>
                <a:srgbClr val="0000CC"/>
              </a:solidFill>
              <a:latin typeface="Arial" panose="020B0604020202020204" pitchFamily="34" charset="0"/>
            </a:endParaRPr>
          </a:p>
        </p:txBody>
      </p:sp>
      <p:grpSp>
        <p:nvGrpSpPr>
          <p:cNvPr id="13" name="Group 11"/>
          <p:cNvGrpSpPr>
            <a:grpSpLocks/>
          </p:cNvGrpSpPr>
          <p:nvPr/>
        </p:nvGrpSpPr>
        <p:grpSpPr bwMode="auto">
          <a:xfrm>
            <a:off x="5222677" y="3851097"/>
            <a:ext cx="1324731" cy="649467"/>
            <a:chOff x="3913" y="3730"/>
            <a:chExt cx="1682" cy="832"/>
          </a:xfrm>
        </p:grpSpPr>
        <p:sp>
          <p:nvSpPr>
            <p:cNvPr id="14" name="Arc 12"/>
            <p:cNvSpPr>
              <a:spLocks/>
            </p:cNvSpPr>
            <p:nvPr/>
          </p:nvSpPr>
          <p:spPr bwMode="auto">
            <a:xfrm>
              <a:off x="3913" y="3730"/>
              <a:ext cx="187" cy="128"/>
            </a:xfrm>
            <a:custGeom>
              <a:avLst/>
              <a:gdLst>
                <a:gd name="T0" fmla="*/ 0 w 21600"/>
                <a:gd name="T1" fmla="*/ 0 h 14773"/>
                <a:gd name="T2" fmla="*/ 0 w 21600"/>
                <a:gd name="T3" fmla="*/ 0 h 14773"/>
                <a:gd name="T4" fmla="*/ 0 w 21600"/>
                <a:gd name="T5" fmla="*/ 0 h 14773"/>
                <a:gd name="T6" fmla="*/ 0 60000 65536"/>
                <a:gd name="T7" fmla="*/ 0 60000 65536"/>
                <a:gd name="T8" fmla="*/ 0 60000 65536"/>
              </a:gdLst>
              <a:ahLst/>
              <a:cxnLst>
                <a:cxn ang="T6">
                  <a:pos x="T0" y="T1"/>
                </a:cxn>
                <a:cxn ang="T7">
                  <a:pos x="T2" y="T3"/>
                </a:cxn>
                <a:cxn ang="T8">
                  <a:pos x="T4" y="T5"/>
                </a:cxn>
              </a:cxnLst>
              <a:rect l="0" t="0" r="r" b="b"/>
              <a:pathLst>
                <a:path w="21600" h="14773" fill="none" extrusionOk="0">
                  <a:moveTo>
                    <a:pt x="20277" y="-1"/>
                  </a:moveTo>
                  <a:cubicBezTo>
                    <a:pt x="21152" y="2383"/>
                    <a:pt x="21600" y="4903"/>
                    <a:pt x="21600" y="7443"/>
                  </a:cubicBezTo>
                  <a:cubicBezTo>
                    <a:pt x="21600" y="9942"/>
                    <a:pt x="21166" y="12422"/>
                    <a:pt x="20318" y="14773"/>
                  </a:cubicBezTo>
                </a:path>
                <a:path w="21600" h="14773" stroke="0" extrusionOk="0">
                  <a:moveTo>
                    <a:pt x="20277" y="-1"/>
                  </a:moveTo>
                  <a:cubicBezTo>
                    <a:pt x="21152" y="2383"/>
                    <a:pt x="21600" y="4903"/>
                    <a:pt x="21600" y="7443"/>
                  </a:cubicBezTo>
                  <a:cubicBezTo>
                    <a:pt x="21600" y="9942"/>
                    <a:pt x="21166" y="12422"/>
                    <a:pt x="20318" y="14773"/>
                  </a:cubicBezTo>
                  <a:lnTo>
                    <a:pt x="0" y="7443"/>
                  </a:lnTo>
                  <a:lnTo>
                    <a:pt x="20277" y="-1"/>
                  </a:lnTo>
                  <a:close/>
                </a:path>
              </a:pathLst>
            </a:custGeom>
            <a:solidFill>
              <a:srgbClr val="0000CC"/>
            </a:solidFill>
            <a:ln w="9525">
              <a:solidFill>
                <a:srgbClr val="0000CC"/>
              </a:solidFill>
              <a:round/>
              <a:headEnd/>
              <a:tailEnd/>
            </a:ln>
          </p:spPr>
          <p:txBody>
            <a:bodyPr/>
            <a:lstStyle/>
            <a:p>
              <a:endParaRPr lang="ja-JP" altLang="en-US" sz="1350"/>
            </a:p>
          </p:txBody>
        </p:sp>
        <p:grpSp>
          <p:nvGrpSpPr>
            <p:cNvPr id="15" name="Group 13"/>
            <p:cNvGrpSpPr>
              <a:grpSpLocks/>
            </p:cNvGrpSpPr>
            <p:nvPr/>
          </p:nvGrpSpPr>
          <p:grpSpPr bwMode="auto">
            <a:xfrm>
              <a:off x="4027" y="3786"/>
              <a:ext cx="1568" cy="776"/>
              <a:chOff x="4027" y="3786"/>
              <a:chExt cx="1568" cy="776"/>
            </a:xfrm>
          </p:grpSpPr>
          <p:sp>
            <p:nvSpPr>
              <p:cNvPr id="16" name="Line 14"/>
              <p:cNvSpPr>
                <a:spLocks noChangeShapeType="1"/>
              </p:cNvSpPr>
              <p:nvPr/>
            </p:nvSpPr>
            <p:spPr bwMode="auto">
              <a:xfrm flipH="1" flipV="1">
                <a:off x="4027" y="3786"/>
                <a:ext cx="1568" cy="6"/>
              </a:xfrm>
              <a:prstGeom prst="line">
                <a:avLst/>
              </a:prstGeom>
              <a:noFill/>
              <a:ln w="50800">
                <a:solidFill>
                  <a:srgbClr val="0000CC"/>
                </a:solidFill>
                <a:round/>
                <a:headEnd/>
                <a:tailEnd/>
              </a:ln>
              <a:extLst>
                <a:ext uri="{909E8E84-426E-40DD-AFC4-6F175D3DCCD1}">
                  <a14:hiddenFill xmlns:a14="http://schemas.microsoft.com/office/drawing/2010/main">
                    <a:noFill/>
                  </a14:hiddenFill>
                </a:ext>
              </a:extLst>
            </p:spPr>
            <p:txBody>
              <a:bodyPr/>
              <a:lstStyle/>
              <a:p>
                <a:endParaRPr lang="ja-JP" altLang="en-US" sz="1350"/>
              </a:p>
            </p:txBody>
          </p:sp>
          <p:sp>
            <p:nvSpPr>
              <p:cNvPr id="17" name="Rectangle 15"/>
              <p:cNvSpPr>
                <a:spLocks noChangeArrowheads="1"/>
              </p:cNvSpPr>
              <p:nvPr/>
            </p:nvSpPr>
            <p:spPr bwMode="auto">
              <a:xfrm>
                <a:off x="4254" y="3852"/>
                <a:ext cx="1337" cy="7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en-US" altLang="ja-JP" sz="1200" dirty="0" smtClean="0">
                    <a:solidFill>
                      <a:srgbClr val="0000CC"/>
                    </a:solidFill>
                    <a:latin typeface="Arial" panose="020B0604020202020204" pitchFamily="34" charset="0"/>
                  </a:rPr>
                  <a:t>meson exchange picture</a:t>
                </a:r>
                <a:endParaRPr lang="ja-JP" altLang="en-US" sz="1500" dirty="0">
                  <a:solidFill>
                    <a:srgbClr val="0000CC"/>
                  </a:solidFill>
                  <a:latin typeface="Arial" panose="020B0604020202020204" pitchFamily="34" charset="0"/>
                </a:endParaRPr>
              </a:p>
            </p:txBody>
          </p:sp>
        </p:grpSp>
      </p:grpSp>
      <p:sp>
        <p:nvSpPr>
          <p:cNvPr id="19" name="Rectangle 19"/>
          <p:cNvSpPr>
            <a:spLocks noChangeArrowheads="1"/>
          </p:cNvSpPr>
          <p:nvPr/>
        </p:nvSpPr>
        <p:spPr bwMode="auto">
          <a:xfrm>
            <a:off x="4995768" y="2130990"/>
            <a:ext cx="4571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1350">
                <a:solidFill>
                  <a:srgbClr val="005500"/>
                </a:solidFill>
                <a:latin typeface="Arial" panose="020B0604020202020204" pitchFamily="34" charset="0"/>
              </a:rPr>
              <a:t> </a:t>
            </a:r>
            <a:endParaRPr lang="en-US" altLang="ja-JP" sz="1800">
              <a:latin typeface="Arial" panose="020B0604020202020204" pitchFamily="34" charset="0"/>
            </a:endParaRPr>
          </a:p>
        </p:txBody>
      </p:sp>
      <p:sp>
        <p:nvSpPr>
          <p:cNvPr id="20" name="Rectangle 23"/>
          <p:cNvSpPr>
            <a:spLocks noChangeArrowheads="1"/>
          </p:cNvSpPr>
          <p:nvPr/>
        </p:nvSpPr>
        <p:spPr bwMode="auto">
          <a:xfrm>
            <a:off x="5124272" y="1273741"/>
            <a:ext cx="1363478"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en-US" altLang="ja-JP" sz="1200" dirty="0">
                <a:latin typeface="Arial" panose="020B0604020202020204" pitchFamily="34" charset="0"/>
              </a:rPr>
              <a:t> from textbook by </a:t>
            </a:r>
            <a:r>
              <a:rPr lang="en-US" altLang="ja-JP" sz="1200" dirty="0" err="1">
                <a:latin typeface="Arial" panose="020B0604020202020204" pitchFamily="34" charset="0"/>
              </a:rPr>
              <a:t>Tamagaki</a:t>
            </a:r>
            <a:endParaRPr lang="en-US" altLang="ja-JP" sz="1200" dirty="0">
              <a:latin typeface="Arial" panose="020B0604020202020204" pitchFamily="34" charset="0"/>
            </a:endParaRPr>
          </a:p>
        </p:txBody>
      </p:sp>
      <p:grpSp>
        <p:nvGrpSpPr>
          <p:cNvPr id="22" name="Group 26"/>
          <p:cNvGrpSpPr>
            <a:grpSpLocks/>
          </p:cNvGrpSpPr>
          <p:nvPr/>
        </p:nvGrpSpPr>
        <p:grpSpPr bwMode="auto">
          <a:xfrm>
            <a:off x="5755994" y="3285155"/>
            <a:ext cx="1214790" cy="256901"/>
            <a:chOff x="4458" y="1739"/>
            <a:chExt cx="1104" cy="213"/>
          </a:xfrm>
        </p:grpSpPr>
        <p:sp>
          <p:nvSpPr>
            <p:cNvPr id="23" name="Rectangle 27"/>
            <p:cNvSpPr>
              <a:spLocks noChangeArrowheads="1"/>
            </p:cNvSpPr>
            <p:nvPr/>
          </p:nvSpPr>
          <p:spPr bwMode="auto">
            <a:xfrm>
              <a:off x="4458" y="1739"/>
              <a:ext cx="110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1050" i="1" dirty="0"/>
                <a:t>h/</a:t>
              </a:r>
              <a:r>
                <a:rPr lang="en-US" altLang="ja-JP" sz="1050" i="1" dirty="0" err="1"/>
                <a:t>m</a:t>
              </a:r>
              <a:r>
                <a:rPr lang="en-US" altLang="ja-JP" sz="1050" i="1" baseline="-25000" dirty="0" err="1">
                  <a:latin typeface="Symbol" panose="05050102010706020507" pitchFamily="18" charset="2"/>
                </a:rPr>
                <a:t>p</a:t>
              </a:r>
              <a:r>
                <a:rPr lang="en-US" altLang="ja-JP" sz="1050" i="1" dirty="0" err="1"/>
                <a:t>c</a:t>
              </a:r>
              <a:r>
                <a:rPr lang="en-US" altLang="ja-JP" sz="1050" i="1" dirty="0"/>
                <a:t> = 1.4 </a:t>
              </a:r>
              <a:r>
                <a:rPr lang="en-US" altLang="ja-JP" sz="1050" i="1" dirty="0" err="1"/>
                <a:t>fm</a:t>
              </a:r>
              <a:endParaRPr lang="en-US" altLang="ja-JP" sz="1050" i="1" dirty="0"/>
            </a:p>
          </p:txBody>
        </p:sp>
        <p:sp>
          <p:nvSpPr>
            <p:cNvPr id="24" name="Line 28"/>
            <p:cNvSpPr>
              <a:spLocks noChangeShapeType="1"/>
            </p:cNvSpPr>
            <p:nvPr/>
          </p:nvSpPr>
          <p:spPr bwMode="auto">
            <a:xfrm flipV="1">
              <a:off x="4532" y="1804"/>
              <a:ext cx="78"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grpSp>
      <p:grpSp>
        <p:nvGrpSpPr>
          <p:cNvPr id="25" name="Group 30"/>
          <p:cNvGrpSpPr>
            <a:grpSpLocks/>
          </p:cNvGrpSpPr>
          <p:nvPr/>
        </p:nvGrpSpPr>
        <p:grpSpPr bwMode="auto">
          <a:xfrm>
            <a:off x="4318586" y="3852636"/>
            <a:ext cx="888405" cy="523008"/>
            <a:chOff x="2982" y="3710"/>
            <a:chExt cx="1128" cy="670"/>
          </a:xfrm>
        </p:grpSpPr>
        <p:sp>
          <p:nvSpPr>
            <p:cNvPr id="26" name="Line 31"/>
            <p:cNvSpPr>
              <a:spLocks noChangeShapeType="1"/>
            </p:cNvSpPr>
            <p:nvPr/>
          </p:nvSpPr>
          <p:spPr bwMode="auto">
            <a:xfrm>
              <a:off x="3067" y="3771"/>
              <a:ext cx="516" cy="2"/>
            </a:xfrm>
            <a:prstGeom prst="line">
              <a:avLst/>
            </a:prstGeom>
            <a:noFill/>
            <a:ln w="50800">
              <a:solidFill>
                <a:srgbClr val="990033"/>
              </a:solidFill>
              <a:round/>
              <a:headEnd/>
              <a:tailEnd/>
            </a:ln>
            <a:extLst>
              <a:ext uri="{909E8E84-426E-40DD-AFC4-6F175D3DCCD1}">
                <a14:hiddenFill xmlns:a14="http://schemas.microsoft.com/office/drawing/2010/main">
                  <a:noFill/>
                </a14:hiddenFill>
              </a:ext>
            </a:extLst>
          </p:spPr>
          <p:txBody>
            <a:bodyPr/>
            <a:lstStyle/>
            <a:p>
              <a:endParaRPr lang="ja-JP" altLang="en-US" sz="1350"/>
            </a:p>
          </p:txBody>
        </p:sp>
        <p:grpSp>
          <p:nvGrpSpPr>
            <p:cNvPr id="27" name="Group 32"/>
            <p:cNvGrpSpPr>
              <a:grpSpLocks/>
            </p:cNvGrpSpPr>
            <p:nvPr/>
          </p:nvGrpSpPr>
          <p:grpSpPr bwMode="auto">
            <a:xfrm>
              <a:off x="2982" y="3710"/>
              <a:ext cx="1128" cy="670"/>
              <a:chOff x="2982" y="3710"/>
              <a:chExt cx="1128" cy="670"/>
            </a:xfrm>
          </p:grpSpPr>
          <p:sp>
            <p:nvSpPr>
              <p:cNvPr id="28" name="Arc 33"/>
              <p:cNvSpPr>
                <a:spLocks/>
              </p:cNvSpPr>
              <p:nvPr/>
            </p:nvSpPr>
            <p:spPr bwMode="auto">
              <a:xfrm>
                <a:off x="3567" y="3710"/>
                <a:ext cx="187" cy="127"/>
              </a:xfrm>
              <a:custGeom>
                <a:avLst/>
                <a:gdLst>
                  <a:gd name="T0" fmla="*/ 0 w 21600"/>
                  <a:gd name="T1" fmla="*/ 0 h 14752"/>
                  <a:gd name="T2" fmla="*/ 0 w 21600"/>
                  <a:gd name="T3" fmla="*/ 0 h 14752"/>
                  <a:gd name="T4" fmla="*/ 0 w 21600"/>
                  <a:gd name="T5" fmla="*/ 0 h 14752"/>
                  <a:gd name="T6" fmla="*/ 0 60000 65536"/>
                  <a:gd name="T7" fmla="*/ 0 60000 65536"/>
                  <a:gd name="T8" fmla="*/ 0 60000 65536"/>
                </a:gdLst>
                <a:ahLst/>
                <a:cxnLst>
                  <a:cxn ang="T6">
                    <a:pos x="T0" y="T1"/>
                  </a:cxn>
                  <a:cxn ang="T7">
                    <a:pos x="T2" y="T3"/>
                  </a:cxn>
                  <a:cxn ang="T8">
                    <a:pos x="T4" y="T5"/>
                  </a:cxn>
                </a:cxnLst>
                <a:rect l="0" t="0" r="r" b="b"/>
                <a:pathLst>
                  <a:path w="21600" h="14752" fill="none" extrusionOk="0">
                    <a:moveTo>
                      <a:pt x="1238" y="14751"/>
                    </a:moveTo>
                    <a:cubicBezTo>
                      <a:pt x="418" y="12436"/>
                      <a:pt x="0" y="9998"/>
                      <a:pt x="0" y="7543"/>
                    </a:cubicBezTo>
                    <a:cubicBezTo>
                      <a:pt x="-1" y="4967"/>
                      <a:pt x="460" y="2413"/>
                      <a:pt x="1359" y="-1"/>
                    </a:cubicBezTo>
                  </a:path>
                  <a:path w="21600" h="14752" stroke="0" extrusionOk="0">
                    <a:moveTo>
                      <a:pt x="1238" y="14751"/>
                    </a:moveTo>
                    <a:cubicBezTo>
                      <a:pt x="418" y="12436"/>
                      <a:pt x="0" y="9998"/>
                      <a:pt x="0" y="7543"/>
                    </a:cubicBezTo>
                    <a:cubicBezTo>
                      <a:pt x="-1" y="4967"/>
                      <a:pt x="460" y="2413"/>
                      <a:pt x="1359" y="-1"/>
                    </a:cubicBezTo>
                    <a:lnTo>
                      <a:pt x="21600" y="7543"/>
                    </a:lnTo>
                    <a:lnTo>
                      <a:pt x="1238" y="14751"/>
                    </a:lnTo>
                    <a:close/>
                  </a:path>
                </a:pathLst>
              </a:custGeom>
              <a:solidFill>
                <a:srgbClr val="99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350"/>
              </a:p>
            </p:txBody>
          </p:sp>
          <p:sp>
            <p:nvSpPr>
              <p:cNvPr id="30" name="Rectangle 35"/>
              <p:cNvSpPr>
                <a:spLocks noChangeArrowheads="1"/>
              </p:cNvSpPr>
              <p:nvPr/>
            </p:nvSpPr>
            <p:spPr bwMode="auto">
              <a:xfrm>
                <a:off x="2982" y="3907"/>
                <a:ext cx="1128" cy="47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en-US" altLang="ja-JP" sz="1200" dirty="0" smtClean="0">
                    <a:solidFill>
                      <a:srgbClr val="990033"/>
                    </a:solidFill>
                    <a:latin typeface="Arial" panose="020B0604020202020204" pitchFamily="34" charset="0"/>
                  </a:rPr>
                  <a:t>Quark-gluon picture?</a:t>
                </a:r>
                <a:endParaRPr lang="ja-JP" altLang="en-US" sz="1500" dirty="0">
                  <a:solidFill>
                    <a:srgbClr val="990033"/>
                  </a:solidFill>
                  <a:latin typeface="Arial" panose="020B0604020202020204" pitchFamily="34" charset="0"/>
                </a:endParaRPr>
              </a:p>
            </p:txBody>
          </p:sp>
        </p:grpSp>
      </p:grpSp>
      <p:pic>
        <p:nvPicPr>
          <p:cNvPr id="36" name="Picture 44" descr="qq"/>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3128" y="3774418"/>
            <a:ext cx="835828" cy="53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正方形/長方形 36"/>
          <p:cNvSpPr/>
          <p:nvPr/>
        </p:nvSpPr>
        <p:spPr>
          <a:xfrm>
            <a:off x="4762788" y="3534227"/>
            <a:ext cx="829073" cy="307777"/>
          </a:xfrm>
          <a:prstGeom prst="rect">
            <a:avLst/>
          </a:prstGeom>
        </p:spPr>
        <p:txBody>
          <a:bodyPr wrap="none">
            <a:spAutoFit/>
          </a:bodyPr>
          <a:lstStyle/>
          <a:p>
            <a:pPr>
              <a:spcBef>
                <a:spcPct val="0"/>
              </a:spcBef>
            </a:pPr>
            <a:r>
              <a:rPr lang="en-US" altLang="ja-JP" sz="1400" dirty="0" smtClean="0">
                <a:solidFill>
                  <a:srgbClr val="0000CC"/>
                </a:solidFill>
                <a:latin typeface="Symbol" panose="05050102010706020507" pitchFamily="18" charset="2"/>
              </a:rPr>
              <a:t>w, r, s...</a:t>
            </a:r>
            <a:endParaRPr lang="en-US" altLang="ja-JP" sz="1400" dirty="0">
              <a:solidFill>
                <a:srgbClr val="0000CC"/>
              </a:solidFill>
              <a:latin typeface="Arial" panose="020B0604020202020204" pitchFamily="34" charset="0"/>
            </a:endParaRPr>
          </a:p>
        </p:txBody>
      </p:sp>
      <p:grpSp>
        <p:nvGrpSpPr>
          <p:cNvPr id="40" name="Group 13"/>
          <p:cNvGrpSpPr>
            <a:grpSpLocks/>
          </p:cNvGrpSpPr>
          <p:nvPr/>
        </p:nvGrpSpPr>
        <p:grpSpPr bwMode="auto">
          <a:xfrm>
            <a:off x="4318586" y="4648458"/>
            <a:ext cx="2225671" cy="238086"/>
            <a:chOff x="3941" y="4149"/>
            <a:chExt cx="2670" cy="305"/>
          </a:xfrm>
        </p:grpSpPr>
        <p:sp>
          <p:nvSpPr>
            <p:cNvPr id="41" name="Line 14"/>
            <p:cNvSpPr>
              <a:spLocks noChangeShapeType="1"/>
            </p:cNvSpPr>
            <p:nvPr/>
          </p:nvSpPr>
          <p:spPr bwMode="auto">
            <a:xfrm flipH="1" flipV="1">
              <a:off x="3941" y="4149"/>
              <a:ext cx="2670" cy="0"/>
            </a:xfrm>
            <a:prstGeom prst="line">
              <a:avLst/>
            </a:prstGeom>
            <a:noFill/>
            <a:ln w="50800">
              <a:solidFill>
                <a:srgbClr val="C197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sz="1350"/>
            </a:p>
          </p:txBody>
        </p:sp>
        <p:sp>
          <p:nvSpPr>
            <p:cNvPr id="42" name="Rectangle 15"/>
            <p:cNvSpPr>
              <a:spLocks noChangeArrowheads="1"/>
            </p:cNvSpPr>
            <p:nvPr/>
          </p:nvSpPr>
          <p:spPr bwMode="auto">
            <a:xfrm>
              <a:off x="4618" y="4217"/>
              <a:ext cx="1337" cy="2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en-US" altLang="ja-JP" sz="1200" dirty="0" smtClean="0">
                  <a:solidFill>
                    <a:srgbClr val="6600FF"/>
                  </a:solidFill>
                  <a:latin typeface="Arial" panose="020B0604020202020204" pitchFamily="34" charset="0"/>
                </a:rPr>
                <a:t>Lattice QCD</a:t>
              </a:r>
              <a:endParaRPr lang="ja-JP" altLang="en-US" sz="1500" dirty="0">
                <a:solidFill>
                  <a:srgbClr val="6600FF"/>
                </a:solidFill>
                <a:latin typeface="Arial" panose="020B0604020202020204" pitchFamily="34" charset="0"/>
              </a:endParaRPr>
            </a:p>
          </p:txBody>
        </p:sp>
      </p:grpSp>
      <p:sp>
        <p:nvSpPr>
          <p:cNvPr id="2" name="正方形/長方形 1"/>
          <p:cNvSpPr/>
          <p:nvPr/>
        </p:nvSpPr>
        <p:spPr>
          <a:xfrm>
            <a:off x="1412776" y="194218"/>
            <a:ext cx="4846064" cy="461665"/>
          </a:xfrm>
          <a:prstGeom prst="rect">
            <a:avLst/>
          </a:prstGeom>
        </p:spPr>
        <p:txBody>
          <a:bodyPr wrap="square">
            <a:spAutoFit/>
          </a:bodyPr>
          <a:lstStyle/>
          <a:p>
            <a:r>
              <a:rPr lang="en-US" altLang="ja-JP" sz="2000" b="1" dirty="0">
                <a:latin typeface="Arial" panose="020B0604020202020204" pitchFamily="34" charset="0"/>
                <a:ea typeface="ＭＳ Ｐ明朝" pitchFamily="18" charset="-128"/>
                <a:cs typeface="Arial" panose="020B0604020202020204" pitchFamily="34" charset="0"/>
              </a:rPr>
              <a:t> </a:t>
            </a:r>
            <a:r>
              <a:rPr lang="en-US" altLang="ja-JP" sz="2400" b="1" u="sng" dirty="0">
                <a:latin typeface="Arial" panose="020B0604020202020204" pitchFamily="34" charset="0"/>
                <a:ea typeface="ＭＳ Ｐ明朝" pitchFamily="18" charset="-128"/>
                <a:cs typeface="Arial" panose="020B0604020202020204" pitchFamily="34" charset="0"/>
              </a:rPr>
              <a:t>Q</a:t>
            </a:r>
            <a:r>
              <a:rPr lang="en-US" altLang="ja-JP" sz="2400" b="1" u="sng" dirty="0" smtClean="0">
                <a:latin typeface="Arial" panose="020B0604020202020204" pitchFamily="34" charset="0"/>
                <a:ea typeface="ＭＳ Ｐ明朝" pitchFamily="18" charset="-128"/>
                <a:cs typeface="Arial" panose="020B0604020202020204" pitchFamily="34" charset="0"/>
              </a:rPr>
              <a:t>uestions </a:t>
            </a:r>
            <a:r>
              <a:rPr lang="en-US" altLang="ja-JP" sz="2400" b="1" u="sng" dirty="0">
                <a:latin typeface="Arial" panose="020B0604020202020204" pitchFamily="34" charset="0"/>
                <a:ea typeface="ＭＳ Ｐ明朝" pitchFamily="18" charset="-128"/>
                <a:cs typeface="Arial" panose="020B0604020202020204" pitchFamily="34" charset="0"/>
              </a:rPr>
              <a:t>in nuclear force</a:t>
            </a:r>
            <a:endParaRPr lang="ja-JP" altLang="en-US" sz="2400" dirty="0"/>
          </a:p>
        </p:txBody>
      </p:sp>
    </p:spTree>
    <p:extLst>
      <p:ext uri="{BB962C8B-B14F-4D97-AF65-F5344CB8AC3E}">
        <p14:creationId xmlns:p14="http://schemas.microsoft.com/office/powerpoint/2010/main" val="4039936663"/>
      </p:ext>
    </p:extLst>
  </p:cSld>
  <p:clrMapOvr>
    <a:masterClrMapping/>
  </p:clrMapOvr>
  <mc:AlternateContent xmlns:mc="http://schemas.openxmlformats.org/markup-compatibility/2006">
    <mc:Choice xmlns:p14="http://schemas.microsoft.com/office/powerpoint/2010/main" Requires="p14">
      <p:transition spd="slow" p14:dur="2000" advTm="104532"/>
    </mc:Choice>
    <mc:Fallback>
      <p:transition spd="slow" advTm="104532"/>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51"/>
          <p:cNvGrpSpPr>
            <a:grpSpLocks/>
          </p:cNvGrpSpPr>
          <p:nvPr/>
        </p:nvGrpSpPr>
        <p:grpSpPr bwMode="auto">
          <a:xfrm>
            <a:off x="5073274" y="3041307"/>
            <a:ext cx="846098" cy="612223"/>
            <a:chOff x="1966" y="3028"/>
            <a:chExt cx="946" cy="746"/>
          </a:xfrm>
        </p:grpSpPr>
        <p:sp>
          <p:nvSpPr>
            <p:cNvPr id="49" name="Rectangle 31"/>
            <p:cNvSpPr>
              <a:spLocks noChangeArrowheads="1"/>
            </p:cNvSpPr>
            <p:nvPr/>
          </p:nvSpPr>
          <p:spPr bwMode="auto">
            <a:xfrm>
              <a:off x="1966" y="3028"/>
              <a:ext cx="926" cy="74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685800" eaLnBrk="1" fontAlgn="base" hangingPunct="1">
                <a:spcBef>
                  <a:spcPct val="0"/>
                </a:spcBef>
                <a:spcAft>
                  <a:spcPct val="0"/>
                </a:spcAft>
              </a:pPr>
              <a:endParaRPr lang="ja-JP" altLang="en-US" b="1">
                <a:solidFill>
                  <a:srgbClr val="000000"/>
                </a:solidFill>
              </a:endParaRPr>
            </a:p>
          </p:txBody>
        </p:sp>
        <p:pic>
          <p:nvPicPr>
            <p:cNvPr id="50" name="Picture 33" descr="strange-matter"/>
            <p:cNvPicPr>
              <a:picLocks noChangeAspect="1" noChangeArrowheads="1"/>
            </p:cNvPicPr>
            <p:nvPr/>
          </p:nvPicPr>
          <p:blipFill>
            <a:blip r:embed="rId3" cstate="print">
              <a:extLst>
                <a:ext uri="{28A0092B-C50C-407E-A947-70E740481C1C}">
                  <a14:useLocalDpi xmlns:a14="http://schemas.microsoft.com/office/drawing/2010/main" val="0"/>
                </a:ext>
              </a:extLst>
            </a:blip>
            <a:srcRect l="6793" t="12766" r="7639" b="5251"/>
            <a:stretch>
              <a:fillRect/>
            </a:stretch>
          </p:blipFill>
          <p:spPr bwMode="auto">
            <a:xfrm>
              <a:off x="2100" y="3132"/>
              <a:ext cx="602" cy="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34"/>
            <p:cNvSpPr>
              <a:spLocks noChangeArrowheads="1"/>
            </p:cNvSpPr>
            <p:nvPr/>
          </p:nvSpPr>
          <p:spPr bwMode="auto">
            <a:xfrm>
              <a:off x="2679" y="3205"/>
              <a:ext cx="229"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685800" eaLnBrk="1" fontAlgn="base" hangingPunct="1">
                <a:spcBef>
                  <a:spcPct val="0"/>
                </a:spcBef>
                <a:spcAft>
                  <a:spcPct val="0"/>
                </a:spcAft>
              </a:pPr>
              <a:r>
                <a:rPr lang="en-US" altLang="ja-JP" sz="1200" b="1">
                  <a:solidFill>
                    <a:srgbClr val="003399"/>
                  </a:solidFill>
                </a:rPr>
                <a:t>n</a:t>
              </a:r>
            </a:p>
          </p:txBody>
        </p:sp>
        <p:sp>
          <p:nvSpPr>
            <p:cNvPr id="52" name="Rectangle 35"/>
            <p:cNvSpPr>
              <a:spLocks noChangeArrowheads="1"/>
            </p:cNvSpPr>
            <p:nvPr/>
          </p:nvSpPr>
          <p:spPr bwMode="auto">
            <a:xfrm>
              <a:off x="2676" y="3344"/>
              <a:ext cx="229"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685800" eaLnBrk="1" fontAlgn="base" hangingPunct="1">
                <a:spcBef>
                  <a:spcPct val="0"/>
                </a:spcBef>
                <a:spcAft>
                  <a:spcPct val="0"/>
                </a:spcAft>
              </a:pPr>
              <a:r>
                <a:rPr lang="en-US" altLang="ja-JP" sz="1200" b="1">
                  <a:solidFill>
                    <a:srgbClr val="008000"/>
                  </a:solidFill>
                </a:rPr>
                <a:t>p</a:t>
              </a:r>
            </a:p>
          </p:txBody>
        </p:sp>
        <p:sp>
          <p:nvSpPr>
            <p:cNvPr id="53" name="Rectangle 36"/>
            <p:cNvSpPr>
              <a:spLocks noChangeArrowheads="1"/>
            </p:cNvSpPr>
            <p:nvPr/>
          </p:nvSpPr>
          <p:spPr bwMode="auto">
            <a:xfrm>
              <a:off x="2668" y="3058"/>
              <a:ext cx="238"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685800" eaLnBrk="1" fontAlgn="base" hangingPunct="1">
                <a:spcBef>
                  <a:spcPct val="0"/>
                </a:spcBef>
                <a:spcAft>
                  <a:spcPct val="0"/>
                </a:spcAft>
              </a:pPr>
              <a:r>
                <a:rPr lang="en-US" altLang="ja-JP" sz="1200" b="1">
                  <a:solidFill>
                    <a:srgbClr val="CC0000"/>
                  </a:solidFill>
                  <a:latin typeface="Symbol" panose="05050102010706020507" pitchFamily="18" charset="2"/>
                </a:rPr>
                <a:t>L</a:t>
              </a:r>
            </a:p>
          </p:txBody>
        </p:sp>
        <p:sp>
          <p:nvSpPr>
            <p:cNvPr id="54" name="Rectangle 37"/>
            <p:cNvSpPr>
              <a:spLocks noChangeArrowheads="1"/>
            </p:cNvSpPr>
            <p:nvPr/>
          </p:nvSpPr>
          <p:spPr bwMode="auto">
            <a:xfrm>
              <a:off x="2662" y="3508"/>
              <a:ext cx="250"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685800" eaLnBrk="1" fontAlgn="base" hangingPunct="1">
                <a:spcBef>
                  <a:spcPct val="0"/>
                </a:spcBef>
                <a:spcAft>
                  <a:spcPct val="0"/>
                </a:spcAft>
              </a:pPr>
              <a:r>
                <a:rPr lang="en-US" altLang="ja-JP" sz="1200" b="1">
                  <a:solidFill>
                    <a:srgbClr val="FF6600"/>
                  </a:solidFill>
                  <a:latin typeface="Symbol" panose="05050102010706020507" pitchFamily="18" charset="2"/>
                </a:rPr>
                <a:t>X</a:t>
              </a:r>
            </a:p>
          </p:txBody>
        </p:sp>
      </p:grpSp>
      <p:sp>
        <p:nvSpPr>
          <p:cNvPr id="8194" name="正方形/長方形 13"/>
          <p:cNvSpPr>
            <a:spLocks noChangeArrowheads="1"/>
          </p:cNvSpPr>
          <p:nvPr/>
        </p:nvSpPr>
        <p:spPr bwMode="auto">
          <a:xfrm>
            <a:off x="141109" y="668967"/>
            <a:ext cx="682347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ts val="1950"/>
              </a:lnSpc>
              <a:spcBef>
                <a:spcPct val="0"/>
              </a:spcBef>
              <a:buClr>
                <a:srgbClr val="C00000"/>
              </a:buClr>
              <a:buFont typeface="Wingdings" panose="05000000000000000000" pitchFamily="2" charset="2"/>
              <a:buChar char="n"/>
            </a:pPr>
            <a:r>
              <a:rPr lang="en-US" altLang="ja-JP" sz="1600" dirty="0" smtClean="0"/>
              <a:t>Hyperons (</a:t>
            </a:r>
            <a:r>
              <a:rPr lang="en-US" altLang="ja-JP" sz="1600" dirty="0">
                <a:latin typeface="Symbol" panose="05050102010706020507" pitchFamily="18" charset="2"/>
              </a:rPr>
              <a:t>L </a:t>
            </a:r>
            <a:r>
              <a:rPr lang="en-US" altLang="ja-JP" sz="1600" dirty="0" smtClean="0"/>
              <a:t>at least) </a:t>
            </a:r>
            <a:r>
              <a:rPr lang="en-US" altLang="ja-JP" sz="1600" u="sng" dirty="0" smtClean="0"/>
              <a:t>must appear</a:t>
            </a:r>
            <a:r>
              <a:rPr lang="en-US" altLang="ja-JP" sz="1600" dirty="0" smtClean="0"/>
              <a:t> at </a:t>
            </a:r>
            <a:r>
              <a:rPr lang="en-US" altLang="ja-JP" sz="1600" dirty="0" smtClean="0">
                <a:latin typeface="Symbol" panose="05050102010706020507" pitchFamily="18" charset="2"/>
              </a:rPr>
              <a:t>r </a:t>
            </a:r>
            <a:r>
              <a:rPr lang="en-US" altLang="ja-JP" sz="1600" dirty="0" smtClean="0"/>
              <a:t>~ 2 </a:t>
            </a:r>
            <a:r>
              <a:rPr lang="en-US" altLang="ja-JP" sz="1600" dirty="0" smtClean="0">
                <a:latin typeface="Symbol" panose="05050102010706020507" pitchFamily="18" charset="2"/>
              </a:rPr>
              <a:t>r</a:t>
            </a:r>
            <a:r>
              <a:rPr lang="en-US" altLang="ja-JP" sz="1600" baseline="-25000" dirty="0" smtClean="0"/>
              <a:t>0</a:t>
            </a:r>
          </a:p>
          <a:p>
            <a:pPr eaLnBrk="1" hangingPunct="1">
              <a:lnSpc>
                <a:spcPts val="1950"/>
              </a:lnSpc>
              <a:spcBef>
                <a:spcPct val="0"/>
              </a:spcBef>
              <a:buClr>
                <a:srgbClr val="C00000"/>
              </a:buClr>
              <a:buFont typeface="Wingdings" panose="05000000000000000000" pitchFamily="2" charset="2"/>
              <a:buChar char="n"/>
            </a:pPr>
            <a:r>
              <a:rPr lang="en-US" altLang="ja-JP" sz="1600" dirty="0" smtClean="0"/>
              <a:t>EOS’s with hyperons or kaons too soft  -&gt; cannot support  M &gt; 1.5</a:t>
            </a:r>
            <a:r>
              <a:rPr lang="ja-JP" altLang="en-US" sz="1600" dirty="0" smtClean="0"/>
              <a:t> </a:t>
            </a:r>
            <a:r>
              <a:rPr lang="en-US" altLang="ja-JP" sz="1600" dirty="0" err="1" smtClean="0"/>
              <a:t>M</a:t>
            </a:r>
            <a:r>
              <a:rPr lang="en-US" altLang="ja-JP" sz="1600" baseline="-25000" dirty="0" err="1" smtClean="0"/>
              <a:t>sun</a:t>
            </a:r>
            <a:endParaRPr lang="en-US" altLang="ja-JP" sz="1600" baseline="-25000" dirty="0" smtClean="0"/>
          </a:p>
          <a:p>
            <a:pPr eaLnBrk="1" hangingPunct="1">
              <a:lnSpc>
                <a:spcPts val="1950"/>
              </a:lnSpc>
              <a:spcBef>
                <a:spcPct val="0"/>
              </a:spcBef>
              <a:buClr>
                <a:srgbClr val="C00000"/>
              </a:buClr>
              <a:buFont typeface="Wingdings" panose="05000000000000000000" pitchFamily="2" charset="2"/>
              <a:buChar char="n"/>
            </a:pPr>
            <a:r>
              <a:rPr lang="en-US" altLang="ja-JP" sz="1600" dirty="0" smtClean="0"/>
              <a:t>Heavy NS’s (~2.0 </a:t>
            </a:r>
            <a:r>
              <a:rPr lang="en-US" altLang="ja-JP" sz="1600" dirty="0" err="1" smtClean="0"/>
              <a:t>M</a:t>
            </a:r>
            <a:r>
              <a:rPr lang="en-US" altLang="ja-JP" sz="1600" baseline="-25000" dirty="0" err="1" smtClean="0"/>
              <a:t>sun</a:t>
            </a:r>
            <a:r>
              <a:rPr lang="en-US" altLang="ja-JP" sz="1600" dirty="0" smtClean="0"/>
              <a:t>) were observed.</a:t>
            </a:r>
            <a:endParaRPr lang="en-US" altLang="ja-JP" sz="1600" dirty="0"/>
          </a:p>
        </p:txBody>
      </p:sp>
      <p:grpSp>
        <p:nvGrpSpPr>
          <p:cNvPr id="8195" name="グループ化 2"/>
          <p:cNvGrpSpPr>
            <a:grpSpLocks/>
          </p:cNvGrpSpPr>
          <p:nvPr/>
        </p:nvGrpSpPr>
        <p:grpSpPr bwMode="auto">
          <a:xfrm>
            <a:off x="0" y="2207952"/>
            <a:ext cx="3607614" cy="2847951"/>
            <a:chOff x="2625351" y="2826007"/>
            <a:chExt cx="4910189" cy="3796324"/>
          </a:xfrm>
        </p:grpSpPr>
        <p:pic>
          <p:nvPicPr>
            <p:cNvPr id="8222" name="Picture 3" descr="MR"/>
            <p:cNvPicPr>
              <a:picLocks noChangeAspect="1" noChangeArrowheads="1"/>
            </p:cNvPicPr>
            <p:nvPr/>
          </p:nvPicPr>
          <p:blipFill>
            <a:blip r:embed="rId4" cstate="print">
              <a:clrChange>
                <a:clrFrom>
                  <a:srgbClr val="FFFFFF"/>
                </a:clrFrom>
                <a:clrTo>
                  <a:srgbClr val="FFFFFF">
                    <a:alpha val="0"/>
                  </a:srgbClr>
                </a:clrTo>
              </a:clrChange>
              <a:lum bright="-12000" contrast="24000"/>
              <a:extLst>
                <a:ext uri="{28A0092B-C50C-407E-A947-70E740481C1C}">
                  <a14:useLocalDpi xmlns:a14="http://schemas.microsoft.com/office/drawing/2010/main" val="0"/>
                </a:ext>
              </a:extLst>
            </a:blip>
            <a:srcRect t="-1875" b="2"/>
            <a:stretch>
              <a:fillRect/>
            </a:stretch>
          </p:blipFill>
          <p:spPr bwMode="auto">
            <a:xfrm>
              <a:off x="2919090" y="2826007"/>
              <a:ext cx="4616450" cy="354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23" name="Group 11"/>
            <p:cNvGrpSpPr>
              <a:grpSpLocks/>
            </p:cNvGrpSpPr>
            <p:nvPr/>
          </p:nvGrpSpPr>
          <p:grpSpPr bwMode="auto">
            <a:xfrm rot="-5400000">
              <a:off x="2610576" y="3685676"/>
              <a:ext cx="438452" cy="408901"/>
              <a:chOff x="3289" y="2534"/>
              <a:chExt cx="290" cy="252"/>
            </a:xfrm>
          </p:grpSpPr>
          <p:sp>
            <p:nvSpPr>
              <p:cNvPr id="8226" name="Rectangle 17"/>
              <p:cNvSpPr>
                <a:spLocks noChangeArrowheads="1"/>
              </p:cNvSpPr>
              <p:nvPr/>
            </p:nvSpPr>
            <p:spPr bwMode="auto">
              <a:xfrm>
                <a:off x="3289" y="2534"/>
                <a:ext cx="29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350" b="1" dirty="0">
                    <a:solidFill>
                      <a:srgbClr val="333333"/>
                    </a:solidFill>
                    <a:latin typeface="Arial" panose="020B0604020202020204" pitchFamily="34" charset="0"/>
                  </a:rPr>
                  <a:t>M</a:t>
                </a:r>
              </a:p>
            </p:txBody>
          </p:sp>
          <p:grpSp>
            <p:nvGrpSpPr>
              <p:cNvPr id="8227" name="Group 18"/>
              <p:cNvGrpSpPr>
                <a:grpSpLocks/>
              </p:cNvGrpSpPr>
              <p:nvPr/>
            </p:nvGrpSpPr>
            <p:grpSpPr bwMode="auto">
              <a:xfrm>
                <a:off x="3484" y="2663"/>
                <a:ext cx="78" cy="90"/>
                <a:chOff x="1650" y="4092"/>
                <a:chExt cx="108" cy="108"/>
              </a:xfrm>
            </p:grpSpPr>
            <p:sp>
              <p:nvSpPr>
                <p:cNvPr id="8228" name="Oval 19"/>
                <p:cNvSpPr>
                  <a:spLocks noChangeArrowheads="1"/>
                </p:cNvSpPr>
                <p:nvPr/>
              </p:nvSpPr>
              <p:spPr bwMode="auto">
                <a:xfrm>
                  <a:off x="1650" y="4092"/>
                  <a:ext cx="108" cy="10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350">
                    <a:solidFill>
                      <a:srgbClr val="292929"/>
                    </a:solidFill>
                    <a:latin typeface="Arial" panose="020B0604020202020204" pitchFamily="34" charset="0"/>
                  </a:endParaRPr>
                </a:p>
              </p:txBody>
            </p:sp>
            <p:sp>
              <p:nvSpPr>
                <p:cNvPr id="8229" name="Oval 20"/>
                <p:cNvSpPr>
                  <a:spLocks noChangeArrowheads="1"/>
                </p:cNvSpPr>
                <p:nvPr/>
              </p:nvSpPr>
              <p:spPr bwMode="auto">
                <a:xfrm>
                  <a:off x="1686" y="4134"/>
                  <a:ext cx="32" cy="27"/>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350">
                    <a:solidFill>
                      <a:srgbClr val="292929"/>
                    </a:solidFill>
                    <a:latin typeface="Arial" panose="020B0604020202020204" pitchFamily="34" charset="0"/>
                  </a:endParaRPr>
                </a:p>
              </p:txBody>
            </p:sp>
          </p:grpSp>
        </p:grpSp>
        <p:sp>
          <p:nvSpPr>
            <p:cNvPr id="8224" name="Rectangle 28"/>
            <p:cNvSpPr>
              <a:spLocks noChangeArrowheads="1"/>
            </p:cNvSpPr>
            <p:nvPr/>
          </p:nvSpPr>
          <p:spPr bwMode="auto">
            <a:xfrm>
              <a:off x="4371660" y="6222321"/>
              <a:ext cx="1948772" cy="400010"/>
            </a:xfrm>
            <a:prstGeom prst="rect">
              <a:avLst/>
            </a:prstGeom>
            <a:solidFill>
              <a:schemeClr val="bg1"/>
            </a:solidFill>
            <a:ln>
              <a:noFill/>
            </a:ln>
            <a:effectLst/>
            <a:extLs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kumimoji="0" lang="en-US" altLang="ja-JP" sz="1350" b="1">
                  <a:latin typeface="Arial" panose="020B0604020202020204" pitchFamily="34" charset="0"/>
                </a:rPr>
                <a:t>NS radius</a:t>
              </a:r>
              <a:r>
                <a:rPr kumimoji="0" lang="ja-JP" altLang="en-US" sz="1350" b="1">
                  <a:latin typeface="Arial" panose="020B0604020202020204" pitchFamily="34" charset="0"/>
                </a:rPr>
                <a:t>　</a:t>
              </a:r>
              <a:r>
                <a:rPr kumimoji="0" lang="en-US" altLang="ja-JP" sz="1200" b="1">
                  <a:latin typeface="Arial" panose="020B0604020202020204" pitchFamily="34" charset="0"/>
                </a:rPr>
                <a:t>(km)</a:t>
              </a:r>
            </a:p>
          </p:txBody>
        </p:sp>
        <p:sp>
          <p:nvSpPr>
            <p:cNvPr id="8225" name="Rectangle 29"/>
            <p:cNvSpPr>
              <a:spLocks noChangeArrowheads="1"/>
            </p:cNvSpPr>
            <p:nvPr/>
          </p:nvSpPr>
          <p:spPr bwMode="auto">
            <a:xfrm rot="16200000">
              <a:off x="1958216" y="4804217"/>
              <a:ext cx="1844445" cy="408430"/>
            </a:xfrm>
            <a:prstGeom prst="rect">
              <a:avLst/>
            </a:prstGeom>
            <a:solidFill>
              <a:schemeClr val="bg1"/>
            </a:solidFill>
            <a:ln>
              <a:noFill/>
            </a:ln>
            <a:effectLst/>
            <a:extLs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350" b="1" dirty="0">
                  <a:latin typeface="Arial" panose="020B0604020202020204" pitchFamily="34" charset="0"/>
                </a:rPr>
                <a:t>     NS mass</a:t>
              </a:r>
              <a:endParaRPr lang="ja-JP" altLang="en-US" sz="1350" b="1" dirty="0">
                <a:latin typeface="Arial" panose="020B0604020202020204" pitchFamily="34" charset="0"/>
              </a:endParaRPr>
            </a:p>
          </p:txBody>
        </p:sp>
      </p:grpSp>
      <p:sp>
        <p:nvSpPr>
          <p:cNvPr id="8196" name="Rectangle 50"/>
          <p:cNvSpPr>
            <a:spLocks noChangeArrowheads="1"/>
          </p:cNvSpPr>
          <p:nvPr/>
        </p:nvSpPr>
        <p:spPr bwMode="auto">
          <a:xfrm>
            <a:off x="502464" y="3425962"/>
            <a:ext cx="3050381" cy="109538"/>
          </a:xfrm>
          <a:prstGeom prst="rect">
            <a:avLst/>
          </a:prstGeom>
          <a:solidFill>
            <a:srgbClr val="FFFF00">
              <a:alpha val="3294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350">
              <a:latin typeface="Arial" panose="020B0604020202020204" pitchFamily="34" charset="0"/>
            </a:endParaRPr>
          </a:p>
        </p:txBody>
      </p:sp>
      <p:sp>
        <p:nvSpPr>
          <p:cNvPr id="2" name="正方形/長方形 1"/>
          <p:cNvSpPr/>
          <p:nvPr/>
        </p:nvSpPr>
        <p:spPr>
          <a:xfrm>
            <a:off x="3655332" y="1643669"/>
            <a:ext cx="3375309" cy="1465786"/>
          </a:xfrm>
          <a:prstGeom prst="rect">
            <a:avLst/>
          </a:prstGeom>
        </p:spPr>
        <p:txBody>
          <a:bodyPr wrap="square">
            <a:spAutoFit/>
          </a:bodyPr>
          <a:lstStyle/>
          <a:p>
            <a:pPr>
              <a:buClr>
                <a:srgbClr val="993366"/>
              </a:buClr>
              <a:defRPr/>
            </a:pPr>
            <a:endParaRPr lang="en-US" altLang="ja-JP" sz="750" b="1" dirty="0">
              <a:latin typeface="Symbol" pitchFamily="18" charset="2"/>
            </a:endParaRPr>
          </a:p>
          <a:p>
            <a:pPr marL="177800" indent="-177800">
              <a:buClr>
                <a:srgbClr val="993366"/>
              </a:buClr>
              <a:buFont typeface="Wingdings" pitchFamily="2" charset="2"/>
              <a:buChar char="n"/>
              <a:defRPr/>
            </a:pPr>
            <a:r>
              <a:rPr lang="en-US" altLang="ja-JP" sz="1500" dirty="0" smtClean="0"/>
              <a:t> Strong </a:t>
            </a:r>
            <a:r>
              <a:rPr lang="en-US" altLang="ja-JP" sz="1500" dirty="0"/>
              <a:t>repulsion in three-body force </a:t>
            </a:r>
            <a:r>
              <a:rPr lang="en-US" altLang="ja-JP" sz="1500" dirty="0" smtClean="0"/>
              <a:t>   including hyperons,</a:t>
            </a:r>
          </a:p>
          <a:p>
            <a:pPr>
              <a:buClr>
                <a:srgbClr val="993366"/>
              </a:buClr>
              <a:defRPr/>
            </a:pPr>
            <a:r>
              <a:rPr lang="en-US" altLang="ja-JP" sz="1500" dirty="0" smtClean="0"/>
              <a:t>     NNN</a:t>
            </a:r>
            <a:r>
              <a:rPr lang="en-US" altLang="ja-JP" sz="1500" dirty="0"/>
              <a:t>, YNN, YYN, </a:t>
            </a:r>
            <a:r>
              <a:rPr lang="en-US" altLang="ja-JP" sz="1500" dirty="0" smtClean="0"/>
              <a:t>YYY ? </a:t>
            </a:r>
            <a:endParaRPr lang="en-US" altLang="ja-JP" sz="1500" dirty="0"/>
          </a:p>
          <a:p>
            <a:pPr>
              <a:buClr>
                <a:srgbClr val="993366"/>
              </a:buClr>
              <a:defRPr/>
            </a:pPr>
            <a:endParaRPr lang="en-US" altLang="ja-JP" sz="675" b="1" dirty="0"/>
          </a:p>
          <a:p>
            <a:pPr marL="133350" indent="-133350">
              <a:buClr>
                <a:srgbClr val="993366"/>
              </a:buClr>
              <a:buFont typeface="Wingdings" pitchFamily="2" charset="2"/>
              <a:buChar char="n"/>
              <a:defRPr/>
            </a:pPr>
            <a:r>
              <a:rPr lang="en-US" altLang="ja-JP" sz="1500" dirty="0" smtClean="0"/>
              <a:t> Phase </a:t>
            </a:r>
            <a:r>
              <a:rPr lang="en-US" altLang="ja-JP" sz="1500" dirty="0"/>
              <a:t>transition to quark matter ?</a:t>
            </a:r>
          </a:p>
          <a:p>
            <a:pPr>
              <a:buClr>
                <a:srgbClr val="993366"/>
              </a:buClr>
              <a:defRPr/>
            </a:pPr>
            <a:r>
              <a:rPr lang="en-US" altLang="ja-JP" sz="1500" dirty="0"/>
              <a:t>    </a:t>
            </a:r>
            <a:r>
              <a:rPr lang="en-US" altLang="ja-JP" sz="1500" dirty="0" smtClean="0"/>
              <a:t> (</a:t>
            </a:r>
            <a:r>
              <a:rPr lang="en-US" altLang="ja-JP" sz="1500" dirty="0"/>
              <a:t>quark star or hybrid star</a:t>
            </a:r>
            <a:r>
              <a:rPr lang="en-US" altLang="ja-JP" sz="1500" dirty="0" smtClean="0"/>
              <a:t>)</a:t>
            </a:r>
            <a:endParaRPr lang="en-US" altLang="ja-JP" sz="1500" dirty="0"/>
          </a:p>
        </p:txBody>
      </p:sp>
      <p:sp>
        <p:nvSpPr>
          <p:cNvPr id="15" name="正方形/長方形 14"/>
          <p:cNvSpPr/>
          <p:nvPr/>
        </p:nvSpPr>
        <p:spPr>
          <a:xfrm>
            <a:off x="508417" y="2262721"/>
            <a:ext cx="3055144" cy="23395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p>
        </p:txBody>
      </p:sp>
      <p:cxnSp>
        <p:nvCxnSpPr>
          <p:cNvPr id="17" name="直線矢印コネクタ 16"/>
          <p:cNvCxnSpPr/>
          <p:nvPr/>
        </p:nvCxnSpPr>
        <p:spPr>
          <a:xfrm>
            <a:off x="684442" y="1131590"/>
            <a:ext cx="994340" cy="2311698"/>
          </a:xfrm>
          <a:prstGeom prst="straightConnector1">
            <a:avLst/>
          </a:prstGeom>
          <a:ln w="12700">
            <a:solidFill>
              <a:srgbClr val="FF3399"/>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684442" y="1131590"/>
            <a:ext cx="1144358" cy="2075954"/>
          </a:xfrm>
          <a:prstGeom prst="straightConnector1">
            <a:avLst/>
          </a:prstGeom>
          <a:ln w="12700">
            <a:solidFill>
              <a:srgbClr val="FF3399"/>
            </a:solidFill>
            <a:tailEnd type="arrow"/>
          </a:ln>
        </p:spPr>
        <p:style>
          <a:lnRef idx="1">
            <a:schemeClr val="accent1"/>
          </a:lnRef>
          <a:fillRef idx="0">
            <a:schemeClr val="accent1"/>
          </a:fillRef>
          <a:effectRef idx="0">
            <a:schemeClr val="accent1"/>
          </a:effectRef>
          <a:fontRef idx="minor">
            <a:schemeClr val="tx1"/>
          </a:fontRef>
        </p:style>
      </p:cxnSp>
      <p:sp>
        <p:nvSpPr>
          <p:cNvPr id="8202" name="正方形/長方形 24"/>
          <p:cNvSpPr>
            <a:spLocks noChangeArrowheads="1"/>
          </p:cNvSpPr>
          <p:nvPr/>
        </p:nvSpPr>
        <p:spPr bwMode="auto">
          <a:xfrm>
            <a:off x="638195" y="4211774"/>
            <a:ext cx="102463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050" b="1" i="1" dirty="0">
                <a:solidFill>
                  <a:srgbClr val="008000"/>
                </a:solidFill>
                <a:latin typeface="Arial" panose="020B0604020202020204" pitchFamily="34" charset="0"/>
              </a:rPr>
              <a:t>Quark matter</a:t>
            </a:r>
            <a:endParaRPr lang="ja-JP" altLang="en-US" sz="1050" i="1" dirty="0">
              <a:solidFill>
                <a:srgbClr val="008000"/>
              </a:solidFill>
              <a:latin typeface="Arial" panose="020B0604020202020204" pitchFamily="34" charset="0"/>
            </a:endParaRPr>
          </a:p>
        </p:txBody>
      </p:sp>
      <p:sp>
        <p:nvSpPr>
          <p:cNvPr id="8203" name="正方形/長方形 26"/>
          <p:cNvSpPr>
            <a:spLocks noChangeArrowheads="1"/>
          </p:cNvSpPr>
          <p:nvPr/>
        </p:nvSpPr>
        <p:spPr bwMode="auto">
          <a:xfrm>
            <a:off x="1487111" y="3581933"/>
            <a:ext cx="88517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050" b="1" i="1" dirty="0" smtClean="0">
                <a:solidFill>
                  <a:srgbClr val="FF3399"/>
                </a:solidFill>
                <a:latin typeface="Arial" panose="020B0604020202020204" pitchFamily="34" charset="0"/>
              </a:rPr>
              <a:t>+Hyperons</a:t>
            </a:r>
            <a:endParaRPr lang="ja-JP" altLang="en-US" sz="1050" i="1" dirty="0">
              <a:solidFill>
                <a:srgbClr val="FF3399"/>
              </a:solidFill>
              <a:latin typeface="Arial" panose="020B0604020202020204" pitchFamily="34" charset="0"/>
            </a:endParaRPr>
          </a:p>
        </p:txBody>
      </p:sp>
      <p:cxnSp>
        <p:nvCxnSpPr>
          <p:cNvPr id="5" name="直線矢印コネクタ 4"/>
          <p:cNvCxnSpPr/>
          <p:nvPr/>
        </p:nvCxnSpPr>
        <p:spPr>
          <a:xfrm>
            <a:off x="3030924" y="2178257"/>
            <a:ext cx="38602" cy="75544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206" name="正方形/長方形 27"/>
          <p:cNvSpPr>
            <a:spLocks noChangeArrowheads="1"/>
          </p:cNvSpPr>
          <p:nvPr/>
        </p:nvSpPr>
        <p:spPr bwMode="auto">
          <a:xfrm>
            <a:off x="809913" y="-38041"/>
            <a:ext cx="5224700" cy="62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135000"/>
              </a:lnSpc>
              <a:spcBef>
                <a:spcPct val="0"/>
              </a:spcBef>
              <a:buClr>
                <a:srgbClr val="CC0000"/>
              </a:buClr>
              <a:buFontTx/>
              <a:buNone/>
            </a:pPr>
            <a:r>
              <a:rPr lang="en-US" altLang="ja-JP" sz="2800" b="1" u="sng" dirty="0"/>
              <a:t>“Hyperon puzzle” in neutron stars</a:t>
            </a:r>
          </a:p>
        </p:txBody>
      </p:sp>
      <p:grpSp>
        <p:nvGrpSpPr>
          <p:cNvPr id="7" name="グループ化 6"/>
          <p:cNvGrpSpPr/>
          <p:nvPr/>
        </p:nvGrpSpPr>
        <p:grpSpPr>
          <a:xfrm>
            <a:off x="725909" y="1774754"/>
            <a:ext cx="3008675" cy="441534"/>
            <a:chOff x="1114021" y="1248552"/>
            <a:chExt cx="3008675" cy="441534"/>
          </a:xfrm>
        </p:grpSpPr>
        <p:sp>
          <p:nvSpPr>
            <p:cNvPr id="8204" name="正方形/長方形 2"/>
            <p:cNvSpPr>
              <a:spLocks noChangeArrowheads="1"/>
            </p:cNvSpPr>
            <p:nvPr/>
          </p:nvSpPr>
          <p:spPr bwMode="auto">
            <a:xfrm>
              <a:off x="1114021" y="1428476"/>
              <a:ext cx="280397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da-DK" altLang="ja-JP" sz="1100" b="1" i="1" dirty="0">
                  <a:solidFill>
                    <a:srgbClr val="FF6161"/>
                  </a:solidFill>
                  <a:latin typeface="Arial" panose="020B0604020202020204" pitchFamily="34" charset="0"/>
                </a:rPr>
                <a:t>PSR J0348-0432 (2013)  2.01</a:t>
              </a:r>
              <a:r>
                <a:rPr lang="en-US" altLang="ja-JP" sz="1100" b="1" i="1" dirty="0">
                  <a:solidFill>
                    <a:srgbClr val="FF6161"/>
                  </a:solidFill>
                  <a:latin typeface="Arial" panose="020B0604020202020204" pitchFamily="34" charset="0"/>
                </a:rPr>
                <a:t>±0.04 </a:t>
              </a:r>
              <a:r>
                <a:rPr lang="en-US" altLang="ja-JP" sz="1100" b="1" i="1" dirty="0" err="1">
                  <a:solidFill>
                    <a:srgbClr val="FF6161"/>
                  </a:solidFill>
                  <a:latin typeface="Arial" panose="020B0604020202020204" pitchFamily="34" charset="0"/>
                </a:rPr>
                <a:t>M</a:t>
              </a:r>
              <a:r>
                <a:rPr lang="en-US" altLang="ja-JP" sz="1100" b="1" i="1" baseline="-25000" dirty="0" err="1">
                  <a:solidFill>
                    <a:srgbClr val="FF6161"/>
                  </a:solidFill>
                  <a:latin typeface="Arial" panose="020B0604020202020204" pitchFamily="34" charset="0"/>
                </a:rPr>
                <a:t>sun</a:t>
              </a:r>
              <a:endParaRPr lang="ja-JP" altLang="en-US" sz="1100" baseline="-25000" dirty="0">
                <a:solidFill>
                  <a:srgbClr val="FF6161"/>
                </a:solidFill>
                <a:latin typeface="Arial" panose="020B0604020202020204" pitchFamily="34" charset="0"/>
              </a:endParaRPr>
            </a:p>
          </p:txBody>
        </p:sp>
        <p:sp>
          <p:nvSpPr>
            <p:cNvPr id="8207" name="正方形/長方形 2"/>
            <p:cNvSpPr>
              <a:spLocks noChangeArrowheads="1"/>
            </p:cNvSpPr>
            <p:nvPr/>
          </p:nvSpPr>
          <p:spPr bwMode="auto">
            <a:xfrm>
              <a:off x="1114021" y="1248552"/>
              <a:ext cx="30086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da-DK" altLang="ja-JP" sz="1100" b="1" i="1" dirty="0" smtClean="0">
                  <a:solidFill>
                    <a:srgbClr val="FF6161"/>
                  </a:solidFill>
                  <a:latin typeface="Arial" panose="020B0604020202020204" pitchFamily="34" charset="0"/>
                </a:rPr>
                <a:t>PSR </a:t>
              </a:r>
              <a:r>
                <a:rPr lang="da-DK" altLang="ja-JP" sz="1100" b="1" i="1" dirty="0">
                  <a:solidFill>
                    <a:srgbClr val="FF6161"/>
                  </a:solidFill>
                  <a:latin typeface="Arial" panose="020B0604020202020204" pitchFamily="34" charset="0"/>
                </a:rPr>
                <a:t>J1614-2230 (2010)  1.97</a:t>
              </a:r>
              <a:r>
                <a:rPr lang="en-US" altLang="ja-JP" sz="1100" b="1" i="1" dirty="0">
                  <a:solidFill>
                    <a:srgbClr val="FF6161"/>
                  </a:solidFill>
                  <a:latin typeface="Arial" panose="020B0604020202020204" pitchFamily="34" charset="0"/>
                </a:rPr>
                <a:t>±0.04 </a:t>
              </a:r>
              <a:r>
                <a:rPr lang="en-US" altLang="ja-JP" sz="1100" b="1" i="1" dirty="0" err="1">
                  <a:solidFill>
                    <a:srgbClr val="FF6161"/>
                  </a:solidFill>
                  <a:latin typeface="Arial" panose="020B0604020202020204" pitchFamily="34" charset="0"/>
                </a:rPr>
                <a:t>M</a:t>
              </a:r>
              <a:r>
                <a:rPr lang="en-US" altLang="ja-JP" sz="1100" b="1" i="1" baseline="-25000" dirty="0" err="1">
                  <a:solidFill>
                    <a:srgbClr val="FF6161"/>
                  </a:solidFill>
                  <a:latin typeface="Arial" panose="020B0604020202020204" pitchFamily="34" charset="0"/>
                </a:rPr>
                <a:t>sun</a:t>
              </a:r>
              <a:endParaRPr lang="ja-JP" altLang="en-US" sz="1100" baseline="-25000" dirty="0">
                <a:solidFill>
                  <a:srgbClr val="FF6161"/>
                </a:solidFill>
                <a:latin typeface="Arial" panose="020B0604020202020204" pitchFamily="34" charset="0"/>
              </a:endParaRPr>
            </a:p>
          </p:txBody>
        </p:sp>
      </p:grpSp>
      <p:grpSp>
        <p:nvGrpSpPr>
          <p:cNvPr id="8208" name="グループ化 9224"/>
          <p:cNvGrpSpPr>
            <a:grpSpLocks/>
          </p:cNvGrpSpPr>
          <p:nvPr/>
        </p:nvGrpSpPr>
        <p:grpSpPr bwMode="auto">
          <a:xfrm rot="6178493">
            <a:off x="6277736" y="2095571"/>
            <a:ext cx="441722" cy="500063"/>
            <a:chOff x="6737611" y="3292462"/>
            <a:chExt cx="588558" cy="666424"/>
          </a:xfrm>
        </p:grpSpPr>
        <p:grpSp>
          <p:nvGrpSpPr>
            <p:cNvPr id="8209" name="グループ化 202"/>
            <p:cNvGrpSpPr>
              <a:grpSpLocks/>
            </p:cNvGrpSpPr>
            <p:nvPr/>
          </p:nvGrpSpPr>
          <p:grpSpPr bwMode="auto">
            <a:xfrm>
              <a:off x="6737611" y="3292462"/>
              <a:ext cx="459925" cy="520703"/>
              <a:chOff x="5131441" y="3633657"/>
              <a:chExt cx="459925" cy="520703"/>
            </a:xfrm>
          </p:grpSpPr>
          <p:sp>
            <p:nvSpPr>
              <p:cNvPr id="34" name="円/楕円 33"/>
              <p:cNvSpPr/>
              <p:nvPr/>
            </p:nvSpPr>
            <p:spPr>
              <a:xfrm rot="20037483">
                <a:off x="5119357" y="3755067"/>
                <a:ext cx="256998" cy="3982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p>
            </p:txBody>
          </p:sp>
          <p:sp>
            <p:nvSpPr>
              <p:cNvPr id="35" name="円/楕円 34"/>
              <p:cNvSpPr/>
              <p:nvPr/>
            </p:nvSpPr>
            <p:spPr>
              <a:xfrm rot="19078517">
                <a:off x="5351386" y="3693227"/>
                <a:ext cx="87253" cy="9044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solidFill>
                    <a:srgbClr val="3333CC"/>
                  </a:solidFill>
                </a:endParaRPr>
              </a:p>
            </p:txBody>
          </p:sp>
          <p:sp>
            <p:nvSpPr>
              <p:cNvPr id="36" name="円/楕円 35"/>
              <p:cNvSpPr/>
              <p:nvPr/>
            </p:nvSpPr>
            <p:spPr>
              <a:xfrm rot="19078517">
                <a:off x="5150166" y="3824184"/>
                <a:ext cx="87253" cy="90444"/>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solidFill>
                    <a:srgbClr val="3333CC"/>
                  </a:solidFill>
                </a:endParaRPr>
              </a:p>
            </p:txBody>
          </p:sp>
          <p:sp>
            <p:nvSpPr>
              <p:cNvPr id="37" name="円/楕円 36"/>
              <p:cNvSpPr/>
              <p:nvPr/>
            </p:nvSpPr>
            <p:spPr>
              <a:xfrm rot="19078517">
                <a:off x="5153354" y="3966918"/>
                <a:ext cx="88839" cy="90444"/>
              </a:xfrm>
              <a:prstGeom prst="ellipse">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solidFill>
                    <a:srgbClr val="3333CC"/>
                  </a:solidFill>
                </a:endParaRPr>
              </a:p>
            </p:txBody>
          </p:sp>
          <p:sp>
            <p:nvSpPr>
              <p:cNvPr id="38" name="円/楕円 37"/>
              <p:cNvSpPr/>
              <p:nvPr/>
            </p:nvSpPr>
            <p:spPr>
              <a:xfrm rot="3889420">
                <a:off x="5253892" y="3719033"/>
                <a:ext cx="410961" cy="24430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p>
            </p:txBody>
          </p:sp>
          <p:sp>
            <p:nvSpPr>
              <p:cNvPr id="39" name="円/楕円 38"/>
              <p:cNvSpPr/>
              <p:nvPr/>
            </p:nvSpPr>
            <p:spPr>
              <a:xfrm rot="19078517">
                <a:off x="5271108" y="3990745"/>
                <a:ext cx="87253" cy="9203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solidFill>
                    <a:srgbClr val="3333CC"/>
                  </a:solidFill>
                </a:endParaRPr>
              </a:p>
            </p:txBody>
          </p:sp>
          <p:sp>
            <p:nvSpPr>
              <p:cNvPr id="40" name="円/楕円 39"/>
              <p:cNvSpPr/>
              <p:nvPr/>
            </p:nvSpPr>
            <p:spPr>
              <a:xfrm rot="19078517">
                <a:off x="5483962" y="3882015"/>
                <a:ext cx="87252" cy="92030"/>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solidFill>
                    <a:srgbClr val="3333CC"/>
                  </a:solidFill>
                </a:endParaRPr>
              </a:p>
            </p:txBody>
          </p:sp>
          <p:sp>
            <p:nvSpPr>
              <p:cNvPr id="41" name="円/楕円 40"/>
              <p:cNvSpPr/>
              <p:nvPr/>
            </p:nvSpPr>
            <p:spPr>
              <a:xfrm rot="19078517">
                <a:off x="5475572" y="3742760"/>
                <a:ext cx="88839" cy="92030"/>
              </a:xfrm>
              <a:prstGeom prst="ellipse">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solidFill>
                    <a:srgbClr val="3333CC"/>
                  </a:solidFill>
                </a:endParaRPr>
              </a:p>
            </p:txBody>
          </p:sp>
        </p:grpSp>
        <p:sp>
          <p:nvSpPr>
            <p:cNvPr id="30" name="円/楕円 29"/>
            <p:cNvSpPr/>
            <p:nvPr/>
          </p:nvSpPr>
          <p:spPr>
            <a:xfrm rot="14296124">
              <a:off x="6993289" y="3626409"/>
              <a:ext cx="253876" cy="4029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p>
          </p:txBody>
        </p:sp>
        <p:sp>
          <p:nvSpPr>
            <p:cNvPr id="31" name="円/楕円 30"/>
            <p:cNvSpPr/>
            <p:nvPr/>
          </p:nvSpPr>
          <p:spPr>
            <a:xfrm rot="19078517">
              <a:off x="6940824" y="3849506"/>
              <a:ext cx="87252" cy="92030"/>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solidFill>
                  <a:srgbClr val="3333CC"/>
                </a:solidFill>
              </a:endParaRPr>
            </a:p>
          </p:txBody>
        </p:sp>
        <p:sp>
          <p:nvSpPr>
            <p:cNvPr id="32" name="円/楕円 31"/>
            <p:cNvSpPr/>
            <p:nvPr/>
          </p:nvSpPr>
          <p:spPr>
            <a:xfrm rot="19078517">
              <a:off x="7114491" y="3822348"/>
              <a:ext cx="87252" cy="92030"/>
            </a:xfrm>
            <a:prstGeom prst="ellipse">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solidFill>
                  <a:srgbClr val="3333CC"/>
                </a:solidFill>
              </a:endParaRPr>
            </a:p>
          </p:txBody>
        </p:sp>
        <p:sp>
          <p:nvSpPr>
            <p:cNvPr id="33" name="円/楕円 32"/>
            <p:cNvSpPr/>
            <p:nvPr/>
          </p:nvSpPr>
          <p:spPr>
            <a:xfrm rot="19078517">
              <a:off x="7206364" y="3694953"/>
              <a:ext cx="87252" cy="9203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solidFill>
                  <a:srgbClr val="3333CC"/>
                </a:solidFill>
              </a:endParaRPr>
            </a:p>
          </p:txBody>
        </p:sp>
      </p:grpSp>
      <p:sp>
        <p:nvSpPr>
          <p:cNvPr id="42" name="正方形/長方形 41"/>
          <p:cNvSpPr/>
          <p:nvPr/>
        </p:nvSpPr>
        <p:spPr>
          <a:xfrm>
            <a:off x="3826543" y="4068998"/>
            <a:ext cx="2663987" cy="964367"/>
          </a:xfrm>
          <a:prstGeom prst="rect">
            <a:avLst/>
          </a:prstGeom>
          <a:solidFill>
            <a:srgbClr val="FFFF00"/>
          </a:solidFill>
        </p:spPr>
        <p:txBody>
          <a:bodyPr wrap="square">
            <a:spAutoFit/>
          </a:bodyPr>
          <a:lstStyle/>
          <a:p>
            <a:pPr algn="ctr" eaLnBrk="0" fontAlgn="base" hangingPunct="0">
              <a:lnSpc>
                <a:spcPts val="1700"/>
              </a:lnSpc>
              <a:spcBef>
                <a:spcPct val="0"/>
              </a:spcBef>
              <a:spcAft>
                <a:spcPct val="0"/>
              </a:spcAft>
            </a:pPr>
            <a:r>
              <a:rPr lang="en-US" altLang="ja-JP" sz="1600" b="1" i="1" dirty="0">
                <a:solidFill>
                  <a:srgbClr val="000000"/>
                </a:solidFill>
              </a:rPr>
              <a:t>We need </a:t>
            </a:r>
            <a:r>
              <a:rPr lang="en-US" altLang="ja-JP" sz="1600" b="1" i="1" dirty="0" smtClean="0">
                <a:solidFill>
                  <a:srgbClr val="000000"/>
                </a:solidFill>
              </a:rPr>
              <a:t>to know YN</a:t>
            </a:r>
            <a:r>
              <a:rPr lang="en-US" altLang="ja-JP" sz="1600" b="1" i="1" dirty="0">
                <a:solidFill>
                  <a:srgbClr val="000000"/>
                </a:solidFill>
              </a:rPr>
              <a:t>, </a:t>
            </a:r>
            <a:r>
              <a:rPr lang="en-US" altLang="ja-JP" sz="1600" b="1" i="1" dirty="0" smtClean="0">
                <a:solidFill>
                  <a:srgbClr val="000000"/>
                </a:solidFill>
              </a:rPr>
              <a:t>YY, </a:t>
            </a:r>
            <a:r>
              <a:rPr lang="en-US" altLang="ja-JP" sz="1600" b="1" i="1" dirty="0" err="1" smtClean="0">
                <a:solidFill>
                  <a:srgbClr val="000000"/>
                </a:solidFill>
              </a:rPr>
              <a:t>K</a:t>
            </a:r>
            <a:r>
              <a:rPr lang="en-US" altLang="ja-JP" sz="1600" b="1" i="1" baseline="30000" dirty="0" err="1" smtClean="0">
                <a:solidFill>
                  <a:srgbClr val="000000"/>
                </a:solidFill>
              </a:rPr>
              <a:t>bar</a:t>
            </a:r>
            <a:r>
              <a:rPr lang="en-US" altLang="ja-JP" sz="1600" b="1" i="1" dirty="0" err="1" smtClean="0">
                <a:solidFill>
                  <a:srgbClr val="000000"/>
                </a:solidFill>
              </a:rPr>
              <a:t>N</a:t>
            </a:r>
            <a:r>
              <a:rPr lang="en-US" altLang="ja-JP" sz="1600" b="1" i="1" dirty="0" smtClean="0">
                <a:solidFill>
                  <a:srgbClr val="000000"/>
                </a:solidFill>
              </a:rPr>
              <a:t>  interactions</a:t>
            </a:r>
            <a:endParaRPr lang="en-US" altLang="ja-JP" sz="1600" b="1" i="1" dirty="0">
              <a:solidFill>
                <a:srgbClr val="000000"/>
              </a:solidFill>
            </a:endParaRPr>
          </a:p>
          <a:p>
            <a:pPr algn="ctr" eaLnBrk="0" fontAlgn="base" hangingPunct="0">
              <a:lnSpc>
                <a:spcPts val="1700"/>
              </a:lnSpc>
              <a:spcBef>
                <a:spcPct val="0"/>
              </a:spcBef>
              <a:spcAft>
                <a:spcPct val="0"/>
              </a:spcAft>
            </a:pPr>
            <a:r>
              <a:rPr lang="en-US" altLang="ja-JP" sz="1600" b="1" i="1" dirty="0">
                <a:solidFill>
                  <a:srgbClr val="000000"/>
                </a:solidFill>
              </a:rPr>
              <a:t>both in free space </a:t>
            </a:r>
            <a:r>
              <a:rPr lang="en-US" altLang="ja-JP" sz="1600" b="1" i="1" dirty="0" smtClean="0">
                <a:solidFill>
                  <a:srgbClr val="000000"/>
                </a:solidFill>
              </a:rPr>
              <a:t>and </a:t>
            </a:r>
          </a:p>
          <a:p>
            <a:pPr algn="ctr" eaLnBrk="0" fontAlgn="base" hangingPunct="0">
              <a:lnSpc>
                <a:spcPts val="1700"/>
              </a:lnSpc>
              <a:spcBef>
                <a:spcPct val="0"/>
              </a:spcBef>
              <a:spcAft>
                <a:spcPct val="0"/>
              </a:spcAft>
            </a:pPr>
            <a:r>
              <a:rPr lang="en-US" altLang="ja-JP" sz="1600" b="1" i="1" u="sng" dirty="0" smtClean="0">
                <a:solidFill>
                  <a:srgbClr val="000000"/>
                </a:solidFill>
              </a:rPr>
              <a:t>in nuclear medium</a:t>
            </a:r>
            <a:endParaRPr lang="ja-JP" altLang="en-US" sz="1600" b="1" i="1" u="sng" dirty="0">
              <a:solidFill>
                <a:srgbClr val="000000"/>
              </a:solidFill>
            </a:endParaRPr>
          </a:p>
        </p:txBody>
      </p:sp>
      <p:sp>
        <p:nvSpPr>
          <p:cNvPr id="43" name="正方形/長方形 26"/>
          <p:cNvSpPr>
            <a:spLocks noChangeArrowheads="1"/>
          </p:cNvSpPr>
          <p:nvPr/>
        </p:nvSpPr>
        <p:spPr bwMode="auto">
          <a:xfrm>
            <a:off x="1772786" y="2232204"/>
            <a:ext cx="123783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050" b="1" i="1" dirty="0" smtClean="0">
                <a:latin typeface="Arial" panose="020B0604020202020204" pitchFamily="34" charset="0"/>
              </a:rPr>
              <a:t>Ignore hyperons</a:t>
            </a:r>
            <a:endParaRPr lang="ja-JP" altLang="en-US" sz="1050" i="1" dirty="0">
              <a:latin typeface="Arial" panose="020B0604020202020204" pitchFamily="34" charset="0"/>
            </a:endParaRPr>
          </a:p>
        </p:txBody>
      </p:sp>
      <p:pic>
        <p:nvPicPr>
          <p:cNvPr id="56" name="Picture 64" descr="CSC4"/>
          <p:cNvPicPr>
            <a:picLocks noChangeAspect="1" noChangeArrowheads="1"/>
          </p:cNvPicPr>
          <p:nvPr/>
        </p:nvPicPr>
        <p:blipFill>
          <a:blip r:embed="rId5" cstate="print">
            <a:extLst>
              <a:ext uri="{28A0092B-C50C-407E-A947-70E740481C1C}">
                <a14:useLocalDpi xmlns:a14="http://schemas.microsoft.com/office/drawing/2010/main" val="0"/>
              </a:ext>
            </a:extLst>
          </a:blip>
          <a:srcRect l="1408" t="1971" r="4575" b="4233"/>
          <a:stretch>
            <a:fillRect/>
          </a:stretch>
        </p:blipFill>
        <p:spPr bwMode="auto">
          <a:xfrm rot="16200000">
            <a:off x="6093430" y="3490674"/>
            <a:ext cx="450796" cy="48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右矢印 2"/>
          <p:cNvSpPr/>
          <p:nvPr/>
        </p:nvSpPr>
        <p:spPr>
          <a:xfrm rot="433349">
            <a:off x="4733492" y="3622576"/>
            <a:ext cx="1140178" cy="214160"/>
          </a:xfrm>
          <a:prstGeom prst="rightArrow">
            <a:avLst>
              <a:gd name="adj1" fmla="val 50000"/>
              <a:gd name="adj2" fmla="val 76218"/>
            </a:avLst>
          </a:prstGeom>
          <a:solidFill>
            <a:schemeClr val="accent2">
              <a:lumMod val="40000"/>
              <a:lumOff val="60000"/>
            </a:scheme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Rectangle 56"/>
          <p:cNvSpPr>
            <a:spLocks noChangeArrowheads="1"/>
          </p:cNvSpPr>
          <p:nvPr/>
        </p:nvSpPr>
        <p:spPr bwMode="auto">
          <a:xfrm>
            <a:off x="6072897" y="3079003"/>
            <a:ext cx="5597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685800" eaLnBrk="1" fontAlgn="base" hangingPunct="1">
              <a:spcBef>
                <a:spcPct val="0"/>
              </a:spcBef>
              <a:spcAft>
                <a:spcPct val="0"/>
              </a:spcAft>
            </a:pPr>
            <a:r>
              <a:rPr lang="en-US" altLang="ja-JP" sz="2400" b="1" dirty="0" smtClean="0">
                <a:solidFill>
                  <a:srgbClr val="C00000"/>
                </a:solidFill>
              </a:rPr>
              <a:t>??</a:t>
            </a:r>
            <a:endParaRPr lang="ja-JP" altLang="en-US" sz="2400" b="1" dirty="0">
              <a:solidFill>
                <a:srgbClr val="C00000"/>
              </a:solidFill>
            </a:endParaRPr>
          </a:p>
        </p:txBody>
      </p:sp>
      <p:grpSp>
        <p:nvGrpSpPr>
          <p:cNvPr id="4" name="グループ化 3"/>
          <p:cNvGrpSpPr/>
          <p:nvPr/>
        </p:nvGrpSpPr>
        <p:grpSpPr>
          <a:xfrm>
            <a:off x="3885908" y="3296500"/>
            <a:ext cx="784061" cy="391138"/>
            <a:chOff x="3971392" y="3842873"/>
            <a:chExt cx="842456" cy="457069"/>
          </a:xfrm>
        </p:grpSpPr>
        <p:pic>
          <p:nvPicPr>
            <p:cNvPr id="58" name="Picture 22" descr="n-matte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576" t="14818" r="27031" b="18309"/>
            <a:stretch/>
          </p:blipFill>
          <p:spPr bwMode="auto">
            <a:xfrm>
              <a:off x="3971392" y="3842873"/>
              <a:ext cx="609735" cy="457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Rectangle 23"/>
            <p:cNvSpPr>
              <a:spLocks noChangeArrowheads="1"/>
            </p:cNvSpPr>
            <p:nvPr/>
          </p:nvSpPr>
          <p:spPr bwMode="auto">
            <a:xfrm>
              <a:off x="4534110" y="3942302"/>
              <a:ext cx="279738" cy="276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685800" eaLnBrk="1" fontAlgn="base" hangingPunct="1">
                <a:spcBef>
                  <a:spcPct val="0"/>
                </a:spcBef>
                <a:spcAft>
                  <a:spcPct val="0"/>
                </a:spcAft>
              </a:pPr>
              <a:r>
                <a:rPr lang="en-US" altLang="ja-JP" sz="1200" b="1" dirty="0">
                  <a:solidFill>
                    <a:srgbClr val="003399"/>
                  </a:solidFill>
                </a:rPr>
                <a:t>n</a:t>
              </a:r>
            </a:p>
          </p:txBody>
        </p:sp>
      </p:grpSp>
      <p:sp>
        <p:nvSpPr>
          <p:cNvPr id="61" name="右矢印 60"/>
          <p:cNvSpPr/>
          <p:nvPr/>
        </p:nvSpPr>
        <p:spPr>
          <a:xfrm rot="20936924">
            <a:off x="4761594" y="3227450"/>
            <a:ext cx="359675" cy="214160"/>
          </a:xfrm>
          <a:prstGeom prst="rightArrow">
            <a:avLst/>
          </a:prstGeom>
          <a:solidFill>
            <a:schemeClr val="accent2">
              <a:lumMod val="40000"/>
              <a:lumOff val="60000"/>
            </a:scheme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139869" y="1437420"/>
            <a:ext cx="3286156" cy="369332"/>
          </a:xfrm>
          <a:prstGeom prst="rect">
            <a:avLst/>
          </a:prstGeom>
        </p:spPr>
        <p:txBody>
          <a:bodyPr wrap="none">
            <a:spAutoFit/>
          </a:bodyPr>
          <a:lstStyle/>
          <a:p>
            <a:pPr>
              <a:buClr>
                <a:srgbClr val="993366"/>
              </a:buClr>
              <a:defRPr/>
            </a:pPr>
            <a:r>
              <a:rPr lang="en-US" altLang="ja-JP" b="1" dirty="0"/>
              <a:t>=&gt; Unknown repulsion at high </a:t>
            </a:r>
            <a:r>
              <a:rPr lang="en-US" altLang="ja-JP" b="1" dirty="0">
                <a:latin typeface="Symbol" pitchFamily="18" charset="2"/>
              </a:rPr>
              <a:t>r </a:t>
            </a:r>
          </a:p>
        </p:txBody>
      </p:sp>
    </p:spTree>
    <p:custDataLst>
      <p:tags r:id="rId1"/>
    </p:custDataLst>
    <p:extLst>
      <p:ext uri="{BB962C8B-B14F-4D97-AF65-F5344CB8AC3E}">
        <p14:creationId xmlns:p14="http://schemas.microsoft.com/office/powerpoint/2010/main" val="3140479785"/>
      </p:ext>
    </p:extLst>
  </p:cSld>
  <p:clrMapOvr>
    <a:masterClrMapping/>
  </p:clrMapOvr>
  <p:transition spd="slow" advTm="12421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1394" name="Group 2"/>
          <p:cNvGrpSpPr>
            <a:grpSpLocks/>
          </p:cNvGrpSpPr>
          <p:nvPr/>
        </p:nvGrpSpPr>
        <p:grpSpPr bwMode="auto">
          <a:xfrm>
            <a:off x="853678" y="407194"/>
            <a:ext cx="5443538" cy="4288631"/>
            <a:chOff x="717" y="342"/>
            <a:chExt cx="4572" cy="3602"/>
          </a:xfrm>
        </p:grpSpPr>
        <p:pic>
          <p:nvPicPr>
            <p:cNvPr id="1211395" name="Picture 3" descr="nc_s0"/>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61273">
              <a:off x="1353" y="342"/>
              <a:ext cx="3936" cy="3602"/>
            </a:xfrm>
            <a:prstGeom prst="rect">
              <a:avLst/>
            </a:prstGeom>
            <a:noFill/>
            <a:extLst>
              <a:ext uri="{909E8E84-426E-40DD-AFC4-6F175D3DCCD1}">
                <a14:hiddenFill xmlns:a14="http://schemas.microsoft.com/office/drawing/2010/main">
                  <a:solidFill>
                    <a:srgbClr val="FFFFFF"/>
                  </a:solidFill>
                </a14:hiddenFill>
              </a:ext>
            </a:extLst>
          </p:spPr>
        </p:pic>
        <p:grpSp>
          <p:nvGrpSpPr>
            <p:cNvPr id="1211396" name="Group 4"/>
            <p:cNvGrpSpPr>
              <a:grpSpLocks/>
            </p:cNvGrpSpPr>
            <p:nvPr/>
          </p:nvGrpSpPr>
          <p:grpSpPr bwMode="auto">
            <a:xfrm>
              <a:off x="717" y="2608"/>
              <a:ext cx="4227" cy="1158"/>
              <a:chOff x="717" y="2608"/>
              <a:chExt cx="4227" cy="1158"/>
            </a:xfrm>
          </p:grpSpPr>
          <p:grpSp>
            <p:nvGrpSpPr>
              <p:cNvPr id="1211397" name="Group 5"/>
              <p:cNvGrpSpPr>
                <a:grpSpLocks/>
              </p:cNvGrpSpPr>
              <p:nvPr/>
            </p:nvGrpSpPr>
            <p:grpSpPr bwMode="auto">
              <a:xfrm rot="-256774">
                <a:off x="1260" y="3240"/>
                <a:ext cx="3406" cy="419"/>
                <a:chOff x="1156" y="3504"/>
                <a:chExt cx="3446" cy="444"/>
              </a:xfrm>
            </p:grpSpPr>
            <p:sp>
              <p:nvSpPr>
                <p:cNvPr id="1211398" name="Rectangle 6"/>
                <p:cNvSpPr>
                  <a:spLocks noChangeArrowheads="1"/>
                </p:cNvSpPr>
                <p:nvPr/>
              </p:nvSpPr>
              <p:spPr bwMode="auto">
                <a:xfrm rot="21180000">
                  <a:off x="2857" y="3654"/>
                  <a:ext cx="1056" cy="233"/>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lstStyle>
                  <a:lvl1pPr marL="446088" indent="-446088" defTabSz="449263">
                    <a:tabLst>
                      <a:tab pos="446088" algn="l"/>
                      <a:tab pos="1360488" algn="l"/>
                      <a:tab pos="2274888" algn="l"/>
                      <a:tab pos="3189288" algn="l"/>
                      <a:tab pos="4103688" algn="l"/>
                      <a:tab pos="5018088" algn="l"/>
                      <a:tab pos="5932488" algn="l"/>
                      <a:tab pos="6846888" algn="l"/>
                      <a:tab pos="7761288" algn="l"/>
                      <a:tab pos="8675688" algn="l"/>
                      <a:tab pos="9590088" algn="l"/>
                      <a:tab pos="10504488" algn="l"/>
                    </a:tabLst>
                    <a:defRPr kumimoji="1">
                      <a:solidFill>
                        <a:schemeClr val="tx1"/>
                      </a:solidFill>
                      <a:latin typeface="Arial" panose="020B0604020202020204" pitchFamily="34" charset="0"/>
                      <a:ea typeface="ＭＳ Ｐゴシック" panose="020B0600070205080204" pitchFamily="50" charset="-128"/>
                    </a:defRPr>
                  </a:lvl1pPr>
                  <a:lvl2pPr defTabSz="449263">
                    <a:tabLst>
                      <a:tab pos="446088" algn="l"/>
                      <a:tab pos="1360488" algn="l"/>
                      <a:tab pos="2274888" algn="l"/>
                      <a:tab pos="3189288" algn="l"/>
                      <a:tab pos="4103688" algn="l"/>
                      <a:tab pos="5018088" algn="l"/>
                      <a:tab pos="5932488" algn="l"/>
                      <a:tab pos="6846888" algn="l"/>
                      <a:tab pos="7761288" algn="l"/>
                      <a:tab pos="8675688" algn="l"/>
                      <a:tab pos="9590088" algn="l"/>
                      <a:tab pos="10504488" algn="l"/>
                    </a:tabLst>
                    <a:defRPr kumimoji="1">
                      <a:solidFill>
                        <a:schemeClr val="tx1"/>
                      </a:solidFill>
                      <a:latin typeface="Arial" panose="020B0604020202020204" pitchFamily="34" charset="0"/>
                      <a:ea typeface="ＭＳ Ｐゴシック" panose="020B0600070205080204" pitchFamily="50" charset="-128"/>
                    </a:defRPr>
                  </a:lvl2pPr>
                  <a:lvl3pPr defTabSz="449263">
                    <a:tabLst>
                      <a:tab pos="446088" algn="l"/>
                      <a:tab pos="1360488" algn="l"/>
                      <a:tab pos="2274888" algn="l"/>
                      <a:tab pos="3189288" algn="l"/>
                      <a:tab pos="4103688" algn="l"/>
                      <a:tab pos="5018088" algn="l"/>
                      <a:tab pos="5932488" algn="l"/>
                      <a:tab pos="6846888" algn="l"/>
                      <a:tab pos="7761288" algn="l"/>
                      <a:tab pos="8675688" algn="l"/>
                      <a:tab pos="9590088" algn="l"/>
                      <a:tab pos="10504488" algn="l"/>
                    </a:tabLst>
                    <a:defRPr kumimoji="1">
                      <a:solidFill>
                        <a:schemeClr val="tx1"/>
                      </a:solidFill>
                      <a:latin typeface="Arial" panose="020B0604020202020204" pitchFamily="34" charset="0"/>
                      <a:ea typeface="ＭＳ Ｐゴシック" panose="020B0600070205080204" pitchFamily="50" charset="-128"/>
                    </a:defRPr>
                  </a:lvl3pPr>
                  <a:lvl4pPr defTabSz="449263">
                    <a:tabLst>
                      <a:tab pos="446088" algn="l"/>
                      <a:tab pos="1360488" algn="l"/>
                      <a:tab pos="2274888" algn="l"/>
                      <a:tab pos="3189288" algn="l"/>
                      <a:tab pos="4103688" algn="l"/>
                      <a:tab pos="5018088" algn="l"/>
                      <a:tab pos="5932488" algn="l"/>
                      <a:tab pos="6846888" algn="l"/>
                      <a:tab pos="7761288" algn="l"/>
                      <a:tab pos="8675688" algn="l"/>
                      <a:tab pos="9590088" algn="l"/>
                      <a:tab pos="10504488" algn="l"/>
                    </a:tabLst>
                    <a:defRPr kumimoji="1">
                      <a:solidFill>
                        <a:schemeClr val="tx1"/>
                      </a:solidFill>
                      <a:latin typeface="Arial" panose="020B0604020202020204" pitchFamily="34" charset="0"/>
                      <a:ea typeface="ＭＳ Ｐゴシック" panose="020B0600070205080204" pitchFamily="50" charset="-128"/>
                    </a:defRPr>
                  </a:lvl4pPr>
                  <a:lvl5pPr defTabSz="449263">
                    <a:tabLst>
                      <a:tab pos="446088" algn="l"/>
                      <a:tab pos="1360488" algn="l"/>
                      <a:tab pos="2274888" algn="l"/>
                      <a:tab pos="3189288" algn="l"/>
                      <a:tab pos="4103688" algn="l"/>
                      <a:tab pos="5018088" algn="l"/>
                      <a:tab pos="5932488" algn="l"/>
                      <a:tab pos="6846888" algn="l"/>
                      <a:tab pos="7761288" algn="l"/>
                      <a:tab pos="8675688" algn="l"/>
                      <a:tab pos="9590088" algn="l"/>
                      <a:tab pos="10504488" algn="l"/>
                    </a:tabLst>
                    <a:defRPr kumimoji="1">
                      <a:solidFill>
                        <a:schemeClr val="tx1"/>
                      </a:solidFill>
                      <a:latin typeface="Arial" panose="020B0604020202020204" pitchFamily="34" charset="0"/>
                      <a:ea typeface="ＭＳ Ｐゴシック" panose="020B0600070205080204" pitchFamily="50" charset="-128"/>
                    </a:defRPr>
                  </a:lvl5pPr>
                  <a:lvl6pPr defTabSz="449263" fontAlgn="base">
                    <a:spcBef>
                      <a:spcPct val="0"/>
                    </a:spcBef>
                    <a:spcAft>
                      <a:spcPct val="0"/>
                    </a:spcAft>
                    <a:tabLst>
                      <a:tab pos="446088" algn="l"/>
                      <a:tab pos="1360488" algn="l"/>
                      <a:tab pos="2274888" algn="l"/>
                      <a:tab pos="3189288" algn="l"/>
                      <a:tab pos="4103688" algn="l"/>
                      <a:tab pos="5018088" algn="l"/>
                      <a:tab pos="5932488" algn="l"/>
                      <a:tab pos="6846888" algn="l"/>
                      <a:tab pos="7761288" algn="l"/>
                      <a:tab pos="8675688" algn="l"/>
                      <a:tab pos="9590088" algn="l"/>
                      <a:tab pos="10504488" algn="l"/>
                    </a:tabLst>
                    <a:defRPr kumimoji="1">
                      <a:solidFill>
                        <a:schemeClr val="tx1"/>
                      </a:solidFill>
                      <a:latin typeface="Arial" panose="020B0604020202020204" pitchFamily="34" charset="0"/>
                      <a:ea typeface="ＭＳ Ｐゴシック" panose="020B0600070205080204" pitchFamily="50" charset="-128"/>
                    </a:defRPr>
                  </a:lvl6pPr>
                  <a:lvl7pPr defTabSz="449263" fontAlgn="base">
                    <a:spcBef>
                      <a:spcPct val="0"/>
                    </a:spcBef>
                    <a:spcAft>
                      <a:spcPct val="0"/>
                    </a:spcAft>
                    <a:tabLst>
                      <a:tab pos="446088" algn="l"/>
                      <a:tab pos="1360488" algn="l"/>
                      <a:tab pos="2274888" algn="l"/>
                      <a:tab pos="3189288" algn="l"/>
                      <a:tab pos="4103688" algn="l"/>
                      <a:tab pos="5018088" algn="l"/>
                      <a:tab pos="5932488" algn="l"/>
                      <a:tab pos="6846888" algn="l"/>
                      <a:tab pos="7761288" algn="l"/>
                      <a:tab pos="8675688" algn="l"/>
                      <a:tab pos="9590088" algn="l"/>
                      <a:tab pos="10504488" algn="l"/>
                    </a:tabLst>
                    <a:defRPr kumimoji="1">
                      <a:solidFill>
                        <a:schemeClr val="tx1"/>
                      </a:solidFill>
                      <a:latin typeface="Arial" panose="020B0604020202020204" pitchFamily="34" charset="0"/>
                      <a:ea typeface="ＭＳ Ｐゴシック" panose="020B0600070205080204" pitchFamily="50" charset="-128"/>
                    </a:defRPr>
                  </a:lvl7pPr>
                  <a:lvl8pPr defTabSz="449263" fontAlgn="base">
                    <a:spcBef>
                      <a:spcPct val="0"/>
                    </a:spcBef>
                    <a:spcAft>
                      <a:spcPct val="0"/>
                    </a:spcAft>
                    <a:tabLst>
                      <a:tab pos="446088" algn="l"/>
                      <a:tab pos="1360488" algn="l"/>
                      <a:tab pos="2274888" algn="l"/>
                      <a:tab pos="3189288" algn="l"/>
                      <a:tab pos="4103688" algn="l"/>
                      <a:tab pos="5018088" algn="l"/>
                      <a:tab pos="5932488" algn="l"/>
                      <a:tab pos="6846888" algn="l"/>
                      <a:tab pos="7761288" algn="l"/>
                      <a:tab pos="8675688" algn="l"/>
                      <a:tab pos="9590088" algn="l"/>
                      <a:tab pos="10504488" algn="l"/>
                    </a:tabLst>
                    <a:defRPr kumimoji="1">
                      <a:solidFill>
                        <a:schemeClr val="tx1"/>
                      </a:solidFill>
                      <a:latin typeface="Arial" panose="020B0604020202020204" pitchFamily="34" charset="0"/>
                      <a:ea typeface="ＭＳ Ｐゴシック" panose="020B0600070205080204" pitchFamily="50" charset="-128"/>
                    </a:defRPr>
                  </a:lvl8pPr>
                  <a:lvl9pPr defTabSz="449263" fontAlgn="base">
                    <a:spcBef>
                      <a:spcPct val="0"/>
                    </a:spcBef>
                    <a:spcAft>
                      <a:spcPct val="0"/>
                    </a:spcAft>
                    <a:tabLst>
                      <a:tab pos="446088" algn="l"/>
                      <a:tab pos="1360488" algn="l"/>
                      <a:tab pos="2274888" algn="l"/>
                      <a:tab pos="3189288" algn="l"/>
                      <a:tab pos="4103688" algn="l"/>
                      <a:tab pos="5018088" algn="l"/>
                      <a:tab pos="5932488" algn="l"/>
                      <a:tab pos="6846888" algn="l"/>
                      <a:tab pos="7761288" algn="l"/>
                      <a:tab pos="8675688" algn="l"/>
                      <a:tab pos="9590088" algn="l"/>
                      <a:tab pos="10504488" algn="l"/>
                    </a:tabLst>
                    <a:defRPr kumimoji="1">
                      <a:solidFill>
                        <a:schemeClr val="tx1"/>
                      </a:solidFill>
                      <a:latin typeface="Arial" panose="020B0604020202020204" pitchFamily="34" charset="0"/>
                      <a:ea typeface="ＭＳ Ｐゴシック" panose="020B0600070205080204" pitchFamily="50" charset="-128"/>
                    </a:defRPr>
                  </a:lvl9pPr>
                </a:lstStyle>
                <a:p>
                  <a:pPr marL="334566" indent="-334566" algn="ctr" defTabSz="336947" fontAlgn="base">
                    <a:spcBef>
                      <a:spcPts val="338"/>
                    </a:spcBef>
                    <a:spcAft>
                      <a:spcPct val="0"/>
                    </a:spcAft>
                    <a:buClr>
                      <a:srgbClr val="000000"/>
                    </a:buClr>
                    <a:buSzPct val="100000"/>
                    <a:tabLst>
                      <a:tab pos="334566" algn="l"/>
                      <a:tab pos="1020366" algn="l"/>
                      <a:tab pos="1706166" algn="l"/>
                      <a:tab pos="2391966" algn="l"/>
                      <a:tab pos="3077766" algn="l"/>
                      <a:tab pos="3763566" algn="l"/>
                      <a:tab pos="4449366" algn="l"/>
                      <a:tab pos="5135166" algn="l"/>
                      <a:tab pos="5820966" algn="l"/>
                      <a:tab pos="6506766" algn="l"/>
                      <a:tab pos="7192566" algn="l"/>
                      <a:tab pos="7878366" algn="l"/>
                    </a:tabLst>
                  </a:pPr>
                  <a:endParaRPr kumimoji="0" lang="en-GB" altLang="ja-JP" sz="1350" b="1">
                    <a:solidFill>
                      <a:srgbClr val="000000"/>
                    </a:solidFill>
                    <a:latin typeface="Times New Roman" panose="02020603050405020304" pitchFamily="18" charset="0"/>
                  </a:endParaRPr>
                </a:p>
              </p:txBody>
            </p:sp>
            <p:sp>
              <p:nvSpPr>
                <p:cNvPr id="1211399" name="Line 7"/>
                <p:cNvSpPr>
                  <a:spLocks noChangeShapeType="1"/>
                </p:cNvSpPr>
                <p:nvPr/>
              </p:nvSpPr>
              <p:spPr bwMode="auto">
                <a:xfrm flipV="1">
                  <a:off x="1156" y="3503"/>
                  <a:ext cx="3447" cy="410"/>
                </a:xfrm>
                <a:prstGeom prst="line">
                  <a:avLst/>
                </a:prstGeom>
                <a:noFill/>
                <a:ln w="1908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fontAlgn="base">
                    <a:spcBef>
                      <a:spcPct val="0"/>
                    </a:spcBef>
                    <a:spcAft>
                      <a:spcPct val="0"/>
                    </a:spcAft>
                  </a:pPr>
                  <a:endParaRPr lang="ja-JP" altLang="en-US" sz="3000" b="1">
                    <a:solidFill>
                      <a:srgbClr val="FFFFFF"/>
                    </a:solidFill>
                    <a:latin typeface="Arial" panose="020B0604020202020204" pitchFamily="34" charset="0"/>
                    <a:ea typeface="ＭＳ Ｐゴシック" panose="020B0600070205080204" pitchFamily="50" charset="-128"/>
                  </a:endParaRPr>
                </a:p>
              </p:txBody>
            </p:sp>
          </p:grpSp>
          <p:grpSp>
            <p:nvGrpSpPr>
              <p:cNvPr id="1211400" name="Group 8"/>
              <p:cNvGrpSpPr>
                <a:grpSpLocks/>
              </p:cNvGrpSpPr>
              <p:nvPr/>
            </p:nvGrpSpPr>
            <p:grpSpPr bwMode="auto">
              <a:xfrm rot="-256774">
                <a:off x="761" y="2787"/>
                <a:ext cx="489" cy="979"/>
                <a:chOff x="674" y="2928"/>
                <a:chExt cx="489" cy="979"/>
              </a:xfrm>
            </p:grpSpPr>
            <p:sp>
              <p:nvSpPr>
                <p:cNvPr id="1211401" name="Rectangle 9"/>
                <p:cNvSpPr>
                  <a:spLocks noChangeArrowheads="1"/>
                </p:cNvSpPr>
                <p:nvPr/>
              </p:nvSpPr>
              <p:spPr bwMode="auto">
                <a:xfrm rot="15060000">
                  <a:off x="645" y="3002"/>
                  <a:ext cx="289" cy="231"/>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67500" tIns="35100" rIns="67500" bIns="351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1pPr>
                  <a:lvl2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2pPr>
                  <a:lvl3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3pPr>
                  <a:lvl4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4pPr>
                  <a:lvl5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5pPr>
                  <a:lvl6pPr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6pPr>
                  <a:lvl7pPr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7pPr>
                  <a:lvl8pPr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8pPr>
                  <a:lvl9pPr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9pPr>
                </a:lstStyle>
                <a:p>
                  <a:pPr algn="ctr" defTabSz="336947" fontAlgn="base">
                    <a:spcBef>
                      <a:spcPct val="0"/>
                    </a:spcBef>
                    <a:spcAft>
                      <a:spcPct val="0"/>
                    </a:spcAft>
                    <a:buClr>
                      <a:srgbClr val="000000"/>
                    </a:buCl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endParaRPr kumimoji="0" lang="ja-JP" altLang="en-GB" sz="1350" b="1">
                    <a:solidFill>
                      <a:srgbClr val="000000"/>
                    </a:solidFill>
                    <a:latin typeface="Times New Roman" panose="02020603050405020304" pitchFamily="18" charset="0"/>
                  </a:endParaRPr>
                </a:p>
              </p:txBody>
            </p:sp>
            <p:sp>
              <p:nvSpPr>
                <p:cNvPr id="1211402" name="Line 10"/>
                <p:cNvSpPr>
                  <a:spLocks noChangeShapeType="1"/>
                </p:cNvSpPr>
                <p:nvPr/>
              </p:nvSpPr>
              <p:spPr bwMode="auto">
                <a:xfrm flipH="1" flipV="1">
                  <a:off x="879" y="2928"/>
                  <a:ext cx="284" cy="979"/>
                </a:xfrm>
                <a:prstGeom prst="line">
                  <a:avLst/>
                </a:prstGeom>
                <a:noFill/>
                <a:ln w="1908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fontAlgn="base">
                    <a:spcBef>
                      <a:spcPct val="0"/>
                    </a:spcBef>
                    <a:spcAft>
                      <a:spcPct val="0"/>
                    </a:spcAft>
                  </a:pPr>
                  <a:endParaRPr lang="ja-JP" altLang="en-US" sz="3000" b="1">
                    <a:solidFill>
                      <a:srgbClr val="FFFFFF"/>
                    </a:solidFill>
                    <a:latin typeface="Arial" panose="020B0604020202020204" pitchFamily="34" charset="0"/>
                    <a:ea typeface="ＭＳ Ｐゴシック" panose="020B0600070205080204" pitchFamily="50" charset="-128"/>
                  </a:endParaRPr>
                </a:p>
              </p:txBody>
            </p:sp>
          </p:grpSp>
          <p:sp>
            <p:nvSpPr>
              <p:cNvPr id="1211403" name="Rectangle 11"/>
              <p:cNvSpPr>
                <a:spLocks noChangeArrowheads="1"/>
              </p:cNvSpPr>
              <p:nvPr/>
            </p:nvSpPr>
            <p:spPr bwMode="auto">
              <a:xfrm>
                <a:off x="4684" y="2969"/>
                <a:ext cx="26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685800" fontAlgn="base">
                  <a:spcBef>
                    <a:spcPts val="338"/>
                  </a:spcBef>
                  <a:spcAft>
                    <a:spcPct val="0"/>
                  </a:spcAft>
                  <a:buClr>
                    <a:srgbClr val="000000"/>
                  </a:buClr>
                  <a:buSzPct val="100000"/>
                </a:pPr>
                <a:r>
                  <a:rPr kumimoji="0" lang="en-GB" altLang="ja-JP" sz="1350" b="1">
                    <a:solidFill>
                      <a:srgbClr val="000000"/>
                    </a:solidFill>
                    <a:latin typeface="Times New Roman" panose="02020603050405020304" pitchFamily="18" charset="0"/>
                    <a:ea typeface="ＭＳ Ｐゴシック" panose="020B0600070205080204" pitchFamily="50" charset="-128"/>
                  </a:rPr>
                  <a:t>N</a:t>
                </a:r>
              </a:p>
            </p:txBody>
          </p:sp>
          <p:sp>
            <p:nvSpPr>
              <p:cNvPr id="1211404" name="Rectangle 12"/>
              <p:cNvSpPr>
                <a:spLocks noChangeArrowheads="1"/>
              </p:cNvSpPr>
              <p:nvPr/>
            </p:nvSpPr>
            <p:spPr bwMode="auto">
              <a:xfrm>
                <a:off x="717" y="2608"/>
                <a:ext cx="252"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685800" fontAlgn="base">
                  <a:spcBef>
                    <a:spcPts val="338"/>
                  </a:spcBef>
                  <a:spcAft>
                    <a:spcPct val="0"/>
                  </a:spcAft>
                  <a:buClr>
                    <a:srgbClr val="000000"/>
                  </a:buClr>
                  <a:buSzPct val="100000"/>
                </a:pPr>
                <a:r>
                  <a:rPr kumimoji="0" lang="en-GB" altLang="ja-JP" sz="1350" b="1">
                    <a:solidFill>
                      <a:srgbClr val="000000"/>
                    </a:solidFill>
                    <a:latin typeface="Times New Roman" panose="02020603050405020304" pitchFamily="18" charset="0"/>
                    <a:ea typeface="ＭＳ Ｐゴシック" panose="020B0600070205080204" pitchFamily="50" charset="-128"/>
                  </a:rPr>
                  <a:t>Z</a:t>
                </a:r>
              </a:p>
            </p:txBody>
          </p:sp>
        </p:grpSp>
      </p:grpSp>
      <p:sp>
        <p:nvSpPr>
          <p:cNvPr id="1211405" name="Rectangle 13"/>
          <p:cNvSpPr>
            <a:spLocks noChangeArrowheads="1"/>
          </p:cNvSpPr>
          <p:nvPr/>
        </p:nvSpPr>
        <p:spPr bwMode="auto">
          <a:xfrm>
            <a:off x="740569" y="92869"/>
            <a:ext cx="58293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4038600" algn="l"/>
              </a:tabLst>
              <a:defRPr kumimoji="1" sz="4000">
                <a:solidFill>
                  <a:schemeClr val="tx2"/>
                </a:solidFill>
                <a:latin typeface="Arial" panose="020B0604020202020204" pitchFamily="34" charset="0"/>
                <a:ea typeface="ＭＳ Ｐゴシック" panose="020B0600070205080204" pitchFamily="50" charset="-128"/>
              </a:defRPr>
            </a:lvl1pPr>
            <a:lvl2pPr>
              <a:tabLst>
                <a:tab pos="4038600" algn="l"/>
              </a:tabLst>
              <a:defRPr kumimoji="1" sz="4000">
                <a:solidFill>
                  <a:schemeClr val="tx2"/>
                </a:solidFill>
                <a:latin typeface="Arial" panose="020B0604020202020204" pitchFamily="34" charset="0"/>
                <a:ea typeface="ＭＳ Ｐゴシック" panose="020B0600070205080204" pitchFamily="50" charset="-128"/>
              </a:defRPr>
            </a:lvl2pPr>
            <a:lvl3pPr>
              <a:tabLst>
                <a:tab pos="4038600" algn="l"/>
              </a:tabLst>
              <a:defRPr kumimoji="1" sz="4000">
                <a:solidFill>
                  <a:schemeClr val="tx2"/>
                </a:solidFill>
                <a:latin typeface="Arial" panose="020B0604020202020204" pitchFamily="34" charset="0"/>
                <a:ea typeface="ＭＳ Ｐゴシック" panose="020B0600070205080204" pitchFamily="50" charset="-128"/>
              </a:defRPr>
            </a:lvl3pPr>
            <a:lvl4pPr>
              <a:tabLst>
                <a:tab pos="4038600" algn="l"/>
              </a:tabLst>
              <a:defRPr kumimoji="1" sz="4000">
                <a:solidFill>
                  <a:schemeClr val="tx2"/>
                </a:solidFill>
                <a:latin typeface="Arial" panose="020B0604020202020204" pitchFamily="34" charset="0"/>
                <a:ea typeface="ＭＳ Ｐゴシック" panose="020B0600070205080204" pitchFamily="50" charset="-128"/>
              </a:defRPr>
            </a:lvl4pPr>
            <a:lvl5pPr>
              <a:tabLst>
                <a:tab pos="4038600" algn="l"/>
              </a:tabLst>
              <a:defRPr kumimoji="1" sz="4000">
                <a:solidFill>
                  <a:schemeClr val="tx2"/>
                </a:solidFill>
                <a:latin typeface="Arial" panose="020B0604020202020204" pitchFamily="34" charset="0"/>
                <a:ea typeface="ＭＳ Ｐゴシック" panose="020B0600070205080204" pitchFamily="50" charset="-128"/>
              </a:defRPr>
            </a:lvl5pPr>
            <a:lvl6pPr marL="457200" fontAlgn="base">
              <a:spcBef>
                <a:spcPct val="0"/>
              </a:spcBef>
              <a:spcAft>
                <a:spcPct val="0"/>
              </a:spcAft>
              <a:tabLst>
                <a:tab pos="4038600" algn="l"/>
              </a:tabLst>
              <a:defRPr kumimoji="1" sz="4000">
                <a:solidFill>
                  <a:schemeClr val="tx2"/>
                </a:solidFill>
                <a:latin typeface="Arial" panose="020B0604020202020204" pitchFamily="34" charset="0"/>
                <a:ea typeface="ＭＳ Ｐゴシック" panose="020B0600070205080204" pitchFamily="50" charset="-128"/>
              </a:defRPr>
            </a:lvl6pPr>
            <a:lvl7pPr marL="914400" fontAlgn="base">
              <a:spcBef>
                <a:spcPct val="0"/>
              </a:spcBef>
              <a:spcAft>
                <a:spcPct val="0"/>
              </a:spcAft>
              <a:tabLst>
                <a:tab pos="4038600" algn="l"/>
              </a:tabLst>
              <a:defRPr kumimoji="1" sz="4000">
                <a:solidFill>
                  <a:schemeClr val="tx2"/>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tabLst>
                <a:tab pos="4038600" algn="l"/>
              </a:tabLst>
              <a:defRPr kumimoji="1" sz="4000">
                <a:solidFill>
                  <a:schemeClr val="tx2"/>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tabLst>
                <a:tab pos="4038600" algn="l"/>
              </a:tabLst>
              <a:defRPr kumimoji="1" sz="4000">
                <a:solidFill>
                  <a:schemeClr val="tx2"/>
                </a:solidFill>
                <a:latin typeface="Arial" panose="020B0604020202020204" pitchFamily="34" charset="0"/>
                <a:ea typeface="ＭＳ Ｐゴシック" panose="020B0600070205080204" pitchFamily="50" charset="-128"/>
              </a:defRPr>
            </a:lvl9pPr>
          </a:lstStyle>
          <a:p>
            <a:pPr defTabSz="685800" fontAlgn="base">
              <a:spcBef>
                <a:spcPct val="0"/>
              </a:spcBef>
              <a:spcAft>
                <a:spcPct val="0"/>
              </a:spcAft>
              <a:tabLst>
                <a:tab pos="3028950" algn="l"/>
              </a:tabLst>
            </a:pPr>
            <a:r>
              <a:rPr lang="en-US" altLang="ja-JP" sz="2100" b="1" u="sng">
                <a:solidFill>
                  <a:srgbClr val="080808"/>
                </a:solidFill>
              </a:rPr>
              <a:t>World of matter made of u, d, s quarks</a:t>
            </a:r>
          </a:p>
        </p:txBody>
      </p:sp>
      <p:pic>
        <p:nvPicPr>
          <p:cNvPr id="1211406"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913" y="4021931"/>
            <a:ext cx="485775" cy="628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11407"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769" y="3200400"/>
            <a:ext cx="426244" cy="628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11408"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912" y="2450306"/>
            <a:ext cx="444104" cy="457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211409" name="Group 17"/>
          <p:cNvGrpSpPr>
            <a:grpSpLocks/>
          </p:cNvGrpSpPr>
          <p:nvPr/>
        </p:nvGrpSpPr>
        <p:grpSpPr bwMode="auto">
          <a:xfrm>
            <a:off x="173833" y="550069"/>
            <a:ext cx="1170385" cy="1048941"/>
            <a:chOff x="218" y="738"/>
            <a:chExt cx="983" cy="881"/>
          </a:xfrm>
        </p:grpSpPr>
        <p:pic>
          <p:nvPicPr>
            <p:cNvPr id="1211410"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0" y="834"/>
              <a:ext cx="659" cy="6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11411" name="Picture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8" y="1458"/>
              <a:ext cx="672" cy="1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11412" name="Rectangle 20"/>
            <p:cNvSpPr>
              <a:spLocks noChangeArrowheads="1"/>
            </p:cNvSpPr>
            <p:nvPr/>
          </p:nvSpPr>
          <p:spPr bwMode="auto">
            <a:xfrm>
              <a:off x="218" y="738"/>
              <a:ext cx="983" cy="2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1pPr>
              <a:lvl2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2pPr>
              <a:lvl3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3pPr>
              <a:lvl4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4pPr>
              <a:lvl5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5pPr>
              <a:lvl6pPr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6pPr>
              <a:lvl7pPr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7pPr>
              <a:lvl8pPr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8pPr>
              <a:lvl9pPr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9pPr>
            </a:lstStyle>
            <a:p>
              <a:pPr algn="ctr" defTabSz="336947" fontAlgn="base">
                <a:spcBef>
                  <a:spcPct val="0"/>
                </a:spcBef>
                <a:spcAft>
                  <a:spcPct val="0"/>
                </a:spcAft>
                <a:buClr>
                  <a:srgbClr val="000000"/>
                </a:buCl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kumimoji="0" lang="en-GB" altLang="ja-JP" sz="1350" b="1">
                  <a:solidFill>
                    <a:srgbClr val="000000"/>
                  </a:solidFill>
                </a:rPr>
                <a:t>N</a:t>
              </a:r>
              <a:r>
                <a:rPr kumimoji="0" lang="en-GB" altLang="ja-JP" sz="1200" b="1">
                  <a:solidFill>
                    <a:srgbClr val="000000"/>
                  </a:solidFill>
                </a:rPr>
                <a:t>u </a:t>
              </a:r>
              <a:r>
                <a:rPr kumimoji="0" lang="en-GB" altLang="ja-JP" sz="1350" b="1">
                  <a:solidFill>
                    <a:srgbClr val="000000"/>
                  </a:solidFill>
                </a:rPr>
                <a:t>~ N</a:t>
              </a:r>
              <a:r>
                <a:rPr kumimoji="0" lang="en-GB" altLang="ja-JP" sz="1200" b="1">
                  <a:solidFill>
                    <a:srgbClr val="000000"/>
                  </a:solidFill>
                </a:rPr>
                <a:t>d </a:t>
              </a:r>
              <a:r>
                <a:rPr kumimoji="0" lang="en-GB" altLang="ja-JP" sz="1350" b="1">
                  <a:solidFill>
                    <a:srgbClr val="000000"/>
                  </a:solidFill>
                </a:rPr>
                <a:t>~ N</a:t>
              </a:r>
              <a:r>
                <a:rPr kumimoji="0" lang="en-GB" altLang="ja-JP" sz="1200" b="1">
                  <a:solidFill>
                    <a:srgbClr val="000000"/>
                  </a:solidFill>
                </a:rPr>
                <a:t>s</a:t>
              </a:r>
            </a:p>
          </p:txBody>
        </p:sp>
      </p:grpSp>
      <p:sp>
        <p:nvSpPr>
          <p:cNvPr id="1211413" name="Rectangle 21"/>
          <p:cNvSpPr>
            <a:spLocks noChangeArrowheads="1"/>
          </p:cNvSpPr>
          <p:nvPr/>
        </p:nvSpPr>
        <p:spPr bwMode="auto">
          <a:xfrm>
            <a:off x="410250" y="1704975"/>
            <a:ext cx="674927" cy="440217"/>
          </a:xfrm>
          <a:prstGeom prst="rect">
            <a:avLst/>
          </a:prstGeom>
          <a:solidFill>
            <a:srgbClr val="FFCCCC"/>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1pPr>
            <a:lvl2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2pPr>
            <a:lvl3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3pPr>
            <a:lvl4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4pPr>
            <a:lvl5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5pPr>
            <a:lvl6pPr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6pPr>
            <a:lvl7pPr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7pPr>
            <a:lvl8pPr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8pPr>
            <a:lvl9pPr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9pPr>
          </a:lstStyle>
          <a:p>
            <a:pPr algn="ctr" defTabSz="336947" fontAlgn="base">
              <a:spcBef>
                <a:spcPct val="0"/>
              </a:spcBef>
              <a:spcAft>
                <a:spcPct val="0"/>
              </a:spcAft>
              <a:buClr>
                <a:srgbClr val="A50021"/>
              </a:buCl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kumimoji="0" lang="en-GB" altLang="ja-JP" sz="1200" b="1">
                <a:solidFill>
                  <a:srgbClr val="A50021"/>
                </a:solidFill>
              </a:rPr>
              <a:t>Higher</a:t>
            </a:r>
          </a:p>
          <a:p>
            <a:pPr algn="ctr" defTabSz="336947" fontAlgn="base">
              <a:spcBef>
                <a:spcPct val="0"/>
              </a:spcBef>
              <a:spcAft>
                <a:spcPct val="0"/>
              </a:spcAft>
              <a:buClr>
                <a:srgbClr val="A50021"/>
              </a:buCl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kumimoji="0" lang="en-GB" altLang="ja-JP" sz="1200" b="1">
                <a:solidFill>
                  <a:srgbClr val="A50021"/>
                </a:solidFill>
              </a:rPr>
              <a:t>density</a:t>
            </a:r>
          </a:p>
        </p:txBody>
      </p:sp>
      <p:sp>
        <p:nvSpPr>
          <p:cNvPr id="1211414" name="Line 22"/>
          <p:cNvSpPr>
            <a:spLocks noChangeShapeType="1"/>
          </p:cNvSpPr>
          <p:nvPr/>
        </p:nvSpPr>
        <p:spPr bwMode="auto">
          <a:xfrm flipV="1">
            <a:off x="350044" y="1741885"/>
            <a:ext cx="1191" cy="1695450"/>
          </a:xfrm>
          <a:prstGeom prst="line">
            <a:avLst/>
          </a:prstGeom>
          <a:noFill/>
          <a:ln w="9360">
            <a:solidFill>
              <a:srgbClr val="A5002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fontAlgn="base">
              <a:spcBef>
                <a:spcPct val="0"/>
              </a:spcBef>
              <a:spcAft>
                <a:spcPct val="0"/>
              </a:spcAft>
            </a:pPr>
            <a:endParaRPr lang="ja-JP" altLang="en-US" sz="3000" b="1">
              <a:solidFill>
                <a:srgbClr val="FFFFFF"/>
              </a:solidFill>
              <a:latin typeface="Arial" panose="020B0604020202020204" pitchFamily="34" charset="0"/>
              <a:ea typeface="ＭＳ Ｐゴシック" panose="020B0600070205080204" pitchFamily="50" charset="-128"/>
            </a:endParaRPr>
          </a:p>
        </p:txBody>
      </p:sp>
      <p:sp>
        <p:nvSpPr>
          <p:cNvPr id="1211415" name="Rectangle 23"/>
          <p:cNvSpPr>
            <a:spLocks noChangeArrowheads="1"/>
          </p:cNvSpPr>
          <p:nvPr/>
        </p:nvSpPr>
        <p:spPr bwMode="auto">
          <a:xfrm>
            <a:off x="2255044" y="4506516"/>
            <a:ext cx="3764756" cy="314325"/>
          </a:xfrm>
          <a:prstGeom prst="rect">
            <a:avLst/>
          </a:prstGeom>
          <a:solidFill>
            <a:srgbClr val="CC0000">
              <a:alpha val="10999"/>
            </a:srgbClr>
          </a:solidFill>
          <a:ln w="9360">
            <a:solidFill>
              <a:srgbClr val="CC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lstStyle>
            <a:lvl1pPr marL="446088" indent="-446088" defTabSz="449263">
              <a:tabLst>
                <a:tab pos="446088" algn="l"/>
                <a:tab pos="1360488" algn="l"/>
                <a:tab pos="2274888" algn="l"/>
                <a:tab pos="3189288" algn="l"/>
                <a:tab pos="4103688" algn="l"/>
                <a:tab pos="5018088" algn="l"/>
                <a:tab pos="5932488" algn="l"/>
                <a:tab pos="6846888" algn="l"/>
                <a:tab pos="7761288" algn="l"/>
                <a:tab pos="8675688" algn="l"/>
                <a:tab pos="9590088" algn="l"/>
                <a:tab pos="10504488" algn="l"/>
              </a:tabLst>
              <a:defRPr kumimoji="1">
                <a:solidFill>
                  <a:schemeClr val="tx1"/>
                </a:solidFill>
                <a:latin typeface="Arial" panose="020B0604020202020204" pitchFamily="34" charset="0"/>
                <a:ea typeface="ＭＳ Ｐゴシック" panose="020B0600070205080204" pitchFamily="50" charset="-128"/>
              </a:defRPr>
            </a:lvl1pPr>
            <a:lvl2pPr defTabSz="449263">
              <a:tabLst>
                <a:tab pos="446088" algn="l"/>
                <a:tab pos="1360488" algn="l"/>
                <a:tab pos="2274888" algn="l"/>
                <a:tab pos="3189288" algn="l"/>
                <a:tab pos="4103688" algn="l"/>
                <a:tab pos="5018088" algn="l"/>
                <a:tab pos="5932488" algn="l"/>
                <a:tab pos="6846888" algn="l"/>
                <a:tab pos="7761288" algn="l"/>
                <a:tab pos="8675688" algn="l"/>
                <a:tab pos="9590088" algn="l"/>
                <a:tab pos="10504488" algn="l"/>
              </a:tabLst>
              <a:defRPr kumimoji="1">
                <a:solidFill>
                  <a:schemeClr val="tx1"/>
                </a:solidFill>
                <a:latin typeface="Arial" panose="020B0604020202020204" pitchFamily="34" charset="0"/>
                <a:ea typeface="ＭＳ Ｐゴシック" panose="020B0600070205080204" pitchFamily="50" charset="-128"/>
              </a:defRPr>
            </a:lvl2pPr>
            <a:lvl3pPr defTabSz="449263">
              <a:tabLst>
                <a:tab pos="446088" algn="l"/>
                <a:tab pos="1360488" algn="l"/>
                <a:tab pos="2274888" algn="l"/>
                <a:tab pos="3189288" algn="l"/>
                <a:tab pos="4103688" algn="l"/>
                <a:tab pos="5018088" algn="l"/>
                <a:tab pos="5932488" algn="l"/>
                <a:tab pos="6846888" algn="l"/>
                <a:tab pos="7761288" algn="l"/>
                <a:tab pos="8675688" algn="l"/>
                <a:tab pos="9590088" algn="l"/>
                <a:tab pos="10504488" algn="l"/>
              </a:tabLst>
              <a:defRPr kumimoji="1">
                <a:solidFill>
                  <a:schemeClr val="tx1"/>
                </a:solidFill>
                <a:latin typeface="Arial" panose="020B0604020202020204" pitchFamily="34" charset="0"/>
                <a:ea typeface="ＭＳ Ｐゴシック" panose="020B0600070205080204" pitchFamily="50" charset="-128"/>
              </a:defRPr>
            </a:lvl3pPr>
            <a:lvl4pPr defTabSz="449263">
              <a:tabLst>
                <a:tab pos="446088" algn="l"/>
                <a:tab pos="1360488" algn="l"/>
                <a:tab pos="2274888" algn="l"/>
                <a:tab pos="3189288" algn="l"/>
                <a:tab pos="4103688" algn="l"/>
                <a:tab pos="5018088" algn="l"/>
                <a:tab pos="5932488" algn="l"/>
                <a:tab pos="6846888" algn="l"/>
                <a:tab pos="7761288" algn="l"/>
                <a:tab pos="8675688" algn="l"/>
                <a:tab pos="9590088" algn="l"/>
                <a:tab pos="10504488" algn="l"/>
              </a:tabLst>
              <a:defRPr kumimoji="1">
                <a:solidFill>
                  <a:schemeClr val="tx1"/>
                </a:solidFill>
                <a:latin typeface="Arial" panose="020B0604020202020204" pitchFamily="34" charset="0"/>
                <a:ea typeface="ＭＳ Ｐゴシック" panose="020B0600070205080204" pitchFamily="50" charset="-128"/>
              </a:defRPr>
            </a:lvl4pPr>
            <a:lvl5pPr defTabSz="449263">
              <a:tabLst>
                <a:tab pos="446088" algn="l"/>
                <a:tab pos="1360488" algn="l"/>
                <a:tab pos="2274888" algn="l"/>
                <a:tab pos="3189288" algn="l"/>
                <a:tab pos="4103688" algn="l"/>
                <a:tab pos="5018088" algn="l"/>
                <a:tab pos="5932488" algn="l"/>
                <a:tab pos="6846888" algn="l"/>
                <a:tab pos="7761288" algn="l"/>
                <a:tab pos="8675688" algn="l"/>
                <a:tab pos="9590088" algn="l"/>
                <a:tab pos="10504488" algn="l"/>
              </a:tabLst>
              <a:defRPr kumimoji="1">
                <a:solidFill>
                  <a:schemeClr val="tx1"/>
                </a:solidFill>
                <a:latin typeface="Arial" panose="020B0604020202020204" pitchFamily="34" charset="0"/>
                <a:ea typeface="ＭＳ Ｐゴシック" panose="020B0600070205080204" pitchFamily="50" charset="-128"/>
              </a:defRPr>
            </a:lvl5pPr>
            <a:lvl6pPr defTabSz="449263" fontAlgn="base">
              <a:spcBef>
                <a:spcPct val="0"/>
              </a:spcBef>
              <a:spcAft>
                <a:spcPct val="0"/>
              </a:spcAft>
              <a:tabLst>
                <a:tab pos="446088" algn="l"/>
                <a:tab pos="1360488" algn="l"/>
                <a:tab pos="2274888" algn="l"/>
                <a:tab pos="3189288" algn="l"/>
                <a:tab pos="4103688" algn="l"/>
                <a:tab pos="5018088" algn="l"/>
                <a:tab pos="5932488" algn="l"/>
                <a:tab pos="6846888" algn="l"/>
                <a:tab pos="7761288" algn="l"/>
                <a:tab pos="8675688" algn="l"/>
                <a:tab pos="9590088" algn="l"/>
                <a:tab pos="10504488" algn="l"/>
              </a:tabLst>
              <a:defRPr kumimoji="1">
                <a:solidFill>
                  <a:schemeClr val="tx1"/>
                </a:solidFill>
                <a:latin typeface="Arial" panose="020B0604020202020204" pitchFamily="34" charset="0"/>
                <a:ea typeface="ＭＳ Ｐゴシック" panose="020B0600070205080204" pitchFamily="50" charset="-128"/>
              </a:defRPr>
            </a:lvl6pPr>
            <a:lvl7pPr defTabSz="449263" fontAlgn="base">
              <a:spcBef>
                <a:spcPct val="0"/>
              </a:spcBef>
              <a:spcAft>
                <a:spcPct val="0"/>
              </a:spcAft>
              <a:tabLst>
                <a:tab pos="446088" algn="l"/>
                <a:tab pos="1360488" algn="l"/>
                <a:tab pos="2274888" algn="l"/>
                <a:tab pos="3189288" algn="l"/>
                <a:tab pos="4103688" algn="l"/>
                <a:tab pos="5018088" algn="l"/>
                <a:tab pos="5932488" algn="l"/>
                <a:tab pos="6846888" algn="l"/>
                <a:tab pos="7761288" algn="l"/>
                <a:tab pos="8675688" algn="l"/>
                <a:tab pos="9590088" algn="l"/>
                <a:tab pos="10504488" algn="l"/>
              </a:tabLst>
              <a:defRPr kumimoji="1">
                <a:solidFill>
                  <a:schemeClr val="tx1"/>
                </a:solidFill>
                <a:latin typeface="Arial" panose="020B0604020202020204" pitchFamily="34" charset="0"/>
                <a:ea typeface="ＭＳ Ｐゴシック" panose="020B0600070205080204" pitchFamily="50" charset="-128"/>
              </a:defRPr>
            </a:lvl7pPr>
            <a:lvl8pPr defTabSz="449263" fontAlgn="base">
              <a:spcBef>
                <a:spcPct val="0"/>
              </a:spcBef>
              <a:spcAft>
                <a:spcPct val="0"/>
              </a:spcAft>
              <a:tabLst>
                <a:tab pos="446088" algn="l"/>
                <a:tab pos="1360488" algn="l"/>
                <a:tab pos="2274888" algn="l"/>
                <a:tab pos="3189288" algn="l"/>
                <a:tab pos="4103688" algn="l"/>
                <a:tab pos="5018088" algn="l"/>
                <a:tab pos="5932488" algn="l"/>
                <a:tab pos="6846888" algn="l"/>
                <a:tab pos="7761288" algn="l"/>
                <a:tab pos="8675688" algn="l"/>
                <a:tab pos="9590088" algn="l"/>
                <a:tab pos="10504488" algn="l"/>
              </a:tabLst>
              <a:defRPr kumimoji="1">
                <a:solidFill>
                  <a:schemeClr val="tx1"/>
                </a:solidFill>
                <a:latin typeface="Arial" panose="020B0604020202020204" pitchFamily="34" charset="0"/>
                <a:ea typeface="ＭＳ Ｐゴシック" panose="020B0600070205080204" pitchFamily="50" charset="-128"/>
              </a:defRPr>
            </a:lvl8pPr>
            <a:lvl9pPr defTabSz="449263" fontAlgn="base">
              <a:spcBef>
                <a:spcPct val="0"/>
              </a:spcBef>
              <a:spcAft>
                <a:spcPct val="0"/>
              </a:spcAft>
              <a:tabLst>
                <a:tab pos="446088" algn="l"/>
                <a:tab pos="1360488" algn="l"/>
                <a:tab pos="2274888" algn="l"/>
                <a:tab pos="3189288" algn="l"/>
                <a:tab pos="4103688" algn="l"/>
                <a:tab pos="5018088" algn="l"/>
                <a:tab pos="5932488" algn="l"/>
                <a:tab pos="6846888" algn="l"/>
                <a:tab pos="7761288" algn="l"/>
                <a:tab pos="8675688" algn="l"/>
                <a:tab pos="9590088" algn="l"/>
                <a:tab pos="10504488" algn="l"/>
              </a:tabLst>
              <a:defRPr kumimoji="1">
                <a:solidFill>
                  <a:schemeClr val="tx1"/>
                </a:solidFill>
                <a:latin typeface="Arial" panose="020B0604020202020204" pitchFamily="34" charset="0"/>
                <a:ea typeface="ＭＳ Ｐゴシック" panose="020B0600070205080204" pitchFamily="50" charset="-128"/>
              </a:defRPr>
            </a:lvl9pPr>
          </a:lstStyle>
          <a:p>
            <a:pPr marL="334566" indent="-334566" defTabSz="336947" fontAlgn="base">
              <a:lnSpc>
                <a:spcPct val="80000"/>
              </a:lnSpc>
              <a:spcBef>
                <a:spcPct val="0"/>
              </a:spcBef>
              <a:spcAft>
                <a:spcPct val="0"/>
              </a:spcAft>
              <a:buClr>
                <a:srgbClr val="000000"/>
              </a:buClr>
              <a:buSzPct val="100000"/>
              <a:tabLst>
                <a:tab pos="334566" algn="l"/>
                <a:tab pos="1020366" algn="l"/>
                <a:tab pos="1706166" algn="l"/>
                <a:tab pos="2391966" algn="l"/>
                <a:tab pos="3077766" algn="l"/>
                <a:tab pos="3763566" algn="l"/>
                <a:tab pos="4449366" algn="l"/>
                <a:tab pos="5135166" algn="l"/>
                <a:tab pos="5820966" algn="l"/>
                <a:tab pos="6506766" algn="l"/>
                <a:tab pos="7192566" algn="l"/>
                <a:tab pos="7878366" algn="l"/>
              </a:tabLst>
            </a:pPr>
            <a:r>
              <a:rPr kumimoji="0" lang="ja-JP" altLang="en-GB" sz="2100" b="1">
                <a:solidFill>
                  <a:srgbClr val="000000"/>
                </a:solidFill>
              </a:rPr>
              <a:t>３</a:t>
            </a:r>
            <a:r>
              <a:rPr kumimoji="0" lang="en-GB" altLang="ja-JP" sz="2100" b="1">
                <a:solidFill>
                  <a:srgbClr val="000000"/>
                </a:solidFill>
              </a:rPr>
              <a:t>-dimensional nuclear chart</a:t>
            </a:r>
          </a:p>
          <a:p>
            <a:pPr marL="334566" indent="-334566" defTabSz="336947" fontAlgn="base">
              <a:lnSpc>
                <a:spcPct val="80000"/>
              </a:lnSpc>
              <a:spcBef>
                <a:spcPct val="0"/>
              </a:spcBef>
              <a:spcAft>
                <a:spcPct val="0"/>
              </a:spcAft>
              <a:buClr>
                <a:srgbClr val="000000"/>
              </a:buClr>
              <a:buSzPct val="100000"/>
              <a:tabLst>
                <a:tab pos="334566" algn="l"/>
                <a:tab pos="1020366" algn="l"/>
                <a:tab pos="1706166" algn="l"/>
                <a:tab pos="2391966" algn="l"/>
                <a:tab pos="3077766" algn="l"/>
                <a:tab pos="3763566" algn="l"/>
                <a:tab pos="4449366" algn="l"/>
                <a:tab pos="5135166" algn="l"/>
                <a:tab pos="5820966" algn="l"/>
                <a:tab pos="6506766" algn="l"/>
                <a:tab pos="7192566" algn="l"/>
                <a:tab pos="7878366" algn="l"/>
              </a:tabLst>
            </a:pPr>
            <a:r>
              <a:rPr kumimoji="0" lang="en-GB" altLang="ja-JP" sz="2100" b="1">
                <a:solidFill>
                  <a:srgbClr val="000000"/>
                </a:solidFill>
              </a:rPr>
              <a:t>                        </a:t>
            </a:r>
          </a:p>
        </p:txBody>
      </p:sp>
      <p:grpSp>
        <p:nvGrpSpPr>
          <p:cNvPr id="1211416" name="Group 24"/>
          <p:cNvGrpSpPr>
            <a:grpSpLocks/>
          </p:cNvGrpSpPr>
          <p:nvPr/>
        </p:nvGrpSpPr>
        <p:grpSpPr bwMode="auto">
          <a:xfrm>
            <a:off x="1196578" y="407194"/>
            <a:ext cx="5100638" cy="4288631"/>
            <a:chOff x="1005" y="342"/>
            <a:chExt cx="4284" cy="3602"/>
          </a:xfrm>
        </p:grpSpPr>
        <p:grpSp>
          <p:nvGrpSpPr>
            <p:cNvPr id="1211417" name="Group 25"/>
            <p:cNvGrpSpPr>
              <a:grpSpLocks/>
            </p:cNvGrpSpPr>
            <p:nvPr/>
          </p:nvGrpSpPr>
          <p:grpSpPr bwMode="auto">
            <a:xfrm>
              <a:off x="1005" y="342"/>
              <a:ext cx="4284" cy="3602"/>
              <a:chOff x="1005" y="342"/>
              <a:chExt cx="4284" cy="3602"/>
            </a:xfrm>
          </p:grpSpPr>
          <p:pic>
            <p:nvPicPr>
              <p:cNvPr id="1211418" name="Picture 26" descr="nc_s1"/>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61273">
                <a:off x="1353" y="342"/>
                <a:ext cx="3936" cy="3602"/>
              </a:xfrm>
              <a:prstGeom prst="rect">
                <a:avLst/>
              </a:prstGeom>
              <a:noFill/>
              <a:extLst>
                <a:ext uri="{909E8E84-426E-40DD-AFC4-6F175D3DCCD1}">
                  <a14:hiddenFill xmlns:a14="http://schemas.microsoft.com/office/drawing/2010/main">
                    <a:solidFill>
                      <a:srgbClr val="FFFFFF"/>
                    </a:solidFill>
                  </a14:hiddenFill>
                </a:ext>
              </a:extLst>
            </p:spPr>
          </p:pic>
          <p:sp>
            <p:nvSpPr>
              <p:cNvPr id="1211419" name="Line 27"/>
              <p:cNvSpPr>
                <a:spLocks noChangeShapeType="1"/>
              </p:cNvSpPr>
              <p:nvPr/>
            </p:nvSpPr>
            <p:spPr bwMode="auto">
              <a:xfrm rot="21369761" flipV="1">
                <a:off x="1295" y="2769"/>
                <a:ext cx="3388" cy="424"/>
              </a:xfrm>
              <a:prstGeom prst="line">
                <a:avLst/>
              </a:prstGeom>
              <a:noFill/>
              <a:ln w="19080">
                <a:solidFill>
                  <a:srgbClr val="CC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fontAlgn="base">
                  <a:spcBef>
                    <a:spcPct val="0"/>
                  </a:spcBef>
                  <a:spcAft>
                    <a:spcPct val="0"/>
                  </a:spcAft>
                </a:pPr>
                <a:endParaRPr lang="ja-JP" altLang="en-US" sz="3000" b="1">
                  <a:solidFill>
                    <a:srgbClr val="FFFFFF"/>
                  </a:solidFill>
                  <a:latin typeface="Arial" panose="020B0604020202020204" pitchFamily="34" charset="0"/>
                  <a:ea typeface="ＭＳ Ｐゴシック" panose="020B0600070205080204" pitchFamily="50" charset="-128"/>
                </a:endParaRPr>
              </a:p>
            </p:txBody>
          </p:sp>
          <p:sp>
            <p:nvSpPr>
              <p:cNvPr id="1211420" name="Line 28"/>
              <p:cNvSpPr>
                <a:spLocks noChangeShapeType="1"/>
              </p:cNvSpPr>
              <p:nvPr/>
            </p:nvSpPr>
            <p:spPr bwMode="auto">
              <a:xfrm rot="-230239" flipH="1" flipV="1">
                <a:off x="1005" y="2403"/>
                <a:ext cx="271" cy="926"/>
              </a:xfrm>
              <a:prstGeom prst="line">
                <a:avLst/>
              </a:prstGeom>
              <a:noFill/>
              <a:ln w="19080">
                <a:solidFill>
                  <a:srgbClr val="CC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fontAlgn="base">
                  <a:spcBef>
                    <a:spcPct val="0"/>
                  </a:spcBef>
                  <a:spcAft>
                    <a:spcPct val="0"/>
                  </a:spcAft>
                </a:pPr>
                <a:endParaRPr lang="ja-JP" altLang="en-US" sz="3000" b="1">
                  <a:solidFill>
                    <a:srgbClr val="FFFFFF"/>
                  </a:solidFill>
                  <a:latin typeface="Arial" panose="020B0604020202020204" pitchFamily="34" charset="0"/>
                  <a:ea typeface="ＭＳ Ｐゴシック" panose="020B0600070205080204" pitchFamily="50" charset="-128"/>
                </a:endParaRPr>
              </a:p>
            </p:txBody>
          </p:sp>
        </p:grpSp>
        <p:sp>
          <p:nvSpPr>
            <p:cNvPr id="1211421" name="Rectangle 29"/>
            <p:cNvSpPr>
              <a:spLocks noChangeArrowheads="1"/>
            </p:cNvSpPr>
            <p:nvPr/>
          </p:nvSpPr>
          <p:spPr bwMode="auto">
            <a:xfrm>
              <a:off x="2678" y="2619"/>
              <a:ext cx="1294" cy="252"/>
            </a:xfrm>
            <a:prstGeom prst="rect">
              <a:avLst/>
            </a:prstGeom>
            <a:solidFill>
              <a:srgbClr val="FF99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685800" fontAlgn="base">
                <a:spcBef>
                  <a:spcPct val="0"/>
                </a:spcBef>
                <a:spcAft>
                  <a:spcPct val="0"/>
                </a:spcAft>
              </a:pPr>
              <a:r>
                <a:rPr kumimoji="0" lang="en-GB" altLang="ja-JP" sz="1350" b="1">
                  <a:solidFill>
                    <a:srgbClr val="CC0000"/>
                  </a:solidFill>
                  <a:latin typeface="Symbol" panose="05050102010706020507" pitchFamily="18" charset="2"/>
                  <a:ea typeface="ＭＳ Ｐゴシック" panose="020B0600070205080204" pitchFamily="50" charset="-128"/>
                </a:rPr>
                <a:t>L</a:t>
              </a:r>
              <a:r>
                <a:rPr kumimoji="0" lang="en-GB" altLang="ja-JP" sz="1350" b="1">
                  <a:solidFill>
                    <a:srgbClr val="CC0000"/>
                  </a:solidFill>
                  <a:latin typeface="Arial" panose="020B0604020202020204" pitchFamily="34" charset="0"/>
                  <a:ea typeface="ＭＳ Ｐゴシック" panose="020B0600070205080204" pitchFamily="50" charset="-128"/>
                </a:rPr>
                <a:t>, </a:t>
              </a:r>
              <a:r>
                <a:rPr kumimoji="0" lang="en-GB" altLang="ja-JP" sz="1350" b="1">
                  <a:solidFill>
                    <a:srgbClr val="CC0000"/>
                  </a:solidFill>
                  <a:latin typeface="Symbol" panose="05050102010706020507" pitchFamily="18" charset="2"/>
                  <a:ea typeface="ＭＳ Ｐゴシック" panose="020B0600070205080204" pitchFamily="50" charset="-128"/>
                </a:rPr>
                <a:t>S</a:t>
              </a:r>
              <a:r>
                <a:rPr kumimoji="0" lang="en-GB" altLang="ja-JP" sz="1350" b="1">
                  <a:solidFill>
                    <a:srgbClr val="CC0000"/>
                  </a:solidFill>
                  <a:latin typeface="Arial" panose="020B0604020202020204" pitchFamily="34" charset="0"/>
                  <a:ea typeface="ＭＳ Ｐゴシック" panose="020B0600070205080204" pitchFamily="50" charset="-128"/>
                </a:rPr>
                <a:t> Hypernuclei</a:t>
              </a:r>
              <a:endParaRPr kumimoji="0" lang="en-US" altLang="ja-JP" sz="1350" b="1">
                <a:solidFill>
                  <a:srgbClr val="CC0000"/>
                </a:solidFill>
                <a:latin typeface="Arial" panose="020B0604020202020204" pitchFamily="34" charset="0"/>
                <a:ea typeface="ＭＳ Ｐゴシック" panose="020B0600070205080204" pitchFamily="50" charset="-128"/>
              </a:endParaRPr>
            </a:p>
          </p:txBody>
        </p:sp>
      </p:grpSp>
      <p:grpSp>
        <p:nvGrpSpPr>
          <p:cNvPr id="1211422" name="Group 30"/>
          <p:cNvGrpSpPr>
            <a:grpSpLocks/>
          </p:cNvGrpSpPr>
          <p:nvPr/>
        </p:nvGrpSpPr>
        <p:grpSpPr bwMode="auto">
          <a:xfrm>
            <a:off x="1231107" y="407194"/>
            <a:ext cx="5066110" cy="4288631"/>
            <a:chOff x="1034" y="342"/>
            <a:chExt cx="4255" cy="3602"/>
          </a:xfrm>
        </p:grpSpPr>
        <p:grpSp>
          <p:nvGrpSpPr>
            <p:cNvPr id="1211423" name="Group 31"/>
            <p:cNvGrpSpPr>
              <a:grpSpLocks/>
            </p:cNvGrpSpPr>
            <p:nvPr/>
          </p:nvGrpSpPr>
          <p:grpSpPr bwMode="auto">
            <a:xfrm>
              <a:off x="1034" y="342"/>
              <a:ext cx="4255" cy="3602"/>
              <a:chOff x="1034" y="342"/>
              <a:chExt cx="4255" cy="3602"/>
            </a:xfrm>
          </p:grpSpPr>
          <p:pic>
            <p:nvPicPr>
              <p:cNvPr id="1211424" name="Picture 32" descr="nc_s2"/>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61273">
                <a:off x="1353" y="342"/>
                <a:ext cx="3936" cy="3602"/>
              </a:xfrm>
              <a:prstGeom prst="rect">
                <a:avLst/>
              </a:prstGeom>
              <a:noFill/>
              <a:extLst>
                <a:ext uri="{909E8E84-426E-40DD-AFC4-6F175D3DCCD1}">
                  <a14:hiddenFill xmlns:a14="http://schemas.microsoft.com/office/drawing/2010/main">
                    <a:solidFill>
                      <a:srgbClr val="FFFFFF"/>
                    </a:solidFill>
                  </a14:hiddenFill>
                </a:ext>
              </a:extLst>
            </p:spPr>
          </p:pic>
          <p:sp>
            <p:nvSpPr>
              <p:cNvPr id="1211425" name="Line 33"/>
              <p:cNvSpPr>
                <a:spLocks noChangeShapeType="1"/>
              </p:cNvSpPr>
              <p:nvPr/>
            </p:nvSpPr>
            <p:spPr bwMode="auto">
              <a:xfrm rot="21344495" flipV="1">
                <a:off x="1275" y="2284"/>
                <a:ext cx="3447" cy="410"/>
              </a:xfrm>
              <a:prstGeom prst="line">
                <a:avLst/>
              </a:prstGeom>
              <a:noFill/>
              <a:ln w="19080">
                <a:solidFill>
                  <a:srgbClr val="CC3399"/>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fontAlgn="base">
                  <a:spcBef>
                    <a:spcPct val="0"/>
                  </a:spcBef>
                  <a:spcAft>
                    <a:spcPct val="0"/>
                  </a:spcAft>
                </a:pPr>
                <a:endParaRPr lang="ja-JP" altLang="en-US" sz="3000" b="1">
                  <a:solidFill>
                    <a:srgbClr val="FFFFFF"/>
                  </a:solidFill>
                  <a:latin typeface="Arial" panose="020B0604020202020204" pitchFamily="34" charset="0"/>
                  <a:ea typeface="ＭＳ Ｐゴシック" panose="020B0600070205080204" pitchFamily="50" charset="-128"/>
                </a:endParaRPr>
              </a:p>
            </p:txBody>
          </p:sp>
          <p:sp>
            <p:nvSpPr>
              <p:cNvPr id="1211426" name="Line 34"/>
              <p:cNvSpPr>
                <a:spLocks noChangeShapeType="1"/>
              </p:cNvSpPr>
              <p:nvPr/>
            </p:nvSpPr>
            <p:spPr bwMode="auto">
              <a:xfrm rot="-255505" flipH="1" flipV="1">
                <a:off x="1034" y="1958"/>
                <a:ext cx="234" cy="866"/>
              </a:xfrm>
              <a:prstGeom prst="line">
                <a:avLst/>
              </a:prstGeom>
              <a:noFill/>
              <a:ln w="19080">
                <a:solidFill>
                  <a:srgbClr val="CC3399"/>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fontAlgn="base">
                  <a:spcBef>
                    <a:spcPct val="0"/>
                  </a:spcBef>
                  <a:spcAft>
                    <a:spcPct val="0"/>
                  </a:spcAft>
                </a:pPr>
                <a:endParaRPr lang="ja-JP" altLang="en-US" sz="3000" b="1">
                  <a:solidFill>
                    <a:srgbClr val="FFFFFF"/>
                  </a:solidFill>
                  <a:latin typeface="Arial" panose="020B0604020202020204" pitchFamily="34" charset="0"/>
                  <a:ea typeface="ＭＳ Ｐゴシック" panose="020B0600070205080204" pitchFamily="50" charset="-128"/>
                </a:endParaRPr>
              </a:p>
            </p:txBody>
          </p:sp>
        </p:grpSp>
        <p:sp>
          <p:nvSpPr>
            <p:cNvPr id="1211427" name="Rectangle 35"/>
            <p:cNvSpPr>
              <a:spLocks noChangeArrowheads="1"/>
            </p:cNvSpPr>
            <p:nvPr/>
          </p:nvSpPr>
          <p:spPr bwMode="auto">
            <a:xfrm>
              <a:off x="3685" y="2216"/>
              <a:ext cx="1402" cy="252"/>
            </a:xfrm>
            <a:prstGeom prst="rect">
              <a:avLst/>
            </a:prstGeom>
            <a:solidFill>
              <a:srgbClr val="FF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685800" fontAlgn="base">
                <a:spcBef>
                  <a:spcPct val="0"/>
                </a:spcBef>
                <a:spcAft>
                  <a:spcPct val="0"/>
                </a:spcAft>
              </a:pPr>
              <a:r>
                <a:rPr kumimoji="0" lang="en-GB" altLang="ja-JP" sz="1350" b="1">
                  <a:solidFill>
                    <a:srgbClr val="CC0066"/>
                  </a:solidFill>
                  <a:latin typeface="Symbol" panose="05050102010706020507" pitchFamily="18" charset="2"/>
                  <a:ea typeface="ＭＳ Ｐゴシック" panose="020B0600070205080204" pitchFamily="50" charset="-128"/>
                </a:rPr>
                <a:t>LL</a:t>
              </a:r>
              <a:r>
                <a:rPr kumimoji="0" lang="en-GB" altLang="ja-JP" sz="1350" b="1">
                  <a:solidFill>
                    <a:srgbClr val="CC0066"/>
                  </a:solidFill>
                  <a:latin typeface="Arial" panose="020B0604020202020204" pitchFamily="34" charset="0"/>
                  <a:ea typeface="ＭＳ Ｐゴシック" panose="020B0600070205080204" pitchFamily="50" charset="-128"/>
                </a:rPr>
                <a:t>, </a:t>
              </a:r>
              <a:r>
                <a:rPr kumimoji="0" lang="en-GB" altLang="ja-JP" sz="1350" b="1">
                  <a:solidFill>
                    <a:srgbClr val="CC0066"/>
                  </a:solidFill>
                  <a:latin typeface="Symbol" panose="05050102010706020507" pitchFamily="18" charset="2"/>
                  <a:ea typeface="ＭＳ Ｐゴシック" panose="020B0600070205080204" pitchFamily="50" charset="-128"/>
                </a:rPr>
                <a:t>X</a:t>
              </a:r>
              <a:r>
                <a:rPr kumimoji="0" lang="en-GB" altLang="ja-JP" sz="1350" b="1">
                  <a:solidFill>
                    <a:srgbClr val="CC0066"/>
                  </a:solidFill>
                  <a:latin typeface="Arial" panose="020B0604020202020204" pitchFamily="34" charset="0"/>
                  <a:ea typeface="ＭＳ Ｐゴシック" panose="020B0600070205080204" pitchFamily="50" charset="-128"/>
                </a:rPr>
                <a:t> Hypernuclei</a:t>
              </a:r>
              <a:endParaRPr kumimoji="0" lang="en-US" altLang="ja-JP" sz="1350" b="1">
                <a:solidFill>
                  <a:srgbClr val="CC0066"/>
                </a:solidFill>
                <a:latin typeface="Arial" panose="020B0604020202020204" pitchFamily="34" charset="0"/>
                <a:ea typeface="ＭＳ Ｐゴシック" panose="020B0600070205080204" pitchFamily="50" charset="-128"/>
              </a:endParaRPr>
            </a:p>
          </p:txBody>
        </p:sp>
      </p:grpSp>
      <p:grpSp>
        <p:nvGrpSpPr>
          <p:cNvPr id="1211428" name="Group 36"/>
          <p:cNvGrpSpPr>
            <a:grpSpLocks/>
          </p:cNvGrpSpPr>
          <p:nvPr/>
        </p:nvGrpSpPr>
        <p:grpSpPr bwMode="auto">
          <a:xfrm>
            <a:off x="1281113" y="1284685"/>
            <a:ext cx="607219" cy="3349229"/>
            <a:chOff x="1076" y="1079"/>
            <a:chExt cx="510" cy="2813"/>
          </a:xfrm>
        </p:grpSpPr>
        <p:grpSp>
          <p:nvGrpSpPr>
            <p:cNvPr id="1211429" name="Group 37"/>
            <p:cNvGrpSpPr>
              <a:grpSpLocks/>
            </p:cNvGrpSpPr>
            <p:nvPr/>
          </p:nvGrpSpPr>
          <p:grpSpPr bwMode="auto">
            <a:xfrm>
              <a:off x="1275" y="1079"/>
              <a:ext cx="311" cy="2672"/>
              <a:chOff x="1155" y="1241"/>
              <a:chExt cx="311" cy="2672"/>
            </a:xfrm>
          </p:grpSpPr>
          <p:sp>
            <p:nvSpPr>
              <p:cNvPr id="1211430" name="Rectangle 38"/>
              <p:cNvSpPr>
                <a:spLocks noChangeArrowheads="1"/>
              </p:cNvSpPr>
              <p:nvPr/>
            </p:nvSpPr>
            <p:spPr bwMode="auto">
              <a:xfrm rot="16200000">
                <a:off x="768" y="1705"/>
                <a:ext cx="1161" cy="234"/>
              </a:xfrm>
              <a:prstGeom prst="rect">
                <a:avLst/>
              </a:prstGeom>
              <a:solidFill>
                <a:srgbClr val="CC0000">
                  <a:alpha val="6999"/>
                </a:srgbClr>
              </a:solidFill>
              <a:ln w="9360">
                <a:solidFill>
                  <a:srgbClr val="CC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1pPr>
                <a:lvl2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2pPr>
                <a:lvl3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3pPr>
                <a:lvl4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4pPr>
                <a:lvl5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5pPr>
                <a:lvl6pPr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6pPr>
                <a:lvl7pPr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7pPr>
                <a:lvl8pPr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8pPr>
                <a:lvl9pPr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9pPr>
              </a:lstStyle>
              <a:p>
                <a:pPr algn="ctr" defTabSz="336947" fontAlgn="base">
                  <a:spcBef>
                    <a:spcPct val="0"/>
                  </a:spcBef>
                  <a:spcAft>
                    <a:spcPct val="0"/>
                  </a:spcAft>
                  <a:buClr>
                    <a:srgbClr val="CC0000"/>
                  </a:buCl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kumimoji="0" lang="en-GB" altLang="ja-JP" sz="1350" b="1">
                    <a:solidFill>
                      <a:srgbClr val="CC0000"/>
                    </a:solidFill>
                  </a:rPr>
                  <a:t>Strangeness</a:t>
                </a:r>
                <a:endParaRPr kumimoji="0" lang="ja-JP" altLang="en-GB" sz="1350" b="1">
                  <a:solidFill>
                    <a:srgbClr val="CC0000"/>
                  </a:solidFill>
                </a:endParaRPr>
              </a:p>
            </p:txBody>
          </p:sp>
          <p:sp>
            <p:nvSpPr>
              <p:cNvPr id="1211431" name="Line 39"/>
              <p:cNvSpPr>
                <a:spLocks noChangeShapeType="1"/>
              </p:cNvSpPr>
              <p:nvPr/>
            </p:nvSpPr>
            <p:spPr bwMode="auto">
              <a:xfrm flipH="1" flipV="1">
                <a:off x="1155" y="1427"/>
                <a:ext cx="14" cy="2486"/>
              </a:xfrm>
              <a:prstGeom prst="line">
                <a:avLst/>
              </a:prstGeom>
              <a:noFill/>
              <a:ln w="38160">
                <a:solidFill>
                  <a:srgbClr val="CC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fontAlgn="base">
                  <a:spcBef>
                    <a:spcPct val="0"/>
                  </a:spcBef>
                  <a:spcAft>
                    <a:spcPct val="0"/>
                  </a:spcAft>
                </a:pPr>
                <a:endParaRPr lang="ja-JP" altLang="en-US" sz="3000" b="1">
                  <a:solidFill>
                    <a:srgbClr val="FFFFFF"/>
                  </a:solidFill>
                  <a:latin typeface="Arial" panose="020B0604020202020204" pitchFamily="34" charset="0"/>
                  <a:ea typeface="ＭＳ Ｐゴシック" panose="020B0600070205080204" pitchFamily="50" charset="-128"/>
                </a:endParaRPr>
              </a:p>
            </p:txBody>
          </p:sp>
        </p:grpSp>
        <p:sp>
          <p:nvSpPr>
            <p:cNvPr id="1211432" name="Rectangle 40"/>
            <p:cNvSpPr>
              <a:spLocks noChangeArrowheads="1"/>
            </p:cNvSpPr>
            <p:nvPr/>
          </p:nvSpPr>
          <p:spPr bwMode="auto">
            <a:xfrm>
              <a:off x="1119" y="3640"/>
              <a:ext cx="23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685800" fontAlgn="base">
                <a:spcBef>
                  <a:spcPct val="0"/>
                </a:spcBef>
                <a:spcAft>
                  <a:spcPct val="0"/>
                </a:spcAft>
              </a:pPr>
              <a:r>
                <a:rPr kumimoji="0" lang="en-GB" altLang="ja-JP" sz="1350" b="1">
                  <a:solidFill>
                    <a:srgbClr val="CC0000"/>
                  </a:solidFill>
                  <a:latin typeface="Arial" panose="020B0604020202020204" pitchFamily="34" charset="0"/>
                  <a:ea typeface="ＭＳ Ｐゴシック" panose="020B0600070205080204" pitchFamily="50" charset="-128"/>
                </a:rPr>
                <a:t>0</a:t>
              </a:r>
              <a:endParaRPr kumimoji="0" lang="en-US" altLang="ja-JP" sz="1350" b="1">
                <a:solidFill>
                  <a:srgbClr val="CC0000"/>
                </a:solidFill>
                <a:latin typeface="Arial" panose="020B0604020202020204" pitchFamily="34" charset="0"/>
                <a:ea typeface="ＭＳ Ｐゴシック" panose="020B0600070205080204" pitchFamily="50" charset="-128"/>
              </a:endParaRPr>
            </a:p>
          </p:txBody>
        </p:sp>
        <p:sp>
          <p:nvSpPr>
            <p:cNvPr id="1211433" name="Rectangle 41"/>
            <p:cNvSpPr>
              <a:spLocks noChangeArrowheads="1"/>
            </p:cNvSpPr>
            <p:nvPr/>
          </p:nvSpPr>
          <p:spPr bwMode="auto">
            <a:xfrm>
              <a:off x="1076" y="3135"/>
              <a:ext cx="28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685800" fontAlgn="base">
                <a:spcBef>
                  <a:spcPct val="0"/>
                </a:spcBef>
                <a:spcAft>
                  <a:spcPct val="0"/>
                </a:spcAft>
              </a:pPr>
              <a:r>
                <a:rPr kumimoji="0" lang="en-GB" altLang="ja-JP" sz="1350" b="1">
                  <a:solidFill>
                    <a:srgbClr val="CC0000"/>
                  </a:solidFill>
                  <a:latin typeface="Arial" panose="020B0604020202020204" pitchFamily="34" charset="0"/>
                  <a:ea typeface="ＭＳ Ｐゴシック" panose="020B0600070205080204" pitchFamily="50" charset="-128"/>
                </a:rPr>
                <a:t>-1</a:t>
              </a:r>
              <a:endParaRPr kumimoji="0" lang="en-US" altLang="ja-JP" sz="1350" b="1">
                <a:solidFill>
                  <a:srgbClr val="CC0000"/>
                </a:solidFill>
                <a:latin typeface="Arial" panose="020B0604020202020204" pitchFamily="34" charset="0"/>
                <a:ea typeface="ＭＳ Ｐゴシック" panose="020B0600070205080204" pitchFamily="50" charset="-128"/>
              </a:endParaRPr>
            </a:p>
          </p:txBody>
        </p:sp>
        <p:sp>
          <p:nvSpPr>
            <p:cNvPr id="1211434" name="Rectangle 42"/>
            <p:cNvSpPr>
              <a:spLocks noChangeArrowheads="1"/>
            </p:cNvSpPr>
            <p:nvPr/>
          </p:nvSpPr>
          <p:spPr bwMode="auto">
            <a:xfrm>
              <a:off x="1082" y="2685"/>
              <a:ext cx="28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685800" fontAlgn="base">
                <a:spcBef>
                  <a:spcPct val="0"/>
                </a:spcBef>
                <a:spcAft>
                  <a:spcPct val="0"/>
                </a:spcAft>
              </a:pPr>
              <a:r>
                <a:rPr kumimoji="0" lang="en-GB" altLang="ja-JP" sz="1350" b="1">
                  <a:solidFill>
                    <a:srgbClr val="CC0000"/>
                  </a:solidFill>
                  <a:latin typeface="Arial" panose="020B0604020202020204" pitchFamily="34" charset="0"/>
                  <a:ea typeface="ＭＳ Ｐゴシック" panose="020B0600070205080204" pitchFamily="50" charset="-128"/>
                </a:rPr>
                <a:t>-2</a:t>
              </a:r>
              <a:endParaRPr kumimoji="0" lang="en-US" altLang="ja-JP" sz="1350" b="1">
                <a:solidFill>
                  <a:srgbClr val="CC0000"/>
                </a:solidFill>
                <a:latin typeface="Arial" panose="020B0604020202020204" pitchFamily="34" charset="0"/>
                <a:ea typeface="ＭＳ Ｐゴシック" panose="020B0600070205080204" pitchFamily="50" charset="-128"/>
              </a:endParaRPr>
            </a:p>
          </p:txBody>
        </p:sp>
      </p:grpSp>
      <p:sp>
        <p:nvSpPr>
          <p:cNvPr id="1211435" name="Rectangle 43"/>
          <p:cNvSpPr>
            <a:spLocks noChangeArrowheads="1"/>
          </p:cNvSpPr>
          <p:nvPr/>
        </p:nvSpPr>
        <p:spPr bwMode="auto">
          <a:xfrm>
            <a:off x="779860" y="941785"/>
            <a:ext cx="92525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685800" fontAlgn="base">
              <a:spcBef>
                <a:spcPct val="0"/>
              </a:spcBef>
              <a:spcAft>
                <a:spcPct val="0"/>
              </a:spcAft>
            </a:pPr>
            <a:r>
              <a:rPr lang="en-US" altLang="ja-JP" sz="1350" b="1" i="1">
                <a:solidFill>
                  <a:srgbClr val="080808"/>
                </a:solidFill>
                <a:latin typeface="Arial" panose="020B0604020202020204" pitchFamily="34" charset="0"/>
                <a:ea typeface="ＭＳ Ｐゴシック" panose="020B0600070205080204" pitchFamily="50" charset="-128"/>
              </a:rPr>
              <a:t>“Stable” </a:t>
            </a:r>
          </a:p>
        </p:txBody>
      </p:sp>
      <p:sp>
        <p:nvSpPr>
          <p:cNvPr id="1211436" name="Rectangle 44"/>
          <p:cNvSpPr>
            <a:spLocks noChangeArrowheads="1"/>
          </p:cNvSpPr>
          <p:nvPr/>
        </p:nvSpPr>
        <p:spPr bwMode="auto">
          <a:xfrm>
            <a:off x="2519363" y="4798219"/>
            <a:ext cx="367440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685800" fontAlgn="base">
              <a:spcBef>
                <a:spcPct val="0"/>
              </a:spcBef>
              <a:spcAft>
                <a:spcPct val="0"/>
              </a:spcAft>
            </a:pPr>
            <a:r>
              <a:rPr lang="en-US" altLang="ja-JP" sz="1200" i="1">
                <a:solidFill>
                  <a:srgbClr val="080808"/>
                </a:solidFill>
                <a:latin typeface="Arial" panose="020B0604020202020204" pitchFamily="34" charset="0"/>
                <a:ea typeface="ＭＳ Ｐゴシック" panose="020B0600070205080204" pitchFamily="50" charset="-128"/>
              </a:rPr>
              <a:t>by M. Kaneta inspired by HYP06 conference poster</a:t>
            </a:r>
          </a:p>
        </p:txBody>
      </p:sp>
      <p:grpSp>
        <p:nvGrpSpPr>
          <p:cNvPr id="1211437" name="Group 45"/>
          <p:cNvGrpSpPr>
            <a:grpSpLocks/>
          </p:cNvGrpSpPr>
          <p:nvPr/>
        </p:nvGrpSpPr>
        <p:grpSpPr bwMode="auto">
          <a:xfrm>
            <a:off x="1535906" y="750094"/>
            <a:ext cx="4514850" cy="731044"/>
            <a:chOff x="1290" y="630"/>
            <a:chExt cx="3792" cy="614"/>
          </a:xfrm>
        </p:grpSpPr>
        <p:grpSp>
          <p:nvGrpSpPr>
            <p:cNvPr id="1211438" name="Group 46"/>
            <p:cNvGrpSpPr>
              <a:grpSpLocks/>
            </p:cNvGrpSpPr>
            <p:nvPr/>
          </p:nvGrpSpPr>
          <p:grpSpPr bwMode="auto">
            <a:xfrm>
              <a:off x="1290" y="630"/>
              <a:ext cx="3792" cy="528"/>
              <a:chOff x="1392" y="816"/>
              <a:chExt cx="3792" cy="528"/>
            </a:xfrm>
          </p:grpSpPr>
          <p:sp>
            <p:nvSpPr>
              <p:cNvPr id="1211439" name="Rectangle 47"/>
              <p:cNvSpPr>
                <a:spLocks noChangeArrowheads="1"/>
              </p:cNvSpPr>
              <p:nvPr/>
            </p:nvSpPr>
            <p:spPr bwMode="auto">
              <a:xfrm>
                <a:off x="1392" y="816"/>
                <a:ext cx="3792" cy="240"/>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47675" indent="-447675">
                  <a:defRPr kumimoji="1">
                    <a:solidFill>
                      <a:schemeClr val="tx1"/>
                    </a:solidFill>
                    <a:latin typeface="Arial" panose="020B0604020202020204" pitchFamily="34" charset="0"/>
                    <a:ea typeface="ＭＳ Ｐゴシック" panose="020B0600070205080204" pitchFamily="50" charset="-128"/>
                  </a:defRPr>
                </a:lvl1pPr>
                <a:lvl2pPr marL="889000" indent="-439738">
                  <a:defRPr kumimoji="1">
                    <a:solidFill>
                      <a:schemeClr val="tx1"/>
                    </a:solidFill>
                    <a:latin typeface="Arial" panose="020B0604020202020204" pitchFamily="34" charset="0"/>
                    <a:ea typeface="ＭＳ Ｐゴシック" panose="020B0600070205080204" pitchFamily="50" charset="-128"/>
                  </a:defRPr>
                </a:lvl2pPr>
                <a:lvl3pPr marL="1293813" indent="-403225">
                  <a:defRPr kumimoji="1">
                    <a:solidFill>
                      <a:schemeClr val="tx1"/>
                    </a:solidFill>
                    <a:latin typeface="Arial" panose="020B0604020202020204" pitchFamily="34" charset="0"/>
                    <a:ea typeface="ＭＳ Ｐゴシック" panose="020B0600070205080204" pitchFamily="50" charset="-128"/>
                  </a:defRPr>
                </a:lvl3pPr>
                <a:lvl4pPr marL="1681163" indent="-385763">
                  <a:defRPr kumimoji="1">
                    <a:solidFill>
                      <a:schemeClr val="tx1"/>
                    </a:solidFill>
                    <a:latin typeface="Arial" panose="020B0604020202020204" pitchFamily="34" charset="0"/>
                    <a:ea typeface="ＭＳ Ｐゴシック" panose="020B0600070205080204" pitchFamily="50" charset="-128"/>
                  </a:defRPr>
                </a:lvl4pPr>
                <a:lvl5pPr marL="2070100" indent="-387350">
                  <a:defRPr kumimoji="1">
                    <a:solidFill>
                      <a:schemeClr val="tx1"/>
                    </a:solidFill>
                    <a:latin typeface="Arial" panose="020B0604020202020204" pitchFamily="34" charset="0"/>
                    <a:ea typeface="ＭＳ Ｐゴシック" panose="020B0600070205080204" pitchFamily="50" charset="-128"/>
                  </a:defRPr>
                </a:lvl5pPr>
                <a:lvl6pPr marL="2527300" indent="-38735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84500" indent="-38735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41700" indent="-38735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98900" indent="-38735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335756" indent="-335756" defTabSz="685800" fontAlgn="base">
                  <a:lnSpc>
                    <a:spcPct val="120000"/>
                  </a:lnSpc>
                  <a:spcBef>
                    <a:spcPct val="20000"/>
                  </a:spcBef>
                  <a:spcAft>
                    <a:spcPct val="15000"/>
                  </a:spcAft>
                  <a:buClr>
                    <a:srgbClr val="FF9900"/>
                  </a:buClr>
                  <a:buSzPct val="70000"/>
                </a:pPr>
                <a:r>
                  <a:rPr lang="en-US" altLang="ja-JP" sz="1200" b="1">
                    <a:solidFill>
                      <a:srgbClr val="080808"/>
                    </a:solidFill>
                  </a:rPr>
                  <a:t>Strangeness in neutron stars ( </a:t>
                </a:r>
                <a:r>
                  <a:rPr lang="en-US" altLang="ja-JP" sz="1200" b="1">
                    <a:solidFill>
                      <a:srgbClr val="080808"/>
                    </a:solidFill>
                    <a:latin typeface="Symbol" panose="05050102010706020507" pitchFamily="18" charset="2"/>
                  </a:rPr>
                  <a:t>r </a:t>
                </a:r>
                <a:r>
                  <a:rPr lang="en-US" altLang="ja-JP" sz="1200" b="1">
                    <a:solidFill>
                      <a:srgbClr val="080808"/>
                    </a:solidFill>
                  </a:rPr>
                  <a:t>&gt; 3 - 4 </a:t>
                </a:r>
                <a:r>
                  <a:rPr lang="en-US" altLang="ja-JP" sz="1200" b="1">
                    <a:solidFill>
                      <a:srgbClr val="080808"/>
                    </a:solidFill>
                    <a:latin typeface="Symbol" panose="05050102010706020507" pitchFamily="18" charset="2"/>
                  </a:rPr>
                  <a:t>r</a:t>
                </a:r>
                <a:r>
                  <a:rPr lang="en-US" altLang="ja-JP" sz="1200" b="1" baseline="-25000">
                    <a:solidFill>
                      <a:srgbClr val="080808"/>
                    </a:solidFill>
                  </a:rPr>
                  <a:t>0 </a:t>
                </a:r>
                <a:r>
                  <a:rPr lang="en-US" altLang="ja-JP" sz="1200" b="1">
                    <a:solidFill>
                      <a:srgbClr val="080808"/>
                    </a:solidFill>
                  </a:rPr>
                  <a:t>) </a:t>
                </a:r>
              </a:p>
            </p:txBody>
          </p:sp>
          <p:sp>
            <p:nvSpPr>
              <p:cNvPr id="1211440" name="Rectangle 48"/>
              <p:cNvSpPr>
                <a:spLocks noChangeArrowheads="1"/>
              </p:cNvSpPr>
              <p:nvPr/>
            </p:nvSpPr>
            <p:spPr bwMode="auto">
              <a:xfrm>
                <a:off x="1392" y="1056"/>
                <a:ext cx="2592" cy="288"/>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47675" indent="-447675">
                  <a:defRPr kumimoji="1">
                    <a:solidFill>
                      <a:schemeClr val="tx1"/>
                    </a:solidFill>
                    <a:latin typeface="Arial" panose="020B0604020202020204" pitchFamily="34" charset="0"/>
                    <a:ea typeface="ＭＳ Ｐゴシック" panose="020B0600070205080204" pitchFamily="50" charset="-128"/>
                  </a:defRPr>
                </a:lvl1pPr>
                <a:lvl2pPr marL="889000" indent="-439738">
                  <a:defRPr kumimoji="1">
                    <a:solidFill>
                      <a:schemeClr val="tx1"/>
                    </a:solidFill>
                    <a:latin typeface="Arial" panose="020B0604020202020204" pitchFamily="34" charset="0"/>
                    <a:ea typeface="ＭＳ Ｐゴシック" panose="020B0600070205080204" pitchFamily="50" charset="-128"/>
                  </a:defRPr>
                </a:lvl2pPr>
                <a:lvl3pPr marL="1293813" indent="-403225">
                  <a:defRPr kumimoji="1">
                    <a:solidFill>
                      <a:schemeClr val="tx1"/>
                    </a:solidFill>
                    <a:latin typeface="Arial" panose="020B0604020202020204" pitchFamily="34" charset="0"/>
                    <a:ea typeface="ＭＳ Ｐゴシック" panose="020B0600070205080204" pitchFamily="50" charset="-128"/>
                  </a:defRPr>
                </a:lvl3pPr>
                <a:lvl4pPr marL="1681163" indent="-385763">
                  <a:defRPr kumimoji="1">
                    <a:solidFill>
                      <a:schemeClr val="tx1"/>
                    </a:solidFill>
                    <a:latin typeface="Arial" panose="020B0604020202020204" pitchFamily="34" charset="0"/>
                    <a:ea typeface="ＭＳ Ｐゴシック" panose="020B0600070205080204" pitchFamily="50" charset="-128"/>
                  </a:defRPr>
                </a:lvl4pPr>
                <a:lvl5pPr marL="2070100" indent="-387350">
                  <a:defRPr kumimoji="1">
                    <a:solidFill>
                      <a:schemeClr val="tx1"/>
                    </a:solidFill>
                    <a:latin typeface="Arial" panose="020B0604020202020204" pitchFamily="34" charset="0"/>
                    <a:ea typeface="ＭＳ Ｐゴシック" panose="020B0600070205080204" pitchFamily="50" charset="-128"/>
                  </a:defRPr>
                </a:lvl5pPr>
                <a:lvl6pPr marL="2527300" indent="-38735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84500" indent="-38735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41700" indent="-38735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98900" indent="-38735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335756" indent="-335756" defTabSz="685800" fontAlgn="base">
                  <a:spcBef>
                    <a:spcPct val="20000"/>
                  </a:spcBef>
                  <a:spcAft>
                    <a:spcPct val="0"/>
                  </a:spcAft>
                  <a:buClr>
                    <a:srgbClr val="FF9900"/>
                  </a:buClr>
                  <a:buSzPct val="70000"/>
                </a:pPr>
                <a:r>
                  <a:rPr lang="en-US" altLang="ja-JP" sz="1200" b="1">
                    <a:solidFill>
                      <a:srgbClr val="080808"/>
                    </a:solidFill>
                  </a:rPr>
                  <a:t>Strange hadronic matter (A → ∞)         </a:t>
                </a:r>
              </a:p>
            </p:txBody>
          </p:sp>
        </p:grpSp>
        <p:sp>
          <p:nvSpPr>
            <p:cNvPr id="1211441" name="Rectangle 49"/>
            <p:cNvSpPr>
              <a:spLocks noChangeArrowheads="1"/>
            </p:cNvSpPr>
            <p:nvPr/>
          </p:nvSpPr>
          <p:spPr bwMode="auto">
            <a:xfrm>
              <a:off x="2281" y="1031"/>
              <a:ext cx="155"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685800" fontAlgn="base">
                <a:spcBef>
                  <a:spcPct val="0"/>
                </a:spcBef>
                <a:spcAft>
                  <a:spcPct val="0"/>
                </a:spcAft>
              </a:pPr>
              <a:endParaRPr lang="ja-JP" altLang="ja-JP" sz="1050" i="1">
                <a:solidFill>
                  <a:srgbClr val="080808"/>
                </a:solidFill>
                <a:latin typeface="Arial" panose="020B0604020202020204" pitchFamily="34" charset="0"/>
                <a:ea typeface="ＭＳ Ｐゴシック" panose="020B0600070205080204" pitchFamily="50" charset="-128"/>
              </a:endParaRPr>
            </a:p>
          </p:txBody>
        </p:sp>
      </p:grpSp>
    </p:spTree>
    <p:custDataLst>
      <p:tags r:id="rId1"/>
    </p:custDataLst>
    <p:extLst>
      <p:ext uri="{BB962C8B-B14F-4D97-AF65-F5344CB8AC3E}">
        <p14:creationId xmlns:p14="http://schemas.microsoft.com/office/powerpoint/2010/main" val="131795442"/>
      </p:ext>
    </p:extLst>
  </p:cSld>
  <p:clrMapOvr>
    <a:masterClrMapping/>
  </p:clrMapOvr>
  <p:transition advTm="9476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11394"/>
                                        </p:tgtEl>
                                        <p:attrNameLst>
                                          <p:attrName>style.visibility</p:attrName>
                                        </p:attrNameLst>
                                      </p:cBhvr>
                                      <p:to>
                                        <p:strVal val="visible"/>
                                      </p:to>
                                    </p:set>
                                    <p:animEffect transition="in" filter="fade">
                                      <p:cBhvr>
                                        <p:cTn id="7" dur="2000"/>
                                        <p:tgtEl>
                                          <p:spTgt spid="12113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1211406"/>
                                        </p:tgtEl>
                                        <p:attrNameLst>
                                          <p:attrName>style.visibility</p:attrName>
                                        </p:attrNameLst>
                                      </p:cBhvr>
                                      <p:to>
                                        <p:strVal val="visible"/>
                                      </p:to>
                                    </p:set>
                                    <p:anim calcmode="lin" valueType="num">
                                      <p:cBhvr>
                                        <p:cTn id="12" dur="500" fill="hold"/>
                                        <p:tgtEl>
                                          <p:spTgt spid="1211406"/>
                                        </p:tgtEl>
                                        <p:attrNameLst>
                                          <p:attrName>ppt_x</p:attrName>
                                        </p:attrNameLst>
                                      </p:cBhvr>
                                      <p:tavLst>
                                        <p:tav tm="100000">
                                          <p:val>
                                            <p:strVal val="0-#ppt_w/2"/>
                                          </p:val>
                                        </p:tav>
                                        <p:tav>
                                          <p:val>
                                            <p:strVal val="#ppt_x"/>
                                          </p:val>
                                        </p:tav>
                                      </p:tavLst>
                                    </p:anim>
                                    <p:anim calcmode="lin" valueType="num">
                                      <p:cBhvr>
                                        <p:cTn id="13" dur="500" fill="hold"/>
                                        <p:tgtEl>
                                          <p:spTgt spid="1211406"/>
                                        </p:tgtEl>
                                        <p:attrNameLst>
                                          <p:attrName>ppt_y</p:attrName>
                                        </p:attrNameLst>
                                      </p:cBhvr>
                                      <p:tavLst>
                                        <p:tav tm="100000">
                                          <p:val>
                                            <p:strVal val="#ppt_y"/>
                                          </p:val>
                                        </p:tav>
                                        <p:tav>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1211428"/>
                                        </p:tgtEl>
                                        <p:attrNameLst>
                                          <p:attrName>style.visibility</p:attrName>
                                        </p:attrNameLst>
                                      </p:cBhvr>
                                      <p:to>
                                        <p:strVal val="visible"/>
                                      </p:to>
                                    </p:set>
                                    <p:animEffect transition="in" filter="wipe(down)">
                                      <p:cBhvr>
                                        <p:cTn id="18" dur="2000"/>
                                        <p:tgtEl>
                                          <p:spTgt spid="121142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1211416"/>
                                        </p:tgtEl>
                                        <p:attrNameLst>
                                          <p:attrName>style.visibility</p:attrName>
                                        </p:attrNameLst>
                                      </p:cBhvr>
                                      <p:to>
                                        <p:strVal val="visible"/>
                                      </p:to>
                                    </p:set>
                                    <p:anim calcmode="lin" valueType="num">
                                      <p:cBhvr additive="base">
                                        <p:cTn id="23" dur="500" fill="hold"/>
                                        <p:tgtEl>
                                          <p:spTgt spid="1211416"/>
                                        </p:tgtEl>
                                        <p:attrNameLst>
                                          <p:attrName>ppt_x</p:attrName>
                                        </p:attrNameLst>
                                      </p:cBhvr>
                                      <p:tavLst>
                                        <p:tav tm="0">
                                          <p:val>
                                            <p:strVal val="0-#ppt_w/2"/>
                                          </p:val>
                                        </p:tav>
                                        <p:tav tm="100000">
                                          <p:val>
                                            <p:strVal val="#ppt_x"/>
                                          </p:val>
                                        </p:tav>
                                      </p:tavLst>
                                    </p:anim>
                                    <p:anim calcmode="lin" valueType="num">
                                      <p:cBhvr additive="base">
                                        <p:cTn id="24" dur="500" fill="hold"/>
                                        <p:tgtEl>
                                          <p:spTgt spid="1211416"/>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1211407"/>
                                        </p:tgtEl>
                                        <p:attrNameLst>
                                          <p:attrName>style.visibility</p:attrName>
                                        </p:attrNameLst>
                                      </p:cBhvr>
                                      <p:to>
                                        <p:strVal val="visible"/>
                                      </p:to>
                                    </p:set>
                                    <p:anim calcmode="lin" valueType="num">
                                      <p:cBhvr>
                                        <p:cTn id="29" dur="500" fill="hold"/>
                                        <p:tgtEl>
                                          <p:spTgt spid="1211407"/>
                                        </p:tgtEl>
                                        <p:attrNameLst>
                                          <p:attrName>ppt_x</p:attrName>
                                        </p:attrNameLst>
                                      </p:cBhvr>
                                      <p:tavLst>
                                        <p:tav tm="100000">
                                          <p:val>
                                            <p:strVal val="0-#ppt_w/2"/>
                                          </p:val>
                                        </p:tav>
                                        <p:tav>
                                          <p:val>
                                            <p:strVal val="#ppt_x"/>
                                          </p:val>
                                        </p:tav>
                                      </p:tavLst>
                                    </p:anim>
                                    <p:anim calcmode="lin" valueType="num">
                                      <p:cBhvr>
                                        <p:cTn id="30" dur="500" fill="hold"/>
                                        <p:tgtEl>
                                          <p:spTgt spid="1211407"/>
                                        </p:tgtEl>
                                        <p:attrNameLst>
                                          <p:attrName>ppt_y</p:attrName>
                                        </p:attrNameLst>
                                      </p:cBhvr>
                                      <p:tavLst>
                                        <p:tav tm="100000">
                                          <p:val>
                                            <p:strVal val="#ppt_y"/>
                                          </p:val>
                                        </p:tav>
                                        <p:tav>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nodeType="clickEffect">
                                  <p:stCondLst>
                                    <p:cond delay="0"/>
                                  </p:stCondLst>
                                  <p:childTnLst>
                                    <p:set>
                                      <p:cBhvr>
                                        <p:cTn id="34" dur="1" fill="hold">
                                          <p:stCondLst>
                                            <p:cond delay="0"/>
                                          </p:stCondLst>
                                        </p:cTn>
                                        <p:tgtEl>
                                          <p:spTgt spid="1211422"/>
                                        </p:tgtEl>
                                        <p:attrNameLst>
                                          <p:attrName>style.visibility</p:attrName>
                                        </p:attrNameLst>
                                      </p:cBhvr>
                                      <p:to>
                                        <p:strVal val="visible"/>
                                      </p:to>
                                    </p:set>
                                    <p:anim calcmode="lin" valueType="num">
                                      <p:cBhvr additive="base">
                                        <p:cTn id="35" dur="500" fill="hold"/>
                                        <p:tgtEl>
                                          <p:spTgt spid="1211422"/>
                                        </p:tgtEl>
                                        <p:attrNameLst>
                                          <p:attrName>ppt_x</p:attrName>
                                        </p:attrNameLst>
                                      </p:cBhvr>
                                      <p:tavLst>
                                        <p:tav tm="0">
                                          <p:val>
                                            <p:strVal val="0-#ppt_w/2"/>
                                          </p:val>
                                        </p:tav>
                                        <p:tav tm="100000">
                                          <p:val>
                                            <p:strVal val="#ppt_x"/>
                                          </p:val>
                                        </p:tav>
                                      </p:tavLst>
                                    </p:anim>
                                    <p:anim calcmode="lin" valueType="num">
                                      <p:cBhvr additive="base">
                                        <p:cTn id="36" dur="500" fill="hold"/>
                                        <p:tgtEl>
                                          <p:spTgt spid="1211422"/>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nodeType="clickEffect">
                                  <p:stCondLst>
                                    <p:cond delay="0"/>
                                  </p:stCondLst>
                                  <p:childTnLst>
                                    <p:set>
                                      <p:cBhvr>
                                        <p:cTn id="40" dur="1" fill="hold">
                                          <p:stCondLst>
                                            <p:cond delay="0"/>
                                          </p:stCondLst>
                                        </p:cTn>
                                        <p:tgtEl>
                                          <p:spTgt spid="1211408"/>
                                        </p:tgtEl>
                                        <p:attrNameLst>
                                          <p:attrName>style.visibility</p:attrName>
                                        </p:attrNameLst>
                                      </p:cBhvr>
                                      <p:to>
                                        <p:strVal val="visible"/>
                                      </p:to>
                                    </p:set>
                                    <p:anim calcmode="lin" valueType="num">
                                      <p:cBhvr>
                                        <p:cTn id="41" dur="500" fill="hold"/>
                                        <p:tgtEl>
                                          <p:spTgt spid="1211408"/>
                                        </p:tgtEl>
                                        <p:attrNameLst>
                                          <p:attrName>ppt_x</p:attrName>
                                        </p:attrNameLst>
                                      </p:cBhvr>
                                      <p:tavLst>
                                        <p:tav tm="100000">
                                          <p:val>
                                            <p:strVal val="0-#ppt_w/2"/>
                                          </p:val>
                                        </p:tav>
                                        <p:tav>
                                          <p:val>
                                            <p:strVal val="#ppt_x"/>
                                          </p:val>
                                        </p:tav>
                                      </p:tavLst>
                                    </p:anim>
                                    <p:anim calcmode="lin" valueType="num">
                                      <p:cBhvr>
                                        <p:cTn id="42" dur="500" fill="hold"/>
                                        <p:tgtEl>
                                          <p:spTgt spid="1211408"/>
                                        </p:tgtEl>
                                        <p:attrNameLst>
                                          <p:attrName>ppt_y</p:attrName>
                                        </p:attrNameLst>
                                      </p:cBhvr>
                                      <p:tavLst>
                                        <p:tav tm="100000">
                                          <p:val>
                                            <p:strVal val="#ppt_y"/>
                                          </p:val>
                                        </p:tav>
                                        <p:tav>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nodeType="clickEffect">
                                  <p:stCondLst>
                                    <p:cond delay="0"/>
                                  </p:stCondLst>
                                  <p:childTnLst>
                                    <p:set>
                                      <p:cBhvr>
                                        <p:cTn id="46" dur="1" fill="hold">
                                          <p:stCondLst>
                                            <p:cond delay="0"/>
                                          </p:stCondLst>
                                        </p:cTn>
                                        <p:tgtEl>
                                          <p:spTgt spid="1211414"/>
                                        </p:tgtEl>
                                        <p:attrNameLst>
                                          <p:attrName>style.visibility</p:attrName>
                                        </p:attrNameLst>
                                      </p:cBhvr>
                                      <p:to>
                                        <p:strVal val="visible"/>
                                      </p:to>
                                    </p:set>
                                    <p:animEffect transition="in" filter="wipe(down)">
                                      <p:cBhvr>
                                        <p:cTn id="47" dur="500"/>
                                        <p:tgtEl>
                                          <p:spTgt spid="121141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1211413"/>
                                        </p:tgtEl>
                                        <p:attrNameLst>
                                          <p:attrName>style.visibility</p:attrName>
                                        </p:attrNameLst>
                                      </p:cBhvr>
                                      <p:to>
                                        <p:strVal val="visible"/>
                                      </p:to>
                                    </p:set>
                                    <p:animEffect transition="in" filter="wipe(left)">
                                      <p:cBhvr>
                                        <p:cTn id="52" dur="500"/>
                                        <p:tgtEl>
                                          <p:spTgt spid="121141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8" fill="hold" nodeType="clickEffect">
                                  <p:stCondLst>
                                    <p:cond delay="0"/>
                                  </p:stCondLst>
                                  <p:childTnLst>
                                    <p:set>
                                      <p:cBhvr>
                                        <p:cTn id="56" dur="1" fill="hold">
                                          <p:stCondLst>
                                            <p:cond delay="0"/>
                                          </p:stCondLst>
                                        </p:cTn>
                                        <p:tgtEl>
                                          <p:spTgt spid="1211409"/>
                                        </p:tgtEl>
                                        <p:attrNameLst>
                                          <p:attrName>style.visibility</p:attrName>
                                        </p:attrNameLst>
                                      </p:cBhvr>
                                      <p:to>
                                        <p:strVal val="visible"/>
                                      </p:to>
                                    </p:set>
                                    <p:anim calcmode="lin" valueType="num">
                                      <p:cBhvr>
                                        <p:cTn id="57" dur="500" fill="hold"/>
                                        <p:tgtEl>
                                          <p:spTgt spid="1211409"/>
                                        </p:tgtEl>
                                        <p:attrNameLst>
                                          <p:attrName>ppt_x</p:attrName>
                                        </p:attrNameLst>
                                      </p:cBhvr>
                                      <p:tavLst>
                                        <p:tav tm="100000">
                                          <p:val>
                                            <p:strVal val="0-#ppt_w/2"/>
                                          </p:val>
                                        </p:tav>
                                        <p:tav>
                                          <p:val>
                                            <p:strVal val="#ppt_x"/>
                                          </p:val>
                                        </p:tav>
                                      </p:tavLst>
                                    </p:anim>
                                    <p:anim calcmode="lin" valueType="num">
                                      <p:cBhvr>
                                        <p:cTn id="58" dur="500" fill="hold"/>
                                        <p:tgtEl>
                                          <p:spTgt spid="1211409"/>
                                        </p:tgtEl>
                                        <p:attrNameLst>
                                          <p:attrName>ppt_y</p:attrName>
                                        </p:attrNameLst>
                                      </p:cBhvr>
                                      <p:tavLst>
                                        <p:tav tm="100000">
                                          <p:val>
                                            <p:strVal val="#ppt_y"/>
                                          </p:val>
                                        </p:tav>
                                        <p:tav>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8" fill="hold" nodeType="clickEffect">
                                  <p:stCondLst>
                                    <p:cond delay="0"/>
                                  </p:stCondLst>
                                  <p:childTnLst>
                                    <p:set>
                                      <p:cBhvr>
                                        <p:cTn id="62" dur="1" fill="hold">
                                          <p:stCondLst>
                                            <p:cond delay="0"/>
                                          </p:stCondLst>
                                        </p:cTn>
                                        <p:tgtEl>
                                          <p:spTgt spid="1211437"/>
                                        </p:tgtEl>
                                        <p:attrNameLst>
                                          <p:attrName>style.visibility</p:attrName>
                                        </p:attrNameLst>
                                      </p:cBhvr>
                                      <p:to>
                                        <p:strVal val="visible"/>
                                      </p:to>
                                    </p:set>
                                    <p:animEffect transition="in" filter="wipe(left)">
                                      <p:cBhvr>
                                        <p:cTn id="63" dur="500"/>
                                        <p:tgtEl>
                                          <p:spTgt spid="1211437"/>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1211435"/>
                                        </p:tgtEl>
                                        <p:attrNameLst>
                                          <p:attrName>style.visibility</p:attrName>
                                        </p:attrNameLst>
                                      </p:cBhvr>
                                      <p:to>
                                        <p:strVal val="visible"/>
                                      </p:to>
                                    </p:set>
                                    <p:animEffect transition="in" filter="wipe(down)">
                                      <p:cBhvr>
                                        <p:cTn id="68" dur="500"/>
                                        <p:tgtEl>
                                          <p:spTgt spid="1211435"/>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211405"/>
                                        </p:tgtEl>
                                        <p:attrNameLst>
                                          <p:attrName>style.visibility</p:attrName>
                                        </p:attrNameLst>
                                      </p:cBhvr>
                                      <p:to>
                                        <p:strVal val="visible"/>
                                      </p:to>
                                    </p:set>
                                    <p:animEffect transition="in" filter="wipe(left)">
                                      <p:cBhvr>
                                        <p:cTn id="73" dur="500"/>
                                        <p:tgtEl>
                                          <p:spTgt spid="1211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1405" grpId="0"/>
      <p:bldP spid="12114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2850" name="Picture 2" descr="hyperchart-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4" y="1010841"/>
            <a:ext cx="6634163" cy="3779044"/>
          </a:xfrm>
          <a:prstGeom prst="rect">
            <a:avLst/>
          </a:prstGeom>
          <a:noFill/>
          <a:extLst>
            <a:ext uri="{909E8E84-426E-40DD-AFC4-6F175D3DCCD1}">
              <a14:hiddenFill xmlns:a14="http://schemas.microsoft.com/office/drawing/2010/main">
                <a:solidFill>
                  <a:srgbClr val="FFFFFF"/>
                </a:solidFill>
              </a14:hiddenFill>
            </a:ext>
          </a:extLst>
        </p:spPr>
      </p:pic>
      <p:sp>
        <p:nvSpPr>
          <p:cNvPr id="1102851" name="Rectangle 3"/>
          <p:cNvSpPr>
            <a:spLocks noGrp="1" noChangeArrowheads="1"/>
          </p:cNvSpPr>
          <p:nvPr>
            <p:ph type="title"/>
          </p:nvPr>
        </p:nvSpPr>
        <p:spPr bwMode="auto">
          <a:xfrm>
            <a:off x="-464456" y="174003"/>
            <a:ext cx="8144611" cy="4572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pPr algn="ctr"/>
            <a:r>
              <a:rPr lang="en-US" altLang="ja-JP" sz="2400" b="1" u="sng" dirty="0" smtClean="0">
                <a:solidFill>
                  <a:schemeClr val="bg2"/>
                </a:solidFill>
              </a:rPr>
              <a:t>Status </a:t>
            </a:r>
            <a:r>
              <a:rPr lang="en-US" altLang="ja-JP" sz="2400" b="1" u="sng" dirty="0">
                <a:solidFill>
                  <a:schemeClr val="bg2"/>
                </a:solidFill>
              </a:rPr>
              <a:t>of </a:t>
            </a:r>
            <a:r>
              <a:rPr lang="en-US" altLang="ja-JP" sz="2400" b="1" u="sng" dirty="0" smtClean="0">
                <a:solidFill>
                  <a:schemeClr val="bg2"/>
                </a:solidFill>
                <a:latin typeface="Symbol" panose="05050102010706020507" pitchFamily="18" charset="2"/>
              </a:rPr>
              <a:t>L</a:t>
            </a:r>
            <a:r>
              <a:rPr lang="en-US" altLang="ja-JP" sz="2400" b="1" u="sng" dirty="0" smtClean="0">
                <a:solidFill>
                  <a:schemeClr val="bg2"/>
                </a:solidFill>
              </a:rPr>
              <a:t> </a:t>
            </a:r>
            <a:r>
              <a:rPr lang="en-US" altLang="ja-JP" sz="2400" b="1" u="sng" dirty="0" err="1">
                <a:solidFill>
                  <a:schemeClr val="bg2"/>
                </a:solidFill>
              </a:rPr>
              <a:t>Hypernuclear</a:t>
            </a:r>
            <a:r>
              <a:rPr lang="en-US" altLang="ja-JP" sz="2400" b="1" u="sng" dirty="0">
                <a:solidFill>
                  <a:schemeClr val="bg2"/>
                </a:solidFill>
              </a:rPr>
              <a:t> Spectroscopy</a:t>
            </a:r>
          </a:p>
        </p:txBody>
      </p:sp>
      <p:sp>
        <p:nvSpPr>
          <p:cNvPr id="1102852" name="Rectangle 4"/>
          <p:cNvSpPr>
            <a:spLocks noChangeArrowheads="1"/>
          </p:cNvSpPr>
          <p:nvPr/>
        </p:nvSpPr>
        <p:spPr bwMode="auto">
          <a:xfrm>
            <a:off x="0" y="4834077"/>
            <a:ext cx="5416868"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685800" fontAlgn="base">
              <a:spcBef>
                <a:spcPct val="0"/>
              </a:spcBef>
              <a:spcAft>
                <a:spcPct val="0"/>
              </a:spcAft>
            </a:pPr>
            <a:r>
              <a:rPr lang="en-US" altLang="ja-JP" sz="1050" b="1" dirty="0">
                <a:solidFill>
                  <a:srgbClr val="080808"/>
                </a:solidFill>
                <a:latin typeface="Arial" panose="020B0604020202020204" pitchFamily="34" charset="0"/>
                <a:ea typeface="ＭＳ Ｐゴシック" panose="020B0600070205080204" pitchFamily="50" charset="-128"/>
              </a:rPr>
              <a:t>Updated from: O. Hashimoto and H. Tamura, </a:t>
            </a:r>
            <a:r>
              <a:rPr lang="en-US" altLang="ja-JP" sz="1050" b="1" dirty="0" err="1">
                <a:solidFill>
                  <a:srgbClr val="080808"/>
                </a:solidFill>
                <a:latin typeface="Arial" panose="020B0604020202020204" pitchFamily="34" charset="0"/>
                <a:ea typeface="ＭＳ Ｐゴシック" panose="020B0600070205080204" pitchFamily="50" charset="-128"/>
              </a:rPr>
              <a:t>Prog</a:t>
            </a:r>
            <a:r>
              <a:rPr lang="en-US" altLang="ja-JP" sz="1050" b="1" dirty="0">
                <a:solidFill>
                  <a:srgbClr val="080808"/>
                </a:solidFill>
                <a:latin typeface="Arial" panose="020B0604020202020204" pitchFamily="34" charset="0"/>
                <a:ea typeface="ＭＳ Ｐゴシック" panose="020B0600070205080204" pitchFamily="50" charset="-128"/>
              </a:rPr>
              <a:t>. Part. </a:t>
            </a:r>
            <a:r>
              <a:rPr lang="en-US" altLang="ja-JP" sz="1050" b="1" dirty="0" err="1">
                <a:solidFill>
                  <a:srgbClr val="080808"/>
                </a:solidFill>
                <a:latin typeface="Arial" panose="020B0604020202020204" pitchFamily="34" charset="0"/>
                <a:ea typeface="ＭＳ Ｐゴシック" panose="020B0600070205080204" pitchFamily="50" charset="-128"/>
              </a:rPr>
              <a:t>Nucl</a:t>
            </a:r>
            <a:r>
              <a:rPr lang="en-US" altLang="ja-JP" sz="1050" b="1" dirty="0">
                <a:solidFill>
                  <a:srgbClr val="080808"/>
                </a:solidFill>
                <a:latin typeface="Arial" panose="020B0604020202020204" pitchFamily="34" charset="0"/>
                <a:ea typeface="ＭＳ Ｐゴシック" panose="020B0600070205080204" pitchFamily="50" charset="-128"/>
              </a:rPr>
              <a:t>. Phys. 57 (2006) 564.</a:t>
            </a:r>
          </a:p>
        </p:txBody>
      </p:sp>
      <p:sp>
        <p:nvSpPr>
          <p:cNvPr id="1102853" name="Text Box 5"/>
          <p:cNvSpPr txBox="1">
            <a:spLocks noChangeArrowheads="1"/>
          </p:cNvSpPr>
          <p:nvPr/>
        </p:nvSpPr>
        <p:spPr bwMode="auto">
          <a:xfrm>
            <a:off x="909638" y="1300163"/>
            <a:ext cx="869156" cy="323165"/>
          </a:xfrm>
          <a:prstGeom prst="rect">
            <a:avLst/>
          </a:prstGeom>
          <a:solidFill>
            <a:schemeClr val="tx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685800" fontAlgn="base">
              <a:spcBef>
                <a:spcPct val="0"/>
              </a:spcBef>
              <a:spcAft>
                <a:spcPct val="0"/>
              </a:spcAft>
            </a:pPr>
            <a:r>
              <a:rPr lang="en-US" altLang="ja-JP" sz="1500" b="1" dirty="0">
                <a:solidFill>
                  <a:srgbClr val="080808"/>
                </a:solidFill>
                <a:latin typeface="Arial" panose="020B0604020202020204" pitchFamily="34" charset="0"/>
                <a:ea typeface="ＭＳ Ｐゴシック" panose="020B0600070205080204" pitchFamily="50" charset="-128"/>
              </a:rPr>
              <a:t>(</a:t>
            </a:r>
            <a:r>
              <a:rPr lang="en-US" altLang="ja-JP" sz="1500" b="1" dirty="0" smtClean="0">
                <a:solidFill>
                  <a:srgbClr val="080808"/>
                </a:solidFill>
                <a:latin typeface="Arial" panose="020B0604020202020204" pitchFamily="34" charset="0"/>
                <a:ea typeface="ＭＳ Ｐゴシック" panose="020B0600070205080204" pitchFamily="50" charset="-128"/>
              </a:rPr>
              <a:t>2017)</a:t>
            </a:r>
            <a:endParaRPr lang="en-US" altLang="ja-JP" sz="1500" b="1" dirty="0">
              <a:solidFill>
                <a:srgbClr val="080808"/>
              </a:solidFill>
              <a:latin typeface="Arial" panose="020B0604020202020204" pitchFamily="34" charset="0"/>
              <a:ea typeface="ＭＳ Ｐゴシック" panose="020B0600070205080204" pitchFamily="50" charset="-128"/>
            </a:endParaRPr>
          </a:p>
        </p:txBody>
      </p:sp>
      <p:sp>
        <p:nvSpPr>
          <p:cNvPr id="2" name="正方形/長方形 1"/>
          <p:cNvSpPr/>
          <p:nvPr/>
        </p:nvSpPr>
        <p:spPr bwMode="auto">
          <a:xfrm>
            <a:off x="1557069" y="3330342"/>
            <a:ext cx="316648" cy="311216"/>
          </a:xfrm>
          <a:prstGeom prst="rect">
            <a:avLst/>
          </a:prstGeom>
          <a:solidFill>
            <a:srgbClr val="84FF09">
              <a:alpha val="45098"/>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4000" b="1" i="0" u="none" strike="noStrike" cap="none" normalizeH="0" baseline="0" smtClean="0">
              <a:ln>
                <a:noFill/>
              </a:ln>
              <a:solidFill>
                <a:schemeClr val="tx2"/>
              </a:solidFill>
              <a:effectLst/>
              <a:latin typeface="Arial" panose="020B0604020202020204" pitchFamily="34" charset="0"/>
              <a:ea typeface="ＭＳ Ｐゴシック" panose="020B0600070205080204" pitchFamily="50" charset="-128"/>
            </a:endParaRPr>
          </a:p>
        </p:txBody>
      </p:sp>
      <p:grpSp>
        <p:nvGrpSpPr>
          <p:cNvPr id="7" name="グループ化 6"/>
          <p:cNvGrpSpPr/>
          <p:nvPr/>
        </p:nvGrpSpPr>
        <p:grpSpPr>
          <a:xfrm>
            <a:off x="1215130" y="4275221"/>
            <a:ext cx="369809" cy="308007"/>
            <a:chOff x="1930608" y="4265596"/>
            <a:chExt cx="369809" cy="308007"/>
          </a:xfrm>
        </p:grpSpPr>
        <p:sp>
          <p:nvSpPr>
            <p:cNvPr id="8" name="正方形/長方形 7"/>
            <p:cNvSpPr/>
            <p:nvPr/>
          </p:nvSpPr>
          <p:spPr bwMode="auto">
            <a:xfrm>
              <a:off x="1953308" y="4265596"/>
              <a:ext cx="313442" cy="308007"/>
            </a:xfrm>
            <a:prstGeom prst="rect">
              <a:avLst/>
            </a:prstGeom>
            <a:solidFill>
              <a:srgbClr val="C79CE2"/>
            </a:solidFill>
            <a:ln w="127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4000" b="1" i="0" u="none" strike="noStrike" cap="none" normalizeH="0" baseline="0" smtClean="0">
                <a:ln>
                  <a:noFill/>
                </a:ln>
                <a:solidFill>
                  <a:schemeClr val="tx2"/>
                </a:solidFill>
                <a:effectLst/>
                <a:latin typeface="Arial" panose="020B0604020202020204" pitchFamily="34" charset="0"/>
                <a:ea typeface="ＭＳ Ｐゴシック" panose="020B0600070205080204" pitchFamily="50" charset="-128"/>
              </a:endParaRPr>
            </a:p>
          </p:txBody>
        </p:sp>
        <p:grpSp>
          <p:nvGrpSpPr>
            <p:cNvPr id="5" name="グループ化 4"/>
            <p:cNvGrpSpPr/>
            <p:nvPr/>
          </p:nvGrpSpPr>
          <p:grpSpPr>
            <a:xfrm>
              <a:off x="1930608" y="4276844"/>
              <a:ext cx="369809" cy="295655"/>
              <a:chOff x="3300604" y="2387084"/>
              <a:chExt cx="369809" cy="295655"/>
            </a:xfrm>
          </p:grpSpPr>
          <p:sp>
            <p:nvSpPr>
              <p:cNvPr id="3" name="正方形/長方形 2"/>
              <p:cNvSpPr/>
              <p:nvPr/>
            </p:nvSpPr>
            <p:spPr>
              <a:xfrm>
                <a:off x="3304607" y="2387084"/>
                <a:ext cx="365806" cy="261610"/>
              </a:xfrm>
              <a:prstGeom prst="rect">
                <a:avLst/>
              </a:prstGeom>
            </p:spPr>
            <p:txBody>
              <a:bodyPr wrap="none">
                <a:spAutoFit/>
              </a:bodyPr>
              <a:lstStyle/>
              <a:p>
                <a:r>
                  <a:rPr lang="en-US" altLang="ja-JP" sz="1100" baseline="30000" dirty="0" smtClean="0">
                    <a:solidFill>
                      <a:srgbClr val="080808"/>
                    </a:solidFill>
                    <a:latin typeface="Arial" panose="020B0604020202020204" pitchFamily="34" charset="0"/>
                    <a:ea typeface="ＭＳ Ｐゴシック" panose="020B0600070205080204" pitchFamily="50" charset="-128"/>
                  </a:rPr>
                  <a:t>6 </a:t>
                </a:r>
                <a:r>
                  <a:rPr lang="en-US" altLang="ja-JP" sz="1100" dirty="0" smtClean="0">
                    <a:solidFill>
                      <a:srgbClr val="080808"/>
                    </a:solidFill>
                    <a:latin typeface="Arial" panose="020B0604020202020204" pitchFamily="34" charset="0"/>
                    <a:ea typeface="ＭＳ Ｐゴシック" panose="020B0600070205080204" pitchFamily="50" charset="-128"/>
                  </a:rPr>
                  <a:t>H</a:t>
                </a:r>
                <a:endParaRPr lang="ja-JP" altLang="en-US" sz="1100" dirty="0"/>
              </a:p>
            </p:txBody>
          </p:sp>
          <p:sp>
            <p:nvSpPr>
              <p:cNvPr id="4" name="正方形/長方形 3"/>
              <p:cNvSpPr/>
              <p:nvPr/>
            </p:nvSpPr>
            <p:spPr>
              <a:xfrm>
                <a:off x="3300604" y="2467295"/>
                <a:ext cx="255198" cy="215444"/>
              </a:xfrm>
              <a:prstGeom prst="rect">
                <a:avLst/>
              </a:prstGeom>
            </p:spPr>
            <p:txBody>
              <a:bodyPr wrap="none">
                <a:spAutoFit/>
              </a:bodyPr>
              <a:lstStyle/>
              <a:p>
                <a:r>
                  <a:rPr lang="en-US" altLang="ja-JP" sz="800" dirty="0" smtClean="0">
                    <a:solidFill>
                      <a:srgbClr val="080808"/>
                    </a:solidFill>
                    <a:latin typeface="Symbol" panose="05050102010706020507" pitchFamily="18" charset="2"/>
                    <a:ea typeface="ＭＳ Ｐゴシック" panose="020B0600070205080204" pitchFamily="50" charset="-128"/>
                  </a:rPr>
                  <a:t>L</a:t>
                </a:r>
                <a:endParaRPr lang="ja-JP" altLang="en-US" sz="800" dirty="0">
                  <a:latin typeface="Symbol" panose="05050102010706020507" pitchFamily="18" charset="2"/>
                </a:endParaRPr>
              </a:p>
            </p:txBody>
          </p:sp>
        </p:grpSp>
      </p:grpSp>
      <p:sp>
        <p:nvSpPr>
          <p:cNvPr id="13" name="正方形/長方形 12"/>
          <p:cNvSpPr/>
          <p:nvPr/>
        </p:nvSpPr>
        <p:spPr bwMode="auto">
          <a:xfrm>
            <a:off x="5952126" y="3427338"/>
            <a:ext cx="313442" cy="308007"/>
          </a:xfrm>
          <a:prstGeom prst="rect">
            <a:avLst/>
          </a:prstGeom>
          <a:solidFill>
            <a:srgbClr val="C79CE2"/>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4000" b="1" i="0" u="none" strike="noStrike" cap="none" normalizeH="0" baseline="0" smtClean="0">
              <a:ln>
                <a:noFill/>
              </a:ln>
              <a:solidFill>
                <a:schemeClr val="tx2"/>
              </a:solidFill>
              <a:effectLst/>
              <a:latin typeface="Arial" panose="020B0604020202020204" pitchFamily="34" charset="0"/>
              <a:ea typeface="ＭＳ Ｐゴシック" panose="020B0600070205080204" pitchFamily="50" charset="-128"/>
            </a:endParaRPr>
          </a:p>
        </p:txBody>
      </p:sp>
      <p:sp>
        <p:nvSpPr>
          <p:cNvPr id="9" name="正方形/長方形 8"/>
          <p:cNvSpPr/>
          <p:nvPr/>
        </p:nvSpPr>
        <p:spPr>
          <a:xfrm>
            <a:off x="6206958" y="3468198"/>
            <a:ext cx="686406" cy="230832"/>
          </a:xfrm>
          <a:prstGeom prst="rect">
            <a:avLst/>
          </a:prstGeom>
        </p:spPr>
        <p:txBody>
          <a:bodyPr wrap="none">
            <a:spAutoFit/>
          </a:bodyPr>
          <a:lstStyle/>
          <a:p>
            <a:r>
              <a:rPr lang="en-US" altLang="ja-JP" sz="900" dirty="0" smtClean="0">
                <a:solidFill>
                  <a:srgbClr val="080808"/>
                </a:solidFill>
                <a:latin typeface="Arial" panose="020B0604020202020204" pitchFamily="34" charset="0"/>
                <a:ea typeface="ＭＳ Ｐゴシック" panose="020B0600070205080204" pitchFamily="50" charset="-128"/>
              </a:rPr>
              <a:t>(K</a:t>
            </a:r>
            <a:r>
              <a:rPr lang="en-US" altLang="ja-JP" sz="1000" baseline="30000" dirty="0" smtClean="0">
                <a:solidFill>
                  <a:srgbClr val="080808"/>
                </a:solidFill>
                <a:latin typeface="Arial" panose="020B0604020202020204" pitchFamily="34" charset="0"/>
                <a:ea typeface="ＭＳ Ｐゴシック" panose="020B0600070205080204" pitchFamily="50" charset="-128"/>
              </a:rPr>
              <a:t>-</a:t>
            </a:r>
            <a:r>
              <a:rPr lang="en-US" altLang="ja-JP" sz="900" baseline="-25000" dirty="0" smtClean="0">
                <a:solidFill>
                  <a:srgbClr val="080808"/>
                </a:solidFill>
                <a:latin typeface="Arial" panose="020B0604020202020204" pitchFamily="34" charset="0"/>
                <a:ea typeface="ＭＳ Ｐゴシック" panose="020B0600070205080204" pitchFamily="50" charset="-128"/>
              </a:rPr>
              <a:t>stop</a:t>
            </a:r>
            <a:r>
              <a:rPr lang="en-US" altLang="ja-JP" sz="900" dirty="0" smtClean="0">
                <a:solidFill>
                  <a:srgbClr val="080808"/>
                </a:solidFill>
                <a:latin typeface="Arial" panose="020B0604020202020204" pitchFamily="34" charset="0"/>
                <a:ea typeface="ＭＳ Ｐゴシック" panose="020B0600070205080204" pitchFamily="50" charset="-128"/>
              </a:rPr>
              <a:t>, </a:t>
            </a:r>
            <a:r>
              <a:rPr lang="en-US" altLang="ja-JP" sz="900" dirty="0" smtClean="0">
                <a:solidFill>
                  <a:srgbClr val="080808"/>
                </a:solidFill>
                <a:latin typeface="Symbol" panose="05050102010706020507" pitchFamily="18" charset="2"/>
                <a:ea typeface="ＭＳ Ｐゴシック" panose="020B0600070205080204" pitchFamily="50" charset="-128"/>
              </a:rPr>
              <a:t>p</a:t>
            </a:r>
            <a:r>
              <a:rPr lang="en-US" altLang="ja-JP" sz="900" baseline="30000" dirty="0" smtClean="0">
                <a:solidFill>
                  <a:srgbClr val="080808"/>
                </a:solidFill>
                <a:latin typeface="Arial" panose="020B0604020202020204" pitchFamily="34" charset="0"/>
                <a:ea typeface="ＭＳ Ｐゴシック" panose="020B0600070205080204" pitchFamily="50" charset="-128"/>
              </a:rPr>
              <a:t>+</a:t>
            </a:r>
            <a:r>
              <a:rPr lang="en-US" altLang="ja-JP" sz="900" dirty="0" smtClean="0">
                <a:solidFill>
                  <a:srgbClr val="080808"/>
                </a:solidFill>
                <a:latin typeface="Arial" panose="020B0604020202020204" pitchFamily="34" charset="0"/>
                <a:ea typeface="ＭＳ Ｐゴシック" panose="020B0600070205080204" pitchFamily="50" charset="-128"/>
              </a:rPr>
              <a:t>)</a:t>
            </a:r>
            <a:endParaRPr lang="ja-JP" altLang="en-US" sz="900" dirty="0"/>
          </a:p>
        </p:txBody>
      </p:sp>
      <p:sp>
        <p:nvSpPr>
          <p:cNvPr id="10" name="正方形/長方形 9"/>
          <p:cNvSpPr/>
          <p:nvPr/>
        </p:nvSpPr>
        <p:spPr bwMode="auto">
          <a:xfrm>
            <a:off x="5021622" y="3329224"/>
            <a:ext cx="1798488" cy="484986"/>
          </a:xfrm>
          <a:prstGeom prst="rect">
            <a:avLst/>
          </a:prstGeom>
          <a:noFill/>
          <a:ln w="1905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4000" b="1" i="0" u="none" strike="noStrike" cap="none" normalizeH="0" baseline="0" smtClean="0">
              <a:ln>
                <a:noFill/>
              </a:ln>
              <a:solidFill>
                <a:schemeClr val="tx2"/>
              </a:solidFill>
              <a:effectLst/>
              <a:latin typeface="Arial" panose="020B0604020202020204" pitchFamily="34" charset="0"/>
              <a:ea typeface="ＭＳ Ｐゴシック" panose="020B0600070205080204" pitchFamily="50" charset="-128"/>
            </a:endParaRPr>
          </a:p>
        </p:txBody>
      </p:sp>
      <p:sp>
        <p:nvSpPr>
          <p:cNvPr id="16" name="正方形/長方形 15"/>
          <p:cNvSpPr/>
          <p:nvPr/>
        </p:nvSpPr>
        <p:spPr bwMode="auto">
          <a:xfrm>
            <a:off x="5037619" y="3911038"/>
            <a:ext cx="807468" cy="868092"/>
          </a:xfrm>
          <a:prstGeom prst="rect">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4000" b="1" i="0" u="none" strike="noStrike" cap="none" normalizeH="0" baseline="0" smtClean="0">
              <a:ln>
                <a:noFill/>
              </a:ln>
              <a:solidFill>
                <a:schemeClr val="tx2"/>
              </a:solidFill>
              <a:effectLst/>
              <a:latin typeface="Arial" panose="020B0604020202020204" pitchFamily="34" charset="0"/>
              <a:ea typeface="ＭＳ Ｐゴシック" panose="020B0600070205080204" pitchFamily="50" charset="-128"/>
            </a:endParaRPr>
          </a:p>
        </p:txBody>
      </p:sp>
      <p:sp>
        <p:nvSpPr>
          <p:cNvPr id="17" name="正方形/長方形 16"/>
          <p:cNvSpPr/>
          <p:nvPr/>
        </p:nvSpPr>
        <p:spPr bwMode="auto">
          <a:xfrm>
            <a:off x="5912446" y="3906828"/>
            <a:ext cx="807468" cy="447939"/>
          </a:xfrm>
          <a:prstGeom prst="rect">
            <a:avLst/>
          </a:prstGeom>
          <a:noFill/>
          <a:ln w="19050" cap="flat" cmpd="sng" algn="ctr">
            <a:solidFill>
              <a:srgbClr val="4182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4000" b="1" i="0" u="none" strike="noStrike" cap="none" normalizeH="0" baseline="0" smtClean="0">
              <a:ln>
                <a:noFill/>
              </a:ln>
              <a:solidFill>
                <a:schemeClr val="tx2"/>
              </a:solidFill>
              <a:effectLst/>
              <a:latin typeface="Arial" panose="020B0604020202020204" pitchFamily="34" charset="0"/>
              <a:ea typeface="ＭＳ Ｐゴシック" panose="020B0600070205080204" pitchFamily="50" charset="-128"/>
            </a:endParaRPr>
          </a:p>
        </p:txBody>
      </p:sp>
      <p:sp>
        <p:nvSpPr>
          <p:cNvPr id="11" name="正方形/長方形 10"/>
          <p:cNvSpPr/>
          <p:nvPr/>
        </p:nvSpPr>
        <p:spPr bwMode="auto">
          <a:xfrm>
            <a:off x="4976155" y="3091783"/>
            <a:ext cx="1303399" cy="136403"/>
          </a:xfrm>
          <a:prstGeom prst="rect">
            <a:avLst/>
          </a:prstGeom>
          <a:solidFill>
            <a:schemeClr val="tx2"/>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4000" b="1" i="0" u="none" strike="noStrike" cap="none" normalizeH="0" baseline="0" smtClean="0">
              <a:ln>
                <a:noFill/>
              </a:ln>
              <a:solidFill>
                <a:schemeClr val="tx2"/>
              </a:solidFill>
              <a:effectLst/>
              <a:latin typeface="Arial" panose="020B0604020202020204" pitchFamily="34" charset="0"/>
              <a:ea typeface="ＭＳ Ｐゴシック" panose="020B0600070205080204" pitchFamily="50" charset="-128"/>
            </a:endParaRPr>
          </a:p>
        </p:txBody>
      </p:sp>
      <p:sp>
        <p:nvSpPr>
          <p:cNvPr id="18" name="正方形/長方形 17"/>
          <p:cNvSpPr/>
          <p:nvPr/>
        </p:nvSpPr>
        <p:spPr>
          <a:xfrm>
            <a:off x="5576307" y="3029521"/>
            <a:ext cx="676788" cy="307777"/>
          </a:xfrm>
          <a:prstGeom prst="rect">
            <a:avLst/>
          </a:prstGeom>
        </p:spPr>
        <p:txBody>
          <a:bodyPr wrap="none">
            <a:spAutoFit/>
          </a:bodyPr>
          <a:lstStyle/>
          <a:p>
            <a:r>
              <a:rPr lang="en-US" altLang="ja-JP" sz="1400" b="1" dirty="0" smtClean="0">
                <a:solidFill>
                  <a:srgbClr val="0000FF"/>
                </a:solidFill>
                <a:latin typeface="Arial" panose="020B0604020202020204" pitchFamily="34" charset="0"/>
                <a:ea typeface="ＭＳ Ｐゴシック" panose="020B0600070205080204" pitchFamily="50" charset="-128"/>
              </a:rPr>
              <a:t>(K</a:t>
            </a:r>
            <a:r>
              <a:rPr lang="en-US" altLang="ja-JP" sz="1600" b="1" baseline="30000" dirty="0" smtClean="0">
                <a:solidFill>
                  <a:srgbClr val="0000FF"/>
                </a:solidFill>
                <a:latin typeface="Arial" panose="020B0604020202020204" pitchFamily="34" charset="0"/>
                <a:ea typeface="ＭＳ Ｐゴシック" panose="020B0600070205080204" pitchFamily="50" charset="-128"/>
              </a:rPr>
              <a:t>-</a:t>
            </a:r>
            <a:r>
              <a:rPr lang="en-US" altLang="ja-JP" sz="1400" b="1" dirty="0" smtClean="0">
                <a:solidFill>
                  <a:srgbClr val="0000FF"/>
                </a:solidFill>
                <a:latin typeface="Arial" panose="020B0604020202020204" pitchFamily="34" charset="0"/>
                <a:ea typeface="ＭＳ Ｐゴシック" panose="020B0600070205080204" pitchFamily="50" charset="-128"/>
              </a:rPr>
              <a:t>, </a:t>
            </a:r>
            <a:r>
              <a:rPr lang="en-US" altLang="ja-JP" sz="1400" b="1" dirty="0" smtClean="0">
                <a:solidFill>
                  <a:srgbClr val="0000FF"/>
                </a:solidFill>
                <a:latin typeface="Symbol" panose="05050102010706020507" pitchFamily="18" charset="2"/>
                <a:ea typeface="ＭＳ Ｐゴシック" panose="020B0600070205080204" pitchFamily="50" charset="-128"/>
              </a:rPr>
              <a:t>p</a:t>
            </a:r>
            <a:r>
              <a:rPr lang="en-US" altLang="ja-JP" sz="1400" b="1" dirty="0" smtClean="0">
                <a:solidFill>
                  <a:srgbClr val="0000FF"/>
                </a:solidFill>
                <a:latin typeface="Arial" panose="020B0604020202020204" pitchFamily="34" charset="0"/>
                <a:ea typeface="ＭＳ Ｐゴシック" panose="020B0600070205080204" pitchFamily="50" charset="-128"/>
              </a:rPr>
              <a:t>)</a:t>
            </a:r>
            <a:endParaRPr lang="ja-JP" altLang="en-US" sz="1400" b="1" dirty="0">
              <a:solidFill>
                <a:srgbClr val="0000FF"/>
              </a:solidFill>
            </a:endParaRPr>
          </a:p>
        </p:txBody>
      </p:sp>
      <p:sp>
        <p:nvSpPr>
          <p:cNvPr id="20" name="正方形/長方形 19"/>
          <p:cNvSpPr/>
          <p:nvPr/>
        </p:nvSpPr>
        <p:spPr>
          <a:xfrm>
            <a:off x="5442870" y="4735711"/>
            <a:ext cx="702436" cy="307777"/>
          </a:xfrm>
          <a:prstGeom prst="rect">
            <a:avLst/>
          </a:prstGeom>
        </p:spPr>
        <p:txBody>
          <a:bodyPr wrap="none">
            <a:spAutoFit/>
          </a:bodyPr>
          <a:lstStyle/>
          <a:p>
            <a:r>
              <a:rPr lang="en-US" altLang="ja-JP" sz="1400" b="1" dirty="0" smtClean="0">
                <a:solidFill>
                  <a:srgbClr val="FF0000"/>
                </a:solidFill>
                <a:latin typeface="Arial" panose="020B0604020202020204" pitchFamily="34" charset="0"/>
                <a:ea typeface="ＭＳ Ｐゴシック" panose="020B0600070205080204" pitchFamily="50" charset="-128"/>
              </a:rPr>
              <a:t>(</a:t>
            </a:r>
            <a:r>
              <a:rPr lang="en-US" altLang="ja-JP" sz="1400" b="1" dirty="0" smtClean="0">
                <a:solidFill>
                  <a:srgbClr val="FF0000"/>
                </a:solidFill>
                <a:latin typeface="Symbol" panose="05050102010706020507" pitchFamily="18" charset="2"/>
                <a:ea typeface="ＭＳ Ｐゴシック" panose="020B0600070205080204" pitchFamily="50" charset="-128"/>
              </a:rPr>
              <a:t>p, </a:t>
            </a:r>
            <a:r>
              <a:rPr lang="en-US" altLang="ja-JP" sz="1400" b="1" dirty="0" smtClean="0">
                <a:solidFill>
                  <a:srgbClr val="FF0000"/>
                </a:solidFill>
                <a:latin typeface="Arial" panose="020B0604020202020204" pitchFamily="34" charset="0"/>
                <a:ea typeface="ＭＳ Ｐゴシック" panose="020B0600070205080204" pitchFamily="50" charset="-128"/>
              </a:rPr>
              <a:t>K</a:t>
            </a:r>
            <a:r>
              <a:rPr lang="en-US" altLang="ja-JP" sz="1600" b="1" baseline="30000" dirty="0" smtClean="0">
                <a:solidFill>
                  <a:srgbClr val="FF0000"/>
                </a:solidFill>
                <a:latin typeface="Arial" panose="020B0604020202020204" pitchFamily="34" charset="0"/>
                <a:ea typeface="ＭＳ Ｐゴシック" panose="020B0600070205080204" pitchFamily="50" charset="-128"/>
              </a:rPr>
              <a:t>+</a:t>
            </a:r>
            <a:r>
              <a:rPr lang="en-US" altLang="ja-JP" sz="1400" b="1" dirty="0" smtClean="0">
                <a:solidFill>
                  <a:srgbClr val="FF0000"/>
                </a:solidFill>
                <a:latin typeface="Arial" panose="020B0604020202020204" pitchFamily="34" charset="0"/>
                <a:ea typeface="ＭＳ Ｐゴシック" panose="020B0600070205080204" pitchFamily="50" charset="-128"/>
              </a:rPr>
              <a:t>)</a:t>
            </a:r>
            <a:endParaRPr lang="ja-JP" altLang="en-US" sz="1400" b="1" dirty="0">
              <a:solidFill>
                <a:srgbClr val="FF0000"/>
              </a:solidFill>
            </a:endParaRPr>
          </a:p>
        </p:txBody>
      </p:sp>
      <p:sp>
        <p:nvSpPr>
          <p:cNvPr id="21" name="正方形/長方形 20"/>
          <p:cNvSpPr/>
          <p:nvPr/>
        </p:nvSpPr>
        <p:spPr>
          <a:xfrm>
            <a:off x="5992248" y="4309344"/>
            <a:ext cx="811441" cy="307777"/>
          </a:xfrm>
          <a:prstGeom prst="rect">
            <a:avLst/>
          </a:prstGeom>
        </p:spPr>
        <p:txBody>
          <a:bodyPr wrap="none">
            <a:spAutoFit/>
          </a:bodyPr>
          <a:lstStyle/>
          <a:p>
            <a:r>
              <a:rPr lang="en-US" altLang="ja-JP" sz="1400" b="1" dirty="0" smtClean="0">
                <a:solidFill>
                  <a:srgbClr val="418200"/>
                </a:solidFill>
                <a:latin typeface="Arial" panose="020B0604020202020204" pitchFamily="34" charset="0"/>
                <a:ea typeface="ＭＳ Ｐゴシック" panose="020B0600070205080204" pitchFamily="50" charset="-128"/>
              </a:rPr>
              <a:t>(</a:t>
            </a:r>
            <a:r>
              <a:rPr lang="en-US" altLang="ja-JP" sz="1400" b="1" dirty="0" err="1" smtClean="0">
                <a:solidFill>
                  <a:srgbClr val="418200"/>
                </a:solidFill>
                <a:latin typeface="Arial" panose="020B0604020202020204" pitchFamily="34" charset="0"/>
                <a:ea typeface="ＭＳ Ｐゴシック" panose="020B0600070205080204" pitchFamily="50" charset="-128"/>
              </a:rPr>
              <a:t>e,e’K</a:t>
            </a:r>
            <a:r>
              <a:rPr lang="en-US" altLang="ja-JP" sz="1600" b="1" baseline="30000" dirty="0" smtClean="0">
                <a:solidFill>
                  <a:srgbClr val="418200"/>
                </a:solidFill>
                <a:latin typeface="Arial" panose="020B0604020202020204" pitchFamily="34" charset="0"/>
                <a:ea typeface="ＭＳ Ｐゴシック" panose="020B0600070205080204" pitchFamily="50" charset="-128"/>
              </a:rPr>
              <a:t>+</a:t>
            </a:r>
            <a:r>
              <a:rPr lang="en-US" altLang="ja-JP" sz="1400" b="1" dirty="0" smtClean="0">
                <a:solidFill>
                  <a:srgbClr val="418200"/>
                </a:solidFill>
                <a:latin typeface="Arial" panose="020B0604020202020204" pitchFamily="34" charset="0"/>
                <a:ea typeface="ＭＳ Ｐゴシック" panose="020B0600070205080204" pitchFamily="50" charset="-128"/>
              </a:rPr>
              <a:t>)</a:t>
            </a:r>
            <a:endParaRPr lang="ja-JP" altLang="en-US" sz="1400" b="1" dirty="0">
              <a:solidFill>
                <a:srgbClr val="418200"/>
              </a:solidFill>
            </a:endParaRPr>
          </a:p>
        </p:txBody>
      </p:sp>
      <p:sp>
        <p:nvSpPr>
          <p:cNvPr id="19" name="正方形/長方形 18"/>
          <p:cNvSpPr/>
          <p:nvPr/>
        </p:nvSpPr>
        <p:spPr bwMode="auto">
          <a:xfrm>
            <a:off x="2931886" y="1088571"/>
            <a:ext cx="885371" cy="732972"/>
          </a:xfrm>
          <a:prstGeom prst="rect">
            <a:avLst/>
          </a:prstGeom>
          <a:solidFill>
            <a:schemeClr val="tx2"/>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4000" b="1" i="0" u="none" strike="noStrike" cap="none" normalizeH="0" baseline="0" smtClean="0">
              <a:ln>
                <a:noFill/>
              </a:ln>
              <a:solidFill>
                <a:schemeClr val="tx2"/>
              </a:solidFill>
              <a:effectLst/>
              <a:latin typeface="Arial" panose="020B0604020202020204" pitchFamily="34" charset="0"/>
              <a:ea typeface="ＭＳ Ｐゴシック" panose="020B0600070205080204" pitchFamily="50" charset="-128"/>
            </a:endParaRPr>
          </a:p>
        </p:txBody>
      </p:sp>
      <p:pic>
        <p:nvPicPr>
          <p:cNvPr id="27" name="Picture 2" descr="hyperchart-5"/>
          <p:cNvPicPr>
            <a:picLocks noChangeAspect="1" noChangeArrowheads="1"/>
          </p:cNvPicPr>
          <p:nvPr/>
        </p:nvPicPr>
        <p:blipFill rotWithShape="1">
          <a:blip r:embed="rId2">
            <a:extLst>
              <a:ext uri="{28A0092B-C50C-407E-A947-70E740481C1C}">
                <a14:useLocalDpi xmlns:a14="http://schemas.microsoft.com/office/drawing/2010/main" val="0"/>
              </a:ext>
            </a:extLst>
          </a:blip>
          <a:srcRect l="42473" t="-2361" r="44510" b="74708"/>
          <a:stretch/>
        </p:blipFill>
        <p:spPr bwMode="auto">
          <a:xfrm>
            <a:off x="3200401" y="653143"/>
            <a:ext cx="863600" cy="1045029"/>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グループ化 14"/>
          <p:cNvGrpSpPr/>
          <p:nvPr/>
        </p:nvGrpSpPr>
        <p:grpSpPr>
          <a:xfrm>
            <a:off x="3092037" y="1754948"/>
            <a:ext cx="402674" cy="308007"/>
            <a:chOff x="2336452" y="3124222"/>
            <a:chExt cx="402674" cy="308007"/>
          </a:xfrm>
        </p:grpSpPr>
        <p:sp>
          <p:nvSpPr>
            <p:cNvPr id="22" name="正方形/長方形 21"/>
            <p:cNvSpPr/>
            <p:nvPr/>
          </p:nvSpPr>
          <p:spPr bwMode="auto">
            <a:xfrm>
              <a:off x="2385461" y="3124222"/>
              <a:ext cx="313442" cy="308007"/>
            </a:xfrm>
            <a:prstGeom prst="rect">
              <a:avLst/>
            </a:prstGeom>
            <a:solidFill>
              <a:srgbClr val="A1A1E9"/>
            </a:solidFill>
            <a:ln w="38100" cap="flat" cmpd="sng" algn="ctr">
              <a:solidFill>
                <a:schemeClr val="bg1">
                  <a:lumMod val="50000"/>
                  <a:lumOff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4000" b="1" i="0" u="none" strike="noStrike" cap="none" normalizeH="0" baseline="0" smtClean="0">
                <a:ln>
                  <a:noFill/>
                </a:ln>
                <a:solidFill>
                  <a:schemeClr val="tx2"/>
                </a:solidFill>
                <a:effectLst/>
                <a:latin typeface="Arial" panose="020B0604020202020204" pitchFamily="34" charset="0"/>
                <a:ea typeface="ＭＳ Ｐゴシック" panose="020B0600070205080204" pitchFamily="50" charset="-128"/>
              </a:endParaRPr>
            </a:p>
          </p:txBody>
        </p:sp>
        <p:grpSp>
          <p:nvGrpSpPr>
            <p:cNvPr id="14" name="グループ化 13"/>
            <p:cNvGrpSpPr/>
            <p:nvPr/>
          </p:nvGrpSpPr>
          <p:grpSpPr>
            <a:xfrm>
              <a:off x="2336452" y="3135469"/>
              <a:ext cx="402674" cy="295576"/>
              <a:chOff x="2119219" y="3842740"/>
              <a:chExt cx="402674" cy="295576"/>
            </a:xfrm>
          </p:grpSpPr>
          <p:sp>
            <p:nvSpPr>
              <p:cNvPr id="23" name="正方形/長方形 22"/>
              <p:cNvSpPr/>
              <p:nvPr/>
            </p:nvSpPr>
            <p:spPr>
              <a:xfrm>
                <a:off x="2119219" y="3842740"/>
                <a:ext cx="402674" cy="261610"/>
              </a:xfrm>
              <a:prstGeom prst="rect">
                <a:avLst/>
              </a:prstGeom>
            </p:spPr>
            <p:txBody>
              <a:bodyPr wrap="none">
                <a:spAutoFit/>
              </a:bodyPr>
              <a:lstStyle/>
              <a:p>
                <a:r>
                  <a:rPr lang="en-US" altLang="ja-JP" sz="1100" baseline="30000" dirty="0" smtClean="0">
                    <a:solidFill>
                      <a:srgbClr val="080808"/>
                    </a:solidFill>
                    <a:latin typeface="Arial" panose="020B0604020202020204" pitchFamily="34" charset="0"/>
                    <a:ea typeface="ＭＳ Ｐゴシック" panose="020B0600070205080204" pitchFamily="50" charset="-128"/>
                  </a:rPr>
                  <a:t>19 </a:t>
                </a:r>
                <a:r>
                  <a:rPr lang="en-US" altLang="ja-JP" sz="1100" dirty="0" smtClean="0">
                    <a:solidFill>
                      <a:srgbClr val="080808"/>
                    </a:solidFill>
                    <a:latin typeface="Arial" panose="020B0604020202020204" pitchFamily="34" charset="0"/>
                    <a:ea typeface="ＭＳ Ｐゴシック" panose="020B0600070205080204" pitchFamily="50" charset="-128"/>
                  </a:rPr>
                  <a:t>F</a:t>
                </a:r>
                <a:endParaRPr lang="ja-JP" altLang="en-US" sz="1100" dirty="0"/>
              </a:p>
            </p:txBody>
          </p:sp>
          <p:sp>
            <p:nvSpPr>
              <p:cNvPr id="12" name="正方形/長方形 11"/>
              <p:cNvSpPr/>
              <p:nvPr/>
            </p:nvSpPr>
            <p:spPr>
              <a:xfrm>
                <a:off x="2140841" y="3922872"/>
                <a:ext cx="255198" cy="215444"/>
              </a:xfrm>
              <a:prstGeom prst="rect">
                <a:avLst/>
              </a:prstGeom>
            </p:spPr>
            <p:txBody>
              <a:bodyPr wrap="none">
                <a:spAutoFit/>
              </a:bodyPr>
              <a:lstStyle/>
              <a:p>
                <a:r>
                  <a:rPr lang="en-US" altLang="ja-JP" sz="800" dirty="0">
                    <a:solidFill>
                      <a:srgbClr val="080808"/>
                    </a:solidFill>
                    <a:latin typeface="Symbol" panose="05050102010706020507" pitchFamily="18" charset="2"/>
                    <a:ea typeface="ＭＳ Ｐゴシック" panose="020B0600070205080204" pitchFamily="50" charset="-128"/>
                  </a:rPr>
                  <a:t>L</a:t>
                </a:r>
                <a:endParaRPr lang="ja-JP" altLang="en-US" sz="800" dirty="0">
                  <a:latin typeface="Symbol" panose="05050102010706020507" pitchFamily="18" charset="2"/>
                </a:endParaRPr>
              </a:p>
            </p:txBody>
          </p:sp>
        </p:grpSp>
      </p:grpSp>
    </p:spTree>
    <p:extLst>
      <p:ext uri="{BB962C8B-B14F-4D97-AF65-F5344CB8AC3E}">
        <p14:creationId xmlns:p14="http://schemas.microsoft.com/office/powerpoint/2010/main" val="1399365418"/>
      </p:ext>
    </p:extLst>
  </p:cSld>
  <p:clrMapOvr>
    <a:masterClrMapping/>
  </p:clrMapOvr>
  <p:transition advTm="44758"/>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hell89Yonl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031" r="3787"/>
          <a:stretch/>
        </p:blipFill>
        <p:spPr bwMode="auto">
          <a:xfrm>
            <a:off x="4321665" y="632304"/>
            <a:ext cx="2471455" cy="238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99586" y="2350052"/>
            <a:ext cx="5324337" cy="922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77" tIns="34289" rIns="68577" bIns="34289"/>
          <a:lstStyle>
            <a:lvl1pPr marL="762000" indent="-76200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en-US" altLang="ja-JP" sz="2000" b="1" dirty="0" smtClean="0">
                <a:solidFill>
                  <a:srgbClr val="FF0000"/>
                </a:solidFill>
                <a:latin typeface="Arial" pitchFamily="34" charset="0"/>
                <a:cs typeface="Arial" pitchFamily="34" charset="0"/>
              </a:rPr>
              <a:t>×</a:t>
            </a:r>
            <a:r>
              <a:rPr lang="en-US" altLang="ja-JP" sz="2000" b="1" dirty="0" smtClean="0">
                <a:latin typeface="Symbol" panose="05050102010706020507" pitchFamily="18" charset="2"/>
                <a:cs typeface="Arial" pitchFamily="34" charset="0"/>
              </a:rPr>
              <a:t>S   </a:t>
            </a:r>
            <a:r>
              <a:rPr lang="en-US" altLang="ja-JP" sz="1600" dirty="0" smtClean="0">
                <a:latin typeface="Arial" panose="020B0604020202020204" pitchFamily="34" charset="0"/>
                <a:cs typeface="Arial" panose="020B0604020202020204" pitchFamily="34" charset="0"/>
              </a:rPr>
              <a:t>No bound systems observed </a:t>
            </a:r>
          </a:p>
          <a:p>
            <a:pPr fontAlgn="base">
              <a:spcBef>
                <a:spcPct val="0"/>
              </a:spcBef>
              <a:spcAft>
                <a:spcPct val="0"/>
              </a:spcAft>
              <a:buFontTx/>
              <a:buNone/>
            </a:pPr>
            <a:r>
              <a:rPr lang="en-US" altLang="ja-JP" sz="1600" dirty="0">
                <a:latin typeface="Arial" panose="020B0604020202020204" pitchFamily="34" charset="0"/>
                <a:cs typeface="Arial" panose="020B0604020202020204" pitchFamily="34" charset="0"/>
              </a:rPr>
              <a:t> </a:t>
            </a:r>
            <a:r>
              <a:rPr lang="en-US" altLang="ja-JP" sz="1600" dirty="0" smtClean="0">
                <a:latin typeface="Arial" panose="020B0604020202020204" pitchFamily="34" charset="0"/>
                <a:cs typeface="Arial" panose="020B0604020202020204" pitchFamily="34" charset="0"/>
              </a:rPr>
              <a:t>          </a:t>
            </a:r>
            <a:r>
              <a:rPr lang="en-US" altLang="ja-JP" sz="1600" dirty="0" smtClean="0">
                <a:latin typeface="Arial" panose="020B0604020202020204" pitchFamily="34" charset="0"/>
                <a:cs typeface="Arial" panose="020B0604020202020204" pitchFamily="34" charset="0"/>
              </a:rPr>
              <a:t>                      (</a:t>
            </a:r>
            <a:r>
              <a:rPr lang="en-US" altLang="ja-JP" sz="1600" dirty="0" smtClean="0">
                <a:latin typeface="Arial" panose="020B0604020202020204" pitchFamily="34" charset="0"/>
                <a:cs typeface="Arial" panose="020B0604020202020204" pitchFamily="34" charset="0"/>
              </a:rPr>
              <a:t>except for</a:t>
            </a:r>
            <a:r>
              <a:rPr lang="en-US" altLang="ja-JP" sz="1600" dirty="0" smtClean="0">
                <a:latin typeface="Arial" panose="020B0604020202020204" pitchFamily="34" charset="0"/>
                <a:cs typeface="Arial" panose="020B0604020202020204" pitchFamily="34" charset="0"/>
              </a:rPr>
              <a:t> </a:t>
            </a:r>
            <a:r>
              <a:rPr lang="en-US" altLang="ja-JP" sz="1600" baseline="30000" dirty="0" smtClean="0">
                <a:latin typeface="Arial" panose="020B0604020202020204" pitchFamily="34" charset="0"/>
                <a:cs typeface="Arial" panose="020B0604020202020204" pitchFamily="34" charset="0"/>
              </a:rPr>
              <a:t>4</a:t>
            </a:r>
            <a:r>
              <a:rPr lang="en-US" altLang="ja-JP" sz="1600" b="1" baseline="-25000" dirty="0" smtClean="0">
                <a:latin typeface="Symbol" panose="05050102010706020507" pitchFamily="18" charset="2"/>
                <a:cs typeface="Arial" pitchFamily="34" charset="0"/>
              </a:rPr>
              <a:t>S</a:t>
            </a:r>
            <a:r>
              <a:rPr lang="en-US" altLang="ja-JP" sz="1600" dirty="0" smtClean="0">
                <a:latin typeface="Arial" panose="020B0604020202020204" pitchFamily="34" charset="0"/>
                <a:cs typeface="Arial" panose="020B0604020202020204" pitchFamily="34" charset="0"/>
              </a:rPr>
              <a:t>He) </a:t>
            </a:r>
          </a:p>
          <a:p>
            <a:pPr fontAlgn="base">
              <a:spcBef>
                <a:spcPct val="0"/>
              </a:spcBef>
              <a:spcAft>
                <a:spcPts val="600"/>
              </a:spcAft>
              <a:buFontTx/>
              <a:buNone/>
            </a:pPr>
            <a:r>
              <a:rPr lang="en-US" altLang="ja-JP" sz="1600" dirty="0" smtClean="0">
                <a:latin typeface="Arial" panose="020B0604020202020204" pitchFamily="34" charset="0"/>
                <a:cs typeface="Arial" panose="020B0604020202020204" pitchFamily="34" charset="0"/>
              </a:rPr>
              <a:t>        </a:t>
            </a:r>
            <a:r>
              <a:rPr lang="en-US" altLang="ja-JP" sz="1600" dirty="0" smtClean="0">
                <a:latin typeface="Arial" panose="020B0604020202020204" pitchFamily="34" charset="0"/>
                <a:cs typeface="Arial" panose="020B0604020202020204" pitchFamily="34" charset="0"/>
              </a:rPr>
              <a:t>Potential strongly repulsive </a:t>
            </a:r>
            <a:r>
              <a:rPr lang="en-US" altLang="ja-JP" sz="1600" dirty="0" smtClean="0">
                <a:solidFill>
                  <a:srgbClr val="FF0000"/>
                </a:solidFill>
                <a:latin typeface="Arial" panose="020B0604020202020204" pitchFamily="34" charset="0"/>
                <a:cs typeface="Arial" panose="020B0604020202020204" pitchFamily="34" charset="0"/>
              </a:rPr>
              <a:t> </a:t>
            </a:r>
            <a:r>
              <a:rPr lang="en-US" altLang="ja-JP" sz="1600" dirty="0">
                <a:solidFill>
                  <a:srgbClr val="FF0000"/>
                </a:solidFill>
                <a:latin typeface="Arial" panose="020B0604020202020204" pitchFamily="34" charset="0"/>
                <a:cs typeface="Arial" panose="020B0604020202020204" pitchFamily="34" charset="0"/>
              </a:rPr>
              <a:t>U</a:t>
            </a:r>
            <a:r>
              <a:rPr lang="en-US" altLang="ja-JP" sz="1600" b="1" baseline="-25000" dirty="0">
                <a:solidFill>
                  <a:srgbClr val="FF0000"/>
                </a:solidFill>
                <a:latin typeface="Symbol" panose="05050102010706020507" pitchFamily="18" charset="2"/>
                <a:cs typeface="Arial" pitchFamily="34" charset="0"/>
              </a:rPr>
              <a:t>S</a:t>
            </a:r>
            <a:r>
              <a:rPr lang="en-US" altLang="ja-JP" sz="1600" dirty="0">
                <a:solidFill>
                  <a:srgbClr val="FF0000"/>
                </a:solidFill>
                <a:latin typeface="Arial" panose="020B0604020202020204" pitchFamily="34" charset="0"/>
                <a:cs typeface="Arial" panose="020B0604020202020204" pitchFamily="34" charset="0"/>
              </a:rPr>
              <a:t> ~ +30 MeV</a:t>
            </a:r>
            <a:r>
              <a:rPr lang="en-US" altLang="ja-JP" sz="1600" dirty="0" smtClean="0">
                <a:latin typeface="Arial" panose="020B0604020202020204" pitchFamily="34" charset="0"/>
                <a:cs typeface="Arial" panose="020B0604020202020204" pitchFamily="34" charset="0"/>
              </a:rPr>
              <a:t>.</a:t>
            </a:r>
            <a:r>
              <a:rPr lang="en-US" altLang="ja-JP" sz="1600" dirty="0" smtClean="0">
                <a:solidFill>
                  <a:srgbClr val="EEECE1"/>
                </a:solidFill>
                <a:latin typeface="Arial" panose="020B0604020202020204" pitchFamily="34" charset="0"/>
                <a:ea typeface="ＭＳ Ｐ明朝" pitchFamily="18" charset="-128"/>
                <a:cs typeface="Arial" panose="020B0604020202020204" pitchFamily="34" charset="0"/>
              </a:rPr>
              <a:t>                 </a:t>
            </a:r>
            <a:endParaRPr lang="ja-JP" altLang="ja-JP" sz="1600" dirty="0">
              <a:solidFill>
                <a:srgbClr val="EEECE1"/>
              </a:solidFill>
              <a:latin typeface="Arial" panose="020B0604020202020204" pitchFamily="34" charset="0"/>
              <a:ea typeface="ＭＳ Ｐ明朝" pitchFamily="18" charset="-128"/>
              <a:cs typeface="Arial" panose="020B0604020202020204" pitchFamily="34" charset="0"/>
            </a:endParaRPr>
          </a:p>
        </p:txBody>
      </p:sp>
      <p:sp>
        <p:nvSpPr>
          <p:cNvPr id="8" name="Rectangle 3"/>
          <p:cNvSpPr>
            <a:spLocks noChangeArrowheads="1"/>
          </p:cNvSpPr>
          <p:nvPr/>
        </p:nvSpPr>
        <p:spPr bwMode="auto">
          <a:xfrm>
            <a:off x="169056" y="4485542"/>
            <a:ext cx="6757988" cy="504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77" tIns="34289" rIns="68577" bIns="34289"/>
          <a:lstStyle>
            <a:lvl1pPr marL="762000" indent="-76200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en-US" altLang="ja-JP" sz="2000" b="1" dirty="0" smtClean="0">
                <a:solidFill>
                  <a:srgbClr val="6600FF"/>
                </a:solidFill>
                <a:latin typeface="Arial" pitchFamily="34" charset="0"/>
                <a:cs typeface="Arial" pitchFamily="34" charset="0"/>
              </a:rPr>
              <a:t>?</a:t>
            </a:r>
            <a:r>
              <a:rPr lang="ja-JP" altLang="en-US" sz="2000" b="1" dirty="0" smtClean="0">
                <a:latin typeface="Arial" pitchFamily="34" charset="0"/>
                <a:cs typeface="Arial" pitchFamily="34" charset="0"/>
              </a:rPr>
              <a:t> </a:t>
            </a:r>
            <a:r>
              <a:rPr lang="en-US" altLang="ja-JP" sz="2000" b="1" dirty="0" smtClean="0">
                <a:latin typeface="Symbol" panose="05050102010706020507" pitchFamily="18" charset="2"/>
                <a:cs typeface="Arial" pitchFamily="34" charset="0"/>
              </a:rPr>
              <a:t>X</a:t>
            </a:r>
            <a:r>
              <a:rPr lang="en-US" altLang="ja-JP" sz="1800" b="1" dirty="0" smtClean="0">
                <a:latin typeface="Symbol" panose="05050102010706020507" pitchFamily="18" charset="2"/>
                <a:cs typeface="Arial" pitchFamily="34" charset="0"/>
              </a:rPr>
              <a:t> </a:t>
            </a:r>
            <a:r>
              <a:rPr lang="en-US" altLang="ja-JP" sz="2000" b="1" dirty="0" smtClean="0">
                <a:latin typeface="Symbol" panose="05050102010706020507" pitchFamily="18" charset="2"/>
                <a:cs typeface="Arial" pitchFamily="34" charset="0"/>
              </a:rPr>
              <a:t>  </a:t>
            </a:r>
            <a:r>
              <a:rPr lang="en-US" altLang="ja-JP" sz="1600" dirty="0" smtClean="0">
                <a:latin typeface="Arial" panose="020B0604020202020204" pitchFamily="34" charset="0"/>
                <a:cs typeface="Arial" panose="020B0604020202020204" pitchFamily="34" charset="0"/>
              </a:rPr>
              <a:t>No definite data </a:t>
            </a:r>
            <a:r>
              <a:rPr lang="en-US" altLang="ja-JP" sz="1600" dirty="0" smtClean="0">
                <a:latin typeface="Arial" panose="020B0604020202020204" pitchFamily="34" charset="0"/>
                <a:cs typeface="Arial" panose="020B0604020202020204" pitchFamily="34" charset="0"/>
              </a:rPr>
              <a:t>existed until recently</a:t>
            </a:r>
            <a:endParaRPr lang="ja-JP" altLang="ja-JP" sz="1600" dirty="0">
              <a:solidFill>
                <a:srgbClr val="EEECE1"/>
              </a:solidFill>
              <a:latin typeface="Arial" panose="020B0604020202020204" pitchFamily="34" charset="0"/>
              <a:ea typeface="ＭＳ Ｐ明朝" pitchFamily="18" charset="-128"/>
              <a:cs typeface="Arial" panose="020B0604020202020204" pitchFamily="34" charset="0"/>
            </a:endParaRPr>
          </a:p>
        </p:txBody>
      </p:sp>
      <p:sp>
        <p:nvSpPr>
          <p:cNvPr id="115715" name="Rectangle 3"/>
          <p:cNvSpPr>
            <a:spLocks noChangeArrowheads="1"/>
          </p:cNvSpPr>
          <p:nvPr/>
        </p:nvSpPr>
        <p:spPr bwMode="auto">
          <a:xfrm>
            <a:off x="-34338" y="773725"/>
            <a:ext cx="4842497" cy="175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77" tIns="34289" rIns="68577" bIns="34289"/>
          <a:lstStyle>
            <a:lvl1pPr marL="762000" indent="-76200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en-US" altLang="ja-JP" sz="2000" b="1" dirty="0" smtClean="0">
                <a:latin typeface="Arial" pitchFamily="34" charset="0"/>
                <a:cs typeface="Arial" pitchFamily="34" charset="0"/>
              </a:rPr>
              <a:t> </a:t>
            </a:r>
            <a:r>
              <a:rPr lang="ja-JP" altLang="en-US" sz="2000" b="1" dirty="0" smtClean="0">
                <a:solidFill>
                  <a:srgbClr val="008000"/>
                </a:solidFill>
                <a:latin typeface="Arial" pitchFamily="34" charset="0"/>
                <a:cs typeface="Arial" pitchFamily="34" charset="0"/>
              </a:rPr>
              <a:t>✔</a:t>
            </a:r>
            <a:r>
              <a:rPr lang="en-US" altLang="ja-JP" sz="2000" b="1" dirty="0" smtClean="0">
                <a:latin typeface="Symbol" panose="05050102010706020507" pitchFamily="18" charset="2"/>
                <a:cs typeface="Arial" pitchFamily="34" charset="0"/>
              </a:rPr>
              <a:t>L  </a:t>
            </a:r>
            <a:r>
              <a:rPr lang="en-US" altLang="ja-JP" sz="1600" dirty="0">
                <a:latin typeface="Arial" panose="020B0604020202020204" pitchFamily="34" charset="0"/>
                <a:cs typeface="Arial" panose="020B0604020202020204" pitchFamily="34" charset="0"/>
              </a:rPr>
              <a:t> D</a:t>
            </a:r>
            <a:r>
              <a:rPr lang="en-US" altLang="ja-JP" sz="1600" dirty="0" smtClean="0">
                <a:latin typeface="Arial" panose="020B0604020202020204" pitchFamily="34" charset="0"/>
                <a:cs typeface="Arial" panose="020B0604020202020204" pitchFamily="34" charset="0"/>
              </a:rPr>
              <a:t>ata on 40</a:t>
            </a:r>
            <a:r>
              <a:rPr lang="en-US" altLang="ja-JP" sz="1600" b="1" dirty="0" smtClean="0">
                <a:latin typeface="Symbol" panose="05050102010706020507" pitchFamily="18" charset="2"/>
                <a:cs typeface="Arial" pitchFamily="34" charset="0"/>
              </a:rPr>
              <a:t> </a:t>
            </a:r>
            <a:r>
              <a:rPr lang="en-US" altLang="ja-JP" sz="1600" b="1" dirty="0" smtClean="0">
                <a:latin typeface="Symbol" panose="05050102010706020507" pitchFamily="18" charset="2"/>
                <a:cs typeface="Arial" pitchFamily="34" charset="0"/>
              </a:rPr>
              <a:t>L </a:t>
            </a:r>
            <a:r>
              <a:rPr lang="en-US" altLang="ja-JP" sz="1600" dirty="0" err="1" smtClean="0">
                <a:latin typeface="Arial" panose="020B0604020202020204" pitchFamily="34" charset="0"/>
                <a:cs typeface="Arial" panose="020B0604020202020204" pitchFamily="34" charset="0"/>
              </a:rPr>
              <a:t>hypernuclei</a:t>
            </a:r>
            <a:r>
              <a:rPr lang="en-US" altLang="ja-JP" sz="1600" dirty="0" smtClean="0">
                <a:latin typeface="Arial" panose="020B0604020202020204" pitchFamily="34" charset="0"/>
                <a:cs typeface="Arial" panose="020B0604020202020204" pitchFamily="34" charset="0"/>
              </a:rPr>
              <a:t> </a:t>
            </a:r>
            <a:r>
              <a:rPr lang="en-US" altLang="ja-JP" sz="1600" dirty="0" smtClean="0">
                <a:latin typeface="Arial" panose="020B0604020202020204" pitchFamily="34" charset="0"/>
                <a:cs typeface="Arial" panose="020B0604020202020204" pitchFamily="34" charset="0"/>
              </a:rPr>
              <a:t>(</a:t>
            </a:r>
            <a:r>
              <a:rPr lang="en-US" altLang="ja-JP" sz="1600" baseline="30000" dirty="0" smtClean="0">
                <a:latin typeface="Arial" panose="020B0604020202020204" pitchFamily="34" charset="0"/>
                <a:cs typeface="Arial" panose="020B0604020202020204" pitchFamily="34" charset="0"/>
              </a:rPr>
              <a:t>3</a:t>
            </a:r>
            <a:r>
              <a:rPr lang="en-US" altLang="ja-JP" sz="1600" b="1" baseline="-25000" dirty="0" smtClean="0">
                <a:latin typeface="Symbol" panose="05050102010706020507" pitchFamily="18" charset="2"/>
                <a:cs typeface="Arial" pitchFamily="34" charset="0"/>
              </a:rPr>
              <a:t>L</a:t>
            </a:r>
            <a:r>
              <a:rPr lang="en-US" altLang="ja-JP" sz="1600" dirty="0" smtClean="0">
                <a:latin typeface="Arial" panose="020B0604020202020204" pitchFamily="34" charset="0"/>
                <a:cs typeface="Arial" panose="020B0604020202020204" pitchFamily="34" charset="0"/>
              </a:rPr>
              <a:t>H </a:t>
            </a:r>
            <a:r>
              <a:rPr lang="en-US" altLang="ja-JP" sz="1600" dirty="0" smtClean="0">
                <a:latin typeface="Arial" panose="020B0604020202020204" pitchFamily="34" charset="0"/>
                <a:cs typeface="Arial" panose="020B0604020202020204" pitchFamily="34" charset="0"/>
              </a:rPr>
              <a:t>to </a:t>
            </a:r>
            <a:r>
              <a:rPr lang="en-US" altLang="ja-JP" sz="1600" baseline="30000" dirty="0" smtClean="0">
                <a:latin typeface="Arial" panose="020B0604020202020204" pitchFamily="34" charset="0"/>
                <a:cs typeface="Arial" panose="020B0604020202020204" pitchFamily="34" charset="0"/>
              </a:rPr>
              <a:t>208</a:t>
            </a:r>
            <a:r>
              <a:rPr lang="en-US" altLang="ja-JP" sz="1600" b="1" baseline="-25000" dirty="0" smtClean="0">
                <a:latin typeface="Symbol" panose="05050102010706020507" pitchFamily="18" charset="2"/>
                <a:cs typeface="Arial" pitchFamily="34" charset="0"/>
              </a:rPr>
              <a:t>L</a:t>
            </a:r>
            <a:r>
              <a:rPr lang="en-US" altLang="ja-JP" sz="1600" dirty="0" smtClean="0">
                <a:latin typeface="Arial" panose="020B0604020202020204" pitchFamily="34" charset="0"/>
                <a:cs typeface="Arial" panose="020B0604020202020204" pitchFamily="34" charset="0"/>
              </a:rPr>
              <a:t>Pb)   </a:t>
            </a:r>
            <a:r>
              <a:rPr lang="en-US" altLang="ja-JP" sz="1600" dirty="0" smtClean="0">
                <a:latin typeface="Arial" panose="020B0604020202020204" pitchFamily="34" charset="0"/>
                <a:cs typeface="Arial" panose="020B0604020202020204" pitchFamily="34" charset="0"/>
              </a:rPr>
              <a:t>with ~80 excited </a:t>
            </a:r>
            <a:r>
              <a:rPr lang="en-US" altLang="ja-JP" sz="1600" dirty="0" smtClean="0">
                <a:latin typeface="Arial" panose="020B0604020202020204" pitchFamily="34" charset="0"/>
                <a:cs typeface="Arial" panose="020B0604020202020204" pitchFamily="34" charset="0"/>
              </a:rPr>
              <a:t>states</a:t>
            </a:r>
            <a:endParaRPr lang="en-US" altLang="ja-JP" sz="1600" dirty="0" smtClean="0">
              <a:latin typeface="Arial" panose="020B0604020202020204" pitchFamily="34" charset="0"/>
              <a:cs typeface="Arial" panose="020B0604020202020204" pitchFamily="34" charset="0"/>
            </a:endParaRPr>
          </a:p>
          <a:p>
            <a:pPr fontAlgn="base">
              <a:lnSpc>
                <a:spcPct val="120000"/>
              </a:lnSpc>
              <a:spcBef>
                <a:spcPct val="0"/>
              </a:spcBef>
              <a:spcAft>
                <a:spcPct val="0"/>
              </a:spcAft>
              <a:buFontTx/>
              <a:buNone/>
            </a:pPr>
            <a:r>
              <a:rPr lang="en-US" altLang="ja-JP" sz="1600" dirty="0" smtClean="0">
                <a:latin typeface="Arial" panose="020B0604020202020204" pitchFamily="34" charset="0"/>
                <a:ea typeface="ＭＳ Ｐ明朝" pitchFamily="18" charset="-128"/>
                <a:cs typeface="Arial" panose="020B0604020202020204" pitchFamily="34" charset="0"/>
              </a:rPr>
              <a:t>          </a:t>
            </a:r>
            <a:r>
              <a:rPr lang="en-US" altLang="ja-JP" sz="1600" dirty="0" smtClean="0">
                <a:latin typeface="Arial" panose="020B0604020202020204" pitchFamily="34" charset="0"/>
                <a:ea typeface="ＭＳ Ｐ明朝" pitchFamily="18" charset="-128"/>
                <a:cs typeface="Arial" panose="020B0604020202020204" pitchFamily="34" charset="0"/>
              </a:rPr>
              <a:t>        </a:t>
            </a:r>
            <a:endParaRPr lang="ja-JP" altLang="ja-JP" sz="1600" dirty="0">
              <a:latin typeface="Arial" panose="020B0604020202020204" pitchFamily="34" charset="0"/>
              <a:ea typeface="ＭＳ Ｐ明朝" pitchFamily="18" charset="-128"/>
              <a:cs typeface="Arial" panose="020B0604020202020204" pitchFamily="34" charset="0"/>
            </a:endParaRPr>
          </a:p>
        </p:txBody>
      </p:sp>
      <p:sp>
        <p:nvSpPr>
          <p:cNvPr id="2" name="正方形/長方形 1"/>
          <p:cNvSpPr/>
          <p:nvPr/>
        </p:nvSpPr>
        <p:spPr>
          <a:xfrm>
            <a:off x="544618" y="1725416"/>
            <a:ext cx="4065917" cy="605294"/>
          </a:xfrm>
          <a:prstGeom prst="rect">
            <a:avLst/>
          </a:prstGeom>
        </p:spPr>
        <p:txBody>
          <a:bodyPr wrap="square">
            <a:spAutoFit/>
          </a:bodyPr>
          <a:lstStyle/>
          <a:p>
            <a:pPr>
              <a:lnSpc>
                <a:spcPts val="1950"/>
              </a:lnSpc>
              <a:spcBef>
                <a:spcPct val="0"/>
              </a:spcBef>
              <a:buClr>
                <a:srgbClr val="C00000"/>
              </a:buClr>
            </a:pPr>
            <a:r>
              <a:rPr lang="en-US" altLang="ja-JP" sz="1600" dirty="0">
                <a:solidFill>
                  <a:srgbClr val="008000"/>
                </a:solidFill>
                <a:latin typeface="Arial" panose="020B0604020202020204" pitchFamily="34" charset="0"/>
                <a:ea typeface="ＭＳ Ｐ明朝" pitchFamily="18" charset="-128"/>
                <a:cs typeface="Arial" panose="020B0604020202020204" pitchFamily="34" charset="0"/>
              </a:rPr>
              <a:t>-&gt; </a:t>
            </a:r>
            <a:r>
              <a:rPr lang="en-US" altLang="ja-JP" sz="1600" b="1" dirty="0" smtClean="0">
                <a:solidFill>
                  <a:srgbClr val="008000"/>
                </a:solidFill>
                <a:latin typeface="Symbol" panose="05050102010706020507" pitchFamily="18" charset="2"/>
                <a:ea typeface="ＭＳ Ｐ明朝" pitchFamily="18" charset="-128"/>
                <a:cs typeface="Arial" panose="020B0604020202020204" pitchFamily="34" charset="0"/>
              </a:rPr>
              <a:t>L</a:t>
            </a:r>
            <a:r>
              <a:rPr lang="en-US" altLang="ja-JP" sz="1600" b="1" dirty="0" smtClean="0">
                <a:solidFill>
                  <a:srgbClr val="008000"/>
                </a:solidFill>
                <a:latin typeface="Arial" panose="020B0604020202020204" pitchFamily="34" charset="0"/>
                <a:ea typeface="ＭＳ Ｐ明朝" pitchFamily="18" charset="-128"/>
                <a:cs typeface="Arial" panose="020B0604020202020204" pitchFamily="34" charset="0"/>
              </a:rPr>
              <a:t> should appear </a:t>
            </a:r>
            <a:r>
              <a:rPr lang="en-US" altLang="ja-JP" sz="1600" b="1" dirty="0">
                <a:solidFill>
                  <a:srgbClr val="006600"/>
                </a:solidFill>
                <a:latin typeface="Symbol" panose="05050102010706020507" pitchFamily="18" charset="2"/>
              </a:rPr>
              <a:t>r </a:t>
            </a:r>
            <a:r>
              <a:rPr lang="en-US" altLang="ja-JP" sz="1600" b="1" dirty="0">
                <a:solidFill>
                  <a:srgbClr val="006600"/>
                </a:solidFill>
              </a:rPr>
              <a:t>~ 2-3 </a:t>
            </a:r>
            <a:r>
              <a:rPr lang="en-US" altLang="ja-JP" sz="1600" b="1" dirty="0" smtClean="0">
                <a:solidFill>
                  <a:srgbClr val="006600"/>
                </a:solidFill>
                <a:latin typeface="Symbol" panose="05050102010706020507" pitchFamily="18" charset="2"/>
              </a:rPr>
              <a:t>r</a:t>
            </a:r>
            <a:r>
              <a:rPr lang="en-US" altLang="ja-JP" sz="1600" b="1" baseline="-25000" dirty="0" smtClean="0">
                <a:solidFill>
                  <a:srgbClr val="006600"/>
                </a:solidFill>
              </a:rPr>
              <a:t>0</a:t>
            </a:r>
            <a:r>
              <a:rPr lang="en-US" altLang="ja-JP" sz="1600" b="1" dirty="0" smtClean="0">
                <a:solidFill>
                  <a:srgbClr val="006600"/>
                </a:solidFill>
              </a:rPr>
              <a:t> </a:t>
            </a:r>
            <a:r>
              <a:rPr lang="en-US" altLang="ja-JP" sz="1600" b="1" dirty="0" smtClean="0">
                <a:solidFill>
                  <a:srgbClr val="006600"/>
                </a:solidFill>
                <a:latin typeface="Arial" panose="020B0604020202020204" pitchFamily="34" charset="0"/>
                <a:ea typeface="ＭＳ Ｐ明朝" pitchFamily="18" charset="-128"/>
                <a:cs typeface="Arial" panose="020B0604020202020204" pitchFamily="34" charset="0"/>
              </a:rPr>
              <a:t>in </a:t>
            </a:r>
            <a:r>
              <a:rPr lang="en-US" altLang="ja-JP" sz="1600" b="1" dirty="0" smtClean="0">
                <a:solidFill>
                  <a:srgbClr val="006600"/>
                </a:solidFill>
                <a:latin typeface="Arial" panose="020B0604020202020204" pitchFamily="34" charset="0"/>
                <a:ea typeface="ＭＳ Ｐ明朝" pitchFamily="18" charset="-128"/>
                <a:cs typeface="Arial" panose="020B0604020202020204" pitchFamily="34" charset="0"/>
              </a:rPr>
              <a:t>NS</a:t>
            </a:r>
          </a:p>
          <a:p>
            <a:pPr>
              <a:lnSpc>
                <a:spcPts val="1950"/>
              </a:lnSpc>
              <a:spcBef>
                <a:spcPct val="0"/>
              </a:spcBef>
              <a:buClr>
                <a:srgbClr val="C00000"/>
              </a:buClr>
            </a:pPr>
            <a:r>
              <a:rPr lang="en-US" altLang="ja-JP" sz="1600" dirty="0" smtClean="0">
                <a:solidFill>
                  <a:srgbClr val="006600"/>
                </a:solidFill>
                <a:latin typeface="Symbol" panose="05050102010706020507" pitchFamily="18" charset="2"/>
                <a:ea typeface="ＭＳ Ｐ明朝" pitchFamily="18" charset="-128"/>
                <a:cs typeface="Arial" panose="020B0604020202020204" pitchFamily="34" charset="0"/>
              </a:rPr>
              <a:t>    L</a:t>
            </a:r>
            <a:r>
              <a:rPr lang="en-US" altLang="ja-JP" sz="1600" dirty="0" smtClean="0">
                <a:solidFill>
                  <a:srgbClr val="006600"/>
                </a:solidFill>
                <a:latin typeface="Arial" panose="020B0604020202020204" pitchFamily="34" charset="0"/>
                <a:ea typeface="ＭＳ Ｐ明朝" pitchFamily="18" charset="-128"/>
                <a:cs typeface="Arial" panose="020B0604020202020204" pitchFamily="34" charset="0"/>
              </a:rPr>
              <a:t>N-</a:t>
            </a:r>
            <a:r>
              <a:rPr lang="en-US" altLang="ja-JP" sz="1600" dirty="0" smtClean="0">
                <a:solidFill>
                  <a:srgbClr val="006600"/>
                </a:solidFill>
                <a:latin typeface="Symbol" panose="05050102010706020507" pitchFamily="18" charset="2"/>
                <a:ea typeface="ＭＳ Ｐ明朝" pitchFamily="18" charset="-128"/>
                <a:cs typeface="Arial" panose="020B0604020202020204" pitchFamily="34" charset="0"/>
              </a:rPr>
              <a:t>S</a:t>
            </a:r>
            <a:r>
              <a:rPr lang="en-US" altLang="ja-JP" sz="1600" dirty="0" smtClean="0">
                <a:solidFill>
                  <a:srgbClr val="006600"/>
                </a:solidFill>
                <a:latin typeface="Arial" panose="020B0604020202020204" pitchFamily="34" charset="0"/>
                <a:ea typeface="ＭＳ Ｐ明朝" pitchFamily="18" charset="-128"/>
                <a:cs typeface="Arial" panose="020B0604020202020204" pitchFamily="34" charset="0"/>
              </a:rPr>
              <a:t>N interaction needs be studied</a:t>
            </a:r>
            <a:endParaRPr lang="ja-JP" altLang="ja-JP" sz="1600" dirty="0">
              <a:solidFill>
                <a:srgbClr val="008000"/>
              </a:solidFill>
              <a:latin typeface="Arial" panose="020B0604020202020204" pitchFamily="34" charset="0"/>
              <a:ea typeface="ＭＳ Ｐ明朝" pitchFamily="18" charset="-128"/>
              <a:cs typeface="Arial" panose="020B0604020202020204" pitchFamily="34" charset="0"/>
            </a:endParaRPr>
          </a:p>
        </p:txBody>
      </p:sp>
      <p:sp>
        <p:nvSpPr>
          <p:cNvPr id="115714" name="Rectangle 2"/>
          <p:cNvSpPr>
            <a:spLocks noGrp="1" noChangeArrowheads="1"/>
          </p:cNvSpPr>
          <p:nvPr>
            <p:ph type="title"/>
          </p:nvPr>
        </p:nvSpPr>
        <p:spPr>
          <a:xfrm>
            <a:off x="620688" y="79480"/>
            <a:ext cx="5533852" cy="489954"/>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pPr marL="570310" indent="-570310" eaLnBrk="1" hangingPunct="1">
              <a:lnSpc>
                <a:spcPct val="120000"/>
              </a:lnSpc>
            </a:pPr>
            <a:r>
              <a:rPr lang="en-US" altLang="ja-JP" sz="2400" b="1" u="sng" dirty="0" smtClean="0">
                <a:latin typeface="Arial" pitchFamily="34" charset="0"/>
                <a:cs typeface="Arial" pitchFamily="34" charset="0"/>
              </a:rPr>
              <a:t>Are all hyperons bound in nuclei?</a:t>
            </a:r>
            <a:br>
              <a:rPr lang="en-US" altLang="ja-JP" sz="2400" b="1" u="sng" dirty="0" smtClean="0">
                <a:latin typeface="Arial" pitchFamily="34" charset="0"/>
                <a:cs typeface="Arial" pitchFamily="34" charset="0"/>
              </a:rPr>
            </a:br>
            <a:r>
              <a:rPr lang="en-US" altLang="ja-JP" sz="2000" b="1" u="sng" dirty="0">
                <a:latin typeface="Arial" pitchFamily="34" charset="0"/>
                <a:cs typeface="Arial" pitchFamily="34" charset="0"/>
              </a:rPr>
              <a:t/>
            </a:r>
            <a:br>
              <a:rPr lang="en-US" altLang="ja-JP" sz="2000" b="1" u="sng" dirty="0">
                <a:latin typeface="Arial" pitchFamily="34" charset="0"/>
                <a:cs typeface="Arial" pitchFamily="34" charset="0"/>
              </a:rPr>
            </a:br>
            <a:endParaRPr lang="en-US" altLang="ja-JP" sz="1600" b="1" u="sng" dirty="0"/>
          </a:p>
        </p:txBody>
      </p:sp>
      <p:sp>
        <p:nvSpPr>
          <p:cNvPr id="10" name="正方形/長方形 9"/>
          <p:cNvSpPr/>
          <p:nvPr/>
        </p:nvSpPr>
        <p:spPr>
          <a:xfrm>
            <a:off x="490262" y="3193871"/>
            <a:ext cx="3911826" cy="1175706"/>
          </a:xfrm>
          <a:prstGeom prst="rect">
            <a:avLst/>
          </a:prstGeom>
        </p:spPr>
        <p:txBody>
          <a:bodyPr wrap="square">
            <a:spAutoFit/>
          </a:bodyPr>
          <a:lstStyle/>
          <a:p>
            <a:pPr fontAlgn="base">
              <a:lnSpc>
                <a:spcPct val="120000"/>
              </a:lnSpc>
              <a:spcBef>
                <a:spcPct val="0"/>
              </a:spcBef>
              <a:spcAft>
                <a:spcPct val="0"/>
              </a:spcAft>
              <a:buFontTx/>
              <a:buNone/>
            </a:pPr>
            <a:r>
              <a:rPr lang="en-US" altLang="ja-JP" sz="1600" dirty="0" smtClean="0">
                <a:solidFill>
                  <a:srgbClr val="FF0000"/>
                </a:solidFill>
                <a:latin typeface="Arial" panose="020B0604020202020204" pitchFamily="34" charset="0"/>
                <a:ea typeface="ＭＳ Ｐ明朝" pitchFamily="18" charset="-128"/>
                <a:cs typeface="Arial" panose="020B0604020202020204" pitchFamily="34" charset="0"/>
              </a:rPr>
              <a:t>-&gt; </a:t>
            </a:r>
            <a:r>
              <a:rPr lang="en-US" altLang="ja-JP" sz="1600" dirty="0" smtClean="0">
                <a:solidFill>
                  <a:srgbClr val="FF0000"/>
                </a:solidFill>
                <a:latin typeface="Arial" panose="020B0604020202020204" pitchFamily="34" charset="0"/>
                <a:ea typeface="ＭＳ Ｐ明朝" pitchFamily="18" charset="-128"/>
                <a:cs typeface="Arial" panose="020B0604020202020204" pitchFamily="34" charset="0"/>
              </a:rPr>
              <a:t> </a:t>
            </a:r>
            <a:r>
              <a:rPr lang="en-US" altLang="ja-JP" sz="1600" b="1" dirty="0" smtClean="0">
                <a:solidFill>
                  <a:srgbClr val="FF0000"/>
                </a:solidFill>
                <a:latin typeface="Symbol" panose="05050102010706020507" pitchFamily="18" charset="2"/>
                <a:ea typeface="ＭＳ Ｐ明朝" pitchFamily="18" charset="-128"/>
                <a:cs typeface="Arial" panose="020B0604020202020204" pitchFamily="34" charset="0"/>
              </a:rPr>
              <a:t>S</a:t>
            </a:r>
            <a:r>
              <a:rPr lang="en-US" altLang="ja-JP" sz="1600" b="1" baseline="30000" dirty="0" smtClean="0">
                <a:solidFill>
                  <a:srgbClr val="FF0000"/>
                </a:solidFill>
                <a:latin typeface="Symbol" panose="05050102010706020507" pitchFamily="18" charset="2"/>
                <a:ea typeface="ＭＳ Ｐ明朝" pitchFamily="18" charset="-128"/>
                <a:cs typeface="Arial" panose="020B0604020202020204" pitchFamily="34" charset="0"/>
              </a:rPr>
              <a:t>-</a:t>
            </a:r>
            <a:r>
              <a:rPr lang="en-US" altLang="ja-JP" sz="1600" b="1" dirty="0" smtClean="0">
                <a:solidFill>
                  <a:srgbClr val="FF0000"/>
                </a:solidFill>
                <a:latin typeface="Arial" panose="020B0604020202020204" pitchFamily="34" charset="0"/>
                <a:ea typeface="ＭＳ Ｐ明朝" pitchFamily="18" charset="-128"/>
                <a:cs typeface="Arial" panose="020B0604020202020204" pitchFamily="34" charset="0"/>
              </a:rPr>
              <a:t> </a:t>
            </a:r>
            <a:r>
              <a:rPr lang="en-US" altLang="ja-JP" sz="1600" b="1" dirty="0" smtClean="0">
                <a:solidFill>
                  <a:srgbClr val="FF0000"/>
                </a:solidFill>
                <a:latin typeface="Arial" panose="020B0604020202020204" pitchFamily="34" charset="0"/>
                <a:ea typeface="ＭＳ Ｐ明朝" pitchFamily="18" charset="-128"/>
                <a:cs typeface="Arial" panose="020B0604020202020204" pitchFamily="34" charset="0"/>
              </a:rPr>
              <a:t>should </a:t>
            </a:r>
            <a:r>
              <a:rPr lang="en-US" altLang="ja-JP" sz="1600" b="1" dirty="0" smtClean="0">
                <a:solidFill>
                  <a:srgbClr val="FF0000"/>
                </a:solidFill>
                <a:latin typeface="Arial" panose="020B0604020202020204" pitchFamily="34" charset="0"/>
                <a:ea typeface="ＭＳ Ｐ明朝" pitchFamily="18" charset="-128"/>
                <a:cs typeface="Arial" panose="020B0604020202020204" pitchFamily="34" charset="0"/>
              </a:rPr>
              <a:t>not appear in </a:t>
            </a:r>
            <a:r>
              <a:rPr lang="en-US" altLang="ja-JP" sz="1600" b="1" dirty="0" smtClean="0">
                <a:solidFill>
                  <a:srgbClr val="FF0000"/>
                </a:solidFill>
                <a:latin typeface="Arial" panose="020B0604020202020204" pitchFamily="34" charset="0"/>
                <a:ea typeface="ＭＳ Ｐ明朝" pitchFamily="18" charset="-128"/>
                <a:cs typeface="Arial" panose="020B0604020202020204" pitchFamily="34" charset="0"/>
              </a:rPr>
              <a:t>NS</a:t>
            </a:r>
            <a:endParaRPr lang="en-US" altLang="ja-JP" sz="1600" b="1" dirty="0" smtClean="0">
              <a:solidFill>
                <a:srgbClr val="FF0000"/>
              </a:solidFill>
              <a:latin typeface="Arial" panose="020B0604020202020204" pitchFamily="34" charset="0"/>
              <a:ea typeface="ＭＳ Ｐ明朝" pitchFamily="18" charset="-128"/>
              <a:cs typeface="Arial" panose="020B0604020202020204" pitchFamily="34" charset="0"/>
            </a:endParaRPr>
          </a:p>
          <a:p>
            <a:pPr fontAlgn="base">
              <a:spcBef>
                <a:spcPct val="0"/>
              </a:spcBef>
              <a:spcAft>
                <a:spcPct val="0"/>
              </a:spcAft>
              <a:buFontTx/>
              <a:buNone/>
            </a:pPr>
            <a:r>
              <a:rPr lang="en-US" altLang="ja-JP" sz="1600" dirty="0">
                <a:solidFill>
                  <a:srgbClr val="FF0000"/>
                </a:solidFill>
                <a:latin typeface="Arial" panose="020B0604020202020204" pitchFamily="34" charset="0"/>
                <a:ea typeface="ＭＳ Ｐ明朝" pitchFamily="18" charset="-128"/>
                <a:cs typeface="Arial" panose="020B0604020202020204" pitchFamily="34" charset="0"/>
              </a:rPr>
              <a:t> </a:t>
            </a:r>
            <a:r>
              <a:rPr lang="en-US" altLang="ja-JP" sz="1600" dirty="0" smtClean="0">
                <a:solidFill>
                  <a:srgbClr val="FF0000"/>
                </a:solidFill>
                <a:latin typeface="Arial" panose="020B0604020202020204" pitchFamily="34" charset="0"/>
                <a:ea typeface="ＭＳ Ｐ明朝" pitchFamily="18" charset="-128"/>
                <a:cs typeface="Arial" panose="020B0604020202020204" pitchFamily="34" charset="0"/>
              </a:rPr>
              <a:t>    </a:t>
            </a:r>
            <a:r>
              <a:rPr lang="en-US" altLang="ja-JP" sz="1600" dirty="0" smtClean="0">
                <a:solidFill>
                  <a:srgbClr val="FF0000"/>
                </a:solidFill>
                <a:latin typeface="Symbol" panose="05050102010706020507" pitchFamily="18" charset="2"/>
                <a:ea typeface="ＭＳ Ｐ明朝" pitchFamily="18" charset="-128"/>
                <a:cs typeface="Arial" panose="020B0604020202020204" pitchFamily="34" charset="0"/>
              </a:rPr>
              <a:t>S</a:t>
            </a:r>
            <a:r>
              <a:rPr lang="en-US" altLang="ja-JP" sz="1600" dirty="0" smtClean="0">
                <a:solidFill>
                  <a:srgbClr val="FF0000"/>
                </a:solidFill>
                <a:latin typeface="Arial" panose="020B0604020202020204" pitchFamily="34" charset="0"/>
                <a:ea typeface="ＭＳ Ｐ明朝" pitchFamily="18" charset="-128"/>
                <a:cs typeface="Arial" panose="020B0604020202020204" pitchFamily="34" charset="0"/>
              </a:rPr>
              <a:t>N has a </a:t>
            </a:r>
            <a:r>
              <a:rPr lang="en-US" altLang="ja-JP" sz="1600" dirty="0" smtClean="0">
                <a:solidFill>
                  <a:srgbClr val="FF0000"/>
                </a:solidFill>
                <a:latin typeface="Arial" panose="020B0604020202020204" pitchFamily="34" charset="0"/>
                <a:ea typeface="ＭＳ Ｐ明朝" pitchFamily="18" charset="-128"/>
                <a:cs typeface="Arial" panose="020B0604020202020204" pitchFamily="34" charset="0"/>
              </a:rPr>
              <a:t>strong repulsive core</a:t>
            </a:r>
          </a:p>
          <a:p>
            <a:pPr fontAlgn="base">
              <a:spcBef>
                <a:spcPct val="0"/>
              </a:spcBef>
              <a:spcAft>
                <a:spcPct val="0"/>
              </a:spcAft>
              <a:buFontTx/>
              <a:buNone/>
            </a:pPr>
            <a:r>
              <a:rPr lang="en-US" altLang="ja-JP" sz="1600" dirty="0">
                <a:solidFill>
                  <a:srgbClr val="FF0000"/>
                </a:solidFill>
                <a:latin typeface="Arial" panose="020B0604020202020204" pitchFamily="34" charset="0"/>
                <a:ea typeface="ＭＳ Ｐ明朝" pitchFamily="18" charset="-128"/>
                <a:cs typeface="Arial" panose="020B0604020202020204" pitchFamily="34" charset="0"/>
              </a:rPr>
              <a:t> </a:t>
            </a:r>
            <a:r>
              <a:rPr lang="en-US" altLang="ja-JP" sz="1600" dirty="0" smtClean="0">
                <a:solidFill>
                  <a:srgbClr val="FF0000"/>
                </a:solidFill>
                <a:latin typeface="Arial" panose="020B0604020202020204" pitchFamily="34" charset="0"/>
                <a:ea typeface="ＭＳ Ｐ明朝" pitchFamily="18" charset="-128"/>
                <a:cs typeface="Arial" panose="020B0604020202020204" pitchFamily="34" charset="0"/>
              </a:rPr>
              <a:t>                       due to quark Pauli effect</a:t>
            </a:r>
            <a:r>
              <a:rPr lang="en-US" altLang="ja-JP" sz="1600" dirty="0" smtClean="0">
                <a:solidFill>
                  <a:srgbClr val="FF0000"/>
                </a:solidFill>
                <a:latin typeface="Arial" panose="020B0604020202020204" pitchFamily="34" charset="0"/>
                <a:ea typeface="ＭＳ Ｐ明朝" pitchFamily="18" charset="-128"/>
                <a:cs typeface="Arial" panose="020B0604020202020204" pitchFamily="34" charset="0"/>
              </a:rPr>
              <a:t>? </a:t>
            </a:r>
            <a:endParaRPr lang="en-US" altLang="ja-JP" sz="1600" dirty="0" smtClean="0">
              <a:solidFill>
                <a:srgbClr val="FF0000"/>
              </a:solidFill>
              <a:latin typeface="Arial" panose="020B0604020202020204" pitchFamily="34" charset="0"/>
              <a:ea typeface="ＭＳ Ｐ明朝" pitchFamily="18" charset="-128"/>
              <a:cs typeface="Arial" panose="020B0604020202020204" pitchFamily="34" charset="0"/>
            </a:endParaRPr>
          </a:p>
          <a:p>
            <a:pPr fontAlgn="base">
              <a:lnSpc>
                <a:spcPct val="120000"/>
              </a:lnSpc>
              <a:spcBef>
                <a:spcPct val="0"/>
              </a:spcBef>
              <a:spcAft>
                <a:spcPct val="0"/>
              </a:spcAft>
              <a:buFontTx/>
              <a:buNone/>
            </a:pPr>
            <a:r>
              <a:rPr lang="en-US" altLang="ja-JP" sz="1600" dirty="0">
                <a:solidFill>
                  <a:srgbClr val="FF0000"/>
                </a:solidFill>
                <a:latin typeface="Arial" panose="020B0604020202020204" pitchFamily="34" charset="0"/>
                <a:ea typeface="ＭＳ Ｐ明朝" pitchFamily="18" charset="-128"/>
                <a:cs typeface="Arial" panose="020B0604020202020204" pitchFamily="34" charset="0"/>
              </a:rPr>
              <a:t> </a:t>
            </a:r>
            <a:r>
              <a:rPr lang="en-US" altLang="ja-JP" sz="1600" dirty="0" smtClean="0">
                <a:solidFill>
                  <a:srgbClr val="FF0000"/>
                </a:solidFill>
                <a:latin typeface="Arial" panose="020B0604020202020204" pitchFamily="34" charset="0"/>
                <a:ea typeface="ＭＳ Ｐ明朝" pitchFamily="18" charset="-128"/>
                <a:cs typeface="Arial" panose="020B0604020202020204" pitchFamily="34" charset="0"/>
              </a:rPr>
              <a:t>    </a:t>
            </a:r>
            <a:r>
              <a:rPr lang="en-US" altLang="ja-JP" sz="1600" dirty="0" smtClean="0">
                <a:solidFill>
                  <a:srgbClr val="FF0000"/>
                </a:solidFill>
                <a:latin typeface="Symbol" panose="05050102010706020507" pitchFamily="18" charset="2"/>
                <a:ea typeface="ＭＳ Ｐ明朝" pitchFamily="18" charset="-128"/>
                <a:cs typeface="Arial" panose="020B0604020202020204" pitchFamily="34" charset="0"/>
              </a:rPr>
              <a:t>S</a:t>
            </a:r>
            <a:r>
              <a:rPr lang="en-US" altLang="ja-JP" sz="1600" dirty="0" smtClean="0">
                <a:solidFill>
                  <a:srgbClr val="FF0000"/>
                </a:solidFill>
                <a:latin typeface="Arial" panose="020B0604020202020204" pitchFamily="34" charset="0"/>
                <a:ea typeface="ＭＳ Ｐ明朝" pitchFamily="18" charset="-128"/>
                <a:cs typeface="Arial" panose="020B0604020202020204" pitchFamily="34" charset="0"/>
              </a:rPr>
              <a:t>N scattering experiment necessary</a:t>
            </a:r>
            <a:endParaRPr lang="ja-JP" altLang="ja-JP" sz="1600" dirty="0">
              <a:solidFill>
                <a:srgbClr val="FF0000"/>
              </a:solidFill>
              <a:latin typeface="Arial" panose="020B0604020202020204" pitchFamily="34" charset="0"/>
              <a:ea typeface="ＭＳ Ｐ明朝" pitchFamily="18" charset="-128"/>
              <a:cs typeface="Arial" panose="020B0604020202020204" pitchFamily="34" charset="0"/>
            </a:endParaRPr>
          </a:p>
        </p:txBody>
      </p:sp>
      <p:pic>
        <p:nvPicPr>
          <p:cNvPr id="11" name="Picture 2" descr="shell89Yonl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3313" r="19867" b="90074"/>
          <a:stretch/>
        </p:blipFill>
        <p:spPr bwMode="auto">
          <a:xfrm>
            <a:off x="4968848" y="1453618"/>
            <a:ext cx="588545" cy="38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n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57" b="25593"/>
          <a:stretch/>
        </p:blipFill>
        <p:spPr bwMode="auto">
          <a:xfrm>
            <a:off x="4517543" y="3048293"/>
            <a:ext cx="2325486" cy="206769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a:spLocks noChangeArrowheads="1"/>
          </p:cNvSpPr>
          <p:nvPr/>
        </p:nvSpPr>
        <p:spPr bwMode="auto">
          <a:xfrm>
            <a:off x="4535996" y="2951841"/>
            <a:ext cx="239104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ja-JP" sz="1100" b="0" i="1" dirty="0" err="1">
                <a:ea typeface="ＭＳ Ｐゴシック" panose="020B0600070205080204" pitchFamily="50" charset="-128"/>
              </a:rPr>
              <a:t>Noumi</a:t>
            </a:r>
            <a:r>
              <a:rPr lang="en-US" altLang="ja-JP" sz="1100" b="0" i="1" dirty="0">
                <a:ea typeface="ＭＳ Ｐゴシック" panose="020B0600070205080204" pitchFamily="50" charset="-128"/>
              </a:rPr>
              <a:t> et al., PRL 87(2002) 072301</a:t>
            </a:r>
          </a:p>
        </p:txBody>
      </p:sp>
      <p:sp>
        <p:nvSpPr>
          <p:cNvPr id="4" name="正方形/長方形 3"/>
          <p:cNvSpPr/>
          <p:nvPr/>
        </p:nvSpPr>
        <p:spPr>
          <a:xfrm>
            <a:off x="953777" y="1375453"/>
            <a:ext cx="3057247" cy="338554"/>
          </a:xfrm>
          <a:prstGeom prst="rect">
            <a:avLst/>
          </a:prstGeom>
        </p:spPr>
        <p:txBody>
          <a:bodyPr wrap="none">
            <a:spAutoFit/>
          </a:bodyPr>
          <a:lstStyle/>
          <a:p>
            <a:r>
              <a:rPr lang="en-US" altLang="ja-JP" sz="1600" dirty="0">
                <a:solidFill>
                  <a:prstClr val="black"/>
                </a:solidFill>
                <a:latin typeface="Arial" panose="020B0604020202020204" pitchFamily="34" charset="0"/>
                <a:cs typeface="Arial" panose="020B0604020202020204" pitchFamily="34" charset="0"/>
              </a:rPr>
              <a:t> </a:t>
            </a:r>
            <a:r>
              <a:rPr lang="en-US" altLang="ja-JP" sz="1600" dirty="0">
                <a:solidFill>
                  <a:srgbClr val="008000"/>
                </a:solidFill>
                <a:latin typeface="Arial" panose="020B0604020202020204" pitchFamily="34" charset="0"/>
                <a:cs typeface="Arial" panose="020B0604020202020204" pitchFamily="34" charset="0"/>
              </a:rPr>
              <a:t>U</a:t>
            </a:r>
            <a:r>
              <a:rPr lang="en-US" altLang="ja-JP" sz="1600" b="1" baseline="-25000" dirty="0">
                <a:solidFill>
                  <a:srgbClr val="008000"/>
                </a:solidFill>
                <a:latin typeface="Symbol" panose="05050102010706020507" pitchFamily="18" charset="2"/>
                <a:cs typeface="Arial" pitchFamily="34" charset="0"/>
              </a:rPr>
              <a:t>L</a:t>
            </a:r>
            <a:r>
              <a:rPr lang="en-US" altLang="ja-JP" sz="1600" dirty="0">
                <a:solidFill>
                  <a:srgbClr val="008000"/>
                </a:solidFill>
                <a:latin typeface="Arial" panose="020B0604020202020204" pitchFamily="34" charset="0"/>
                <a:cs typeface="Arial" panose="020B0604020202020204" pitchFamily="34" charset="0"/>
              </a:rPr>
              <a:t> = -30 MeV</a:t>
            </a:r>
            <a:r>
              <a:rPr lang="en-US" altLang="ja-JP" sz="1600" dirty="0">
                <a:solidFill>
                  <a:prstClr val="black"/>
                </a:solidFill>
                <a:latin typeface="Arial" panose="020B0604020202020204" pitchFamily="34" charset="0"/>
                <a:cs typeface="Arial" panose="020B0604020202020204" pitchFamily="34" charset="0"/>
              </a:rPr>
              <a:t> </a:t>
            </a:r>
            <a:r>
              <a:rPr lang="en-US" altLang="ja-JP" sz="1400" dirty="0">
                <a:solidFill>
                  <a:prstClr val="black"/>
                </a:solidFill>
                <a:latin typeface="Arial" panose="020B0604020202020204" pitchFamily="34" charset="0"/>
                <a:cs typeface="Arial" panose="020B0604020202020204" pitchFamily="34" charset="0"/>
              </a:rPr>
              <a:t>(c.f. U</a:t>
            </a:r>
            <a:r>
              <a:rPr lang="en-US" altLang="ja-JP" sz="1400" b="1" baseline="-25000" dirty="0">
                <a:solidFill>
                  <a:prstClr val="black"/>
                </a:solidFill>
                <a:latin typeface="Symbol" panose="05050102010706020507" pitchFamily="18" charset="2"/>
                <a:cs typeface="Arial" pitchFamily="34" charset="0"/>
              </a:rPr>
              <a:t>N</a:t>
            </a:r>
            <a:r>
              <a:rPr lang="en-US" altLang="ja-JP" sz="1400" dirty="0">
                <a:solidFill>
                  <a:prstClr val="black"/>
                </a:solidFill>
                <a:latin typeface="Arial" panose="020B0604020202020204" pitchFamily="34" charset="0"/>
                <a:cs typeface="Arial" panose="020B0604020202020204" pitchFamily="34" charset="0"/>
              </a:rPr>
              <a:t> = -50 MeV)</a:t>
            </a:r>
            <a:endParaRPr lang="ja-JP" altLang="en-US" dirty="0"/>
          </a:p>
        </p:txBody>
      </p:sp>
      <p:sp>
        <p:nvSpPr>
          <p:cNvPr id="17" name="Rectangle 4"/>
          <p:cNvSpPr>
            <a:spLocks noChangeArrowheads="1"/>
          </p:cNvSpPr>
          <p:nvPr/>
        </p:nvSpPr>
        <p:spPr bwMode="auto">
          <a:xfrm>
            <a:off x="4610535" y="496057"/>
            <a:ext cx="2210862" cy="261610"/>
          </a:xfrm>
          <a:prstGeom prst="rect">
            <a:avLst/>
          </a:prstGeom>
          <a:noFill/>
          <a:ln>
            <a:noFill/>
          </a:ln>
          <a:effectLst/>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ja-JP" sz="1100" i="1" u="none" strike="noStrike" kern="0" cap="none" spc="0" normalizeH="0" baseline="0" noProof="0" dirty="0" err="1" smtClean="0">
                <a:ln>
                  <a:noFill/>
                </a:ln>
                <a:solidFill>
                  <a:srgbClr val="080808"/>
                </a:solidFill>
                <a:effectLst/>
                <a:uLnTx/>
                <a:uFillTx/>
                <a:latin typeface="+mj-lt"/>
              </a:rPr>
              <a:t>Hotchi</a:t>
            </a:r>
            <a:r>
              <a:rPr kumimoji="0" lang="en-US" altLang="ja-JP" sz="1100" i="1" u="none" strike="noStrike" kern="0" cap="none" spc="0" normalizeH="0" baseline="0" noProof="0" dirty="0" smtClean="0">
                <a:ln>
                  <a:noFill/>
                </a:ln>
                <a:solidFill>
                  <a:srgbClr val="080808"/>
                </a:solidFill>
                <a:effectLst/>
                <a:uLnTx/>
                <a:uFillTx/>
                <a:latin typeface="+mj-lt"/>
              </a:rPr>
              <a:t> et al., PRC 64 (2001) 044302</a:t>
            </a:r>
          </a:p>
        </p:txBody>
      </p:sp>
      <p:cxnSp>
        <p:nvCxnSpPr>
          <p:cNvPr id="18" name="直線コネクタ 17"/>
          <p:cNvCxnSpPr/>
          <p:nvPr/>
        </p:nvCxnSpPr>
        <p:spPr bwMode="auto">
          <a:xfrm>
            <a:off x="6237312" y="699542"/>
            <a:ext cx="0" cy="1974537"/>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20" name="直線コネクタ 19"/>
          <p:cNvCxnSpPr/>
          <p:nvPr/>
        </p:nvCxnSpPr>
        <p:spPr bwMode="auto">
          <a:xfrm>
            <a:off x="5157192" y="4299942"/>
            <a:ext cx="0" cy="462369"/>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23" name="直線コネクタ 22"/>
          <p:cNvCxnSpPr/>
          <p:nvPr/>
        </p:nvCxnSpPr>
        <p:spPr bwMode="auto">
          <a:xfrm>
            <a:off x="5229200" y="3647153"/>
            <a:ext cx="0" cy="462369"/>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0720172"/>
      </p:ext>
    </p:extLst>
  </p:cSld>
  <p:clrMapOvr>
    <a:masterClrMapping/>
  </p:clrMapOvr>
  <p:transition advTm="190736"/>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7|1|11.8|1.2|3.3|1.7"/>
</p:tagLst>
</file>

<file path=ppt/tags/tag10.xml><?xml version="1.0" encoding="utf-8"?>
<p:tagLst xmlns:a="http://schemas.openxmlformats.org/drawingml/2006/main" xmlns:r="http://schemas.openxmlformats.org/officeDocument/2006/relationships" xmlns:p="http://schemas.openxmlformats.org/presentationml/2006/main">
  <p:tag name="TIMING" val="|27|15.1"/>
</p:tagLst>
</file>

<file path=ppt/tags/tag11.xml><?xml version="1.0" encoding="utf-8"?>
<p:tagLst xmlns:a="http://schemas.openxmlformats.org/drawingml/2006/main" xmlns:r="http://schemas.openxmlformats.org/officeDocument/2006/relationships" xmlns:p="http://schemas.openxmlformats.org/presentationml/2006/main">
  <p:tag name="TIMING" val="|12|12.9|5.7"/>
</p:tagLst>
</file>

<file path=ppt/tags/tag12.xml><?xml version="1.0" encoding="utf-8"?>
<p:tagLst xmlns:a="http://schemas.openxmlformats.org/drawingml/2006/main" xmlns:r="http://schemas.openxmlformats.org/officeDocument/2006/relationships" xmlns:p="http://schemas.openxmlformats.org/presentationml/2006/main">
  <p:tag name="TIMING" val="|69.7|4.4"/>
</p:tagLst>
</file>

<file path=ppt/tags/tag13.xml><?xml version="1.0" encoding="utf-8"?>
<p:tagLst xmlns:a="http://schemas.openxmlformats.org/drawingml/2006/main" xmlns:r="http://schemas.openxmlformats.org/officeDocument/2006/relationships" xmlns:p="http://schemas.openxmlformats.org/presentationml/2006/main">
  <p:tag name="TIMING" val="|0.8|0.4|0.2|0.2|0.1|0.2|0.5|0.7|0.3|4.2|0.6|0.3|0.2|0.7|0.6"/>
</p:tagLst>
</file>

<file path=ppt/tags/tag14.xml><?xml version="1.0" encoding="utf-8"?>
<p:tagLst xmlns:a="http://schemas.openxmlformats.org/drawingml/2006/main" xmlns:r="http://schemas.openxmlformats.org/officeDocument/2006/relationships" xmlns:p="http://schemas.openxmlformats.org/presentationml/2006/main">
  <p:tag name="TIMING" val="|48"/>
</p:tagLst>
</file>

<file path=ppt/tags/tag15.xml><?xml version="1.0" encoding="utf-8"?>
<p:tagLst xmlns:a="http://schemas.openxmlformats.org/drawingml/2006/main" xmlns:r="http://schemas.openxmlformats.org/officeDocument/2006/relationships" xmlns:p="http://schemas.openxmlformats.org/presentationml/2006/main">
  <p:tag name="TIMING" val="|33.4|65.4"/>
</p:tagLst>
</file>

<file path=ppt/tags/tag16.xml><?xml version="1.0" encoding="utf-8"?>
<p:tagLst xmlns:a="http://schemas.openxmlformats.org/drawingml/2006/main" xmlns:r="http://schemas.openxmlformats.org/officeDocument/2006/relationships" xmlns:p="http://schemas.openxmlformats.org/presentationml/2006/main">
  <p:tag name="TIMING" val="|106.4"/>
</p:tagLst>
</file>

<file path=ppt/tags/tag17.xml><?xml version="1.0" encoding="utf-8"?>
<p:tagLst xmlns:a="http://schemas.openxmlformats.org/drawingml/2006/main" xmlns:r="http://schemas.openxmlformats.org/officeDocument/2006/relationships" xmlns:p="http://schemas.openxmlformats.org/presentationml/2006/main">
  <p:tag name="TIMING" val="|8.5"/>
</p:tagLst>
</file>

<file path=ppt/tags/tag18.xml><?xml version="1.0" encoding="utf-8"?>
<p:tagLst xmlns:a="http://schemas.openxmlformats.org/drawingml/2006/main" xmlns:r="http://schemas.openxmlformats.org/officeDocument/2006/relationships" xmlns:p="http://schemas.openxmlformats.org/presentationml/2006/main">
  <p:tag name="TIMING" val="|42.5|0.9"/>
</p:tagLst>
</file>

<file path=ppt/tags/tag2.xml><?xml version="1.0" encoding="utf-8"?>
<p:tagLst xmlns:a="http://schemas.openxmlformats.org/drawingml/2006/main" xmlns:r="http://schemas.openxmlformats.org/officeDocument/2006/relationships" xmlns:p="http://schemas.openxmlformats.org/presentationml/2006/main">
  <p:tag name="TIMING" val="|105.2"/>
</p:tagLst>
</file>

<file path=ppt/tags/tag3.xml><?xml version="1.0" encoding="utf-8"?>
<p:tagLst xmlns:a="http://schemas.openxmlformats.org/drawingml/2006/main" xmlns:r="http://schemas.openxmlformats.org/officeDocument/2006/relationships" xmlns:p="http://schemas.openxmlformats.org/presentationml/2006/main">
  <p:tag name="TIMING" val="|1.3|2.2|1.9|7.7|15.8|0.7|5.7|1.2|1|1.8|9.5|39.4|0.8"/>
</p:tagLst>
</file>

<file path=ppt/tags/tag4.xml><?xml version="1.0" encoding="utf-8"?>
<p:tagLst xmlns:a="http://schemas.openxmlformats.org/drawingml/2006/main" xmlns:r="http://schemas.openxmlformats.org/officeDocument/2006/relationships" xmlns:p="http://schemas.openxmlformats.org/presentationml/2006/main">
  <p:tag name="TIMING" val="|77"/>
</p:tagLst>
</file>

<file path=ppt/tags/tag5.xml><?xml version="1.0" encoding="utf-8"?>
<p:tagLst xmlns:a="http://schemas.openxmlformats.org/drawingml/2006/main" xmlns:r="http://schemas.openxmlformats.org/officeDocument/2006/relationships" xmlns:p="http://schemas.openxmlformats.org/presentationml/2006/main">
  <p:tag name="TIMING" val="|1.7"/>
</p:tagLst>
</file>

<file path=ppt/tags/tag6.xml><?xml version="1.0" encoding="utf-8"?>
<p:tagLst xmlns:a="http://schemas.openxmlformats.org/drawingml/2006/main" xmlns:r="http://schemas.openxmlformats.org/officeDocument/2006/relationships" xmlns:p="http://schemas.openxmlformats.org/presentationml/2006/main">
  <p:tag name="TIMING" val="|1|0.8|0.7|0.6"/>
</p:tagLst>
</file>

<file path=ppt/tags/tag7.xml><?xml version="1.0" encoding="utf-8"?>
<p:tagLst xmlns:a="http://schemas.openxmlformats.org/drawingml/2006/main" xmlns:r="http://schemas.openxmlformats.org/officeDocument/2006/relationships" xmlns:p="http://schemas.openxmlformats.org/presentationml/2006/main">
  <p:tag name="TIMING" val="|34"/>
</p:tagLst>
</file>

<file path=ppt/tags/tag8.xml><?xml version="1.0" encoding="utf-8"?>
<p:tagLst xmlns:a="http://schemas.openxmlformats.org/drawingml/2006/main" xmlns:r="http://schemas.openxmlformats.org/officeDocument/2006/relationships" xmlns:p="http://schemas.openxmlformats.org/presentationml/2006/main">
  <p:tag name="TIMING" val="|118|16.2"/>
</p:tagLst>
</file>

<file path=ppt/tags/tag9.xml><?xml version="1.0" encoding="utf-8"?>
<p:tagLst xmlns:a="http://schemas.openxmlformats.org/drawingml/2006/main" xmlns:r="http://schemas.openxmlformats.org/officeDocument/2006/relationships" xmlns:p="http://schemas.openxmlformats.org/presentationml/2006/main">
  <p:tag name="TIMING" val="|67.6"/>
</p:tagLst>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Axis">
  <a:themeElements>
    <a:clrScheme name="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fontScheme name="Axi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000" b="1" i="0" u="none" strike="noStrike" cap="none" normalizeH="0" baseline="0" smtClean="0">
            <a:ln>
              <a:noFill/>
            </a:ln>
            <a:solidFill>
              <a:schemeClr val="tx2"/>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000" b="1" i="0" u="none" strike="noStrike" cap="none" normalizeH="0" baseline="0" smtClean="0">
            <a:ln>
              <a:noFill/>
            </a:ln>
            <a:solidFill>
              <a:schemeClr val="tx2"/>
            </a:solidFill>
            <a:effectLst/>
            <a:latin typeface="Arial" charset="0"/>
            <a:ea typeface="ＭＳ Ｐゴシック" pitchFamily="50" charset="-128"/>
          </a:defRPr>
        </a:defPPr>
      </a:lstStyle>
    </a:lnDef>
  </a:objectDefaults>
  <a:extraClrSchemeLst>
    <a:extraClrScheme>
      <a:clrScheme name="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xis">
  <a:themeElements>
    <a:clrScheme name="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fontScheme name="Axi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000" b="1" i="0" u="none" strike="noStrike" cap="none" normalizeH="0" baseline="0" smtClean="0">
            <a:ln>
              <a:noFill/>
            </a:ln>
            <a:solidFill>
              <a:schemeClr val="tx2"/>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000" b="1" i="0" u="none" strike="noStrike" cap="none" normalizeH="0" baseline="0" smtClean="0">
            <a:ln>
              <a:noFill/>
            </a:ln>
            <a:solidFill>
              <a:schemeClr val="tx2"/>
            </a:solidFill>
            <a:effectLst/>
            <a:latin typeface="Arial" charset="0"/>
            <a:ea typeface="ＭＳ Ｐゴシック" pitchFamily="50" charset="-128"/>
          </a:defRPr>
        </a:defPPr>
      </a:lstStyle>
    </a:lnDef>
  </a:objectDefaults>
  <a:extraClrSchemeLst>
    <a:extraClrScheme>
      <a:clrScheme name="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Axis">
  <a:themeElements>
    <a:clrScheme name="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fontScheme name="Axi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000" b="1" i="0" u="none" strike="noStrike" cap="none" normalizeH="0" baseline="0" smtClean="0">
            <a:ln>
              <a:noFill/>
            </a:ln>
            <a:solidFill>
              <a:schemeClr val="tx2"/>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000" b="1" i="0" u="none" strike="noStrike" cap="none" normalizeH="0" baseline="0" smtClean="0">
            <a:ln>
              <a:noFill/>
            </a:ln>
            <a:solidFill>
              <a:schemeClr val="tx2"/>
            </a:solidFill>
            <a:effectLst/>
            <a:latin typeface="Arial" charset="0"/>
            <a:ea typeface="ＭＳ Ｐゴシック" pitchFamily="50" charset="-128"/>
          </a:defRPr>
        </a:defPPr>
      </a:lstStyle>
    </a:lnDef>
  </a:objectDefaults>
  <a:extraClrSchemeLst>
    <a:extraClrScheme>
      <a:clrScheme name="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sz="1600" b="1" dirty="0">
            <a:solidFill>
              <a:srgbClr val="FFD5D5"/>
            </a:solidFill>
            <a:cs typeface="Arial" pitchFamily="34" charset="0"/>
          </a:defRPr>
        </a:defPPr>
      </a:lstStyle>
    </a:spDef>
  </a:objectDefaults>
  <a:extraClrSchemeLst/>
</a:theme>
</file>

<file path=ppt/theme/theme9.xml><?xml version="1.0" encoding="utf-8"?>
<a:theme xmlns:a="http://schemas.openxmlformats.org/drawingml/2006/main" name="3_Axis">
  <a:themeElements>
    <a:clrScheme name="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fontScheme name="Axi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000" b="1" i="0" u="none" strike="noStrike" cap="none" normalizeH="0" baseline="0" smtClean="0">
            <a:ln>
              <a:noFill/>
            </a:ln>
            <a:solidFill>
              <a:schemeClr val="tx2"/>
            </a:solidFill>
            <a:effectLst/>
            <a:latin typeface="Arial" panose="020B060402020202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000" b="1" i="0" u="none" strike="noStrike" cap="none" normalizeH="0" baseline="0" smtClean="0">
            <a:ln>
              <a:noFill/>
            </a:ln>
            <a:solidFill>
              <a:schemeClr val="tx2"/>
            </a:solidFill>
            <a:effectLst/>
            <a:latin typeface="Arial" panose="020B0604020202020204" pitchFamily="34" charset="0"/>
            <a:ea typeface="ＭＳ Ｐゴシック" panose="020B0600070205080204" pitchFamily="50" charset="-128"/>
          </a:defRPr>
        </a:defPPr>
      </a:lstStyle>
    </a:lnDef>
  </a:objectDefaults>
  <a:extraClrSchemeLst>
    <a:extraClrScheme>
      <a:clrScheme name="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12240</TotalTime>
  <Words>2708</Words>
  <Application>Microsoft Office PowerPoint</Application>
  <PresentationFormat>ユーザー設定</PresentationFormat>
  <Paragraphs>545</Paragraphs>
  <Slides>33</Slides>
  <Notes>6</Notes>
  <HiddenSlides>0</HiddenSlides>
  <MMClips>0</MMClips>
  <ScaleCrop>false</ScaleCrop>
  <HeadingPairs>
    <vt:vector size="8" baseType="variant">
      <vt:variant>
        <vt:lpstr>使用されているフォント</vt:lpstr>
      </vt:variant>
      <vt:variant>
        <vt:i4>14</vt:i4>
      </vt:variant>
      <vt:variant>
        <vt:lpstr>テーマ</vt:lpstr>
      </vt:variant>
      <vt:variant>
        <vt:i4>10</vt:i4>
      </vt:variant>
      <vt:variant>
        <vt:lpstr>埋め込まれた OLE サーバー</vt:lpstr>
      </vt:variant>
      <vt:variant>
        <vt:i4>1</vt:i4>
      </vt:variant>
      <vt:variant>
        <vt:lpstr>スライド タイトル</vt:lpstr>
      </vt:variant>
      <vt:variant>
        <vt:i4>33</vt:i4>
      </vt:variant>
    </vt:vector>
  </HeadingPairs>
  <TitlesOfParts>
    <vt:vector size="58" baseType="lpstr">
      <vt:lpstr>ＭＳ Ｐゴシック</vt:lpstr>
      <vt:lpstr>ＭＳ Ｐ明朝</vt:lpstr>
      <vt:lpstr>ＭＳ ゴシック</vt:lpstr>
      <vt:lpstr>Palatino</vt:lpstr>
      <vt:lpstr>Vrinda</vt:lpstr>
      <vt:lpstr>Arial</vt:lpstr>
      <vt:lpstr>Arial Black</vt:lpstr>
      <vt:lpstr>Calibri</vt:lpstr>
      <vt:lpstr>Georgia</vt:lpstr>
      <vt:lpstr>Rockwell</vt:lpstr>
      <vt:lpstr>Symbol</vt:lpstr>
      <vt:lpstr>Times New Roman</vt:lpstr>
      <vt:lpstr>Times New Roman Italic</vt:lpstr>
      <vt:lpstr>Wingdings</vt:lpstr>
      <vt:lpstr>標準デザイン</vt:lpstr>
      <vt:lpstr>1_標準デザイン</vt:lpstr>
      <vt:lpstr>Axis</vt:lpstr>
      <vt:lpstr>7_Office ​​テーマ</vt:lpstr>
      <vt:lpstr>1_Office ​​テーマ</vt:lpstr>
      <vt:lpstr>2_Axis</vt:lpstr>
      <vt:lpstr>5_Office ​​テーマ</vt:lpstr>
      <vt:lpstr>9_Office ​​テーマ</vt:lpstr>
      <vt:lpstr>3_Axis</vt:lpstr>
      <vt:lpstr>4_Axis</vt:lpstr>
      <vt:lpstr>数式</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Status of L Hypernuclear Spectroscopy</vt:lpstr>
      <vt:lpstr>Are all hyperons bound in nuclei?  </vt:lpstr>
      <vt:lpstr>PowerPoint プレゼンテーション</vt:lpstr>
      <vt:lpstr>Charge Symmetry Breaking in A=4 Hypernuclei?</vt:lpstr>
      <vt:lpstr>PowerPoint プレゼンテーション</vt:lpstr>
      <vt:lpstr>J-PARC E13 Setup</vt:lpstr>
      <vt:lpstr>Result</vt:lpstr>
      <vt:lpstr>Updated energy levels of A=4 hypernuclei</vt:lpstr>
      <vt:lpstr>Decay-pion spectroscopy  of hypernuclei with electron beams </vt:lpstr>
      <vt:lpstr>Decay-pion spectrum</vt:lpstr>
      <vt:lpstr>Combined Results</vt:lpstr>
      <vt:lpstr>PowerPoint プレゼンテーション</vt:lpstr>
      <vt:lpstr>PowerPoint プレゼンテーション</vt:lpstr>
      <vt:lpstr>PowerPoint プレゼンテーション</vt:lpstr>
      <vt:lpstr>Baryon Baryon interaction by Lattice QCD</vt:lpstr>
      <vt:lpstr>PowerPoint プレゼンテーション</vt:lpstr>
      <vt:lpstr>Expected accuracy</vt:lpstr>
      <vt:lpstr>4. S=-2 Systems  X and LL hypernuclei X atomic X-rays  </vt:lpstr>
      <vt:lpstr>PowerPoint プレゼンテーション</vt:lpstr>
      <vt:lpstr>More S=-2 events with emulsion</vt:lpstr>
      <vt:lpstr>Preliminary X-ray spectrum</vt:lpstr>
      <vt:lpstr>5.  Future Plan   Challenge to the hyperon puzzle</vt:lpstr>
      <vt:lpstr>How to study density dependence  of LN inteaction in matter?</vt:lpstr>
      <vt:lpstr>PowerPoint プレゼンテーション</vt:lpstr>
      <vt:lpstr>Extension Plans of J-PARC Hadron Hall</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Tohku University</dc:creator>
  <cp:lastModifiedBy>Hirokazu Tamura</cp:lastModifiedBy>
  <cp:revision>291</cp:revision>
  <dcterms:created xsi:type="dcterms:W3CDTF">2016-09-13T18:02:46Z</dcterms:created>
  <dcterms:modified xsi:type="dcterms:W3CDTF">2018-01-24T07:41:59Z</dcterms:modified>
</cp:coreProperties>
</file>