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
  </p:notesMasterIdLst>
  <p:handoutMasterIdLst>
    <p:handoutMasterId r:id="rId7"/>
  </p:handoutMasterIdLst>
  <p:sldIdLst>
    <p:sldId id="360" r:id="rId2"/>
    <p:sldId id="316" r:id="rId3"/>
    <p:sldId id="359" r:id="rId4"/>
    <p:sldId id="256" r:id="rId5"/>
  </p:sldIdLst>
  <p:sldSz cx="9144000" cy="6858000" type="screen4x3"/>
  <p:notesSz cx="6858000" cy="9144000"/>
  <p:defaultTextStyle>
    <a:defPPr>
      <a:defRPr lang="fr-FR"/>
    </a:defPPr>
    <a:lvl1pPr algn="l" rtl="0" eaLnBrk="0" fontAlgn="base" hangingPunct="0">
      <a:spcBef>
        <a:spcPct val="0"/>
      </a:spcBef>
      <a:spcAft>
        <a:spcPct val="0"/>
      </a:spcAft>
      <a:defRPr sz="1500" b="1" i="1" kern="1200">
        <a:solidFill>
          <a:schemeClr val="bg1"/>
        </a:solidFill>
        <a:latin typeface="Tahoma" pitchFamily="34" charset="0"/>
        <a:ea typeface="+mn-ea"/>
        <a:cs typeface="+mn-cs"/>
      </a:defRPr>
    </a:lvl1pPr>
    <a:lvl2pPr marL="457200" algn="l" rtl="0" eaLnBrk="0" fontAlgn="base" hangingPunct="0">
      <a:spcBef>
        <a:spcPct val="0"/>
      </a:spcBef>
      <a:spcAft>
        <a:spcPct val="0"/>
      </a:spcAft>
      <a:defRPr sz="1500" b="1" i="1" kern="1200">
        <a:solidFill>
          <a:schemeClr val="bg1"/>
        </a:solidFill>
        <a:latin typeface="Tahoma" pitchFamily="34" charset="0"/>
        <a:ea typeface="+mn-ea"/>
        <a:cs typeface="+mn-cs"/>
      </a:defRPr>
    </a:lvl2pPr>
    <a:lvl3pPr marL="914400" algn="l" rtl="0" eaLnBrk="0" fontAlgn="base" hangingPunct="0">
      <a:spcBef>
        <a:spcPct val="0"/>
      </a:spcBef>
      <a:spcAft>
        <a:spcPct val="0"/>
      </a:spcAft>
      <a:defRPr sz="1500" b="1" i="1" kern="1200">
        <a:solidFill>
          <a:schemeClr val="bg1"/>
        </a:solidFill>
        <a:latin typeface="Tahoma" pitchFamily="34" charset="0"/>
        <a:ea typeface="+mn-ea"/>
        <a:cs typeface="+mn-cs"/>
      </a:defRPr>
    </a:lvl3pPr>
    <a:lvl4pPr marL="1371600" algn="l" rtl="0" eaLnBrk="0" fontAlgn="base" hangingPunct="0">
      <a:spcBef>
        <a:spcPct val="0"/>
      </a:spcBef>
      <a:spcAft>
        <a:spcPct val="0"/>
      </a:spcAft>
      <a:defRPr sz="1500" b="1" i="1" kern="1200">
        <a:solidFill>
          <a:schemeClr val="bg1"/>
        </a:solidFill>
        <a:latin typeface="Tahoma" pitchFamily="34" charset="0"/>
        <a:ea typeface="+mn-ea"/>
        <a:cs typeface="+mn-cs"/>
      </a:defRPr>
    </a:lvl4pPr>
    <a:lvl5pPr marL="1828800" algn="l" rtl="0" eaLnBrk="0" fontAlgn="base" hangingPunct="0">
      <a:spcBef>
        <a:spcPct val="0"/>
      </a:spcBef>
      <a:spcAft>
        <a:spcPct val="0"/>
      </a:spcAft>
      <a:defRPr sz="1500" b="1" i="1" kern="1200">
        <a:solidFill>
          <a:schemeClr val="bg1"/>
        </a:solidFill>
        <a:latin typeface="Tahoma" pitchFamily="34" charset="0"/>
        <a:ea typeface="+mn-ea"/>
        <a:cs typeface="+mn-cs"/>
      </a:defRPr>
    </a:lvl5pPr>
    <a:lvl6pPr marL="2286000" algn="l" defTabSz="914400" rtl="0" eaLnBrk="1" latinLnBrk="0" hangingPunct="1">
      <a:defRPr sz="1500" b="1" i="1" kern="1200">
        <a:solidFill>
          <a:schemeClr val="bg1"/>
        </a:solidFill>
        <a:latin typeface="Tahoma" pitchFamily="34" charset="0"/>
        <a:ea typeface="+mn-ea"/>
        <a:cs typeface="+mn-cs"/>
      </a:defRPr>
    </a:lvl6pPr>
    <a:lvl7pPr marL="2743200" algn="l" defTabSz="914400" rtl="0" eaLnBrk="1" latinLnBrk="0" hangingPunct="1">
      <a:defRPr sz="1500" b="1" i="1" kern="1200">
        <a:solidFill>
          <a:schemeClr val="bg1"/>
        </a:solidFill>
        <a:latin typeface="Tahoma" pitchFamily="34" charset="0"/>
        <a:ea typeface="+mn-ea"/>
        <a:cs typeface="+mn-cs"/>
      </a:defRPr>
    </a:lvl7pPr>
    <a:lvl8pPr marL="3200400" algn="l" defTabSz="914400" rtl="0" eaLnBrk="1" latinLnBrk="0" hangingPunct="1">
      <a:defRPr sz="1500" b="1" i="1" kern="1200">
        <a:solidFill>
          <a:schemeClr val="bg1"/>
        </a:solidFill>
        <a:latin typeface="Tahoma" pitchFamily="34" charset="0"/>
        <a:ea typeface="+mn-ea"/>
        <a:cs typeface="+mn-cs"/>
      </a:defRPr>
    </a:lvl8pPr>
    <a:lvl9pPr marL="3657600" algn="l" defTabSz="914400" rtl="0" eaLnBrk="1" latinLnBrk="0" hangingPunct="1">
      <a:defRPr sz="1500" b="1" i="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FF"/>
    <a:srgbClr val="333333"/>
    <a:srgbClr val="CC0000"/>
    <a:srgbClr val="0000FF"/>
    <a:srgbClr val="FFA496"/>
    <a:srgbClr val="C27FFF"/>
    <a:srgbClr val="01DA04"/>
    <a:srgbClr val="FF5A5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0" autoAdjust="0"/>
    <p:restoredTop sz="99785" autoAdjust="0"/>
  </p:normalViewPr>
  <p:slideViewPr>
    <p:cSldViewPr>
      <p:cViewPr>
        <p:scale>
          <a:sx n="100" d="100"/>
          <a:sy n="100" d="100"/>
        </p:scale>
        <p:origin x="212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9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en-US" altLang="en-US" dirty="0"/>
          </a:p>
        </p:txBody>
      </p:sp>
      <p:sp>
        <p:nvSpPr>
          <p:cNvPr id="1599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defRPr sz="1200" b="0" i="0">
                <a:solidFill>
                  <a:schemeClr val="tx1"/>
                </a:solidFill>
                <a:latin typeface="Arial" panose="020B0604020202020204" pitchFamily="34" charset="0"/>
              </a:defRPr>
            </a:lvl1pPr>
          </a:lstStyle>
          <a:p>
            <a:pPr>
              <a:defRPr/>
            </a:pPr>
            <a:endParaRPr lang="en-US" altLang="en-US" dirty="0"/>
          </a:p>
        </p:txBody>
      </p:sp>
      <p:sp>
        <p:nvSpPr>
          <p:cNvPr id="1599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en-US" altLang="en-US" dirty="0"/>
          </a:p>
        </p:txBody>
      </p:sp>
      <p:sp>
        <p:nvSpPr>
          <p:cNvPr id="1599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i="0">
                <a:solidFill>
                  <a:schemeClr val="tx1"/>
                </a:solidFill>
                <a:latin typeface="Arial" charset="0"/>
              </a:defRPr>
            </a:lvl1pPr>
          </a:lstStyle>
          <a:p>
            <a:fld id="{ADBA3952-EEF7-40A7-9449-B0AFCFF31AE8}" type="slidenum">
              <a:rPr lang="en-US" altLang="en-US"/>
              <a:pPr/>
              <a:t>‹#›</a:t>
            </a:fld>
            <a:endParaRPr lang="en-US" altLang="en-US" dirty="0"/>
          </a:p>
        </p:txBody>
      </p:sp>
    </p:spTree>
    <p:extLst>
      <p:ext uri="{BB962C8B-B14F-4D97-AF65-F5344CB8AC3E}">
        <p14:creationId xmlns:p14="http://schemas.microsoft.com/office/powerpoint/2010/main" val="69353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fr-FR" alt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defRPr sz="1200" b="0" i="0">
                <a:solidFill>
                  <a:schemeClr val="tx1"/>
                </a:solidFill>
                <a:latin typeface="Arial" panose="020B0604020202020204" pitchFamily="34" charset="0"/>
              </a:defRPr>
            </a:lvl1pPr>
          </a:lstStyle>
          <a:p>
            <a:pPr>
              <a:defRPr/>
            </a:pPr>
            <a:endParaRPr lang="fr-FR"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smtClean="0"/>
              <a:t>Click to edit Master text styles</a:t>
            </a:r>
          </a:p>
          <a:p>
            <a:pPr lvl="1"/>
            <a:r>
              <a:rPr lang="fr-FR" altLang="en-US" noProof="0" smtClean="0"/>
              <a:t>Second level</a:t>
            </a:r>
          </a:p>
          <a:p>
            <a:pPr lvl="2"/>
            <a:r>
              <a:rPr lang="fr-FR" altLang="en-US" noProof="0" smtClean="0"/>
              <a:t>Third level</a:t>
            </a:r>
          </a:p>
          <a:p>
            <a:pPr lvl="3"/>
            <a:r>
              <a:rPr lang="fr-FR" altLang="en-US" noProof="0" smtClean="0"/>
              <a:t>Fourth level</a:t>
            </a:r>
          </a:p>
          <a:p>
            <a:pPr lvl="4"/>
            <a:r>
              <a:rPr lang="fr-FR" alt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defRPr sz="1200" b="0" i="0">
                <a:solidFill>
                  <a:schemeClr val="tx1"/>
                </a:solidFill>
                <a:latin typeface="Arial" panose="020B0604020202020204" pitchFamily="34" charset="0"/>
              </a:defRPr>
            </a:lvl1pPr>
          </a:lstStyle>
          <a:p>
            <a:pPr>
              <a:defRPr/>
            </a:pPr>
            <a:endParaRPr lang="fr-FR" alt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i="0">
                <a:solidFill>
                  <a:schemeClr val="tx1"/>
                </a:solidFill>
                <a:latin typeface="Arial" charset="0"/>
              </a:defRPr>
            </a:lvl1pPr>
          </a:lstStyle>
          <a:p>
            <a:fld id="{5A3E9366-935D-46E3-AFC9-46CCE9AB6FCE}" type="slidenum">
              <a:rPr lang="fr-FR" altLang="en-US"/>
              <a:pPr/>
              <a:t>‹#›</a:t>
            </a:fld>
            <a:endParaRPr lang="fr-FR" altLang="en-US" dirty="0"/>
          </a:p>
        </p:txBody>
      </p:sp>
    </p:spTree>
    <p:extLst>
      <p:ext uri="{BB962C8B-B14F-4D97-AF65-F5344CB8AC3E}">
        <p14:creationId xmlns:p14="http://schemas.microsoft.com/office/powerpoint/2010/main" val="3506816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43EE57D4-01A3-4E73-8F95-BD1AC4E5DC1D}" type="slidenum">
              <a:rPr lang="fr-FR" altLang="en-US"/>
              <a:pPr/>
              <a:t>1</a:t>
            </a:fld>
            <a:endParaRPr lang="fr-FR"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72FDB6F5-B354-4D73-8A62-34B81A6CA66D}" type="slidenum">
              <a:rPr lang="fr-FR" altLang="en-US"/>
              <a:pPr/>
              <a:t>2</a:t>
            </a:fld>
            <a:endParaRPr lang="fr-FR"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72FDB6F5-B354-4D73-8A62-34B81A6CA66D}" type="slidenum">
              <a:rPr lang="fr-FR" altLang="en-US"/>
              <a:pPr/>
              <a:t>3</a:t>
            </a:fld>
            <a:endParaRPr lang="fr-FR"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43EE57D4-01A3-4E73-8F95-BD1AC4E5DC1D}" type="slidenum">
              <a:rPr lang="fr-FR" altLang="en-US"/>
              <a:pPr/>
              <a:t>4</a:t>
            </a:fld>
            <a:endParaRPr lang="fr-FR"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latin typeface="Calibri" panose="020F0502020204030204" pitchFamily="34" charset="0"/>
              </a:defRPr>
            </a:lvl1pPr>
          </a:lstStyle>
          <a:p>
            <a:pPr lvl="0"/>
            <a:r>
              <a:rPr lang="fr-FR" altLang="en-US" noProof="0" smtClean="0"/>
              <a:t>Klepnutím lze upravit styl předlohy nadpisů.</a:t>
            </a:r>
          </a:p>
        </p:txBody>
      </p:sp>
      <p:sp>
        <p:nvSpPr>
          <p:cNvPr id="10243" name="Rectangle 3"/>
          <p:cNvSpPr>
            <a:spLocks noGrp="1" noChangeArrowheads="1"/>
          </p:cNvSpPr>
          <p:nvPr>
            <p:ph type="subTitle" idx="1"/>
          </p:nvPr>
        </p:nvSpPr>
        <p:spPr>
          <a:xfrm>
            <a:off x="1371600" y="2667000"/>
            <a:ext cx="6400800" cy="1752600"/>
          </a:xfrm>
        </p:spPr>
        <p:txBody>
          <a:bodyPr/>
          <a:lstStyle>
            <a:lvl1pPr marL="0" indent="0" algn="ctr">
              <a:buFontTx/>
              <a:buNone/>
              <a:defRPr sz="2800">
                <a:latin typeface="Calibri" panose="020F0502020204030204" pitchFamily="34" charset="0"/>
              </a:defRPr>
            </a:lvl1pPr>
          </a:lstStyle>
          <a:p>
            <a:pPr lvl="0"/>
            <a:r>
              <a:rPr lang="fr-FR" altLang="en-US" noProof="0" smtClean="0"/>
              <a:t>Klepnutím lze upravit styl předlohy podnadpisů.</a:t>
            </a:r>
          </a:p>
        </p:txBody>
      </p:sp>
      <p:sp>
        <p:nvSpPr>
          <p:cNvPr id="4" name="Rectangle 18"/>
          <p:cNvSpPr>
            <a:spLocks noGrp="1" noChangeArrowheads="1"/>
          </p:cNvSpPr>
          <p:nvPr>
            <p:ph type="sldNum" sz="quarter" idx="10"/>
          </p:nvPr>
        </p:nvSpPr>
        <p:spPr>
          <a:xfrm>
            <a:off x="6858000" y="6015038"/>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671E6665-A77F-4A4D-9008-FD7F61560574}" type="slidenum">
              <a:rPr lang="fr-FR" altLang="en-US"/>
              <a:pPr/>
              <a:t>‹#›</a:t>
            </a:fld>
            <a:endParaRPr lang="fr-F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AEE38991-D4F9-40AD-90F2-22BDB25B2A80}" type="slidenum">
              <a:rPr lang="fr-FR" altLang="en-US"/>
              <a:pPr/>
              <a:t>‹#›</a:t>
            </a:fld>
            <a:endParaRPr lang="fr-FR" altLang="en-US" dirty="0"/>
          </a:p>
        </p:txBody>
      </p:sp>
      <p:sp>
        <p:nvSpPr>
          <p:cNvPr id="5" name="Rectangle 4"/>
          <p:cNvSpPr>
            <a:spLocks noGrp="1" noChangeArrowheads="1"/>
          </p:cNvSpPr>
          <p:nvPr>
            <p:ph type="dt" sz="half" idx="11"/>
          </p:nvPr>
        </p:nvSpPr>
        <p:spPr>
          <a:ln/>
        </p:spPr>
        <p:txBody>
          <a:bodyPr/>
          <a:lstStyle>
            <a:lvl1pPr>
              <a:defRPr/>
            </a:lvl1pPr>
          </a:lstStyle>
          <a:p>
            <a:pPr>
              <a:defRPr/>
            </a:pPr>
            <a:fld id="{1B8F506D-F51D-49E6-9B17-2CA28E603B23}" type="datetime1">
              <a:rPr lang="en-US" altLang="en-US"/>
              <a:pPr>
                <a:defRPr/>
              </a:pPr>
              <a:t>1/18/2018</a:t>
            </a:fld>
            <a:endParaRPr lang="fr-FR" altLang="en-US" dirty="0"/>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7FADF25E-5CAC-4FD4-9944-66D9DA4471BE}" type="slidenum">
              <a:rPr lang="fr-FR" altLang="en-US"/>
              <a:pPr/>
              <a:t>‹#›</a:t>
            </a:fld>
            <a:endParaRPr lang="fr-FR" altLang="en-US" dirty="0"/>
          </a:p>
        </p:txBody>
      </p:sp>
      <p:sp>
        <p:nvSpPr>
          <p:cNvPr id="5" name="Rectangle 4"/>
          <p:cNvSpPr>
            <a:spLocks noGrp="1" noChangeArrowheads="1"/>
          </p:cNvSpPr>
          <p:nvPr>
            <p:ph type="dt" sz="half" idx="11"/>
          </p:nvPr>
        </p:nvSpPr>
        <p:spPr>
          <a:ln/>
        </p:spPr>
        <p:txBody>
          <a:bodyPr/>
          <a:lstStyle>
            <a:lvl1pPr>
              <a:defRPr/>
            </a:lvl1pPr>
          </a:lstStyle>
          <a:p>
            <a:pPr>
              <a:defRPr/>
            </a:pPr>
            <a:fld id="{59F315C5-E993-4E2F-94E6-3BC1454EDD2E}" type="datetime1">
              <a:rPr lang="en-US" altLang="en-US"/>
              <a:pPr>
                <a:defRPr/>
              </a:pPr>
              <a:t>1/18/2018</a:t>
            </a:fld>
            <a:endParaRPr lang="fr-FR" altLang="en-US" dirty="0"/>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0DA7E6EC-7A4E-470F-B4D4-62B2AB3D6448}" type="slidenum">
              <a:rPr lang="fr-FR" altLang="en-US"/>
              <a:pPr/>
              <a:t>‹#›</a:t>
            </a:fld>
            <a:endParaRPr lang="fr-FR" altLang="en-US" dirty="0"/>
          </a:p>
        </p:txBody>
      </p:sp>
      <p:sp>
        <p:nvSpPr>
          <p:cNvPr id="5" name="Rectangle 4"/>
          <p:cNvSpPr>
            <a:spLocks noGrp="1" noChangeArrowheads="1"/>
          </p:cNvSpPr>
          <p:nvPr>
            <p:ph type="dt" sz="half" idx="11"/>
          </p:nvPr>
        </p:nvSpPr>
        <p:spPr>
          <a:ln/>
        </p:spPr>
        <p:txBody>
          <a:bodyPr/>
          <a:lstStyle>
            <a:lvl1pPr>
              <a:defRPr/>
            </a:lvl1pPr>
          </a:lstStyle>
          <a:p>
            <a:pPr>
              <a:defRPr/>
            </a:pPr>
            <a:fld id="{C705B503-6D57-4AC2-B7EE-34F2BCAF0048}" type="datetime1">
              <a:rPr lang="en-US" altLang="en-US"/>
              <a:pPr>
                <a:defRPr/>
              </a:pPr>
              <a:t>1/18/2018</a:t>
            </a:fld>
            <a:endParaRPr lang="fr-FR" altLang="en-US" dirty="0"/>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282C83D1-5474-45C5-B2C9-C370184CEBC5}" type="slidenum">
              <a:rPr lang="fr-FR" altLang="en-US"/>
              <a:pPr/>
              <a:t>‹#›</a:t>
            </a:fld>
            <a:endParaRPr lang="fr-FR" altLang="en-US" dirty="0"/>
          </a:p>
        </p:txBody>
      </p:sp>
      <p:sp>
        <p:nvSpPr>
          <p:cNvPr id="5" name="Rectangle 4"/>
          <p:cNvSpPr>
            <a:spLocks noGrp="1" noChangeArrowheads="1"/>
          </p:cNvSpPr>
          <p:nvPr>
            <p:ph type="dt" sz="half" idx="11"/>
          </p:nvPr>
        </p:nvSpPr>
        <p:spPr>
          <a:ln/>
        </p:spPr>
        <p:txBody>
          <a:bodyPr/>
          <a:lstStyle>
            <a:lvl1pPr>
              <a:defRPr/>
            </a:lvl1pPr>
          </a:lstStyle>
          <a:p>
            <a:pPr>
              <a:defRPr/>
            </a:pPr>
            <a:fld id="{2C09A298-CD47-4FBA-82BE-E0ADF6A7350F}" type="datetime1">
              <a:rPr lang="en-US" altLang="en-US"/>
              <a:pPr>
                <a:defRPr/>
              </a:pPr>
              <a:t>1/18/2018</a:t>
            </a:fld>
            <a:endParaRPr lang="fr-FR" altLang="en-US" dirty="0"/>
          </a:p>
        </p:txBody>
      </p:sp>
      <p:sp>
        <p:nvSpPr>
          <p:cNvPr id="6"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89009CC7-BBFD-4CCD-9565-4AC570A087A7}" type="slidenum">
              <a:rPr lang="fr-FR" altLang="en-US"/>
              <a:pPr/>
              <a:t>‹#›</a:t>
            </a:fld>
            <a:endParaRPr lang="fr-FR" altLang="en-US" dirty="0"/>
          </a:p>
        </p:txBody>
      </p:sp>
      <p:sp>
        <p:nvSpPr>
          <p:cNvPr id="6" name="Rectangle 4"/>
          <p:cNvSpPr>
            <a:spLocks noGrp="1" noChangeArrowheads="1"/>
          </p:cNvSpPr>
          <p:nvPr>
            <p:ph type="dt" sz="half" idx="11"/>
          </p:nvPr>
        </p:nvSpPr>
        <p:spPr>
          <a:ln/>
        </p:spPr>
        <p:txBody>
          <a:bodyPr/>
          <a:lstStyle>
            <a:lvl1pPr>
              <a:defRPr/>
            </a:lvl1pPr>
          </a:lstStyle>
          <a:p>
            <a:pPr>
              <a:defRPr/>
            </a:pPr>
            <a:fld id="{1785F47B-3ECA-44E7-94CF-3474EF45B4CA}" type="datetime1">
              <a:rPr lang="en-US" altLang="en-US"/>
              <a:pPr>
                <a:defRPr/>
              </a:pPr>
              <a:t>1/18/2018</a:t>
            </a:fld>
            <a:endParaRPr lang="fr-FR" altLang="en-US" dirty="0"/>
          </a:p>
        </p:txBody>
      </p:sp>
      <p:sp>
        <p:nvSpPr>
          <p:cNvPr id="7"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C5409076-08F4-4775-801E-DE97DB641C6F}" type="slidenum">
              <a:rPr lang="fr-FR" altLang="en-US"/>
              <a:pPr/>
              <a:t>‹#›</a:t>
            </a:fld>
            <a:endParaRPr lang="fr-FR" altLang="en-US" dirty="0"/>
          </a:p>
        </p:txBody>
      </p:sp>
      <p:sp>
        <p:nvSpPr>
          <p:cNvPr id="8" name="Rectangle 4"/>
          <p:cNvSpPr>
            <a:spLocks noGrp="1" noChangeArrowheads="1"/>
          </p:cNvSpPr>
          <p:nvPr>
            <p:ph type="dt" sz="half" idx="11"/>
          </p:nvPr>
        </p:nvSpPr>
        <p:spPr>
          <a:ln/>
        </p:spPr>
        <p:txBody>
          <a:bodyPr/>
          <a:lstStyle>
            <a:lvl1pPr>
              <a:defRPr/>
            </a:lvl1pPr>
          </a:lstStyle>
          <a:p>
            <a:pPr>
              <a:defRPr/>
            </a:pPr>
            <a:fld id="{7196D80F-5266-4120-8690-2D2F5A435F48}" type="datetime1">
              <a:rPr lang="en-US" altLang="en-US"/>
              <a:pPr>
                <a:defRPr/>
              </a:pPr>
              <a:t>1/18/2018</a:t>
            </a:fld>
            <a:endParaRPr lang="fr-FR" altLang="en-US" dirty="0"/>
          </a:p>
        </p:txBody>
      </p:sp>
      <p:sp>
        <p:nvSpPr>
          <p:cNvPr id="9"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CC6B543A-831D-4B1F-9511-5C68678D323B}" type="slidenum">
              <a:rPr lang="fr-FR" altLang="en-US"/>
              <a:pPr/>
              <a:t>‹#›</a:t>
            </a:fld>
            <a:endParaRPr lang="fr-FR" altLang="en-US" dirty="0"/>
          </a:p>
        </p:txBody>
      </p:sp>
      <p:sp>
        <p:nvSpPr>
          <p:cNvPr id="4" name="Rectangle 4"/>
          <p:cNvSpPr>
            <a:spLocks noGrp="1" noChangeArrowheads="1"/>
          </p:cNvSpPr>
          <p:nvPr>
            <p:ph type="dt" sz="half" idx="11"/>
          </p:nvPr>
        </p:nvSpPr>
        <p:spPr>
          <a:ln/>
        </p:spPr>
        <p:txBody>
          <a:bodyPr/>
          <a:lstStyle>
            <a:lvl1pPr>
              <a:defRPr/>
            </a:lvl1pPr>
          </a:lstStyle>
          <a:p>
            <a:pPr>
              <a:defRPr/>
            </a:pPr>
            <a:fld id="{AA0ED597-94FC-45D1-B5A7-DA4CA1EB734B}" type="datetime1">
              <a:rPr lang="en-US" altLang="en-US"/>
              <a:pPr>
                <a:defRPr/>
              </a:pPr>
              <a:t>1/18/2018</a:t>
            </a:fld>
            <a:endParaRPr lang="fr-FR" altLang="en-US" dirty="0"/>
          </a:p>
        </p:txBody>
      </p:sp>
      <p:sp>
        <p:nvSpPr>
          <p:cNvPr id="5"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612C07B1-43BF-43D1-B72B-8553F163EB04}" type="slidenum">
              <a:rPr lang="fr-FR" altLang="en-US"/>
              <a:pPr/>
              <a:t>‹#›</a:t>
            </a:fld>
            <a:endParaRPr lang="fr-FR" altLang="en-US" dirty="0"/>
          </a:p>
        </p:txBody>
      </p:sp>
      <p:sp>
        <p:nvSpPr>
          <p:cNvPr id="3" name="Rectangle 4"/>
          <p:cNvSpPr>
            <a:spLocks noGrp="1" noChangeArrowheads="1"/>
          </p:cNvSpPr>
          <p:nvPr>
            <p:ph type="dt" sz="half" idx="11"/>
          </p:nvPr>
        </p:nvSpPr>
        <p:spPr>
          <a:ln/>
        </p:spPr>
        <p:txBody>
          <a:bodyPr/>
          <a:lstStyle>
            <a:lvl1pPr>
              <a:defRPr/>
            </a:lvl1pPr>
          </a:lstStyle>
          <a:p>
            <a:pPr>
              <a:defRPr/>
            </a:pPr>
            <a:fld id="{2FBF91D7-4AC7-4A35-AC35-0A93F83EDEF2}" type="datetime1">
              <a:rPr lang="en-US" altLang="en-US"/>
              <a:pPr>
                <a:defRPr/>
              </a:pPr>
              <a:t>1/18/2018</a:t>
            </a:fld>
            <a:endParaRPr lang="fr-FR" altLang="en-US" dirty="0"/>
          </a:p>
        </p:txBody>
      </p:sp>
      <p:sp>
        <p:nvSpPr>
          <p:cNvPr id="4"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7BFAAC2-2E22-41EC-ADE6-C975488C5B1A}" type="slidenum">
              <a:rPr lang="fr-FR" altLang="en-US"/>
              <a:pPr/>
              <a:t>‹#›</a:t>
            </a:fld>
            <a:endParaRPr lang="fr-FR" altLang="en-US" dirty="0"/>
          </a:p>
        </p:txBody>
      </p:sp>
      <p:sp>
        <p:nvSpPr>
          <p:cNvPr id="6" name="Rectangle 4"/>
          <p:cNvSpPr>
            <a:spLocks noGrp="1" noChangeArrowheads="1"/>
          </p:cNvSpPr>
          <p:nvPr>
            <p:ph type="dt" sz="half" idx="11"/>
          </p:nvPr>
        </p:nvSpPr>
        <p:spPr>
          <a:ln/>
        </p:spPr>
        <p:txBody>
          <a:bodyPr/>
          <a:lstStyle>
            <a:lvl1pPr>
              <a:defRPr/>
            </a:lvl1pPr>
          </a:lstStyle>
          <a:p>
            <a:pPr>
              <a:defRPr/>
            </a:pPr>
            <a:fld id="{B0A33AFC-2D5F-4F9F-89CE-0EB36370CA31}" type="datetime1">
              <a:rPr lang="en-US" altLang="en-US"/>
              <a:pPr>
                <a:defRPr/>
              </a:pPr>
              <a:t>1/18/2018</a:t>
            </a:fld>
            <a:endParaRPr lang="fr-FR" altLang="en-US" dirty="0"/>
          </a:p>
        </p:txBody>
      </p:sp>
      <p:sp>
        <p:nvSpPr>
          <p:cNvPr id="7"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3717B6C-1160-4FBE-841C-F2F7532F5B54}" type="slidenum">
              <a:rPr lang="fr-FR" altLang="en-US"/>
              <a:pPr/>
              <a:t>‹#›</a:t>
            </a:fld>
            <a:endParaRPr lang="fr-FR" altLang="en-US" dirty="0"/>
          </a:p>
        </p:txBody>
      </p:sp>
      <p:sp>
        <p:nvSpPr>
          <p:cNvPr id="6" name="Rectangle 4"/>
          <p:cNvSpPr>
            <a:spLocks noGrp="1" noChangeArrowheads="1"/>
          </p:cNvSpPr>
          <p:nvPr>
            <p:ph type="dt" sz="half" idx="11"/>
          </p:nvPr>
        </p:nvSpPr>
        <p:spPr>
          <a:ln/>
        </p:spPr>
        <p:txBody>
          <a:bodyPr/>
          <a:lstStyle>
            <a:lvl1pPr>
              <a:defRPr/>
            </a:lvl1pPr>
          </a:lstStyle>
          <a:p>
            <a:pPr>
              <a:defRPr/>
            </a:pPr>
            <a:fld id="{697B62CD-FEDE-4F3D-A00E-51BC0DBF9882}" type="datetime1">
              <a:rPr lang="en-US" altLang="en-US"/>
              <a:pPr>
                <a:defRPr/>
              </a:pPr>
              <a:t>1/18/2018</a:t>
            </a:fld>
            <a:endParaRPr lang="fr-FR" altLang="en-US" dirty="0"/>
          </a:p>
        </p:txBody>
      </p:sp>
      <p:sp>
        <p:nvSpPr>
          <p:cNvPr id="7" name="Rectangle 5"/>
          <p:cNvSpPr>
            <a:spLocks noGrp="1" noChangeArrowheads="1"/>
          </p:cNvSpPr>
          <p:nvPr>
            <p:ph type="ftr" sz="quarter" idx="12"/>
          </p:nvPr>
        </p:nvSpPr>
        <p:spPr>
          <a:ln/>
        </p:spPr>
        <p:txBody>
          <a:bodyPr/>
          <a:lstStyle>
            <a:lvl1pPr>
              <a:defRPr/>
            </a:lvl1pPr>
          </a:lstStyle>
          <a:p>
            <a:pPr>
              <a:defRPr/>
            </a:pPr>
            <a:endParaRPr lang="fr-F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en-US" smtClean="0"/>
              <a:t>Klepnutím lze upravit styly předlohy textu.</a:t>
            </a:r>
          </a:p>
          <a:p>
            <a:pPr lvl="1"/>
            <a:r>
              <a:rPr lang="fr-FR" altLang="en-US" smtClean="0"/>
              <a:t>Druhá úroveň</a:t>
            </a:r>
          </a:p>
          <a:p>
            <a:pPr lvl="2"/>
            <a:r>
              <a:rPr lang="fr-FR" altLang="en-US" smtClean="0"/>
              <a:t>Třetí úroveň</a:t>
            </a:r>
          </a:p>
          <a:p>
            <a:pPr lvl="3"/>
            <a:r>
              <a:rPr lang="fr-FR" altLang="en-US" smtClean="0"/>
              <a:t>Čtvrtá úroveň</a:t>
            </a:r>
          </a:p>
          <a:p>
            <a:pPr lvl="4"/>
            <a:r>
              <a:rPr lang="fr-FR" altLang="en-US" smtClean="0"/>
              <a:t>Pátá úroveň</a:t>
            </a:r>
          </a:p>
        </p:txBody>
      </p:sp>
      <p:sp>
        <p:nvSpPr>
          <p:cNvPr id="9222" name="Rectangle 6"/>
          <p:cNvSpPr>
            <a:spLocks noGrp="1" noChangeArrowheads="1"/>
          </p:cNvSpPr>
          <p:nvPr>
            <p:ph type="sldNum" sz="quarter" idx="4"/>
          </p:nvPr>
        </p:nvSpPr>
        <p:spPr bwMode="auto">
          <a:xfrm>
            <a:off x="62484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b="0" i="0">
                <a:solidFill>
                  <a:schemeClr val="bg2"/>
                </a:solidFill>
              </a:defRPr>
            </a:lvl1pPr>
          </a:lstStyle>
          <a:p>
            <a:fld id="{14BFFFCF-99B1-468F-9FC3-E93A7E1C89F7}" type="slidenum">
              <a:rPr lang="fr-FR" altLang="en-US"/>
              <a:pPr/>
              <a:t>‹#›</a:t>
            </a:fld>
            <a:endParaRPr lang="fr-FR" altLang="en-US" dirty="0"/>
          </a:p>
        </p:txBody>
      </p:sp>
      <p:sp>
        <p:nvSpPr>
          <p:cNvPr id="1028"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en-US" smtClean="0"/>
              <a:t>Klepnutím lze upravit styl předlohy nadpisů.</a:t>
            </a:r>
          </a:p>
        </p:txBody>
      </p:sp>
      <p:sp>
        <p:nvSpPr>
          <p:cNvPr id="9220" name="Rectangle 4"/>
          <p:cNvSpPr>
            <a:spLocks noGrp="1" noChangeArrowheads="1"/>
          </p:cNvSpPr>
          <p:nvPr>
            <p:ph type="dt" sz="half" idx="2"/>
          </p:nvPr>
        </p:nvSpPr>
        <p:spPr bwMode="auto">
          <a:xfrm>
            <a:off x="9906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defRPr sz="1000" b="0" i="0">
                <a:solidFill>
                  <a:schemeClr val="bg2"/>
                </a:solidFill>
              </a:defRPr>
            </a:lvl1pPr>
          </a:lstStyle>
          <a:p>
            <a:pPr>
              <a:defRPr/>
            </a:pPr>
            <a:fld id="{B9AAF444-20C6-4DFE-B655-02BA28862FED}" type="datetime1">
              <a:rPr lang="en-US" altLang="en-US"/>
              <a:pPr>
                <a:defRPr/>
              </a:pPr>
              <a:t>1/18/2018</a:t>
            </a:fld>
            <a:endParaRPr lang="fr-FR" altLang="en-US" dirty="0"/>
          </a:p>
        </p:txBody>
      </p:sp>
      <p:sp>
        <p:nvSpPr>
          <p:cNvPr id="9221"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spcBef>
                <a:spcPct val="0"/>
              </a:spcBef>
              <a:buClrTx/>
              <a:defRPr sz="1000" b="0" i="0">
                <a:solidFill>
                  <a:schemeClr val="bg2"/>
                </a:solidFill>
              </a:defRPr>
            </a:lvl1pPr>
          </a:lstStyle>
          <a:p>
            <a:pPr>
              <a:defRPr/>
            </a:pPr>
            <a:endParaRPr lang="fr-FR" altLang="en-US" dirty="0"/>
          </a:p>
        </p:txBody>
      </p:sp>
      <p:grpSp>
        <p:nvGrpSpPr>
          <p:cNvPr id="1031" name="Group 32"/>
          <p:cNvGrpSpPr>
            <a:grpSpLocks noChangeAspect="1"/>
          </p:cNvGrpSpPr>
          <p:nvPr/>
        </p:nvGrpSpPr>
        <p:grpSpPr bwMode="auto">
          <a:xfrm>
            <a:off x="8305800" y="6027738"/>
            <a:ext cx="449263" cy="449262"/>
            <a:chOff x="6" y="3837"/>
            <a:chExt cx="473" cy="473"/>
          </a:xfrm>
        </p:grpSpPr>
        <p:pic>
          <p:nvPicPr>
            <p:cNvPr id="1035" name="Picture 33"/>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6" y="3837"/>
              <a:ext cx="473" cy="473"/>
            </a:xfrm>
            <a:prstGeom prst="rect">
              <a:avLst/>
            </a:prstGeom>
            <a:noFill/>
            <a:ln w="9525">
              <a:noFill/>
              <a:miter lim="800000"/>
              <a:headEnd/>
              <a:tailEnd/>
            </a:ln>
          </p:spPr>
        </p:pic>
        <p:pic>
          <p:nvPicPr>
            <p:cNvPr id="1036" name="Picture 34"/>
            <p:cNvPicPr>
              <a:picLocks noChangeAspect="1" noChangeArrowheads="1"/>
            </p:cNvPicPr>
            <p:nvPr userDrawn="1"/>
          </p:nvPicPr>
          <p:blipFill>
            <a:blip r:embed="rId14" cstate="print"/>
            <a:srcRect/>
            <a:stretch>
              <a:fillRect/>
            </a:stretch>
          </p:blipFill>
          <p:spPr bwMode="auto">
            <a:xfrm>
              <a:off x="109" y="3899"/>
              <a:ext cx="278" cy="323"/>
            </a:xfrm>
            <a:prstGeom prst="rect">
              <a:avLst/>
            </a:prstGeom>
            <a:noFill/>
            <a:ln w="9525">
              <a:noFill/>
              <a:miter lim="800000"/>
              <a:headEnd/>
              <a:tailEnd/>
            </a:ln>
          </p:spPr>
        </p:pic>
      </p:grpSp>
      <p:grpSp>
        <p:nvGrpSpPr>
          <p:cNvPr id="1032" name="Group 35"/>
          <p:cNvGrpSpPr>
            <a:grpSpLocks noChangeAspect="1"/>
          </p:cNvGrpSpPr>
          <p:nvPr/>
        </p:nvGrpSpPr>
        <p:grpSpPr bwMode="auto">
          <a:xfrm>
            <a:off x="381000" y="6092825"/>
            <a:ext cx="503238" cy="373063"/>
            <a:chOff x="240" y="240"/>
            <a:chExt cx="528" cy="391"/>
          </a:xfrm>
        </p:grpSpPr>
        <p:sp>
          <p:nvSpPr>
            <p:cNvPr id="1033" name="Rectangle 36"/>
            <p:cNvSpPr>
              <a:spLocks noChangeAspect="1" noChangeArrowheads="1"/>
            </p:cNvSpPr>
            <p:nvPr userDrawn="1"/>
          </p:nvSpPr>
          <p:spPr bwMode="auto">
            <a:xfrm>
              <a:off x="240" y="240"/>
              <a:ext cx="528" cy="384"/>
            </a:xfrm>
            <a:prstGeom prst="rect">
              <a:avLst/>
            </a:prstGeom>
            <a:solidFill>
              <a:srgbClr val="D7D7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10000"/>
                </a:spcBef>
                <a:buClr>
                  <a:schemeClr val="accent1"/>
                </a:buClr>
                <a:defRPr sz="1500" b="1" i="1">
                  <a:solidFill>
                    <a:schemeClr val="bg1"/>
                  </a:solidFill>
                  <a:latin typeface="Tahoma" panose="020B0604030504040204" pitchFamily="34" charset="0"/>
                </a:defRPr>
              </a:lvl1pPr>
              <a:lvl2pPr marL="742950" indent="-285750" algn="ctr">
                <a:spcBef>
                  <a:spcPct val="10000"/>
                </a:spcBef>
                <a:buClr>
                  <a:schemeClr val="accent1"/>
                </a:buClr>
                <a:defRPr sz="1500" b="1" i="1">
                  <a:solidFill>
                    <a:schemeClr val="bg1"/>
                  </a:solidFill>
                  <a:latin typeface="Tahoma" panose="020B0604030504040204" pitchFamily="34" charset="0"/>
                </a:defRPr>
              </a:lvl2pPr>
              <a:lvl3pPr marL="1143000" indent="-228600" algn="ctr">
                <a:spcBef>
                  <a:spcPct val="10000"/>
                </a:spcBef>
                <a:buClr>
                  <a:schemeClr val="accent1"/>
                </a:buClr>
                <a:defRPr sz="1500" b="1" i="1">
                  <a:solidFill>
                    <a:schemeClr val="bg1"/>
                  </a:solidFill>
                  <a:latin typeface="Tahoma" panose="020B0604030504040204" pitchFamily="34" charset="0"/>
                </a:defRPr>
              </a:lvl3pPr>
              <a:lvl4pPr marL="1600200" indent="-228600" algn="ctr">
                <a:spcBef>
                  <a:spcPct val="10000"/>
                </a:spcBef>
                <a:buClr>
                  <a:schemeClr val="accent1"/>
                </a:buClr>
                <a:defRPr sz="1500" b="1" i="1">
                  <a:solidFill>
                    <a:schemeClr val="bg1"/>
                  </a:solidFill>
                  <a:latin typeface="Tahoma" panose="020B0604030504040204" pitchFamily="34" charset="0"/>
                </a:defRPr>
              </a:lvl4pPr>
              <a:lvl5pPr marL="2057400" indent="-228600" algn="ctr">
                <a:spcBef>
                  <a:spcPct val="10000"/>
                </a:spcBef>
                <a:buClr>
                  <a:schemeClr val="accent1"/>
                </a:buClr>
                <a:defRPr sz="1500" b="1" i="1">
                  <a:solidFill>
                    <a:schemeClr val="bg1"/>
                  </a:solidFill>
                  <a:latin typeface="Tahoma" panose="020B0604030504040204" pitchFamily="34" charset="0"/>
                </a:defRPr>
              </a:lvl5pPr>
              <a:lvl6pPr marL="25146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6pPr>
              <a:lvl7pPr marL="29718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7pPr>
              <a:lvl8pPr marL="34290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8pPr>
              <a:lvl9pPr marL="3886200" indent="-228600" algn="ctr" eaLnBrk="0" fontAlgn="base" hangingPunct="0">
                <a:spcBef>
                  <a:spcPct val="10000"/>
                </a:spcBef>
                <a:spcAft>
                  <a:spcPct val="0"/>
                </a:spcAft>
                <a:buClr>
                  <a:schemeClr val="accent1"/>
                </a:buClr>
                <a:defRPr sz="1500" b="1" i="1">
                  <a:solidFill>
                    <a:schemeClr val="bg1"/>
                  </a:solidFill>
                  <a:latin typeface="Tahoma" panose="020B0604030504040204" pitchFamily="34" charset="0"/>
                </a:defRPr>
              </a:lvl9pPr>
            </a:lstStyle>
            <a:p>
              <a:pPr eaLnBrk="1" hangingPunct="1">
                <a:defRPr/>
              </a:pPr>
              <a:endParaRPr lang="en-GB" altLang="en-US" dirty="0" smtClean="0"/>
            </a:p>
          </p:txBody>
        </p:sp>
        <p:pic>
          <p:nvPicPr>
            <p:cNvPr id="1034" name="Picture 37" descr="LogoColW"/>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240" y="240"/>
              <a:ext cx="528" cy="391"/>
            </a:xfrm>
            <a:prstGeom prst="rect">
              <a:avLst/>
            </a:prstGeom>
            <a:noFill/>
            <a:ln w="9525">
              <a:noFill/>
              <a:miter lim="800000"/>
              <a:headEnd/>
              <a:tailEnd/>
            </a:ln>
          </p:spPr>
        </p:pic>
      </p:gr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anose="020B0604030504040204" pitchFamily="34" charset="0"/>
        </a:defRPr>
      </a:lvl2pPr>
      <a:lvl3pPr algn="l" rtl="0" eaLnBrk="0" fontAlgn="base" hangingPunct="0">
        <a:spcBef>
          <a:spcPct val="0"/>
        </a:spcBef>
        <a:spcAft>
          <a:spcPct val="0"/>
        </a:spcAft>
        <a:defRPr sz="3600">
          <a:solidFill>
            <a:schemeClr val="tx2"/>
          </a:solidFill>
          <a:latin typeface="Tahoma" panose="020B0604030504040204" pitchFamily="34" charset="0"/>
        </a:defRPr>
      </a:lvl3pPr>
      <a:lvl4pPr algn="l" rtl="0" eaLnBrk="0" fontAlgn="base" hangingPunct="0">
        <a:spcBef>
          <a:spcPct val="0"/>
        </a:spcBef>
        <a:spcAft>
          <a:spcPct val="0"/>
        </a:spcAft>
        <a:defRPr sz="3600">
          <a:solidFill>
            <a:schemeClr val="tx2"/>
          </a:solidFill>
          <a:latin typeface="Tahoma" panose="020B0604030504040204" pitchFamily="34" charset="0"/>
        </a:defRPr>
      </a:lvl4pPr>
      <a:lvl5pPr algn="l" rtl="0" eaLnBrk="0" fontAlgn="base" hangingPunct="0">
        <a:spcBef>
          <a:spcPct val="0"/>
        </a:spcBef>
        <a:spcAft>
          <a:spcPct val="0"/>
        </a:spcAft>
        <a:defRPr sz="3600">
          <a:solidFill>
            <a:schemeClr val="tx2"/>
          </a:solidFill>
          <a:latin typeface="Tahoma" panose="020B0604030504040204" pitchFamily="34" charset="0"/>
        </a:defRPr>
      </a:lvl5pPr>
      <a:lvl6pPr marL="457200" algn="l" rtl="0" fontAlgn="base">
        <a:spcBef>
          <a:spcPct val="0"/>
        </a:spcBef>
        <a:spcAft>
          <a:spcPct val="0"/>
        </a:spcAft>
        <a:defRPr sz="3600">
          <a:solidFill>
            <a:schemeClr val="tx2"/>
          </a:solidFill>
          <a:latin typeface="Tahoma" panose="020B0604030504040204" pitchFamily="34" charset="0"/>
        </a:defRPr>
      </a:lvl6pPr>
      <a:lvl7pPr marL="914400" algn="l" rtl="0" fontAlgn="base">
        <a:spcBef>
          <a:spcPct val="0"/>
        </a:spcBef>
        <a:spcAft>
          <a:spcPct val="0"/>
        </a:spcAft>
        <a:defRPr sz="3600">
          <a:solidFill>
            <a:schemeClr val="tx2"/>
          </a:solidFill>
          <a:latin typeface="Tahoma" panose="020B0604030504040204" pitchFamily="34" charset="0"/>
        </a:defRPr>
      </a:lvl7pPr>
      <a:lvl8pPr marL="1371600" algn="l" rtl="0" fontAlgn="base">
        <a:spcBef>
          <a:spcPct val="0"/>
        </a:spcBef>
        <a:spcAft>
          <a:spcPct val="0"/>
        </a:spcAft>
        <a:defRPr sz="3600">
          <a:solidFill>
            <a:schemeClr val="tx2"/>
          </a:solidFill>
          <a:latin typeface="Tahoma" panose="020B0604030504040204" pitchFamily="34" charset="0"/>
        </a:defRPr>
      </a:lvl8pPr>
      <a:lvl9pPr marL="1828800" algn="l" rtl="0" fontAlgn="base">
        <a:spcBef>
          <a:spcPct val="0"/>
        </a:spcBef>
        <a:spcAft>
          <a:spcPct val="0"/>
        </a:spcAft>
        <a:defRPr sz="36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7"/>
          <p:cNvSpPr>
            <a:spLocks noChangeArrowheads="1"/>
          </p:cNvSpPr>
          <p:nvPr/>
        </p:nvSpPr>
        <p:spPr bwMode="auto">
          <a:xfrm>
            <a:off x="323031" y="116632"/>
            <a:ext cx="8353425" cy="935038"/>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l">
              <a:spcBef>
                <a:spcPct val="0"/>
              </a:spcBef>
              <a:defRPr sz="4000">
                <a:solidFill>
                  <a:schemeClr val="tx1"/>
                </a:solidFill>
                <a:latin typeface="Calibri" panose="020F0502020204030204" pitchFamily="34" charset="0"/>
              </a:defRPr>
            </a:lvl1pPr>
            <a:lvl2pPr algn="l">
              <a:spcBef>
                <a:spcPct val="0"/>
              </a:spcBef>
              <a:defRPr sz="4000">
                <a:solidFill>
                  <a:schemeClr val="tx1"/>
                </a:solidFill>
                <a:latin typeface="Calibri" panose="020F0502020204030204" pitchFamily="34" charset="0"/>
              </a:defRPr>
            </a:lvl2pPr>
            <a:lvl3pPr algn="l">
              <a:spcBef>
                <a:spcPct val="0"/>
              </a:spcBef>
              <a:defRPr sz="4000">
                <a:solidFill>
                  <a:schemeClr val="tx1"/>
                </a:solidFill>
                <a:latin typeface="Calibri" panose="020F0502020204030204" pitchFamily="34" charset="0"/>
              </a:defRPr>
            </a:lvl3pPr>
            <a:lvl4pPr algn="l">
              <a:spcBef>
                <a:spcPct val="0"/>
              </a:spcBef>
              <a:defRPr sz="4000">
                <a:solidFill>
                  <a:schemeClr val="tx1"/>
                </a:solidFill>
                <a:latin typeface="Calibri" panose="020F0502020204030204" pitchFamily="34" charset="0"/>
              </a:defRPr>
            </a:lvl4pPr>
            <a:lvl5pPr algn="l">
              <a:spcBef>
                <a:spcPct val="0"/>
              </a:spcBef>
              <a:defRPr sz="4000">
                <a:solidFill>
                  <a:schemeClr val="tx1"/>
                </a:solidFill>
                <a:latin typeface="Calibri" panose="020F0502020204030204" pitchFamily="34" charset="0"/>
              </a:defRPr>
            </a:lvl5pPr>
            <a:lvl6pPr marL="457200" fontAlgn="base">
              <a:spcBef>
                <a:spcPct val="0"/>
              </a:spcBef>
              <a:spcAft>
                <a:spcPct val="0"/>
              </a:spcAft>
              <a:defRPr sz="4000">
                <a:solidFill>
                  <a:schemeClr val="tx1"/>
                </a:solidFill>
                <a:latin typeface="Calibri" panose="020F0502020204030204" pitchFamily="34" charset="0"/>
              </a:defRPr>
            </a:lvl6pPr>
            <a:lvl7pPr marL="914400" fontAlgn="base">
              <a:spcBef>
                <a:spcPct val="0"/>
              </a:spcBef>
              <a:spcAft>
                <a:spcPct val="0"/>
              </a:spcAft>
              <a:defRPr sz="4000">
                <a:solidFill>
                  <a:schemeClr val="tx1"/>
                </a:solidFill>
                <a:latin typeface="Calibri" panose="020F0502020204030204" pitchFamily="34" charset="0"/>
              </a:defRPr>
            </a:lvl7pPr>
            <a:lvl8pPr marL="1371600" fontAlgn="base">
              <a:spcBef>
                <a:spcPct val="0"/>
              </a:spcBef>
              <a:spcAft>
                <a:spcPct val="0"/>
              </a:spcAft>
              <a:defRPr sz="4000">
                <a:solidFill>
                  <a:schemeClr val="tx1"/>
                </a:solidFill>
                <a:latin typeface="Calibri" panose="020F0502020204030204" pitchFamily="34" charset="0"/>
              </a:defRPr>
            </a:lvl8pPr>
            <a:lvl9pPr marL="1828800" fontAlgn="base">
              <a:spcBef>
                <a:spcPct val="0"/>
              </a:spcBef>
              <a:spcAft>
                <a:spcPct val="0"/>
              </a:spcAft>
              <a:defRPr sz="4000">
                <a:solidFill>
                  <a:schemeClr val="tx1"/>
                </a:solidFill>
                <a:latin typeface="Calibri" panose="020F0502020204030204" pitchFamily="34" charset="0"/>
              </a:defRPr>
            </a:lvl9pPr>
          </a:lstStyle>
          <a:p>
            <a:pPr algn="ctr" eaLnBrk="1" hangingPunct="1">
              <a:defRPr/>
            </a:pPr>
            <a:r>
              <a:rPr lang="en-US" altLang="en-US" sz="2400" i="0" dirty="0" smtClean="0">
                <a:effectLst>
                  <a:outerShdw blurRad="38100" dist="38100" dir="2700000" algn="tl">
                    <a:srgbClr val="000000"/>
                  </a:outerShdw>
                </a:effectLst>
              </a:rPr>
              <a:t>The latest developments in preparations of the LHC community for the computing challenges of the High Luminosity LHC</a:t>
            </a:r>
          </a:p>
        </p:txBody>
      </p:sp>
      <p:sp>
        <p:nvSpPr>
          <p:cNvPr id="11" name="Rectangle 28"/>
          <p:cNvSpPr>
            <a:spLocks noChangeArrowheads="1"/>
          </p:cNvSpPr>
          <p:nvPr/>
        </p:nvSpPr>
        <p:spPr bwMode="auto">
          <a:xfrm>
            <a:off x="3922464" y="980728"/>
            <a:ext cx="4826000" cy="216024"/>
          </a:xfrm>
          <a:prstGeom prst="rect">
            <a:avLst/>
          </a:prstGeom>
          <a:solidFill>
            <a:srgbClr val="003366"/>
          </a:solidFill>
          <a:ln w="9525">
            <a:noFill/>
            <a:miter lim="800000"/>
            <a:headEnd/>
            <a:tailEnd/>
          </a:ln>
          <a:effectLst/>
        </p:spPr>
        <p:txBody>
          <a:bodyPr/>
          <a:lstStyle/>
          <a:p>
            <a:pPr algn="r" eaLnBrk="1" hangingPunct="1">
              <a:spcBef>
                <a:spcPct val="20000"/>
              </a:spcBef>
              <a:buClr>
                <a:schemeClr val="accent1"/>
              </a:buClr>
            </a:pPr>
            <a:r>
              <a:rPr lang="en-US" altLang="en-US" sz="1200" dirty="0">
                <a:solidFill>
                  <a:schemeClr val="tx1"/>
                </a:solidFill>
                <a:latin typeface="Calibri" pitchFamily="34" charset="0"/>
              </a:rPr>
              <a:t>Dagmar Adamova (NPI AS CR Prague/Rez) and Maarten Litmaath (CERN)</a:t>
            </a:r>
            <a:endParaRPr lang="cs-CZ" altLang="en-US" sz="1200" dirty="0">
              <a:solidFill>
                <a:schemeClr val="tx1"/>
              </a:solidFill>
              <a:latin typeface="Calibri"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497"/>
          <a:stretch/>
        </p:blipFill>
        <p:spPr>
          <a:xfrm>
            <a:off x="251520" y="3053433"/>
            <a:ext cx="8748000" cy="3471911"/>
          </a:xfrm>
          <a:prstGeom prst="rect">
            <a:avLst/>
          </a:prstGeom>
          <a:ln w="0">
            <a:solidFill>
              <a:schemeClr val="bg1">
                <a:lumMod val="95000"/>
                <a:lumOff val="5000"/>
              </a:schemeClr>
            </a:solidFill>
          </a:ln>
        </p:spPr>
      </p:pic>
      <p:sp>
        <p:nvSpPr>
          <p:cNvPr id="18" name="Rectangle 15"/>
          <p:cNvSpPr>
            <a:spLocks noChangeArrowheads="1"/>
          </p:cNvSpPr>
          <p:nvPr/>
        </p:nvSpPr>
        <p:spPr bwMode="auto">
          <a:xfrm>
            <a:off x="35496" y="1268760"/>
            <a:ext cx="9073008" cy="1152128"/>
          </a:xfrm>
          <a:prstGeom prst="rect">
            <a:avLst/>
          </a:prstGeom>
          <a:noFill/>
          <a:ln w="9525">
            <a:solidFill>
              <a:srgbClr val="FF0000"/>
            </a:solidFill>
            <a:miter lim="800000"/>
            <a:headEnd/>
            <a:tailEnd/>
          </a:ln>
          <a:effectLst/>
        </p:spPr>
        <p:txBody>
          <a:bodyPr anchorCtr="1"/>
          <a:lstStyle/>
          <a:p>
            <a:pPr eaLnBrk="1" hangingPunct="1"/>
            <a:r>
              <a:rPr lang="en-US" altLang="en-US" sz="1100" i="0" dirty="0" smtClean="0">
                <a:solidFill>
                  <a:srgbClr val="333333"/>
                </a:solidFill>
                <a:latin typeface="+mn-lt"/>
              </a:rPr>
              <a:t>The LHC performance beats any expectations in Run 2 delivering integrated luminosities larger than originally planned. Run 3 and especially Run 4 will bring even more increased luminosities and higher pileup. This will translate into much more data collected by the experiments, more complex events and this in turn will require more sophisticated physics generators, massive simulation campaigns and more complicated and longer running reconstruction.</a:t>
            </a:r>
          </a:p>
          <a:p>
            <a:pPr eaLnBrk="1" hangingPunct="1"/>
            <a:r>
              <a:rPr lang="en-US" altLang="en-US" sz="1100" i="0" dirty="0" smtClean="0">
                <a:solidFill>
                  <a:srgbClr val="333333"/>
                </a:solidFill>
                <a:latin typeface="+mn-lt"/>
              </a:rPr>
              <a:t>There are concerns about the scale of computing and storage resources required to make the physics program of Run 3 and Run 4 real. Considering the costs, can the LHC community afford it?</a:t>
            </a:r>
            <a:endParaRPr lang="en-US" sz="1100" i="0" dirty="0" smtClean="0">
              <a:solidFill>
                <a:srgbClr val="333333"/>
              </a:solidFill>
              <a:latin typeface="+mn-lt"/>
            </a:endParaRPr>
          </a:p>
          <a:p>
            <a:pPr eaLnBrk="1" hangingPunct="1"/>
            <a:r>
              <a:rPr lang="en-US" sz="1100" i="0" dirty="0" smtClean="0">
                <a:solidFill>
                  <a:srgbClr val="333333"/>
                </a:solidFill>
                <a:latin typeface="+mn-lt"/>
              </a:rPr>
              <a:t>	</a:t>
            </a:r>
            <a:endParaRPr lang="en-GB" sz="1100" i="0" dirty="0" smtClean="0">
              <a:latin typeface="+mn-lt"/>
            </a:endParaRPr>
          </a:p>
        </p:txBody>
      </p:sp>
      <p:sp>
        <p:nvSpPr>
          <p:cNvPr id="19" name="Rectangle 15"/>
          <p:cNvSpPr>
            <a:spLocks noChangeArrowheads="1"/>
          </p:cNvSpPr>
          <p:nvPr/>
        </p:nvSpPr>
        <p:spPr bwMode="auto">
          <a:xfrm>
            <a:off x="35496" y="2492896"/>
            <a:ext cx="5904656" cy="432048"/>
          </a:xfrm>
          <a:prstGeom prst="rect">
            <a:avLst/>
          </a:prstGeom>
          <a:noFill/>
          <a:ln w="9525">
            <a:solidFill>
              <a:srgbClr val="FF0000"/>
            </a:solidFill>
            <a:miter lim="800000"/>
            <a:headEnd/>
            <a:tailEnd/>
          </a:ln>
          <a:effectLst/>
        </p:spPr>
        <p:txBody>
          <a:bodyPr anchorCtr="1"/>
          <a:lstStyle/>
          <a:p>
            <a:pPr eaLnBrk="1" hangingPunct="1"/>
            <a:r>
              <a:rPr lang="en-US" sz="1100" dirty="0" smtClean="0">
                <a:solidFill>
                  <a:srgbClr val="FF0000"/>
                </a:solidFill>
                <a:latin typeface="+mn-lt"/>
              </a:rPr>
              <a:t>2017:	Integrated luminosity  50 fb</a:t>
            </a:r>
            <a:r>
              <a:rPr lang="en-US" sz="1100" baseline="30000" dirty="0" smtClean="0">
                <a:solidFill>
                  <a:srgbClr val="FF0000"/>
                </a:solidFill>
                <a:latin typeface="+mn-lt"/>
              </a:rPr>
              <a:t>-1</a:t>
            </a:r>
            <a:r>
              <a:rPr lang="en-US" sz="1100" dirty="0" smtClean="0">
                <a:solidFill>
                  <a:srgbClr val="FF0000"/>
                </a:solidFill>
                <a:latin typeface="+mn-lt"/>
              </a:rPr>
              <a:t>	Pileup </a:t>
            </a:r>
            <a:r>
              <a:rPr lang="en-US" sz="1100" dirty="0" smtClean="0">
                <a:solidFill>
                  <a:srgbClr val="FF0000"/>
                </a:solidFill>
                <a:latin typeface="+mn-lt"/>
                <a:sym typeface="Symbol" panose="05050102010706020507" pitchFamily="18" charset="2"/>
              </a:rPr>
              <a:t></a:t>
            </a:r>
            <a:r>
              <a:rPr lang="en-US" sz="1100" dirty="0" smtClean="0">
                <a:solidFill>
                  <a:srgbClr val="FF0000"/>
                </a:solidFill>
                <a:latin typeface="+mn-lt"/>
              </a:rPr>
              <a:t> ~ 30 to 60</a:t>
            </a:r>
          </a:p>
          <a:p>
            <a:pPr eaLnBrk="1" hangingPunct="1"/>
            <a:r>
              <a:rPr lang="en-US" sz="1100" dirty="0" smtClean="0">
                <a:solidFill>
                  <a:srgbClr val="FF0000"/>
                </a:solidFill>
                <a:latin typeface="+mn-lt"/>
              </a:rPr>
              <a:t>2026:	Integrated luminosity  &gt;300 fb</a:t>
            </a:r>
            <a:r>
              <a:rPr lang="en-US" sz="1100" baseline="30000" dirty="0" smtClean="0">
                <a:solidFill>
                  <a:srgbClr val="FF0000"/>
                </a:solidFill>
                <a:latin typeface="+mn-lt"/>
              </a:rPr>
              <a:t>-1</a:t>
            </a:r>
            <a:r>
              <a:rPr lang="en-US" sz="1100" dirty="0" smtClean="0">
                <a:solidFill>
                  <a:srgbClr val="FF0000"/>
                </a:solidFill>
                <a:latin typeface="+mn-lt"/>
              </a:rPr>
              <a:t> 	Pileup: </a:t>
            </a:r>
            <a:r>
              <a:rPr lang="en-US" sz="1100" dirty="0" smtClean="0">
                <a:solidFill>
                  <a:srgbClr val="FF0000"/>
                </a:solidFill>
                <a:latin typeface="+mn-lt"/>
                <a:sym typeface="Symbol" panose="05050102010706020507" pitchFamily="18" charset="2"/>
              </a:rPr>
              <a:t></a:t>
            </a:r>
            <a:r>
              <a:rPr lang="en-US" sz="1100" dirty="0" smtClean="0">
                <a:solidFill>
                  <a:srgbClr val="FF0000"/>
                </a:solidFill>
                <a:latin typeface="+mn-lt"/>
              </a:rPr>
              <a:t> ~ 130 to 200</a:t>
            </a:r>
            <a:endParaRPr lang="en-GB" sz="1100" dirty="0" smtClean="0">
              <a:solidFill>
                <a:srgbClr val="FF000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 name="Rectangle 13"/>
          <p:cNvSpPr>
            <a:spLocks noChangeArrowheads="1"/>
          </p:cNvSpPr>
          <p:nvPr/>
        </p:nvSpPr>
        <p:spPr bwMode="auto">
          <a:xfrm>
            <a:off x="179512" y="188913"/>
            <a:ext cx="8642350" cy="503237"/>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l">
              <a:spcBef>
                <a:spcPct val="0"/>
              </a:spcBef>
              <a:defRPr sz="4000">
                <a:solidFill>
                  <a:schemeClr val="tx1"/>
                </a:solidFill>
                <a:latin typeface="Calibri" panose="020F0502020204030204" pitchFamily="34" charset="0"/>
              </a:defRPr>
            </a:lvl1pPr>
            <a:lvl2pPr algn="l">
              <a:spcBef>
                <a:spcPct val="0"/>
              </a:spcBef>
              <a:defRPr sz="4000">
                <a:solidFill>
                  <a:schemeClr val="tx1"/>
                </a:solidFill>
                <a:latin typeface="Calibri" panose="020F0502020204030204" pitchFamily="34" charset="0"/>
              </a:defRPr>
            </a:lvl2pPr>
            <a:lvl3pPr algn="l">
              <a:spcBef>
                <a:spcPct val="0"/>
              </a:spcBef>
              <a:defRPr sz="4000">
                <a:solidFill>
                  <a:schemeClr val="tx1"/>
                </a:solidFill>
                <a:latin typeface="Calibri" panose="020F0502020204030204" pitchFamily="34" charset="0"/>
              </a:defRPr>
            </a:lvl3pPr>
            <a:lvl4pPr algn="l">
              <a:spcBef>
                <a:spcPct val="0"/>
              </a:spcBef>
              <a:defRPr sz="4000">
                <a:solidFill>
                  <a:schemeClr val="tx1"/>
                </a:solidFill>
                <a:latin typeface="Calibri" panose="020F0502020204030204" pitchFamily="34" charset="0"/>
              </a:defRPr>
            </a:lvl4pPr>
            <a:lvl5pPr algn="l">
              <a:spcBef>
                <a:spcPct val="0"/>
              </a:spcBef>
              <a:defRPr sz="4000">
                <a:solidFill>
                  <a:schemeClr val="tx1"/>
                </a:solidFill>
                <a:latin typeface="Calibri" panose="020F0502020204030204" pitchFamily="34" charset="0"/>
              </a:defRPr>
            </a:lvl5pPr>
            <a:lvl6pPr marL="457200" fontAlgn="base">
              <a:spcBef>
                <a:spcPct val="0"/>
              </a:spcBef>
              <a:spcAft>
                <a:spcPct val="0"/>
              </a:spcAft>
              <a:defRPr sz="4000">
                <a:solidFill>
                  <a:schemeClr val="tx1"/>
                </a:solidFill>
                <a:latin typeface="Calibri" panose="020F0502020204030204" pitchFamily="34" charset="0"/>
              </a:defRPr>
            </a:lvl6pPr>
            <a:lvl7pPr marL="914400" fontAlgn="base">
              <a:spcBef>
                <a:spcPct val="0"/>
              </a:spcBef>
              <a:spcAft>
                <a:spcPct val="0"/>
              </a:spcAft>
              <a:defRPr sz="4000">
                <a:solidFill>
                  <a:schemeClr val="tx1"/>
                </a:solidFill>
                <a:latin typeface="Calibri" panose="020F0502020204030204" pitchFamily="34" charset="0"/>
              </a:defRPr>
            </a:lvl7pPr>
            <a:lvl8pPr marL="1371600" fontAlgn="base">
              <a:spcBef>
                <a:spcPct val="0"/>
              </a:spcBef>
              <a:spcAft>
                <a:spcPct val="0"/>
              </a:spcAft>
              <a:defRPr sz="4000">
                <a:solidFill>
                  <a:schemeClr val="tx1"/>
                </a:solidFill>
                <a:latin typeface="Calibri" panose="020F0502020204030204" pitchFamily="34" charset="0"/>
              </a:defRPr>
            </a:lvl8pPr>
            <a:lvl9pPr marL="1828800" fontAlgn="base">
              <a:spcBef>
                <a:spcPct val="0"/>
              </a:spcBef>
              <a:spcAft>
                <a:spcPct val="0"/>
              </a:spcAft>
              <a:defRPr sz="4000">
                <a:solidFill>
                  <a:schemeClr val="tx1"/>
                </a:solidFill>
                <a:latin typeface="Calibri" panose="020F0502020204030204" pitchFamily="34" charset="0"/>
              </a:defRPr>
            </a:lvl9pPr>
          </a:lstStyle>
          <a:p>
            <a:pPr algn="ctr" eaLnBrk="1" hangingPunct="1">
              <a:defRPr/>
            </a:pPr>
            <a:r>
              <a:rPr lang="en-US" altLang="en-US" sz="2400" i="0" dirty="0" smtClean="0">
                <a:effectLst>
                  <a:outerShdw blurRad="38100" dist="38100" dir="2700000" algn="tl">
                    <a:srgbClr val="000000"/>
                  </a:outerShdw>
                </a:effectLst>
              </a:rPr>
              <a:t>Implications for Run 3 and Run 4 based on the Run 2 experience</a:t>
            </a:r>
            <a:endParaRPr lang="cs-CZ" altLang="en-US" sz="2400" i="0" dirty="0" smtClean="0">
              <a:effectLst>
                <a:outerShdw blurRad="38100" dist="38100" dir="2700000" algn="tl">
                  <a:srgbClr val="000000"/>
                </a:outerShdw>
              </a:effectLst>
            </a:endParaRPr>
          </a:p>
        </p:txBody>
      </p:sp>
      <p:pic>
        <p:nvPicPr>
          <p:cNvPr id="32" name="Picture 5"/>
          <p:cNvPicPr>
            <a:picLocks noChangeAspect="1"/>
          </p:cNvPicPr>
          <p:nvPr/>
        </p:nvPicPr>
        <p:blipFill>
          <a:blip r:embed="rId3" cstate="print"/>
          <a:stretch>
            <a:fillRect/>
          </a:stretch>
        </p:blipFill>
        <p:spPr>
          <a:xfrm>
            <a:off x="467968" y="2132856"/>
            <a:ext cx="3816000" cy="1676240"/>
          </a:xfrm>
          <a:prstGeom prst="rect">
            <a:avLst/>
          </a:prstGeom>
        </p:spPr>
      </p:pic>
      <p:pic>
        <p:nvPicPr>
          <p:cNvPr id="33" name="Picture 7"/>
          <p:cNvPicPr>
            <a:picLocks noChangeAspect="1"/>
          </p:cNvPicPr>
          <p:nvPr/>
        </p:nvPicPr>
        <p:blipFill>
          <a:blip r:embed="rId4" cstate="print"/>
          <a:stretch>
            <a:fillRect/>
          </a:stretch>
        </p:blipFill>
        <p:spPr>
          <a:xfrm>
            <a:off x="467544" y="4345042"/>
            <a:ext cx="3810887" cy="1674000"/>
          </a:xfrm>
          <a:prstGeom prst="rect">
            <a:avLst/>
          </a:prstGeom>
        </p:spPr>
      </p:pic>
      <p:cxnSp>
        <p:nvCxnSpPr>
          <p:cNvPr id="36" name="Straight Arrow Connector 2"/>
          <p:cNvCxnSpPr/>
          <p:nvPr/>
        </p:nvCxnSpPr>
        <p:spPr>
          <a:xfrm flipV="1">
            <a:off x="4067944" y="2564904"/>
            <a:ext cx="0" cy="540000"/>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Rectangle 196"/>
          <p:cNvSpPr>
            <a:spLocks noChangeArrowheads="1"/>
          </p:cNvSpPr>
          <p:nvPr/>
        </p:nvSpPr>
        <p:spPr bwMode="auto">
          <a:xfrm>
            <a:off x="3563888" y="2812286"/>
            <a:ext cx="432048" cy="184666"/>
          </a:xfrm>
          <a:prstGeom prst="rect">
            <a:avLst/>
          </a:prstGeom>
          <a:solidFill>
            <a:srgbClr val="FFCCFF"/>
          </a:solidFill>
          <a:ln w="9525">
            <a:solidFill>
              <a:srgbClr val="FF0000"/>
            </a:solidFill>
            <a:miter lim="800000"/>
            <a:headEnd/>
            <a:tailEnd/>
          </a:ln>
        </p:spPr>
        <p:txBody>
          <a:bodyPr wrap="square">
            <a:spAutoFit/>
          </a:bodyPr>
          <a:lstStyle/>
          <a:p>
            <a:pPr defTabSz="1293813" eaLnBrk="1" hangingPunct="1"/>
            <a:r>
              <a:rPr lang="en-US" altLang="en-US" sz="600" dirty="0" smtClean="0">
                <a:solidFill>
                  <a:srgbClr val="FF0000"/>
                </a:solidFill>
                <a:latin typeface="Calibri" pitchFamily="34" charset="0"/>
              </a:rPr>
              <a:t>   x 3.7</a:t>
            </a:r>
            <a:endParaRPr lang="en-US" altLang="en-US" sz="600" baseline="30000" dirty="0" smtClean="0">
              <a:solidFill>
                <a:srgbClr val="FF0000"/>
              </a:solidFill>
              <a:latin typeface="Calibri" pitchFamily="34" charset="0"/>
            </a:endParaRPr>
          </a:p>
        </p:txBody>
      </p:sp>
      <p:pic>
        <p:nvPicPr>
          <p:cNvPr id="41" name="Picture 4"/>
          <p:cNvPicPr>
            <a:picLocks noChangeAspect="1"/>
          </p:cNvPicPr>
          <p:nvPr/>
        </p:nvPicPr>
        <p:blipFill>
          <a:blip r:embed="rId5" cstate="print"/>
          <a:stretch>
            <a:fillRect/>
          </a:stretch>
        </p:blipFill>
        <p:spPr>
          <a:xfrm>
            <a:off x="5580432" y="1916832"/>
            <a:ext cx="2880000" cy="1707479"/>
          </a:xfrm>
          <a:prstGeom prst="rect">
            <a:avLst/>
          </a:prstGeom>
          <a:ln w="3175">
            <a:solidFill>
              <a:schemeClr val="bg1">
                <a:lumMod val="50000"/>
              </a:schemeClr>
            </a:solidFill>
          </a:ln>
        </p:spPr>
      </p:pic>
      <p:sp>
        <p:nvSpPr>
          <p:cNvPr id="10" name="Rectangle 15"/>
          <p:cNvSpPr>
            <a:spLocks noChangeArrowheads="1"/>
          </p:cNvSpPr>
          <p:nvPr/>
        </p:nvSpPr>
        <p:spPr bwMode="auto">
          <a:xfrm>
            <a:off x="251520" y="836712"/>
            <a:ext cx="8496944" cy="1008112"/>
          </a:xfrm>
          <a:prstGeom prst="rect">
            <a:avLst/>
          </a:prstGeom>
          <a:noFill/>
          <a:ln w="9525">
            <a:solidFill>
              <a:srgbClr val="FF0000"/>
            </a:solidFill>
            <a:miter lim="800000"/>
            <a:headEnd/>
            <a:tailEnd/>
          </a:ln>
          <a:effectLst/>
        </p:spPr>
        <p:txBody>
          <a:bodyPr anchorCtr="1"/>
          <a:lstStyle/>
          <a:p>
            <a:pPr eaLnBrk="1" hangingPunct="1"/>
            <a:r>
              <a:rPr lang="en-US" altLang="en-US" sz="1200" i="0" dirty="0" smtClean="0">
                <a:solidFill>
                  <a:srgbClr val="333333"/>
                </a:solidFill>
                <a:latin typeface="Calibri" pitchFamily="34" charset="0"/>
              </a:rPr>
              <a:t>In 2017, in the middle of Run 2 and in the Exabyte era, the prospects of ever growing amounts of produced data especially anticipated for the HL-LHC raise concerns about management of  the costs for providing the desired resource levels for HL-LHC.</a:t>
            </a:r>
          </a:p>
          <a:p>
            <a:pPr eaLnBrk="1" hangingPunct="1"/>
            <a:endParaRPr lang="en-US" altLang="en-US" sz="1200" i="0" dirty="0" smtClean="0">
              <a:solidFill>
                <a:srgbClr val="333333"/>
              </a:solidFill>
              <a:latin typeface="Calibri" pitchFamily="34" charset="0"/>
            </a:endParaRPr>
          </a:p>
          <a:p>
            <a:pPr eaLnBrk="1" hangingPunct="1"/>
            <a:r>
              <a:rPr lang="en-US" altLang="en-US" sz="1200" i="0" dirty="0" smtClean="0">
                <a:solidFill>
                  <a:srgbClr val="333333"/>
                </a:solidFill>
                <a:latin typeface="Calibri" pitchFamily="34" charset="0"/>
              </a:rPr>
              <a:t>The current projection of the computing needs into the HL-LHC era, taking into account the standard growth of ~20%  CPU/year and ~15% in storage/year and the anticipated developments in technology, predict shortfalls of ~ 4x for CPU and ~ 7x for disk.</a:t>
            </a:r>
          </a:p>
        </p:txBody>
      </p:sp>
      <p:sp>
        <p:nvSpPr>
          <p:cNvPr id="13" name="Rectangle 192"/>
          <p:cNvSpPr>
            <a:spLocks noChangeArrowheads="1"/>
          </p:cNvSpPr>
          <p:nvPr/>
        </p:nvSpPr>
        <p:spPr bwMode="auto">
          <a:xfrm>
            <a:off x="1619672" y="2132856"/>
            <a:ext cx="1620336" cy="253916"/>
          </a:xfrm>
          <a:prstGeom prst="rect">
            <a:avLst/>
          </a:prstGeom>
          <a:solidFill>
            <a:schemeClr val="tx1"/>
          </a:solidFill>
          <a:ln w="9525">
            <a:solidFill>
              <a:srgbClr val="0000FF"/>
            </a:solidFill>
            <a:miter lim="800000"/>
            <a:headEnd/>
            <a:tailEnd/>
          </a:ln>
        </p:spPr>
        <p:txBody>
          <a:bodyPr wrap="square">
            <a:spAutoFit/>
          </a:bodyPr>
          <a:lstStyle/>
          <a:p>
            <a:pPr algn="ctr" defTabSz="1293813" eaLnBrk="1" hangingPunct="1"/>
            <a:r>
              <a:rPr lang="en-US" altLang="en-US" sz="1000" dirty="0" smtClean="0">
                <a:latin typeface="Calibri" pitchFamily="34" charset="0"/>
              </a:rPr>
              <a:t>T0 + T1 + T2 CPU (kHS06)</a:t>
            </a:r>
            <a:endParaRPr lang="en-US" altLang="en-US" sz="1000" dirty="0">
              <a:latin typeface="Calibri" pitchFamily="34" charset="0"/>
            </a:endParaRPr>
          </a:p>
        </p:txBody>
      </p:sp>
      <p:sp>
        <p:nvSpPr>
          <p:cNvPr id="15" name="Rectangle 196"/>
          <p:cNvSpPr>
            <a:spLocks noChangeArrowheads="1"/>
          </p:cNvSpPr>
          <p:nvPr/>
        </p:nvSpPr>
        <p:spPr bwMode="auto">
          <a:xfrm>
            <a:off x="3491880" y="5157192"/>
            <a:ext cx="432048" cy="184666"/>
          </a:xfrm>
          <a:prstGeom prst="rect">
            <a:avLst/>
          </a:prstGeom>
          <a:solidFill>
            <a:srgbClr val="FFCCFF"/>
          </a:solidFill>
          <a:ln w="9525">
            <a:solidFill>
              <a:srgbClr val="FF0000"/>
            </a:solidFill>
            <a:miter lim="800000"/>
            <a:headEnd/>
            <a:tailEnd/>
          </a:ln>
        </p:spPr>
        <p:txBody>
          <a:bodyPr wrap="square">
            <a:spAutoFit/>
          </a:bodyPr>
          <a:lstStyle/>
          <a:p>
            <a:pPr defTabSz="1293813" eaLnBrk="1" hangingPunct="1"/>
            <a:r>
              <a:rPr lang="en-US" altLang="en-US" sz="600" dirty="0" smtClean="0">
                <a:solidFill>
                  <a:srgbClr val="FF0000"/>
                </a:solidFill>
                <a:latin typeface="Calibri" pitchFamily="34" charset="0"/>
              </a:rPr>
              <a:t>   x 7.1</a:t>
            </a:r>
            <a:endParaRPr lang="en-US" altLang="en-US" sz="600" baseline="30000" dirty="0" smtClean="0">
              <a:solidFill>
                <a:srgbClr val="FF0000"/>
              </a:solidFill>
              <a:latin typeface="Calibri" pitchFamily="34" charset="0"/>
            </a:endParaRPr>
          </a:p>
        </p:txBody>
      </p:sp>
      <p:cxnSp>
        <p:nvCxnSpPr>
          <p:cNvPr id="16" name="Straight Arrow Connector 2"/>
          <p:cNvCxnSpPr/>
          <p:nvPr/>
        </p:nvCxnSpPr>
        <p:spPr>
          <a:xfrm flipV="1">
            <a:off x="3995936" y="4797152"/>
            <a:ext cx="0" cy="720080"/>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7" name="Picture 1"/>
          <p:cNvPicPr>
            <a:picLocks noChangeAspect="1"/>
          </p:cNvPicPr>
          <p:nvPr/>
        </p:nvPicPr>
        <p:blipFill>
          <a:blip r:embed="rId6" cstate="print"/>
          <a:stretch>
            <a:fillRect/>
          </a:stretch>
        </p:blipFill>
        <p:spPr>
          <a:xfrm>
            <a:off x="5508104" y="4061876"/>
            <a:ext cx="2916000" cy="2103428"/>
          </a:xfrm>
          <a:prstGeom prst="rect">
            <a:avLst/>
          </a:prstGeom>
          <a:ln w="3175">
            <a:solidFill>
              <a:schemeClr val="bg1">
                <a:lumMod val="95000"/>
                <a:lumOff val="5000"/>
              </a:schemeClr>
            </a:solidFill>
          </a:ln>
        </p:spPr>
      </p:pic>
      <p:sp>
        <p:nvSpPr>
          <p:cNvPr id="18" name="Rectangle 15"/>
          <p:cNvSpPr>
            <a:spLocks noChangeArrowheads="1"/>
          </p:cNvSpPr>
          <p:nvPr/>
        </p:nvSpPr>
        <p:spPr bwMode="auto">
          <a:xfrm>
            <a:off x="5868144" y="3717032"/>
            <a:ext cx="2304256" cy="216024"/>
          </a:xfrm>
          <a:prstGeom prst="rect">
            <a:avLst/>
          </a:prstGeom>
          <a:noFill/>
          <a:ln w="9525">
            <a:solidFill>
              <a:srgbClr val="0066FF"/>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The ultimate luminosity profile beyond Run 4</a:t>
            </a:r>
          </a:p>
        </p:txBody>
      </p:sp>
      <p:sp>
        <p:nvSpPr>
          <p:cNvPr id="19" name="Rectangle 15"/>
          <p:cNvSpPr>
            <a:spLocks noChangeArrowheads="1"/>
          </p:cNvSpPr>
          <p:nvPr/>
        </p:nvSpPr>
        <p:spPr bwMode="auto">
          <a:xfrm>
            <a:off x="5508104" y="6309320"/>
            <a:ext cx="2952328" cy="360040"/>
          </a:xfrm>
          <a:prstGeom prst="rect">
            <a:avLst/>
          </a:prstGeom>
          <a:noFill/>
          <a:ln w="9525">
            <a:solidFill>
              <a:srgbClr val="0066FF"/>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Increase of  time needed for reconstruction of one event depending on the pileup (ATLAS experiment) </a:t>
            </a:r>
          </a:p>
          <a:p>
            <a:pPr eaLnBrk="1" hangingPunct="1"/>
            <a:endParaRPr lang="en-US" altLang="en-US" sz="900" b="0" i="0" dirty="0" smtClean="0">
              <a:solidFill>
                <a:srgbClr val="000000"/>
              </a:solidFill>
              <a:latin typeface="Calibri" pitchFamily="34" charset="0"/>
            </a:endParaRPr>
          </a:p>
        </p:txBody>
      </p:sp>
      <p:sp>
        <p:nvSpPr>
          <p:cNvPr id="20" name="Rectangle 15"/>
          <p:cNvSpPr>
            <a:spLocks noChangeArrowheads="1"/>
          </p:cNvSpPr>
          <p:nvPr/>
        </p:nvSpPr>
        <p:spPr bwMode="auto">
          <a:xfrm>
            <a:off x="1043608" y="6165304"/>
            <a:ext cx="2592288" cy="216024"/>
          </a:xfrm>
          <a:prstGeom prst="rect">
            <a:avLst/>
          </a:prstGeom>
          <a:noFill/>
          <a:ln w="9525">
            <a:solidFill>
              <a:srgbClr val="0066FF"/>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Anticipated growth in disk capacity towards Run 4</a:t>
            </a:r>
          </a:p>
        </p:txBody>
      </p:sp>
      <p:sp>
        <p:nvSpPr>
          <p:cNvPr id="21" name="Rectangle 15"/>
          <p:cNvSpPr>
            <a:spLocks noChangeArrowheads="1"/>
          </p:cNvSpPr>
          <p:nvPr/>
        </p:nvSpPr>
        <p:spPr bwMode="auto">
          <a:xfrm>
            <a:off x="971600" y="3933056"/>
            <a:ext cx="2664296" cy="216024"/>
          </a:xfrm>
          <a:prstGeom prst="rect">
            <a:avLst/>
          </a:prstGeom>
          <a:noFill/>
          <a:ln w="9525">
            <a:solidFill>
              <a:srgbClr val="0066FF"/>
            </a:solidFill>
            <a:miter lim="800000"/>
            <a:headEnd/>
            <a:tailEnd/>
          </a:ln>
          <a:effectLst/>
        </p:spPr>
        <p:txBody>
          <a:bodyPr anchorCtr="1"/>
          <a:lstStyle/>
          <a:p>
            <a:pPr eaLnBrk="1" hangingPunct="1"/>
            <a:r>
              <a:rPr lang="en-US" altLang="en-US" sz="900" b="0" i="0" dirty="0" smtClean="0">
                <a:solidFill>
                  <a:srgbClr val="000000"/>
                </a:solidFill>
                <a:latin typeface="Calibri" pitchFamily="34" charset="0"/>
              </a:rPr>
              <a:t>Anticipated growth in CPU resources towards Run 4</a:t>
            </a:r>
          </a:p>
        </p:txBody>
      </p:sp>
      <p:sp>
        <p:nvSpPr>
          <p:cNvPr id="22" name="Rectangle 192"/>
          <p:cNvSpPr>
            <a:spLocks noChangeArrowheads="1"/>
          </p:cNvSpPr>
          <p:nvPr/>
        </p:nvSpPr>
        <p:spPr bwMode="auto">
          <a:xfrm>
            <a:off x="1619672" y="4327212"/>
            <a:ext cx="1620336" cy="253916"/>
          </a:xfrm>
          <a:prstGeom prst="rect">
            <a:avLst/>
          </a:prstGeom>
          <a:solidFill>
            <a:schemeClr val="tx1"/>
          </a:solidFill>
          <a:ln w="9525">
            <a:solidFill>
              <a:srgbClr val="0000FF"/>
            </a:solidFill>
            <a:miter lim="800000"/>
            <a:headEnd/>
            <a:tailEnd/>
          </a:ln>
        </p:spPr>
        <p:txBody>
          <a:bodyPr wrap="square">
            <a:spAutoFit/>
          </a:bodyPr>
          <a:lstStyle/>
          <a:p>
            <a:pPr algn="ctr" defTabSz="1293813" eaLnBrk="1" hangingPunct="1"/>
            <a:r>
              <a:rPr lang="en-US" altLang="en-US" sz="1000" dirty="0" smtClean="0">
                <a:latin typeface="Calibri" pitchFamily="34" charset="0"/>
              </a:rPr>
              <a:t>T0 + T1 + T2 disk (PB)</a:t>
            </a:r>
            <a:endParaRPr lang="en-US" altLang="en-US" sz="10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85" name="Rectangle 13"/>
          <p:cNvSpPr>
            <a:spLocks noChangeArrowheads="1"/>
          </p:cNvSpPr>
          <p:nvPr/>
        </p:nvSpPr>
        <p:spPr bwMode="auto">
          <a:xfrm>
            <a:off x="1187624" y="260921"/>
            <a:ext cx="6984776" cy="647799"/>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l">
              <a:spcBef>
                <a:spcPct val="0"/>
              </a:spcBef>
              <a:defRPr sz="4000">
                <a:solidFill>
                  <a:schemeClr val="tx1"/>
                </a:solidFill>
                <a:latin typeface="Calibri" panose="020F0502020204030204" pitchFamily="34" charset="0"/>
              </a:defRPr>
            </a:lvl1pPr>
            <a:lvl2pPr algn="l">
              <a:spcBef>
                <a:spcPct val="0"/>
              </a:spcBef>
              <a:defRPr sz="4000">
                <a:solidFill>
                  <a:schemeClr val="tx1"/>
                </a:solidFill>
                <a:latin typeface="Calibri" panose="020F0502020204030204" pitchFamily="34" charset="0"/>
              </a:defRPr>
            </a:lvl2pPr>
            <a:lvl3pPr algn="l">
              <a:spcBef>
                <a:spcPct val="0"/>
              </a:spcBef>
              <a:defRPr sz="4000">
                <a:solidFill>
                  <a:schemeClr val="tx1"/>
                </a:solidFill>
                <a:latin typeface="Calibri" panose="020F0502020204030204" pitchFamily="34" charset="0"/>
              </a:defRPr>
            </a:lvl3pPr>
            <a:lvl4pPr algn="l">
              <a:spcBef>
                <a:spcPct val="0"/>
              </a:spcBef>
              <a:defRPr sz="4000">
                <a:solidFill>
                  <a:schemeClr val="tx1"/>
                </a:solidFill>
                <a:latin typeface="Calibri" panose="020F0502020204030204" pitchFamily="34" charset="0"/>
              </a:defRPr>
            </a:lvl4pPr>
            <a:lvl5pPr algn="l">
              <a:spcBef>
                <a:spcPct val="0"/>
              </a:spcBef>
              <a:defRPr sz="4000">
                <a:solidFill>
                  <a:schemeClr val="tx1"/>
                </a:solidFill>
                <a:latin typeface="Calibri" panose="020F0502020204030204" pitchFamily="34" charset="0"/>
              </a:defRPr>
            </a:lvl5pPr>
            <a:lvl6pPr marL="457200" fontAlgn="base">
              <a:spcBef>
                <a:spcPct val="0"/>
              </a:spcBef>
              <a:spcAft>
                <a:spcPct val="0"/>
              </a:spcAft>
              <a:defRPr sz="4000">
                <a:solidFill>
                  <a:schemeClr val="tx1"/>
                </a:solidFill>
                <a:latin typeface="Calibri" panose="020F0502020204030204" pitchFamily="34" charset="0"/>
              </a:defRPr>
            </a:lvl6pPr>
            <a:lvl7pPr marL="914400" fontAlgn="base">
              <a:spcBef>
                <a:spcPct val="0"/>
              </a:spcBef>
              <a:spcAft>
                <a:spcPct val="0"/>
              </a:spcAft>
              <a:defRPr sz="4000">
                <a:solidFill>
                  <a:schemeClr val="tx1"/>
                </a:solidFill>
                <a:latin typeface="Calibri" panose="020F0502020204030204" pitchFamily="34" charset="0"/>
              </a:defRPr>
            </a:lvl7pPr>
            <a:lvl8pPr marL="1371600" fontAlgn="base">
              <a:spcBef>
                <a:spcPct val="0"/>
              </a:spcBef>
              <a:spcAft>
                <a:spcPct val="0"/>
              </a:spcAft>
              <a:defRPr sz="4000">
                <a:solidFill>
                  <a:schemeClr val="tx1"/>
                </a:solidFill>
                <a:latin typeface="Calibri" panose="020F0502020204030204" pitchFamily="34" charset="0"/>
              </a:defRPr>
            </a:lvl8pPr>
            <a:lvl9pPr marL="1828800" fontAlgn="base">
              <a:spcBef>
                <a:spcPct val="0"/>
              </a:spcBef>
              <a:spcAft>
                <a:spcPct val="0"/>
              </a:spcAft>
              <a:defRPr sz="4000">
                <a:solidFill>
                  <a:schemeClr val="tx1"/>
                </a:solidFill>
                <a:latin typeface="Calibri" panose="020F0502020204030204" pitchFamily="34" charset="0"/>
              </a:defRPr>
            </a:lvl9pPr>
          </a:lstStyle>
          <a:p>
            <a:pPr algn="ctr" eaLnBrk="1" hangingPunct="1">
              <a:defRPr/>
            </a:pPr>
            <a:r>
              <a:rPr lang="en-US" altLang="en-US" sz="1800" i="0" dirty="0" smtClean="0">
                <a:effectLst>
                  <a:outerShdw blurRad="38100" dist="38100" dir="2700000" algn="tl">
                    <a:srgbClr val="000000"/>
                  </a:outerShdw>
                </a:effectLst>
              </a:rPr>
              <a:t>The strategy documents: giving roadmaps and timelines for work to provide capacities needed for the HL-LHC physics program</a:t>
            </a:r>
          </a:p>
        </p:txBody>
      </p:sp>
      <p:sp>
        <p:nvSpPr>
          <p:cNvPr id="17" name="Obdélník 16"/>
          <p:cNvSpPr/>
          <p:nvPr/>
        </p:nvSpPr>
        <p:spPr>
          <a:xfrm>
            <a:off x="251520" y="1063769"/>
            <a:ext cx="8640960" cy="276999"/>
          </a:xfrm>
          <a:prstGeom prst="rect">
            <a:avLst/>
          </a:prstGeom>
          <a:ln w="3175">
            <a:solidFill>
              <a:srgbClr val="C00000"/>
            </a:solidFill>
          </a:ln>
        </p:spPr>
        <p:txBody>
          <a:bodyPr wrap="square">
            <a:spAutoFit/>
          </a:bodyPr>
          <a:lstStyle/>
          <a:p>
            <a:r>
              <a:rPr lang="en-US" sz="1200" b="0" i="0" dirty="0" smtClean="0"/>
              <a:t> Since the end of the very successful Run 1 the LHC experiments have faced constraints in availability of CPU and storage.</a:t>
            </a:r>
            <a:endParaRPr lang="en-US" sz="1200" b="0" i="0" dirty="0"/>
          </a:p>
        </p:txBody>
      </p:sp>
      <p:sp>
        <p:nvSpPr>
          <p:cNvPr id="18" name="Obdélník 17"/>
          <p:cNvSpPr/>
          <p:nvPr/>
        </p:nvSpPr>
        <p:spPr>
          <a:xfrm>
            <a:off x="467544" y="1484784"/>
            <a:ext cx="7992888" cy="830997"/>
          </a:xfrm>
          <a:prstGeom prst="rect">
            <a:avLst/>
          </a:prstGeom>
          <a:ln w="3175">
            <a:solidFill>
              <a:srgbClr val="C00000"/>
            </a:solidFill>
          </a:ln>
        </p:spPr>
        <p:txBody>
          <a:bodyPr wrap="square">
            <a:spAutoFit/>
          </a:bodyPr>
          <a:lstStyle/>
          <a:p>
            <a:r>
              <a:rPr lang="en-US" sz="1200" b="0" i="0" dirty="0" smtClean="0"/>
              <a:t>A number of activities were launched to help bridge the gap, including the re-structuring of computing models, adaptation of software to fast and/or cheap CPU architectures, and speeding up simulation and reconstruction processes. These endeavours were mostly done by experiments individually except for developments in ROOT and Geant4/GeantV.</a:t>
            </a:r>
            <a:endParaRPr lang="en-US" sz="1200" b="0" i="0" dirty="0"/>
          </a:p>
        </p:txBody>
      </p:sp>
      <p:sp>
        <p:nvSpPr>
          <p:cNvPr id="19" name="Obdélník 18"/>
          <p:cNvSpPr/>
          <p:nvPr/>
        </p:nvSpPr>
        <p:spPr>
          <a:xfrm>
            <a:off x="467544" y="2494637"/>
            <a:ext cx="7992888" cy="646331"/>
          </a:xfrm>
          <a:prstGeom prst="rect">
            <a:avLst/>
          </a:prstGeom>
          <a:ln w="3175">
            <a:solidFill>
              <a:srgbClr val="C00000"/>
            </a:solidFill>
          </a:ln>
        </p:spPr>
        <p:txBody>
          <a:bodyPr wrap="square">
            <a:spAutoFit/>
          </a:bodyPr>
          <a:lstStyle/>
          <a:p>
            <a:r>
              <a:rPr lang="en-US" sz="1200" b="0" i="0" dirty="0" smtClean="0"/>
              <a:t>In 2017 WLCG management called for blueprint documents defining roadmaps and timelines not only common to the LHC experiments, but also relevant to other big HEP projects, to help prepare for the demands of HL-LHC and related endeavours.</a:t>
            </a:r>
          </a:p>
        </p:txBody>
      </p:sp>
      <p:sp>
        <p:nvSpPr>
          <p:cNvPr id="20" name="Obdélník 19"/>
          <p:cNvSpPr/>
          <p:nvPr/>
        </p:nvSpPr>
        <p:spPr>
          <a:xfrm>
            <a:off x="467544" y="3356992"/>
            <a:ext cx="7992888" cy="1569660"/>
          </a:xfrm>
          <a:prstGeom prst="rect">
            <a:avLst/>
          </a:prstGeom>
          <a:ln w="3175">
            <a:solidFill>
              <a:srgbClr val="C00000"/>
            </a:solidFill>
          </a:ln>
        </p:spPr>
        <p:txBody>
          <a:bodyPr wrap="square">
            <a:spAutoFit/>
          </a:bodyPr>
          <a:lstStyle/>
          <a:p>
            <a:r>
              <a:rPr lang="en-US" sz="1200" b="0" i="0" dirty="0" smtClean="0"/>
              <a:t>The Community White Paper was delivered by the HEP Software Foundation at the end of 2017 and a WLCG Strategy document is to appear soon. Various working groups were established and the topics to pursue include:</a:t>
            </a:r>
          </a:p>
          <a:p>
            <a:endParaRPr lang="en-US" sz="1200" b="0" i="0" dirty="0" smtClean="0"/>
          </a:p>
          <a:p>
            <a:pPr marL="171450" indent="-171450">
              <a:buFont typeface="Arial" charset="0"/>
              <a:buChar char="•"/>
            </a:pPr>
            <a:r>
              <a:rPr lang="en-US" sz="1200" b="0" i="0" dirty="0" smtClean="0"/>
              <a:t>Improving </a:t>
            </a:r>
            <a:r>
              <a:rPr lang="en-US" sz="1200" b="0" i="0" dirty="0" smtClean="0"/>
              <a:t>software performance and efficiency</a:t>
            </a:r>
          </a:p>
          <a:p>
            <a:pPr marL="171450" indent="-171450">
              <a:buFont typeface="Arial" charset="0"/>
              <a:buChar char="•"/>
            </a:pPr>
            <a:r>
              <a:rPr lang="en-US" sz="1200" b="0" i="0" dirty="0" smtClean="0"/>
              <a:t>Reducing </a:t>
            </a:r>
            <a:r>
              <a:rPr lang="en-US" sz="1200" b="0" i="0" dirty="0" smtClean="0"/>
              <a:t>data volume</a:t>
            </a:r>
          </a:p>
          <a:p>
            <a:pPr marL="171450" indent="-171450">
              <a:buFont typeface="Arial" charset="0"/>
              <a:buChar char="•"/>
            </a:pPr>
            <a:r>
              <a:rPr lang="en-US" sz="1200" b="0" i="0" dirty="0" smtClean="0"/>
              <a:t>Reducing </a:t>
            </a:r>
            <a:r>
              <a:rPr lang="en-US" sz="1200" b="0" i="0" dirty="0" smtClean="0"/>
              <a:t>processing </a:t>
            </a:r>
            <a:r>
              <a:rPr lang="en-US" sz="1200" b="0" i="0" dirty="0" smtClean="0"/>
              <a:t>costs</a:t>
            </a:r>
            <a:endParaRPr lang="en-US" sz="1200" b="0" i="0" dirty="0" smtClean="0"/>
          </a:p>
          <a:p>
            <a:pPr marL="171450" indent="-171450">
              <a:buFont typeface="Arial" charset="0"/>
              <a:buChar char="•"/>
            </a:pPr>
            <a:r>
              <a:rPr lang="en-US" sz="1200" b="0" i="0" dirty="0" smtClean="0"/>
              <a:t>Reducing </a:t>
            </a:r>
            <a:r>
              <a:rPr lang="en-US" sz="1200" b="0" i="0" dirty="0" smtClean="0"/>
              <a:t>infrastructure and operation </a:t>
            </a:r>
            <a:r>
              <a:rPr lang="en-US" sz="1200" b="0" i="0" dirty="0" smtClean="0"/>
              <a:t>costs</a:t>
            </a:r>
            <a:endParaRPr lang="en-US" sz="1200" b="0" i="0" dirty="0" smtClean="0"/>
          </a:p>
          <a:p>
            <a:pPr marL="171450" indent="-171450">
              <a:buFont typeface="Arial" charset="0"/>
              <a:buChar char="•"/>
            </a:pPr>
            <a:r>
              <a:rPr lang="en-US" sz="1200" b="0" i="0" dirty="0" smtClean="0"/>
              <a:t>Ensuring </a:t>
            </a:r>
            <a:r>
              <a:rPr lang="en-US" sz="1200" b="0" i="0" dirty="0" smtClean="0"/>
              <a:t>sustainability</a:t>
            </a:r>
          </a:p>
        </p:txBody>
      </p:sp>
      <p:sp>
        <p:nvSpPr>
          <p:cNvPr id="21" name="Obdélník 20"/>
          <p:cNvSpPr/>
          <p:nvPr/>
        </p:nvSpPr>
        <p:spPr>
          <a:xfrm>
            <a:off x="467544" y="5088666"/>
            <a:ext cx="7992888" cy="1292662"/>
          </a:xfrm>
          <a:prstGeom prst="rect">
            <a:avLst/>
          </a:prstGeom>
        </p:spPr>
        <p:txBody>
          <a:bodyPr wrap="square">
            <a:spAutoFit/>
          </a:bodyPr>
          <a:lstStyle/>
          <a:p>
            <a:pPr algn="ctr"/>
            <a:r>
              <a:rPr lang="en-US" sz="1800" u="sng" dirty="0" smtClean="0">
                <a:solidFill>
                  <a:srgbClr val="FF0000"/>
                </a:solidFill>
                <a:latin typeface="Calibri" pitchFamily="34" charset="0"/>
              </a:rPr>
              <a:t>“The amount of data that experiments can collect and process in the future </a:t>
            </a:r>
          </a:p>
          <a:p>
            <a:pPr algn="ctr"/>
            <a:r>
              <a:rPr lang="en-US" sz="1800" u="sng" dirty="0" smtClean="0">
                <a:solidFill>
                  <a:srgbClr val="FF0000"/>
                </a:solidFill>
                <a:latin typeface="Calibri" pitchFamily="34" charset="0"/>
              </a:rPr>
              <a:t>will be limited by affordable software and computing, not by physics”</a:t>
            </a:r>
          </a:p>
          <a:p>
            <a:pPr algn="ctr"/>
            <a:endParaRPr lang="en-US" sz="1800" u="sng" dirty="0" smtClean="0">
              <a:solidFill>
                <a:srgbClr val="FF0000"/>
              </a:solidFill>
              <a:latin typeface="Calibri" pitchFamily="34" charset="0"/>
            </a:endParaRPr>
          </a:p>
          <a:p>
            <a:r>
              <a:rPr lang="en-GB" sz="1200" b="0" i="0" dirty="0" smtClean="0">
                <a:latin typeface="Calibri" pitchFamily="34" charset="0"/>
              </a:rPr>
              <a:t>Taken from “Community White Paper” of the HEP Software Foundation</a:t>
            </a:r>
          </a:p>
          <a:p>
            <a:r>
              <a:rPr lang="en-GB" sz="1200" b="0" u="sng" dirty="0" smtClean="0">
                <a:solidFill>
                  <a:schemeClr val="accent1">
                    <a:lumMod val="75000"/>
                  </a:schemeClr>
                </a:solidFill>
                <a:latin typeface="Calibri" pitchFamily="34" charset="0"/>
              </a:rPr>
              <a:t>http://hepsoftwarefoundation.org/activities/cwp.html</a:t>
            </a:r>
          </a:p>
        </p:txBody>
      </p:sp>
      <p:pic>
        <p:nvPicPr>
          <p:cNvPr id="22" name="Picture 2" descr="HSF Logo"/>
          <p:cNvPicPr>
            <a:picLocks noChangeAspect="1" noChangeArrowheads="1"/>
          </p:cNvPicPr>
          <p:nvPr/>
        </p:nvPicPr>
        <p:blipFill>
          <a:blip r:embed="rId3" cstate="print"/>
          <a:srcRect/>
          <a:stretch>
            <a:fillRect/>
          </a:stretch>
        </p:blipFill>
        <p:spPr bwMode="auto">
          <a:xfrm>
            <a:off x="7020272" y="5779737"/>
            <a:ext cx="504000" cy="385567"/>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rázek 15" descr="WLCG.MAP.png"/>
          <p:cNvPicPr>
            <a:picLocks noChangeAspect="1"/>
          </p:cNvPicPr>
          <p:nvPr/>
        </p:nvPicPr>
        <p:blipFill>
          <a:blip r:embed="rId3" cstate="print"/>
          <a:stretch>
            <a:fillRect/>
          </a:stretch>
        </p:blipFill>
        <p:spPr>
          <a:xfrm>
            <a:off x="72504" y="1052736"/>
            <a:ext cx="9036000" cy="4428533"/>
          </a:xfrm>
          <a:prstGeom prst="rect">
            <a:avLst/>
          </a:prstGeom>
        </p:spPr>
      </p:pic>
      <p:sp>
        <p:nvSpPr>
          <p:cNvPr id="17" name="Rectangle 13"/>
          <p:cNvSpPr>
            <a:spLocks noChangeArrowheads="1"/>
          </p:cNvSpPr>
          <p:nvPr/>
        </p:nvSpPr>
        <p:spPr bwMode="auto">
          <a:xfrm>
            <a:off x="179512" y="333475"/>
            <a:ext cx="8642350" cy="503237"/>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l">
              <a:spcBef>
                <a:spcPct val="0"/>
              </a:spcBef>
              <a:defRPr sz="4000">
                <a:solidFill>
                  <a:schemeClr val="tx1"/>
                </a:solidFill>
                <a:latin typeface="Calibri" panose="020F0502020204030204" pitchFamily="34" charset="0"/>
              </a:defRPr>
            </a:lvl1pPr>
            <a:lvl2pPr algn="l">
              <a:spcBef>
                <a:spcPct val="0"/>
              </a:spcBef>
              <a:defRPr sz="4000">
                <a:solidFill>
                  <a:schemeClr val="tx1"/>
                </a:solidFill>
                <a:latin typeface="Calibri" panose="020F0502020204030204" pitchFamily="34" charset="0"/>
              </a:defRPr>
            </a:lvl2pPr>
            <a:lvl3pPr algn="l">
              <a:spcBef>
                <a:spcPct val="0"/>
              </a:spcBef>
              <a:defRPr sz="4000">
                <a:solidFill>
                  <a:schemeClr val="tx1"/>
                </a:solidFill>
                <a:latin typeface="Calibri" panose="020F0502020204030204" pitchFamily="34" charset="0"/>
              </a:defRPr>
            </a:lvl3pPr>
            <a:lvl4pPr algn="l">
              <a:spcBef>
                <a:spcPct val="0"/>
              </a:spcBef>
              <a:defRPr sz="4000">
                <a:solidFill>
                  <a:schemeClr val="tx1"/>
                </a:solidFill>
                <a:latin typeface="Calibri" panose="020F0502020204030204" pitchFamily="34" charset="0"/>
              </a:defRPr>
            </a:lvl4pPr>
            <a:lvl5pPr algn="l">
              <a:spcBef>
                <a:spcPct val="0"/>
              </a:spcBef>
              <a:defRPr sz="4000">
                <a:solidFill>
                  <a:schemeClr val="tx1"/>
                </a:solidFill>
                <a:latin typeface="Calibri" panose="020F0502020204030204" pitchFamily="34" charset="0"/>
              </a:defRPr>
            </a:lvl5pPr>
            <a:lvl6pPr marL="457200" fontAlgn="base">
              <a:spcBef>
                <a:spcPct val="0"/>
              </a:spcBef>
              <a:spcAft>
                <a:spcPct val="0"/>
              </a:spcAft>
              <a:defRPr sz="4000">
                <a:solidFill>
                  <a:schemeClr val="tx1"/>
                </a:solidFill>
                <a:latin typeface="Calibri" panose="020F0502020204030204" pitchFamily="34" charset="0"/>
              </a:defRPr>
            </a:lvl6pPr>
            <a:lvl7pPr marL="914400" fontAlgn="base">
              <a:spcBef>
                <a:spcPct val="0"/>
              </a:spcBef>
              <a:spcAft>
                <a:spcPct val="0"/>
              </a:spcAft>
              <a:defRPr sz="4000">
                <a:solidFill>
                  <a:schemeClr val="tx1"/>
                </a:solidFill>
                <a:latin typeface="Calibri" panose="020F0502020204030204" pitchFamily="34" charset="0"/>
              </a:defRPr>
            </a:lvl7pPr>
            <a:lvl8pPr marL="1371600" fontAlgn="base">
              <a:spcBef>
                <a:spcPct val="0"/>
              </a:spcBef>
              <a:spcAft>
                <a:spcPct val="0"/>
              </a:spcAft>
              <a:defRPr sz="4000">
                <a:solidFill>
                  <a:schemeClr val="tx1"/>
                </a:solidFill>
                <a:latin typeface="Calibri" panose="020F0502020204030204" pitchFamily="34" charset="0"/>
              </a:defRPr>
            </a:lvl8pPr>
            <a:lvl9pPr marL="1828800" fontAlgn="base">
              <a:spcBef>
                <a:spcPct val="0"/>
              </a:spcBef>
              <a:spcAft>
                <a:spcPct val="0"/>
              </a:spcAft>
              <a:defRPr sz="4000">
                <a:solidFill>
                  <a:schemeClr val="tx1"/>
                </a:solidFill>
                <a:latin typeface="Calibri" panose="020F0502020204030204" pitchFamily="34" charset="0"/>
              </a:defRPr>
            </a:lvl9pPr>
          </a:lstStyle>
          <a:p>
            <a:pPr algn="ctr" eaLnBrk="1" hangingPunct="1">
              <a:defRPr/>
            </a:pPr>
            <a:r>
              <a:rPr lang="en-US" altLang="en-US" sz="2400" i="0" dirty="0" smtClean="0">
                <a:effectLst>
                  <a:outerShdw blurRad="38100" dist="38100" dir="2700000" algn="tl">
                    <a:srgbClr val="000000"/>
                  </a:outerShdw>
                </a:effectLst>
              </a:rPr>
              <a:t>Worldwide LHC Computing Grid in 2017</a:t>
            </a:r>
            <a:endParaRPr lang="cs-CZ" altLang="en-US" sz="2400" i="0" dirty="0" smtClean="0">
              <a:effectLst>
                <a:outerShdw blurRad="38100" dist="38100" dir="2700000" algn="tl">
                  <a:srgbClr val="000000"/>
                </a:outerShdw>
              </a:effectLst>
            </a:endParaRPr>
          </a:p>
        </p:txBody>
      </p:sp>
      <p:sp>
        <p:nvSpPr>
          <p:cNvPr id="18" name="Obdélník 17"/>
          <p:cNvSpPr/>
          <p:nvPr/>
        </p:nvSpPr>
        <p:spPr>
          <a:xfrm>
            <a:off x="179512" y="5589240"/>
            <a:ext cx="8712968" cy="1031051"/>
          </a:xfrm>
          <a:prstGeom prst="rect">
            <a:avLst/>
          </a:prstGeom>
          <a:ln w="3175">
            <a:solidFill>
              <a:srgbClr val="C00000"/>
            </a:solidFill>
          </a:ln>
        </p:spPr>
        <p:txBody>
          <a:bodyPr wrap="square">
            <a:spAutoFit/>
          </a:bodyPr>
          <a:lstStyle/>
          <a:p>
            <a:endParaRPr lang="en-US" b="0" i="0" dirty="0" smtClean="0">
              <a:latin typeface="Calibri" pitchFamily="34" charset="0"/>
            </a:endParaRPr>
          </a:p>
          <a:p>
            <a:r>
              <a:rPr lang="en-US" b="0" i="0" dirty="0" smtClean="0">
                <a:latin typeface="Calibri" pitchFamily="34" charset="0"/>
              </a:rPr>
              <a:t>The distributed computing and storage infrastructure for the LHC experiments, WLCG, has been providing a safe framework for processing of LHC data and delivery of physics results ever since the startup of the LHC operations</a:t>
            </a:r>
            <a:r>
              <a:rPr lang="en-US" b="0" i="0" dirty="0" smtClean="0">
                <a:latin typeface="Calibri" pitchFamily="34" charset="0"/>
              </a:rPr>
              <a:t>.   </a:t>
            </a:r>
            <a:r>
              <a:rPr lang="en-US" sz="1600" i="0" dirty="0" smtClean="0">
                <a:solidFill>
                  <a:srgbClr val="7030A0"/>
                </a:solidFill>
                <a:latin typeface="Calibri" pitchFamily="34" charset="0"/>
              </a:rPr>
              <a:t>It will be a challenge to keep the capacity sufficient through Run 3, Run 4 and beyond !</a:t>
            </a:r>
            <a:endParaRPr lang="en-US" sz="1600" i="0" dirty="0">
              <a:solidFill>
                <a:srgbClr val="7030A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LECTED_SLIDES_022009">
  <a:themeElements>
    <a:clrScheme name="SELECTED_SLIDES_022009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ECTED_SLIDES_02200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36000" tIns="36000" rIns="36000" bIns="36000" numCol="1" anchor="ctr" anchorCtr="0" compatLnSpc="1">
        <a:prstTxWarp prst="textNoShape">
          <a:avLst/>
        </a:prstTxWarp>
        <a:spAutoFit/>
      </a:bodyPr>
      <a:lstStyle>
        <a:defPPr marL="0" marR="0" indent="0" algn="ctr" defTabSz="914400" rtl="0" eaLnBrk="1" fontAlgn="base" latinLnBrk="0" hangingPunct="1">
          <a:lnSpc>
            <a:spcPct val="100000"/>
          </a:lnSpc>
          <a:spcBef>
            <a:spcPct val="10000"/>
          </a:spcBef>
          <a:spcAft>
            <a:spcPct val="0"/>
          </a:spcAft>
          <a:buClr>
            <a:schemeClr val="accent1"/>
          </a:buClr>
          <a:buSzTx/>
          <a:buFontTx/>
          <a:buNone/>
          <a:tabLst/>
          <a:defRPr kumimoji="0" lang="fr-FR" altLang="en-US" sz="1500" b="1" i="1"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rgbClr val="00FF00"/>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36000" tIns="36000" rIns="36000" bIns="36000" numCol="1" anchor="ctr" anchorCtr="0" compatLnSpc="1">
        <a:prstTxWarp prst="textNoShape">
          <a:avLst/>
        </a:prstTxWarp>
        <a:spAutoFit/>
      </a:bodyPr>
      <a:lstStyle>
        <a:defPPr marL="0" marR="0" indent="0" algn="ctr" defTabSz="914400" rtl="0" eaLnBrk="1" fontAlgn="base" latinLnBrk="0" hangingPunct="1">
          <a:lnSpc>
            <a:spcPct val="100000"/>
          </a:lnSpc>
          <a:spcBef>
            <a:spcPct val="10000"/>
          </a:spcBef>
          <a:spcAft>
            <a:spcPct val="0"/>
          </a:spcAft>
          <a:buClr>
            <a:schemeClr val="accent1"/>
          </a:buClr>
          <a:buSzTx/>
          <a:buFontTx/>
          <a:buNone/>
          <a:tabLst/>
          <a:defRPr kumimoji="0" lang="fr-FR" altLang="en-US" sz="1500" b="1" i="1"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SELECTED_SLIDES_022009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ECTED_SLIDES_022009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ECTED_SLIDES_022009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ECTED_SLIDES_022009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SELECTED_SLIDES_022009</Template>
  <TotalTime>4137</TotalTime>
  <Words>612</Words>
  <Application>Microsoft Office PowerPoint</Application>
  <PresentationFormat>On-screen Show (4:3)</PresentationFormat>
  <Paragraphs>42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Symbol</vt:lpstr>
      <vt:lpstr>Tahoma</vt:lpstr>
      <vt:lpstr>SELECTED_SLIDES_022009</vt:lpstr>
      <vt:lpstr>PowerPoint Presentation</vt:lpstr>
      <vt:lpstr>PowerPoint Presentation</vt:lpstr>
      <vt:lpstr>PowerPoint Presentation</vt:lpstr>
      <vt:lpstr>PowerPoint Presentation</vt:lpstr>
    </vt:vector>
  </TitlesOfParts>
  <Company>NPI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SLIDES</dc:title>
  <dc:creator>dagmar adamova</dc:creator>
  <cp:lastModifiedBy>Maarten Litmaath</cp:lastModifiedBy>
  <cp:revision>253</cp:revision>
  <cp:lastPrinted>2006-01-23T11:06:36Z</cp:lastPrinted>
  <dcterms:created xsi:type="dcterms:W3CDTF">2009-05-12T09:44:49Z</dcterms:created>
  <dcterms:modified xsi:type="dcterms:W3CDTF">2018-01-18T18:35:43Z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