
<file path=[Content_Types].xml><?xml version="1.0" encoding="utf-8"?>
<Types xmlns="http://schemas.openxmlformats.org/package/2006/content-types">
  <Default Extension="xml" ContentType="application/xml"/>
  <Default Extension="jpeg" ContentType="image/jpeg"/>
  <Default Extension="jpg" ContentType="image/jpeg"/>
  <Default Extension="mp4" ContentType="video/mp4"/>
  <Default Extension="emf" ContentType="image/x-emf"/>
  <Default Extension="m4v" ContentType="video/unknown"/>
  <Default Extension="rels" ContentType="application/vnd.openxmlformats-package.relationships+xml"/>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4.xml" ContentType="application/vnd.openxmlformats-officedocument.theme+xml"/>
  <Override PartName="/ppt/slideLayouts/slideLayout27.xml" ContentType="application/vnd.openxmlformats-officedocument.presentationml.slideLayout+xml"/>
  <Override PartName="/ppt/theme/theme5.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6.xml" ContentType="application/vnd.openxmlformats-officedocument.theme+xml"/>
  <Override PartName="/ppt/slideLayouts/slideLayout43.xml" ContentType="application/vnd.openxmlformats-officedocument.presentationml.slideLayout+xml"/>
  <Override PartName="/ppt/theme/theme7.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8.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9.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10.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11.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12.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13.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14.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15.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16.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7.xml" ContentType="application/vnd.openxmlformats-officedocument.theme+xml"/>
  <Override PartName="/ppt/theme/theme18.xml" ContentType="application/vnd.openxmlformats-officedocument.theme+xml"/>
  <Override PartName="/ppt/theme/theme1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media/image52.jpg" ContentType="image/png"/>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49" r:id="rId2"/>
    <p:sldMasterId id="2147483684" r:id="rId3"/>
    <p:sldMasterId id="2147483686" r:id="rId4"/>
    <p:sldMasterId id="2147483688" r:id="rId5"/>
    <p:sldMasterId id="2147483994" r:id="rId6"/>
    <p:sldMasterId id="2147484037" r:id="rId7"/>
    <p:sldMasterId id="2147484040" r:id="rId8"/>
    <p:sldMasterId id="2147484117" r:id="rId9"/>
    <p:sldMasterId id="2147484147" r:id="rId10"/>
    <p:sldMasterId id="2147484151" r:id="rId11"/>
    <p:sldMasterId id="2147484163" r:id="rId12"/>
    <p:sldMasterId id="2147484179" r:id="rId13"/>
    <p:sldMasterId id="2147484182" r:id="rId14"/>
    <p:sldMasterId id="2147484185" r:id="rId15"/>
    <p:sldMasterId id="2147484188" r:id="rId16"/>
    <p:sldMasterId id="2147484191" r:id="rId17"/>
  </p:sldMasterIdLst>
  <p:notesMasterIdLst>
    <p:notesMasterId r:id="rId60"/>
  </p:notesMasterIdLst>
  <p:handoutMasterIdLst>
    <p:handoutMasterId r:id="rId61"/>
  </p:handoutMasterIdLst>
  <p:sldIdLst>
    <p:sldId id="450" r:id="rId18"/>
    <p:sldId id="258" r:id="rId19"/>
    <p:sldId id="350" r:id="rId20"/>
    <p:sldId id="515" r:id="rId21"/>
    <p:sldId id="508" r:id="rId22"/>
    <p:sldId id="301" r:id="rId23"/>
    <p:sldId id="307" r:id="rId24"/>
    <p:sldId id="509" r:id="rId25"/>
    <p:sldId id="528" r:id="rId26"/>
    <p:sldId id="510" r:id="rId27"/>
    <p:sldId id="511" r:id="rId28"/>
    <p:sldId id="512" r:id="rId29"/>
    <p:sldId id="525" r:id="rId30"/>
    <p:sldId id="513" r:id="rId31"/>
    <p:sldId id="517" r:id="rId32"/>
    <p:sldId id="518" r:id="rId33"/>
    <p:sldId id="526" r:id="rId34"/>
    <p:sldId id="519" r:id="rId35"/>
    <p:sldId id="529" r:id="rId36"/>
    <p:sldId id="527" r:id="rId37"/>
    <p:sldId id="469" r:id="rId38"/>
    <p:sldId id="492" r:id="rId39"/>
    <p:sldId id="470" r:id="rId40"/>
    <p:sldId id="520" r:id="rId41"/>
    <p:sldId id="521" r:id="rId42"/>
    <p:sldId id="523" r:id="rId43"/>
    <p:sldId id="524" r:id="rId44"/>
    <p:sldId id="488" r:id="rId45"/>
    <p:sldId id="489" r:id="rId46"/>
    <p:sldId id="530" r:id="rId47"/>
    <p:sldId id="494" r:id="rId48"/>
    <p:sldId id="533" r:id="rId49"/>
    <p:sldId id="486" r:id="rId50"/>
    <p:sldId id="471" r:id="rId51"/>
    <p:sldId id="531" r:id="rId52"/>
    <p:sldId id="499" r:id="rId53"/>
    <p:sldId id="497" r:id="rId54"/>
    <p:sldId id="507" r:id="rId55"/>
    <p:sldId id="495" r:id="rId56"/>
    <p:sldId id="532" r:id="rId57"/>
    <p:sldId id="501" r:id="rId58"/>
    <p:sldId id="506" r:id="rId59"/>
  </p:sldIdLst>
  <p:sldSz cx="13004800" cy="9753600"/>
  <p:notesSz cx="6858000" cy="9144000"/>
  <p:defaultTextStyle>
    <a:defPPr>
      <a:defRPr lang="en-US"/>
    </a:defPPr>
    <a:lvl1pPr algn="ctr" rtl="0" fontAlgn="base">
      <a:spcBef>
        <a:spcPct val="0"/>
      </a:spcBef>
      <a:spcAft>
        <a:spcPct val="0"/>
      </a:spcAft>
      <a:defRPr sz="4300" kern="1200">
        <a:solidFill>
          <a:srgbClr val="FFFFFF"/>
        </a:solidFill>
        <a:latin typeface="Gill Sans" charset="0"/>
        <a:ea typeface="ヒラギノ角ゴ ProN W3" charset="0"/>
        <a:cs typeface="ヒラギノ角ゴ ProN W3" charset="0"/>
        <a:sym typeface="Gill Sans" charset="0"/>
      </a:defRPr>
    </a:lvl1pPr>
    <a:lvl2pPr marL="453579" indent="1589" algn="ctr" rtl="0" fontAlgn="base">
      <a:spcBef>
        <a:spcPct val="0"/>
      </a:spcBef>
      <a:spcAft>
        <a:spcPct val="0"/>
      </a:spcAft>
      <a:defRPr sz="4300" kern="1200">
        <a:solidFill>
          <a:srgbClr val="FFFFFF"/>
        </a:solidFill>
        <a:latin typeface="Gill Sans" charset="0"/>
        <a:ea typeface="ヒラギノ角ゴ ProN W3" charset="0"/>
        <a:cs typeface="ヒラギノ角ゴ ProN W3" charset="0"/>
        <a:sym typeface="Gill Sans" charset="0"/>
      </a:defRPr>
    </a:lvl2pPr>
    <a:lvl3pPr marL="910336" indent="1589" algn="ctr" rtl="0" fontAlgn="base">
      <a:spcBef>
        <a:spcPct val="0"/>
      </a:spcBef>
      <a:spcAft>
        <a:spcPct val="0"/>
      </a:spcAft>
      <a:defRPr sz="4300" kern="1200">
        <a:solidFill>
          <a:srgbClr val="FFFFFF"/>
        </a:solidFill>
        <a:latin typeface="Gill Sans" charset="0"/>
        <a:ea typeface="ヒラギノ角ゴ ProN W3" charset="0"/>
        <a:cs typeface="ヒラギノ角ゴ ProN W3" charset="0"/>
        <a:sym typeface="Gill Sans" charset="0"/>
      </a:defRPr>
    </a:lvl3pPr>
    <a:lvl4pPr marL="1367098" indent="1589" algn="ctr" rtl="0" fontAlgn="base">
      <a:spcBef>
        <a:spcPct val="0"/>
      </a:spcBef>
      <a:spcAft>
        <a:spcPct val="0"/>
      </a:spcAft>
      <a:defRPr sz="4300" kern="1200">
        <a:solidFill>
          <a:srgbClr val="FFFFFF"/>
        </a:solidFill>
        <a:latin typeface="Gill Sans" charset="0"/>
        <a:ea typeface="ヒラギノ角ゴ ProN W3" charset="0"/>
        <a:cs typeface="ヒラギノ角ゴ ProN W3" charset="0"/>
        <a:sym typeface="Gill Sans" charset="0"/>
      </a:defRPr>
    </a:lvl4pPr>
    <a:lvl5pPr marL="1823849" indent="1589" algn="ctr" rtl="0" fontAlgn="base">
      <a:spcBef>
        <a:spcPct val="0"/>
      </a:spcBef>
      <a:spcAft>
        <a:spcPct val="0"/>
      </a:spcAft>
      <a:defRPr sz="4300" kern="1200">
        <a:solidFill>
          <a:srgbClr val="FFFFFF"/>
        </a:solidFill>
        <a:latin typeface="Gill Sans" charset="0"/>
        <a:ea typeface="ヒラギノ角ゴ ProN W3" charset="0"/>
        <a:cs typeface="ヒラギノ角ゴ ProN W3" charset="0"/>
        <a:sym typeface="Gill Sans" charset="0"/>
      </a:defRPr>
    </a:lvl5pPr>
    <a:lvl6pPr marL="2283777" algn="l" defTabSz="456752" rtl="0" eaLnBrk="1" latinLnBrk="0" hangingPunct="1">
      <a:defRPr sz="4300" kern="1200">
        <a:solidFill>
          <a:srgbClr val="FFFFFF"/>
        </a:solidFill>
        <a:latin typeface="Gill Sans" charset="0"/>
        <a:ea typeface="ヒラギノ角ゴ ProN W3" charset="0"/>
        <a:cs typeface="ヒラギノ角ゴ ProN W3" charset="0"/>
        <a:sym typeface="Gill Sans" charset="0"/>
      </a:defRPr>
    </a:lvl6pPr>
    <a:lvl7pPr marL="2740532" algn="l" defTabSz="456752" rtl="0" eaLnBrk="1" latinLnBrk="0" hangingPunct="1">
      <a:defRPr sz="4300" kern="1200">
        <a:solidFill>
          <a:srgbClr val="FFFFFF"/>
        </a:solidFill>
        <a:latin typeface="Gill Sans" charset="0"/>
        <a:ea typeface="ヒラギノ角ゴ ProN W3" charset="0"/>
        <a:cs typeface="ヒラギノ角ゴ ProN W3" charset="0"/>
        <a:sym typeface="Gill Sans" charset="0"/>
      </a:defRPr>
    </a:lvl7pPr>
    <a:lvl8pPr marL="3197292" algn="l" defTabSz="456752" rtl="0" eaLnBrk="1" latinLnBrk="0" hangingPunct="1">
      <a:defRPr sz="4300" kern="1200">
        <a:solidFill>
          <a:srgbClr val="FFFFFF"/>
        </a:solidFill>
        <a:latin typeface="Gill Sans" charset="0"/>
        <a:ea typeface="ヒラギノ角ゴ ProN W3" charset="0"/>
        <a:cs typeface="ヒラギノ角ゴ ProN W3" charset="0"/>
        <a:sym typeface="Gill Sans" charset="0"/>
      </a:defRPr>
    </a:lvl8pPr>
    <a:lvl9pPr marL="3654046" algn="l" defTabSz="456752" rtl="0" eaLnBrk="1" latinLnBrk="0" hangingPunct="1">
      <a:defRPr sz="4300" kern="1200">
        <a:solidFill>
          <a:srgbClr val="FFFFFF"/>
        </a:solidFill>
        <a:latin typeface="Gill Sans" charset="0"/>
        <a:ea typeface="ヒラギノ角ゴ ProN W3" charset="0"/>
        <a:cs typeface="ヒラギノ角ゴ ProN W3" charset="0"/>
        <a:sym typeface="Gill Sans" charset="0"/>
      </a:defRPr>
    </a:lvl9pPr>
  </p:defaultTextStyle>
  <p:extLst>
    <p:ext uri="{EFAFB233-063F-42B5-8137-9DF3F51BA10A}">
      <p15:sldGuideLst xmlns:p15="http://schemas.microsoft.com/office/powerpoint/2012/main">
        <p15:guide id="1" orient="horz" pos="3072">
          <p15:clr>
            <a:srgbClr val="A4A3A4"/>
          </p15:clr>
        </p15:guide>
        <p15:guide id="2" pos="4096">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1E1E1"/>
    <a:srgbClr val="E6E6E6"/>
    <a:srgbClr val="DCDCDC"/>
    <a:srgbClr val="DADADA"/>
    <a:srgbClr val="E3E3E3"/>
    <a:srgbClr val="CCCCCC"/>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34843"/>
    <p:restoredTop sz="81548" autoAdjust="0"/>
  </p:normalViewPr>
  <p:slideViewPr>
    <p:cSldViewPr>
      <p:cViewPr>
        <p:scale>
          <a:sx n="54" d="100"/>
          <a:sy n="54" d="100"/>
        </p:scale>
        <p:origin x="1576" y="576"/>
      </p:cViewPr>
      <p:guideLst>
        <p:guide orient="horz" pos="3072"/>
        <p:guide pos="4096"/>
      </p:guideLst>
    </p:cSldViewPr>
  </p:slideViewPr>
  <p:notesTextViewPr>
    <p:cViewPr>
      <p:scale>
        <a:sx n="100" d="100"/>
        <a:sy n="100" d="100"/>
      </p:scale>
      <p:origin x="0" y="0"/>
    </p:cViewPr>
  </p:notesTextViewPr>
  <p:sorterViewPr>
    <p:cViewPr>
      <p:scale>
        <a:sx n="45" d="100"/>
        <a:sy n="45" d="100"/>
      </p:scale>
      <p:origin x="0" y="1344"/>
    </p:cViewPr>
  </p:sorterViewPr>
  <p:notesViewPr>
    <p:cSldViewPr snapToGrid="0" snapToObjects="1">
      <p:cViewPr varScale="1">
        <p:scale>
          <a:sx n="107" d="100"/>
          <a:sy n="107" d="100"/>
        </p:scale>
        <p:origin x="-3888" y="-12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Master" Target="slideMasters/slideMaster15.xml"/><Relationship Id="rId16" Type="http://schemas.openxmlformats.org/officeDocument/2006/relationships/slideMaster" Target="slideMasters/slideMaster16.xml"/><Relationship Id="rId17" Type="http://schemas.openxmlformats.org/officeDocument/2006/relationships/slideMaster" Target="slideMasters/slideMaster17.xml"/><Relationship Id="rId18" Type="http://schemas.openxmlformats.org/officeDocument/2006/relationships/slide" Target="slides/slide1.xml"/><Relationship Id="rId19" Type="http://schemas.openxmlformats.org/officeDocument/2006/relationships/slide" Target="slides/slide2.xml"/><Relationship Id="rId63" Type="http://schemas.openxmlformats.org/officeDocument/2006/relationships/viewProps" Target="viewProps.xml"/><Relationship Id="rId64" Type="http://schemas.openxmlformats.org/officeDocument/2006/relationships/theme" Target="theme/theme1.xml"/><Relationship Id="rId65" Type="http://schemas.openxmlformats.org/officeDocument/2006/relationships/tableStyles" Target="tableStyles.xml"/><Relationship Id="rId50" Type="http://schemas.openxmlformats.org/officeDocument/2006/relationships/slide" Target="slides/slide33.xml"/><Relationship Id="rId51" Type="http://schemas.openxmlformats.org/officeDocument/2006/relationships/slide" Target="slides/slide34.xml"/><Relationship Id="rId52" Type="http://schemas.openxmlformats.org/officeDocument/2006/relationships/slide" Target="slides/slide35.xml"/><Relationship Id="rId53" Type="http://schemas.openxmlformats.org/officeDocument/2006/relationships/slide" Target="slides/slide36.xml"/><Relationship Id="rId54" Type="http://schemas.openxmlformats.org/officeDocument/2006/relationships/slide" Target="slides/slide37.xml"/><Relationship Id="rId55" Type="http://schemas.openxmlformats.org/officeDocument/2006/relationships/slide" Target="slides/slide38.xml"/><Relationship Id="rId56" Type="http://schemas.openxmlformats.org/officeDocument/2006/relationships/slide" Target="slides/slide39.xml"/><Relationship Id="rId57" Type="http://schemas.openxmlformats.org/officeDocument/2006/relationships/slide" Target="slides/slide40.xml"/><Relationship Id="rId58" Type="http://schemas.openxmlformats.org/officeDocument/2006/relationships/slide" Target="slides/slide41.xml"/><Relationship Id="rId59" Type="http://schemas.openxmlformats.org/officeDocument/2006/relationships/slide" Target="slides/slide42.xml"/><Relationship Id="rId40" Type="http://schemas.openxmlformats.org/officeDocument/2006/relationships/slide" Target="slides/slide23.xml"/><Relationship Id="rId41" Type="http://schemas.openxmlformats.org/officeDocument/2006/relationships/slide" Target="slides/slide24.xml"/><Relationship Id="rId42" Type="http://schemas.openxmlformats.org/officeDocument/2006/relationships/slide" Target="slides/slide25.xml"/><Relationship Id="rId43" Type="http://schemas.openxmlformats.org/officeDocument/2006/relationships/slide" Target="slides/slide26.xml"/><Relationship Id="rId44" Type="http://schemas.openxmlformats.org/officeDocument/2006/relationships/slide" Target="slides/slide27.xml"/><Relationship Id="rId45" Type="http://schemas.openxmlformats.org/officeDocument/2006/relationships/slide" Target="slides/slide28.xml"/><Relationship Id="rId46" Type="http://schemas.openxmlformats.org/officeDocument/2006/relationships/slide" Target="slides/slide29.xml"/><Relationship Id="rId47" Type="http://schemas.openxmlformats.org/officeDocument/2006/relationships/slide" Target="slides/slide30.xml"/><Relationship Id="rId48" Type="http://schemas.openxmlformats.org/officeDocument/2006/relationships/slide" Target="slides/slide31.xml"/><Relationship Id="rId49" Type="http://schemas.openxmlformats.org/officeDocument/2006/relationships/slide" Target="slides/slide32.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30" Type="http://schemas.openxmlformats.org/officeDocument/2006/relationships/slide" Target="slides/slide13.xml"/><Relationship Id="rId31" Type="http://schemas.openxmlformats.org/officeDocument/2006/relationships/slide" Target="slides/slide14.xml"/><Relationship Id="rId32" Type="http://schemas.openxmlformats.org/officeDocument/2006/relationships/slide" Target="slides/slide15.xml"/><Relationship Id="rId33" Type="http://schemas.openxmlformats.org/officeDocument/2006/relationships/slide" Target="slides/slide16.xml"/><Relationship Id="rId34" Type="http://schemas.openxmlformats.org/officeDocument/2006/relationships/slide" Target="slides/slide17.xml"/><Relationship Id="rId35" Type="http://schemas.openxmlformats.org/officeDocument/2006/relationships/slide" Target="slides/slide18.xml"/><Relationship Id="rId36" Type="http://schemas.openxmlformats.org/officeDocument/2006/relationships/slide" Target="slides/slide19.xml"/><Relationship Id="rId37" Type="http://schemas.openxmlformats.org/officeDocument/2006/relationships/slide" Target="slides/slide20.xml"/><Relationship Id="rId38" Type="http://schemas.openxmlformats.org/officeDocument/2006/relationships/slide" Target="slides/slide21.xml"/><Relationship Id="rId39" Type="http://schemas.openxmlformats.org/officeDocument/2006/relationships/slide" Target="slides/slide22.xml"/><Relationship Id="rId20" Type="http://schemas.openxmlformats.org/officeDocument/2006/relationships/slide" Target="slides/slide3.xml"/><Relationship Id="rId21" Type="http://schemas.openxmlformats.org/officeDocument/2006/relationships/slide" Target="slides/slide4.xml"/><Relationship Id="rId22" Type="http://schemas.openxmlformats.org/officeDocument/2006/relationships/slide" Target="slides/slide5.xml"/><Relationship Id="rId23" Type="http://schemas.openxmlformats.org/officeDocument/2006/relationships/slide" Target="slides/slide6.xml"/><Relationship Id="rId24" Type="http://schemas.openxmlformats.org/officeDocument/2006/relationships/slide" Target="slides/slide7.xml"/><Relationship Id="rId25" Type="http://schemas.openxmlformats.org/officeDocument/2006/relationships/slide" Target="slides/slide8.xml"/><Relationship Id="rId26" Type="http://schemas.openxmlformats.org/officeDocument/2006/relationships/slide" Target="slides/slide9.xml"/><Relationship Id="rId27" Type="http://schemas.openxmlformats.org/officeDocument/2006/relationships/slide" Target="slides/slide10.xml"/><Relationship Id="rId28" Type="http://schemas.openxmlformats.org/officeDocument/2006/relationships/slide" Target="slides/slide11.xml"/><Relationship Id="rId29" Type="http://schemas.openxmlformats.org/officeDocument/2006/relationships/slide" Target="slides/slide12.xml"/><Relationship Id="rId60" Type="http://schemas.openxmlformats.org/officeDocument/2006/relationships/notesMaster" Target="notesMasters/notesMaster1.xml"/><Relationship Id="rId61" Type="http://schemas.openxmlformats.org/officeDocument/2006/relationships/handoutMaster" Target="handoutMasters/handoutMaster1.xml"/><Relationship Id="rId62" Type="http://schemas.openxmlformats.org/officeDocument/2006/relationships/presProps" Target="presProps.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B54A1D33-5F30-5044-B2B4-AB2D8D247AD8}" type="datetimeFigureOut">
              <a:rPr lang="en-US"/>
              <a:pPr>
                <a:defRPr/>
              </a:pPr>
              <a:t>1/21/18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548E76B6-FD23-9F4B-8375-8A0352C81756}" type="slidenum">
              <a:rPr lang="en-US"/>
              <a:pPr>
                <a:defRPr/>
              </a:pPr>
              <a:t>‹#›</a:t>
            </a:fld>
            <a:endParaRPr lang="en-US"/>
          </a:p>
        </p:txBody>
      </p:sp>
    </p:spTree>
    <p:extLst>
      <p:ext uri="{BB962C8B-B14F-4D97-AF65-F5344CB8AC3E}">
        <p14:creationId xmlns:p14="http://schemas.microsoft.com/office/powerpoint/2010/main" val="334359191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1" name="Rectangle 1"/>
          <p:cNvSpPr>
            <a:spLocks noGrp="1" noRot="1" noChangeAspect="1" noChangeArrowheads="1" noTextEdit="1"/>
          </p:cNvSpPr>
          <p:nvPr>
            <p:ph type="sldImg"/>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 xmlns:a14="http://schemas.microsoft.com/office/drawing/2010/main" val="1"/>
            </a:ext>
          </a:extLst>
        </p:spPr>
      </p:sp>
      <p:sp>
        <p:nvSpPr>
          <p:cNvPr id="20482" name="Rectangle 2"/>
          <p:cNvSpPr>
            <a:spLocks noGrp="1" noChangeArrowheads="1"/>
          </p:cNvSpPr>
          <p:nvPr>
            <p:ph type="body" sz="quarter" idx="1"/>
          </p:nvPr>
        </p:nvSpPr>
        <p:spPr bwMode="auto">
          <a:xfrm>
            <a:off x="685800" y="4343400"/>
            <a:ext cx="5486400" cy="41148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 xmlns:a14="http://schemas.microsoft.com/office/drawing/2010/main" val="1"/>
            </a:ex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Tree>
    <p:extLst>
      <p:ext uri="{BB962C8B-B14F-4D97-AF65-F5344CB8AC3E}">
        <p14:creationId xmlns:p14="http://schemas.microsoft.com/office/powerpoint/2010/main" val="3190019279"/>
      </p:ext>
    </p:extLst>
  </p:cSld>
  <p:clrMap bg1="lt1" tx1="dk1" bg2="lt2" tx2="dk2" accent1="accent1" accent2="accent2" accent3="accent3" accent4="accent4" accent5="accent5" accent6="accent6" hlink="hlink" folHlink="folHlink"/>
  <p:notesStyle>
    <a:lvl1pPr algn="l" rtl="0" eaLnBrk="0" fontAlgn="base" hangingPunct="0">
      <a:spcBef>
        <a:spcPct val="0"/>
      </a:spcBef>
      <a:spcAft>
        <a:spcPct val="0"/>
      </a:spcAft>
      <a:defRPr sz="1100" kern="1200">
        <a:solidFill>
          <a:schemeClr val="tx1"/>
        </a:solidFill>
        <a:latin typeface="Gill Sans" charset="0"/>
        <a:ea typeface="ＭＳ Ｐゴシック" charset="0"/>
        <a:cs typeface="ＭＳ Ｐゴシック" charset="0"/>
      </a:defRPr>
    </a:lvl1pPr>
    <a:lvl2pPr marL="453579" algn="l" rtl="0" eaLnBrk="0" fontAlgn="base" hangingPunct="0">
      <a:spcBef>
        <a:spcPct val="0"/>
      </a:spcBef>
      <a:spcAft>
        <a:spcPct val="0"/>
      </a:spcAft>
      <a:defRPr sz="1100" kern="1200">
        <a:solidFill>
          <a:schemeClr val="tx1"/>
        </a:solidFill>
        <a:latin typeface="Gill Sans" charset="0"/>
        <a:ea typeface="ＭＳ Ｐゴシック" charset="0"/>
        <a:cs typeface="+mn-cs"/>
      </a:defRPr>
    </a:lvl2pPr>
    <a:lvl3pPr marL="910336" algn="l" rtl="0" eaLnBrk="0" fontAlgn="base" hangingPunct="0">
      <a:spcBef>
        <a:spcPct val="0"/>
      </a:spcBef>
      <a:spcAft>
        <a:spcPct val="0"/>
      </a:spcAft>
      <a:defRPr sz="1100" kern="1200">
        <a:solidFill>
          <a:schemeClr val="tx1"/>
        </a:solidFill>
        <a:latin typeface="Gill Sans" charset="0"/>
        <a:ea typeface="ＭＳ Ｐゴシック" charset="0"/>
        <a:cs typeface="+mn-cs"/>
      </a:defRPr>
    </a:lvl3pPr>
    <a:lvl4pPr marL="1367098" algn="l" rtl="0" eaLnBrk="0" fontAlgn="base" hangingPunct="0">
      <a:spcBef>
        <a:spcPct val="0"/>
      </a:spcBef>
      <a:spcAft>
        <a:spcPct val="0"/>
      </a:spcAft>
      <a:defRPr sz="1100" kern="1200">
        <a:solidFill>
          <a:schemeClr val="tx1"/>
        </a:solidFill>
        <a:latin typeface="Gill Sans" charset="0"/>
        <a:ea typeface="ＭＳ Ｐゴシック" charset="0"/>
        <a:cs typeface="+mn-cs"/>
      </a:defRPr>
    </a:lvl4pPr>
    <a:lvl5pPr marL="1823849" algn="l" rtl="0" eaLnBrk="0" fontAlgn="base" hangingPunct="0">
      <a:spcBef>
        <a:spcPct val="0"/>
      </a:spcBef>
      <a:spcAft>
        <a:spcPct val="0"/>
      </a:spcAft>
      <a:defRPr sz="1100" kern="1200">
        <a:solidFill>
          <a:schemeClr val="tx1"/>
        </a:solidFill>
        <a:latin typeface="Gill Sans" charset="0"/>
        <a:ea typeface="ＭＳ Ｐゴシック" charset="0"/>
        <a:cs typeface="+mn-cs"/>
      </a:defRPr>
    </a:lvl5pPr>
    <a:lvl6pPr marL="2281678" algn="l" defTabSz="456327" rtl="0" eaLnBrk="1" latinLnBrk="0" hangingPunct="1">
      <a:defRPr sz="1100" kern="1200">
        <a:solidFill>
          <a:schemeClr val="tx1"/>
        </a:solidFill>
        <a:latin typeface="+mn-lt"/>
        <a:ea typeface="+mn-ea"/>
        <a:cs typeface="+mn-cs"/>
      </a:defRPr>
    </a:lvl6pPr>
    <a:lvl7pPr marL="2738007" algn="l" defTabSz="456327" rtl="0" eaLnBrk="1" latinLnBrk="0" hangingPunct="1">
      <a:defRPr sz="1100" kern="1200">
        <a:solidFill>
          <a:schemeClr val="tx1"/>
        </a:solidFill>
        <a:latin typeface="+mn-lt"/>
        <a:ea typeface="+mn-ea"/>
        <a:cs typeface="+mn-cs"/>
      </a:defRPr>
    </a:lvl7pPr>
    <a:lvl8pPr marL="3194348" algn="l" defTabSz="456327" rtl="0" eaLnBrk="1" latinLnBrk="0" hangingPunct="1">
      <a:defRPr sz="1100" kern="1200">
        <a:solidFill>
          <a:schemeClr val="tx1"/>
        </a:solidFill>
        <a:latin typeface="+mn-lt"/>
        <a:ea typeface="+mn-ea"/>
        <a:cs typeface="+mn-cs"/>
      </a:defRPr>
    </a:lvl8pPr>
    <a:lvl9pPr marL="3650679" algn="l" defTabSz="456327" rtl="0" eaLnBrk="1" latinLnBrk="0" hangingPunct="1">
      <a:defRPr sz="11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665294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0" i="0" u="none" strike="noStrike" kern="1200" baseline="0" dirty="0" smtClean="0">
                <a:solidFill>
                  <a:schemeClr val="tx1"/>
                </a:solidFill>
                <a:latin typeface="Gill Sans" charset="0"/>
                <a:ea typeface="ＭＳ Ｐゴシック" charset="0"/>
                <a:cs typeface="ＭＳ Ｐゴシック" charset="0"/>
              </a:rPr>
              <a:t>Eccentric or very compact orbits are needed for orbital evolution parameters, and high inclination is needed to make a Shapiro delay signal large enough to be detectable with current instruments.  Only 2% of current radio pulsars have reliably measured masses.  SKA will find more pulsars (including those with the necessary </a:t>
            </a:r>
            <a:r>
              <a:rPr lang="en-US" sz="1100" b="0" i="0" u="none" strike="noStrike" kern="1200" baseline="0" dirty="0" err="1" smtClean="0">
                <a:solidFill>
                  <a:schemeClr val="tx1"/>
                </a:solidFill>
                <a:latin typeface="Gill Sans" charset="0"/>
                <a:ea typeface="ＭＳ Ｐゴシック" charset="0"/>
                <a:cs typeface="ＭＳ Ｐゴシック" charset="0"/>
              </a:rPr>
              <a:t>favourable</a:t>
            </a:r>
            <a:r>
              <a:rPr lang="en-US" sz="1100" b="0" i="0" u="none" strike="noStrike" kern="1200" baseline="0" dirty="0" smtClean="0">
                <a:solidFill>
                  <a:schemeClr val="tx1"/>
                </a:solidFill>
                <a:latin typeface="Gill Sans" charset="0"/>
                <a:ea typeface="ＭＳ Ｐゴシック" charset="0"/>
                <a:cs typeface="ＭＳ Ｐゴシック" charset="0"/>
              </a:rPr>
              <a:t> geometries/orbits), giving factor 5-10 increase,, and better timing precision will increase fraction of pulsars for which Shapiro delay can be measured (perhaps 80% of NS/WD binaries, for example).  </a:t>
            </a:r>
            <a:endParaRPr lang="en-US" dirty="0"/>
          </a:p>
        </p:txBody>
      </p:sp>
    </p:spTree>
    <p:extLst>
      <p:ext uri="{BB962C8B-B14F-4D97-AF65-F5344CB8AC3E}">
        <p14:creationId xmlns:p14="http://schemas.microsoft.com/office/powerpoint/2010/main" val="10407328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defRPr/>
            </a:pPr>
            <a:endParaRPr lang="en-US" dirty="0" smtClean="0">
              <a:cs typeface="+mn-cs"/>
            </a:endParaRPr>
          </a:p>
        </p:txBody>
      </p:sp>
      <p:sp>
        <p:nvSpPr>
          <p:cNvPr id="33795" name="Slide Number Placeholder 3"/>
          <p:cNvSpPr>
            <a:spLocks noGrp="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4300">
                <a:solidFill>
                  <a:srgbClr val="FFFFFF"/>
                </a:solidFill>
                <a:latin typeface="Gill Sans" charset="0"/>
                <a:ea typeface="ヒラギノ角ゴ ProN W3" charset="0"/>
                <a:cs typeface="ヒラギノ角ゴ ProN W3" charset="0"/>
                <a:sym typeface="Gill Sans" charset="0"/>
              </a:defRPr>
            </a:lvl1pPr>
            <a:lvl2pPr marL="742950" indent="-285750" eaLnBrk="0" hangingPunct="0">
              <a:defRPr sz="4300">
                <a:solidFill>
                  <a:srgbClr val="FFFFFF"/>
                </a:solidFill>
                <a:latin typeface="Gill Sans" charset="0"/>
                <a:ea typeface="ヒラギノ角ゴ ProN W3" charset="0"/>
                <a:cs typeface="ヒラギノ角ゴ ProN W3" charset="0"/>
                <a:sym typeface="Gill Sans" charset="0"/>
              </a:defRPr>
            </a:lvl2pPr>
            <a:lvl3pPr marL="1143000" indent="-228600" eaLnBrk="0" hangingPunct="0">
              <a:defRPr sz="4300">
                <a:solidFill>
                  <a:srgbClr val="FFFFFF"/>
                </a:solidFill>
                <a:latin typeface="Gill Sans" charset="0"/>
                <a:ea typeface="ヒラギノ角ゴ ProN W3" charset="0"/>
                <a:cs typeface="ヒラギノ角ゴ ProN W3" charset="0"/>
                <a:sym typeface="Gill Sans" charset="0"/>
              </a:defRPr>
            </a:lvl3pPr>
            <a:lvl4pPr marL="1600200" indent="-228600" eaLnBrk="0" hangingPunct="0">
              <a:defRPr sz="4300">
                <a:solidFill>
                  <a:srgbClr val="FFFFFF"/>
                </a:solidFill>
                <a:latin typeface="Gill Sans" charset="0"/>
                <a:ea typeface="ヒラギノ角ゴ ProN W3" charset="0"/>
                <a:cs typeface="ヒラギノ角ゴ ProN W3" charset="0"/>
                <a:sym typeface="Gill Sans" charset="0"/>
              </a:defRPr>
            </a:lvl4pPr>
            <a:lvl5pPr marL="2057400" indent="-228600" eaLnBrk="0" hangingPunct="0">
              <a:defRPr sz="4300">
                <a:solidFill>
                  <a:srgbClr val="FFFFFF"/>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300">
                <a:solidFill>
                  <a:srgbClr val="FFFFFF"/>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300">
                <a:solidFill>
                  <a:srgbClr val="FFFFFF"/>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300">
                <a:solidFill>
                  <a:srgbClr val="FFFFFF"/>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300">
                <a:solidFill>
                  <a:srgbClr val="FFFFFF"/>
                </a:solidFill>
                <a:latin typeface="Gill Sans" charset="0"/>
                <a:ea typeface="ヒラギノ角ゴ ProN W3" charset="0"/>
                <a:cs typeface="ヒラギノ角ゴ ProN W3" charset="0"/>
                <a:sym typeface="Gill Sans" charset="0"/>
              </a:defRPr>
            </a:lvl9pPr>
          </a:lstStyle>
          <a:p>
            <a:pPr eaLnBrk="1" hangingPunct="1"/>
            <a:fld id="{C53FB266-11D3-3045-B151-847F7FFF3B9B}" type="slidenum">
              <a:rPr lang="en-US"/>
              <a:pPr eaLnBrk="1" hangingPunct="1"/>
              <a:t>15</a:t>
            </a:fld>
            <a:endParaRPr lang="en-US"/>
          </a:p>
        </p:txBody>
      </p:sp>
    </p:spTree>
    <p:extLst>
      <p:ext uri="{BB962C8B-B14F-4D97-AF65-F5344CB8AC3E}">
        <p14:creationId xmlns:p14="http://schemas.microsoft.com/office/powerpoint/2010/main" val="2479820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Need a highly relativistic</a:t>
            </a:r>
            <a:r>
              <a:rPr lang="en-US" baseline="0" dirty="0" smtClean="0"/>
              <a:t> system since effects are small.  Also need very precise measurements of pulsar’s proper motion and distance  (easy with VLBI capabilities of SKA) and good model of galactic potential (coming from ESA mission GAIA).  </a:t>
            </a:r>
            <a:endParaRPr lang="en-US" dirty="0"/>
          </a:p>
        </p:txBody>
      </p:sp>
    </p:spTree>
    <p:extLst>
      <p:ext uri="{BB962C8B-B14F-4D97-AF65-F5344CB8AC3E}">
        <p14:creationId xmlns:p14="http://schemas.microsoft.com/office/powerpoint/2010/main" val="18423175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~150 </a:t>
            </a:r>
            <a:r>
              <a:rPr lang="en-US" baseline="0" dirty="0" smtClean="0"/>
              <a:t>accreting NS in LMXBs, 105 are </a:t>
            </a:r>
            <a:r>
              <a:rPr lang="en-US" baseline="0" dirty="0" err="1" smtClean="0"/>
              <a:t>bursters</a:t>
            </a:r>
            <a:r>
              <a:rPr lang="en-US" baseline="0" dirty="0" smtClean="0"/>
              <a:t>. </a:t>
            </a:r>
          </a:p>
          <a:p>
            <a:r>
              <a:rPr lang="en-US" baseline="0" dirty="0" smtClean="0"/>
              <a:t>Then about 100 HMXBs, maybe another 150-200 in SMC/LMC</a:t>
            </a:r>
            <a:endParaRPr lang="en-US" dirty="0"/>
          </a:p>
        </p:txBody>
      </p:sp>
    </p:spTree>
    <p:extLst>
      <p:ext uri="{BB962C8B-B14F-4D97-AF65-F5344CB8AC3E}">
        <p14:creationId xmlns:p14="http://schemas.microsoft.com/office/powerpoint/2010/main" val="14552347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Five quiescent LMXBs in globular clusters,</a:t>
            </a:r>
            <a:r>
              <a:rPr lang="en-US" baseline="0" dirty="0" smtClean="0"/>
              <a:t> assuming H atmosphere in spectral fits.    </a:t>
            </a:r>
            <a:endParaRPr lang="en-US" dirty="0" smtClean="0"/>
          </a:p>
          <a:p>
            <a:r>
              <a:rPr lang="en-US" dirty="0" smtClean="0"/>
              <a:t>90% and 99% confidence regions shaded, taking into account uncertainties in distance, some spectral issues (not composition), and assuming</a:t>
            </a:r>
            <a:r>
              <a:rPr lang="en-US" baseline="0" dirty="0" smtClean="0"/>
              <a:t> constant mass</a:t>
            </a:r>
            <a:r>
              <a:rPr lang="en-US" dirty="0" smtClean="0"/>
              <a:t>.  </a:t>
            </a:r>
          </a:p>
          <a:p>
            <a:pPr marL="0" marR="0" indent="0" algn="l" defTabSz="914400" rtl="0" eaLnBrk="0" fontAlgn="base" latinLnBrk="0" hangingPunct="0">
              <a:lnSpc>
                <a:spcPct val="100000"/>
              </a:lnSpc>
              <a:spcBef>
                <a:spcPct val="0"/>
              </a:spcBef>
              <a:spcAft>
                <a:spcPct val="0"/>
              </a:spcAft>
              <a:buClrTx/>
              <a:buSzTx/>
              <a:buFontTx/>
              <a:buNone/>
              <a:tabLst/>
              <a:defRPr/>
            </a:pPr>
            <a:r>
              <a:rPr lang="en-US" dirty="0" smtClean="0"/>
              <a:t>Note that radius is pretty low,</a:t>
            </a:r>
            <a:r>
              <a:rPr lang="en-US" baseline="0" dirty="0" smtClean="0"/>
              <a:t> certainly lower than for the </a:t>
            </a:r>
            <a:r>
              <a:rPr lang="en-US" baseline="0" dirty="0" err="1" smtClean="0"/>
              <a:t>bursters</a:t>
            </a:r>
            <a:r>
              <a:rPr lang="en-US" baseline="0" dirty="0" smtClean="0"/>
              <a:t>.  But atmospheric composition matters a lot.</a:t>
            </a:r>
            <a:endParaRPr lang="en-US" dirty="0" smtClean="0"/>
          </a:p>
          <a:p>
            <a:r>
              <a:rPr lang="en-US" baseline="0" dirty="0" smtClean="0"/>
              <a:t>If the authors had assumed helium, mass would be 14+3-8 km!  Quite possible if H has slowly burned to He over long duration between outbursts.</a:t>
            </a:r>
            <a:endParaRPr lang="en-US" dirty="0" smtClean="0"/>
          </a:p>
        </p:txBody>
      </p:sp>
    </p:spTree>
    <p:extLst>
      <p:ext uri="{BB962C8B-B14F-4D97-AF65-F5344CB8AC3E}">
        <p14:creationId xmlns:p14="http://schemas.microsoft.com/office/powerpoint/2010/main" val="5573915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Limits</a:t>
            </a:r>
            <a:r>
              <a:rPr lang="en-US" baseline="0" dirty="0" smtClean="0"/>
              <a:t> from the </a:t>
            </a:r>
            <a:r>
              <a:rPr lang="en-US" baseline="0" dirty="0" err="1" smtClean="0"/>
              <a:t>Eddington</a:t>
            </a:r>
            <a:r>
              <a:rPr lang="en-US" baseline="0" dirty="0" smtClean="0"/>
              <a:t> flux if distance is known.   Identify the ‘touchdown’ point and can then use the apparent size during the cooling tail of the burst as well.</a:t>
            </a:r>
            <a:endParaRPr lang="en-US" dirty="0"/>
          </a:p>
        </p:txBody>
      </p:sp>
    </p:spTree>
    <p:extLst>
      <p:ext uri="{BB962C8B-B14F-4D97-AF65-F5344CB8AC3E}">
        <p14:creationId xmlns:p14="http://schemas.microsoft.com/office/powerpoint/2010/main" val="19097384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305584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Combine</a:t>
            </a:r>
            <a:r>
              <a:rPr lang="en-US" baseline="0" dirty="0" smtClean="0"/>
              <a:t>d sample of 3 </a:t>
            </a:r>
            <a:r>
              <a:rPr lang="en-US" baseline="0" dirty="0" err="1" smtClean="0"/>
              <a:t>qLMXBs</a:t>
            </a:r>
            <a:r>
              <a:rPr lang="en-US" baseline="0" dirty="0" smtClean="0"/>
              <a:t> and 3 </a:t>
            </a:r>
            <a:r>
              <a:rPr lang="en-US" baseline="0" dirty="0" err="1" smtClean="0"/>
              <a:t>bursters</a:t>
            </a:r>
            <a:r>
              <a:rPr lang="en-US" baseline="0" dirty="0" smtClean="0"/>
              <a:t>.  2 sigma confidence contours, difference comes down to where you take the </a:t>
            </a:r>
            <a:r>
              <a:rPr lang="en-US" baseline="0" dirty="0" err="1" smtClean="0"/>
              <a:t>photospheric</a:t>
            </a:r>
            <a:r>
              <a:rPr lang="en-US" baseline="0" dirty="0" smtClean="0"/>
              <a:t> radius to be.  Why did they explore this?  Because otherwise they get odd results for the M, R, distributions.  </a:t>
            </a:r>
            <a:endParaRPr lang="en-US" dirty="0"/>
          </a:p>
        </p:txBody>
      </p:sp>
    </p:spTree>
    <p:extLst>
      <p:ext uri="{BB962C8B-B14F-4D97-AF65-F5344CB8AC3E}">
        <p14:creationId xmlns:p14="http://schemas.microsoft.com/office/powerpoint/2010/main" val="1619356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Overall, technique is difficult – many</a:t>
            </a:r>
            <a:r>
              <a:rPr lang="en-US" baseline="0" dirty="0" smtClean="0"/>
              <a:t> uncertainties that are difficult to sort out – composition, distance, absolute flux calibration of instrument. </a:t>
            </a:r>
            <a:endParaRPr lang="en-US" dirty="0" smtClean="0"/>
          </a:p>
          <a:p>
            <a:r>
              <a:rPr lang="en-US" dirty="0" smtClean="0"/>
              <a:t>That said, it has an</a:t>
            </a:r>
            <a:r>
              <a:rPr lang="en-US" baseline="0" dirty="0" smtClean="0"/>
              <a:t> observational future.  </a:t>
            </a:r>
            <a:r>
              <a:rPr lang="en-US" dirty="0" smtClean="0"/>
              <a:t>Just selected for ESA’s L2 mission (launch</a:t>
            </a:r>
            <a:r>
              <a:rPr lang="en-US" baseline="0" dirty="0" smtClean="0"/>
              <a:t> 2028, cost 1 billion euros), primarily a cosmology mission. </a:t>
            </a:r>
          </a:p>
          <a:p>
            <a:r>
              <a:rPr lang="en-US" baseline="0" dirty="0" smtClean="0"/>
              <a:t>Effective area in the 0.3-2 </a:t>
            </a:r>
            <a:r>
              <a:rPr lang="en-US" baseline="0" dirty="0" err="1" smtClean="0"/>
              <a:t>keV</a:t>
            </a:r>
            <a:r>
              <a:rPr lang="en-US" baseline="0" dirty="0" smtClean="0"/>
              <a:t> band is 10x XMM Newton, a factor of a few larger up to 10 </a:t>
            </a:r>
            <a:r>
              <a:rPr lang="en-US" baseline="0" dirty="0" err="1" smtClean="0"/>
              <a:t>keV</a:t>
            </a:r>
            <a:r>
              <a:rPr lang="en-US" baseline="0" dirty="0" smtClean="0"/>
              <a:t>.  </a:t>
            </a:r>
            <a:endParaRPr lang="en-US" dirty="0"/>
          </a:p>
        </p:txBody>
      </p:sp>
    </p:spTree>
    <p:extLst>
      <p:ext uri="{BB962C8B-B14F-4D97-AF65-F5344CB8AC3E}">
        <p14:creationId xmlns:p14="http://schemas.microsoft.com/office/powerpoint/2010/main" val="11551396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fontAlgn="auto" hangingPunct="1">
              <a:spcBef>
                <a:spcPts val="0"/>
              </a:spcBef>
              <a:spcAft>
                <a:spcPts val="0"/>
              </a:spcAft>
              <a:defRPr/>
            </a:pPr>
            <a:r>
              <a:rPr lang="en-US" dirty="0" smtClean="0">
                <a:cs typeface="+mn-cs"/>
              </a:rPr>
              <a:t>Accreting neutron stars have various types of surface hotspot (accretion, thermonuclear). Lower left you see sophisticated numerical simulations illustrating how such spots can arise during the thermonuclear explosion process. </a:t>
            </a:r>
          </a:p>
          <a:p>
            <a:pPr eaLnBrk="1" fontAlgn="auto" hangingPunct="1">
              <a:spcBef>
                <a:spcPts val="0"/>
              </a:spcBef>
              <a:spcAft>
                <a:spcPts val="0"/>
              </a:spcAft>
              <a:defRPr/>
            </a:pPr>
            <a:endParaRPr lang="en-US" dirty="0" smtClean="0">
              <a:cs typeface="+mn-cs"/>
            </a:endParaRPr>
          </a:p>
          <a:p>
            <a:pPr eaLnBrk="1" fontAlgn="auto" hangingPunct="1">
              <a:spcBef>
                <a:spcPts val="0"/>
              </a:spcBef>
              <a:spcAft>
                <a:spcPts val="0"/>
              </a:spcAft>
              <a:defRPr/>
            </a:pPr>
            <a:r>
              <a:rPr lang="en-US" dirty="0" smtClean="0">
                <a:cs typeface="+mn-cs"/>
              </a:rPr>
              <a:t>As the star rotates, this gives rise to a pulsation.  </a:t>
            </a:r>
          </a:p>
          <a:p>
            <a:pPr eaLnBrk="1" fontAlgn="auto" hangingPunct="1">
              <a:spcBef>
                <a:spcPts val="0"/>
              </a:spcBef>
              <a:spcAft>
                <a:spcPts val="0"/>
              </a:spcAft>
              <a:defRPr/>
            </a:pPr>
            <a:endParaRPr lang="en-US" dirty="0" smtClean="0">
              <a:cs typeface="+mn-cs"/>
            </a:endParaRPr>
          </a:p>
          <a:p>
            <a:pPr eaLnBrk="1" fontAlgn="auto" hangingPunct="1">
              <a:spcBef>
                <a:spcPts val="0"/>
              </a:spcBef>
              <a:spcAft>
                <a:spcPts val="0"/>
              </a:spcAft>
              <a:defRPr/>
            </a:pPr>
            <a:r>
              <a:rPr lang="en-US" dirty="0" smtClean="0">
                <a:cs typeface="+mn-cs"/>
              </a:rPr>
              <a:t>GR affects </a:t>
            </a:r>
            <a:r>
              <a:rPr lang="en-US" dirty="0" err="1" smtClean="0">
                <a:cs typeface="+mn-cs"/>
              </a:rPr>
              <a:t>spacetime</a:t>
            </a:r>
            <a:r>
              <a:rPr lang="en-US" dirty="0" smtClean="0">
                <a:cs typeface="+mn-cs"/>
              </a:rPr>
              <a:t> around neutron star, and its effects modulate pulsation.</a:t>
            </a:r>
          </a:p>
          <a:p>
            <a:pPr eaLnBrk="1" hangingPunct="1">
              <a:defRPr/>
            </a:pPr>
            <a:endParaRPr lang="en-US" dirty="0" smtClean="0">
              <a:cs typeface="+mn-cs"/>
            </a:endParaRPr>
          </a:p>
          <a:p>
            <a:pPr eaLnBrk="1" hangingPunct="1">
              <a:defRPr/>
            </a:pPr>
            <a:r>
              <a:rPr lang="en-US" dirty="0" smtClean="0">
                <a:cs typeface="+mn-cs"/>
              </a:rPr>
              <a:t>Relativistic effects such as </a:t>
            </a:r>
            <a:r>
              <a:rPr lang="en-US" dirty="0" err="1" smtClean="0">
                <a:cs typeface="+mn-cs"/>
              </a:rPr>
              <a:t>lightbending</a:t>
            </a:r>
            <a:r>
              <a:rPr lang="en-US" dirty="0" smtClean="0">
                <a:cs typeface="+mn-cs"/>
              </a:rPr>
              <a:t>, redshift, shown in this idealized graphic here (top left) encode information in the shape and energy-dependence of the pulse profile.    Figure on the right shows a typical profile, with deviations from a sinusoid and variations in spectrum (color) as star rotates. </a:t>
            </a:r>
          </a:p>
          <a:p>
            <a:pPr eaLnBrk="1" hangingPunct="1">
              <a:defRPr/>
            </a:pPr>
            <a:endParaRPr lang="en-US" dirty="0" smtClean="0">
              <a:cs typeface="+mn-cs"/>
            </a:endParaRPr>
          </a:p>
          <a:p>
            <a:pPr eaLnBrk="1" hangingPunct="1">
              <a:defRPr/>
            </a:pPr>
            <a:r>
              <a:rPr lang="en-US" dirty="0" smtClean="0">
                <a:cs typeface="+mn-cs"/>
              </a:rPr>
              <a:t>By fitting the pulse profile for M, R, we can recover M and R simultaneously.</a:t>
            </a:r>
          </a:p>
          <a:p>
            <a:pPr eaLnBrk="1" hangingPunct="1">
              <a:defRPr/>
            </a:pPr>
            <a:endParaRPr lang="en-US" dirty="0" smtClean="0">
              <a:cs typeface="+mn-cs"/>
            </a:endParaRPr>
          </a:p>
          <a:p>
            <a:pPr eaLnBrk="1" hangingPunct="1">
              <a:defRPr/>
            </a:pPr>
            <a:endParaRPr lang="en-US" dirty="0" smtClean="0">
              <a:cs typeface="+mn-cs"/>
            </a:endParaRPr>
          </a:p>
        </p:txBody>
      </p:sp>
      <p:sp>
        <p:nvSpPr>
          <p:cNvPr id="41987" name="Slide Number Placeholder 3"/>
          <p:cNvSpPr>
            <a:spLocks noGrp="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4300">
                <a:solidFill>
                  <a:srgbClr val="FFFFFF"/>
                </a:solidFill>
                <a:latin typeface="Gill Sans" charset="0"/>
                <a:ea typeface="ヒラギノ角ゴ ProN W3" charset="0"/>
                <a:cs typeface="ヒラギノ角ゴ ProN W3" charset="0"/>
                <a:sym typeface="Gill Sans" charset="0"/>
              </a:defRPr>
            </a:lvl1pPr>
            <a:lvl2pPr marL="742950" indent="-285750" eaLnBrk="0" hangingPunct="0">
              <a:defRPr sz="4300">
                <a:solidFill>
                  <a:srgbClr val="FFFFFF"/>
                </a:solidFill>
                <a:latin typeface="Gill Sans" charset="0"/>
                <a:ea typeface="ヒラギノ角ゴ ProN W3" charset="0"/>
                <a:cs typeface="ヒラギノ角ゴ ProN W3" charset="0"/>
                <a:sym typeface="Gill Sans" charset="0"/>
              </a:defRPr>
            </a:lvl2pPr>
            <a:lvl3pPr marL="1143000" indent="-228600" eaLnBrk="0" hangingPunct="0">
              <a:defRPr sz="4300">
                <a:solidFill>
                  <a:srgbClr val="FFFFFF"/>
                </a:solidFill>
                <a:latin typeface="Gill Sans" charset="0"/>
                <a:ea typeface="ヒラギノ角ゴ ProN W3" charset="0"/>
                <a:cs typeface="ヒラギノ角ゴ ProN W3" charset="0"/>
                <a:sym typeface="Gill Sans" charset="0"/>
              </a:defRPr>
            </a:lvl3pPr>
            <a:lvl4pPr marL="1600200" indent="-228600" eaLnBrk="0" hangingPunct="0">
              <a:defRPr sz="4300">
                <a:solidFill>
                  <a:srgbClr val="FFFFFF"/>
                </a:solidFill>
                <a:latin typeface="Gill Sans" charset="0"/>
                <a:ea typeface="ヒラギノ角ゴ ProN W3" charset="0"/>
                <a:cs typeface="ヒラギノ角ゴ ProN W3" charset="0"/>
                <a:sym typeface="Gill Sans" charset="0"/>
              </a:defRPr>
            </a:lvl4pPr>
            <a:lvl5pPr marL="2057400" indent="-228600" eaLnBrk="0" hangingPunct="0">
              <a:defRPr sz="4300">
                <a:solidFill>
                  <a:srgbClr val="FFFFFF"/>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300">
                <a:solidFill>
                  <a:srgbClr val="FFFFFF"/>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300">
                <a:solidFill>
                  <a:srgbClr val="FFFFFF"/>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300">
                <a:solidFill>
                  <a:srgbClr val="FFFFFF"/>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300">
                <a:solidFill>
                  <a:srgbClr val="FFFFFF"/>
                </a:solidFill>
                <a:latin typeface="Gill Sans" charset="0"/>
                <a:ea typeface="ヒラギノ角ゴ ProN W3" charset="0"/>
                <a:cs typeface="ヒラギノ角ゴ ProN W3" charset="0"/>
                <a:sym typeface="Gill Sans" charset="0"/>
              </a:defRPr>
            </a:lvl9pPr>
          </a:lstStyle>
          <a:p>
            <a:pPr eaLnBrk="1" hangingPunct="1"/>
            <a:fld id="{0E915DED-D16F-1740-8D8D-123D4C63D1F6}" type="slidenum">
              <a:rPr lang="en-US">
                <a:solidFill>
                  <a:srgbClr val="000000"/>
                </a:solidFill>
                <a:latin typeface="Calibri" charset="0"/>
              </a:rPr>
              <a:pPr eaLnBrk="1" hangingPunct="1"/>
              <a:t>29</a:t>
            </a:fld>
            <a:endParaRPr lang="en-US">
              <a:solidFill>
                <a:srgbClr val="000000"/>
              </a:solidFill>
              <a:latin typeface="Calibri"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NS,</a:t>
            </a:r>
            <a:r>
              <a:rPr lang="en-US" baseline="0" dirty="0" smtClean="0"/>
              <a:t> like nuclei, are systems governed by the strong force.</a:t>
            </a:r>
          </a:p>
          <a:p>
            <a:r>
              <a:rPr lang="en-US" baseline="0" dirty="0" smtClean="0"/>
              <a:t>Cannot calculate properties from first principles.</a:t>
            </a:r>
          </a:p>
          <a:p>
            <a:r>
              <a:rPr lang="en-US" baseline="0" dirty="0" smtClean="0"/>
              <a:t>Resort to phenomenological models – then test test test.</a:t>
            </a:r>
          </a:p>
          <a:p>
            <a:r>
              <a:rPr lang="en-US" baseline="0" dirty="0" smtClean="0"/>
              <a:t>Describe the various HIC/skin thickness experiments: PREX2/CREX 2016-17, FAIR from 2018 on, FRIB 2022 onwards.  </a:t>
            </a:r>
            <a:endParaRPr lang="en-US" dirty="0"/>
          </a:p>
        </p:txBody>
      </p:sp>
    </p:spTree>
    <p:extLst>
      <p:ext uri="{BB962C8B-B14F-4D97-AF65-F5344CB8AC3E}">
        <p14:creationId xmlns:p14="http://schemas.microsoft.com/office/powerpoint/2010/main" val="36867135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NICER</a:t>
            </a:r>
            <a:r>
              <a:rPr lang="en-US" baseline="0" dirty="0" smtClean="0"/>
              <a:t> is a soft X-ray mission mounted on ISS in 2017, NASA Mission of Opportunity.  </a:t>
            </a:r>
          </a:p>
          <a:p>
            <a:r>
              <a:rPr lang="en-US" baseline="0" smtClean="0"/>
              <a:t>A few primary targets, </a:t>
            </a:r>
            <a:endParaRPr lang="en-US" dirty="0"/>
          </a:p>
        </p:txBody>
      </p:sp>
    </p:spTree>
    <p:extLst>
      <p:ext uri="{BB962C8B-B14F-4D97-AF65-F5344CB8AC3E}">
        <p14:creationId xmlns:p14="http://schemas.microsoft.com/office/powerpoint/2010/main" val="2885017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NICER</a:t>
            </a:r>
            <a:r>
              <a:rPr lang="en-US" baseline="0" dirty="0" smtClean="0"/>
              <a:t> is a soft X-ray mission mounted on ISS in 2017, NASA Mission of Opportunity.  </a:t>
            </a:r>
          </a:p>
          <a:p>
            <a:r>
              <a:rPr lang="en-US" baseline="0" smtClean="0"/>
              <a:t>A few primary targets, </a:t>
            </a:r>
            <a:endParaRPr lang="en-US" dirty="0"/>
          </a:p>
        </p:txBody>
      </p:sp>
    </p:spTree>
    <p:extLst>
      <p:ext uri="{BB962C8B-B14F-4D97-AF65-F5344CB8AC3E}">
        <p14:creationId xmlns:p14="http://schemas.microsoft.com/office/powerpoint/2010/main" val="19210381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LOFT was a</a:t>
            </a:r>
            <a:r>
              <a:rPr lang="en-US" baseline="0" dirty="0" smtClean="0"/>
              <a:t> candidate for ESA’s M3 launch, came second in ranking.  </a:t>
            </a:r>
            <a:endParaRPr lang="en-US" dirty="0"/>
          </a:p>
        </p:txBody>
      </p:sp>
    </p:spTree>
    <p:extLst>
      <p:ext uri="{BB962C8B-B14F-4D97-AF65-F5344CB8AC3E}">
        <p14:creationId xmlns:p14="http://schemas.microsoft.com/office/powerpoint/2010/main" val="8542852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NICER</a:t>
            </a:r>
            <a:r>
              <a:rPr lang="en-US" baseline="0" dirty="0" smtClean="0"/>
              <a:t> is a soft X-ray mission due to launch to ISS in early 2017, NASA Mission of Opportunity.  </a:t>
            </a:r>
          </a:p>
          <a:p>
            <a:r>
              <a:rPr lang="en-US" baseline="0" dirty="0" smtClean="0"/>
              <a:t>One primary target, </a:t>
            </a:r>
            <a:endParaRPr lang="en-US" dirty="0"/>
          </a:p>
        </p:txBody>
      </p:sp>
    </p:spTree>
    <p:extLst>
      <p:ext uri="{BB962C8B-B14F-4D97-AF65-F5344CB8AC3E}">
        <p14:creationId xmlns:p14="http://schemas.microsoft.com/office/powerpoint/2010/main" val="12828016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44D279B6-D89F-4940-9394-3B0789EAD657}" type="slidenum">
              <a:rPr lang="en-US" smtClean="0">
                <a:solidFill>
                  <a:prstClr val="black"/>
                </a:solidFill>
              </a:rPr>
              <a:pPr/>
              <a:t>37</a:t>
            </a:fld>
            <a:endParaRPr lang="en-US">
              <a:solidFill>
                <a:prstClr val="black"/>
              </a:solidFill>
            </a:endParaRPr>
          </a:p>
        </p:txBody>
      </p:sp>
    </p:spTree>
    <p:extLst>
      <p:ext uri="{BB962C8B-B14F-4D97-AF65-F5344CB8AC3E}">
        <p14:creationId xmlns:p14="http://schemas.microsoft.com/office/powerpoint/2010/main" val="18469572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44D279B6-D89F-4940-9394-3B0789EAD657}" type="slidenum">
              <a:rPr lang="en-US" smtClean="0">
                <a:solidFill>
                  <a:prstClr val="black"/>
                </a:solidFill>
              </a:rPr>
              <a:pPr/>
              <a:t>38</a:t>
            </a:fld>
            <a:endParaRPr lang="en-US">
              <a:solidFill>
                <a:prstClr val="black"/>
              </a:solidFill>
            </a:endParaRPr>
          </a:p>
        </p:txBody>
      </p:sp>
    </p:spTree>
    <p:extLst>
      <p:ext uri="{BB962C8B-B14F-4D97-AF65-F5344CB8AC3E}">
        <p14:creationId xmlns:p14="http://schemas.microsoft.com/office/powerpoint/2010/main" val="17965376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LOFT was a</a:t>
            </a:r>
            <a:r>
              <a:rPr lang="en-US" baseline="0" dirty="0" smtClean="0"/>
              <a:t> candidate for ESA’s M3 launch, came second in ranking.  </a:t>
            </a:r>
            <a:endParaRPr lang="en-US" dirty="0"/>
          </a:p>
        </p:txBody>
      </p:sp>
    </p:spTree>
    <p:extLst>
      <p:ext uri="{BB962C8B-B14F-4D97-AF65-F5344CB8AC3E}">
        <p14:creationId xmlns:p14="http://schemas.microsoft.com/office/powerpoint/2010/main" val="20262713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LOFT was a</a:t>
            </a:r>
            <a:r>
              <a:rPr lang="en-US" baseline="0" dirty="0" smtClean="0"/>
              <a:t> candidate for ESA’s M3 launch, came second in ranking.  </a:t>
            </a:r>
            <a:endParaRPr lang="en-US" dirty="0"/>
          </a:p>
        </p:txBody>
      </p:sp>
    </p:spTree>
    <p:extLst>
      <p:ext uri="{BB962C8B-B14F-4D97-AF65-F5344CB8AC3E}">
        <p14:creationId xmlns:p14="http://schemas.microsoft.com/office/powerpoint/2010/main" val="6798723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defRPr/>
            </a:pPr>
            <a:r>
              <a:rPr lang="en-US" dirty="0" smtClean="0">
                <a:cs typeface="+mn-cs"/>
              </a:rPr>
              <a:t>Getting</a:t>
            </a:r>
            <a:r>
              <a:rPr lang="en-US" baseline="0" dirty="0" smtClean="0">
                <a:cs typeface="+mn-cs"/>
              </a:rPr>
              <a:t> data costs a lot of time - need to think about observing strategy! </a:t>
            </a:r>
          </a:p>
          <a:p>
            <a:pPr eaLnBrk="1" hangingPunct="1">
              <a:defRPr/>
            </a:pPr>
            <a:endParaRPr lang="en-US" baseline="0" dirty="0" smtClean="0">
              <a:cs typeface="+mn-cs"/>
            </a:endParaRPr>
          </a:p>
          <a:p>
            <a:pPr eaLnBrk="1" hangingPunct="1">
              <a:defRPr/>
            </a:pPr>
            <a:r>
              <a:rPr lang="en-US" baseline="0" dirty="0" smtClean="0">
                <a:cs typeface="+mn-cs"/>
              </a:rPr>
              <a:t>Nuisance parameters include all of the nasty </a:t>
            </a:r>
            <a:r>
              <a:rPr lang="en-US" baseline="0" dirty="0" err="1" smtClean="0">
                <a:cs typeface="+mn-cs"/>
              </a:rPr>
              <a:t>astro</a:t>
            </a:r>
            <a:r>
              <a:rPr lang="en-US" baseline="0" dirty="0" smtClean="0">
                <a:cs typeface="+mn-cs"/>
              </a:rPr>
              <a:t> stuff- patterns, drifts, and so on.</a:t>
            </a:r>
          </a:p>
          <a:p>
            <a:pPr eaLnBrk="1" hangingPunct="1">
              <a:defRPr/>
            </a:pPr>
            <a:endParaRPr lang="en-US" baseline="0" dirty="0" smtClean="0">
              <a:cs typeface="+mn-cs"/>
            </a:endParaRPr>
          </a:p>
          <a:p>
            <a:pPr eaLnBrk="1" hangingPunct="1">
              <a:defRPr/>
            </a:pPr>
            <a:r>
              <a:rPr lang="en-US" baseline="0" dirty="0" smtClean="0">
                <a:cs typeface="+mn-cs"/>
              </a:rPr>
              <a:t>‘Measure’ M, R – but these are not really data.  Which ones do we make the tightest? </a:t>
            </a:r>
          </a:p>
          <a:p>
            <a:pPr eaLnBrk="1" hangingPunct="1">
              <a:defRPr/>
            </a:pPr>
            <a:endParaRPr lang="en-US" baseline="0" dirty="0" smtClean="0">
              <a:cs typeface="+mn-cs"/>
            </a:endParaRPr>
          </a:p>
          <a:p>
            <a:pPr eaLnBrk="1" hangingPunct="1">
              <a:defRPr/>
            </a:pPr>
            <a:r>
              <a:rPr lang="en-US" baseline="0" dirty="0" smtClean="0">
                <a:cs typeface="+mn-cs"/>
              </a:rPr>
              <a:t>Then feed into EOS – do we parameterize it?  How do we ensure the tightest constraints here? And actually EOS should have come in earlier.</a:t>
            </a:r>
            <a:endParaRPr lang="en-US" dirty="0" smtClean="0">
              <a:cs typeface="+mn-cs"/>
            </a:endParaRPr>
          </a:p>
          <a:p>
            <a:pPr eaLnBrk="1" hangingPunct="1">
              <a:defRPr/>
            </a:pPr>
            <a:endParaRPr lang="en-US" dirty="0" smtClean="0">
              <a:cs typeface="+mn-cs"/>
            </a:endParaRPr>
          </a:p>
          <a:p>
            <a:pPr eaLnBrk="1" hangingPunct="1">
              <a:defRPr/>
            </a:pPr>
            <a:endParaRPr lang="en-US" dirty="0">
              <a:cs typeface="+mn-cs"/>
            </a:endParaRPr>
          </a:p>
        </p:txBody>
      </p:sp>
      <p:sp>
        <p:nvSpPr>
          <p:cNvPr id="25603" name="Slide Number Placeholder 3"/>
          <p:cNvSpPr>
            <a:spLocks noGrp="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4300">
                <a:solidFill>
                  <a:srgbClr val="FFFFFF"/>
                </a:solidFill>
                <a:latin typeface="Gill Sans" charset="0"/>
                <a:ea typeface="ヒラギノ角ゴ ProN W3" charset="0"/>
                <a:cs typeface="ヒラギノ角ゴ ProN W3" charset="0"/>
                <a:sym typeface="Gill Sans" charset="0"/>
              </a:defRPr>
            </a:lvl1pPr>
            <a:lvl2pPr marL="742950" indent="-285750" eaLnBrk="0" hangingPunct="0">
              <a:defRPr sz="4300">
                <a:solidFill>
                  <a:srgbClr val="FFFFFF"/>
                </a:solidFill>
                <a:latin typeface="Gill Sans" charset="0"/>
                <a:ea typeface="ヒラギノ角ゴ ProN W3" charset="0"/>
                <a:cs typeface="ヒラギノ角ゴ ProN W3" charset="0"/>
                <a:sym typeface="Gill Sans" charset="0"/>
              </a:defRPr>
            </a:lvl2pPr>
            <a:lvl3pPr marL="1143000" indent="-228600" eaLnBrk="0" hangingPunct="0">
              <a:defRPr sz="4300">
                <a:solidFill>
                  <a:srgbClr val="FFFFFF"/>
                </a:solidFill>
                <a:latin typeface="Gill Sans" charset="0"/>
                <a:ea typeface="ヒラギノ角ゴ ProN W3" charset="0"/>
                <a:cs typeface="ヒラギノ角ゴ ProN W3" charset="0"/>
                <a:sym typeface="Gill Sans" charset="0"/>
              </a:defRPr>
            </a:lvl3pPr>
            <a:lvl4pPr marL="1600200" indent="-228600" eaLnBrk="0" hangingPunct="0">
              <a:defRPr sz="4300">
                <a:solidFill>
                  <a:srgbClr val="FFFFFF"/>
                </a:solidFill>
                <a:latin typeface="Gill Sans" charset="0"/>
                <a:ea typeface="ヒラギノ角ゴ ProN W3" charset="0"/>
                <a:cs typeface="ヒラギノ角ゴ ProN W3" charset="0"/>
                <a:sym typeface="Gill Sans" charset="0"/>
              </a:defRPr>
            </a:lvl4pPr>
            <a:lvl5pPr marL="2057400" indent="-228600" eaLnBrk="0" hangingPunct="0">
              <a:defRPr sz="4300">
                <a:solidFill>
                  <a:srgbClr val="FFFFFF"/>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300">
                <a:solidFill>
                  <a:srgbClr val="FFFFFF"/>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300">
                <a:solidFill>
                  <a:srgbClr val="FFFFFF"/>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300">
                <a:solidFill>
                  <a:srgbClr val="FFFFFF"/>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300">
                <a:solidFill>
                  <a:srgbClr val="FFFFFF"/>
                </a:solidFill>
                <a:latin typeface="Gill Sans" charset="0"/>
                <a:ea typeface="ヒラギノ角ゴ ProN W3" charset="0"/>
                <a:cs typeface="ヒラギノ角ゴ ProN W3" charset="0"/>
                <a:sym typeface="Gill Sans" charset="0"/>
              </a:defRPr>
            </a:lvl9pPr>
          </a:lstStyle>
          <a:p>
            <a:pPr eaLnBrk="1" hangingPunct="1"/>
            <a:fld id="{0545EC52-15ED-6047-94D1-A52796524CDC}" type="slidenum">
              <a:rPr lang="en-US">
                <a:solidFill>
                  <a:srgbClr val="000000"/>
                </a:solidFill>
                <a:latin typeface="Calibri" charset="0"/>
              </a:rPr>
              <a:pPr eaLnBrk="1" hangingPunct="1"/>
              <a:t>41</a:t>
            </a:fld>
            <a:endParaRPr lang="en-US">
              <a:solidFill>
                <a:srgbClr val="000000"/>
              </a:solidFill>
              <a:latin typeface="Calibri" charset="0"/>
            </a:endParaRPr>
          </a:p>
        </p:txBody>
      </p:sp>
    </p:spTree>
    <p:extLst>
      <p:ext uri="{BB962C8B-B14F-4D97-AF65-F5344CB8AC3E}">
        <p14:creationId xmlns:p14="http://schemas.microsoft.com/office/powerpoint/2010/main" val="164522883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Neutron stars</a:t>
            </a:r>
            <a:r>
              <a:rPr lang="en-US" baseline="0" dirty="0" smtClean="0"/>
              <a:t> and </a:t>
            </a:r>
            <a:r>
              <a:rPr lang="en-US" baseline="0" dirty="0" err="1" smtClean="0"/>
              <a:t>nueclear</a:t>
            </a:r>
            <a:r>
              <a:rPr lang="en-US" baseline="0" dirty="0" smtClean="0"/>
              <a:t> physics intrinsically interlinked and both young fields! Enabling technology similarly young.</a:t>
            </a:r>
          </a:p>
          <a:p>
            <a:endParaRPr lang="en-US" baseline="0" dirty="0" smtClean="0"/>
          </a:p>
          <a:p>
            <a:r>
              <a:rPr lang="en-US" baseline="0" dirty="0" smtClean="0"/>
              <a:t>Neutron stars = 50</a:t>
            </a:r>
          </a:p>
          <a:p>
            <a:endParaRPr lang="en-US" baseline="0" dirty="0" smtClean="0"/>
          </a:p>
          <a:p>
            <a:r>
              <a:rPr lang="en-US" baseline="0" dirty="0" smtClean="0"/>
              <a:t>Neutrons= 85, Quarks = 53</a:t>
            </a:r>
          </a:p>
          <a:p>
            <a:endParaRPr lang="en-US" baseline="0" dirty="0" smtClean="0"/>
          </a:p>
          <a:p>
            <a:r>
              <a:rPr lang="en-US" baseline="0" dirty="0" smtClean="0"/>
              <a:t>X-ray astronomy = 54, X-ray bursts = 42 years, Burst oscillations 21.</a:t>
            </a:r>
          </a:p>
          <a:p>
            <a:endParaRPr lang="en-US" baseline="0" dirty="0" smtClean="0"/>
          </a:p>
          <a:p>
            <a:endParaRPr lang="en-US" dirty="0"/>
          </a:p>
        </p:txBody>
      </p:sp>
    </p:spTree>
    <p:extLst>
      <p:ext uri="{BB962C8B-B14F-4D97-AF65-F5344CB8AC3E}">
        <p14:creationId xmlns:p14="http://schemas.microsoft.com/office/powerpoint/2010/main" val="16190261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NS,</a:t>
            </a:r>
            <a:r>
              <a:rPr lang="en-US" baseline="0" dirty="0" smtClean="0"/>
              <a:t> like nuclei, are systems governed by the strong force.</a:t>
            </a:r>
          </a:p>
          <a:p>
            <a:r>
              <a:rPr lang="en-US" baseline="0" dirty="0" smtClean="0"/>
              <a:t>Cannot calculate properties from first principles.</a:t>
            </a:r>
          </a:p>
          <a:p>
            <a:r>
              <a:rPr lang="en-US" baseline="0" dirty="0" smtClean="0"/>
              <a:t>Resort to phenomenological models – then test test test.</a:t>
            </a:r>
          </a:p>
          <a:p>
            <a:r>
              <a:rPr lang="en-US" baseline="0" dirty="0" smtClean="0"/>
              <a:t>Describe the various HIC/skin thickness experiments: PREX2/CREX 2016-17, FAIR from 2018 on, FRIB 2022 onwards.  </a:t>
            </a:r>
            <a:endParaRPr lang="en-US" dirty="0"/>
          </a:p>
        </p:txBody>
      </p:sp>
    </p:spTree>
    <p:extLst>
      <p:ext uri="{BB962C8B-B14F-4D97-AF65-F5344CB8AC3E}">
        <p14:creationId xmlns:p14="http://schemas.microsoft.com/office/powerpoint/2010/main" val="17507243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defRPr/>
            </a:pPr>
            <a:r>
              <a:rPr lang="en-US" dirty="0" smtClean="0">
                <a:cs typeface="+mn-cs"/>
              </a:rPr>
              <a:t>The forces between these nuclear particles (caused by the strong force) set the stiffness of NS matter.</a:t>
            </a:r>
          </a:p>
          <a:p>
            <a:pPr eaLnBrk="1" hangingPunct="1">
              <a:defRPr/>
            </a:pPr>
            <a:endParaRPr lang="en-US" dirty="0" smtClean="0">
              <a:cs typeface="+mn-cs"/>
            </a:endParaRPr>
          </a:p>
          <a:p>
            <a:pPr eaLnBrk="1" hangingPunct="1">
              <a:defRPr/>
            </a:pPr>
            <a:r>
              <a:rPr lang="en-US" dirty="0" smtClean="0">
                <a:cs typeface="+mn-cs"/>
              </a:rPr>
              <a:t>This is encoded in the EOS, the relation between pressure and density. </a:t>
            </a:r>
          </a:p>
          <a:p>
            <a:pPr eaLnBrk="1" hangingPunct="1">
              <a:defRPr/>
            </a:pPr>
            <a:endParaRPr lang="en-US" dirty="0" smtClean="0">
              <a:cs typeface="+mn-cs"/>
            </a:endParaRPr>
          </a:p>
          <a:p>
            <a:pPr eaLnBrk="1" hangingPunct="1">
              <a:defRPr/>
            </a:pPr>
            <a:r>
              <a:rPr lang="en-US" dirty="0" smtClean="0">
                <a:cs typeface="+mn-cs"/>
              </a:rPr>
              <a:t>The figure shows a selection of models computed with different assumptions about the nuclear physics at the very highest densities found in NS.  Nucleonic, Strange, Quark, and a family of models from Chiral EFT that are designed to fit low density lab data.  </a:t>
            </a:r>
          </a:p>
          <a:p>
            <a:pPr eaLnBrk="1" hangingPunct="1">
              <a:defRPr/>
            </a:pPr>
            <a:endParaRPr lang="en-US" dirty="0" smtClean="0">
              <a:cs typeface="+mn-cs"/>
            </a:endParaRPr>
          </a:p>
          <a:p>
            <a:pPr eaLnBrk="1" hangingPunct="1">
              <a:defRPr/>
            </a:pPr>
            <a:endParaRPr lang="en-US" dirty="0" smtClean="0">
              <a:cs typeface="+mn-cs"/>
            </a:endParaRPr>
          </a:p>
          <a:p>
            <a:pPr eaLnBrk="1" hangingPunct="1">
              <a:defRPr/>
            </a:pPr>
            <a:endParaRPr lang="en-US" dirty="0">
              <a:cs typeface="+mn-cs"/>
            </a:endParaRPr>
          </a:p>
        </p:txBody>
      </p:sp>
      <p:sp>
        <p:nvSpPr>
          <p:cNvPr id="25603" name="Slide Number Placeholder 3"/>
          <p:cNvSpPr>
            <a:spLocks noGrp="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4300">
                <a:solidFill>
                  <a:srgbClr val="FFFFFF"/>
                </a:solidFill>
                <a:latin typeface="Gill Sans" charset="0"/>
                <a:ea typeface="ヒラギノ角ゴ ProN W3" charset="0"/>
                <a:cs typeface="ヒラギノ角ゴ ProN W3" charset="0"/>
                <a:sym typeface="Gill Sans" charset="0"/>
              </a:defRPr>
            </a:lvl1pPr>
            <a:lvl2pPr marL="742950" indent="-285750" eaLnBrk="0" hangingPunct="0">
              <a:defRPr sz="4300">
                <a:solidFill>
                  <a:srgbClr val="FFFFFF"/>
                </a:solidFill>
                <a:latin typeface="Gill Sans" charset="0"/>
                <a:ea typeface="ヒラギノ角ゴ ProN W3" charset="0"/>
                <a:cs typeface="ヒラギノ角ゴ ProN W3" charset="0"/>
                <a:sym typeface="Gill Sans" charset="0"/>
              </a:defRPr>
            </a:lvl2pPr>
            <a:lvl3pPr marL="1143000" indent="-228600" eaLnBrk="0" hangingPunct="0">
              <a:defRPr sz="4300">
                <a:solidFill>
                  <a:srgbClr val="FFFFFF"/>
                </a:solidFill>
                <a:latin typeface="Gill Sans" charset="0"/>
                <a:ea typeface="ヒラギノ角ゴ ProN W3" charset="0"/>
                <a:cs typeface="ヒラギノ角ゴ ProN W3" charset="0"/>
                <a:sym typeface="Gill Sans" charset="0"/>
              </a:defRPr>
            </a:lvl3pPr>
            <a:lvl4pPr marL="1600200" indent="-228600" eaLnBrk="0" hangingPunct="0">
              <a:defRPr sz="4300">
                <a:solidFill>
                  <a:srgbClr val="FFFFFF"/>
                </a:solidFill>
                <a:latin typeface="Gill Sans" charset="0"/>
                <a:ea typeface="ヒラギノ角ゴ ProN W3" charset="0"/>
                <a:cs typeface="ヒラギノ角ゴ ProN W3" charset="0"/>
                <a:sym typeface="Gill Sans" charset="0"/>
              </a:defRPr>
            </a:lvl4pPr>
            <a:lvl5pPr marL="2057400" indent="-228600" eaLnBrk="0" hangingPunct="0">
              <a:defRPr sz="4300">
                <a:solidFill>
                  <a:srgbClr val="FFFFFF"/>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300">
                <a:solidFill>
                  <a:srgbClr val="FFFFFF"/>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300">
                <a:solidFill>
                  <a:srgbClr val="FFFFFF"/>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300">
                <a:solidFill>
                  <a:srgbClr val="FFFFFF"/>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300">
                <a:solidFill>
                  <a:srgbClr val="FFFFFF"/>
                </a:solidFill>
                <a:latin typeface="Gill Sans" charset="0"/>
                <a:ea typeface="ヒラギノ角ゴ ProN W3" charset="0"/>
                <a:cs typeface="ヒラギノ角ゴ ProN W3" charset="0"/>
                <a:sym typeface="Gill Sans" charset="0"/>
              </a:defRPr>
            </a:lvl9pPr>
          </a:lstStyle>
          <a:p>
            <a:pPr eaLnBrk="1" hangingPunct="1"/>
            <a:fld id="{0545EC52-15ED-6047-94D1-A52796524CDC}" type="slidenum">
              <a:rPr lang="en-US">
                <a:solidFill>
                  <a:srgbClr val="000000"/>
                </a:solidFill>
                <a:latin typeface="Calibri" charset="0"/>
              </a:rPr>
              <a:pPr eaLnBrk="1" hangingPunct="1"/>
              <a:t>6</a:t>
            </a:fld>
            <a:endParaRPr lang="en-US">
              <a:solidFill>
                <a:srgbClr val="000000"/>
              </a:solidFill>
              <a:latin typeface="Calibri"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defRPr/>
            </a:pPr>
            <a:endParaRPr lang="en-US" dirty="0" smtClean="0">
              <a:cs typeface="+mn-cs"/>
            </a:endParaRPr>
          </a:p>
          <a:p>
            <a:pPr eaLnBrk="1" hangingPunct="1">
              <a:defRPr/>
            </a:pPr>
            <a:endParaRPr lang="en-US" dirty="0" smtClean="0">
              <a:cs typeface="+mn-cs"/>
            </a:endParaRPr>
          </a:p>
        </p:txBody>
      </p:sp>
      <p:sp>
        <p:nvSpPr>
          <p:cNvPr id="35843" name="Slide Number Placeholder 3"/>
          <p:cNvSpPr>
            <a:spLocks noGrp="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4300">
                <a:solidFill>
                  <a:srgbClr val="FFFFFF"/>
                </a:solidFill>
                <a:latin typeface="Gill Sans" charset="0"/>
                <a:ea typeface="ヒラギノ角ゴ ProN W3" charset="0"/>
                <a:cs typeface="ヒラギノ角ゴ ProN W3" charset="0"/>
                <a:sym typeface="Gill Sans" charset="0"/>
              </a:defRPr>
            </a:lvl1pPr>
            <a:lvl2pPr marL="742950" indent="-285750" eaLnBrk="0" hangingPunct="0">
              <a:defRPr sz="4300">
                <a:solidFill>
                  <a:srgbClr val="FFFFFF"/>
                </a:solidFill>
                <a:latin typeface="Gill Sans" charset="0"/>
                <a:ea typeface="ヒラギノ角ゴ ProN W3" charset="0"/>
                <a:cs typeface="ヒラギノ角ゴ ProN W3" charset="0"/>
                <a:sym typeface="Gill Sans" charset="0"/>
              </a:defRPr>
            </a:lvl2pPr>
            <a:lvl3pPr marL="1143000" indent="-228600" eaLnBrk="0" hangingPunct="0">
              <a:defRPr sz="4300">
                <a:solidFill>
                  <a:srgbClr val="FFFFFF"/>
                </a:solidFill>
                <a:latin typeface="Gill Sans" charset="0"/>
                <a:ea typeface="ヒラギノ角ゴ ProN W3" charset="0"/>
                <a:cs typeface="ヒラギノ角ゴ ProN W3" charset="0"/>
                <a:sym typeface="Gill Sans" charset="0"/>
              </a:defRPr>
            </a:lvl3pPr>
            <a:lvl4pPr marL="1600200" indent="-228600" eaLnBrk="0" hangingPunct="0">
              <a:defRPr sz="4300">
                <a:solidFill>
                  <a:srgbClr val="FFFFFF"/>
                </a:solidFill>
                <a:latin typeface="Gill Sans" charset="0"/>
                <a:ea typeface="ヒラギノ角ゴ ProN W3" charset="0"/>
                <a:cs typeface="ヒラギノ角ゴ ProN W3" charset="0"/>
                <a:sym typeface="Gill Sans" charset="0"/>
              </a:defRPr>
            </a:lvl4pPr>
            <a:lvl5pPr marL="2057400" indent="-228600" eaLnBrk="0" hangingPunct="0">
              <a:defRPr sz="4300">
                <a:solidFill>
                  <a:srgbClr val="FFFFFF"/>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300">
                <a:solidFill>
                  <a:srgbClr val="FFFFFF"/>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300">
                <a:solidFill>
                  <a:srgbClr val="FFFFFF"/>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300">
                <a:solidFill>
                  <a:srgbClr val="FFFFFF"/>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300">
                <a:solidFill>
                  <a:srgbClr val="FFFFFF"/>
                </a:solidFill>
                <a:latin typeface="Gill Sans" charset="0"/>
                <a:ea typeface="ヒラギノ角ゴ ProN W3" charset="0"/>
                <a:cs typeface="ヒラギノ角ゴ ProN W3" charset="0"/>
                <a:sym typeface="Gill Sans" charset="0"/>
              </a:defRPr>
            </a:lvl9pPr>
          </a:lstStyle>
          <a:p>
            <a:pPr eaLnBrk="1" hangingPunct="1"/>
            <a:fld id="{B96177E4-6220-CC46-9100-A9C579EA54E9}" type="slidenum">
              <a:rPr lang="en-US"/>
              <a:pPr eaLnBrk="1" hangingPunct="1"/>
              <a:t>7</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defRPr/>
            </a:pPr>
            <a:endParaRPr lang="en-US" dirty="0" smtClean="0">
              <a:cs typeface="+mn-cs"/>
            </a:endParaRPr>
          </a:p>
          <a:p>
            <a:pPr eaLnBrk="1" hangingPunct="1">
              <a:defRPr/>
            </a:pPr>
            <a:endParaRPr lang="en-US" dirty="0" smtClean="0">
              <a:cs typeface="+mn-cs"/>
            </a:endParaRPr>
          </a:p>
        </p:txBody>
      </p:sp>
      <p:sp>
        <p:nvSpPr>
          <p:cNvPr id="35843" name="Slide Number Placeholder 3"/>
          <p:cNvSpPr>
            <a:spLocks noGrp="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4300">
                <a:solidFill>
                  <a:srgbClr val="FFFFFF"/>
                </a:solidFill>
                <a:latin typeface="Gill Sans" charset="0"/>
                <a:ea typeface="ヒラギノ角ゴ ProN W3" charset="0"/>
                <a:cs typeface="ヒラギノ角ゴ ProN W3" charset="0"/>
                <a:sym typeface="Gill Sans" charset="0"/>
              </a:defRPr>
            </a:lvl1pPr>
            <a:lvl2pPr marL="742950" indent="-285750" eaLnBrk="0" hangingPunct="0">
              <a:defRPr sz="4300">
                <a:solidFill>
                  <a:srgbClr val="FFFFFF"/>
                </a:solidFill>
                <a:latin typeface="Gill Sans" charset="0"/>
                <a:ea typeface="ヒラギノ角ゴ ProN W3" charset="0"/>
                <a:cs typeface="ヒラギノ角ゴ ProN W3" charset="0"/>
                <a:sym typeface="Gill Sans" charset="0"/>
              </a:defRPr>
            </a:lvl2pPr>
            <a:lvl3pPr marL="1143000" indent="-228600" eaLnBrk="0" hangingPunct="0">
              <a:defRPr sz="4300">
                <a:solidFill>
                  <a:srgbClr val="FFFFFF"/>
                </a:solidFill>
                <a:latin typeface="Gill Sans" charset="0"/>
                <a:ea typeface="ヒラギノ角ゴ ProN W3" charset="0"/>
                <a:cs typeface="ヒラギノ角ゴ ProN W3" charset="0"/>
                <a:sym typeface="Gill Sans" charset="0"/>
              </a:defRPr>
            </a:lvl3pPr>
            <a:lvl4pPr marL="1600200" indent="-228600" eaLnBrk="0" hangingPunct="0">
              <a:defRPr sz="4300">
                <a:solidFill>
                  <a:srgbClr val="FFFFFF"/>
                </a:solidFill>
                <a:latin typeface="Gill Sans" charset="0"/>
                <a:ea typeface="ヒラギノ角ゴ ProN W3" charset="0"/>
                <a:cs typeface="ヒラギノ角ゴ ProN W3" charset="0"/>
                <a:sym typeface="Gill Sans" charset="0"/>
              </a:defRPr>
            </a:lvl4pPr>
            <a:lvl5pPr marL="2057400" indent="-228600" eaLnBrk="0" hangingPunct="0">
              <a:defRPr sz="4300">
                <a:solidFill>
                  <a:srgbClr val="FFFFFF"/>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300">
                <a:solidFill>
                  <a:srgbClr val="FFFFFF"/>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300">
                <a:solidFill>
                  <a:srgbClr val="FFFFFF"/>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300">
                <a:solidFill>
                  <a:srgbClr val="FFFFFF"/>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300">
                <a:solidFill>
                  <a:srgbClr val="FFFFFF"/>
                </a:solidFill>
                <a:latin typeface="Gill Sans" charset="0"/>
                <a:ea typeface="ヒラギノ角ゴ ProN W3" charset="0"/>
                <a:cs typeface="ヒラギノ角ゴ ProN W3" charset="0"/>
                <a:sym typeface="Gill Sans" charset="0"/>
              </a:defRPr>
            </a:lvl9pPr>
          </a:lstStyle>
          <a:p>
            <a:pPr eaLnBrk="1" hangingPunct="1"/>
            <a:fld id="{B96177E4-6220-CC46-9100-A9C579EA54E9}" type="slidenum">
              <a:rPr lang="en-US"/>
              <a:pPr eaLnBrk="1" hangingPunct="1"/>
              <a:t>8</a:t>
            </a:fld>
            <a:endParaRPr lang="en-US"/>
          </a:p>
        </p:txBody>
      </p:sp>
    </p:spTree>
    <p:extLst>
      <p:ext uri="{BB962C8B-B14F-4D97-AF65-F5344CB8AC3E}">
        <p14:creationId xmlns:p14="http://schemas.microsoft.com/office/powerpoint/2010/main" val="7843918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defRPr/>
            </a:pPr>
            <a:r>
              <a:rPr lang="en-US" dirty="0" smtClean="0">
                <a:cs typeface="+mn-cs"/>
              </a:rPr>
              <a:t>68% confidence intervals.</a:t>
            </a:r>
            <a:r>
              <a:rPr lang="en-US" baseline="0" dirty="0" smtClean="0">
                <a:cs typeface="+mn-cs"/>
              </a:rPr>
              <a:t>  Blue – LMXBs, Red – Eclipsing MSPs, Green – DNS, Magenta NS/WD binaries, Black- MSP/MS binaries, Cyan – triple pulsar.  Systematic uncertainties, which may be significant, are not shown.</a:t>
            </a:r>
          </a:p>
          <a:p>
            <a:pPr eaLnBrk="1" hangingPunct="1">
              <a:defRPr/>
            </a:pPr>
            <a:r>
              <a:rPr lang="en-US" baseline="0" dirty="0" smtClean="0">
                <a:cs typeface="+mn-cs"/>
              </a:rPr>
              <a:t>Demorest result – high inclination, hence Shapiro delay.</a:t>
            </a:r>
          </a:p>
          <a:p>
            <a:pPr eaLnBrk="1" hangingPunct="1">
              <a:defRPr/>
            </a:pPr>
            <a:r>
              <a:rPr lang="en-US" baseline="0" dirty="0" smtClean="0">
                <a:cs typeface="+mn-cs"/>
              </a:rPr>
              <a:t>Antoniadis – no Shapiro delay, but have bright optical WD companion, use WD spectroscopy to get masses.</a:t>
            </a:r>
          </a:p>
          <a:p>
            <a:pPr eaLnBrk="1" hangingPunct="1">
              <a:defRPr/>
            </a:pPr>
            <a:endParaRPr lang="en-US" baseline="0" dirty="0" smtClean="0">
              <a:cs typeface="+mn-cs"/>
            </a:endParaRPr>
          </a:p>
          <a:p>
            <a:pPr eaLnBrk="1" hangingPunct="1">
              <a:defRPr/>
            </a:pPr>
            <a:endParaRPr lang="en-US" baseline="0" dirty="0" smtClean="0">
              <a:cs typeface="+mn-cs"/>
            </a:endParaRPr>
          </a:p>
          <a:p>
            <a:pPr eaLnBrk="1" hangingPunct="1">
              <a:defRPr/>
            </a:pPr>
            <a:endParaRPr lang="en-US" baseline="0" dirty="0" smtClean="0">
              <a:cs typeface="+mn-cs"/>
            </a:endParaRPr>
          </a:p>
        </p:txBody>
      </p:sp>
      <p:sp>
        <p:nvSpPr>
          <p:cNvPr id="31747" name="Slide Number Placeholder 3"/>
          <p:cNvSpPr>
            <a:spLocks noGrp="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4300">
                <a:solidFill>
                  <a:srgbClr val="FFFFFF"/>
                </a:solidFill>
                <a:latin typeface="Gill Sans" charset="0"/>
                <a:ea typeface="ヒラギノ角ゴ ProN W3" charset="0"/>
                <a:cs typeface="ヒラギノ角ゴ ProN W3" charset="0"/>
                <a:sym typeface="Gill Sans" charset="0"/>
              </a:defRPr>
            </a:lvl1pPr>
            <a:lvl2pPr marL="742950" indent="-285750" eaLnBrk="0" hangingPunct="0">
              <a:defRPr sz="4300">
                <a:solidFill>
                  <a:srgbClr val="FFFFFF"/>
                </a:solidFill>
                <a:latin typeface="Gill Sans" charset="0"/>
                <a:ea typeface="ヒラギノ角ゴ ProN W3" charset="0"/>
                <a:cs typeface="ヒラギノ角ゴ ProN W3" charset="0"/>
                <a:sym typeface="Gill Sans" charset="0"/>
              </a:defRPr>
            </a:lvl2pPr>
            <a:lvl3pPr marL="1143000" indent="-228600" eaLnBrk="0" hangingPunct="0">
              <a:defRPr sz="4300">
                <a:solidFill>
                  <a:srgbClr val="FFFFFF"/>
                </a:solidFill>
                <a:latin typeface="Gill Sans" charset="0"/>
                <a:ea typeface="ヒラギノ角ゴ ProN W3" charset="0"/>
                <a:cs typeface="ヒラギノ角ゴ ProN W3" charset="0"/>
                <a:sym typeface="Gill Sans" charset="0"/>
              </a:defRPr>
            </a:lvl3pPr>
            <a:lvl4pPr marL="1600200" indent="-228600" eaLnBrk="0" hangingPunct="0">
              <a:defRPr sz="4300">
                <a:solidFill>
                  <a:srgbClr val="FFFFFF"/>
                </a:solidFill>
                <a:latin typeface="Gill Sans" charset="0"/>
                <a:ea typeface="ヒラギノ角ゴ ProN W3" charset="0"/>
                <a:cs typeface="ヒラギノ角ゴ ProN W3" charset="0"/>
                <a:sym typeface="Gill Sans" charset="0"/>
              </a:defRPr>
            </a:lvl4pPr>
            <a:lvl5pPr marL="2057400" indent="-228600" eaLnBrk="0" hangingPunct="0">
              <a:defRPr sz="4300">
                <a:solidFill>
                  <a:srgbClr val="FFFFFF"/>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300">
                <a:solidFill>
                  <a:srgbClr val="FFFFFF"/>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300">
                <a:solidFill>
                  <a:srgbClr val="FFFFFF"/>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300">
                <a:solidFill>
                  <a:srgbClr val="FFFFFF"/>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300">
                <a:solidFill>
                  <a:srgbClr val="FFFFFF"/>
                </a:solidFill>
                <a:latin typeface="Gill Sans" charset="0"/>
                <a:ea typeface="ヒラギノ角ゴ ProN W3" charset="0"/>
                <a:cs typeface="ヒラギノ角ゴ ProN W3" charset="0"/>
                <a:sym typeface="Gill Sans" charset="0"/>
              </a:defRPr>
            </a:lvl9pPr>
          </a:lstStyle>
          <a:p>
            <a:pPr eaLnBrk="1" hangingPunct="1"/>
            <a:fld id="{92DAB571-9057-DE42-9BF7-A1DDEB8519BD}" type="slidenum">
              <a:rPr lang="en-US"/>
              <a:pPr eaLnBrk="1" hangingPunct="1"/>
              <a:t>11</a:t>
            </a:fld>
            <a:endParaRPr lang="en-US"/>
          </a:p>
        </p:txBody>
      </p:sp>
    </p:spTree>
    <p:extLst>
      <p:ext uri="{BB962C8B-B14F-4D97-AF65-F5344CB8AC3E}">
        <p14:creationId xmlns:p14="http://schemas.microsoft.com/office/powerpoint/2010/main" val="10139037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defRPr/>
            </a:pPr>
            <a:r>
              <a:rPr lang="en-US" dirty="0" smtClean="0">
                <a:cs typeface="+mn-cs"/>
              </a:rPr>
              <a:t>Grey</a:t>
            </a:r>
            <a:r>
              <a:rPr lang="en-US" baseline="0" dirty="0" smtClean="0">
                <a:cs typeface="+mn-cs"/>
              </a:rPr>
              <a:t> – LMXBs, Green:  eclipsing MSPs, Red:   DNS, Blue  NS WD companion.  Apricot.  MSP-MS binaries</a:t>
            </a:r>
          </a:p>
          <a:p>
            <a:pPr eaLnBrk="1" hangingPunct="1">
              <a:defRPr/>
            </a:pPr>
            <a:r>
              <a:rPr lang="en-US" baseline="0" dirty="0" smtClean="0">
                <a:cs typeface="+mn-cs"/>
              </a:rPr>
              <a:t>Demorest result – high inclination, hence Shapiro delay.</a:t>
            </a:r>
          </a:p>
          <a:p>
            <a:pPr eaLnBrk="1" hangingPunct="1">
              <a:defRPr/>
            </a:pPr>
            <a:r>
              <a:rPr lang="en-US" baseline="0" dirty="0" smtClean="0">
                <a:cs typeface="+mn-cs"/>
              </a:rPr>
              <a:t>Antoniadis – no Shapiro delay, but have bright optical WD companion, use WD spectroscopy to get masses.</a:t>
            </a:r>
          </a:p>
          <a:p>
            <a:pPr eaLnBrk="1" hangingPunct="1">
              <a:defRPr/>
            </a:pPr>
            <a:endParaRPr lang="en-US" baseline="0" dirty="0" smtClean="0">
              <a:cs typeface="+mn-cs"/>
            </a:endParaRPr>
          </a:p>
          <a:p>
            <a:r>
              <a:rPr lang="en-US" baseline="0" dirty="0" smtClean="0">
                <a:cs typeface="+mn-cs"/>
              </a:rPr>
              <a:t>Brings up the ‘hyperon puzzle’:  </a:t>
            </a:r>
            <a:r>
              <a:rPr lang="en-US" dirty="0" smtClean="0"/>
              <a:t>‘The presence of hyperons in neutron stars is energetically probable. However, their presence induces a strong softening of the </a:t>
            </a:r>
            <a:r>
              <a:rPr lang="en-US" dirty="0" err="1" smtClean="0"/>
              <a:t>EoS</a:t>
            </a:r>
            <a:r>
              <a:rPr lang="en-US" dirty="0" smtClean="0"/>
              <a:t> that leads to maximum masses below the observed 2 </a:t>
            </a:r>
            <a:r>
              <a:rPr lang="en-US" dirty="0" err="1" smtClean="0"/>
              <a:t>Msun</a:t>
            </a:r>
            <a:r>
              <a:rPr lang="en-US" dirty="0" smtClean="0"/>
              <a:t>. The solution</a:t>
            </a:r>
            <a:r>
              <a:rPr lang="en-US" baseline="0" dirty="0" smtClean="0"/>
              <a:t> </a:t>
            </a:r>
            <a:r>
              <a:rPr lang="en-US" dirty="0" smtClean="0"/>
              <a:t>of this so-called “hyperon puzzle” is not easy, and requires a mechanism that could provide additional repulsion to make the </a:t>
            </a:r>
            <a:r>
              <a:rPr lang="en-US" dirty="0" err="1" smtClean="0"/>
              <a:t>EoS</a:t>
            </a:r>
            <a:r>
              <a:rPr lang="en-US" dirty="0" smtClean="0"/>
              <a:t> stiffer. Possible mechanisms could be: 1) stiffer hyperon-nucleon and/or hyperon-hyperon interactions; 2) inclusion of three-body forces with one or more hyperons; and 3) appearance of a phase transition to quark matter ‘</a:t>
            </a:r>
          </a:p>
          <a:p>
            <a:pPr eaLnBrk="1" hangingPunct="1">
              <a:defRPr/>
            </a:pPr>
            <a:endParaRPr lang="en-US" baseline="0" dirty="0" smtClean="0">
              <a:cs typeface="+mn-cs"/>
            </a:endParaRPr>
          </a:p>
          <a:p>
            <a:pPr eaLnBrk="1" hangingPunct="1">
              <a:defRPr/>
            </a:pPr>
            <a:endParaRPr lang="en-US" baseline="0" dirty="0" smtClean="0">
              <a:cs typeface="+mn-cs"/>
            </a:endParaRPr>
          </a:p>
        </p:txBody>
      </p:sp>
      <p:sp>
        <p:nvSpPr>
          <p:cNvPr id="31747" name="Slide Number Placeholder 3"/>
          <p:cNvSpPr>
            <a:spLocks noGrp="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4300">
                <a:solidFill>
                  <a:srgbClr val="FFFFFF"/>
                </a:solidFill>
                <a:latin typeface="Gill Sans" charset="0"/>
                <a:ea typeface="ヒラギノ角ゴ ProN W3" charset="0"/>
                <a:cs typeface="ヒラギノ角ゴ ProN W3" charset="0"/>
                <a:sym typeface="Gill Sans" charset="0"/>
              </a:defRPr>
            </a:lvl1pPr>
            <a:lvl2pPr marL="742950" indent="-285750" eaLnBrk="0" hangingPunct="0">
              <a:defRPr sz="4300">
                <a:solidFill>
                  <a:srgbClr val="FFFFFF"/>
                </a:solidFill>
                <a:latin typeface="Gill Sans" charset="0"/>
                <a:ea typeface="ヒラギノ角ゴ ProN W3" charset="0"/>
                <a:cs typeface="ヒラギノ角ゴ ProN W3" charset="0"/>
                <a:sym typeface="Gill Sans" charset="0"/>
              </a:defRPr>
            </a:lvl2pPr>
            <a:lvl3pPr marL="1143000" indent="-228600" eaLnBrk="0" hangingPunct="0">
              <a:defRPr sz="4300">
                <a:solidFill>
                  <a:srgbClr val="FFFFFF"/>
                </a:solidFill>
                <a:latin typeface="Gill Sans" charset="0"/>
                <a:ea typeface="ヒラギノ角ゴ ProN W3" charset="0"/>
                <a:cs typeface="ヒラギノ角ゴ ProN W3" charset="0"/>
                <a:sym typeface="Gill Sans" charset="0"/>
              </a:defRPr>
            </a:lvl3pPr>
            <a:lvl4pPr marL="1600200" indent="-228600" eaLnBrk="0" hangingPunct="0">
              <a:defRPr sz="4300">
                <a:solidFill>
                  <a:srgbClr val="FFFFFF"/>
                </a:solidFill>
                <a:latin typeface="Gill Sans" charset="0"/>
                <a:ea typeface="ヒラギノ角ゴ ProN W3" charset="0"/>
                <a:cs typeface="ヒラギノ角ゴ ProN W3" charset="0"/>
                <a:sym typeface="Gill Sans" charset="0"/>
              </a:defRPr>
            </a:lvl4pPr>
            <a:lvl5pPr marL="2057400" indent="-228600" eaLnBrk="0" hangingPunct="0">
              <a:defRPr sz="4300">
                <a:solidFill>
                  <a:srgbClr val="FFFFFF"/>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300">
                <a:solidFill>
                  <a:srgbClr val="FFFFFF"/>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300">
                <a:solidFill>
                  <a:srgbClr val="FFFFFF"/>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300">
                <a:solidFill>
                  <a:srgbClr val="FFFFFF"/>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300">
                <a:solidFill>
                  <a:srgbClr val="FFFFFF"/>
                </a:solidFill>
                <a:latin typeface="Gill Sans" charset="0"/>
                <a:ea typeface="ヒラギノ角ゴ ProN W3" charset="0"/>
                <a:cs typeface="ヒラギノ角ゴ ProN W3" charset="0"/>
                <a:sym typeface="Gill Sans" charset="0"/>
              </a:defRPr>
            </a:lvl9pPr>
          </a:lstStyle>
          <a:p>
            <a:pPr eaLnBrk="1" hangingPunct="1"/>
            <a:fld id="{92DAB571-9057-DE42-9BF7-A1DDEB8519BD}" type="slidenum">
              <a:rPr lang="en-US"/>
              <a:pPr eaLnBrk="1" hangingPunct="1"/>
              <a:t>12</a:t>
            </a:fld>
            <a:endParaRPr lang="en-US"/>
          </a:p>
        </p:txBody>
      </p:sp>
    </p:spTree>
    <p:extLst>
      <p:ext uri="{BB962C8B-B14F-4D97-AF65-F5344CB8AC3E}">
        <p14:creationId xmlns:p14="http://schemas.microsoft.com/office/powerpoint/2010/main" val="15983662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0" i="0" u="none" strike="noStrike" kern="1200" baseline="0" dirty="0" smtClean="0">
                <a:solidFill>
                  <a:schemeClr val="tx1"/>
                </a:solidFill>
                <a:latin typeface="Gill Sans" charset="0"/>
                <a:ea typeface="ＭＳ Ｐゴシック" charset="0"/>
                <a:cs typeface="ＭＳ Ｐゴシック" charset="0"/>
              </a:rPr>
              <a:t>Eccentric or very compact orbits are needed for orbital evolution parameters, and high inclination is needed to make a Shapiro delay signal large enough to be detectable with current instruments.  Only 2% of current radio pulsars have reliably measured masses.  SKA will find more pulsars (including those with the necessary </a:t>
            </a:r>
            <a:r>
              <a:rPr lang="en-US" sz="1100" b="0" i="0" u="none" strike="noStrike" kern="1200" baseline="0" dirty="0" err="1" smtClean="0">
                <a:solidFill>
                  <a:schemeClr val="tx1"/>
                </a:solidFill>
                <a:latin typeface="Gill Sans" charset="0"/>
                <a:ea typeface="ＭＳ Ｐゴシック" charset="0"/>
                <a:cs typeface="ＭＳ Ｐゴシック" charset="0"/>
              </a:rPr>
              <a:t>favourable</a:t>
            </a:r>
            <a:r>
              <a:rPr lang="en-US" sz="1100" b="0" i="0" u="none" strike="noStrike" kern="1200" baseline="0" dirty="0" smtClean="0">
                <a:solidFill>
                  <a:schemeClr val="tx1"/>
                </a:solidFill>
                <a:latin typeface="Gill Sans" charset="0"/>
                <a:ea typeface="ＭＳ Ｐゴシック" charset="0"/>
                <a:cs typeface="ＭＳ Ｐゴシック" charset="0"/>
              </a:rPr>
              <a:t> geometries/orbits), giving factor 5-10 increase,, and better timing precision will increase fraction of pulsars for which Shapiro delay can be measured (perhaps 80% of NS/WD binaries, for example) </a:t>
            </a:r>
            <a:endParaRPr lang="en-US" dirty="0"/>
          </a:p>
        </p:txBody>
      </p:sp>
    </p:spTree>
    <p:extLst>
      <p:ext uri="{BB962C8B-B14F-4D97-AF65-F5344CB8AC3E}">
        <p14:creationId xmlns:p14="http://schemas.microsoft.com/office/powerpoint/2010/main" val="8629959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Master" Target="../slideMasters/slideMaster16.xml"/><Relationship Id="rId2" Type="http://schemas.openxmlformats.org/officeDocument/2006/relationships/image" Target="../media/image2.png"/></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Master" Target="../slideMasters/slideMaster4.xml"/><Relationship Id="rId2" Type="http://schemas.openxmlformats.org/officeDocument/2006/relationships/image" Target="../media/image2.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Master" Target="../slideMasters/slideMaster10.xml"/><Relationship Id="rId2" Type="http://schemas.openxmlformats.org/officeDocument/2006/relationships/image" Target="../media/image2.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Master" Target="../slideMasters/slideMaster13.xml"/><Relationship Id="rId2" Type="http://schemas.openxmlformats.org/officeDocument/2006/relationships/image" Target="../media/image2.png"/></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Master" Target="../slideMasters/slideMaster14.xml"/><Relationship Id="rId2" Type="http://schemas.openxmlformats.org/officeDocument/2006/relationships/image" Target="../media/image2.png"/></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Master" Target="../slideMasters/slideMaster15.xml"/><Relationship Id="rId2"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6" y="3030540"/>
            <a:ext cx="11055350" cy="2090736"/>
          </a:xfrm>
        </p:spPr>
        <p:txBody>
          <a:bodyPr/>
          <a:lstStyle/>
          <a:p>
            <a:r>
              <a:rPr lang="en-GB" smtClean="0"/>
              <a:t>Click to edit Master title style</a:t>
            </a:r>
            <a:endParaRPr lang="en-US"/>
          </a:p>
        </p:txBody>
      </p:sp>
      <p:sp>
        <p:nvSpPr>
          <p:cNvPr id="3" name="Subtitle 2"/>
          <p:cNvSpPr>
            <a:spLocks noGrp="1"/>
          </p:cNvSpPr>
          <p:nvPr>
            <p:ph type="subTitle" idx="1"/>
          </p:nvPr>
        </p:nvSpPr>
        <p:spPr>
          <a:xfrm>
            <a:off x="1951038" y="5527728"/>
            <a:ext cx="9102726" cy="2492375"/>
          </a:xfrm>
        </p:spPr>
        <p:txBody>
          <a:bodyPr/>
          <a:lstStyle>
            <a:lvl1pPr marL="0" indent="0" algn="ctr">
              <a:buNone/>
              <a:defRPr/>
            </a:lvl1pPr>
            <a:lvl2pPr marL="456327" indent="0" algn="ctr">
              <a:buNone/>
              <a:defRPr/>
            </a:lvl2pPr>
            <a:lvl3pPr marL="912664" indent="0" algn="ctr">
              <a:buNone/>
              <a:defRPr/>
            </a:lvl3pPr>
            <a:lvl4pPr marL="1369001" indent="0" algn="ctr">
              <a:buNone/>
              <a:defRPr/>
            </a:lvl4pPr>
            <a:lvl5pPr marL="1825338" indent="0" algn="ctr">
              <a:buNone/>
              <a:defRPr/>
            </a:lvl5pPr>
            <a:lvl6pPr marL="2281678" indent="0" algn="ctr">
              <a:buNone/>
              <a:defRPr/>
            </a:lvl6pPr>
            <a:lvl7pPr marL="2738007" indent="0" algn="ctr">
              <a:buNone/>
              <a:defRPr/>
            </a:lvl7pPr>
            <a:lvl8pPr marL="3194348" indent="0" algn="ctr">
              <a:buNone/>
              <a:defRPr/>
            </a:lvl8pPr>
            <a:lvl9pPr marL="3650679" indent="0" algn="ctr">
              <a:buNone/>
              <a:defRPr/>
            </a:lvl9pPr>
          </a:lstStyle>
          <a:p>
            <a:r>
              <a:rPr lang="en-GB" smtClean="0"/>
              <a:t>Click to edit Master subtitle style</a:t>
            </a:r>
            <a:endParaRPr lang="en-US"/>
          </a:p>
        </p:txBody>
      </p:sp>
    </p:spTree>
    <p:extLst>
      <p:ext uri="{BB962C8B-B14F-4D97-AF65-F5344CB8AC3E}">
        <p14:creationId xmlns:p14="http://schemas.microsoft.com/office/powerpoint/2010/main" val="2434860373"/>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Tree>
    <p:extLst>
      <p:ext uri="{BB962C8B-B14F-4D97-AF65-F5344CB8AC3E}">
        <p14:creationId xmlns:p14="http://schemas.microsoft.com/office/powerpoint/2010/main" val="3537569883"/>
      </p:ext>
    </p:extLst>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70005" y="254000"/>
            <a:ext cx="10464801" cy="2438400"/>
          </a:xfrm>
          <a:prstGeom prst="rect">
            <a:avLst/>
          </a:prstGeom>
        </p:spPr>
        <p:txBody>
          <a:bodyPr lIns="91420" tIns="45710" rIns="91420" bIns="45710"/>
          <a:lstStyle/>
          <a:p>
            <a:r>
              <a:rPr lang="en-GB" smtClean="0"/>
              <a:t>Click to edit Master title style</a:t>
            </a:r>
            <a:endParaRPr lang="en-US"/>
          </a:p>
        </p:txBody>
      </p:sp>
      <p:sp>
        <p:nvSpPr>
          <p:cNvPr id="3" name="Content Placeholder 2"/>
          <p:cNvSpPr>
            <a:spLocks noGrp="1"/>
          </p:cNvSpPr>
          <p:nvPr>
            <p:ph idx="1"/>
          </p:nvPr>
        </p:nvSpPr>
        <p:spPr>
          <a:xfrm>
            <a:off x="1270000" y="2768605"/>
            <a:ext cx="5041900" cy="5714999"/>
          </a:xfrm>
          <a:prstGeom prst="rect">
            <a:avLst/>
          </a:prstGeom>
        </p:spPr>
        <p:txBody>
          <a:bodyPr lIns="91420" tIns="45710" rIns="91420" bIns="45710"/>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Tree>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slides black">
    <p:spTree>
      <p:nvGrpSpPr>
        <p:cNvPr id="1" name=""/>
        <p:cNvGrpSpPr/>
        <p:nvPr/>
      </p:nvGrpSpPr>
      <p:grpSpPr>
        <a:xfrm>
          <a:off x="0" y="0"/>
          <a:ext cx="0" cy="0"/>
          <a:chOff x="0" y="0"/>
          <a:chExt cx="0" cy="0"/>
        </a:xfrm>
      </p:grpSpPr>
      <p:pic>
        <p:nvPicPr>
          <p:cNvPr id="3" name="Immagine 21" descr="banner.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30048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 name="Immagine 16" descr="test_07.png"/>
          <p:cNvPicPr>
            <a:picLocks noChangeAspect="1"/>
          </p:cNvPicPr>
          <p:nvPr userDrawn="1"/>
        </p:nvPicPr>
        <p:blipFill>
          <a:blip r:embed="rId3" cstate="print">
            <a:duotone>
              <a:schemeClr val="bg2">
                <a:shade val="45000"/>
                <a:satMod val="135000"/>
              </a:schemeClr>
              <a:prstClr val="white"/>
            </a:duotone>
            <a:lum bright="-12000"/>
          </a:blip>
          <a:srcRect l="26766" r="10533" b="24664"/>
          <a:stretch>
            <a:fillRect/>
          </a:stretch>
        </p:blipFill>
        <p:spPr>
          <a:xfrm>
            <a:off x="11512684" y="33062"/>
            <a:ext cx="1492137" cy="488164"/>
          </a:xfrm>
          <a:prstGeom prst="rect">
            <a:avLst/>
          </a:prstGeom>
          <a:ln>
            <a:noFill/>
          </a:ln>
          <a:effectLst/>
        </p:spPr>
      </p:pic>
      <p:pic>
        <p:nvPicPr>
          <p:cNvPr id="5" name="Immagine 22" descr="banner.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rot="10800000">
            <a:off x="0" y="8839200"/>
            <a:ext cx="130048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CasellaDiTesto 11"/>
          <p:cNvSpPr txBox="1"/>
          <p:nvPr userDrawn="1"/>
        </p:nvSpPr>
        <p:spPr>
          <a:xfrm>
            <a:off x="1438275" y="9372600"/>
            <a:ext cx="11515725" cy="249238"/>
          </a:xfrm>
          <a:prstGeom prst="rect">
            <a:avLst/>
          </a:prstGeom>
          <a:noFill/>
        </p:spPr>
        <p:txBody>
          <a:bodyPr lIns="51161" tIns="0" rIns="51161" bIns="0">
            <a:spAutoFit/>
          </a:bodyPr>
          <a:lstStyle/>
          <a:p>
            <a:pPr algn="l" defTabSz="1299525" fontAlgn="auto">
              <a:lnSpc>
                <a:spcPts val="1849"/>
              </a:lnSpc>
              <a:spcBef>
                <a:spcPts val="0"/>
              </a:spcBef>
              <a:spcAft>
                <a:spcPts val="0"/>
              </a:spcAft>
              <a:defRPr/>
            </a:pPr>
            <a:r>
              <a:rPr lang="en-US" sz="2000" cap="small" dirty="0">
                <a:solidFill>
                  <a:prstClr val="white">
                    <a:lumMod val="75000"/>
                  </a:prstClr>
                </a:solidFill>
                <a:latin typeface="Verdana" panose="020B0604030504040204" pitchFamily="34" charset="0"/>
                <a:ea typeface="Verdana" panose="020B0604030504040204" pitchFamily="34" charset="0"/>
                <a:cs typeface="Verdana" panose="020B0604030504040204" pitchFamily="34" charset="0"/>
              </a:rPr>
              <a:t>probing </a:t>
            </a:r>
            <a:r>
              <a:rPr lang="en-US" sz="2000" cap="small" dirty="0" err="1">
                <a:solidFill>
                  <a:prstClr val="white">
                    <a:lumMod val="75000"/>
                  </a:prstClr>
                </a:solidFill>
                <a:latin typeface="Verdana" panose="020B0604030504040204" pitchFamily="34" charset="0"/>
                <a:ea typeface="Verdana" panose="020B0604030504040204" pitchFamily="34" charset="0"/>
                <a:cs typeface="Verdana" panose="020B0604030504040204" pitchFamily="34" charset="0"/>
              </a:rPr>
              <a:t>spacetime</a:t>
            </a:r>
            <a:r>
              <a:rPr lang="en-US" sz="2000" cap="small" dirty="0">
                <a:solidFill>
                  <a:prstClr val="white">
                    <a:lumMod val="75000"/>
                  </a:prstClr>
                </a:solidFill>
                <a:latin typeface="Verdana" panose="020B0604030504040204" pitchFamily="34" charset="0"/>
                <a:ea typeface="Verdana" panose="020B0604030504040204" pitchFamily="34" charset="0"/>
                <a:cs typeface="Verdana" panose="020B0604030504040204" pitchFamily="34" charset="0"/>
              </a:rPr>
              <a:t> and matter under extreme conditions</a:t>
            </a:r>
          </a:p>
        </p:txBody>
      </p:sp>
      <p:pic>
        <p:nvPicPr>
          <p:cNvPr id="7" name="Immagine 25" descr="icon.png"/>
          <p:cNvPicPr>
            <a:picLocks noChangeAspect="1"/>
          </p:cNvPicPr>
          <p:nvPr userDrawn="1"/>
        </p:nvPicPr>
        <p:blipFill>
          <a:blip r:embed="rId4">
            <a:lum bright="2000"/>
            <a:grayscl/>
            <a:extLst>
              <a:ext uri="{28A0092B-C50C-407E-A947-70E740481C1C}">
                <a14:useLocalDpi xmlns:a14="http://schemas.microsoft.com/office/drawing/2010/main" val="0"/>
              </a:ext>
            </a:extLst>
          </a:blip>
          <a:srcRect/>
          <a:stretch>
            <a:fillRect/>
          </a:stretch>
        </p:blipFill>
        <p:spPr bwMode="auto">
          <a:xfrm>
            <a:off x="150813" y="9058275"/>
            <a:ext cx="646112"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 name="Segnaposto testo 12"/>
          <p:cNvSpPr>
            <a:spLocks noGrp="1"/>
          </p:cNvSpPr>
          <p:nvPr>
            <p:ph type="body" sz="quarter" idx="10"/>
          </p:nvPr>
        </p:nvSpPr>
        <p:spPr>
          <a:xfrm>
            <a:off x="151292" y="-64967"/>
            <a:ext cx="4378367" cy="720198"/>
          </a:xfrm>
          <a:prstGeom prst="rect">
            <a:avLst/>
          </a:prstGeom>
        </p:spPr>
        <p:txBody>
          <a:bodyPr vert="horz" wrap="square" lIns="0" tIns="0" rIns="0" bIns="0" anchor="ctr" anchorCtr="0">
            <a:spAutoFit/>
          </a:bodyPr>
          <a:lstStyle>
            <a:lvl1pPr marL="0" indent="0" algn="l">
              <a:spcBef>
                <a:spcPts val="0"/>
              </a:spcBef>
              <a:buNone/>
              <a:defRPr sz="2600" cap="small" baseline="0">
                <a:solidFill>
                  <a:srgbClr val="00B0F0"/>
                </a:solidFill>
                <a:latin typeface="Verdana" panose="020B0604030504040204" pitchFamily="34" charset="0"/>
                <a:ea typeface="Verdana" panose="020B0604030504040204" pitchFamily="34" charset="0"/>
                <a:cs typeface="Verdana" panose="020B0604030504040204" pitchFamily="34" charset="0"/>
              </a:defRPr>
            </a:lvl1pPr>
            <a:lvl2pPr>
              <a:defRPr sz="2600">
                <a:solidFill>
                  <a:srgbClr val="00B0F0"/>
                </a:solidFill>
                <a:latin typeface="Gotham Book" pitchFamily="2" charset="0"/>
              </a:defRPr>
            </a:lvl2pPr>
            <a:lvl3pPr>
              <a:defRPr sz="2600">
                <a:solidFill>
                  <a:srgbClr val="00B0F0"/>
                </a:solidFill>
                <a:latin typeface="Gotham Book" pitchFamily="2" charset="0"/>
              </a:defRPr>
            </a:lvl3pPr>
            <a:lvl4pPr>
              <a:defRPr sz="2600">
                <a:solidFill>
                  <a:srgbClr val="00B0F0"/>
                </a:solidFill>
                <a:latin typeface="Gotham Book" pitchFamily="2" charset="0"/>
              </a:defRPr>
            </a:lvl4pPr>
            <a:lvl5pPr>
              <a:defRPr sz="2600">
                <a:solidFill>
                  <a:srgbClr val="00B0F0"/>
                </a:solidFill>
                <a:latin typeface="Gotham Book" pitchFamily="2" charset="0"/>
              </a:defRPr>
            </a:lvl5pPr>
          </a:lstStyle>
          <a:p>
            <a:pPr lvl="0"/>
            <a:r>
              <a:rPr lang="en-GB" smtClean="0"/>
              <a:t>Click to edit Master text styles</a:t>
            </a:r>
          </a:p>
        </p:txBody>
      </p:sp>
    </p:spTree>
    <p:extLst/>
  </p:cSld>
  <p:clrMapOvr>
    <a:masterClrMapping/>
  </p:clrMapOvr>
  <p:transition spd="med">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70005" y="254000"/>
            <a:ext cx="10464801" cy="2438400"/>
          </a:xfrm>
          <a:prstGeom prst="rect">
            <a:avLst/>
          </a:prstGeom>
        </p:spPr>
        <p:txBody>
          <a:bodyPr lIns="91420" tIns="45710" rIns="91420" bIns="45710"/>
          <a:lstStyle/>
          <a:p>
            <a:r>
              <a:rPr lang="en-GB" smtClean="0"/>
              <a:t>Click to edit Master title style</a:t>
            </a:r>
            <a:endParaRPr lang="en-US"/>
          </a:p>
        </p:txBody>
      </p:sp>
      <p:sp>
        <p:nvSpPr>
          <p:cNvPr id="3" name="Content Placeholder 2"/>
          <p:cNvSpPr>
            <a:spLocks noGrp="1"/>
          </p:cNvSpPr>
          <p:nvPr>
            <p:ph idx="1"/>
          </p:nvPr>
        </p:nvSpPr>
        <p:spPr>
          <a:xfrm>
            <a:off x="1270000" y="2768605"/>
            <a:ext cx="5041900" cy="5714999"/>
          </a:xfrm>
          <a:prstGeom prst="rect">
            <a:avLst/>
          </a:prstGeom>
        </p:spPr>
        <p:txBody>
          <a:bodyPr lIns="91420" tIns="45710" rIns="91420" bIns="45710"/>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Tree>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6" y="3030540"/>
            <a:ext cx="11055350" cy="2090736"/>
          </a:xfrm>
        </p:spPr>
        <p:txBody>
          <a:bodyPr/>
          <a:lstStyle/>
          <a:p>
            <a:r>
              <a:rPr lang="en-GB" smtClean="0"/>
              <a:t>Click to edit Master title style</a:t>
            </a:r>
            <a:endParaRPr lang="en-US"/>
          </a:p>
        </p:txBody>
      </p:sp>
      <p:sp>
        <p:nvSpPr>
          <p:cNvPr id="3" name="Subtitle 2"/>
          <p:cNvSpPr>
            <a:spLocks noGrp="1"/>
          </p:cNvSpPr>
          <p:nvPr>
            <p:ph type="subTitle" idx="1"/>
          </p:nvPr>
        </p:nvSpPr>
        <p:spPr>
          <a:xfrm>
            <a:off x="1951038" y="5527701"/>
            <a:ext cx="9102726" cy="2492375"/>
          </a:xfrm>
        </p:spPr>
        <p:txBody>
          <a:bodyPr/>
          <a:lstStyle>
            <a:lvl1pPr marL="0" indent="0" algn="ctr">
              <a:buNone/>
              <a:defRPr/>
            </a:lvl1pPr>
            <a:lvl2pPr marL="456775" indent="0" algn="ctr">
              <a:buNone/>
              <a:defRPr/>
            </a:lvl2pPr>
            <a:lvl3pPr marL="913556" indent="0" algn="ctr">
              <a:buNone/>
              <a:defRPr/>
            </a:lvl3pPr>
            <a:lvl4pPr marL="1370332" indent="0" algn="ctr">
              <a:buNone/>
              <a:defRPr/>
            </a:lvl4pPr>
            <a:lvl5pPr marL="1827115" indent="0" algn="ctr">
              <a:buNone/>
              <a:defRPr/>
            </a:lvl5pPr>
            <a:lvl6pPr marL="2283894" indent="0" algn="ctr">
              <a:buNone/>
              <a:defRPr/>
            </a:lvl6pPr>
            <a:lvl7pPr marL="2740673" indent="0" algn="ctr">
              <a:buNone/>
              <a:defRPr/>
            </a:lvl7pPr>
            <a:lvl8pPr marL="3197455" indent="0" algn="ctr">
              <a:buNone/>
              <a:defRPr/>
            </a:lvl8pPr>
            <a:lvl9pPr marL="3654233" indent="0" algn="ctr">
              <a:buNone/>
              <a:defRPr/>
            </a:lvl9pPr>
          </a:lstStyle>
          <a:p>
            <a:r>
              <a:rPr lang="en-GB" smtClean="0"/>
              <a:t>Click to edit Master subtitle style</a:t>
            </a:r>
            <a:endParaRPr lang="en-US"/>
          </a:p>
        </p:txBody>
      </p:sp>
    </p:spTree>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Tree>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2"/>
            <a:ext cx="11053761" cy="1936750"/>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1027113" y="4133849"/>
            <a:ext cx="11053761" cy="2133601"/>
          </a:xfrm>
        </p:spPr>
        <p:txBody>
          <a:bodyPr anchor="b"/>
          <a:lstStyle>
            <a:lvl1pPr marL="0" indent="0">
              <a:buNone/>
              <a:defRPr sz="2000"/>
            </a:lvl1pPr>
            <a:lvl2pPr marL="456775" indent="0">
              <a:buNone/>
              <a:defRPr sz="1800"/>
            </a:lvl2pPr>
            <a:lvl3pPr marL="913556" indent="0">
              <a:buNone/>
              <a:defRPr sz="1600"/>
            </a:lvl3pPr>
            <a:lvl4pPr marL="1370332" indent="0">
              <a:buNone/>
              <a:defRPr sz="1400"/>
            </a:lvl4pPr>
            <a:lvl5pPr marL="1827115" indent="0">
              <a:buNone/>
              <a:defRPr sz="1400"/>
            </a:lvl5pPr>
            <a:lvl6pPr marL="2283894" indent="0">
              <a:buNone/>
              <a:defRPr sz="1400"/>
            </a:lvl6pPr>
            <a:lvl7pPr marL="2740673" indent="0">
              <a:buNone/>
              <a:defRPr sz="1400"/>
            </a:lvl7pPr>
            <a:lvl8pPr marL="3197455" indent="0">
              <a:buNone/>
              <a:defRPr sz="1400"/>
            </a:lvl8pPr>
            <a:lvl9pPr marL="3654233" indent="0">
              <a:buNone/>
              <a:defRPr sz="1400"/>
            </a:lvl9pPr>
          </a:lstStyle>
          <a:p>
            <a:pPr lvl="0"/>
            <a:r>
              <a:rPr lang="en-GB" smtClean="0"/>
              <a:t>Click to edit Master text styles</a:t>
            </a:r>
          </a:p>
        </p:txBody>
      </p:sp>
    </p:spTree>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1270002" y="5029200"/>
            <a:ext cx="5156200" cy="1130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6578600" y="5029200"/>
            <a:ext cx="5156200" cy="1130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Tree>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6" y="390525"/>
            <a:ext cx="11703050" cy="1625600"/>
          </a:xfrm>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650876" y="2182814"/>
            <a:ext cx="5745163" cy="909638"/>
          </a:xfrm>
        </p:spPr>
        <p:txBody>
          <a:bodyPr anchor="b"/>
          <a:lstStyle>
            <a:lvl1pPr marL="0" indent="0">
              <a:buNone/>
              <a:defRPr sz="2400" b="1"/>
            </a:lvl1pPr>
            <a:lvl2pPr marL="456775" indent="0">
              <a:buNone/>
              <a:defRPr sz="2000" b="1"/>
            </a:lvl2pPr>
            <a:lvl3pPr marL="913556" indent="0">
              <a:buNone/>
              <a:defRPr sz="1800" b="1"/>
            </a:lvl3pPr>
            <a:lvl4pPr marL="1370332" indent="0">
              <a:buNone/>
              <a:defRPr sz="1600" b="1"/>
            </a:lvl4pPr>
            <a:lvl5pPr marL="1827115" indent="0">
              <a:buNone/>
              <a:defRPr sz="1600" b="1"/>
            </a:lvl5pPr>
            <a:lvl6pPr marL="2283894" indent="0">
              <a:buNone/>
              <a:defRPr sz="1600" b="1"/>
            </a:lvl6pPr>
            <a:lvl7pPr marL="2740673" indent="0">
              <a:buNone/>
              <a:defRPr sz="1600" b="1"/>
            </a:lvl7pPr>
            <a:lvl8pPr marL="3197455" indent="0">
              <a:buNone/>
              <a:defRPr sz="1600" b="1"/>
            </a:lvl8pPr>
            <a:lvl9pPr marL="3654233"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650876" y="3092451"/>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6605590" y="2182814"/>
            <a:ext cx="5748336" cy="909638"/>
          </a:xfrm>
        </p:spPr>
        <p:txBody>
          <a:bodyPr anchor="b"/>
          <a:lstStyle>
            <a:lvl1pPr marL="0" indent="0">
              <a:buNone/>
              <a:defRPr sz="2400" b="1"/>
            </a:lvl1pPr>
            <a:lvl2pPr marL="456775" indent="0">
              <a:buNone/>
              <a:defRPr sz="2000" b="1"/>
            </a:lvl2pPr>
            <a:lvl3pPr marL="913556" indent="0">
              <a:buNone/>
              <a:defRPr sz="1800" b="1"/>
            </a:lvl3pPr>
            <a:lvl4pPr marL="1370332" indent="0">
              <a:buNone/>
              <a:defRPr sz="1600" b="1"/>
            </a:lvl4pPr>
            <a:lvl5pPr marL="1827115" indent="0">
              <a:buNone/>
              <a:defRPr sz="1600" b="1"/>
            </a:lvl5pPr>
            <a:lvl6pPr marL="2283894" indent="0">
              <a:buNone/>
              <a:defRPr sz="1600" b="1"/>
            </a:lvl6pPr>
            <a:lvl7pPr marL="2740673" indent="0">
              <a:buNone/>
              <a:defRPr sz="1600" b="1"/>
            </a:lvl7pPr>
            <a:lvl8pPr marL="3197455" indent="0">
              <a:buNone/>
              <a:defRPr sz="1600" b="1"/>
            </a:lvl8pPr>
            <a:lvl9pPr marL="3654233"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6605590" y="3092451"/>
            <a:ext cx="5748336"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Tree>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Tree>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599" y="1638301"/>
            <a:ext cx="2616201" cy="4521200"/>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1270052" y="1638301"/>
            <a:ext cx="7696201" cy="4521200"/>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Tree>
    <p:extLst>
      <p:ext uri="{BB962C8B-B14F-4D97-AF65-F5344CB8AC3E}">
        <p14:creationId xmlns:p14="http://schemas.microsoft.com/office/powerpoint/2010/main" val="275704236"/>
      </p:ext>
    </p:extLst>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901" y="388964"/>
            <a:ext cx="4278313" cy="1652587"/>
          </a:xfrm>
        </p:spPr>
        <p:txBody>
          <a:bodyPr/>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5084763" y="388939"/>
            <a:ext cx="7269163" cy="8323263"/>
          </a:xfrm>
        </p:spPr>
        <p:txBody>
          <a:bodyPr/>
          <a:lstStyle>
            <a:lvl1pPr>
              <a:defRPr sz="31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650901" y="2041526"/>
            <a:ext cx="4278313" cy="6670674"/>
          </a:xfrm>
        </p:spPr>
        <p:txBody>
          <a:bodyPr/>
          <a:lstStyle>
            <a:lvl1pPr marL="0" indent="0">
              <a:buNone/>
              <a:defRPr sz="1400"/>
            </a:lvl1pPr>
            <a:lvl2pPr marL="456775" indent="0">
              <a:buNone/>
              <a:defRPr sz="1100"/>
            </a:lvl2pPr>
            <a:lvl3pPr marL="913556" indent="0">
              <a:buNone/>
              <a:defRPr sz="1000"/>
            </a:lvl3pPr>
            <a:lvl4pPr marL="1370332" indent="0">
              <a:buNone/>
              <a:defRPr sz="900"/>
            </a:lvl4pPr>
            <a:lvl5pPr marL="1827115" indent="0">
              <a:buNone/>
              <a:defRPr sz="900"/>
            </a:lvl5pPr>
            <a:lvl6pPr marL="2283894" indent="0">
              <a:buNone/>
              <a:defRPr sz="900"/>
            </a:lvl6pPr>
            <a:lvl7pPr marL="2740673" indent="0">
              <a:buNone/>
              <a:defRPr sz="900"/>
            </a:lvl7pPr>
            <a:lvl8pPr marL="3197455" indent="0">
              <a:buNone/>
              <a:defRPr sz="900"/>
            </a:lvl8pPr>
            <a:lvl9pPr marL="3654233" indent="0">
              <a:buNone/>
              <a:defRPr sz="900"/>
            </a:lvl9pPr>
          </a:lstStyle>
          <a:p>
            <a:pPr lvl="0"/>
            <a:r>
              <a:rPr lang="en-GB" smtClean="0"/>
              <a:t>Click to edit Master text styles</a:t>
            </a:r>
          </a:p>
        </p:txBody>
      </p:sp>
    </p:spTree>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50" y="6827839"/>
            <a:ext cx="7802563" cy="806450"/>
          </a:xfrm>
        </p:spPr>
        <p:txBody>
          <a:bodyPr/>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2549550" y="871538"/>
            <a:ext cx="7802563" cy="5851526"/>
          </a:xfrm>
        </p:spPr>
        <p:txBody>
          <a:bodyPr/>
          <a:lstStyle>
            <a:lvl1pPr marL="0" indent="0">
              <a:buNone/>
              <a:defRPr sz="3100"/>
            </a:lvl1pPr>
            <a:lvl2pPr marL="456775" indent="0">
              <a:buNone/>
              <a:defRPr sz="2800"/>
            </a:lvl2pPr>
            <a:lvl3pPr marL="913556" indent="0">
              <a:buNone/>
              <a:defRPr sz="2400"/>
            </a:lvl3pPr>
            <a:lvl4pPr marL="1370332" indent="0">
              <a:buNone/>
              <a:defRPr sz="2000"/>
            </a:lvl4pPr>
            <a:lvl5pPr marL="1827115" indent="0">
              <a:buNone/>
              <a:defRPr sz="2000"/>
            </a:lvl5pPr>
            <a:lvl6pPr marL="2283894" indent="0">
              <a:buNone/>
              <a:defRPr sz="2000"/>
            </a:lvl6pPr>
            <a:lvl7pPr marL="2740673" indent="0">
              <a:buNone/>
              <a:defRPr sz="2000"/>
            </a:lvl7pPr>
            <a:lvl8pPr marL="3197455" indent="0">
              <a:buNone/>
              <a:defRPr sz="2000"/>
            </a:lvl8pPr>
            <a:lvl9pPr marL="3654233" indent="0">
              <a:buNone/>
              <a:defRPr sz="2000"/>
            </a:lvl9pPr>
          </a:lstStyle>
          <a:p>
            <a:pPr lvl="0"/>
            <a:endParaRPr lang="en-US" noProof="0" smtClean="0">
              <a:sym typeface="Gill Sans" charset="0"/>
            </a:endParaRPr>
          </a:p>
        </p:txBody>
      </p:sp>
      <p:sp>
        <p:nvSpPr>
          <p:cNvPr id="4" name="Text Placeholder 3"/>
          <p:cNvSpPr>
            <a:spLocks noGrp="1"/>
          </p:cNvSpPr>
          <p:nvPr>
            <p:ph type="body" sz="half" idx="2"/>
          </p:nvPr>
        </p:nvSpPr>
        <p:spPr>
          <a:xfrm>
            <a:off x="2549550" y="7634290"/>
            <a:ext cx="7802563" cy="1144587"/>
          </a:xfrm>
        </p:spPr>
        <p:txBody>
          <a:bodyPr/>
          <a:lstStyle>
            <a:lvl1pPr marL="0" indent="0">
              <a:buNone/>
              <a:defRPr sz="1400"/>
            </a:lvl1pPr>
            <a:lvl2pPr marL="456775" indent="0">
              <a:buNone/>
              <a:defRPr sz="1100"/>
            </a:lvl2pPr>
            <a:lvl3pPr marL="913556" indent="0">
              <a:buNone/>
              <a:defRPr sz="1000"/>
            </a:lvl3pPr>
            <a:lvl4pPr marL="1370332" indent="0">
              <a:buNone/>
              <a:defRPr sz="900"/>
            </a:lvl4pPr>
            <a:lvl5pPr marL="1827115" indent="0">
              <a:buNone/>
              <a:defRPr sz="900"/>
            </a:lvl5pPr>
            <a:lvl6pPr marL="2283894" indent="0">
              <a:buNone/>
              <a:defRPr sz="900"/>
            </a:lvl6pPr>
            <a:lvl7pPr marL="2740673" indent="0">
              <a:buNone/>
              <a:defRPr sz="900"/>
            </a:lvl7pPr>
            <a:lvl8pPr marL="3197455" indent="0">
              <a:buNone/>
              <a:defRPr sz="900"/>
            </a:lvl8pPr>
            <a:lvl9pPr marL="3654233" indent="0">
              <a:buNone/>
              <a:defRPr sz="900"/>
            </a:lvl9pPr>
          </a:lstStyle>
          <a:p>
            <a:pPr lvl="0"/>
            <a:r>
              <a:rPr lang="en-GB" smtClean="0"/>
              <a:t>Click to edit Master text styles</a:t>
            </a:r>
          </a:p>
        </p:txBody>
      </p:sp>
    </p:spTree>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Tree>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599" y="1638301"/>
            <a:ext cx="2616201" cy="4521200"/>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1270025" y="1638301"/>
            <a:ext cx="7696201" cy="4521200"/>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Tree>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1_Photo - Horizontal">
    <p:spTree>
      <p:nvGrpSpPr>
        <p:cNvPr id="1" name=""/>
        <p:cNvGrpSpPr/>
        <p:nvPr/>
      </p:nvGrpSpPr>
      <p:grpSpPr>
        <a:xfrm>
          <a:off x="0" y="0"/>
          <a:ext cx="0" cy="0"/>
          <a:chOff x="0" y="0"/>
          <a:chExt cx="0" cy="0"/>
        </a:xfrm>
      </p:grpSpPr>
      <p:sp>
        <p:nvSpPr>
          <p:cNvPr id="20" name="Shape 20"/>
          <p:cNvSpPr>
            <a:spLocks noGrp="1"/>
          </p:cNvSpPr>
          <p:nvPr>
            <p:ph type="pic" idx="13"/>
          </p:nvPr>
        </p:nvSpPr>
        <p:spPr>
          <a:xfrm>
            <a:off x="0" y="0"/>
            <a:ext cx="13004800" cy="9753600"/>
          </a:xfrm>
          <a:prstGeom prst="rect">
            <a:avLst/>
          </a:prstGeom>
        </p:spPr>
        <p:txBody>
          <a:bodyPr lIns="91439" tIns="45719" rIns="91439" bIns="45719" anchor="t">
            <a:noAutofit/>
          </a:bodyPr>
          <a:lstStyle/>
          <a:p>
            <a:endParaRPr/>
          </a:p>
        </p:txBody>
      </p:sp>
      <p:sp>
        <p:nvSpPr>
          <p:cNvPr id="21" name="Shape 21"/>
          <p:cNvSpPr>
            <a:spLocks noGrp="1"/>
          </p:cNvSpPr>
          <p:nvPr>
            <p:ph type="title"/>
          </p:nvPr>
        </p:nvSpPr>
        <p:spPr>
          <a:xfrm>
            <a:off x="660400" y="1003300"/>
            <a:ext cx="11684000" cy="1460500"/>
          </a:xfrm>
          <a:prstGeom prst="rect">
            <a:avLst/>
          </a:prstGeom>
        </p:spPr>
        <p:txBody>
          <a:bodyPr/>
          <a:lstStyle>
            <a:lvl1pPr>
              <a:defRPr sz="6200" spc="992"/>
            </a:lvl1pPr>
          </a:lstStyle>
          <a:p>
            <a:r>
              <a:t>Title Text</a:t>
            </a:r>
          </a:p>
        </p:txBody>
      </p:sp>
      <p:sp>
        <p:nvSpPr>
          <p:cNvPr id="22" name="Shape 22"/>
          <p:cNvSpPr>
            <a:spLocks noGrp="1"/>
          </p:cNvSpPr>
          <p:nvPr>
            <p:ph type="body" sz="quarter" idx="1"/>
          </p:nvPr>
        </p:nvSpPr>
        <p:spPr>
          <a:xfrm>
            <a:off x="660400" y="508000"/>
            <a:ext cx="11684000" cy="508000"/>
          </a:xfrm>
          <a:prstGeom prst="rect">
            <a:avLst/>
          </a:prstGeom>
        </p:spPr>
        <p:txBody>
          <a:bodyPr/>
          <a:lstStyle>
            <a:lvl1pPr marL="0" indent="0">
              <a:spcBef>
                <a:spcPts val="0"/>
              </a:spcBef>
              <a:buClrTx/>
              <a:buSzTx/>
              <a:buNone/>
              <a:defRPr sz="2400" cap="all" spc="384">
                <a:latin typeface="Avenir Book"/>
                <a:ea typeface="Avenir Book"/>
                <a:cs typeface="Avenir Book"/>
                <a:sym typeface="Avenir Book"/>
              </a:defRPr>
            </a:lvl1pPr>
            <a:lvl2pPr marL="0" indent="228600">
              <a:spcBef>
                <a:spcPts val="0"/>
              </a:spcBef>
              <a:buClrTx/>
              <a:buSzTx/>
              <a:buNone/>
              <a:defRPr sz="2400" cap="all" spc="384">
                <a:latin typeface="Avenir Book"/>
                <a:ea typeface="Avenir Book"/>
                <a:cs typeface="Avenir Book"/>
                <a:sym typeface="Avenir Book"/>
              </a:defRPr>
            </a:lvl2pPr>
            <a:lvl3pPr marL="0" indent="457200">
              <a:spcBef>
                <a:spcPts val="0"/>
              </a:spcBef>
              <a:buClrTx/>
              <a:buSzTx/>
              <a:buNone/>
              <a:defRPr sz="2400" cap="all" spc="384">
                <a:latin typeface="Avenir Book"/>
                <a:ea typeface="Avenir Book"/>
                <a:cs typeface="Avenir Book"/>
                <a:sym typeface="Avenir Book"/>
              </a:defRPr>
            </a:lvl3pPr>
            <a:lvl4pPr marL="0" indent="685800">
              <a:spcBef>
                <a:spcPts val="0"/>
              </a:spcBef>
              <a:buClrTx/>
              <a:buSzTx/>
              <a:buNone/>
              <a:defRPr sz="2400" cap="all" spc="384">
                <a:latin typeface="Avenir Book"/>
                <a:ea typeface="Avenir Book"/>
                <a:cs typeface="Avenir Book"/>
                <a:sym typeface="Avenir Book"/>
              </a:defRPr>
            </a:lvl4pPr>
            <a:lvl5pPr marL="0" indent="914400">
              <a:spcBef>
                <a:spcPts val="0"/>
              </a:spcBef>
              <a:buClrTx/>
              <a:buSzTx/>
              <a:buNone/>
              <a:defRPr sz="2400" cap="all" spc="384">
                <a:latin typeface="Avenir Book"/>
                <a:ea typeface="Avenir Book"/>
                <a:cs typeface="Avenir Book"/>
                <a:sym typeface="Avenir Book"/>
              </a:defRPr>
            </a:lvl5pPr>
          </a:lstStyle>
          <a:p>
            <a:r>
              <a:t>Body Level One</a:t>
            </a:r>
          </a:p>
          <a:p>
            <a:pPr lvl="1"/>
            <a:r>
              <a:t>Body Level Two</a:t>
            </a:r>
          </a:p>
          <a:p>
            <a:pPr lvl="2"/>
            <a:r>
              <a:t>Body Level Three</a:t>
            </a:r>
          </a:p>
          <a:p>
            <a:pPr lvl="3"/>
            <a:r>
              <a:t>Body Level Four</a:t>
            </a:r>
          </a:p>
          <a:p>
            <a:pPr lvl="4"/>
            <a:r>
              <a:t>Body Level Five</a:t>
            </a:r>
          </a:p>
        </p:txBody>
      </p:sp>
      <p:sp>
        <p:nvSpPr>
          <p:cNvPr id="23" name="Shape 23"/>
          <p:cNvSpPr>
            <a:spLocks noGrp="1"/>
          </p:cNvSpPr>
          <p:nvPr>
            <p:ph type="sldNum" sz="quarter" idx="2"/>
          </p:nvPr>
        </p:nvSpPr>
        <p:spPr>
          <a:xfrm>
            <a:off x="6311897" y="9258300"/>
            <a:ext cx="352045" cy="4191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696709086"/>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6" y="3030540"/>
            <a:ext cx="11055350" cy="2090736"/>
          </a:xfrm>
        </p:spPr>
        <p:txBody>
          <a:bodyPr/>
          <a:lstStyle/>
          <a:p>
            <a:r>
              <a:rPr lang="en-GB" smtClean="0"/>
              <a:t>Click to edit Master title style</a:t>
            </a:r>
            <a:endParaRPr lang="en-US"/>
          </a:p>
        </p:txBody>
      </p:sp>
      <p:sp>
        <p:nvSpPr>
          <p:cNvPr id="3" name="Subtitle 2"/>
          <p:cNvSpPr>
            <a:spLocks noGrp="1"/>
          </p:cNvSpPr>
          <p:nvPr>
            <p:ph type="subTitle" idx="1"/>
          </p:nvPr>
        </p:nvSpPr>
        <p:spPr>
          <a:xfrm>
            <a:off x="1951038" y="5527728"/>
            <a:ext cx="9102726" cy="2492375"/>
          </a:xfrm>
        </p:spPr>
        <p:txBody>
          <a:bodyPr/>
          <a:lstStyle>
            <a:lvl1pPr marL="0" indent="0" algn="ctr">
              <a:buNone/>
              <a:defRPr/>
            </a:lvl1pPr>
            <a:lvl2pPr marL="456327" indent="0" algn="ctr">
              <a:buNone/>
              <a:defRPr/>
            </a:lvl2pPr>
            <a:lvl3pPr marL="912664" indent="0" algn="ctr">
              <a:buNone/>
              <a:defRPr/>
            </a:lvl3pPr>
            <a:lvl4pPr marL="1369001" indent="0" algn="ctr">
              <a:buNone/>
              <a:defRPr/>
            </a:lvl4pPr>
            <a:lvl5pPr marL="1825338" indent="0" algn="ctr">
              <a:buNone/>
              <a:defRPr/>
            </a:lvl5pPr>
            <a:lvl6pPr marL="2281678" indent="0" algn="ctr">
              <a:buNone/>
              <a:defRPr/>
            </a:lvl6pPr>
            <a:lvl7pPr marL="2738007" indent="0" algn="ctr">
              <a:buNone/>
              <a:defRPr/>
            </a:lvl7pPr>
            <a:lvl8pPr marL="3194348" indent="0" algn="ctr">
              <a:buNone/>
              <a:defRPr/>
            </a:lvl8pPr>
            <a:lvl9pPr marL="3650679" indent="0" algn="ctr">
              <a:buNone/>
              <a:defRPr/>
            </a:lvl9pPr>
          </a:lstStyle>
          <a:p>
            <a:r>
              <a:rPr lang="en-GB" smtClean="0"/>
              <a:t>Click to edit Master subtitle style</a:t>
            </a:r>
            <a:endParaRPr lang="en-US"/>
          </a:p>
        </p:txBody>
      </p:sp>
    </p:spTree>
    <p:extLst>
      <p:ext uri="{BB962C8B-B14F-4D97-AF65-F5344CB8AC3E}">
        <p14:creationId xmlns:p14="http://schemas.microsoft.com/office/powerpoint/2010/main" val="3093153396"/>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Tree>
    <p:extLst>
      <p:ext uri="{BB962C8B-B14F-4D97-AF65-F5344CB8AC3E}">
        <p14:creationId xmlns:p14="http://schemas.microsoft.com/office/powerpoint/2010/main" val="2027761312"/>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2"/>
            <a:ext cx="11053761" cy="1936750"/>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1027113" y="4133849"/>
            <a:ext cx="11053761" cy="2133601"/>
          </a:xfrm>
        </p:spPr>
        <p:txBody>
          <a:bodyPr anchor="b"/>
          <a:lstStyle>
            <a:lvl1pPr marL="0" indent="0">
              <a:buNone/>
              <a:defRPr sz="2000"/>
            </a:lvl1pPr>
            <a:lvl2pPr marL="456327" indent="0">
              <a:buNone/>
              <a:defRPr sz="1800"/>
            </a:lvl2pPr>
            <a:lvl3pPr marL="912664" indent="0">
              <a:buNone/>
              <a:defRPr sz="1600"/>
            </a:lvl3pPr>
            <a:lvl4pPr marL="1369001" indent="0">
              <a:buNone/>
              <a:defRPr sz="1400"/>
            </a:lvl4pPr>
            <a:lvl5pPr marL="1825338" indent="0">
              <a:buNone/>
              <a:defRPr sz="1400"/>
            </a:lvl5pPr>
            <a:lvl6pPr marL="2281678" indent="0">
              <a:buNone/>
              <a:defRPr sz="1400"/>
            </a:lvl6pPr>
            <a:lvl7pPr marL="2738007" indent="0">
              <a:buNone/>
              <a:defRPr sz="1400"/>
            </a:lvl7pPr>
            <a:lvl8pPr marL="3194348" indent="0">
              <a:buNone/>
              <a:defRPr sz="1400"/>
            </a:lvl8pPr>
            <a:lvl9pPr marL="3650679" indent="0">
              <a:buNone/>
              <a:defRPr sz="1400"/>
            </a:lvl9pPr>
          </a:lstStyle>
          <a:p>
            <a:pPr lvl="0"/>
            <a:r>
              <a:rPr lang="en-GB" smtClean="0"/>
              <a:t>Click to edit Master text styles</a:t>
            </a:r>
          </a:p>
        </p:txBody>
      </p:sp>
    </p:spTree>
    <p:extLst>
      <p:ext uri="{BB962C8B-B14F-4D97-AF65-F5344CB8AC3E}">
        <p14:creationId xmlns:p14="http://schemas.microsoft.com/office/powerpoint/2010/main" val="480083238"/>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1270001" y="2768652"/>
            <a:ext cx="2444750" cy="571499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3867151" y="2768652"/>
            <a:ext cx="2444750" cy="571499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Tree>
    <p:extLst>
      <p:ext uri="{BB962C8B-B14F-4D97-AF65-F5344CB8AC3E}">
        <p14:creationId xmlns:p14="http://schemas.microsoft.com/office/powerpoint/2010/main" val="1451076729"/>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6" y="390525"/>
            <a:ext cx="11703050" cy="1625600"/>
          </a:xfrm>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650876" y="2182814"/>
            <a:ext cx="5745163" cy="909638"/>
          </a:xfrm>
        </p:spPr>
        <p:txBody>
          <a:bodyPr anchor="b"/>
          <a:lstStyle>
            <a:lvl1pPr marL="0" indent="0">
              <a:buNone/>
              <a:defRPr sz="2400" b="1"/>
            </a:lvl1pPr>
            <a:lvl2pPr marL="456327" indent="0">
              <a:buNone/>
              <a:defRPr sz="2000" b="1"/>
            </a:lvl2pPr>
            <a:lvl3pPr marL="912664" indent="0">
              <a:buNone/>
              <a:defRPr sz="1800" b="1"/>
            </a:lvl3pPr>
            <a:lvl4pPr marL="1369001" indent="0">
              <a:buNone/>
              <a:defRPr sz="1600" b="1"/>
            </a:lvl4pPr>
            <a:lvl5pPr marL="1825338" indent="0">
              <a:buNone/>
              <a:defRPr sz="1600" b="1"/>
            </a:lvl5pPr>
            <a:lvl6pPr marL="2281678" indent="0">
              <a:buNone/>
              <a:defRPr sz="1600" b="1"/>
            </a:lvl6pPr>
            <a:lvl7pPr marL="2738007" indent="0">
              <a:buNone/>
              <a:defRPr sz="1600" b="1"/>
            </a:lvl7pPr>
            <a:lvl8pPr marL="3194348" indent="0">
              <a:buNone/>
              <a:defRPr sz="1600" b="1"/>
            </a:lvl8pPr>
            <a:lvl9pPr marL="3650679"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650876" y="3092451"/>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6605590" y="2182814"/>
            <a:ext cx="5748336" cy="909638"/>
          </a:xfrm>
        </p:spPr>
        <p:txBody>
          <a:bodyPr anchor="b"/>
          <a:lstStyle>
            <a:lvl1pPr marL="0" indent="0">
              <a:buNone/>
              <a:defRPr sz="2400" b="1"/>
            </a:lvl1pPr>
            <a:lvl2pPr marL="456327" indent="0">
              <a:buNone/>
              <a:defRPr sz="2000" b="1"/>
            </a:lvl2pPr>
            <a:lvl3pPr marL="912664" indent="0">
              <a:buNone/>
              <a:defRPr sz="1800" b="1"/>
            </a:lvl3pPr>
            <a:lvl4pPr marL="1369001" indent="0">
              <a:buNone/>
              <a:defRPr sz="1600" b="1"/>
            </a:lvl4pPr>
            <a:lvl5pPr marL="1825338" indent="0">
              <a:buNone/>
              <a:defRPr sz="1600" b="1"/>
            </a:lvl5pPr>
            <a:lvl6pPr marL="2281678" indent="0">
              <a:buNone/>
              <a:defRPr sz="1600" b="1"/>
            </a:lvl6pPr>
            <a:lvl7pPr marL="2738007" indent="0">
              <a:buNone/>
              <a:defRPr sz="1600" b="1"/>
            </a:lvl7pPr>
            <a:lvl8pPr marL="3194348" indent="0">
              <a:buNone/>
              <a:defRPr sz="1600" b="1"/>
            </a:lvl8pPr>
            <a:lvl9pPr marL="3650679"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6605590" y="3092451"/>
            <a:ext cx="5748336"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Tree>
    <p:extLst>
      <p:ext uri="{BB962C8B-B14F-4D97-AF65-F5344CB8AC3E}">
        <p14:creationId xmlns:p14="http://schemas.microsoft.com/office/powerpoint/2010/main" val="138755382"/>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Tree>
    <p:extLst>
      <p:ext uri="{BB962C8B-B14F-4D97-AF65-F5344CB8AC3E}">
        <p14:creationId xmlns:p14="http://schemas.microsoft.com/office/powerpoint/2010/main" val="705701511"/>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33590670"/>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Tree>
    <p:extLst>
      <p:ext uri="{BB962C8B-B14F-4D97-AF65-F5344CB8AC3E}">
        <p14:creationId xmlns:p14="http://schemas.microsoft.com/office/powerpoint/2010/main" val="2562438041"/>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928" y="388991"/>
            <a:ext cx="4278313" cy="1652587"/>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5084763" y="388939"/>
            <a:ext cx="7269163" cy="8323263"/>
          </a:xfrm>
        </p:spPr>
        <p:txBody>
          <a:bodyPr/>
          <a:lstStyle>
            <a:lvl1pPr>
              <a:defRPr sz="31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650928" y="2041526"/>
            <a:ext cx="4278313" cy="6670674"/>
          </a:xfrm>
        </p:spPr>
        <p:txBody>
          <a:bodyPr/>
          <a:lstStyle>
            <a:lvl1pPr marL="0" indent="0">
              <a:buNone/>
              <a:defRPr sz="1400"/>
            </a:lvl1pPr>
            <a:lvl2pPr marL="456327" indent="0">
              <a:buNone/>
              <a:defRPr sz="1100"/>
            </a:lvl2pPr>
            <a:lvl3pPr marL="912664" indent="0">
              <a:buNone/>
              <a:defRPr sz="1000"/>
            </a:lvl3pPr>
            <a:lvl4pPr marL="1369001" indent="0">
              <a:buNone/>
              <a:defRPr sz="900"/>
            </a:lvl4pPr>
            <a:lvl5pPr marL="1825338" indent="0">
              <a:buNone/>
              <a:defRPr sz="900"/>
            </a:lvl5pPr>
            <a:lvl6pPr marL="2281678" indent="0">
              <a:buNone/>
              <a:defRPr sz="900"/>
            </a:lvl6pPr>
            <a:lvl7pPr marL="2738007" indent="0">
              <a:buNone/>
              <a:defRPr sz="900"/>
            </a:lvl7pPr>
            <a:lvl8pPr marL="3194348" indent="0">
              <a:buNone/>
              <a:defRPr sz="900"/>
            </a:lvl8pPr>
            <a:lvl9pPr marL="3650679" indent="0">
              <a:buNone/>
              <a:defRPr sz="900"/>
            </a:lvl9pPr>
          </a:lstStyle>
          <a:p>
            <a:pPr lvl="0"/>
            <a:r>
              <a:rPr lang="en-GB" smtClean="0"/>
              <a:t>Click to edit Master text styles</a:t>
            </a:r>
          </a:p>
        </p:txBody>
      </p:sp>
    </p:spTree>
    <p:extLst>
      <p:ext uri="{BB962C8B-B14F-4D97-AF65-F5344CB8AC3E}">
        <p14:creationId xmlns:p14="http://schemas.microsoft.com/office/powerpoint/2010/main" val="3236692286"/>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77" y="6827839"/>
            <a:ext cx="7802563" cy="806450"/>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2549577" y="871538"/>
            <a:ext cx="7802563" cy="5851526"/>
          </a:xfrm>
        </p:spPr>
        <p:txBody>
          <a:bodyPr/>
          <a:lstStyle>
            <a:lvl1pPr marL="0" indent="0">
              <a:buNone/>
              <a:defRPr sz="3100"/>
            </a:lvl1pPr>
            <a:lvl2pPr marL="456327" indent="0">
              <a:buNone/>
              <a:defRPr sz="2800"/>
            </a:lvl2pPr>
            <a:lvl3pPr marL="912664" indent="0">
              <a:buNone/>
              <a:defRPr sz="2400"/>
            </a:lvl3pPr>
            <a:lvl4pPr marL="1369001" indent="0">
              <a:buNone/>
              <a:defRPr sz="2000"/>
            </a:lvl4pPr>
            <a:lvl5pPr marL="1825338" indent="0">
              <a:buNone/>
              <a:defRPr sz="2000"/>
            </a:lvl5pPr>
            <a:lvl6pPr marL="2281678" indent="0">
              <a:buNone/>
              <a:defRPr sz="2000"/>
            </a:lvl6pPr>
            <a:lvl7pPr marL="2738007" indent="0">
              <a:buNone/>
              <a:defRPr sz="2000"/>
            </a:lvl7pPr>
            <a:lvl8pPr marL="3194348" indent="0">
              <a:buNone/>
              <a:defRPr sz="2000"/>
            </a:lvl8pPr>
            <a:lvl9pPr marL="3650679" indent="0">
              <a:buNone/>
              <a:defRPr sz="2000"/>
            </a:lvl9pPr>
          </a:lstStyle>
          <a:p>
            <a:pPr lvl="0"/>
            <a:endParaRPr lang="en-US" noProof="0" smtClean="0">
              <a:sym typeface="Gill Sans" charset="0"/>
            </a:endParaRPr>
          </a:p>
        </p:txBody>
      </p:sp>
      <p:sp>
        <p:nvSpPr>
          <p:cNvPr id="4" name="Text Placeholder 3"/>
          <p:cNvSpPr>
            <a:spLocks noGrp="1"/>
          </p:cNvSpPr>
          <p:nvPr>
            <p:ph type="body" sz="half" idx="2"/>
          </p:nvPr>
        </p:nvSpPr>
        <p:spPr>
          <a:xfrm>
            <a:off x="2549577" y="7634290"/>
            <a:ext cx="7802563" cy="1144587"/>
          </a:xfrm>
        </p:spPr>
        <p:txBody>
          <a:bodyPr/>
          <a:lstStyle>
            <a:lvl1pPr marL="0" indent="0">
              <a:buNone/>
              <a:defRPr sz="1400"/>
            </a:lvl1pPr>
            <a:lvl2pPr marL="456327" indent="0">
              <a:buNone/>
              <a:defRPr sz="1100"/>
            </a:lvl2pPr>
            <a:lvl3pPr marL="912664" indent="0">
              <a:buNone/>
              <a:defRPr sz="1000"/>
            </a:lvl3pPr>
            <a:lvl4pPr marL="1369001" indent="0">
              <a:buNone/>
              <a:defRPr sz="900"/>
            </a:lvl4pPr>
            <a:lvl5pPr marL="1825338" indent="0">
              <a:buNone/>
              <a:defRPr sz="900"/>
            </a:lvl5pPr>
            <a:lvl6pPr marL="2281678" indent="0">
              <a:buNone/>
              <a:defRPr sz="900"/>
            </a:lvl6pPr>
            <a:lvl7pPr marL="2738007" indent="0">
              <a:buNone/>
              <a:defRPr sz="900"/>
            </a:lvl7pPr>
            <a:lvl8pPr marL="3194348" indent="0">
              <a:buNone/>
              <a:defRPr sz="900"/>
            </a:lvl8pPr>
            <a:lvl9pPr marL="3650679" indent="0">
              <a:buNone/>
              <a:defRPr sz="900"/>
            </a:lvl9pPr>
          </a:lstStyle>
          <a:p>
            <a:pPr lvl="0"/>
            <a:r>
              <a:rPr lang="en-GB" smtClean="0"/>
              <a:t>Click to edit Master text styles</a:t>
            </a:r>
          </a:p>
        </p:txBody>
      </p:sp>
    </p:spTree>
    <p:extLst>
      <p:ext uri="{BB962C8B-B14F-4D97-AF65-F5344CB8AC3E}">
        <p14:creationId xmlns:p14="http://schemas.microsoft.com/office/powerpoint/2010/main" val="2183158748"/>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Tree>
    <p:extLst>
      <p:ext uri="{BB962C8B-B14F-4D97-AF65-F5344CB8AC3E}">
        <p14:creationId xmlns:p14="http://schemas.microsoft.com/office/powerpoint/2010/main" val="3047697054"/>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599" y="254000"/>
            <a:ext cx="2616201" cy="8229601"/>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1270052" y="254000"/>
            <a:ext cx="7696201" cy="8229601"/>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Tree>
    <p:extLst>
      <p:ext uri="{BB962C8B-B14F-4D97-AF65-F5344CB8AC3E}">
        <p14:creationId xmlns:p14="http://schemas.microsoft.com/office/powerpoint/2010/main" val="3637002016"/>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slides black">
    <p:spTree>
      <p:nvGrpSpPr>
        <p:cNvPr id="1" name=""/>
        <p:cNvGrpSpPr/>
        <p:nvPr/>
      </p:nvGrpSpPr>
      <p:grpSpPr>
        <a:xfrm>
          <a:off x="0" y="0"/>
          <a:ext cx="0" cy="0"/>
          <a:chOff x="0" y="0"/>
          <a:chExt cx="0" cy="0"/>
        </a:xfrm>
      </p:grpSpPr>
      <p:pic>
        <p:nvPicPr>
          <p:cNvPr id="3" name="Immagine 21" descr="banner.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3004800" cy="9144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 name="Immagine 16" descr="test_07.png"/>
          <p:cNvPicPr>
            <a:picLocks noChangeAspect="1"/>
          </p:cNvPicPr>
          <p:nvPr userDrawn="1"/>
        </p:nvPicPr>
        <p:blipFill>
          <a:blip r:embed="rId3" cstate="print">
            <a:duotone>
              <a:schemeClr val="bg2">
                <a:shade val="45000"/>
                <a:satMod val="135000"/>
              </a:schemeClr>
              <a:prstClr val="white"/>
            </a:duotone>
            <a:lum bright="-12000"/>
          </a:blip>
          <a:srcRect l="26766" r="10533" b="24664"/>
          <a:stretch>
            <a:fillRect/>
          </a:stretch>
        </p:blipFill>
        <p:spPr>
          <a:xfrm>
            <a:off x="11512716" y="33062"/>
            <a:ext cx="1492137" cy="488164"/>
          </a:xfrm>
          <a:prstGeom prst="rect">
            <a:avLst/>
          </a:prstGeom>
          <a:ln>
            <a:noFill/>
          </a:ln>
          <a:effectLst/>
        </p:spPr>
      </p:pic>
      <p:pic>
        <p:nvPicPr>
          <p:cNvPr id="5" name="Immagine 22" descr="banner.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rot="10800000">
            <a:off x="0" y="8839199"/>
            <a:ext cx="13004800" cy="9144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CasellaDiTesto 11"/>
          <p:cNvSpPr txBox="1"/>
          <p:nvPr userDrawn="1"/>
        </p:nvSpPr>
        <p:spPr>
          <a:xfrm>
            <a:off x="1438276" y="9372627"/>
            <a:ext cx="11515725" cy="249237"/>
          </a:xfrm>
          <a:prstGeom prst="rect">
            <a:avLst/>
          </a:prstGeom>
          <a:noFill/>
        </p:spPr>
        <p:txBody>
          <a:bodyPr lIns="51097" tIns="0" rIns="51097" bIns="0">
            <a:spAutoFit/>
          </a:bodyPr>
          <a:lstStyle/>
          <a:p>
            <a:pPr algn="l" defTabSz="1297994" fontAlgn="auto">
              <a:lnSpc>
                <a:spcPts val="1849"/>
              </a:lnSpc>
              <a:spcBef>
                <a:spcPts val="0"/>
              </a:spcBef>
              <a:spcAft>
                <a:spcPts val="0"/>
              </a:spcAft>
              <a:defRPr/>
            </a:pPr>
            <a:r>
              <a:rPr lang="en-US" sz="2000" cap="small" dirty="0">
                <a:solidFill>
                  <a:prstClr val="white">
                    <a:lumMod val="75000"/>
                  </a:prstClr>
                </a:solidFill>
                <a:latin typeface="Verdana" panose="020B0604030504040204" pitchFamily="34" charset="0"/>
                <a:ea typeface="Verdana" panose="020B0604030504040204" pitchFamily="34" charset="0"/>
                <a:cs typeface="Verdana" panose="020B0604030504040204" pitchFamily="34" charset="0"/>
              </a:rPr>
              <a:t>probing </a:t>
            </a:r>
            <a:r>
              <a:rPr lang="en-US" sz="2000" cap="small" dirty="0" err="1">
                <a:solidFill>
                  <a:prstClr val="white">
                    <a:lumMod val="75000"/>
                  </a:prstClr>
                </a:solidFill>
                <a:latin typeface="Verdana" panose="020B0604030504040204" pitchFamily="34" charset="0"/>
                <a:ea typeface="Verdana" panose="020B0604030504040204" pitchFamily="34" charset="0"/>
                <a:cs typeface="Verdana" panose="020B0604030504040204" pitchFamily="34" charset="0"/>
              </a:rPr>
              <a:t>spacetime</a:t>
            </a:r>
            <a:r>
              <a:rPr lang="en-US" sz="2000" cap="small" dirty="0">
                <a:solidFill>
                  <a:prstClr val="white">
                    <a:lumMod val="75000"/>
                  </a:prstClr>
                </a:solidFill>
                <a:latin typeface="Verdana" panose="020B0604030504040204" pitchFamily="34" charset="0"/>
                <a:ea typeface="Verdana" panose="020B0604030504040204" pitchFamily="34" charset="0"/>
                <a:cs typeface="Verdana" panose="020B0604030504040204" pitchFamily="34" charset="0"/>
              </a:rPr>
              <a:t> and matter under extreme conditions</a:t>
            </a:r>
          </a:p>
        </p:txBody>
      </p:sp>
      <p:pic>
        <p:nvPicPr>
          <p:cNvPr id="7" name="Immagine 25" descr="icon.png"/>
          <p:cNvPicPr>
            <a:picLocks noChangeAspect="1"/>
          </p:cNvPicPr>
          <p:nvPr userDrawn="1"/>
        </p:nvPicPr>
        <p:blipFill>
          <a:blip r:embed="rId4">
            <a:lum bright="2000"/>
            <a:grayscl/>
            <a:extLst>
              <a:ext uri="{28A0092B-C50C-407E-A947-70E740481C1C}">
                <a14:useLocalDpi xmlns:a14="http://schemas.microsoft.com/office/drawing/2010/main" val="0"/>
              </a:ext>
            </a:extLst>
          </a:blip>
          <a:srcRect/>
          <a:stretch>
            <a:fillRect/>
          </a:stretch>
        </p:blipFill>
        <p:spPr bwMode="auto">
          <a:xfrm>
            <a:off x="150812" y="9058275"/>
            <a:ext cx="646113"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 name="Segnaposto testo 12"/>
          <p:cNvSpPr>
            <a:spLocks noGrp="1"/>
          </p:cNvSpPr>
          <p:nvPr>
            <p:ph type="body" sz="quarter" idx="10"/>
          </p:nvPr>
        </p:nvSpPr>
        <p:spPr>
          <a:xfrm>
            <a:off x="151325" y="-64967"/>
            <a:ext cx="4378367" cy="720198"/>
          </a:xfrm>
          <a:prstGeom prst="rect">
            <a:avLst/>
          </a:prstGeom>
        </p:spPr>
        <p:txBody>
          <a:bodyPr vert="horz" wrap="square" lIns="0" tIns="0" rIns="0" bIns="0" anchor="ctr" anchorCtr="0">
            <a:spAutoFit/>
          </a:bodyPr>
          <a:lstStyle>
            <a:lvl1pPr marL="0" indent="0" algn="l">
              <a:spcBef>
                <a:spcPts val="0"/>
              </a:spcBef>
              <a:buNone/>
              <a:defRPr sz="2600" cap="small" baseline="0">
                <a:solidFill>
                  <a:srgbClr val="00B0F0"/>
                </a:solidFill>
                <a:latin typeface="Verdana" panose="020B0604030504040204" pitchFamily="34" charset="0"/>
                <a:ea typeface="Verdana" panose="020B0604030504040204" pitchFamily="34" charset="0"/>
                <a:cs typeface="Verdana" panose="020B0604030504040204" pitchFamily="34" charset="0"/>
              </a:defRPr>
            </a:lvl1pPr>
            <a:lvl2pPr>
              <a:defRPr sz="2600">
                <a:solidFill>
                  <a:srgbClr val="00B0F0"/>
                </a:solidFill>
                <a:latin typeface="Gotham Book" pitchFamily="2" charset="0"/>
              </a:defRPr>
            </a:lvl2pPr>
            <a:lvl3pPr>
              <a:defRPr sz="2600">
                <a:solidFill>
                  <a:srgbClr val="00B0F0"/>
                </a:solidFill>
                <a:latin typeface="Gotham Book" pitchFamily="2" charset="0"/>
              </a:defRPr>
            </a:lvl3pPr>
            <a:lvl4pPr>
              <a:defRPr sz="2600">
                <a:solidFill>
                  <a:srgbClr val="00B0F0"/>
                </a:solidFill>
                <a:latin typeface="Gotham Book" pitchFamily="2" charset="0"/>
              </a:defRPr>
            </a:lvl4pPr>
            <a:lvl5pPr>
              <a:defRPr sz="2600">
                <a:solidFill>
                  <a:srgbClr val="00B0F0"/>
                </a:solidFill>
                <a:latin typeface="Gotham Book" pitchFamily="2" charset="0"/>
              </a:defRPr>
            </a:lvl5pPr>
          </a:lstStyle>
          <a:p>
            <a:pPr lvl="0"/>
            <a:r>
              <a:rPr lang="en-GB" smtClean="0"/>
              <a:t>Click to edit Master text styles</a:t>
            </a:r>
          </a:p>
        </p:txBody>
      </p:sp>
    </p:spTree>
    <p:extLst>
      <p:ext uri="{BB962C8B-B14F-4D97-AF65-F5344CB8AC3E}">
        <p14:creationId xmlns:p14="http://schemas.microsoft.com/office/powerpoint/2010/main" val="1062605111"/>
      </p:ext>
    </p:extLst>
  </p:cSld>
  <p:clrMapOvr>
    <a:masterClrMapping/>
  </p:clrMapOvr>
  <p:transition spd="med">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slides black">
    <p:spTree>
      <p:nvGrpSpPr>
        <p:cNvPr id="1" name=""/>
        <p:cNvGrpSpPr/>
        <p:nvPr/>
      </p:nvGrpSpPr>
      <p:grpSpPr>
        <a:xfrm>
          <a:off x="0" y="0"/>
          <a:ext cx="0" cy="0"/>
          <a:chOff x="0" y="0"/>
          <a:chExt cx="0" cy="0"/>
        </a:xfrm>
      </p:grpSpPr>
      <p:pic>
        <p:nvPicPr>
          <p:cNvPr id="3" name="Immagine 21" descr="banner.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3004800" cy="9144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 name="Immagine 16" descr="test_07.png"/>
          <p:cNvPicPr>
            <a:picLocks noChangeAspect="1"/>
          </p:cNvPicPr>
          <p:nvPr userDrawn="1"/>
        </p:nvPicPr>
        <p:blipFill>
          <a:blip r:embed="rId3" cstate="print">
            <a:duotone>
              <a:schemeClr val="bg2">
                <a:shade val="45000"/>
                <a:satMod val="135000"/>
              </a:schemeClr>
              <a:prstClr val="white"/>
            </a:duotone>
            <a:lum bright="-12000"/>
          </a:blip>
          <a:srcRect l="26766" r="10533" b="24664"/>
          <a:stretch>
            <a:fillRect/>
          </a:stretch>
        </p:blipFill>
        <p:spPr>
          <a:xfrm>
            <a:off x="11512711" y="33062"/>
            <a:ext cx="1492137" cy="488164"/>
          </a:xfrm>
          <a:prstGeom prst="rect">
            <a:avLst/>
          </a:prstGeom>
          <a:ln>
            <a:noFill/>
          </a:ln>
          <a:effectLst/>
        </p:spPr>
      </p:pic>
      <p:pic>
        <p:nvPicPr>
          <p:cNvPr id="5" name="Immagine 22" descr="banner.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rot="10800000">
            <a:off x="0" y="8839199"/>
            <a:ext cx="13004800" cy="9144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CasellaDiTesto 11"/>
          <p:cNvSpPr txBox="1"/>
          <p:nvPr userDrawn="1"/>
        </p:nvSpPr>
        <p:spPr>
          <a:xfrm>
            <a:off x="1438276" y="9372627"/>
            <a:ext cx="11515725" cy="249237"/>
          </a:xfrm>
          <a:prstGeom prst="rect">
            <a:avLst/>
          </a:prstGeom>
          <a:noFill/>
        </p:spPr>
        <p:txBody>
          <a:bodyPr lIns="51108" tIns="0" rIns="51108" bIns="0">
            <a:spAutoFit/>
          </a:bodyPr>
          <a:lstStyle/>
          <a:p>
            <a:pPr algn="l" defTabSz="1298260" fontAlgn="auto">
              <a:lnSpc>
                <a:spcPts val="1849"/>
              </a:lnSpc>
              <a:spcBef>
                <a:spcPts val="0"/>
              </a:spcBef>
              <a:spcAft>
                <a:spcPts val="0"/>
              </a:spcAft>
              <a:defRPr/>
            </a:pPr>
            <a:r>
              <a:rPr lang="en-US" sz="2000" cap="small" dirty="0">
                <a:solidFill>
                  <a:prstClr val="white">
                    <a:lumMod val="75000"/>
                  </a:prstClr>
                </a:solidFill>
                <a:latin typeface="Verdana" panose="020B0604030504040204" pitchFamily="34" charset="0"/>
                <a:ea typeface="Verdana" panose="020B0604030504040204" pitchFamily="34" charset="0"/>
                <a:cs typeface="Verdana" panose="020B0604030504040204" pitchFamily="34" charset="0"/>
              </a:rPr>
              <a:t>probing </a:t>
            </a:r>
            <a:r>
              <a:rPr lang="en-US" sz="2000" cap="small" dirty="0" err="1">
                <a:solidFill>
                  <a:prstClr val="white">
                    <a:lumMod val="75000"/>
                  </a:prstClr>
                </a:solidFill>
                <a:latin typeface="Verdana" panose="020B0604030504040204" pitchFamily="34" charset="0"/>
                <a:ea typeface="Verdana" panose="020B0604030504040204" pitchFamily="34" charset="0"/>
                <a:cs typeface="Verdana" panose="020B0604030504040204" pitchFamily="34" charset="0"/>
              </a:rPr>
              <a:t>spacetime</a:t>
            </a:r>
            <a:r>
              <a:rPr lang="en-US" sz="2000" cap="small" dirty="0">
                <a:solidFill>
                  <a:prstClr val="white">
                    <a:lumMod val="75000"/>
                  </a:prstClr>
                </a:solidFill>
                <a:latin typeface="Verdana" panose="020B0604030504040204" pitchFamily="34" charset="0"/>
                <a:ea typeface="Verdana" panose="020B0604030504040204" pitchFamily="34" charset="0"/>
                <a:cs typeface="Verdana" panose="020B0604030504040204" pitchFamily="34" charset="0"/>
              </a:rPr>
              <a:t> and matter under extreme conditions</a:t>
            </a:r>
          </a:p>
        </p:txBody>
      </p:sp>
      <p:pic>
        <p:nvPicPr>
          <p:cNvPr id="7" name="Immagine 25" descr="icon.png"/>
          <p:cNvPicPr>
            <a:picLocks noChangeAspect="1"/>
          </p:cNvPicPr>
          <p:nvPr userDrawn="1"/>
        </p:nvPicPr>
        <p:blipFill>
          <a:blip r:embed="rId4">
            <a:lum bright="2000"/>
            <a:grayscl/>
            <a:extLst>
              <a:ext uri="{28A0092B-C50C-407E-A947-70E740481C1C}">
                <a14:useLocalDpi xmlns:a14="http://schemas.microsoft.com/office/drawing/2010/main" val="0"/>
              </a:ext>
            </a:extLst>
          </a:blip>
          <a:srcRect/>
          <a:stretch>
            <a:fillRect/>
          </a:stretch>
        </p:blipFill>
        <p:spPr bwMode="auto">
          <a:xfrm>
            <a:off x="150812" y="9058275"/>
            <a:ext cx="646113"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 name="Segnaposto testo 12"/>
          <p:cNvSpPr>
            <a:spLocks noGrp="1"/>
          </p:cNvSpPr>
          <p:nvPr>
            <p:ph type="body" sz="quarter" idx="10"/>
          </p:nvPr>
        </p:nvSpPr>
        <p:spPr>
          <a:xfrm>
            <a:off x="151319" y="-64967"/>
            <a:ext cx="4378367" cy="720198"/>
          </a:xfrm>
          <a:prstGeom prst="rect">
            <a:avLst/>
          </a:prstGeom>
        </p:spPr>
        <p:txBody>
          <a:bodyPr vert="horz" wrap="square" lIns="0" tIns="0" rIns="0" bIns="0" anchor="ctr" anchorCtr="0">
            <a:spAutoFit/>
          </a:bodyPr>
          <a:lstStyle>
            <a:lvl1pPr marL="0" indent="0" algn="l">
              <a:spcBef>
                <a:spcPts val="0"/>
              </a:spcBef>
              <a:buNone/>
              <a:defRPr sz="2600" cap="small" baseline="0">
                <a:solidFill>
                  <a:srgbClr val="00B0F0"/>
                </a:solidFill>
                <a:latin typeface="Verdana" panose="020B0604030504040204" pitchFamily="34" charset="0"/>
                <a:ea typeface="Verdana" panose="020B0604030504040204" pitchFamily="34" charset="0"/>
                <a:cs typeface="Verdana" panose="020B0604030504040204" pitchFamily="34" charset="0"/>
              </a:defRPr>
            </a:lvl1pPr>
            <a:lvl2pPr>
              <a:defRPr sz="2600">
                <a:solidFill>
                  <a:srgbClr val="00B0F0"/>
                </a:solidFill>
                <a:latin typeface="Gotham Book" pitchFamily="2" charset="0"/>
              </a:defRPr>
            </a:lvl2pPr>
            <a:lvl3pPr>
              <a:defRPr sz="2600">
                <a:solidFill>
                  <a:srgbClr val="00B0F0"/>
                </a:solidFill>
                <a:latin typeface="Gotham Book" pitchFamily="2" charset="0"/>
              </a:defRPr>
            </a:lvl3pPr>
            <a:lvl4pPr>
              <a:defRPr sz="2600">
                <a:solidFill>
                  <a:srgbClr val="00B0F0"/>
                </a:solidFill>
                <a:latin typeface="Gotham Book" pitchFamily="2" charset="0"/>
              </a:defRPr>
            </a:lvl4pPr>
            <a:lvl5pPr>
              <a:defRPr sz="2600">
                <a:solidFill>
                  <a:srgbClr val="00B0F0"/>
                </a:solidFill>
                <a:latin typeface="Gotham Book" pitchFamily="2" charset="0"/>
              </a:defRPr>
            </a:lvl5pPr>
          </a:lstStyle>
          <a:p>
            <a:pPr lvl="0"/>
            <a:r>
              <a:rPr lang="en-GB" smtClean="0"/>
              <a:t>Click to edit Master text styles</a:t>
            </a:r>
          </a:p>
        </p:txBody>
      </p:sp>
    </p:spTree>
    <p:extLst>
      <p:ext uri="{BB962C8B-B14F-4D97-AF65-F5344CB8AC3E}">
        <p14:creationId xmlns:p14="http://schemas.microsoft.com/office/powerpoint/2010/main" val="200448229"/>
      </p:ext>
    </p:extLst>
  </p:cSld>
  <p:clrMapOvr>
    <a:masterClrMapping/>
  </p:clrMapOvr>
  <p:transition spd="med">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70032" y="254000"/>
            <a:ext cx="10464801" cy="2438400"/>
          </a:xfrm>
          <a:prstGeom prst="rect">
            <a:avLst/>
          </a:prstGeom>
        </p:spPr>
        <p:txBody>
          <a:bodyPr lIns="91332" tIns="45663" rIns="91332" bIns="45663"/>
          <a:lstStyle/>
          <a:p>
            <a:r>
              <a:rPr lang="en-GB" smtClean="0"/>
              <a:t>Click to edit Master title style</a:t>
            </a:r>
            <a:endParaRPr lang="en-US"/>
          </a:p>
        </p:txBody>
      </p:sp>
      <p:sp>
        <p:nvSpPr>
          <p:cNvPr id="3" name="Content Placeholder 2"/>
          <p:cNvSpPr>
            <a:spLocks noGrp="1"/>
          </p:cNvSpPr>
          <p:nvPr>
            <p:ph idx="1"/>
          </p:nvPr>
        </p:nvSpPr>
        <p:spPr>
          <a:xfrm>
            <a:off x="1270000" y="2768632"/>
            <a:ext cx="5041900" cy="5714999"/>
          </a:xfrm>
          <a:prstGeom prst="rect">
            <a:avLst/>
          </a:prstGeom>
        </p:spPr>
        <p:txBody>
          <a:bodyPr lIns="91332" tIns="45663" rIns="91332" bIns="45663"/>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Tree>
    <p:extLst>
      <p:ext uri="{BB962C8B-B14F-4D97-AF65-F5344CB8AC3E}">
        <p14:creationId xmlns:p14="http://schemas.microsoft.com/office/powerpoint/2010/main" val="3034739110"/>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70032" y="254000"/>
            <a:ext cx="10464801" cy="2438400"/>
          </a:xfrm>
          <a:prstGeom prst="rect">
            <a:avLst/>
          </a:prstGeom>
        </p:spPr>
        <p:txBody>
          <a:bodyPr lIns="91332" tIns="45663" rIns="91332" bIns="45663"/>
          <a:lstStyle/>
          <a:p>
            <a:r>
              <a:rPr lang="en-GB" smtClean="0"/>
              <a:t>Click to edit Master title style</a:t>
            </a:r>
            <a:endParaRPr lang="en-US"/>
          </a:p>
        </p:txBody>
      </p:sp>
      <p:sp>
        <p:nvSpPr>
          <p:cNvPr id="3" name="Content Placeholder 2"/>
          <p:cNvSpPr>
            <a:spLocks noGrp="1"/>
          </p:cNvSpPr>
          <p:nvPr>
            <p:ph idx="1"/>
          </p:nvPr>
        </p:nvSpPr>
        <p:spPr>
          <a:xfrm>
            <a:off x="1270000" y="2768632"/>
            <a:ext cx="5041900" cy="5714999"/>
          </a:xfrm>
          <a:prstGeom prst="rect">
            <a:avLst/>
          </a:prstGeom>
        </p:spPr>
        <p:txBody>
          <a:bodyPr lIns="91332" tIns="45663" rIns="91332" bIns="45663"/>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Tree>
    <p:extLst>
      <p:ext uri="{BB962C8B-B14F-4D97-AF65-F5344CB8AC3E}">
        <p14:creationId xmlns:p14="http://schemas.microsoft.com/office/powerpoint/2010/main" val="482808645"/>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5" name="Shape 5"/>
          <p:cNvSpPr>
            <a:spLocks noGrp="1"/>
          </p:cNvSpPr>
          <p:nvPr>
            <p:ph type="title"/>
          </p:nvPr>
        </p:nvSpPr>
        <p:spPr>
          <a:xfrm>
            <a:off x="660427" y="4292601"/>
            <a:ext cx="11684001" cy="2222500"/>
          </a:xfrm>
          <a:prstGeom prst="rect">
            <a:avLst/>
          </a:prstGeom>
        </p:spPr>
        <p:txBody>
          <a:bodyPr/>
          <a:lstStyle>
            <a:lvl1pPr>
              <a:defRPr sz="6300" spc="991"/>
            </a:lvl1pPr>
          </a:lstStyle>
          <a:p>
            <a:pPr lvl="0">
              <a:defRPr sz="1800" cap="none" spc="0">
                <a:solidFill>
                  <a:srgbClr val="000000"/>
                </a:solidFill>
              </a:defRPr>
            </a:pPr>
            <a:r>
              <a:rPr sz="6300" cap="all" spc="991">
                <a:solidFill>
                  <a:srgbClr val="FFFFFF"/>
                </a:solidFill>
              </a:rPr>
              <a:t>Title Text</a:t>
            </a:r>
          </a:p>
        </p:txBody>
      </p:sp>
      <p:sp>
        <p:nvSpPr>
          <p:cNvPr id="6" name="Shape 6"/>
          <p:cNvSpPr>
            <a:spLocks noGrp="1"/>
          </p:cNvSpPr>
          <p:nvPr>
            <p:ph type="body" idx="1"/>
          </p:nvPr>
        </p:nvSpPr>
        <p:spPr>
          <a:xfrm>
            <a:off x="660427" y="3416300"/>
            <a:ext cx="11684001" cy="889000"/>
          </a:xfrm>
          <a:prstGeom prst="rect">
            <a:avLst/>
          </a:prstGeom>
        </p:spPr>
        <p:txBody>
          <a:bodyPr anchor="b"/>
          <a:lstStyle>
            <a:lvl1pPr marL="0" indent="0">
              <a:spcBef>
                <a:spcPts val="0"/>
              </a:spcBef>
              <a:buClrTx/>
              <a:buSzTx/>
              <a:buNone/>
              <a:defRPr sz="2400" cap="all" spc="384">
                <a:solidFill>
                  <a:srgbClr val="55D7FF"/>
                </a:solidFill>
                <a:latin typeface="Avenir Book"/>
                <a:ea typeface="Avenir Book"/>
                <a:cs typeface="Avenir Book"/>
                <a:sym typeface="Avenir Book"/>
              </a:defRPr>
            </a:lvl1pPr>
            <a:lvl2pPr marL="0" indent="228378">
              <a:spcBef>
                <a:spcPts val="0"/>
              </a:spcBef>
              <a:buClrTx/>
              <a:buSzTx/>
              <a:buNone/>
              <a:defRPr sz="2400" cap="all" spc="384">
                <a:solidFill>
                  <a:srgbClr val="55D7FF"/>
                </a:solidFill>
                <a:latin typeface="Avenir Book"/>
                <a:ea typeface="Avenir Book"/>
                <a:cs typeface="Avenir Book"/>
                <a:sym typeface="Avenir Book"/>
              </a:defRPr>
            </a:lvl2pPr>
            <a:lvl3pPr marL="0" indent="456752">
              <a:spcBef>
                <a:spcPts val="0"/>
              </a:spcBef>
              <a:buClrTx/>
              <a:buSzTx/>
              <a:buNone/>
              <a:defRPr sz="2400" cap="all" spc="384">
                <a:solidFill>
                  <a:srgbClr val="55D7FF"/>
                </a:solidFill>
                <a:latin typeface="Avenir Book"/>
                <a:ea typeface="Avenir Book"/>
                <a:cs typeface="Avenir Book"/>
                <a:sym typeface="Avenir Book"/>
              </a:defRPr>
            </a:lvl3pPr>
            <a:lvl4pPr marL="0" indent="685133">
              <a:spcBef>
                <a:spcPts val="0"/>
              </a:spcBef>
              <a:buClrTx/>
              <a:buSzTx/>
              <a:buNone/>
              <a:defRPr sz="2400" cap="all" spc="384">
                <a:solidFill>
                  <a:srgbClr val="55D7FF"/>
                </a:solidFill>
                <a:latin typeface="Avenir Book"/>
                <a:ea typeface="Avenir Book"/>
                <a:cs typeface="Avenir Book"/>
                <a:sym typeface="Avenir Book"/>
              </a:defRPr>
            </a:lvl4pPr>
            <a:lvl5pPr marL="0" indent="913509">
              <a:spcBef>
                <a:spcPts val="0"/>
              </a:spcBef>
              <a:buClrTx/>
              <a:buSzTx/>
              <a:buNone/>
              <a:defRPr sz="2400" cap="all" spc="384">
                <a:solidFill>
                  <a:srgbClr val="55D7FF"/>
                </a:solidFill>
                <a:latin typeface="Avenir Book"/>
                <a:ea typeface="Avenir Book"/>
                <a:cs typeface="Avenir Book"/>
                <a:sym typeface="Avenir Book"/>
              </a:defRPr>
            </a:lvl5pPr>
          </a:lstStyle>
          <a:p>
            <a:pPr lvl="0">
              <a:defRPr sz="1800" cap="none" spc="0">
                <a:solidFill>
                  <a:srgbClr val="000000"/>
                </a:solidFill>
              </a:defRPr>
            </a:pPr>
            <a:r>
              <a:rPr sz="2400" cap="all" spc="384">
                <a:solidFill>
                  <a:srgbClr val="55D7FF"/>
                </a:solidFill>
              </a:rPr>
              <a:t>Body Level One</a:t>
            </a:r>
          </a:p>
          <a:p>
            <a:pPr lvl="1">
              <a:defRPr sz="1800" cap="none" spc="0">
                <a:solidFill>
                  <a:srgbClr val="000000"/>
                </a:solidFill>
              </a:defRPr>
            </a:pPr>
            <a:r>
              <a:rPr sz="2400" cap="all" spc="384">
                <a:solidFill>
                  <a:srgbClr val="55D7FF"/>
                </a:solidFill>
              </a:rPr>
              <a:t>Body Level Two</a:t>
            </a:r>
          </a:p>
          <a:p>
            <a:pPr lvl="2">
              <a:defRPr sz="1800" cap="none" spc="0">
                <a:solidFill>
                  <a:srgbClr val="000000"/>
                </a:solidFill>
              </a:defRPr>
            </a:pPr>
            <a:r>
              <a:rPr sz="2400" cap="all" spc="384">
                <a:solidFill>
                  <a:srgbClr val="55D7FF"/>
                </a:solidFill>
              </a:rPr>
              <a:t>Body Level Three</a:t>
            </a:r>
          </a:p>
          <a:p>
            <a:pPr lvl="3">
              <a:defRPr sz="1800" cap="none" spc="0">
                <a:solidFill>
                  <a:srgbClr val="000000"/>
                </a:solidFill>
              </a:defRPr>
            </a:pPr>
            <a:r>
              <a:rPr sz="2400" cap="all" spc="384">
                <a:solidFill>
                  <a:srgbClr val="55D7FF"/>
                </a:solidFill>
              </a:rPr>
              <a:t>Body Level Four</a:t>
            </a:r>
          </a:p>
          <a:p>
            <a:pPr lvl="4">
              <a:defRPr sz="1800" cap="none" spc="0">
                <a:solidFill>
                  <a:srgbClr val="000000"/>
                </a:solidFill>
              </a:defRPr>
            </a:pPr>
            <a:r>
              <a:rPr sz="2400" cap="all" spc="384">
                <a:solidFill>
                  <a:srgbClr val="55D7FF"/>
                </a:solidFill>
              </a:rPr>
              <a:t>Body Level Five</a:t>
            </a:r>
          </a:p>
        </p:txBody>
      </p:sp>
    </p:spTree>
    <p:extLst>
      <p:ext uri="{BB962C8B-B14F-4D97-AF65-F5344CB8AC3E}">
        <p14:creationId xmlns:p14="http://schemas.microsoft.com/office/powerpoint/2010/main" val="1892315346"/>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8" name="Shape 8"/>
          <p:cNvSpPr>
            <a:spLocks noGrp="1"/>
          </p:cNvSpPr>
          <p:nvPr>
            <p:ph type="title"/>
          </p:nvPr>
        </p:nvSpPr>
        <p:spPr>
          <a:xfrm>
            <a:off x="660427" y="1003300"/>
            <a:ext cx="11684001" cy="1460500"/>
          </a:xfrm>
          <a:prstGeom prst="rect">
            <a:avLst/>
          </a:prstGeom>
        </p:spPr>
        <p:txBody>
          <a:bodyPr/>
          <a:lstStyle>
            <a:lvl1pPr>
              <a:defRPr sz="6300" spc="991"/>
            </a:lvl1pPr>
          </a:lstStyle>
          <a:p>
            <a:pPr lvl="0">
              <a:defRPr sz="1800" cap="none" spc="0">
                <a:solidFill>
                  <a:srgbClr val="000000"/>
                </a:solidFill>
              </a:defRPr>
            </a:pPr>
            <a:r>
              <a:rPr sz="6300" cap="all" spc="991">
                <a:solidFill>
                  <a:srgbClr val="FFFFFF"/>
                </a:solidFill>
              </a:rPr>
              <a:t>Title Text</a:t>
            </a:r>
          </a:p>
        </p:txBody>
      </p:sp>
      <p:sp>
        <p:nvSpPr>
          <p:cNvPr id="9" name="Shape 9"/>
          <p:cNvSpPr>
            <a:spLocks noGrp="1"/>
          </p:cNvSpPr>
          <p:nvPr>
            <p:ph type="body" idx="1"/>
          </p:nvPr>
        </p:nvSpPr>
        <p:spPr>
          <a:xfrm>
            <a:off x="660427" y="507999"/>
            <a:ext cx="11684001" cy="508001"/>
          </a:xfrm>
          <a:prstGeom prst="rect">
            <a:avLst/>
          </a:prstGeom>
        </p:spPr>
        <p:txBody>
          <a:bodyPr/>
          <a:lstStyle>
            <a:lvl1pPr marL="0" indent="0">
              <a:spcBef>
                <a:spcPts val="0"/>
              </a:spcBef>
              <a:buClrTx/>
              <a:buSzTx/>
              <a:buNone/>
              <a:defRPr sz="2400" cap="all" spc="384">
                <a:latin typeface="Avenir Book"/>
                <a:ea typeface="Avenir Book"/>
                <a:cs typeface="Avenir Book"/>
                <a:sym typeface="Avenir Book"/>
              </a:defRPr>
            </a:lvl1pPr>
            <a:lvl2pPr marL="0" indent="228378">
              <a:spcBef>
                <a:spcPts val="0"/>
              </a:spcBef>
              <a:buClrTx/>
              <a:buSzTx/>
              <a:buNone/>
              <a:defRPr sz="2400" cap="all" spc="384">
                <a:latin typeface="Avenir Book"/>
                <a:ea typeface="Avenir Book"/>
                <a:cs typeface="Avenir Book"/>
                <a:sym typeface="Avenir Book"/>
              </a:defRPr>
            </a:lvl2pPr>
            <a:lvl3pPr marL="0" indent="456752">
              <a:spcBef>
                <a:spcPts val="0"/>
              </a:spcBef>
              <a:buClrTx/>
              <a:buSzTx/>
              <a:buNone/>
              <a:defRPr sz="2400" cap="all" spc="384">
                <a:latin typeface="Avenir Book"/>
                <a:ea typeface="Avenir Book"/>
                <a:cs typeface="Avenir Book"/>
                <a:sym typeface="Avenir Book"/>
              </a:defRPr>
            </a:lvl3pPr>
            <a:lvl4pPr marL="0" indent="685133">
              <a:spcBef>
                <a:spcPts val="0"/>
              </a:spcBef>
              <a:buClrTx/>
              <a:buSzTx/>
              <a:buNone/>
              <a:defRPr sz="2400" cap="all" spc="384">
                <a:latin typeface="Avenir Book"/>
                <a:ea typeface="Avenir Book"/>
                <a:cs typeface="Avenir Book"/>
                <a:sym typeface="Avenir Book"/>
              </a:defRPr>
            </a:lvl4pPr>
            <a:lvl5pPr marL="0" indent="913509">
              <a:spcBef>
                <a:spcPts val="0"/>
              </a:spcBef>
              <a:buClrTx/>
              <a:buSzTx/>
              <a:buNone/>
              <a:defRPr sz="2400" cap="all" spc="384">
                <a:latin typeface="Avenir Book"/>
                <a:ea typeface="Avenir Book"/>
                <a:cs typeface="Avenir Book"/>
                <a:sym typeface="Avenir Book"/>
              </a:defRPr>
            </a:lvl5pPr>
          </a:lstStyle>
          <a:p>
            <a:pPr lvl="0">
              <a:defRPr sz="1800" cap="none" spc="0">
                <a:solidFill>
                  <a:srgbClr val="000000"/>
                </a:solidFill>
              </a:defRPr>
            </a:pPr>
            <a:r>
              <a:rPr sz="2400" cap="all" spc="384">
                <a:solidFill>
                  <a:srgbClr val="FFFFFF"/>
                </a:solidFill>
              </a:rPr>
              <a:t>Body Level One</a:t>
            </a:r>
          </a:p>
          <a:p>
            <a:pPr lvl="1">
              <a:defRPr sz="1800" cap="none" spc="0">
                <a:solidFill>
                  <a:srgbClr val="000000"/>
                </a:solidFill>
              </a:defRPr>
            </a:pPr>
            <a:r>
              <a:rPr sz="2400" cap="all" spc="384">
                <a:solidFill>
                  <a:srgbClr val="FFFFFF"/>
                </a:solidFill>
              </a:rPr>
              <a:t>Body Level Two</a:t>
            </a:r>
          </a:p>
          <a:p>
            <a:pPr lvl="2">
              <a:defRPr sz="1800" cap="none" spc="0">
                <a:solidFill>
                  <a:srgbClr val="000000"/>
                </a:solidFill>
              </a:defRPr>
            </a:pPr>
            <a:r>
              <a:rPr sz="2400" cap="all" spc="384">
                <a:solidFill>
                  <a:srgbClr val="FFFFFF"/>
                </a:solidFill>
              </a:rPr>
              <a:t>Body Level Three</a:t>
            </a:r>
          </a:p>
          <a:p>
            <a:pPr lvl="3">
              <a:defRPr sz="1800" cap="none" spc="0">
                <a:solidFill>
                  <a:srgbClr val="000000"/>
                </a:solidFill>
              </a:defRPr>
            </a:pPr>
            <a:r>
              <a:rPr sz="2400" cap="all" spc="384">
                <a:solidFill>
                  <a:srgbClr val="FFFFFF"/>
                </a:solidFill>
              </a:rPr>
              <a:t>Body Level Four</a:t>
            </a:r>
          </a:p>
          <a:p>
            <a:pPr lvl="4">
              <a:defRPr sz="1800" cap="none" spc="0">
                <a:solidFill>
                  <a:srgbClr val="000000"/>
                </a:solidFill>
              </a:defRPr>
            </a:pPr>
            <a:r>
              <a:rPr sz="2400" cap="all" spc="384">
                <a:solidFill>
                  <a:srgbClr val="FFFFFF"/>
                </a:solidFill>
              </a:rPr>
              <a:t>Body Level Five</a:t>
            </a:r>
          </a:p>
        </p:txBody>
      </p:sp>
    </p:spTree>
    <p:extLst>
      <p:ext uri="{BB962C8B-B14F-4D97-AF65-F5344CB8AC3E}">
        <p14:creationId xmlns:p14="http://schemas.microsoft.com/office/powerpoint/2010/main" val="2375171759"/>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2"/>
            <a:ext cx="11053761" cy="1936750"/>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1027113" y="4133849"/>
            <a:ext cx="11053761" cy="2133601"/>
          </a:xfrm>
        </p:spPr>
        <p:txBody>
          <a:bodyPr anchor="b"/>
          <a:lstStyle>
            <a:lvl1pPr marL="0" indent="0">
              <a:buNone/>
              <a:defRPr sz="2000"/>
            </a:lvl1pPr>
            <a:lvl2pPr marL="456327" indent="0">
              <a:buNone/>
              <a:defRPr sz="1800"/>
            </a:lvl2pPr>
            <a:lvl3pPr marL="912664" indent="0">
              <a:buNone/>
              <a:defRPr sz="1600"/>
            </a:lvl3pPr>
            <a:lvl4pPr marL="1369001" indent="0">
              <a:buNone/>
              <a:defRPr sz="1400"/>
            </a:lvl4pPr>
            <a:lvl5pPr marL="1825338" indent="0">
              <a:buNone/>
              <a:defRPr sz="1400"/>
            </a:lvl5pPr>
            <a:lvl6pPr marL="2281678" indent="0">
              <a:buNone/>
              <a:defRPr sz="1400"/>
            </a:lvl6pPr>
            <a:lvl7pPr marL="2738007" indent="0">
              <a:buNone/>
              <a:defRPr sz="1400"/>
            </a:lvl7pPr>
            <a:lvl8pPr marL="3194348" indent="0">
              <a:buNone/>
              <a:defRPr sz="1400"/>
            </a:lvl8pPr>
            <a:lvl9pPr marL="3650679" indent="0">
              <a:buNone/>
              <a:defRPr sz="1400"/>
            </a:lvl9pPr>
          </a:lstStyle>
          <a:p>
            <a:pPr lvl="0"/>
            <a:r>
              <a:rPr lang="en-GB" smtClean="0"/>
              <a:t>Click to edit Master text styles</a:t>
            </a:r>
          </a:p>
        </p:txBody>
      </p:sp>
    </p:spTree>
    <p:extLst>
      <p:ext uri="{BB962C8B-B14F-4D97-AF65-F5344CB8AC3E}">
        <p14:creationId xmlns:p14="http://schemas.microsoft.com/office/powerpoint/2010/main" val="2801152745"/>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Photo - Horizontal Alt">
    <p:spTree>
      <p:nvGrpSpPr>
        <p:cNvPr id="1" name=""/>
        <p:cNvGrpSpPr/>
        <p:nvPr/>
      </p:nvGrpSpPr>
      <p:grpSpPr>
        <a:xfrm>
          <a:off x="0" y="0"/>
          <a:ext cx="0" cy="0"/>
          <a:chOff x="0" y="0"/>
          <a:chExt cx="0" cy="0"/>
        </a:xfrm>
      </p:grpSpPr>
      <p:sp>
        <p:nvSpPr>
          <p:cNvPr id="11" name="Shape 11"/>
          <p:cNvSpPr>
            <a:spLocks noGrp="1"/>
          </p:cNvSpPr>
          <p:nvPr>
            <p:ph type="title"/>
          </p:nvPr>
        </p:nvSpPr>
        <p:spPr>
          <a:xfrm>
            <a:off x="660427" y="1003300"/>
            <a:ext cx="11684001" cy="1460500"/>
          </a:xfrm>
          <a:prstGeom prst="rect">
            <a:avLst/>
          </a:prstGeom>
        </p:spPr>
        <p:txBody>
          <a:bodyPr/>
          <a:lstStyle>
            <a:lvl1pPr>
              <a:defRPr sz="6300" spc="991"/>
            </a:lvl1pPr>
          </a:lstStyle>
          <a:p>
            <a:pPr lvl="0">
              <a:defRPr sz="1800" cap="none" spc="0">
                <a:solidFill>
                  <a:srgbClr val="000000"/>
                </a:solidFill>
              </a:defRPr>
            </a:pPr>
            <a:r>
              <a:rPr sz="6300" cap="all" spc="991">
                <a:solidFill>
                  <a:srgbClr val="FFFFFF"/>
                </a:solidFill>
              </a:rPr>
              <a:t>Title Text</a:t>
            </a:r>
          </a:p>
        </p:txBody>
      </p:sp>
      <p:sp>
        <p:nvSpPr>
          <p:cNvPr id="12" name="Shape 12"/>
          <p:cNvSpPr>
            <a:spLocks noGrp="1"/>
          </p:cNvSpPr>
          <p:nvPr>
            <p:ph type="body" idx="1"/>
          </p:nvPr>
        </p:nvSpPr>
        <p:spPr>
          <a:xfrm>
            <a:off x="660427" y="507999"/>
            <a:ext cx="11684001" cy="508001"/>
          </a:xfrm>
          <a:prstGeom prst="rect">
            <a:avLst/>
          </a:prstGeom>
        </p:spPr>
        <p:txBody>
          <a:bodyPr/>
          <a:lstStyle>
            <a:lvl1pPr marL="0" indent="0">
              <a:spcBef>
                <a:spcPts val="0"/>
              </a:spcBef>
              <a:buClrTx/>
              <a:buSzTx/>
              <a:buNone/>
              <a:defRPr sz="2400" cap="all" spc="384">
                <a:latin typeface="Avenir Book"/>
                <a:ea typeface="Avenir Book"/>
                <a:cs typeface="Avenir Book"/>
                <a:sym typeface="Avenir Book"/>
              </a:defRPr>
            </a:lvl1pPr>
            <a:lvl2pPr marL="0" indent="228378">
              <a:spcBef>
                <a:spcPts val="0"/>
              </a:spcBef>
              <a:buClrTx/>
              <a:buSzTx/>
              <a:buNone/>
              <a:defRPr sz="2400" cap="all" spc="384">
                <a:latin typeface="Avenir Book"/>
                <a:ea typeface="Avenir Book"/>
                <a:cs typeface="Avenir Book"/>
                <a:sym typeface="Avenir Book"/>
              </a:defRPr>
            </a:lvl2pPr>
            <a:lvl3pPr marL="0" indent="456752">
              <a:spcBef>
                <a:spcPts val="0"/>
              </a:spcBef>
              <a:buClrTx/>
              <a:buSzTx/>
              <a:buNone/>
              <a:defRPr sz="2400" cap="all" spc="384">
                <a:latin typeface="Avenir Book"/>
                <a:ea typeface="Avenir Book"/>
                <a:cs typeface="Avenir Book"/>
                <a:sym typeface="Avenir Book"/>
              </a:defRPr>
            </a:lvl3pPr>
            <a:lvl4pPr marL="0" indent="685133">
              <a:spcBef>
                <a:spcPts val="0"/>
              </a:spcBef>
              <a:buClrTx/>
              <a:buSzTx/>
              <a:buNone/>
              <a:defRPr sz="2400" cap="all" spc="384">
                <a:latin typeface="Avenir Book"/>
                <a:ea typeface="Avenir Book"/>
                <a:cs typeface="Avenir Book"/>
                <a:sym typeface="Avenir Book"/>
              </a:defRPr>
            </a:lvl4pPr>
            <a:lvl5pPr marL="0" indent="913509">
              <a:spcBef>
                <a:spcPts val="0"/>
              </a:spcBef>
              <a:buClrTx/>
              <a:buSzTx/>
              <a:buNone/>
              <a:defRPr sz="2400" cap="all" spc="384">
                <a:latin typeface="Avenir Book"/>
                <a:ea typeface="Avenir Book"/>
                <a:cs typeface="Avenir Book"/>
                <a:sym typeface="Avenir Book"/>
              </a:defRPr>
            </a:lvl5pPr>
          </a:lstStyle>
          <a:p>
            <a:pPr lvl="0">
              <a:defRPr sz="1800" cap="none" spc="0">
                <a:solidFill>
                  <a:srgbClr val="000000"/>
                </a:solidFill>
              </a:defRPr>
            </a:pPr>
            <a:r>
              <a:rPr sz="2400" cap="all" spc="384">
                <a:solidFill>
                  <a:srgbClr val="FFFFFF"/>
                </a:solidFill>
              </a:rPr>
              <a:t>Body Level One</a:t>
            </a:r>
          </a:p>
          <a:p>
            <a:pPr lvl="1">
              <a:defRPr sz="1800" cap="none" spc="0">
                <a:solidFill>
                  <a:srgbClr val="000000"/>
                </a:solidFill>
              </a:defRPr>
            </a:pPr>
            <a:r>
              <a:rPr sz="2400" cap="all" spc="384">
                <a:solidFill>
                  <a:srgbClr val="FFFFFF"/>
                </a:solidFill>
              </a:rPr>
              <a:t>Body Level Two</a:t>
            </a:r>
          </a:p>
          <a:p>
            <a:pPr lvl="2">
              <a:defRPr sz="1800" cap="none" spc="0">
                <a:solidFill>
                  <a:srgbClr val="000000"/>
                </a:solidFill>
              </a:defRPr>
            </a:pPr>
            <a:r>
              <a:rPr sz="2400" cap="all" spc="384">
                <a:solidFill>
                  <a:srgbClr val="FFFFFF"/>
                </a:solidFill>
              </a:rPr>
              <a:t>Body Level Three</a:t>
            </a:r>
          </a:p>
          <a:p>
            <a:pPr lvl="3">
              <a:defRPr sz="1800" cap="none" spc="0">
                <a:solidFill>
                  <a:srgbClr val="000000"/>
                </a:solidFill>
              </a:defRPr>
            </a:pPr>
            <a:r>
              <a:rPr sz="2400" cap="all" spc="384">
                <a:solidFill>
                  <a:srgbClr val="FFFFFF"/>
                </a:solidFill>
              </a:rPr>
              <a:t>Body Level Four</a:t>
            </a:r>
          </a:p>
          <a:p>
            <a:pPr lvl="4">
              <a:defRPr sz="1800" cap="none" spc="0">
                <a:solidFill>
                  <a:srgbClr val="000000"/>
                </a:solidFill>
              </a:defRPr>
            </a:pPr>
            <a:r>
              <a:rPr sz="2400" cap="all" spc="384">
                <a:solidFill>
                  <a:srgbClr val="FFFFFF"/>
                </a:solidFill>
              </a:rPr>
              <a:t>Body Level Five</a:t>
            </a:r>
          </a:p>
        </p:txBody>
      </p:sp>
    </p:spTree>
    <p:extLst>
      <p:ext uri="{BB962C8B-B14F-4D97-AF65-F5344CB8AC3E}">
        <p14:creationId xmlns:p14="http://schemas.microsoft.com/office/powerpoint/2010/main" val="912227126"/>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14" name="Shape 14"/>
          <p:cNvSpPr>
            <a:spLocks noGrp="1"/>
          </p:cNvSpPr>
          <p:nvPr>
            <p:ph type="title"/>
          </p:nvPr>
        </p:nvSpPr>
        <p:spPr>
          <a:xfrm>
            <a:off x="660427" y="3759201"/>
            <a:ext cx="11684001" cy="2222500"/>
          </a:xfrm>
          <a:prstGeom prst="rect">
            <a:avLst/>
          </a:prstGeom>
        </p:spPr>
        <p:txBody>
          <a:bodyPr anchor="ctr"/>
          <a:lstStyle>
            <a:lvl1pPr>
              <a:defRPr sz="6300" spc="991"/>
            </a:lvl1pPr>
          </a:lstStyle>
          <a:p>
            <a:pPr lvl="0">
              <a:defRPr sz="1800" cap="none" spc="0">
                <a:solidFill>
                  <a:srgbClr val="000000"/>
                </a:solidFill>
              </a:defRPr>
            </a:pPr>
            <a:r>
              <a:rPr sz="6300" cap="all" spc="991">
                <a:solidFill>
                  <a:srgbClr val="FFFFFF"/>
                </a:solidFill>
              </a:rPr>
              <a:t>Title Text</a:t>
            </a:r>
          </a:p>
        </p:txBody>
      </p:sp>
    </p:spTree>
    <p:extLst>
      <p:ext uri="{BB962C8B-B14F-4D97-AF65-F5344CB8AC3E}">
        <p14:creationId xmlns:p14="http://schemas.microsoft.com/office/powerpoint/2010/main" val="1386865841"/>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16" name="Shape 16"/>
          <p:cNvSpPr>
            <a:spLocks noGrp="1"/>
          </p:cNvSpPr>
          <p:nvPr>
            <p:ph type="title"/>
          </p:nvPr>
        </p:nvSpPr>
        <p:spPr>
          <a:xfrm>
            <a:off x="546101" y="4305326"/>
            <a:ext cx="5410200" cy="2984501"/>
          </a:xfrm>
          <a:prstGeom prst="rect">
            <a:avLst/>
          </a:prstGeom>
        </p:spPr>
        <p:txBody>
          <a:bodyPr/>
          <a:lstStyle/>
          <a:p>
            <a:pPr lvl="0">
              <a:defRPr sz="1800" cap="none" spc="0">
                <a:solidFill>
                  <a:srgbClr val="000000"/>
                </a:solidFill>
              </a:defRPr>
            </a:pPr>
            <a:r>
              <a:rPr sz="4600" cap="all" spc="720">
                <a:solidFill>
                  <a:srgbClr val="FFFFFF"/>
                </a:solidFill>
              </a:rPr>
              <a:t>Title Text</a:t>
            </a:r>
          </a:p>
        </p:txBody>
      </p:sp>
      <p:sp>
        <p:nvSpPr>
          <p:cNvPr id="17" name="Shape 17"/>
          <p:cNvSpPr>
            <a:spLocks noGrp="1"/>
          </p:cNvSpPr>
          <p:nvPr>
            <p:ph type="body" idx="1"/>
          </p:nvPr>
        </p:nvSpPr>
        <p:spPr>
          <a:xfrm>
            <a:off x="546101" y="3429000"/>
            <a:ext cx="5410200" cy="889000"/>
          </a:xfrm>
          <a:prstGeom prst="rect">
            <a:avLst/>
          </a:prstGeom>
        </p:spPr>
        <p:txBody>
          <a:bodyPr/>
          <a:lstStyle>
            <a:lvl1pPr marL="0" indent="0">
              <a:spcBef>
                <a:spcPts val="0"/>
              </a:spcBef>
              <a:buClrTx/>
              <a:buSzTx/>
              <a:buNone/>
              <a:defRPr sz="2400" cap="all" spc="384">
                <a:solidFill>
                  <a:srgbClr val="55D7FF"/>
                </a:solidFill>
                <a:latin typeface="Avenir Book"/>
                <a:ea typeface="Avenir Book"/>
                <a:cs typeface="Avenir Book"/>
                <a:sym typeface="Avenir Book"/>
              </a:defRPr>
            </a:lvl1pPr>
            <a:lvl2pPr marL="0" indent="228378">
              <a:spcBef>
                <a:spcPts val="0"/>
              </a:spcBef>
              <a:buClrTx/>
              <a:buSzTx/>
              <a:buNone/>
              <a:defRPr sz="2400" cap="all" spc="384">
                <a:solidFill>
                  <a:srgbClr val="55D7FF"/>
                </a:solidFill>
                <a:latin typeface="Avenir Book"/>
                <a:ea typeface="Avenir Book"/>
                <a:cs typeface="Avenir Book"/>
                <a:sym typeface="Avenir Book"/>
              </a:defRPr>
            </a:lvl2pPr>
            <a:lvl3pPr marL="0" indent="456752">
              <a:spcBef>
                <a:spcPts val="0"/>
              </a:spcBef>
              <a:buClrTx/>
              <a:buSzTx/>
              <a:buNone/>
              <a:defRPr sz="2400" cap="all" spc="384">
                <a:solidFill>
                  <a:srgbClr val="55D7FF"/>
                </a:solidFill>
                <a:latin typeface="Avenir Book"/>
                <a:ea typeface="Avenir Book"/>
                <a:cs typeface="Avenir Book"/>
                <a:sym typeface="Avenir Book"/>
              </a:defRPr>
            </a:lvl3pPr>
            <a:lvl4pPr marL="0" indent="685133">
              <a:spcBef>
                <a:spcPts val="0"/>
              </a:spcBef>
              <a:buClrTx/>
              <a:buSzTx/>
              <a:buNone/>
              <a:defRPr sz="2400" cap="all" spc="384">
                <a:solidFill>
                  <a:srgbClr val="55D7FF"/>
                </a:solidFill>
                <a:latin typeface="Avenir Book"/>
                <a:ea typeface="Avenir Book"/>
                <a:cs typeface="Avenir Book"/>
                <a:sym typeface="Avenir Book"/>
              </a:defRPr>
            </a:lvl4pPr>
            <a:lvl5pPr marL="0" indent="913509">
              <a:spcBef>
                <a:spcPts val="0"/>
              </a:spcBef>
              <a:buClrTx/>
              <a:buSzTx/>
              <a:buNone/>
              <a:defRPr sz="2400" cap="all" spc="384">
                <a:solidFill>
                  <a:srgbClr val="55D7FF"/>
                </a:solidFill>
                <a:latin typeface="Avenir Book"/>
                <a:ea typeface="Avenir Book"/>
                <a:cs typeface="Avenir Book"/>
                <a:sym typeface="Avenir Book"/>
              </a:defRPr>
            </a:lvl5pPr>
          </a:lstStyle>
          <a:p>
            <a:pPr lvl="0">
              <a:defRPr sz="1800" cap="none" spc="0">
                <a:solidFill>
                  <a:srgbClr val="000000"/>
                </a:solidFill>
              </a:defRPr>
            </a:pPr>
            <a:r>
              <a:rPr sz="2400" cap="all" spc="384">
                <a:solidFill>
                  <a:srgbClr val="55D7FF"/>
                </a:solidFill>
              </a:rPr>
              <a:t>Body Level One</a:t>
            </a:r>
          </a:p>
          <a:p>
            <a:pPr lvl="1">
              <a:defRPr sz="1800" cap="none" spc="0">
                <a:solidFill>
                  <a:srgbClr val="000000"/>
                </a:solidFill>
              </a:defRPr>
            </a:pPr>
            <a:r>
              <a:rPr sz="2400" cap="all" spc="384">
                <a:solidFill>
                  <a:srgbClr val="55D7FF"/>
                </a:solidFill>
              </a:rPr>
              <a:t>Body Level Two</a:t>
            </a:r>
          </a:p>
          <a:p>
            <a:pPr lvl="2">
              <a:defRPr sz="1800" cap="none" spc="0">
                <a:solidFill>
                  <a:srgbClr val="000000"/>
                </a:solidFill>
              </a:defRPr>
            </a:pPr>
            <a:r>
              <a:rPr sz="2400" cap="all" spc="384">
                <a:solidFill>
                  <a:srgbClr val="55D7FF"/>
                </a:solidFill>
              </a:rPr>
              <a:t>Body Level Three</a:t>
            </a:r>
          </a:p>
          <a:p>
            <a:pPr lvl="3">
              <a:defRPr sz="1800" cap="none" spc="0">
                <a:solidFill>
                  <a:srgbClr val="000000"/>
                </a:solidFill>
              </a:defRPr>
            </a:pPr>
            <a:r>
              <a:rPr sz="2400" cap="all" spc="384">
                <a:solidFill>
                  <a:srgbClr val="55D7FF"/>
                </a:solidFill>
              </a:rPr>
              <a:t>Body Level Four</a:t>
            </a:r>
          </a:p>
          <a:p>
            <a:pPr lvl="4">
              <a:defRPr sz="1800" cap="none" spc="0">
                <a:solidFill>
                  <a:srgbClr val="000000"/>
                </a:solidFill>
              </a:defRPr>
            </a:pPr>
            <a:r>
              <a:rPr sz="2400" cap="all" spc="384">
                <a:solidFill>
                  <a:srgbClr val="55D7FF"/>
                </a:solidFill>
              </a:rPr>
              <a:t>Body Level Five</a:t>
            </a:r>
          </a:p>
        </p:txBody>
      </p:sp>
    </p:spTree>
    <p:extLst>
      <p:ext uri="{BB962C8B-B14F-4D97-AF65-F5344CB8AC3E}">
        <p14:creationId xmlns:p14="http://schemas.microsoft.com/office/powerpoint/2010/main" val="1132590493"/>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19" name="Shape 19"/>
          <p:cNvSpPr>
            <a:spLocks noGrp="1"/>
          </p:cNvSpPr>
          <p:nvPr>
            <p:ph type="title"/>
          </p:nvPr>
        </p:nvSpPr>
        <p:spPr>
          <a:prstGeom prst="rect">
            <a:avLst/>
          </a:prstGeom>
        </p:spPr>
        <p:txBody>
          <a:bodyPr/>
          <a:lstStyle/>
          <a:p>
            <a:pPr lvl="0">
              <a:defRPr sz="1800" cap="none" spc="0">
                <a:solidFill>
                  <a:srgbClr val="000000"/>
                </a:solidFill>
              </a:defRPr>
            </a:pPr>
            <a:r>
              <a:rPr sz="4600" cap="all" spc="720">
                <a:solidFill>
                  <a:srgbClr val="FFFFFF"/>
                </a:solidFill>
              </a:rPr>
              <a:t>Title Text</a:t>
            </a:r>
          </a:p>
        </p:txBody>
      </p:sp>
    </p:spTree>
    <p:extLst>
      <p:ext uri="{BB962C8B-B14F-4D97-AF65-F5344CB8AC3E}">
        <p14:creationId xmlns:p14="http://schemas.microsoft.com/office/powerpoint/2010/main" val="168541794"/>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21" name="Shape 21"/>
          <p:cNvSpPr>
            <a:spLocks noGrp="1"/>
          </p:cNvSpPr>
          <p:nvPr>
            <p:ph type="title"/>
          </p:nvPr>
        </p:nvSpPr>
        <p:spPr>
          <a:prstGeom prst="rect">
            <a:avLst/>
          </a:prstGeom>
        </p:spPr>
        <p:txBody>
          <a:bodyPr/>
          <a:lstStyle/>
          <a:p>
            <a:pPr lvl="0">
              <a:defRPr sz="1800" cap="none" spc="0">
                <a:solidFill>
                  <a:srgbClr val="000000"/>
                </a:solidFill>
              </a:defRPr>
            </a:pPr>
            <a:r>
              <a:rPr sz="4600" cap="all" spc="720">
                <a:solidFill>
                  <a:srgbClr val="FFFFFF"/>
                </a:solidFill>
              </a:rPr>
              <a:t>Title Text</a:t>
            </a:r>
          </a:p>
        </p:txBody>
      </p:sp>
      <p:sp>
        <p:nvSpPr>
          <p:cNvPr id="22" name="Shape 22"/>
          <p:cNvSpPr>
            <a:spLocks noGrp="1"/>
          </p:cNvSpPr>
          <p:nvPr>
            <p:ph type="body" idx="1"/>
          </p:nvPr>
        </p:nvSpPr>
        <p:spPr>
          <a:prstGeom prst="rect">
            <a:avLst/>
          </a:prstGeom>
        </p:spPr>
        <p:txBody>
          <a:bodyPr/>
          <a:lstStyle/>
          <a:p>
            <a:pPr lvl="0">
              <a:defRPr sz="1800">
                <a:solidFill>
                  <a:srgbClr val="000000"/>
                </a:solidFill>
              </a:defRPr>
            </a:pPr>
            <a:r>
              <a:rPr sz="3600">
                <a:solidFill>
                  <a:srgbClr val="FFFFFF"/>
                </a:solidFill>
              </a:rPr>
              <a:t>Body Level One</a:t>
            </a:r>
          </a:p>
          <a:p>
            <a:pPr lvl="1">
              <a:defRPr sz="1800">
                <a:solidFill>
                  <a:srgbClr val="000000"/>
                </a:solidFill>
              </a:defRPr>
            </a:pPr>
            <a:r>
              <a:rPr sz="3600">
                <a:solidFill>
                  <a:srgbClr val="FFFFFF"/>
                </a:solidFill>
              </a:rPr>
              <a:t>Body Level Two</a:t>
            </a:r>
          </a:p>
          <a:p>
            <a:pPr lvl="2">
              <a:defRPr sz="1800">
                <a:solidFill>
                  <a:srgbClr val="000000"/>
                </a:solidFill>
              </a:defRPr>
            </a:pPr>
            <a:r>
              <a:rPr sz="3600">
                <a:solidFill>
                  <a:srgbClr val="FFFFFF"/>
                </a:solidFill>
              </a:rPr>
              <a:t>Body Level Three</a:t>
            </a:r>
          </a:p>
          <a:p>
            <a:pPr lvl="3">
              <a:defRPr sz="1800">
                <a:solidFill>
                  <a:srgbClr val="000000"/>
                </a:solidFill>
              </a:defRPr>
            </a:pPr>
            <a:r>
              <a:rPr sz="3600">
                <a:solidFill>
                  <a:srgbClr val="FFFFFF"/>
                </a:solidFill>
              </a:rPr>
              <a:t>Body Level Four</a:t>
            </a:r>
          </a:p>
          <a:p>
            <a:pPr lvl="4">
              <a:defRPr sz="1800">
                <a:solidFill>
                  <a:srgbClr val="000000"/>
                </a:solidFill>
              </a:defRPr>
            </a:pPr>
            <a:r>
              <a:rPr sz="3600">
                <a:solidFill>
                  <a:srgbClr val="FFFFFF"/>
                </a:solidFill>
              </a:rPr>
              <a:t>Body Level Five</a:t>
            </a:r>
          </a:p>
        </p:txBody>
      </p:sp>
    </p:spTree>
    <p:extLst>
      <p:ext uri="{BB962C8B-B14F-4D97-AF65-F5344CB8AC3E}">
        <p14:creationId xmlns:p14="http://schemas.microsoft.com/office/powerpoint/2010/main" val="1831773923"/>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24" name="Shape 24"/>
          <p:cNvSpPr>
            <a:spLocks noGrp="1"/>
          </p:cNvSpPr>
          <p:nvPr>
            <p:ph type="title"/>
          </p:nvPr>
        </p:nvSpPr>
        <p:spPr>
          <a:xfrm>
            <a:off x="660401" y="609600"/>
            <a:ext cx="5080000" cy="1854199"/>
          </a:xfrm>
          <a:prstGeom prst="rect">
            <a:avLst/>
          </a:prstGeom>
        </p:spPr>
        <p:txBody>
          <a:bodyPr/>
          <a:lstStyle/>
          <a:p>
            <a:pPr lvl="0">
              <a:defRPr sz="1800" cap="none" spc="0">
                <a:solidFill>
                  <a:srgbClr val="000000"/>
                </a:solidFill>
              </a:defRPr>
            </a:pPr>
            <a:r>
              <a:rPr sz="4600" cap="all" spc="720">
                <a:solidFill>
                  <a:srgbClr val="FFFFFF"/>
                </a:solidFill>
              </a:rPr>
              <a:t>Title Text</a:t>
            </a:r>
          </a:p>
        </p:txBody>
      </p:sp>
      <p:sp>
        <p:nvSpPr>
          <p:cNvPr id="25" name="Shape 25"/>
          <p:cNvSpPr>
            <a:spLocks noGrp="1"/>
          </p:cNvSpPr>
          <p:nvPr>
            <p:ph type="body" idx="1"/>
          </p:nvPr>
        </p:nvSpPr>
        <p:spPr>
          <a:xfrm>
            <a:off x="660401" y="2819401"/>
            <a:ext cx="5080000" cy="6057900"/>
          </a:xfrm>
          <a:prstGeom prst="rect">
            <a:avLst/>
          </a:prstGeom>
        </p:spPr>
        <p:txBody>
          <a:bodyPr/>
          <a:lstStyle>
            <a:lvl1pPr marL="393321" indent="-393321">
              <a:spcBef>
                <a:spcPts val="3200"/>
              </a:spcBef>
              <a:defRPr sz="3000"/>
            </a:lvl1pPr>
            <a:lvl2pPr marL="786633" indent="-393321">
              <a:spcBef>
                <a:spcPts val="3200"/>
              </a:spcBef>
              <a:defRPr sz="3000"/>
            </a:lvl2pPr>
            <a:lvl3pPr marL="1179948" indent="-393321">
              <a:spcBef>
                <a:spcPts val="3200"/>
              </a:spcBef>
              <a:defRPr sz="3000"/>
            </a:lvl3pPr>
            <a:lvl4pPr marL="1573266" indent="-393321">
              <a:spcBef>
                <a:spcPts val="3200"/>
              </a:spcBef>
              <a:defRPr sz="3000"/>
            </a:lvl4pPr>
            <a:lvl5pPr marL="1966581" indent="-393321">
              <a:spcBef>
                <a:spcPts val="3200"/>
              </a:spcBef>
              <a:defRPr sz="3000"/>
            </a:lvl5pPr>
          </a:lstStyle>
          <a:p>
            <a:pPr lvl="0">
              <a:defRPr sz="1800">
                <a:solidFill>
                  <a:srgbClr val="000000"/>
                </a:solidFill>
              </a:defRPr>
            </a:pPr>
            <a:r>
              <a:rPr sz="3000">
                <a:solidFill>
                  <a:srgbClr val="FFFFFF"/>
                </a:solidFill>
              </a:rPr>
              <a:t>Body Level One</a:t>
            </a:r>
          </a:p>
          <a:p>
            <a:pPr lvl="1">
              <a:defRPr sz="1800">
                <a:solidFill>
                  <a:srgbClr val="000000"/>
                </a:solidFill>
              </a:defRPr>
            </a:pPr>
            <a:r>
              <a:rPr sz="3000">
                <a:solidFill>
                  <a:srgbClr val="FFFFFF"/>
                </a:solidFill>
              </a:rPr>
              <a:t>Body Level Two</a:t>
            </a:r>
          </a:p>
          <a:p>
            <a:pPr lvl="2">
              <a:defRPr sz="1800">
                <a:solidFill>
                  <a:srgbClr val="000000"/>
                </a:solidFill>
              </a:defRPr>
            </a:pPr>
            <a:r>
              <a:rPr sz="3000">
                <a:solidFill>
                  <a:srgbClr val="FFFFFF"/>
                </a:solidFill>
              </a:rPr>
              <a:t>Body Level Three</a:t>
            </a:r>
          </a:p>
          <a:p>
            <a:pPr lvl="3">
              <a:defRPr sz="1800">
                <a:solidFill>
                  <a:srgbClr val="000000"/>
                </a:solidFill>
              </a:defRPr>
            </a:pPr>
            <a:r>
              <a:rPr sz="3000">
                <a:solidFill>
                  <a:srgbClr val="FFFFFF"/>
                </a:solidFill>
              </a:rPr>
              <a:t>Body Level Four</a:t>
            </a:r>
          </a:p>
          <a:p>
            <a:pPr lvl="4">
              <a:defRPr sz="1800">
                <a:solidFill>
                  <a:srgbClr val="000000"/>
                </a:solidFill>
              </a:defRPr>
            </a:pPr>
            <a:r>
              <a:rPr sz="3000">
                <a:solidFill>
                  <a:srgbClr val="FFFFFF"/>
                </a:solidFill>
              </a:rPr>
              <a:t>Body Level Five</a:t>
            </a:r>
          </a:p>
        </p:txBody>
      </p:sp>
    </p:spTree>
    <p:extLst>
      <p:ext uri="{BB962C8B-B14F-4D97-AF65-F5344CB8AC3E}">
        <p14:creationId xmlns:p14="http://schemas.microsoft.com/office/powerpoint/2010/main" val="3682180338"/>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27" name="Shape 27"/>
          <p:cNvSpPr>
            <a:spLocks noGrp="1"/>
          </p:cNvSpPr>
          <p:nvPr>
            <p:ph type="body" idx="1"/>
          </p:nvPr>
        </p:nvSpPr>
        <p:spPr>
          <a:xfrm>
            <a:off x="660427" y="1511301"/>
            <a:ext cx="11684001" cy="6718300"/>
          </a:xfrm>
          <a:prstGeom prst="rect">
            <a:avLst/>
          </a:prstGeom>
        </p:spPr>
        <p:txBody>
          <a:bodyPr/>
          <a:lstStyle/>
          <a:p>
            <a:pPr lvl="0">
              <a:defRPr sz="1800">
                <a:solidFill>
                  <a:srgbClr val="000000"/>
                </a:solidFill>
              </a:defRPr>
            </a:pPr>
            <a:r>
              <a:rPr sz="3600">
                <a:solidFill>
                  <a:srgbClr val="FFFFFF"/>
                </a:solidFill>
              </a:rPr>
              <a:t>Body Level One</a:t>
            </a:r>
          </a:p>
          <a:p>
            <a:pPr lvl="1">
              <a:defRPr sz="1800">
                <a:solidFill>
                  <a:srgbClr val="000000"/>
                </a:solidFill>
              </a:defRPr>
            </a:pPr>
            <a:r>
              <a:rPr sz="3600">
                <a:solidFill>
                  <a:srgbClr val="FFFFFF"/>
                </a:solidFill>
              </a:rPr>
              <a:t>Body Level Two</a:t>
            </a:r>
          </a:p>
          <a:p>
            <a:pPr lvl="2">
              <a:defRPr sz="1800">
                <a:solidFill>
                  <a:srgbClr val="000000"/>
                </a:solidFill>
              </a:defRPr>
            </a:pPr>
            <a:r>
              <a:rPr sz="3600">
                <a:solidFill>
                  <a:srgbClr val="FFFFFF"/>
                </a:solidFill>
              </a:rPr>
              <a:t>Body Level Three</a:t>
            </a:r>
          </a:p>
          <a:p>
            <a:pPr lvl="3">
              <a:defRPr sz="1800">
                <a:solidFill>
                  <a:srgbClr val="000000"/>
                </a:solidFill>
              </a:defRPr>
            </a:pPr>
            <a:r>
              <a:rPr sz="3600">
                <a:solidFill>
                  <a:srgbClr val="FFFFFF"/>
                </a:solidFill>
              </a:rPr>
              <a:t>Body Level Four</a:t>
            </a:r>
          </a:p>
          <a:p>
            <a:pPr lvl="4">
              <a:defRPr sz="1800">
                <a:solidFill>
                  <a:srgbClr val="000000"/>
                </a:solidFill>
              </a:defRPr>
            </a:pPr>
            <a:r>
              <a:rPr sz="3600">
                <a:solidFill>
                  <a:srgbClr val="FFFFFF"/>
                </a:solidFill>
              </a:rPr>
              <a:t>Body Level Five</a:t>
            </a:r>
          </a:p>
        </p:txBody>
      </p:sp>
    </p:spTree>
    <p:extLst>
      <p:ext uri="{BB962C8B-B14F-4D97-AF65-F5344CB8AC3E}">
        <p14:creationId xmlns:p14="http://schemas.microsoft.com/office/powerpoint/2010/main" val="1498911515"/>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0305184"/>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2858221"/>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type="tx">
  <p:cSld name="Quote Photo">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7610888"/>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1270002" y="5029200"/>
            <a:ext cx="5156200" cy="1130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6578600" y="5029200"/>
            <a:ext cx="5156200" cy="1130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Tree>
    <p:extLst>
      <p:ext uri="{BB962C8B-B14F-4D97-AF65-F5344CB8AC3E}">
        <p14:creationId xmlns:p14="http://schemas.microsoft.com/office/powerpoint/2010/main" val="1398698883"/>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8878320"/>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7165772"/>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Tree>
    <p:extLst>
      <p:ext uri="{BB962C8B-B14F-4D97-AF65-F5344CB8AC3E}">
        <p14:creationId xmlns:p14="http://schemas.microsoft.com/office/powerpoint/2010/main" val="1406908366"/>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70005" y="254000"/>
            <a:ext cx="10464801" cy="2438400"/>
          </a:xfrm>
          <a:prstGeom prst="rect">
            <a:avLst/>
          </a:prstGeom>
        </p:spPr>
        <p:txBody>
          <a:bodyPr lIns="91420" tIns="45710" rIns="91420" bIns="45710"/>
          <a:lstStyle/>
          <a:p>
            <a:r>
              <a:rPr lang="en-GB" smtClean="0"/>
              <a:t>Click to edit Master title style</a:t>
            </a:r>
            <a:endParaRPr lang="en-US"/>
          </a:p>
        </p:txBody>
      </p:sp>
      <p:sp>
        <p:nvSpPr>
          <p:cNvPr id="3" name="Content Placeholder 2"/>
          <p:cNvSpPr>
            <a:spLocks noGrp="1"/>
          </p:cNvSpPr>
          <p:nvPr>
            <p:ph idx="1"/>
          </p:nvPr>
        </p:nvSpPr>
        <p:spPr>
          <a:xfrm>
            <a:off x="1270000" y="2768605"/>
            <a:ext cx="5041900" cy="5714999"/>
          </a:xfrm>
          <a:prstGeom prst="rect">
            <a:avLst/>
          </a:prstGeom>
        </p:spPr>
        <p:txBody>
          <a:bodyPr lIns="91420" tIns="45710" rIns="91420" bIns="45710"/>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Tree>
    <p:extLst>
      <p:ext uri="{BB962C8B-B14F-4D97-AF65-F5344CB8AC3E}">
        <p14:creationId xmlns:p14="http://schemas.microsoft.com/office/powerpoint/2010/main" val="2912032095"/>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6" y="3030540"/>
            <a:ext cx="11055350" cy="2090736"/>
          </a:xfrm>
        </p:spPr>
        <p:txBody>
          <a:bodyPr/>
          <a:lstStyle/>
          <a:p>
            <a:r>
              <a:rPr lang="en-GB" smtClean="0"/>
              <a:t>Click to edit Master title style</a:t>
            </a:r>
            <a:endParaRPr lang="en-US"/>
          </a:p>
        </p:txBody>
      </p:sp>
      <p:sp>
        <p:nvSpPr>
          <p:cNvPr id="3" name="Subtitle 2"/>
          <p:cNvSpPr>
            <a:spLocks noGrp="1"/>
          </p:cNvSpPr>
          <p:nvPr>
            <p:ph type="subTitle" idx="1"/>
          </p:nvPr>
        </p:nvSpPr>
        <p:spPr>
          <a:xfrm>
            <a:off x="1951038" y="5527701"/>
            <a:ext cx="9102726" cy="2492375"/>
          </a:xfrm>
        </p:spPr>
        <p:txBody>
          <a:bodyPr/>
          <a:lstStyle>
            <a:lvl1pPr marL="0" indent="0" algn="ctr">
              <a:buNone/>
              <a:defRPr/>
            </a:lvl1pPr>
            <a:lvl2pPr marL="456775" indent="0" algn="ctr">
              <a:buNone/>
              <a:defRPr/>
            </a:lvl2pPr>
            <a:lvl3pPr marL="913556" indent="0" algn="ctr">
              <a:buNone/>
              <a:defRPr/>
            </a:lvl3pPr>
            <a:lvl4pPr marL="1370332" indent="0" algn="ctr">
              <a:buNone/>
              <a:defRPr/>
            </a:lvl4pPr>
            <a:lvl5pPr marL="1827115" indent="0" algn="ctr">
              <a:buNone/>
              <a:defRPr/>
            </a:lvl5pPr>
            <a:lvl6pPr marL="2283894" indent="0" algn="ctr">
              <a:buNone/>
              <a:defRPr/>
            </a:lvl6pPr>
            <a:lvl7pPr marL="2740673" indent="0" algn="ctr">
              <a:buNone/>
              <a:defRPr/>
            </a:lvl7pPr>
            <a:lvl8pPr marL="3197455" indent="0" algn="ctr">
              <a:buNone/>
              <a:defRPr/>
            </a:lvl8pPr>
            <a:lvl9pPr marL="3654233" indent="0" algn="ctr">
              <a:buNone/>
              <a:defRPr/>
            </a:lvl9pPr>
          </a:lstStyle>
          <a:p>
            <a:r>
              <a:rPr lang="en-GB" smtClean="0"/>
              <a:t>Click to edit Master subtitle style</a:t>
            </a:r>
            <a:endParaRPr lang="en-US"/>
          </a:p>
        </p:txBody>
      </p:sp>
    </p:spTree>
    <p:extLst>
      <p:ext uri="{BB962C8B-B14F-4D97-AF65-F5344CB8AC3E}">
        <p14:creationId xmlns:p14="http://schemas.microsoft.com/office/powerpoint/2010/main" val="3709084923"/>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Tree>
    <p:extLst>
      <p:ext uri="{BB962C8B-B14F-4D97-AF65-F5344CB8AC3E}">
        <p14:creationId xmlns:p14="http://schemas.microsoft.com/office/powerpoint/2010/main" val="332068526"/>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2"/>
            <a:ext cx="11053761" cy="1936750"/>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1027113" y="4133849"/>
            <a:ext cx="11053761" cy="2133601"/>
          </a:xfrm>
        </p:spPr>
        <p:txBody>
          <a:bodyPr anchor="b"/>
          <a:lstStyle>
            <a:lvl1pPr marL="0" indent="0">
              <a:buNone/>
              <a:defRPr sz="2000"/>
            </a:lvl1pPr>
            <a:lvl2pPr marL="456775" indent="0">
              <a:buNone/>
              <a:defRPr sz="1800"/>
            </a:lvl2pPr>
            <a:lvl3pPr marL="913556" indent="0">
              <a:buNone/>
              <a:defRPr sz="1600"/>
            </a:lvl3pPr>
            <a:lvl4pPr marL="1370332" indent="0">
              <a:buNone/>
              <a:defRPr sz="1400"/>
            </a:lvl4pPr>
            <a:lvl5pPr marL="1827115" indent="0">
              <a:buNone/>
              <a:defRPr sz="1400"/>
            </a:lvl5pPr>
            <a:lvl6pPr marL="2283894" indent="0">
              <a:buNone/>
              <a:defRPr sz="1400"/>
            </a:lvl6pPr>
            <a:lvl7pPr marL="2740673" indent="0">
              <a:buNone/>
              <a:defRPr sz="1400"/>
            </a:lvl7pPr>
            <a:lvl8pPr marL="3197455" indent="0">
              <a:buNone/>
              <a:defRPr sz="1400"/>
            </a:lvl8pPr>
            <a:lvl9pPr marL="3654233" indent="0">
              <a:buNone/>
              <a:defRPr sz="1400"/>
            </a:lvl9pPr>
          </a:lstStyle>
          <a:p>
            <a:pPr lvl="0"/>
            <a:r>
              <a:rPr lang="en-GB" smtClean="0"/>
              <a:t>Click to edit Master text styles</a:t>
            </a:r>
          </a:p>
        </p:txBody>
      </p:sp>
    </p:spTree>
    <p:extLst>
      <p:ext uri="{BB962C8B-B14F-4D97-AF65-F5344CB8AC3E}">
        <p14:creationId xmlns:p14="http://schemas.microsoft.com/office/powerpoint/2010/main" val="1936969067"/>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1270001" y="2768625"/>
            <a:ext cx="2444750" cy="571499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3867151" y="2768625"/>
            <a:ext cx="2444750" cy="571499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Tree>
    <p:extLst>
      <p:ext uri="{BB962C8B-B14F-4D97-AF65-F5344CB8AC3E}">
        <p14:creationId xmlns:p14="http://schemas.microsoft.com/office/powerpoint/2010/main" val="1070498836"/>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6" y="390525"/>
            <a:ext cx="11703050" cy="1625600"/>
          </a:xfrm>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650876" y="2182814"/>
            <a:ext cx="5745163" cy="909638"/>
          </a:xfrm>
        </p:spPr>
        <p:txBody>
          <a:bodyPr anchor="b"/>
          <a:lstStyle>
            <a:lvl1pPr marL="0" indent="0">
              <a:buNone/>
              <a:defRPr sz="2400" b="1"/>
            </a:lvl1pPr>
            <a:lvl2pPr marL="456775" indent="0">
              <a:buNone/>
              <a:defRPr sz="2000" b="1"/>
            </a:lvl2pPr>
            <a:lvl3pPr marL="913556" indent="0">
              <a:buNone/>
              <a:defRPr sz="1800" b="1"/>
            </a:lvl3pPr>
            <a:lvl4pPr marL="1370332" indent="0">
              <a:buNone/>
              <a:defRPr sz="1600" b="1"/>
            </a:lvl4pPr>
            <a:lvl5pPr marL="1827115" indent="0">
              <a:buNone/>
              <a:defRPr sz="1600" b="1"/>
            </a:lvl5pPr>
            <a:lvl6pPr marL="2283894" indent="0">
              <a:buNone/>
              <a:defRPr sz="1600" b="1"/>
            </a:lvl6pPr>
            <a:lvl7pPr marL="2740673" indent="0">
              <a:buNone/>
              <a:defRPr sz="1600" b="1"/>
            </a:lvl7pPr>
            <a:lvl8pPr marL="3197455" indent="0">
              <a:buNone/>
              <a:defRPr sz="1600" b="1"/>
            </a:lvl8pPr>
            <a:lvl9pPr marL="3654233"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650876" y="3092451"/>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6605590" y="2182814"/>
            <a:ext cx="5748336" cy="909638"/>
          </a:xfrm>
        </p:spPr>
        <p:txBody>
          <a:bodyPr anchor="b"/>
          <a:lstStyle>
            <a:lvl1pPr marL="0" indent="0">
              <a:buNone/>
              <a:defRPr sz="2400" b="1"/>
            </a:lvl1pPr>
            <a:lvl2pPr marL="456775" indent="0">
              <a:buNone/>
              <a:defRPr sz="2000" b="1"/>
            </a:lvl2pPr>
            <a:lvl3pPr marL="913556" indent="0">
              <a:buNone/>
              <a:defRPr sz="1800" b="1"/>
            </a:lvl3pPr>
            <a:lvl4pPr marL="1370332" indent="0">
              <a:buNone/>
              <a:defRPr sz="1600" b="1"/>
            </a:lvl4pPr>
            <a:lvl5pPr marL="1827115" indent="0">
              <a:buNone/>
              <a:defRPr sz="1600" b="1"/>
            </a:lvl5pPr>
            <a:lvl6pPr marL="2283894" indent="0">
              <a:buNone/>
              <a:defRPr sz="1600" b="1"/>
            </a:lvl6pPr>
            <a:lvl7pPr marL="2740673" indent="0">
              <a:buNone/>
              <a:defRPr sz="1600" b="1"/>
            </a:lvl7pPr>
            <a:lvl8pPr marL="3197455" indent="0">
              <a:buNone/>
              <a:defRPr sz="1600" b="1"/>
            </a:lvl8pPr>
            <a:lvl9pPr marL="3654233"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6605590" y="3092451"/>
            <a:ext cx="5748336"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Tree>
    <p:extLst>
      <p:ext uri="{BB962C8B-B14F-4D97-AF65-F5344CB8AC3E}">
        <p14:creationId xmlns:p14="http://schemas.microsoft.com/office/powerpoint/2010/main" val="91917648"/>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Tree>
    <p:extLst>
      <p:ext uri="{BB962C8B-B14F-4D97-AF65-F5344CB8AC3E}">
        <p14:creationId xmlns:p14="http://schemas.microsoft.com/office/powerpoint/2010/main" val="496623581"/>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6" y="390525"/>
            <a:ext cx="11703050" cy="1625600"/>
          </a:xfrm>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650876" y="2182814"/>
            <a:ext cx="5745163" cy="909638"/>
          </a:xfrm>
        </p:spPr>
        <p:txBody>
          <a:bodyPr anchor="b"/>
          <a:lstStyle>
            <a:lvl1pPr marL="0" indent="0">
              <a:buNone/>
              <a:defRPr sz="2400" b="1"/>
            </a:lvl1pPr>
            <a:lvl2pPr marL="456327" indent="0">
              <a:buNone/>
              <a:defRPr sz="2000" b="1"/>
            </a:lvl2pPr>
            <a:lvl3pPr marL="912664" indent="0">
              <a:buNone/>
              <a:defRPr sz="1800" b="1"/>
            </a:lvl3pPr>
            <a:lvl4pPr marL="1369001" indent="0">
              <a:buNone/>
              <a:defRPr sz="1600" b="1"/>
            </a:lvl4pPr>
            <a:lvl5pPr marL="1825338" indent="0">
              <a:buNone/>
              <a:defRPr sz="1600" b="1"/>
            </a:lvl5pPr>
            <a:lvl6pPr marL="2281678" indent="0">
              <a:buNone/>
              <a:defRPr sz="1600" b="1"/>
            </a:lvl6pPr>
            <a:lvl7pPr marL="2738007" indent="0">
              <a:buNone/>
              <a:defRPr sz="1600" b="1"/>
            </a:lvl7pPr>
            <a:lvl8pPr marL="3194348" indent="0">
              <a:buNone/>
              <a:defRPr sz="1600" b="1"/>
            </a:lvl8pPr>
            <a:lvl9pPr marL="3650679"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650876" y="3092451"/>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6605590" y="2182814"/>
            <a:ext cx="5748336" cy="909638"/>
          </a:xfrm>
        </p:spPr>
        <p:txBody>
          <a:bodyPr anchor="b"/>
          <a:lstStyle>
            <a:lvl1pPr marL="0" indent="0">
              <a:buNone/>
              <a:defRPr sz="2400" b="1"/>
            </a:lvl1pPr>
            <a:lvl2pPr marL="456327" indent="0">
              <a:buNone/>
              <a:defRPr sz="2000" b="1"/>
            </a:lvl2pPr>
            <a:lvl3pPr marL="912664" indent="0">
              <a:buNone/>
              <a:defRPr sz="1800" b="1"/>
            </a:lvl3pPr>
            <a:lvl4pPr marL="1369001" indent="0">
              <a:buNone/>
              <a:defRPr sz="1600" b="1"/>
            </a:lvl4pPr>
            <a:lvl5pPr marL="1825338" indent="0">
              <a:buNone/>
              <a:defRPr sz="1600" b="1"/>
            </a:lvl5pPr>
            <a:lvl6pPr marL="2281678" indent="0">
              <a:buNone/>
              <a:defRPr sz="1600" b="1"/>
            </a:lvl6pPr>
            <a:lvl7pPr marL="2738007" indent="0">
              <a:buNone/>
              <a:defRPr sz="1600" b="1"/>
            </a:lvl7pPr>
            <a:lvl8pPr marL="3194348" indent="0">
              <a:buNone/>
              <a:defRPr sz="1600" b="1"/>
            </a:lvl8pPr>
            <a:lvl9pPr marL="3650679"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6605590" y="3092451"/>
            <a:ext cx="5748336"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Tree>
    <p:extLst>
      <p:ext uri="{BB962C8B-B14F-4D97-AF65-F5344CB8AC3E}">
        <p14:creationId xmlns:p14="http://schemas.microsoft.com/office/powerpoint/2010/main" val="463435964"/>
      </p:ext>
    </p:extLst>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4759955"/>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901" y="388964"/>
            <a:ext cx="4278313" cy="1652587"/>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5084763" y="388939"/>
            <a:ext cx="7269163" cy="8323263"/>
          </a:xfrm>
        </p:spPr>
        <p:txBody>
          <a:bodyPr/>
          <a:lstStyle>
            <a:lvl1pPr>
              <a:defRPr sz="31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650901" y="2041526"/>
            <a:ext cx="4278313" cy="6670674"/>
          </a:xfrm>
        </p:spPr>
        <p:txBody>
          <a:bodyPr/>
          <a:lstStyle>
            <a:lvl1pPr marL="0" indent="0">
              <a:buNone/>
              <a:defRPr sz="1400"/>
            </a:lvl1pPr>
            <a:lvl2pPr marL="456775" indent="0">
              <a:buNone/>
              <a:defRPr sz="1100"/>
            </a:lvl2pPr>
            <a:lvl3pPr marL="913556" indent="0">
              <a:buNone/>
              <a:defRPr sz="1000"/>
            </a:lvl3pPr>
            <a:lvl4pPr marL="1370332" indent="0">
              <a:buNone/>
              <a:defRPr sz="900"/>
            </a:lvl4pPr>
            <a:lvl5pPr marL="1827115" indent="0">
              <a:buNone/>
              <a:defRPr sz="900"/>
            </a:lvl5pPr>
            <a:lvl6pPr marL="2283894" indent="0">
              <a:buNone/>
              <a:defRPr sz="900"/>
            </a:lvl6pPr>
            <a:lvl7pPr marL="2740673" indent="0">
              <a:buNone/>
              <a:defRPr sz="900"/>
            </a:lvl7pPr>
            <a:lvl8pPr marL="3197455" indent="0">
              <a:buNone/>
              <a:defRPr sz="900"/>
            </a:lvl8pPr>
            <a:lvl9pPr marL="3654233" indent="0">
              <a:buNone/>
              <a:defRPr sz="900"/>
            </a:lvl9pPr>
          </a:lstStyle>
          <a:p>
            <a:pPr lvl="0"/>
            <a:r>
              <a:rPr lang="en-GB" smtClean="0"/>
              <a:t>Click to edit Master text styles</a:t>
            </a:r>
          </a:p>
        </p:txBody>
      </p:sp>
    </p:spTree>
    <p:extLst>
      <p:ext uri="{BB962C8B-B14F-4D97-AF65-F5344CB8AC3E}">
        <p14:creationId xmlns:p14="http://schemas.microsoft.com/office/powerpoint/2010/main" val="3672766573"/>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50" y="6827839"/>
            <a:ext cx="7802563" cy="806450"/>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2549550" y="871538"/>
            <a:ext cx="7802563" cy="5851526"/>
          </a:xfrm>
        </p:spPr>
        <p:txBody>
          <a:bodyPr/>
          <a:lstStyle>
            <a:lvl1pPr marL="0" indent="0">
              <a:buNone/>
              <a:defRPr sz="3100"/>
            </a:lvl1pPr>
            <a:lvl2pPr marL="456775" indent="0">
              <a:buNone/>
              <a:defRPr sz="2800"/>
            </a:lvl2pPr>
            <a:lvl3pPr marL="913556" indent="0">
              <a:buNone/>
              <a:defRPr sz="2400"/>
            </a:lvl3pPr>
            <a:lvl4pPr marL="1370332" indent="0">
              <a:buNone/>
              <a:defRPr sz="2000"/>
            </a:lvl4pPr>
            <a:lvl5pPr marL="1827115" indent="0">
              <a:buNone/>
              <a:defRPr sz="2000"/>
            </a:lvl5pPr>
            <a:lvl6pPr marL="2283894" indent="0">
              <a:buNone/>
              <a:defRPr sz="2000"/>
            </a:lvl6pPr>
            <a:lvl7pPr marL="2740673" indent="0">
              <a:buNone/>
              <a:defRPr sz="2000"/>
            </a:lvl7pPr>
            <a:lvl8pPr marL="3197455" indent="0">
              <a:buNone/>
              <a:defRPr sz="2000"/>
            </a:lvl8pPr>
            <a:lvl9pPr marL="3654233" indent="0">
              <a:buNone/>
              <a:defRPr sz="2000"/>
            </a:lvl9pPr>
          </a:lstStyle>
          <a:p>
            <a:pPr lvl="0"/>
            <a:endParaRPr lang="en-US" noProof="0" smtClean="0">
              <a:sym typeface="Gill Sans" charset="0"/>
            </a:endParaRPr>
          </a:p>
        </p:txBody>
      </p:sp>
      <p:sp>
        <p:nvSpPr>
          <p:cNvPr id="4" name="Text Placeholder 3"/>
          <p:cNvSpPr>
            <a:spLocks noGrp="1"/>
          </p:cNvSpPr>
          <p:nvPr>
            <p:ph type="body" sz="half" idx="2"/>
          </p:nvPr>
        </p:nvSpPr>
        <p:spPr>
          <a:xfrm>
            <a:off x="2549550" y="7634290"/>
            <a:ext cx="7802563" cy="1144587"/>
          </a:xfrm>
        </p:spPr>
        <p:txBody>
          <a:bodyPr/>
          <a:lstStyle>
            <a:lvl1pPr marL="0" indent="0">
              <a:buNone/>
              <a:defRPr sz="1400"/>
            </a:lvl1pPr>
            <a:lvl2pPr marL="456775" indent="0">
              <a:buNone/>
              <a:defRPr sz="1100"/>
            </a:lvl2pPr>
            <a:lvl3pPr marL="913556" indent="0">
              <a:buNone/>
              <a:defRPr sz="1000"/>
            </a:lvl3pPr>
            <a:lvl4pPr marL="1370332" indent="0">
              <a:buNone/>
              <a:defRPr sz="900"/>
            </a:lvl4pPr>
            <a:lvl5pPr marL="1827115" indent="0">
              <a:buNone/>
              <a:defRPr sz="900"/>
            </a:lvl5pPr>
            <a:lvl6pPr marL="2283894" indent="0">
              <a:buNone/>
              <a:defRPr sz="900"/>
            </a:lvl6pPr>
            <a:lvl7pPr marL="2740673" indent="0">
              <a:buNone/>
              <a:defRPr sz="900"/>
            </a:lvl7pPr>
            <a:lvl8pPr marL="3197455" indent="0">
              <a:buNone/>
              <a:defRPr sz="900"/>
            </a:lvl8pPr>
            <a:lvl9pPr marL="3654233" indent="0">
              <a:buNone/>
              <a:defRPr sz="900"/>
            </a:lvl9pPr>
          </a:lstStyle>
          <a:p>
            <a:pPr lvl="0"/>
            <a:r>
              <a:rPr lang="en-GB" smtClean="0"/>
              <a:t>Click to edit Master text styles</a:t>
            </a:r>
          </a:p>
        </p:txBody>
      </p:sp>
    </p:spTree>
    <p:extLst>
      <p:ext uri="{BB962C8B-B14F-4D97-AF65-F5344CB8AC3E}">
        <p14:creationId xmlns:p14="http://schemas.microsoft.com/office/powerpoint/2010/main" val="1759063161"/>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Tree>
    <p:extLst>
      <p:ext uri="{BB962C8B-B14F-4D97-AF65-F5344CB8AC3E}">
        <p14:creationId xmlns:p14="http://schemas.microsoft.com/office/powerpoint/2010/main" val="3719124717"/>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599" y="254000"/>
            <a:ext cx="2616201" cy="8229601"/>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1270025" y="254000"/>
            <a:ext cx="7696201" cy="8229601"/>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Tree>
    <p:extLst>
      <p:ext uri="{BB962C8B-B14F-4D97-AF65-F5344CB8AC3E}">
        <p14:creationId xmlns:p14="http://schemas.microsoft.com/office/powerpoint/2010/main" val="4142449532"/>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Shape 11"/>
          <p:cNvSpPr>
            <a:spLocks noGrp="1"/>
          </p:cNvSpPr>
          <p:nvPr>
            <p:ph type="title"/>
          </p:nvPr>
        </p:nvSpPr>
        <p:spPr>
          <a:xfrm>
            <a:off x="660400" y="4292600"/>
            <a:ext cx="11684000" cy="2222500"/>
          </a:xfrm>
          <a:prstGeom prst="rect">
            <a:avLst/>
          </a:prstGeom>
        </p:spPr>
        <p:txBody>
          <a:bodyPr/>
          <a:lstStyle>
            <a:lvl1pPr>
              <a:defRPr sz="6200" spc="992"/>
            </a:lvl1pPr>
          </a:lstStyle>
          <a:p>
            <a:r>
              <a:t>Title Text</a:t>
            </a:r>
          </a:p>
        </p:txBody>
      </p:sp>
      <p:sp>
        <p:nvSpPr>
          <p:cNvPr id="12" name="Shape 12"/>
          <p:cNvSpPr>
            <a:spLocks noGrp="1"/>
          </p:cNvSpPr>
          <p:nvPr>
            <p:ph type="body" sz="quarter" idx="1"/>
          </p:nvPr>
        </p:nvSpPr>
        <p:spPr>
          <a:xfrm>
            <a:off x="660400" y="3416300"/>
            <a:ext cx="11684000" cy="889000"/>
          </a:xfrm>
          <a:prstGeom prst="rect">
            <a:avLst/>
          </a:prstGeom>
        </p:spPr>
        <p:txBody>
          <a:bodyPr anchor="b"/>
          <a:lstStyle>
            <a:lvl1pPr marL="0" indent="0">
              <a:spcBef>
                <a:spcPts val="0"/>
              </a:spcBef>
              <a:buClrTx/>
              <a:buSzTx/>
              <a:buNone/>
              <a:defRPr sz="2400" cap="all" spc="384">
                <a:solidFill>
                  <a:schemeClr val="accent2">
                    <a:satOff val="44164"/>
                    <a:lumOff val="14231"/>
                  </a:schemeClr>
                </a:solidFill>
                <a:latin typeface="Avenir Book"/>
                <a:ea typeface="Avenir Book"/>
                <a:cs typeface="Avenir Book"/>
                <a:sym typeface="Avenir Book"/>
              </a:defRPr>
            </a:lvl1pPr>
            <a:lvl2pPr marL="0" indent="228600">
              <a:spcBef>
                <a:spcPts val="0"/>
              </a:spcBef>
              <a:buClrTx/>
              <a:buSzTx/>
              <a:buNone/>
              <a:defRPr sz="2400" cap="all" spc="384">
                <a:solidFill>
                  <a:schemeClr val="accent2">
                    <a:satOff val="44164"/>
                    <a:lumOff val="14231"/>
                  </a:schemeClr>
                </a:solidFill>
                <a:latin typeface="Avenir Book"/>
                <a:ea typeface="Avenir Book"/>
                <a:cs typeface="Avenir Book"/>
                <a:sym typeface="Avenir Book"/>
              </a:defRPr>
            </a:lvl2pPr>
            <a:lvl3pPr marL="0" indent="457200">
              <a:spcBef>
                <a:spcPts val="0"/>
              </a:spcBef>
              <a:buClrTx/>
              <a:buSzTx/>
              <a:buNone/>
              <a:defRPr sz="2400" cap="all" spc="384">
                <a:solidFill>
                  <a:schemeClr val="accent2">
                    <a:satOff val="44164"/>
                    <a:lumOff val="14231"/>
                  </a:schemeClr>
                </a:solidFill>
                <a:latin typeface="Avenir Book"/>
                <a:ea typeface="Avenir Book"/>
                <a:cs typeface="Avenir Book"/>
                <a:sym typeface="Avenir Book"/>
              </a:defRPr>
            </a:lvl3pPr>
            <a:lvl4pPr marL="0" indent="685800">
              <a:spcBef>
                <a:spcPts val="0"/>
              </a:spcBef>
              <a:buClrTx/>
              <a:buSzTx/>
              <a:buNone/>
              <a:defRPr sz="2400" cap="all" spc="384">
                <a:solidFill>
                  <a:schemeClr val="accent2">
                    <a:satOff val="44164"/>
                    <a:lumOff val="14231"/>
                  </a:schemeClr>
                </a:solidFill>
                <a:latin typeface="Avenir Book"/>
                <a:ea typeface="Avenir Book"/>
                <a:cs typeface="Avenir Book"/>
                <a:sym typeface="Avenir Book"/>
              </a:defRPr>
            </a:lvl4pPr>
            <a:lvl5pPr marL="0" indent="914400">
              <a:spcBef>
                <a:spcPts val="0"/>
              </a:spcBef>
              <a:buClrTx/>
              <a:buSzTx/>
              <a:buNone/>
              <a:defRPr sz="2400" cap="all" spc="384">
                <a:solidFill>
                  <a:schemeClr val="accent2">
                    <a:satOff val="44164"/>
                    <a:lumOff val="14231"/>
                  </a:schemeClr>
                </a:solidFill>
                <a:latin typeface="Avenir Book"/>
                <a:ea typeface="Avenir Book"/>
                <a:cs typeface="Avenir Book"/>
                <a:sym typeface="Avenir Book"/>
              </a:defRPr>
            </a:lvl5pPr>
          </a:lstStyle>
          <a:p>
            <a:r>
              <a:t>Body Level One</a:t>
            </a:r>
          </a:p>
          <a:p>
            <a:pPr lvl="1"/>
            <a:r>
              <a:t>Body Level Two</a:t>
            </a:r>
          </a:p>
          <a:p>
            <a:pPr lvl="2"/>
            <a:r>
              <a:t>Body Level Three</a:t>
            </a:r>
          </a:p>
          <a:p>
            <a:pPr lvl="3"/>
            <a:r>
              <a:t>Body Level Four</a:t>
            </a:r>
          </a:p>
          <a:p>
            <a:pPr lvl="4"/>
            <a:r>
              <a:t>Body Level Five</a:t>
            </a:r>
          </a:p>
        </p:txBody>
      </p:sp>
      <p:sp>
        <p:nvSpPr>
          <p:cNvPr id="13" name="Shape 13"/>
          <p:cNvSpPr>
            <a:spLocks noGrp="1"/>
          </p:cNvSpPr>
          <p:nvPr>
            <p:ph type="sldNum" sz="quarter" idx="2"/>
          </p:nvPr>
        </p:nvSpPr>
        <p:spPr>
          <a:prstGeom prst="rect">
            <a:avLst/>
          </a:prstGeom>
        </p:spPr>
        <p:txBody>
          <a:bodyPr/>
          <a:lstStyle/>
          <a:p>
            <a:fld id="{86CB4B4D-7CA3-9044-876B-883B54F8677D}" type="slidenum">
              <a:rPr>
                <a:latin typeface="Avenir Light"/>
                <a:ea typeface="Avenir Light"/>
                <a:cs typeface="Avenir Light"/>
              </a:rPr>
              <a:pPr/>
              <a:t>‹#›</a:t>
            </a:fld>
            <a:endParaRPr>
              <a:latin typeface="Avenir Light"/>
              <a:ea typeface="Avenir Light"/>
              <a:cs typeface="Avenir Light"/>
            </a:endParaRPr>
          </a:p>
        </p:txBody>
      </p:sp>
    </p:spTree>
    <p:extLst>
      <p:ext uri="{BB962C8B-B14F-4D97-AF65-F5344CB8AC3E}">
        <p14:creationId xmlns:p14="http://schemas.microsoft.com/office/powerpoint/2010/main" val="1821009021"/>
      </p:ext>
    </p:extLst>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Shape 20"/>
          <p:cNvSpPr>
            <a:spLocks noGrp="1"/>
          </p:cNvSpPr>
          <p:nvPr>
            <p:ph type="pic" idx="13"/>
          </p:nvPr>
        </p:nvSpPr>
        <p:spPr>
          <a:xfrm>
            <a:off x="0" y="0"/>
            <a:ext cx="13004800" cy="9753600"/>
          </a:xfrm>
          <a:prstGeom prst="rect">
            <a:avLst/>
          </a:prstGeom>
        </p:spPr>
        <p:txBody>
          <a:bodyPr lIns="91439" tIns="45719" rIns="91439" bIns="45719" anchor="t">
            <a:noAutofit/>
          </a:bodyPr>
          <a:lstStyle/>
          <a:p>
            <a:endParaRPr/>
          </a:p>
        </p:txBody>
      </p:sp>
      <p:sp>
        <p:nvSpPr>
          <p:cNvPr id="21" name="Shape 21"/>
          <p:cNvSpPr>
            <a:spLocks noGrp="1"/>
          </p:cNvSpPr>
          <p:nvPr>
            <p:ph type="title"/>
          </p:nvPr>
        </p:nvSpPr>
        <p:spPr>
          <a:xfrm>
            <a:off x="660400" y="1003300"/>
            <a:ext cx="11684000" cy="1460500"/>
          </a:xfrm>
          <a:prstGeom prst="rect">
            <a:avLst/>
          </a:prstGeom>
        </p:spPr>
        <p:txBody>
          <a:bodyPr/>
          <a:lstStyle>
            <a:lvl1pPr>
              <a:defRPr sz="6200" spc="992"/>
            </a:lvl1pPr>
          </a:lstStyle>
          <a:p>
            <a:r>
              <a:t>Title Text</a:t>
            </a:r>
          </a:p>
        </p:txBody>
      </p:sp>
      <p:sp>
        <p:nvSpPr>
          <p:cNvPr id="22" name="Shape 22"/>
          <p:cNvSpPr>
            <a:spLocks noGrp="1"/>
          </p:cNvSpPr>
          <p:nvPr>
            <p:ph type="body" sz="quarter" idx="1"/>
          </p:nvPr>
        </p:nvSpPr>
        <p:spPr>
          <a:xfrm>
            <a:off x="660400" y="508000"/>
            <a:ext cx="11684000" cy="508000"/>
          </a:xfrm>
          <a:prstGeom prst="rect">
            <a:avLst/>
          </a:prstGeom>
        </p:spPr>
        <p:txBody>
          <a:bodyPr/>
          <a:lstStyle>
            <a:lvl1pPr marL="0" indent="0">
              <a:spcBef>
                <a:spcPts val="0"/>
              </a:spcBef>
              <a:buClrTx/>
              <a:buSzTx/>
              <a:buNone/>
              <a:defRPr sz="2400" cap="all" spc="384">
                <a:latin typeface="Avenir Book"/>
                <a:ea typeface="Avenir Book"/>
                <a:cs typeface="Avenir Book"/>
                <a:sym typeface="Avenir Book"/>
              </a:defRPr>
            </a:lvl1pPr>
            <a:lvl2pPr marL="0" indent="228600">
              <a:spcBef>
                <a:spcPts val="0"/>
              </a:spcBef>
              <a:buClrTx/>
              <a:buSzTx/>
              <a:buNone/>
              <a:defRPr sz="2400" cap="all" spc="384">
                <a:latin typeface="Avenir Book"/>
                <a:ea typeface="Avenir Book"/>
                <a:cs typeface="Avenir Book"/>
                <a:sym typeface="Avenir Book"/>
              </a:defRPr>
            </a:lvl2pPr>
            <a:lvl3pPr marL="0" indent="457200">
              <a:spcBef>
                <a:spcPts val="0"/>
              </a:spcBef>
              <a:buClrTx/>
              <a:buSzTx/>
              <a:buNone/>
              <a:defRPr sz="2400" cap="all" spc="384">
                <a:latin typeface="Avenir Book"/>
                <a:ea typeface="Avenir Book"/>
                <a:cs typeface="Avenir Book"/>
                <a:sym typeface="Avenir Book"/>
              </a:defRPr>
            </a:lvl3pPr>
            <a:lvl4pPr marL="0" indent="685800">
              <a:spcBef>
                <a:spcPts val="0"/>
              </a:spcBef>
              <a:buClrTx/>
              <a:buSzTx/>
              <a:buNone/>
              <a:defRPr sz="2400" cap="all" spc="384">
                <a:latin typeface="Avenir Book"/>
                <a:ea typeface="Avenir Book"/>
                <a:cs typeface="Avenir Book"/>
                <a:sym typeface="Avenir Book"/>
              </a:defRPr>
            </a:lvl4pPr>
            <a:lvl5pPr marL="0" indent="914400">
              <a:spcBef>
                <a:spcPts val="0"/>
              </a:spcBef>
              <a:buClrTx/>
              <a:buSzTx/>
              <a:buNone/>
              <a:defRPr sz="2400" cap="all" spc="384">
                <a:latin typeface="Avenir Book"/>
                <a:ea typeface="Avenir Book"/>
                <a:cs typeface="Avenir Book"/>
                <a:sym typeface="Avenir Book"/>
              </a:defRPr>
            </a:lvl5pPr>
          </a:lstStyle>
          <a:p>
            <a:r>
              <a:t>Body Level One</a:t>
            </a:r>
          </a:p>
          <a:p>
            <a:pPr lvl="1"/>
            <a:r>
              <a:t>Body Level Two</a:t>
            </a:r>
          </a:p>
          <a:p>
            <a:pPr lvl="2"/>
            <a:r>
              <a:t>Body Level Three</a:t>
            </a:r>
          </a:p>
          <a:p>
            <a:pPr lvl="3"/>
            <a:r>
              <a:t>Body Level Four</a:t>
            </a:r>
          </a:p>
          <a:p>
            <a:pPr lvl="4"/>
            <a:r>
              <a:t>Body Level Five</a:t>
            </a:r>
          </a:p>
        </p:txBody>
      </p:sp>
      <p:sp>
        <p:nvSpPr>
          <p:cNvPr id="23" name="Shape 23"/>
          <p:cNvSpPr>
            <a:spLocks noGrp="1"/>
          </p:cNvSpPr>
          <p:nvPr>
            <p:ph type="sldNum" sz="quarter" idx="2"/>
          </p:nvPr>
        </p:nvSpPr>
        <p:spPr>
          <a:prstGeom prst="rect">
            <a:avLst/>
          </a:prstGeom>
        </p:spPr>
        <p:txBody>
          <a:bodyPr/>
          <a:lstStyle/>
          <a:p>
            <a:fld id="{86CB4B4D-7CA3-9044-876B-883B54F8677D}" type="slidenum">
              <a:rPr>
                <a:latin typeface="Avenir Light"/>
                <a:ea typeface="Avenir Light"/>
                <a:cs typeface="Avenir Light"/>
              </a:rPr>
              <a:pPr/>
              <a:t>‹#›</a:t>
            </a:fld>
            <a:endParaRPr>
              <a:latin typeface="Avenir Light"/>
              <a:ea typeface="Avenir Light"/>
              <a:cs typeface="Avenir Light"/>
            </a:endParaRPr>
          </a:p>
        </p:txBody>
      </p:sp>
    </p:spTree>
    <p:extLst>
      <p:ext uri="{BB962C8B-B14F-4D97-AF65-F5344CB8AC3E}">
        <p14:creationId xmlns:p14="http://schemas.microsoft.com/office/powerpoint/2010/main" val="1020144580"/>
      </p:ext>
    </p:extLst>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type="tx">
  <p:cSld name="Photo - Horizontal Alt">
    <p:spTree>
      <p:nvGrpSpPr>
        <p:cNvPr id="1" name=""/>
        <p:cNvGrpSpPr/>
        <p:nvPr/>
      </p:nvGrpSpPr>
      <p:grpSpPr>
        <a:xfrm>
          <a:off x="0" y="0"/>
          <a:ext cx="0" cy="0"/>
          <a:chOff x="0" y="0"/>
          <a:chExt cx="0" cy="0"/>
        </a:xfrm>
      </p:grpSpPr>
      <p:sp>
        <p:nvSpPr>
          <p:cNvPr id="30" name="Shape 30"/>
          <p:cNvSpPr>
            <a:spLocks noGrp="1"/>
          </p:cNvSpPr>
          <p:nvPr>
            <p:ph type="pic" idx="13"/>
          </p:nvPr>
        </p:nvSpPr>
        <p:spPr>
          <a:xfrm>
            <a:off x="0" y="2717800"/>
            <a:ext cx="13004800" cy="7035800"/>
          </a:xfrm>
          <a:prstGeom prst="rect">
            <a:avLst/>
          </a:prstGeom>
        </p:spPr>
        <p:txBody>
          <a:bodyPr lIns="91439" tIns="45719" rIns="91439" bIns="45719" anchor="t">
            <a:noAutofit/>
          </a:bodyPr>
          <a:lstStyle/>
          <a:p>
            <a:endParaRPr/>
          </a:p>
        </p:txBody>
      </p:sp>
      <p:sp>
        <p:nvSpPr>
          <p:cNvPr id="31" name="Shape 31"/>
          <p:cNvSpPr>
            <a:spLocks noGrp="1"/>
          </p:cNvSpPr>
          <p:nvPr>
            <p:ph type="title"/>
          </p:nvPr>
        </p:nvSpPr>
        <p:spPr>
          <a:xfrm>
            <a:off x="660400" y="1003300"/>
            <a:ext cx="11684000" cy="1460500"/>
          </a:xfrm>
          <a:prstGeom prst="rect">
            <a:avLst/>
          </a:prstGeom>
        </p:spPr>
        <p:txBody>
          <a:bodyPr/>
          <a:lstStyle>
            <a:lvl1pPr>
              <a:defRPr sz="6200" spc="992"/>
            </a:lvl1pPr>
          </a:lstStyle>
          <a:p>
            <a:r>
              <a:t>Title Text</a:t>
            </a:r>
          </a:p>
        </p:txBody>
      </p:sp>
      <p:sp>
        <p:nvSpPr>
          <p:cNvPr id="32" name="Shape 32"/>
          <p:cNvSpPr>
            <a:spLocks noGrp="1"/>
          </p:cNvSpPr>
          <p:nvPr>
            <p:ph type="body" sz="quarter" idx="1"/>
          </p:nvPr>
        </p:nvSpPr>
        <p:spPr>
          <a:xfrm>
            <a:off x="660400" y="508000"/>
            <a:ext cx="11684000" cy="508000"/>
          </a:xfrm>
          <a:prstGeom prst="rect">
            <a:avLst/>
          </a:prstGeom>
        </p:spPr>
        <p:txBody>
          <a:bodyPr/>
          <a:lstStyle>
            <a:lvl1pPr marL="0" indent="0">
              <a:spcBef>
                <a:spcPts val="0"/>
              </a:spcBef>
              <a:buClrTx/>
              <a:buSzTx/>
              <a:buNone/>
              <a:defRPr sz="2400" cap="all" spc="384">
                <a:latin typeface="Avenir Book"/>
                <a:ea typeface="Avenir Book"/>
                <a:cs typeface="Avenir Book"/>
                <a:sym typeface="Avenir Book"/>
              </a:defRPr>
            </a:lvl1pPr>
            <a:lvl2pPr marL="0" indent="228600">
              <a:spcBef>
                <a:spcPts val="0"/>
              </a:spcBef>
              <a:buClrTx/>
              <a:buSzTx/>
              <a:buNone/>
              <a:defRPr sz="2400" cap="all" spc="384">
                <a:latin typeface="Avenir Book"/>
                <a:ea typeface="Avenir Book"/>
                <a:cs typeface="Avenir Book"/>
                <a:sym typeface="Avenir Book"/>
              </a:defRPr>
            </a:lvl2pPr>
            <a:lvl3pPr marL="0" indent="457200">
              <a:spcBef>
                <a:spcPts val="0"/>
              </a:spcBef>
              <a:buClrTx/>
              <a:buSzTx/>
              <a:buNone/>
              <a:defRPr sz="2400" cap="all" spc="384">
                <a:latin typeface="Avenir Book"/>
                <a:ea typeface="Avenir Book"/>
                <a:cs typeface="Avenir Book"/>
                <a:sym typeface="Avenir Book"/>
              </a:defRPr>
            </a:lvl3pPr>
            <a:lvl4pPr marL="0" indent="685800">
              <a:spcBef>
                <a:spcPts val="0"/>
              </a:spcBef>
              <a:buClrTx/>
              <a:buSzTx/>
              <a:buNone/>
              <a:defRPr sz="2400" cap="all" spc="384">
                <a:latin typeface="Avenir Book"/>
                <a:ea typeface="Avenir Book"/>
                <a:cs typeface="Avenir Book"/>
                <a:sym typeface="Avenir Book"/>
              </a:defRPr>
            </a:lvl4pPr>
            <a:lvl5pPr marL="0" indent="914400">
              <a:spcBef>
                <a:spcPts val="0"/>
              </a:spcBef>
              <a:buClrTx/>
              <a:buSzTx/>
              <a:buNone/>
              <a:defRPr sz="2400" cap="all" spc="384">
                <a:latin typeface="Avenir Book"/>
                <a:ea typeface="Avenir Book"/>
                <a:cs typeface="Avenir Book"/>
                <a:sym typeface="Avenir Book"/>
              </a:defRPr>
            </a:lvl5pPr>
          </a:lstStyle>
          <a:p>
            <a:r>
              <a:t>Body Level One</a:t>
            </a:r>
          </a:p>
          <a:p>
            <a:pPr lvl="1"/>
            <a:r>
              <a:t>Body Level Two</a:t>
            </a:r>
          </a:p>
          <a:p>
            <a:pPr lvl="2"/>
            <a:r>
              <a:t>Body Level Three</a:t>
            </a:r>
          </a:p>
          <a:p>
            <a:pPr lvl="3"/>
            <a:r>
              <a:t>Body Level Four</a:t>
            </a:r>
          </a:p>
          <a:p>
            <a:pPr lvl="4"/>
            <a:r>
              <a:t>Body Level Five</a:t>
            </a:r>
          </a:p>
        </p:txBody>
      </p:sp>
      <p:sp>
        <p:nvSpPr>
          <p:cNvPr id="33" name="Shape 33"/>
          <p:cNvSpPr>
            <a:spLocks noGrp="1"/>
          </p:cNvSpPr>
          <p:nvPr>
            <p:ph type="sldNum" sz="quarter" idx="2"/>
          </p:nvPr>
        </p:nvSpPr>
        <p:spPr>
          <a:prstGeom prst="rect">
            <a:avLst/>
          </a:prstGeom>
        </p:spPr>
        <p:txBody>
          <a:bodyPr/>
          <a:lstStyle/>
          <a:p>
            <a:fld id="{86CB4B4D-7CA3-9044-876B-883B54F8677D}" type="slidenum">
              <a:rPr>
                <a:latin typeface="Avenir Light"/>
                <a:ea typeface="Avenir Light"/>
                <a:cs typeface="Avenir Light"/>
              </a:rPr>
              <a:pPr/>
              <a:t>‹#›</a:t>
            </a:fld>
            <a:endParaRPr>
              <a:latin typeface="Avenir Light"/>
              <a:ea typeface="Avenir Light"/>
              <a:cs typeface="Avenir Light"/>
            </a:endParaRPr>
          </a:p>
        </p:txBody>
      </p:sp>
    </p:spTree>
    <p:extLst>
      <p:ext uri="{BB962C8B-B14F-4D97-AF65-F5344CB8AC3E}">
        <p14:creationId xmlns:p14="http://schemas.microsoft.com/office/powerpoint/2010/main" val="101163556"/>
      </p:ext>
    </p:extLst>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40" name="Shape 40"/>
          <p:cNvSpPr>
            <a:spLocks noGrp="1"/>
          </p:cNvSpPr>
          <p:nvPr>
            <p:ph type="title"/>
          </p:nvPr>
        </p:nvSpPr>
        <p:spPr>
          <a:xfrm>
            <a:off x="660400" y="3759200"/>
            <a:ext cx="11684000" cy="2222500"/>
          </a:xfrm>
          <a:prstGeom prst="rect">
            <a:avLst/>
          </a:prstGeom>
        </p:spPr>
        <p:txBody>
          <a:bodyPr anchor="ctr"/>
          <a:lstStyle>
            <a:lvl1pPr>
              <a:defRPr sz="6200" spc="992"/>
            </a:lvl1pPr>
          </a:lstStyle>
          <a:p>
            <a:r>
              <a:t>Title Text</a:t>
            </a:r>
          </a:p>
        </p:txBody>
      </p:sp>
      <p:sp>
        <p:nvSpPr>
          <p:cNvPr id="41" name="Shape 41"/>
          <p:cNvSpPr>
            <a:spLocks noGrp="1"/>
          </p:cNvSpPr>
          <p:nvPr>
            <p:ph type="sldNum" sz="quarter" idx="2"/>
          </p:nvPr>
        </p:nvSpPr>
        <p:spPr>
          <a:prstGeom prst="rect">
            <a:avLst/>
          </a:prstGeom>
        </p:spPr>
        <p:txBody>
          <a:bodyPr/>
          <a:lstStyle/>
          <a:p>
            <a:fld id="{86CB4B4D-7CA3-9044-876B-883B54F8677D}" type="slidenum">
              <a:rPr>
                <a:latin typeface="Avenir Light"/>
                <a:ea typeface="Avenir Light"/>
                <a:cs typeface="Avenir Light"/>
              </a:rPr>
              <a:pPr/>
              <a:t>‹#›</a:t>
            </a:fld>
            <a:endParaRPr>
              <a:latin typeface="Avenir Light"/>
              <a:ea typeface="Avenir Light"/>
              <a:cs typeface="Avenir Light"/>
            </a:endParaRPr>
          </a:p>
        </p:txBody>
      </p:sp>
    </p:spTree>
    <p:extLst>
      <p:ext uri="{BB962C8B-B14F-4D97-AF65-F5344CB8AC3E}">
        <p14:creationId xmlns:p14="http://schemas.microsoft.com/office/powerpoint/2010/main" val="4140855673"/>
      </p:ext>
    </p:extLst>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48" name="Shape 48"/>
          <p:cNvSpPr>
            <a:spLocks noGrp="1"/>
          </p:cNvSpPr>
          <p:nvPr>
            <p:ph type="pic" idx="13"/>
          </p:nvPr>
        </p:nvSpPr>
        <p:spPr>
          <a:xfrm>
            <a:off x="6496050" y="6350"/>
            <a:ext cx="6502400" cy="9753600"/>
          </a:xfrm>
          <a:prstGeom prst="rect">
            <a:avLst/>
          </a:prstGeom>
        </p:spPr>
        <p:txBody>
          <a:bodyPr lIns="91439" tIns="45719" rIns="91439" bIns="45719" anchor="t">
            <a:noAutofit/>
          </a:bodyPr>
          <a:lstStyle/>
          <a:p>
            <a:endParaRPr/>
          </a:p>
        </p:txBody>
      </p:sp>
      <p:sp>
        <p:nvSpPr>
          <p:cNvPr id="49" name="Shape 49"/>
          <p:cNvSpPr>
            <a:spLocks noGrp="1"/>
          </p:cNvSpPr>
          <p:nvPr>
            <p:ph type="title"/>
          </p:nvPr>
        </p:nvSpPr>
        <p:spPr>
          <a:xfrm>
            <a:off x="546100" y="4305300"/>
            <a:ext cx="5410200" cy="2984500"/>
          </a:xfrm>
          <a:prstGeom prst="rect">
            <a:avLst/>
          </a:prstGeom>
        </p:spPr>
        <p:txBody>
          <a:bodyPr/>
          <a:lstStyle/>
          <a:p>
            <a:r>
              <a:t>Title Text</a:t>
            </a:r>
          </a:p>
        </p:txBody>
      </p:sp>
      <p:sp>
        <p:nvSpPr>
          <p:cNvPr id="50" name="Shape 50"/>
          <p:cNvSpPr>
            <a:spLocks noGrp="1"/>
          </p:cNvSpPr>
          <p:nvPr>
            <p:ph type="body" sz="quarter" idx="1"/>
          </p:nvPr>
        </p:nvSpPr>
        <p:spPr>
          <a:xfrm>
            <a:off x="546100" y="3429000"/>
            <a:ext cx="5410200" cy="889000"/>
          </a:xfrm>
          <a:prstGeom prst="rect">
            <a:avLst/>
          </a:prstGeom>
        </p:spPr>
        <p:txBody>
          <a:bodyPr/>
          <a:lstStyle>
            <a:lvl1pPr marL="0" indent="0">
              <a:spcBef>
                <a:spcPts val="0"/>
              </a:spcBef>
              <a:buClrTx/>
              <a:buSzTx/>
              <a:buNone/>
              <a:defRPr sz="2400" cap="all" spc="384">
                <a:solidFill>
                  <a:schemeClr val="accent2">
                    <a:satOff val="44164"/>
                    <a:lumOff val="14231"/>
                  </a:schemeClr>
                </a:solidFill>
                <a:latin typeface="Avenir Book"/>
                <a:ea typeface="Avenir Book"/>
                <a:cs typeface="Avenir Book"/>
                <a:sym typeface="Avenir Book"/>
              </a:defRPr>
            </a:lvl1pPr>
            <a:lvl2pPr marL="0" indent="228600">
              <a:spcBef>
                <a:spcPts val="0"/>
              </a:spcBef>
              <a:buClrTx/>
              <a:buSzTx/>
              <a:buNone/>
              <a:defRPr sz="2400" cap="all" spc="384">
                <a:solidFill>
                  <a:schemeClr val="accent2">
                    <a:satOff val="44164"/>
                    <a:lumOff val="14231"/>
                  </a:schemeClr>
                </a:solidFill>
                <a:latin typeface="Avenir Book"/>
                <a:ea typeface="Avenir Book"/>
                <a:cs typeface="Avenir Book"/>
                <a:sym typeface="Avenir Book"/>
              </a:defRPr>
            </a:lvl2pPr>
            <a:lvl3pPr marL="0" indent="457200">
              <a:spcBef>
                <a:spcPts val="0"/>
              </a:spcBef>
              <a:buClrTx/>
              <a:buSzTx/>
              <a:buNone/>
              <a:defRPr sz="2400" cap="all" spc="384">
                <a:solidFill>
                  <a:schemeClr val="accent2">
                    <a:satOff val="44164"/>
                    <a:lumOff val="14231"/>
                  </a:schemeClr>
                </a:solidFill>
                <a:latin typeface="Avenir Book"/>
                <a:ea typeface="Avenir Book"/>
                <a:cs typeface="Avenir Book"/>
                <a:sym typeface="Avenir Book"/>
              </a:defRPr>
            </a:lvl3pPr>
            <a:lvl4pPr marL="0" indent="685800">
              <a:spcBef>
                <a:spcPts val="0"/>
              </a:spcBef>
              <a:buClrTx/>
              <a:buSzTx/>
              <a:buNone/>
              <a:defRPr sz="2400" cap="all" spc="384">
                <a:solidFill>
                  <a:schemeClr val="accent2">
                    <a:satOff val="44164"/>
                    <a:lumOff val="14231"/>
                  </a:schemeClr>
                </a:solidFill>
                <a:latin typeface="Avenir Book"/>
                <a:ea typeface="Avenir Book"/>
                <a:cs typeface="Avenir Book"/>
                <a:sym typeface="Avenir Book"/>
              </a:defRPr>
            </a:lvl4pPr>
            <a:lvl5pPr marL="0" indent="914400">
              <a:spcBef>
                <a:spcPts val="0"/>
              </a:spcBef>
              <a:buClrTx/>
              <a:buSzTx/>
              <a:buNone/>
              <a:defRPr sz="2400" cap="all" spc="384">
                <a:solidFill>
                  <a:schemeClr val="accent2">
                    <a:satOff val="44164"/>
                    <a:lumOff val="14231"/>
                  </a:schemeClr>
                </a:solidFill>
                <a:latin typeface="Avenir Book"/>
                <a:ea typeface="Avenir Book"/>
                <a:cs typeface="Avenir Book"/>
                <a:sym typeface="Avenir Book"/>
              </a:defRPr>
            </a:lvl5pPr>
          </a:lstStyle>
          <a:p>
            <a:r>
              <a:t>Body Level One</a:t>
            </a:r>
          </a:p>
          <a:p>
            <a:pPr lvl="1"/>
            <a:r>
              <a:t>Body Level Two</a:t>
            </a:r>
          </a:p>
          <a:p>
            <a:pPr lvl="2"/>
            <a:r>
              <a:t>Body Level Three</a:t>
            </a:r>
          </a:p>
          <a:p>
            <a:pPr lvl="3"/>
            <a:r>
              <a:t>Body Level Four</a:t>
            </a:r>
          </a:p>
          <a:p>
            <a:pPr lvl="4"/>
            <a:r>
              <a:t>Body Level Five</a:t>
            </a:r>
          </a:p>
        </p:txBody>
      </p:sp>
      <p:sp>
        <p:nvSpPr>
          <p:cNvPr id="51" name="Shape 51"/>
          <p:cNvSpPr>
            <a:spLocks noGrp="1"/>
          </p:cNvSpPr>
          <p:nvPr>
            <p:ph type="sldNum" sz="quarter" idx="2"/>
          </p:nvPr>
        </p:nvSpPr>
        <p:spPr>
          <a:prstGeom prst="rect">
            <a:avLst/>
          </a:prstGeom>
        </p:spPr>
        <p:txBody>
          <a:bodyPr/>
          <a:lstStyle/>
          <a:p>
            <a:fld id="{86CB4B4D-7CA3-9044-876B-883B54F8677D}" type="slidenum">
              <a:rPr>
                <a:latin typeface="Avenir Light"/>
                <a:ea typeface="Avenir Light"/>
                <a:cs typeface="Avenir Light"/>
              </a:rPr>
              <a:pPr/>
              <a:t>‹#›</a:t>
            </a:fld>
            <a:endParaRPr>
              <a:latin typeface="Avenir Light"/>
              <a:ea typeface="Avenir Light"/>
              <a:cs typeface="Avenir Light"/>
            </a:endParaRPr>
          </a:p>
        </p:txBody>
      </p:sp>
    </p:spTree>
    <p:extLst>
      <p:ext uri="{BB962C8B-B14F-4D97-AF65-F5344CB8AC3E}">
        <p14:creationId xmlns:p14="http://schemas.microsoft.com/office/powerpoint/2010/main" val="2875596775"/>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Tree>
    <p:extLst>
      <p:ext uri="{BB962C8B-B14F-4D97-AF65-F5344CB8AC3E}">
        <p14:creationId xmlns:p14="http://schemas.microsoft.com/office/powerpoint/2010/main" val="3551189483"/>
      </p:ext>
    </p:extLst>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58" name="Shape 58"/>
          <p:cNvSpPr>
            <a:spLocks noGrp="1"/>
          </p:cNvSpPr>
          <p:nvPr>
            <p:ph type="title"/>
          </p:nvPr>
        </p:nvSpPr>
        <p:spPr>
          <a:prstGeom prst="rect">
            <a:avLst/>
          </a:prstGeom>
        </p:spPr>
        <p:txBody>
          <a:bodyPr/>
          <a:lstStyle/>
          <a:p>
            <a:r>
              <a:t>Title Text</a:t>
            </a:r>
          </a:p>
        </p:txBody>
      </p:sp>
      <p:sp>
        <p:nvSpPr>
          <p:cNvPr id="59" name="Shape 59"/>
          <p:cNvSpPr>
            <a:spLocks noGrp="1"/>
          </p:cNvSpPr>
          <p:nvPr>
            <p:ph type="sldNum" sz="quarter" idx="2"/>
          </p:nvPr>
        </p:nvSpPr>
        <p:spPr>
          <a:prstGeom prst="rect">
            <a:avLst/>
          </a:prstGeom>
        </p:spPr>
        <p:txBody>
          <a:bodyPr/>
          <a:lstStyle/>
          <a:p>
            <a:fld id="{86CB4B4D-7CA3-9044-876B-883B54F8677D}" type="slidenum">
              <a:rPr>
                <a:latin typeface="Avenir Light"/>
                <a:ea typeface="Avenir Light"/>
                <a:cs typeface="Avenir Light"/>
              </a:rPr>
              <a:pPr/>
              <a:t>‹#›</a:t>
            </a:fld>
            <a:endParaRPr>
              <a:latin typeface="Avenir Light"/>
              <a:ea typeface="Avenir Light"/>
              <a:cs typeface="Avenir Light"/>
            </a:endParaRPr>
          </a:p>
        </p:txBody>
      </p:sp>
    </p:spTree>
    <p:extLst>
      <p:ext uri="{BB962C8B-B14F-4D97-AF65-F5344CB8AC3E}">
        <p14:creationId xmlns:p14="http://schemas.microsoft.com/office/powerpoint/2010/main" val="3831967029"/>
      </p:ext>
    </p:extLst>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75" name="Shape 75"/>
          <p:cNvSpPr>
            <a:spLocks noGrp="1"/>
          </p:cNvSpPr>
          <p:nvPr>
            <p:ph type="pic" idx="13"/>
          </p:nvPr>
        </p:nvSpPr>
        <p:spPr>
          <a:xfrm>
            <a:off x="6521450" y="0"/>
            <a:ext cx="6502400" cy="9753600"/>
          </a:xfrm>
          <a:prstGeom prst="rect">
            <a:avLst/>
          </a:prstGeom>
        </p:spPr>
        <p:txBody>
          <a:bodyPr lIns="91439" tIns="45719" rIns="91439" bIns="45719" anchor="t">
            <a:noAutofit/>
          </a:bodyPr>
          <a:lstStyle/>
          <a:p>
            <a:endParaRPr/>
          </a:p>
        </p:txBody>
      </p:sp>
      <p:sp>
        <p:nvSpPr>
          <p:cNvPr id="76" name="Shape 76"/>
          <p:cNvSpPr>
            <a:spLocks noGrp="1"/>
          </p:cNvSpPr>
          <p:nvPr>
            <p:ph type="title"/>
          </p:nvPr>
        </p:nvSpPr>
        <p:spPr>
          <a:xfrm>
            <a:off x="660400" y="609600"/>
            <a:ext cx="5080000" cy="1854200"/>
          </a:xfrm>
          <a:prstGeom prst="rect">
            <a:avLst/>
          </a:prstGeom>
        </p:spPr>
        <p:txBody>
          <a:bodyPr/>
          <a:lstStyle/>
          <a:p>
            <a:r>
              <a:t>Title Text</a:t>
            </a:r>
          </a:p>
        </p:txBody>
      </p:sp>
      <p:sp>
        <p:nvSpPr>
          <p:cNvPr id="77" name="Shape 77"/>
          <p:cNvSpPr>
            <a:spLocks noGrp="1"/>
          </p:cNvSpPr>
          <p:nvPr>
            <p:ph type="body" sz="half" idx="1"/>
          </p:nvPr>
        </p:nvSpPr>
        <p:spPr>
          <a:xfrm>
            <a:off x="660400" y="2819400"/>
            <a:ext cx="5080000" cy="6057900"/>
          </a:xfrm>
          <a:prstGeom prst="rect">
            <a:avLst/>
          </a:prstGeom>
        </p:spPr>
        <p:txBody>
          <a:bodyPr/>
          <a:lstStyle>
            <a:lvl1pPr marL="393700" indent="-393700">
              <a:spcBef>
                <a:spcPts val="3200"/>
              </a:spcBef>
              <a:defRPr sz="3000"/>
            </a:lvl1pPr>
            <a:lvl2pPr marL="787400" indent="-393700">
              <a:spcBef>
                <a:spcPts val="3200"/>
              </a:spcBef>
              <a:defRPr sz="3000"/>
            </a:lvl2pPr>
            <a:lvl3pPr marL="1181100" indent="-393700">
              <a:spcBef>
                <a:spcPts val="3200"/>
              </a:spcBef>
              <a:defRPr sz="3000"/>
            </a:lvl3pPr>
            <a:lvl4pPr marL="1574800" indent="-393700">
              <a:spcBef>
                <a:spcPts val="3200"/>
              </a:spcBef>
              <a:defRPr sz="3000"/>
            </a:lvl4pPr>
            <a:lvl5pPr marL="1968500" indent="-393700">
              <a:spcBef>
                <a:spcPts val="3200"/>
              </a:spcBef>
              <a:defRPr sz="3000"/>
            </a:lvl5pPr>
          </a:lstStyle>
          <a:p>
            <a:r>
              <a:t>Body Level One</a:t>
            </a:r>
          </a:p>
          <a:p>
            <a:pPr lvl="1"/>
            <a:r>
              <a:t>Body Level Two</a:t>
            </a:r>
          </a:p>
          <a:p>
            <a:pPr lvl="2"/>
            <a:r>
              <a:t>Body Level Three</a:t>
            </a:r>
          </a:p>
          <a:p>
            <a:pPr lvl="3"/>
            <a:r>
              <a:t>Body Level Four</a:t>
            </a:r>
          </a:p>
          <a:p>
            <a:pPr lvl="4"/>
            <a:r>
              <a:t>Body Level Five</a:t>
            </a:r>
          </a:p>
        </p:txBody>
      </p:sp>
      <p:sp>
        <p:nvSpPr>
          <p:cNvPr id="78" name="Shape 78"/>
          <p:cNvSpPr>
            <a:spLocks noGrp="1"/>
          </p:cNvSpPr>
          <p:nvPr>
            <p:ph type="sldNum" sz="quarter" idx="2"/>
          </p:nvPr>
        </p:nvSpPr>
        <p:spPr>
          <a:prstGeom prst="rect">
            <a:avLst/>
          </a:prstGeom>
        </p:spPr>
        <p:txBody>
          <a:bodyPr/>
          <a:lstStyle/>
          <a:p>
            <a:fld id="{86CB4B4D-7CA3-9044-876B-883B54F8677D}" type="slidenum">
              <a:rPr>
                <a:latin typeface="Avenir Light"/>
                <a:ea typeface="Avenir Light"/>
                <a:cs typeface="Avenir Light"/>
              </a:rPr>
              <a:pPr/>
              <a:t>‹#›</a:t>
            </a:fld>
            <a:endParaRPr>
              <a:latin typeface="Avenir Light"/>
              <a:ea typeface="Avenir Light"/>
              <a:cs typeface="Avenir Light"/>
            </a:endParaRPr>
          </a:p>
        </p:txBody>
      </p:sp>
    </p:spTree>
    <p:extLst>
      <p:ext uri="{BB962C8B-B14F-4D97-AF65-F5344CB8AC3E}">
        <p14:creationId xmlns:p14="http://schemas.microsoft.com/office/powerpoint/2010/main" val="3389142466"/>
      </p:ext>
    </p:extLst>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85" name="Shape 85"/>
          <p:cNvSpPr>
            <a:spLocks noGrp="1"/>
          </p:cNvSpPr>
          <p:nvPr>
            <p:ph type="body" idx="1"/>
          </p:nvPr>
        </p:nvSpPr>
        <p:spPr>
          <a:xfrm>
            <a:off x="660400" y="1511300"/>
            <a:ext cx="11684000" cy="67183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6" name="Shape 86"/>
          <p:cNvSpPr>
            <a:spLocks noGrp="1"/>
          </p:cNvSpPr>
          <p:nvPr>
            <p:ph type="sldNum" sz="quarter" idx="2"/>
          </p:nvPr>
        </p:nvSpPr>
        <p:spPr>
          <a:prstGeom prst="rect">
            <a:avLst/>
          </a:prstGeom>
        </p:spPr>
        <p:txBody>
          <a:bodyPr/>
          <a:lstStyle/>
          <a:p>
            <a:fld id="{86CB4B4D-7CA3-9044-876B-883B54F8677D}" type="slidenum">
              <a:rPr>
                <a:latin typeface="Avenir Light"/>
                <a:ea typeface="Avenir Light"/>
                <a:cs typeface="Avenir Light"/>
              </a:rPr>
              <a:pPr/>
              <a:t>‹#›</a:t>
            </a:fld>
            <a:endParaRPr>
              <a:latin typeface="Avenir Light"/>
              <a:ea typeface="Avenir Light"/>
              <a:cs typeface="Avenir Light"/>
            </a:endParaRPr>
          </a:p>
        </p:txBody>
      </p:sp>
    </p:spTree>
    <p:extLst>
      <p:ext uri="{BB962C8B-B14F-4D97-AF65-F5344CB8AC3E}">
        <p14:creationId xmlns:p14="http://schemas.microsoft.com/office/powerpoint/2010/main" val="1385137098"/>
      </p:ext>
    </p:extLst>
  </p:cSld>
  <p:clrMapOvr>
    <a:masterClrMapping/>
  </p:clrMapOvr>
  <p:transition spd="med"/>
</p:sldLayout>
</file>

<file path=ppt/slideLayouts/slideLayout63.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93" name="Shape 93"/>
          <p:cNvSpPr>
            <a:spLocks noGrp="1"/>
          </p:cNvSpPr>
          <p:nvPr>
            <p:ph type="pic" sz="half" idx="13"/>
          </p:nvPr>
        </p:nvSpPr>
        <p:spPr>
          <a:xfrm>
            <a:off x="6502400" y="4879052"/>
            <a:ext cx="6502400" cy="4876801"/>
          </a:xfrm>
          <a:prstGeom prst="rect">
            <a:avLst/>
          </a:prstGeom>
        </p:spPr>
        <p:txBody>
          <a:bodyPr lIns="91439" tIns="45719" rIns="91439" bIns="45719" anchor="t">
            <a:noAutofit/>
          </a:bodyPr>
          <a:lstStyle/>
          <a:p>
            <a:endParaRPr/>
          </a:p>
        </p:txBody>
      </p:sp>
      <p:sp>
        <p:nvSpPr>
          <p:cNvPr id="94" name="Shape 94"/>
          <p:cNvSpPr>
            <a:spLocks noGrp="1"/>
          </p:cNvSpPr>
          <p:nvPr>
            <p:ph type="pic" sz="half" idx="14"/>
          </p:nvPr>
        </p:nvSpPr>
        <p:spPr>
          <a:xfrm>
            <a:off x="6502400" y="0"/>
            <a:ext cx="6502400" cy="4876800"/>
          </a:xfrm>
          <a:prstGeom prst="rect">
            <a:avLst/>
          </a:prstGeom>
        </p:spPr>
        <p:txBody>
          <a:bodyPr lIns="91439" tIns="45719" rIns="91439" bIns="45719" anchor="t">
            <a:noAutofit/>
          </a:bodyPr>
          <a:lstStyle/>
          <a:p>
            <a:endParaRPr/>
          </a:p>
        </p:txBody>
      </p:sp>
      <p:sp>
        <p:nvSpPr>
          <p:cNvPr id="95" name="Shape 95"/>
          <p:cNvSpPr>
            <a:spLocks noGrp="1"/>
          </p:cNvSpPr>
          <p:nvPr>
            <p:ph type="pic" idx="15"/>
          </p:nvPr>
        </p:nvSpPr>
        <p:spPr>
          <a:xfrm>
            <a:off x="0" y="0"/>
            <a:ext cx="6502400" cy="9753600"/>
          </a:xfrm>
          <a:prstGeom prst="rect">
            <a:avLst/>
          </a:prstGeom>
        </p:spPr>
        <p:txBody>
          <a:bodyPr lIns="91439" tIns="45719" rIns="91439" bIns="45719" anchor="t">
            <a:noAutofit/>
          </a:bodyPr>
          <a:lstStyle/>
          <a:p>
            <a:endParaRPr/>
          </a:p>
        </p:txBody>
      </p:sp>
      <p:sp>
        <p:nvSpPr>
          <p:cNvPr id="96" name="Shape 96"/>
          <p:cNvSpPr>
            <a:spLocks noGrp="1"/>
          </p:cNvSpPr>
          <p:nvPr>
            <p:ph type="sldNum" sz="quarter" idx="2"/>
          </p:nvPr>
        </p:nvSpPr>
        <p:spPr>
          <a:prstGeom prst="rect">
            <a:avLst/>
          </a:prstGeom>
        </p:spPr>
        <p:txBody>
          <a:bodyPr/>
          <a:lstStyle/>
          <a:p>
            <a:fld id="{86CB4B4D-7CA3-9044-876B-883B54F8677D}" type="slidenum">
              <a:rPr>
                <a:latin typeface="Avenir Light"/>
                <a:ea typeface="Avenir Light"/>
                <a:cs typeface="Avenir Light"/>
              </a:rPr>
              <a:pPr/>
              <a:t>‹#›</a:t>
            </a:fld>
            <a:endParaRPr>
              <a:latin typeface="Avenir Light"/>
              <a:ea typeface="Avenir Light"/>
              <a:cs typeface="Avenir Light"/>
            </a:endParaRPr>
          </a:p>
        </p:txBody>
      </p:sp>
    </p:spTree>
    <p:extLst>
      <p:ext uri="{BB962C8B-B14F-4D97-AF65-F5344CB8AC3E}">
        <p14:creationId xmlns:p14="http://schemas.microsoft.com/office/powerpoint/2010/main" val="2311281785"/>
      </p:ext>
    </p:extLst>
  </p:cSld>
  <p:clrMapOvr>
    <a:masterClrMapping/>
  </p:clrMapOvr>
  <p:transition spd="med"/>
</p:sldLayout>
</file>

<file path=ppt/slideLayouts/slideLayout64.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103" name="Shape 103"/>
          <p:cNvSpPr>
            <a:spLocks noGrp="1"/>
          </p:cNvSpPr>
          <p:nvPr>
            <p:ph type="body" sz="quarter" idx="13"/>
          </p:nvPr>
        </p:nvSpPr>
        <p:spPr>
          <a:xfrm>
            <a:off x="1270000" y="6362700"/>
            <a:ext cx="10464800" cy="520700"/>
          </a:xfrm>
          <a:prstGeom prst="rect">
            <a:avLst/>
          </a:prstGeom>
        </p:spPr>
        <p:txBody>
          <a:bodyPr>
            <a:spAutoFit/>
          </a:bodyPr>
          <a:lstStyle>
            <a:lvl1pPr marL="0" indent="0" algn="ctr">
              <a:spcBef>
                <a:spcPts val="0"/>
              </a:spcBef>
              <a:buClrTx/>
              <a:buSzTx/>
              <a:buNone/>
              <a:defRPr sz="2400" cap="all" spc="384">
                <a:solidFill>
                  <a:schemeClr val="accent2">
                    <a:satOff val="44164"/>
                    <a:lumOff val="14231"/>
                  </a:schemeClr>
                </a:solidFill>
              </a:defRPr>
            </a:lvl1pPr>
          </a:lstStyle>
          <a:p>
            <a:r>
              <a:t>–Johnny Appleseed</a:t>
            </a:r>
          </a:p>
        </p:txBody>
      </p:sp>
      <p:sp>
        <p:nvSpPr>
          <p:cNvPr id="104" name="Shape 104"/>
          <p:cNvSpPr>
            <a:spLocks noGrp="1"/>
          </p:cNvSpPr>
          <p:nvPr>
            <p:ph type="body" sz="quarter" idx="14"/>
          </p:nvPr>
        </p:nvSpPr>
        <p:spPr>
          <a:xfrm>
            <a:off x="1270000" y="4248150"/>
            <a:ext cx="10464800" cy="723900"/>
          </a:xfrm>
          <a:prstGeom prst="rect">
            <a:avLst/>
          </a:prstGeom>
        </p:spPr>
        <p:txBody>
          <a:bodyPr>
            <a:spAutoFit/>
          </a:bodyPr>
          <a:lstStyle>
            <a:lvl1pPr marL="0" indent="0" algn="ctr">
              <a:spcBef>
                <a:spcPts val="0"/>
              </a:spcBef>
              <a:buClrTx/>
              <a:buSzTx/>
              <a:buNone/>
            </a:lvl1pPr>
          </a:lstStyle>
          <a:p>
            <a:r>
              <a:t>“Type a quote here.” </a:t>
            </a:r>
          </a:p>
        </p:txBody>
      </p:sp>
      <p:sp>
        <p:nvSpPr>
          <p:cNvPr id="105" name="Shape 105"/>
          <p:cNvSpPr>
            <a:spLocks noGrp="1"/>
          </p:cNvSpPr>
          <p:nvPr>
            <p:ph type="sldNum" sz="quarter" idx="2"/>
          </p:nvPr>
        </p:nvSpPr>
        <p:spPr>
          <a:prstGeom prst="rect">
            <a:avLst/>
          </a:prstGeom>
        </p:spPr>
        <p:txBody>
          <a:bodyPr/>
          <a:lstStyle/>
          <a:p>
            <a:fld id="{86CB4B4D-7CA3-9044-876B-883B54F8677D}" type="slidenum">
              <a:rPr>
                <a:latin typeface="Avenir Light"/>
                <a:ea typeface="Avenir Light"/>
                <a:cs typeface="Avenir Light"/>
              </a:rPr>
              <a:pPr/>
              <a:t>‹#›</a:t>
            </a:fld>
            <a:endParaRPr>
              <a:latin typeface="Avenir Light"/>
              <a:ea typeface="Avenir Light"/>
              <a:cs typeface="Avenir Light"/>
            </a:endParaRPr>
          </a:p>
        </p:txBody>
      </p:sp>
    </p:spTree>
    <p:extLst>
      <p:ext uri="{BB962C8B-B14F-4D97-AF65-F5344CB8AC3E}">
        <p14:creationId xmlns:p14="http://schemas.microsoft.com/office/powerpoint/2010/main" val="1260296877"/>
      </p:ext>
    </p:extLst>
  </p:cSld>
  <p:clrMapOvr>
    <a:masterClrMapping/>
  </p:clrMapOvr>
  <p:transition spd="med"/>
</p:sldLayout>
</file>

<file path=ppt/slideLayouts/slideLayout65.xml><?xml version="1.0" encoding="utf-8"?>
<p:sldLayout xmlns:a="http://schemas.openxmlformats.org/drawingml/2006/main" xmlns:r="http://schemas.openxmlformats.org/officeDocument/2006/relationships" xmlns:p="http://schemas.openxmlformats.org/presentationml/2006/main" type="tx">
  <p:cSld name="Quote Photo">
    <p:spTree>
      <p:nvGrpSpPr>
        <p:cNvPr id="1" name=""/>
        <p:cNvGrpSpPr/>
        <p:nvPr/>
      </p:nvGrpSpPr>
      <p:grpSpPr>
        <a:xfrm>
          <a:off x="0" y="0"/>
          <a:ext cx="0" cy="0"/>
          <a:chOff x="0" y="0"/>
          <a:chExt cx="0" cy="0"/>
        </a:xfrm>
      </p:grpSpPr>
      <p:sp>
        <p:nvSpPr>
          <p:cNvPr id="112" name="Shape 112"/>
          <p:cNvSpPr>
            <a:spLocks noGrp="1"/>
          </p:cNvSpPr>
          <p:nvPr>
            <p:ph type="body" sz="quarter" idx="13"/>
          </p:nvPr>
        </p:nvSpPr>
        <p:spPr>
          <a:xfrm>
            <a:off x="1270000" y="2959100"/>
            <a:ext cx="10464800" cy="520700"/>
          </a:xfrm>
          <a:prstGeom prst="rect">
            <a:avLst/>
          </a:prstGeom>
        </p:spPr>
        <p:txBody>
          <a:bodyPr anchor="t">
            <a:spAutoFit/>
          </a:bodyPr>
          <a:lstStyle>
            <a:lvl1pPr marL="0" indent="0" algn="ctr">
              <a:spcBef>
                <a:spcPts val="0"/>
              </a:spcBef>
              <a:buClrTx/>
              <a:buSzTx/>
              <a:buNone/>
              <a:defRPr sz="2400" cap="all" spc="384">
                <a:solidFill>
                  <a:schemeClr val="accent2">
                    <a:satOff val="44164"/>
                    <a:lumOff val="14231"/>
                  </a:schemeClr>
                </a:solidFill>
              </a:defRPr>
            </a:lvl1pPr>
          </a:lstStyle>
          <a:p>
            <a:r>
              <a:t>–Johnny Appleseed</a:t>
            </a:r>
          </a:p>
        </p:txBody>
      </p:sp>
      <p:sp>
        <p:nvSpPr>
          <p:cNvPr id="113" name="Shape 113"/>
          <p:cNvSpPr>
            <a:spLocks noGrp="1"/>
          </p:cNvSpPr>
          <p:nvPr>
            <p:ph type="body" sz="quarter" idx="14"/>
          </p:nvPr>
        </p:nvSpPr>
        <p:spPr>
          <a:xfrm>
            <a:off x="1270000" y="1346200"/>
            <a:ext cx="10464800" cy="723900"/>
          </a:xfrm>
          <a:prstGeom prst="rect">
            <a:avLst/>
          </a:prstGeom>
        </p:spPr>
        <p:txBody>
          <a:bodyPr>
            <a:spAutoFit/>
          </a:bodyPr>
          <a:lstStyle>
            <a:lvl1pPr marL="0" indent="0" algn="ctr">
              <a:spcBef>
                <a:spcPts val="0"/>
              </a:spcBef>
              <a:buClrTx/>
              <a:buSzTx/>
              <a:buNone/>
            </a:lvl1pPr>
          </a:lstStyle>
          <a:p>
            <a:r>
              <a:t>“Type a quote here.” </a:t>
            </a:r>
          </a:p>
        </p:txBody>
      </p:sp>
      <p:sp>
        <p:nvSpPr>
          <p:cNvPr id="114" name="Shape 114"/>
          <p:cNvSpPr>
            <a:spLocks noGrp="1"/>
          </p:cNvSpPr>
          <p:nvPr>
            <p:ph type="pic" idx="15"/>
          </p:nvPr>
        </p:nvSpPr>
        <p:spPr>
          <a:xfrm>
            <a:off x="-19050" y="3613150"/>
            <a:ext cx="13004800" cy="6134100"/>
          </a:xfrm>
          <a:prstGeom prst="rect">
            <a:avLst/>
          </a:prstGeom>
        </p:spPr>
        <p:txBody>
          <a:bodyPr lIns="91439" tIns="45719" rIns="91439" bIns="45719" anchor="t">
            <a:noAutofit/>
          </a:bodyPr>
          <a:lstStyle/>
          <a:p>
            <a:endParaRPr/>
          </a:p>
        </p:txBody>
      </p:sp>
      <p:sp>
        <p:nvSpPr>
          <p:cNvPr id="115" name="Shape 115"/>
          <p:cNvSpPr>
            <a:spLocks noGrp="1"/>
          </p:cNvSpPr>
          <p:nvPr>
            <p:ph type="sldNum" sz="quarter" idx="2"/>
          </p:nvPr>
        </p:nvSpPr>
        <p:spPr>
          <a:prstGeom prst="rect">
            <a:avLst/>
          </a:prstGeom>
        </p:spPr>
        <p:txBody>
          <a:bodyPr/>
          <a:lstStyle/>
          <a:p>
            <a:fld id="{86CB4B4D-7CA3-9044-876B-883B54F8677D}" type="slidenum">
              <a:rPr>
                <a:latin typeface="Avenir Light"/>
                <a:ea typeface="Avenir Light"/>
                <a:cs typeface="Avenir Light"/>
              </a:rPr>
              <a:pPr/>
              <a:t>‹#›</a:t>
            </a:fld>
            <a:endParaRPr>
              <a:latin typeface="Avenir Light"/>
              <a:ea typeface="Avenir Light"/>
              <a:cs typeface="Avenir Light"/>
            </a:endParaRPr>
          </a:p>
        </p:txBody>
      </p:sp>
    </p:spTree>
    <p:extLst>
      <p:ext uri="{BB962C8B-B14F-4D97-AF65-F5344CB8AC3E}">
        <p14:creationId xmlns:p14="http://schemas.microsoft.com/office/powerpoint/2010/main" val="3971144333"/>
      </p:ext>
    </p:extLst>
  </p:cSld>
  <p:clrMapOvr>
    <a:masterClrMapping/>
  </p:clrMapOvr>
  <p:transition spd="med"/>
</p:sldLayout>
</file>

<file path=ppt/slideLayouts/slideLayout66.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22" name="Shape 122"/>
          <p:cNvSpPr>
            <a:spLocks noGrp="1"/>
          </p:cNvSpPr>
          <p:nvPr>
            <p:ph type="pic" idx="13"/>
          </p:nvPr>
        </p:nvSpPr>
        <p:spPr>
          <a:xfrm>
            <a:off x="0" y="0"/>
            <a:ext cx="13004800" cy="9753600"/>
          </a:xfrm>
          <a:prstGeom prst="rect">
            <a:avLst/>
          </a:prstGeom>
        </p:spPr>
        <p:txBody>
          <a:bodyPr lIns="91439" tIns="45719" rIns="91439" bIns="45719" anchor="t">
            <a:noAutofit/>
          </a:bodyPr>
          <a:lstStyle/>
          <a:p>
            <a:endParaRPr/>
          </a:p>
        </p:txBody>
      </p:sp>
      <p:sp>
        <p:nvSpPr>
          <p:cNvPr id="123" name="Shape 123"/>
          <p:cNvSpPr>
            <a:spLocks noGrp="1"/>
          </p:cNvSpPr>
          <p:nvPr>
            <p:ph type="sldNum" sz="quarter" idx="2"/>
          </p:nvPr>
        </p:nvSpPr>
        <p:spPr>
          <a:prstGeom prst="rect">
            <a:avLst/>
          </a:prstGeom>
        </p:spPr>
        <p:txBody>
          <a:bodyPr/>
          <a:lstStyle/>
          <a:p>
            <a:fld id="{86CB4B4D-7CA3-9044-876B-883B54F8677D}" type="slidenum">
              <a:rPr>
                <a:latin typeface="Avenir Light"/>
                <a:ea typeface="Avenir Light"/>
                <a:cs typeface="Avenir Light"/>
              </a:rPr>
              <a:pPr/>
              <a:t>‹#›</a:t>
            </a:fld>
            <a:endParaRPr>
              <a:latin typeface="Avenir Light"/>
              <a:ea typeface="Avenir Light"/>
              <a:cs typeface="Avenir Light"/>
            </a:endParaRPr>
          </a:p>
        </p:txBody>
      </p:sp>
    </p:spTree>
    <p:extLst>
      <p:ext uri="{BB962C8B-B14F-4D97-AF65-F5344CB8AC3E}">
        <p14:creationId xmlns:p14="http://schemas.microsoft.com/office/powerpoint/2010/main" val="3876416498"/>
      </p:ext>
    </p:extLst>
  </p:cSld>
  <p:clrMapOvr>
    <a:masterClrMapping/>
  </p:clrMapOvr>
  <p:transition spd="med"/>
</p:sldLayout>
</file>

<file path=ppt/slideLayouts/slideLayout6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30" name="Shape 130"/>
          <p:cNvSpPr>
            <a:spLocks noGrp="1"/>
          </p:cNvSpPr>
          <p:nvPr>
            <p:ph type="sldNum" sz="quarter" idx="2"/>
          </p:nvPr>
        </p:nvSpPr>
        <p:spPr>
          <a:prstGeom prst="rect">
            <a:avLst/>
          </a:prstGeom>
        </p:spPr>
        <p:txBody>
          <a:bodyPr/>
          <a:lstStyle/>
          <a:p>
            <a:fld id="{86CB4B4D-7CA3-9044-876B-883B54F8677D}" type="slidenum">
              <a:rPr>
                <a:latin typeface="Avenir Light"/>
                <a:ea typeface="Avenir Light"/>
                <a:cs typeface="Avenir Light"/>
              </a:rPr>
              <a:pPr/>
              <a:t>‹#›</a:t>
            </a:fld>
            <a:endParaRPr>
              <a:latin typeface="Avenir Light"/>
              <a:ea typeface="Avenir Light"/>
              <a:cs typeface="Avenir Light"/>
            </a:endParaRPr>
          </a:p>
        </p:txBody>
      </p:sp>
    </p:spTree>
    <p:extLst>
      <p:ext uri="{BB962C8B-B14F-4D97-AF65-F5344CB8AC3E}">
        <p14:creationId xmlns:p14="http://schemas.microsoft.com/office/powerpoint/2010/main" val="3701985770"/>
      </p:ext>
    </p:extLst>
  </p:cSld>
  <p:clrMapOvr>
    <a:masterClrMapping/>
  </p:clrMapOvr>
  <p:transition spd="med"/>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slides black">
    <p:spTree>
      <p:nvGrpSpPr>
        <p:cNvPr id="1" name=""/>
        <p:cNvGrpSpPr/>
        <p:nvPr/>
      </p:nvGrpSpPr>
      <p:grpSpPr>
        <a:xfrm>
          <a:off x="0" y="0"/>
          <a:ext cx="0" cy="0"/>
          <a:chOff x="0" y="0"/>
          <a:chExt cx="0" cy="0"/>
        </a:xfrm>
      </p:grpSpPr>
      <p:pic>
        <p:nvPicPr>
          <p:cNvPr id="3" name="Immagine 21" descr="banner.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30048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 name="Immagine 16" descr="test_07.png"/>
          <p:cNvPicPr>
            <a:picLocks noChangeAspect="1"/>
          </p:cNvPicPr>
          <p:nvPr userDrawn="1"/>
        </p:nvPicPr>
        <p:blipFill>
          <a:blip r:embed="rId3" cstate="print">
            <a:duotone>
              <a:schemeClr val="bg2">
                <a:shade val="45000"/>
                <a:satMod val="135000"/>
              </a:schemeClr>
              <a:prstClr val="white"/>
            </a:duotone>
            <a:lum bright="-12000"/>
          </a:blip>
          <a:srcRect l="26766" r="10533" b="24664"/>
          <a:stretch>
            <a:fillRect/>
          </a:stretch>
        </p:blipFill>
        <p:spPr>
          <a:xfrm>
            <a:off x="11512684" y="33062"/>
            <a:ext cx="1492137" cy="488164"/>
          </a:xfrm>
          <a:prstGeom prst="rect">
            <a:avLst/>
          </a:prstGeom>
          <a:ln>
            <a:noFill/>
          </a:ln>
          <a:effectLst/>
        </p:spPr>
      </p:pic>
      <p:pic>
        <p:nvPicPr>
          <p:cNvPr id="5" name="Immagine 22" descr="banner.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rot="10800000">
            <a:off x="0" y="8839200"/>
            <a:ext cx="130048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CasellaDiTesto 11"/>
          <p:cNvSpPr txBox="1"/>
          <p:nvPr userDrawn="1"/>
        </p:nvSpPr>
        <p:spPr>
          <a:xfrm>
            <a:off x="1438275" y="9372600"/>
            <a:ext cx="11515725" cy="249238"/>
          </a:xfrm>
          <a:prstGeom prst="rect">
            <a:avLst/>
          </a:prstGeom>
          <a:noFill/>
        </p:spPr>
        <p:txBody>
          <a:bodyPr lIns="51161" tIns="0" rIns="51161" bIns="0">
            <a:spAutoFit/>
          </a:bodyPr>
          <a:lstStyle/>
          <a:p>
            <a:pPr algn="l" defTabSz="1299525" fontAlgn="auto">
              <a:lnSpc>
                <a:spcPts val="1849"/>
              </a:lnSpc>
              <a:spcBef>
                <a:spcPts val="0"/>
              </a:spcBef>
              <a:spcAft>
                <a:spcPts val="0"/>
              </a:spcAft>
              <a:defRPr/>
            </a:pPr>
            <a:r>
              <a:rPr lang="en-US" sz="2000" cap="small" dirty="0">
                <a:solidFill>
                  <a:prstClr val="white">
                    <a:lumMod val="75000"/>
                  </a:prstClr>
                </a:solidFill>
                <a:latin typeface="Verdana" panose="020B0604030504040204" pitchFamily="34" charset="0"/>
                <a:ea typeface="Verdana" panose="020B0604030504040204" pitchFamily="34" charset="0"/>
                <a:cs typeface="Verdana" panose="020B0604030504040204" pitchFamily="34" charset="0"/>
              </a:rPr>
              <a:t>probing </a:t>
            </a:r>
            <a:r>
              <a:rPr lang="en-US" sz="2000" cap="small" dirty="0" err="1">
                <a:solidFill>
                  <a:prstClr val="white">
                    <a:lumMod val="75000"/>
                  </a:prstClr>
                </a:solidFill>
                <a:latin typeface="Verdana" panose="020B0604030504040204" pitchFamily="34" charset="0"/>
                <a:ea typeface="Verdana" panose="020B0604030504040204" pitchFamily="34" charset="0"/>
                <a:cs typeface="Verdana" panose="020B0604030504040204" pitchFamily="34" charset="0"/>
              </a:rPr>
              <a:t>spacetime</a:t>
            </a:r>
            <a:r>
              <a:rPr lang="en-US" sz="2000" cap="small" dirty="0">
                <a:solidFill>
                  <a:prstClr val="white">
                    <a:lumMod val="75000"/>
                  </a:prstClr>
                </a:solidFill>
                <a:latin typeface="Verdana" panose="020B0604030504040204" pitchFamily="34" charset="0"/>
                <a:ea typeface="Verdana" panose="020B0604030504040204" pitchFamily="34" charset="0"/>
                <a:cs typeface="Verdana" panose="020B0604030504040204" pitchFamily="34" charset="0"/>
              </a:rPr>
              <a:t> and matter under extreme conditions</a:t>
            </a:r>
          </a:p>
        </p:txBody>
      </p:sp>
      <p:pic>
        <p:nvPicPr>
          <p:cNvPr id="7" name="Immagine 25" descr="icon.png"/>
          <p:cNvPicPr>
            <a:picLocks noChangeAspect="1"/>
          </p:cNvPicPr>
          <p:nvPr userDrawn="1"/>
        </p:nvPicPr>
        <p:blipFill>
          <a:blip r:embed="rId4">
            <a:lum bright="2000"/>
            <a:grayscl/>
            <a:extLst>
              <a:ext uri="{28A0092B-C50C-407E-A947-70E740481C1C}">
                <a14:useLocalDpi xmlns:a14="http://schemas.microsoft.com/office/drawing/2010/main" val="0"/>
              </a:ext>
            </a:extLst>
          </a:blip>
          <a:srcRect/>
          <a:stretch>
            <a:fillRect/>
          </a:stretch>
        </p:blipFill>
        <p:spPr bwMode="auto">
          <a:xfrm>
            <a:off x="150813" y="9058275"/>
            <a:ext cx="646112"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 name="Segnaposto testo 12"/>
          <p:cNvSpPr>
            <a:spLocks noGrp="1"/>
          </p:cNvSpPr>
          <p:nvPr>
            <p:ph type="body" sz="quarter" idx="10"/>
          </p:nvPr>
        </p:nvSpPr>
        <p:spPr>
          <a:xfrm>
            <a:off x="151292" y="-64967"/>
            <a:ext cx="4378367" cy="720198"/>
          </a:xfrm>
          <a:prstGeom prst="rect">
            <a:avLst/>
          </a:prstGeom>
        </p:spPr>
        <p:txBody>
          <a:bodyPr vert="horz" wrap="square" lIns="0" tIns="0" rIns="0" bIns="0" anchor="ctr" anchorCtr="0">
            <a:spAutoFit/>
          </a:bodyPr>
          <a:lstStyle>
            <a:lvl1pPr marL="0" indent="0" algn="l">
              <a:spcBef>
                <a:spcPts val="0"/>
              </a:spcBef>
              <a:buNone/>
              <a:defRPr sz="2600" cap="small" baseline="0">
                <a:solidFill>
                  <a:srgbClr val="00B0F0"/>
                </a:solidFill>
                <a:latin typeface="Verdana" panose="020B0604030504040204" pitchFamily="34" charset="0"/>
                <a:ea typeface="Verdana" panose="020B0604030504040204" pitchFamily="34" charset="0"/>
                <a:cs typeface="Verdana" panose="020B0604030504040204" pitchFamily="34" charset="0"/>
              </a:defRPr>
            </a:lvl1pPr>
            <a:lvl2pPr>
              <a:defRPr sz="2600">
                <a:solidFill>
                  <a:srgbClr val="00B0F0"/>
                </a:solidFill>
                <a:latin typeface="Gotham Book" pitchFamily="2" charset="0"/>
              </a:defRPr>
            </a:lvl2pPr>
            <a:lvl3pPr>
              <a:defRPr sz="2600">
                <a:solidFill>
                  <a:srgbClr val="00B0F0"/>
                </a:solidFill>
                <a:latin typeface="Gotham Book" pitchFamily="2" charset="0"/>
              </a:defRPr>
            </a:lvl3pPr>
            <a:lvl4pPr>
              <a:defRPr sz="2600">
                <a:solidFill>
                  <a:srgbClr val="00B0F0"/>
                </a:solidFill>
                <a:latin typeface="Gotham Book" pitchFamily="2" charset="0"/>
              </a:defRPr>
            </a:lvl4pPr>
            <a:lvl5pPr>
              <a:defRPr sz="2600">
                <a:solidFill>
                  <a:srgbClr val="00B0F0"/>
                </a:solidFill>
                <a:latin typeface="Gotham Book" pitchFamily="2" charset="0"/>
              </a:defRPr>
            </a:lvl5pPr>
          </a:lstStyle>
          <a:p>
            <a:pPr lvl="0"/>
            <a:r>
              <a:rPr lang="en-GB" smtClean="0"/>
              <a:t>Click to edit Master text styles</a:t>
            </a:r>
          </a:p>
        </p:txBody>
      </p:sp>
    </p:spTree>
    <p:extLst>
      <p:ext uri="{BB962C8B-B14F-4D97-AF65-F5344CB8AC3E}">
        <p14:creationId xmlns:p14="http://schemas.microsoft.com/office/powerpoint/2010/main" val="524818729"/>
      </p:ext>
    </p:extLst>
  </p:cSld>
  <p:clrMapOvr>
    <a:masterClrMapping/>
  </p:clrMapOvr>
  <p:transition spd="med">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70005" y="254000"/>
            <a:ext cx="10464801" cy="2438400"/>
          </a:xfrm>
          <a:prstGeom prst="rect">
            <a:avLst/>
          </a:prstGeom>
        </p:spPr>
        <p:txBody>
          <a:bodyPr lIns="91420" tIns="45710" rIns="91420" bIns="45710"/>
          <a:lstStyle/>
          <a:p>
            <a:r>
              <a:rPr lang="en-GB" smtClean="0"/>
              <a:t>Click to edit Master title style</a:t>
            </a:r>
            <a:endParaRPr lang="en-US"/>
          </a:p>
        </p:txBody>
      </p:sp>
      <p:sp>
        <p:nvSpPr>
          <p:cNvPr id="3" name="Content Placeholder 2"/>
          <p:cNvSpPr>
            <a:spLocks noGrp="1"/>
          </p:cNvSpPr>
          <p:nvPr>
            <p:ph idx="1"/>
          </p:nvPr>
        </p:nvSpPr>
        <p:spPr>
          <a:xfrm>
            <a:off x="1270000" y="2768605"/>
            <a:ext cx="5041900" cy="5714999"/>
          </a:xfrm>
          <a:prstGeom prst="rect">
            <a:avLst/>
          </a:prstGeom>
        </p:spPr>
        <p:txBody>
          <a:bodyPr lIns="91420" tIns="45710" rIns="91420" bIns="45710"/>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Tree>
    <p:extLst>
      <p:ext uri="{BB962C8B-B14F-4D97-AF65-F5344CB8AC3E}">
        <p14:creationId xmlns:p14="http://schemas.microsoft.com/office/powerpoint/2010/main" val="4236408337"/>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30790101"/>
      </p:ext>
    </p:extLst>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5360" y="3029939"/>
            <a:ext cx="11054080" cy="2090703"/>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0720" y="5527040"/>
            <a:ext cx="9103360" cy="2492587"/>
          </a:xfrm>
        </p:spPr>
        <p:txBody>
          <a:bodyPr/>
          <a:lstStyle>
            <a:lvl1pPr marL="0" indent="0" algn="ctr">
              <a:buNone/>
              <a:defRPr>
                <a:solidFill>
                  <a:schemeClr val="tx1">
                    <a:tint val="75000"/>
                  </a:schemeClr>
                </a:solidFill>
              </a:defRPr>
            </a:lvl1pPr>
            <a:lvl2pPr marL="650230" indent="0" algn="ctr">
              <a:buNone/>
              <a:defRPr>
                <a:solidFill>
                  <a:schemeClr val="tx1">
                    <a:tint val="75000"/>
                  </a:schemeClr>
                </a:solidFill>
              </a:defRPr>
            </a:lvl2pPr>
            <a:lvl3pPr marL="1300460" indent="0" algn="ctr">
              <a:buNone/>
              <a:defRPr>
                <a:solidFill>
                  <a:schemeClr val="tx1">
                    <a:tint val="75000"/>
                  </a:schemeClr>
                </a:solidFill>
              </a:defRPr>
            </a:lvl3pPr>
            <a:lvl4pPr marL="1950690" indent="0" algn="ctr">
              <a:buNone/>
              <a:defRPr>
                <a:solidFill>
                  <a:schemeClr val="tx1">
                    <a:tint val="75000"/>
                  </a:schemeClr>
                </a:solidFill>
              </a:defRPr>
            </a:lvl4pPr>
            <a:lvl5pPr marL="2600919" indent="0" algn="ctr">
              <a:buNone/>
              <a:defRPr>
                <a:solidFill>
                  <a:schemeClr val="tx1">
                    <a:tint val="75000"/>
                  </a:schemeClr>
                </a:solidFill>
              </a:defRPr>
            </a:lvl5pPr>
            <a:lvl6pPr marL="3251149" indent="0" algn="ctr">
              <a:buNone/>
              <a:defRPr>
                <a:solidFill>
                  <a:schemeClr val="tx1">
                    <a:tint val="75000"/>
                  </a:schemeClr>
                </a:solidFill>
              </a:defRPr>
            </a:lvl6pPr>
            <a:lvl7pPr marL="3901379" indent="0" algn="ctr">
              <a:buNone/>
              <a:defRPr>
                <a:solidFill>
                  <a:schemeClr val="tx1">
                    <a:tint val="75000"/>
                  </a:schemeClr>
                </a:solidFill>
              </a:defRPr>
            </a:lvl7pPr>
            <a:lvl8pPr marL="4551609" indent="0" algn="ctr">
              <a:buNone/>
              <a:defRPr>
                <a:solidFill>
                  <a:schemeClr val="tx1">
                    <a:tint val="75000"/>
                  </a:schemeClr>
                </a:solidFill>
              </a:defRPr>
            </a:lvl8pPr>
            <a:lvl9pPr marL="5201839"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E3C60C3-B54F-0D4C-BE23-78B5B9BA0F01}" type="datetimeFigureOut">
              <a:rPr lang="en-US" smtClean="0">
                <a:solidFill>
                  <a:prstClr val="black">
                    <a:tint val="75000"/>
                  </a:prstClr>
                </a:solidFill>
              </a:rPr>
              <a:pPr/>
              <a:t>1/21/18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0FCD86-970B-DF47-8672-C273EB7CB9C4}"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E3C60C3-B54F-0D4C-BE23-78B5B9BA0F01}" type="datetimeFigureOut">
              <a:rPr lang="en-US" smtClean="0">
                <a:solidFill>
                  <a:prstClr val="black">
                    <a:tint val="75000"/>
                  </a:prstClr>
                </a:solidFill>
              </a:rPr>
              <a:pPr/>
              <a:t>1/21/18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0FCD86-970B-DF47-8672-C273EB7CB9C4}"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290" y="6267593"/>
            <a:ext cx="11054080" cy="1937173"/>
          </a:xfrm>
        </p:spPr>
        <p:txBody>
          <a:bodyPr anchor="t"/>
          <a:lstStyle>
            <a:lvl1pPr algn="l">
              <a:defRPr sz="5689" b="1" cap="all"/>
            </a:lvl1pPr>
          </a:lstStyle>
          <a:p>
            <a:r>
              <a:rPr lang="en-US" smtClean="0"/>
              <a:t>Click to edit Master title style</a:t>
            </a:r>
            <a:endParaRPr lang="en-US"/>
          </a:p>
        </p:txBody>
      </p:sp>
      <p:sp>
        <p:nvSpPr>
          <p:cNvPr id="3" name="Text Placeholder 2"/>
          <p:cNvSpPr>
            <a:spLocks noGrp="1"/>
          </p:cNvSpPr>
          <p:nvPr>
            <p:ph type="body" idx="1"/>
          </p:nvPr>
        </p:nvSpPr>
        <p:spPr>
          <a:xfrm>
            <a:off x="1027290" y="4133992"/>
            <a:ext cx="11054080" cy="2133599"/>
          </a:xfrm>
        </p:spPr>
        <p:txBody>
          <a:bodyPr anchor="b"/>
          <a:lstStyle>
            <a:lvl1pPr marL="0" indent="0">
              <a:buNone/>
              <a:defRPr sz="2844">
                <a:solidFill>
                  <a:schemeClr val="tx1">
                    <a:tint val="75000"/>
                  </a:schemeClr>
                </a:solidFill>
              </a:defRPr>
            </a:lvl1pPr>
            <a:lvl2pPr marL="650230" indent="0">
              <a:buNone/>
              <a:defRPr sz="2560">
                <a:solidFill>
                  <a:schemeClr val="tx1">
                    <a:tint val="75000"/>
                  </a:schemeClr>
                </a:solidFill>
              </a:defRPr>
            </a:lvl2pPr>
            <a:lvl3pPr marL="1300460" indent="0">
              <a:buNone/>
              <a:defRPr sz="2276">
                <a:solidFill>
                  <a:schemeClr val="tx1">
                    <a:tint val="75000"/>
                  </a:schemeClr>
                </a:solidFill>
              </a:defRPr>
            </a:lvl3pPr>
            <a:lvl4pPr marL="1950690" indent="0">
              <a:buNone/>
              <a:defRPr sz="1991">
                <a:solidFill>
                  <a:schemeClr val="tx1">
                    <a:tint val="75000"/>
                  </a:schemeClr>
                </a:solidFill>
              </a:defRPr>
            </a:lvl4pPr>
            <a:lvl5pPr marL="2600919" indent="0">
              <a:buNone/>
              <a:defRPr sz="1991">
                <a:solidFill>
                  <a:schemeClr val="tx1">
                    <a:tint val="75000"/>
                  </a:schemeClr>
                </a:solidFill>
              </a:defRPr>
            </a:lvl5pPr>
            <a:lvl6pPr marL="3251149" indent="0">
              <a:buNone/>
              <a:defRPr sz="1991">
                <a:solidFill>
                  <a:schemeClr val="tx1">
                    <a:tint val="75000"/>
                  </a:schemeClr>
                </a:solidFill>
              </a:defRPr>
            </a:lvl6pPr>
            <a:lvl7pPr marL="3901379" indent="0">
              <a:buNone/>
              <a:defRPr sz="1991">
                <a:solidFill>
                  <a:schemeClr val="tx1">
                    <a:tint val="75000"/>
                  </a:schemeClr>
                </a:solidFill>
              </a:defRPr>
            </a:lvl7pPr>
            <a:lvl8pPr marL="4551609" indent="0">
              <a:buNone/>
              <a:defRPr sz="1991">
                <a:solidFill>
                  <a:schemeClr val="tx1">
                    <a:tint val="75000"/>
                  </a:schemeClr>
                </a:solidFill>
              </a:defRPr>
            </a:lvl8pPr>
            <a:lvl9pPr marL="5201839" indent="0">
              <a:buNone/>
              <a:defRPr sz="1991">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E3C60C3-B54F-0D4C-BE23-78B5B9BA0F01}" type="datetimeFigureOut">
              <a:rPr lang="en-US" smtClean="0">
                <a:solidFill>
                  <a:prstClr val="black">
                    <a:tint val="75000"/>
                  </a:prstClr>
                </a:solidFill>
              </a:rPr>
              <a:pPr/>
              <a:t>1/21/18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0FCD86-970B-DF47-8672-C273EB7CB9C4}"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50240" y="2275842"/>
            <a:ext cx="5743787" cy="6436925"/>
          </a:xfrm>
        </p:spPr>
        <p:txBody>
          <a:bodyPr/>
          <a:lstStyle>
            <a:lvl1pPr>
              <a:defRPr sz="3982"/>
            </a:lvl1pPr>
            <a:lvl2pPr>
              <a:defRPr sz="3413"/>
            </a:lvl2pPr>
            <a:lvl3pPr>
              <a:defRPr sz="2844"/>
            </a:lvl3pPr>
            <a:lvl4pPr>
              <a:defRPr sz="2560"/>
            </a:lvl4pPr>
            <a:lvl5pPr>
              <a:defRPr sz="2560"/>
            </a:lvl5pPr>
            <a:lvl6pPr>
              <a:defRPr sz="2560"/>
            </a:lvl6pPr>
            <a:lvl7pPr>
              <a:defRPr sz="2560"/>
            </a:lvl7pPr>
            <a:lvl8pPr>
              <a:defRPr sz="2560"/>
            </a:lvl8pPr>
            <a:lvl9pPr>
              <a:defRPr sz="256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610773" y="2275842"/>
            <a:ext cx="5743787" cy="6436925"/>
          </a:xfrm>
        </p:spPr>
        <p:txBody>
          <a:bodyPr/>
          <a:lstStyle>
            <a:lvl1pPr>
              <a:defRPr sz="3982"/>
            </a:lvl1pPr>
            <a:lvl2pPr>
              <a:defRPr sz="3413"/>
            </a:lvl2pPr>
            <a:lvl3pPr>
              <a:defRPr sz="2844"/>
            </a:lvl3pPr>
            <a:lvl4pPr>
              <a:defRPr sz="2560"/>
            </a:lvl4pPr>
            <a:lvl5pPr>
              <a:defRPr sz="2560"/>
            </a:lvl5pPr>
            <a:lvl6pPr>
              <a:defRPr sz="2560"/>
            </a:lvl6pPr>
            <a:lvl7pPr>
              <a:defRPr sz="2560"/>
            </a:lvl7pPr>
            <a:lvl8pPr>
              <a:defRPr sz="2560"/>
            </a:lvl8pPr>
            <a:lvl9pPr>
              <a:defRPr sz="256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E3C60C3-B54F-0D4C-BE23-78B5B9BA0F01}" type="datetimeFigureOut">
              <a:rPr lang="en-US" smtClean="0">
                <a:solidFill>
                  <a:prstClr val="black">
                    <a:tint val="75000"/>
                  </a:prstClr>
                </a:solidFill>
              </a:rPr>
              <a:pPr/>
              <a:t>1/21/18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0FCD86-970B-DF47-8672-C273EB7CB9C4}"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240" y="2183272"/>
            <a:ext cx="5746045" cy="909885"/>
          </a:xfrm>
        </p:spPr>
        <p:txBody>
          <a:bodyPr anchor="b"/>
          <a:lstStyle>
            <a:lvl1pPr marL="0" indent="0">
              <a:buNone/>
              <a:defRPr sz="3413" b="1"/>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smtClean="0"/>
              <a:t>Click to edit Master text styles</a:t>
            </a:r>
          </a:p>
        </p:txBody>
      </p:sp>
      <p:sp>
        <p:nvSpPr>
          <p:cNvPr id="4" name="Content Placeholder 3"/>
          <p:cNvSpPr>
            <a:spLocks noGrp="1"/>
          </p:cNvSpPr>
          <p:nvPr>
            <p:ph sz="half" idx="2"/>
          </p:nvPr>
        </p:nvSpPr>
        <p:spPr>
          <a:xfrm>
            <a:off x="650240" y="3093155"/>
            <a:ext cx="5746045" cy="5619610"/>
          </a:xfrm>
        </p:spPr>
        <p:txBody>
          <a:bodyPr/>
          <a:lstStyle>
            <a:lvl1pPr>
              <a:defRPr sz="3413"/>
            </a:lvl1pPr>
            <a:lvl2pPr>
              <a:defRPr sz="2844"/>
            </a:lvl2pPr>
            <a:lvl3pPr>
              <a:defRPr sz="2560"/>
            </a:lvl3pPr>
            <a:lvl4pPr>
              <a:defRPr sz="2276"/>
            </a:lvl4pPr>
            <a:lvl5pPr>
              <a:defRPr sz="2276"/>
            </a:lvl5pPr>
            <a:lvl6pPr>
              <a:defRPr sz="2276"/>
            </a:lvl6pPr>
            <a:lvl7pPr>
              <a:defRPr sz="2276"/>
            </a:lvl7pPr>
            <a:lvl8pPr>
              <a:defRPr sz="2276"/>
            </a:lvl8pPr>
            <a:lvl9pPr>
              <a:defRPr sz="2276"/>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6260" y="2183272"/>
            <a:ext cx="5748302" cy="909885"/>
          </a:xfrm>
        </p:spPr>
        <p:txBody>
          <a:bodyPr anchor="b"/>
          <a:lstStyle>
            <a:lvl1pPr marL="0" indent="0">
              <a:buNone/>
              <a:defRPr sz="3413" b="1"/>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smtClean="0"/>
              <a:t>Click to edit Master text styles</a:t>
            </a:r>
          </a:p>
        </p:txBody>
      </p:sp>
      <p:sp>
        <p:nvSpPr>
          <p:cNvPr id="6" name="Content Placeholder 5"/>
          <p:cNvSpPr>
            <a:spLocks noGrp="1"/>
          </p:cNvSpPr>
          <p:nvPr>
            <p:ph sz="quarter" idx="4"/>
          </p:nvPr>
        </p:nvSpPr>
        <p:spPr>
          <a:xfrm>
            <a:off x="6606260" y="3093155"/>
            <a:ext cx="5748302" cy="5619610"/>
          </a:xfrm>
        </p:spPr>
        <p:txBody>
          <a:bodyPr/>
          <a:lstStyle>
            <a:lvl1pPr>
              <a:defRPr sz="3413"/>
            </a:lvl1pPr>
            <a:lvl2pPr>
              <a:defRPr sz="2844"/>
            </a:lvl2pPr>
            <a:lvl3pPr>
              <a:defRPr sz="2560"/>
            </a:lvl3pPr>
            <a:lvl4pPr>
              <a:defRPr sz="2276"/>
            </a:lvl4pPr>
            <a:lvl5pPr>
              <a:defRPr sz="2276"/>
            </a:lvl5pPr>
            <a:lvl6pPr>
              <a:defRPr sz="2276"/>
            </a:lvl6pPr>
            <a:lvl7pPr>
              <a:defRPr sz="2276"/>
            </a:lvl7pPr>
            <a:lvl8pPr>
              <a:defRPr sz="2276"/>
            </a:lvl8pPr>
            <a:lvl9pPr>
              <a:defRPr sz="2276"/>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E3C60C3-B54F-0D4C-BE23-78B5B9BA0F01}" type="datetimeFigureOut">
              <a:rPr lang="en-US" smtClean="0">
                <a:solidFill>
                  <a:prstClr val="black">
                    <a:tint val="75000"/>
                  </a:prstClr>
                </a:solidFill>
              </a:rPr>
              <a:pPr/>
              <a:t>1/21/18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B0FCD86-970B-DF47-8672-C273EB7CB9C4}"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E3C60C3-B54F-0D4C-BE23-78B5B9BA0F01}" type="datetimeFigureOut">
              <a:rPr lang="en-US" smtClean="0">
                <a:solidFill>
                  <a:prstClr val="black">
                    <a:tint val="75000"/>
                  </a:prstClr>
                </a:solidFill>
              </a:rPr>
              <a:pPr/>
              <a:t>1/21/18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B0FCD86-970B-DF47-8672-C273EB7CB9C4}"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3C60C3-B54F-0D4C-BE23-78B5B9BA0F01}" type="datetimeFigureOut">
              <a:rPr lang="en-US" smtClean="0">
                <a:solidFill>
                  <a:prstClr val="black">
                    <a:tint val="75000"/>
                  </a:prstClr>
                </a:solidFill>
              </a:rPr>
              <a:pPr/>
              <a:t>1/21/18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B0FCD86-970B-DF47-8672-C273EB7CB9C4}"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242" y="388337"/>
            <a:ext cx="4278490" cy="1652694"/>
          </a:xfrm>
        </p:spPr>
        <p:txBody>
          <a:bodyPr anchor="b"/>
          <a:lstStyle>
            <a:lvl1pPr algn="l">
              <a:defRPr sz="2844" b="1"/>
            </a:lvl1pPr>
          </a:lstStyle>
          <a:p>
            <a:r>
              <a:rPr lang="en-US" smtClean="0"/>
              <a:t>Click to edit Master title style</a:t>
            </a:r>
            <a:endParaRPr lang="en-US"/>
          </a:p>
        </p:txBody>
      </p:sp>
      <p:sp>
        <p:nvSpPr>
          <p:cNvPr id="3" name="Content Placeholder 2"/>
          <p:cNvSpPr>
            <a:spLocks noGrp="1"/>
          </p:cNvSpPr>
          <p:nvPr>
            <p:ph idx="1"/>
          </p:nvPr>
        </p:nvSpPr>
        <p:spPr>
          <a:xfrm>
            <a:off x="5084516" y="388340"/>
            <a:ext cx="7270044" cy="8324428"/>
          </a:xfrm>
        </p:spPr>
        <p:txBody>
          <a:bodyPr/>
          <a:lstStyle>
            <a:lvl1pPr>
              <a:defRPr sz="4551"/>
            </a:lvl1pPr>
            <a:lvl2pPr>
              <a:defRPr sz="3982"/>
            </a:lvl2pPr>
            <a:lvl3pPr>
              <a:defRPr sz="3413"/>
            </a:lvl3pPr>
            <a:lvl4pPr>
              <a:defRPr sz="2844"/>
            </a:lvl4pPr>
            <a:lvl5pPr>
              <a:defRPr sz="2844"/>
            </a:lvl5pPr>
            <a:lvl6pPr>
              <a:defRPr sz="2844"/>
            </a:lvl6pPr>
            <a:lvl7pPr>
              <a:defRPr sz="2844"/>
            </a:lvl7pPr>
            <a:lvl8pPr>
              <a:defRPr sz="2844"/>
            </a:lvl8pPr>
            <a:lvl9pPr>
              <a:defRPr sz="2844"/>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242" y="2041034"/>
            <a:ext cx="4278490" cy="6671734"/>
          </a:xfrm>
        </p:spPr>
        <p:txBody>
          <a:bodyPr/>
          <a:lstStyle>
            <a:lvl1pPr marL="0" indent="0">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E3C60C3-B54F-0D4C-BE23-78B5B9BA0F01}" type="datetimeFigureOut">
              <a:rPr lang="en-US" smtClean="0">
                <a:solidFill>
                  <a:prstClr val="black">
                    <a:tint val="75000"/>
                  </a:prstClr>
                </a:solidFill>
              </a:rPr>
              <a:pPr/>
              <a:t>1/21/18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0FCD86-970B-DF47-8672-C273EB7CB9C4}"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032" y="6827520"/>
            <a:ext cx="7802880" cy="806028"/>
          </a:xfrm>
        </p:spPr>
        <p:txBody>
          <a:bodyPr anchor="b"/>
          <a:lstStyle>
            <a:lvl1pPr algn="l">
              <a:defRPr sz="2844" b="1"/>
            </a:lvl1pPr>
          </a:lstStyle>
          <a:p>
            <a:r>
              <a:rPr lang="en-US" smtClean="0"/>
              <a:t>Click to edit Master title style</a:t>
            </a:r>
            <a:endParaRPr lang="en-US"/>
          </a:p>
        </p:txBody>
      </p:sp>
      <p:sp>
        <p:nvSpPr>
          <p:cNvPr id="3" name="Picture Placeholder 2"/>
          <p:cNvSpPr>
            <a:spLocks noGrp="1"/>
          </p:cNvSpPr>
          <p:nvPr>
            <p:ph type="pic" idx="1"/>
          </p:nvPr>
        </p:nvSpPr>
        <p:spPr>
          <a:xfrm>
            <a:off x="2549032" y="871502"/>
            <a:ext cx="7802880" cy="5852160"/>
          </a:xfrm>
        </p:spPr>
        <p:txBody>
          <a:bodyPr/>
          <a:lstStyle>
            <a:lvl1pPr marL="0" indent="0">
              <a:buNone/>
              <a:defRPr sz="4551"/>
            </a:lvl1pPr>
            <a:lvl2pPr marL="650230" indent="0">
              <a:buNone/>
              <a:defRPr sz="3982"/>
            </a:lvl2pPr>
            <a:lvl3pPr marL="1300460" indent="0">
              <a:buNone/>
              <a:defRPr sz="3413"/>
            </a:lvl3pPr>
            <a:lvl4pPr marL="1950690" indent="0">
              <a:buNone/>
              <a:defRPr sz="2844"/>
            </a:lvl4pPr>
            <a:lvl5pPr marL="2600919" indent="0">
              <a:buNone/>
              <a:defRPr sz="2844"/>
            </a:lvl5pPr>
            <a:lvl6pPr marL="3251149" indent="0">
              <a:buNone/>
              <a:defRPr sz="2844"/>
            </a:lvl6pPr>
            <a:lvl7pPr marL="3901379" indent="0">
              <a:buNone/>
              <a:defRPr sz="2844"/>
            </a:lvl7pPr>
            <a:lvl8pPr marL="4551609" indent="0">
              <a:buNone/>
              <a:defRPr sz="2844"/>
            </a:lvl8pPr>
            <a:lvl9pPr marL="5201839" indent="0">
              <a:buNone/>
              <a:defRPr sz="2844"/>
            </a:lvl9pPr>
          </a:lstStyle>
          <a:p>
            <a:endParaRPr lang="en-US"/>
          </a:p>
        </p:txBody>
      </p:sp>
      <p:sp>
        <p:nvSpPr>
          <p:cNvPr id="4" name="Text Placeholder 3"/>
          <p:cNvSpPr>
            <a:spLocks noGrp="1"/>
          </p:cNvSpPr>
          <p:nvPr>
            <p:ph type="body" sz="half" idx="2"/>
          </p:nvPr>
        </p:nvSpPr>
        <p:spPr>
          <a:xfrm>
            <a:off x="2549032" y="7633547"/>
            <a:ext cx="7802880" cy="1144694"/>
          </a:xfrm>
        </p:spPr>
        <p:txBody>
          <a:bodyPr/>
          <a:lstStyle>
            <a:lvl1pPr marL="0" indent="0">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E3C60C3-B54F-0D4C-BE23-78B5B9BA0F01}" type="datetimeFigureOut">
              <a:rPr lang="en-US" smtClean="0">
                <a:solidFill>
                  <a:prstClr val="black">
                    <a:tint val="75000"/>
                  </a:prstClr>
                </a:solidFill>
              </a:rPr>
              <a:pPr/>
              <a:t>1/21/18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0FCD86-970B-DF47-8672-C273EB7CB9C4}"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E3C60C3-B54F-0D4C-BE23-78B5B9BA0F01}" type="datetimeFigureOut">
              <a:rPr lang="en-US" smtClean="0">
                <a:solidFill>
                  <a:prstClr val="black">
                    <a:tint val="75000"/>
                  </a:prstClr>
                </a:solidFill>
              </a:rPr>
              <a:pPr/>
              <a:t>1/21/18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0FCD86-970B-DF47-8672-C273EB7CB9C4}"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928" y="388991"/>
            <a:ext cx="4278313" cy="1652587"/>
          </a:xfrm>
        </p:spPr>
        <p:txBody>
          <a:bodyPr/>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5084763" y="388939"/>
            <a:ext cx="7269163" cy="8323263"/>
          </a:xfrm>
        </p:spPr>
        <p:txBody>
          <a:bodyPr/>
          <a:lstStyle>
            <a:lvl1pPr>
              <a:defRPr sz="31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650928" y="2041526"/>
            <a:ext cx="4278313" cy="6670674"/>
          </a:xfrm>
        </p:spPr>
        <p:txBody>
          <a:bodyPr/>
          <a:lstStyle>
            <a:lvl1pPr marL="0" indent="0">
              <a:buNone/>
              <a:defRPr sz="1400"/>
            </a:lvl1pPr>
            <a:lvl2pPr marL="456327" indent="0">
              <a:buNone/>
              <a:defRPr sz="1100"/>
            </a:lvl2pPr>
            <a:lvl3pPr marL="912664" indent="0">
              <a:buNone/>
              <a:defRPr sz="1000"/>
            </a:lvl3pPr>
            <a:lvl4pPr marL="1369001" indent="0">
              <a:buNone/>
              <a:defRPr sz="900"/>
            </a:lvl4pPr>
            <a:lvl5pPr marL="1825338" indent="0">
              <a:buNone/>
              <a:defRPr sz="900"/>
            </a:lvl5pPr>
            <a:lvl6pPr marL="2281678" indent="0">
              <a:buNone/>
              <a:defRPr sz="900"/>
            </a:lvl6pPr>
            <a:lvl7pPr marL="2738007" indent="0">
              <a:buNone/>
              <a:defRPr sz="900"/>
            </a:lvl7pPr>
            <a:lvl8pPr marL="3194348" indent="0">
              <a:buNone/>
              <a:defRPr sz="900"/>
            </a:lvl8pPr>
            <a:lvl9pPr marL="3650679" indent="0">
              <a:buNone/>
              <a:defRPr sz="900"/>
            </a:lvl9pPr>
          </a:lstStyle>
          <a:p>
            <a:pPr lvl="0"/>
            <a:r>
              <a:rPr lang="en-GB" smtClean="0"/>
              <a:t>Click to edit Master text styles</a:t>
            </a:r>
          </a:p>
        </p:txBody>
      </p:sp>
    </p:spTree>
    <p:extLst>
      <p:ext uri="{BB962C8B-B14F-4D97-AF65-F5344CB8AC3E}">
        <p14:creationId xmlns:p14="http://schemas.microsoft.com/office/powerpoint/2010/main" val="2361923416"/>
      </p:ext>
    </p:extLst>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480" y="390597"/>
            <a:ext cx="2926080" cy="832216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0240" y="390597"/>
            <a:ext cx="8561493" cy="832216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E3C60C3-B54F-0D4C-BE23-78B5B9BA0F01}" type="datetimeFigureOut">
              <a:rPr lang="en-US" smtClean="0">
                <a:solidFill>
                  <a:prstClr val="black">
                    <a:tint val="75000"/>
                  </a:prstClr>
                </a:solidFill>
              </a:rPr>
              <a:pPr/>
              <a:t>1/21/18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0FCD86-970B-DF47-8672-C273EB7CB9C4}"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Shape 11"/>
          <p:cNvSpPr>
            <a:spLocks noGrp="1"/>
          </p:cNvSpPr>
          <p:nvPr>
            <p:ph type="title"/>
          </p:nvPr>
        </p:nvSpPr>
        <p:spPr>
          <a:xfrm>
            <a:off x="660400" y="4292600"/>
            <a:ext cx="11684000" cy="2222500"/>
          </a:xfrm>
          <a:prstGeom prst="rect">
            <a:avLst/>
          </a:prstGeom>
        </p:spPr>
        <p:txBody>
          <a:bodyPr/>
          <a:lstStyle>
            <a:lvl1pPr>
              <a:defRPr sz="6200" spc="992"/>
            </a:lvl1pPr>
          </a:lstStyle>
          <a:p>
            <a:r>
              <a:t>Title Text</a:t>
            </a:r>
          </a:p>
        </p:txBody>
      </p:sp>
      <p:sp>
        <p:nvSpPr>
          <p:cNvPr id="12" name="Shape 12"/>
          <p:cNvSpPr>
            <a:spLocks noGrp="1"/>
          </p:cNvSpPr>
          <p:nvPr>
            <p:ph type="body" sz="quarter" idx="1"/>
          </p:nvPr>
        </p:nvSpPr>
        <p:spPr>
          <a:xfrm>
            <a:off x="660400" y="3416300"/>
            <a:ext cx="11684000" cy="889000"/>
          </a:xfrm>
          <a:prstGeom prst="rect">
            <a:avLst/>
          </a:prstGeom>
        </p:spPr>
        <p:txBody>
          <a:bodyPr anchor="b"/>
          <a:lstStyle>
            <a:lvl1pPr marL="0" indent="0">
              <a:spcBef>
                <a:spcPts val="0"/>
              </a:spcBef>
              <a:buClrTx/>
              <a:buSzTx/>
              <a:buNone/>
              <a:defRPr sz="2400" cap="all" spc="384">
                <a:solidFill>
                  <a:schemeClr val="accent2">
                    <a:satOff val="44164"/>
                    <a:lumOff val="14231"/>
                  </a:schemeClr>
                </a:solidFill>
                <a:latin typeface="Avenir Book"/>
                <a:ea typeface="Avenir Book"/>
                <a:cs typeface="Avenir Book"/>
                <a:sym typeface="Avenir Book"/>
              </a:defRPr>
            </a:lvl1pPr>
            <a:lvl2pPr marL="0" indent="228600">
              <a:spcBef>
                <a:spcPts val="0"/>
              </a:spcBef>
              <a:buClrTx/>
              <a:buSzTx/>
              <a:buNone/>
              <a:defRPr sz="2400" cap="all" spc="384">
                <a:solidFill>
                  <a:schemeClr val="accent2">
                    <a:satOff val="44164"/>
                    <a:lumOff val="14231"/>
                  </a:schemeClr>
                </a:solidFill>
                <a:latin typeface="Avenir Book"/>
                <a:ea typeface="Avenir Book"/>
                <a:cs typeface="Avenir Book"/>
                <a:sym typeface="Avenir Book"/>
              </a:defRPr>
            </a:lvl2pPr>
            <a:lvl3pPr marL="0" indent="457200">
              <a:spcBef>
                <a:spcPts val="0"/>
              </a:spcBef>
              <a:buClrTx/>
              <a:buSzTx/>
              <a:buNone/>
              <a:defRPr sz="2400" cap="all" spc="384">
                <a:solidFill>
                  <a:schemeClr val="accent2">
                    <a:satOff val="44164"/>
                    <a:lumOff val="14231"/>
                  </a:schemeClr>
                </a:solidFill>
                <a:latin typeface="Avenir Book"/>
                <a:ea typeface="Avenir Book"/>
                <a:cs typeface="Avenir Book"/>
                <a:sym typeface="Avenir Book"/>
              </a:defRPr>
            </a:lvl3pPr>
            <a:lvl4pPr marL="0" indent="685800">
              <a:spcBef>
                <a:spcPts val="0"/>
              </a:spcBef>
              <a:buClrTx/>
              <a:buSzTx/>
              <a:buNone/>
              <a:defRPr sz="2400" cap="all" spc="384">
                <a:solidFill>
                  <a:schemeClr val="accent2">
                    <a:satOff val="44164"/>
                    <a:lumOff val="14231"/>
                  </a:schemeClr>
                </a:solidFill>
                <a:latin typeface="Avenir Book"/>
                <a:ea typeface="Avenir Book"/>
                <a:cs typeface="Avenir Book"/>
                <a:sym typeface="Avenir Book"/>
              </a:defRPr>
            </a:lvl4pPr>
            <a:lvl5pPr marL="0" indent="914400">
              <a:spcBef>
                <a:spcPts val="0"/>
              </a:spcBef>
              <a:buClrTx/>
              <a:buSzTx/>
              <a:buNone/>
              <a:defRPr sz="2400" cap="all" spc="384">
                <a:solidFill>
                  <a:schemeClr val="accent2">
                    <a:satOff val="44164"/>
                    <a:lumOff val="14231"/>
                  </a:schemeClr>
                </a:solidFill>
                <a:latin typeface="Avenir Book"/>
                <a:ea typeface="Avenir Book"/>
                <a:cs typeface="Avenir Book"/>
                <a:sym typeface="Avenir Book"/>
              </a:defRPr>
            </a:lvl5pPr>
          </a:lstStyle>
          <a:p>
            <a:r>
              <a:t>Body Level One</a:t>
            </a:r>
          </a:p>
          <a:p>
            <a:pPr lvl="1"/>
            <a:r>
              <a:t>Body Level Two</a:t>
            </a:r>
          </a:p>
          <a:p>
            <a:pPr lvl="2"/>
            <a:r>
              <a:t>Body Level Three</a:t>
            </a:r>
          </a:p>
          <a:p>
            <a:pPr lvl="3"/>
            <a:r>
              <a:t>Body Level Four</a:t>
            </a:r>
          </a:p>
          <a:p>
            <a:pPr lvl="4"/>
            <a:r>
              <a:t>Body Level Five</a:t>
            </a:r>
          </a:p>
        </p:txBody>
      </p:sp>
      <p:sp>
        <p:nvSpPr>
          <p:cNvPr id="13" name="Shape 13"/>
          <p:cNvSpPr>
            <a:spLocks noGrp="1"/>
          </p:cNvSpPr>
          <p:nvPr>
            <p:ph type="sldNum" sz="quarter" idx="2"/>
          </p:nvPr>
        </p:nvSpPr>
        <p:spPr>
          <a:prstGeom prst="rect">
            <a:avLst/>
          </a:prstGeom>
        </p:spPr>
        <p:txBody>
          <a:bodyPr/>
          <a:lstStyle/>
          <a:p>
            <a:fld id="{86CB4B4D-7CA3-9044-876B-883B54F8677D}" type="slidenum">
              <a:rPr>
                <a:latin typeface="Avenir Light"/>
                <a:ea typeface="Avenir Light"/>
                <a:cs typeface="Avenir Light"/>
              </a:rPr>
              <a:pPr/>
              <a:t>‹#›</a:t>
            </a:fld>
            <a:endParaRPr>
              <a:latin typeface="Avenir Light"/>
              <a:ea typeface="Avenir Light"/>
              <a:cs typeface="Avenir Light"/>
            </a:endParaRPr>
          </a:p>
        </p:txBody>
      </p:sp>
    </p:spTree>
    <p:extLst/>
  </p:cSld>
  <p:clrMapOvr>
    <a:masterClrMapping/>
  </p:clrMapOvr>
  <p:transition spd="med"/>
</p:sldLayout>
</file>

<file path=ppt/slideLayouts/slideLayout82.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Shape 20"/>
          <p:cNvSpPr>
            <a:spLocks noGrp="1"/>
          </p:cNvSpPr>
          <p:nvPr>
            <p:ph type="pic" idx="13"/>
          </p:nvPr>
        </p:nvSpPr>
        <p:spPr>
          <a:xfrm>
            <a:off x="0" y="0"/>
            <a:ext cx="13004800" cy="9753600"/>
          </a:xfrm>
          <a:prstGeom prst="rect">
            <a:avLst/>
          </a:prstGeom>
        </p:spPr>
        <p:txBody>
          <a:bodyPr lIns="91439" tIns="45719" rIns="91439" bIns="45719" anchor="t">
            <a:noAutofit/>
          </a:bodyPr>
          <a:lstStyle/>
          <a:p>
            <a:endParaRPr/>
          </a:p>
        </p:txBody>
      </p:sp>
      <p:sp>
        <p:nvSpPr>
          <p:cNvPr id="21" name="Shape 21"/>
          <p:cNvSpPr>
            <a:spLocks noGrp="1"/>
          </p:cNvSpPr>
          <p:nvPr>
            <p:ph type="title"/>
          </p:nvPr>
        </p:nvSpPr>
        <p:spPr>
          <a:xfrm>
            <a:off x="660400" y="1003300"/>
            <a:ext cx="11684000" cy="1460500"/>
          </a:xfrm>
          <a:prstGeom prst="rect">
            <a:avLst/>
          </a:prstGeom>
        </p:spPr>
        <p:txBody>
          <a:bodyPr/>
          <a:lstStyle>
            <a:lvl1pPr>
              <a:defRPr sz="6200" spc="992"/>
            </a:lvl1pPr>
          </a:lstStyle>
          <a:p>
            <a:r>
              <a:t>Title Text</a:t>
            </a:r>
          </a:p>
        </p:txBody>
      </p:sp>
      <p:sp>
        <p:nvSpPr>
          <p:cNvPr id="22" name="Shape 22"/>
          <p:cNvSpPr>
            <a:spLocks noGrp="1"/>
          </p:cNvSpPr>
          <p:nvPr>
            <p:ph type="body" sz="quarter" idx="1"/>
          </p:nvPr>
        </p:nvSpPr>
        <p:spPr>
          <a:xfrm>
            <a:off x="660400" y="508000"/>
            <a:ext cx="11684000" cy="508000"/>
          </a:xfrm>
          <a:prstGeom prst="rect">
            <a:avLst/>
          </a:prstGeom>
        </p:spPr>
        <p:txBody>
          <a:bodyPr/>
          <a:lstStyle>
            <a:lvl1pPr marL="0" indent="0">
              <a:spcBef>
                <a:spcPts val="0"/>
              </a:spcBef>
              <a:buClrTx/>
              <a:buSzTx/>
              <a:buNone/>
              <a:defRPr sz="2400" cap="all" spc="384">
                <a:latin typeface="Avenir Book"/>
                <a:ea typeface="Avenir Book"/>
                <a:cs typeface="Avenir Book"/>
                <a:sym typeface="Avenir Book"/>
              </a:defRPr>
            </a:lvl1pPr>
            <a:lvl2pPr marL="0" indent="228600">
              <a:spcBef>
                <a:spcPts val="0"/>
              </a:spcBef>
              <a:buClrTx/>
              <a:buSzTx/>
              <a:buNone/>
              <a:defRPr sz="2400" cap="all" spc="384">
                <a:latin typeface="Avenir Book"/>
                <a:ea typeface="Avenir Book"/>
                <a:cs typeface="Avenir Book"/>
                <a:sym typeface="Avenir Book"/>
              </a:defRPr>
            </a:lvl2pPr>
            <a:lvl3pPr marL="0" indent="457200">
              <a:spcBef>
                <a:spcPts val="0"/>
              </a:spcBef>
              <a:buClrTx/>
              <a:buSzTx/>
              <a:buNone/>
              <a:defRPr sz="2400" cap="all" spc="384">
                <a:latin typeface="Avenir Book"/>
                <a:ea typeface="Avenir Book"/>
                <a:cs typeface="Avenir Book"/>
                <a:sym typeface="Avenir Book"/>
              </a:defRPr>
            </a:lvl3pPr>
            <a:lvl4pPr marL="0" indent="685800">
              <a:spcBef>
                <a:spcPts val="0"/>
              </a:spcBef>
              <a:buClrTx/>
              <a:buSzTx/>
              <a:buNone/>
              <a:defRPr sz="2400" cap="all" spc="384">
                <a:latin typeface="Avenir Book"/>
                <a:ea typeface="Avenir Book"/>
                <a:cs typeface="Avenir Book"/>
                <a:sym typeface="Avenir Book"/>
              </a:defRPr>
            </a:lvl4pPr>
            <a:lvl5pPr marL="0" indent="914400">
              <a:spcBef>
                <a:spcPts val="0"/>
              </a:spcBef>
              <a:buClrTx/>
              <a:buSzTx/>
              <a:buNone/>
              <a:defRPr sz="2400" cap="all" spc="384">
                <a:latin typeface="Avenir Book"/>
                <a:ea typeface="Avenir Book"/>
                <a:cs typeface="Avenir Book"/>
                <a:sym typeface="Avenir Book"/>
              </a:defRPr>
            </a:lvl5pPr>
          </a:lstStyle>
          <a:p>
            <a:r>
              <a:t>Body Level One</a:t>
            </a:r>
          </a:p>
          <a:p>
            <a:pPr lvl="1"/>
            <a:r>
              <a:t>Body Level Two</a:t>
            </a:r>
          </a:p>
          <a:p>
            <a:pPr lvl="2"/>
            <a:r>
              <a:t>Body Level Three</a:t>
            </a:r>
          </a:p>
          <a:p>
            <a:pPr lvl="3"/>
            <a:r>
              <a:t>Body Level Four</a:t>
            </a:r>
          </a:p>
          <a:p>
            <a:pPr lvl="4"/>
            <a:r>
              <a:t>Body Level Five</a:t>
            </a:r>
          </a:p>
        </p:txBody>
      </p:sp>
      <p:sp>
        <p:nvSpPr>
          <p:cNvPr id="23" name="Shape 23"/>
          <p:cNvSpPr>
            <a:spLocks noGrp="1"/>
          </p:cNvSpPr>
          <p:nvPr>
            <p:ph type="sldNum" sz="quarter" idx="2"/>
          </p:nvPr>
        </p:nvSpPr>
        <p:spPr>
          <a:prstGeom prst="rect">
            <a:avLst/>
          </a:prstGeom>
        </p:spPr>
        <p:txBody>
          <a:bodyPr/>
          <a:lstStyle/>
          <a:p>
            <a:fld id="{86CB4B4D-7CA3-9044-876B-883B54F8677D}" type="slidenum">
              <a:rPr>
                <a:latin typeface="Avenir Light"/>
                <a:ea typeface="Avenir Light"/>
                <a:cs typeface="Avenir Light"/>
              </a:rPr>
              <a:pPr/>
              <a:t>‹#›</a:t>
            </a:fld>
            <a:endParaRPr>
              <a:latin typeface="Avenir Light"/>
              <a:ea typeface="Avenir Light"/>
              <a:cs typeface="Avenir Light"/>
            </a:endParaRPr>
          </a:p>
        </p:txBody>
      </p:sp>
    </p:spTree>
    <p:extLst/>
  </p:cSld>
  <p:clrMapOvr>
    <a:masterClrMapping/>
  </p:clrMapOvr>
  <p:transition spd="med"/>
</p:sldLayout>
</file>

<file path=ppt/slideLayouts/slideLayout83.xml><?xml version="1.0" encoding="utf-8"?>
<p:sldLayout xmlns:a="http://schemas.openxmlformats.org/drawingml/2006/main" xmlns:r="http://schemas.openxmlformats.org/officeDocument/2006/relationships" xmlns:p="http://schemas.openxmlformats.org/presentationml/2006/main" type="tx">
  <p:cSld name="Photo - Horizontal Alt">
    <p:spTree>
      <p:nvGrpSpPr>
        <p:cNvPr id="1" name=""/>
        <p:cNvGrpSpPr/>
        <p:nvPr/>
      </p:nvGrpSpPr>
      <p:grpSpPr>
        <a:xfrm>
          <a:off x="0" y="0"/>
          <a:ext cx="0" cy="0"/>
          <a:chOff x="0" y="0"/>
          <a:chExt cx="0" cy="0"/>
        </a:xfrm>
      </p:grpSpPr>
      <p:sp>
        <p:nvSpPr>
          <p:cNvPr id="30" name="Shape 30"/>
          <p:cNvSpPr>
            <a:spLocks noGrp="1"/>
          </p:cNvSpPr>
          <p:nvPr>
            <p:ph type="pic" idx="13"/>
          </p:nvPr>
        </p:nvSpPr>
        <p:spPr>
          <a:xfrm>
            <a:off x="0" y="2717800"/>
            <a:ext cx="13004800" cy="7035800"/>
          </a:xfrm>
          <a:prstGeom prst="rect">
            <a:avLst/>
          </a:prstGeom>
        </p:spPr>
        <p:txBody>
          <a:bodyPr lIns="91439" tIns="45719" rIns="91439" bIns="45719" anchor="t">
            <a:noAutofit/>
          </a:bodyPr>
          <a:lstStyle/>
          <a:p>
            <a:endParaRPr/>
          </a:p>
        </p:txBody>
      </p:sp>
      <p:sp>
        <p:nvSpPr>
          <p:cNvPr id="31" name="Shape 31"/>
          <p:cNvSpPr>
            <a:spLocks noGrp="1"/>
          </p:cNvSpPr>
          <p:nvPr>
            <p:ph type="title"/>
          </p:nvPr>
        </p:nvSpPr>
        <p:spPr>
          <a:xfrm>
            <a:off x="660400" y="1003300"/>
            <a:ext cx="11684000" cy="1460500"/>
          </a:xfrm>
          <a:prstGeom prst="rect">
            <a:avLst/>
          </a:prstGeom>
        </p:spPr>
        <p:txBody>
          <a:bodyPr/>
          <a:lstStyle>
            <a:lvl1pPr>
              <a:defRPr sz="6200" spc="992"/>
            </a:lvl1pPr>
          </a:lstStyle>
          <a:p>
            <a:r>
              <a:t>Title Text</a:t>
            </a:r>
          </a:p>
        </p:txBody>
      </p:sp>
      <p:sp>
        <p:nvSpPr>
          <p:cNvPr id="32" name="Shape 32"/>
          <p:cNvSpPr>
            <a:spLocks noGrp="1"/>
          </p:cNvSpPr>
          <p:nvPr>
            <p:ph type="body" sz="quarter" idx="1"/>
          </p:nvPr>
        </p:nvSpPr>
        <p:spPr>
          <a:xfrm>
            <a:off x="660400" y="508000"/>
            <a:ext cx="11684000" cy="508000"/>
          </a:xfrm>
          <a:prstGeom prst="rect">
            <a:avLst/>
          </a:prstGeom>
        </p:spPr>
        <p:txBody>
          <a:bodyPr/>
          <a:lstStyle>
            <a:lvl1pPr marL="0" indent="0">
              <a:spcBef>
                <a:spcPts val="0"/>
              </a:spcBef>
              <a:buClrTx/>
              <a:buSzTx/>
              <a:buNone/>
              <a:defRPr sz="2400" cap="all" spc="384">
                <a:latin typeface="Avenir Book"/>
                <a:ea typeface="Avenir Book"/>
                <a:cs typeface="Avenir Book"/>
                <a:sym typeface="Avenir Book"/>
              </a:defRPr>
            </a:lvl1pPr>
            <a:lvl2pPr marL="0" indent="228600">
              <a:spcBef>
                <a:spcPts val="0"/>
              </a:spcBef>
              <a:buClrTx/>
              <a:buSzTx/>
              <a:buNone/>
              <a:defRPr sz="2400" cap="all" spc="384">
                <a:latin typeface="Avenir Book"/>
                <a:ea typeface="Avenir Book"/>
                <a:cs typeface="Avenir Book"/>
                <a:sym typeface="Avenir Book"/>
              </a:defRPr>
            </a:lvl2pPr>
            <a:lvl3pPr marL="0" indent="457200">
              <a:spcBef>
                <a:spcPts val="0"/>
              </a:spcBef>
              <a:buClrTx/>
              <a:buSzTx/>
              <a:buNone/>
              <a:defRPr sz="2400" cap="all" spc="384">
                <a:latin typeface="Avenir Book"/>
                <a:ea typeface="Avenir Book"/>
                <a:cs typeface="Avenir Book"/>
                <a:sym typeface="Avenir Book"/>
              </a:defRPr>
            </a:lvl3pPr>
            <a:lvl4pPr marL="0" indent="685800">
              <a:spcBef>
                <a:spcPts val="0"/>
              </a:spcBef>
              <a:buClrTx/>
              <a:buSzTx/>
              <a:buNone/>
              <a:defRPr sz="2400" cap="all" spc="384">
                <a:latin typeface="Avenir Book"/>
                <a:ea typeface="Avenir Book"/>
                <a:cs typeface="Avenir Book"/>
                <a:sym typeface="Avenir Book"/>
              </a:defRPr>
            </a:lvl4pPr>
            <a:lvl5pPr marL="0" indent="914400">
              <a:spcBef>
                <a:spcPts val="0"/>
              </a:spcBef>
              <a:buClrTx/>
              <a:buSzTx/>
              <a:buNone/>
              <a:defRPr sz="2400" cap="all" spc="384">
                <a:latin typeface="Avenir Book"/>
                <a:ea typeface="Avenir Book"/>
                <a:cs typeface="Avenir Book"/>
                <a:sym typeface="Avenir Book"/>
              </a:defRPr>
            </a:lvl5pPr>
          </a:lstStyle>
          <a:p>
            <a:r>
              <a:t>Body Level One</a:t>
            </a:r>
          </a:p>
          <a:p>
            <a:pPr lvl="1"/>
            <a:r>
              <a:t>Body Level Two</a:t>
            </a:r>
          </a:p>
          <a:p>
            <a:pPr lvl="2"/>
            <a:r>
              <a:t>Body Level Three</a:t>
            </a:r>
          </a:p>
          <a:p>
            <a:pPr lvl="3"/>
            <a:r>
              <a:t>Body Level Four</a:t>
            </a:r>
          </a:p>
          <a:p>
            <a:pPr lvl="4"/>
            <a:r>
              <a:t>Body Level Five</a:t>
            </a:r>
          </a:p>
        </p:txBody>
      </p:sp>
      <p:sp>
        <p:nvSpPr>
          <p:cNvPr id="33" name="Shape 33"/>
          <p:cNvSpPr>
            <a:spLocks noGrp="1"/>
          </p:cNvSpPr>
          <p:nvPr>
            <p:ph type="sldNum" sz="quarter" idx="2"/>
          </p:nvPr>
        </p:nvSpPr>
        <p:spPr>
          <a:prstGeom prst="rect">
            <a:avLst/>
          </a:prstGeom>
        </p:spPr>
        <p:txBody>
          <a:bodyPr/>
          <a:lstStyle/>
          <a:p>
            <a:fld id="{86CB4B4D-7CA3-9044-876B-883B54F8677D}" type="slidenum">
              <a:rPr>
                <a:latin typeface="Avenir Light"/>
                <a:ea typeface="Avenir Light"/>
                <a:cs typeface="Avenir Light"/>
              </a:rPr>
              <a:pPr/>
              <a:t>‹#›</a:t>
            </a:fld>
            <a:endParaRPr>
              <a:latin typeface="Avenir Light"/>
              <a:ea typeface="Avenir Light"/>
              <a:cs typeface="Avenir Light"/>
            </a:endParaRPr>
          </a:p>
        </p:txBody>
      </p:sp>
    </p:spTree>
    <p:extLst/>
  </p:cSld>
  <p:clrMapOvr>
    <a:masterClrMapping/>
  </p:clrMapOvr>
  <p:transition spd="med"/>
</p:sldLayout>
</file>

<file path=ppt/slideLayouts/slideLayout84.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40" name="Shape 40"/>
          <p:cNvSpPr>
            <a:spLocks noGrp="1"/>
          </p:cNvSpPr>
          <p:nvPr>
            <p:ph type="title"/>
          </p:nvPr>
        </p:nvSpPr>
        <p:spPr>
          <a:xfrm>
            <a:off x="660400" y="3759200"/>
            <a:ext cx="11684000" cy="2222500"/>
          </a:xfrm>
          <a:prstGeom prst="rect">
            <a:avLst/>
          </a:prstGeom>
        </p:spPr>
        <p:txBody>
          <a:bodyPr anchor="ctr"/>
          <a:lstStyle>
            <a:lvl1pPr>
              <a:defRPr sz="6200" spc="992"/>
            </a:lvl1pPr>
          </a:lstStyle>
          <a:p>
            <a:r>
              <a:t>Title Text</a:t>
            </a:r>
          </a:p>
        </p:txBody>
      </p:sp>
      <p:sp>
        <p:nvSpPr>
          <p:cNvPr id="41" name="Shape 41"/>
          <p:cNvSpPr>
            <a:spLocks noGrp="1"/>
          </p:cNvSpPr>
          <p:nvPr>
            <p:ph type="sldNum" sz="quarter" idx="2"/>
          </p:nvPr>
        </p:nvSpPr>
        <p:spPr>
          <a:prstGeom prst="rect">
            <a:avLst/>
          </a:prstGeom>
        </p:spPr>
        <p:txBody>
          <a:bodyPr/>
          <a:lstStyle/>
          <a:p>
            <a:fld id="{86CB4B4D-7CA3-9044-876B-883B54F8677D}" type="slidenum">
              <a:rPr>
                <a:latin typeface="Avenir Light"/>
                <a:ea typeface="Avenir Light"/>
                <a:cs typeface="Avenir Light"/>
              </a:rPr>
              <a:pPr/>
              <a:t>‹#›</a:t>
            </a:fld>
            <a:endParaRPr>
              <a:latin typeface="Avenir Light"/>
              <a:ea typeface="Avenir Light"/>
              <a:cs typeface="Avenir Light"/>
            </a:endParaRPr>
          </a:p>
        </p:txBody>
      </p:sp>
    </p:spTree>
    <p:extLst/>
  </p:cSld>
  <p:clrMapOvr>
    <a:masterClrMapping/>
  </p:clrMapOvr>
  <p:transition spd="med"/>
</p:sldLayout>
</file>

<file path=ppt/slideLayouts/slideLayout85.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48" name="Shape 48"/>
          <p:cNvSpPr>
            <a:spLocks noGrp="1"/>
          </p:cNvSpPr>
          <p:nvPr>
            <p:ph type="pic" idx="13"/>
          </p:nvPr>
        </p:nvSpPr>
        <p:spPr>
          <a:xfrm>
            <a:off x="6496050" y="6350"/>
            <a:ext cx="6502400" cy="9753600"/>
          </a:xfrm>
          <a:prstGeom prst="rect">
            <a:avLst/>
          </a:prstGeom>
        </p:spPr>
        <p:txBody>
          <a:bodyPr lIns="91439" tIns="45719" rIns="91439" bIns="45719" anchor="t">
            <a:noAutofit/>
          </a:bodyPr>
          <a:lstStyle/>
          <a:p>
            <a:endParaRPr/>
          </a:p>
        </p:txBody>
      </p:sp>
      <p:sp>
        <p:nvSpPr>
          <p:cNvPr id="49" name="Shape 49"/>
          <p:cNvSpPr>
            <a:spLocks noGrp="1"/>
          </p:cNvSpPr>
          <p:nvPr>
            <p:ph type="title"/>
          </p:nvPr>
        </p:nvSpPr>
        <p:spPr>
          <a:xfrm>
            <a:off x="546100" y="4305300"/>
            <a:ext cx="5410200" cy="2984500"/>
          </a:xfrm>
          <a:prstGeom prst="rect">
            <a:avLst/>
          </a:prstGeom>
        </p:spPr>
        <p:txBody>
          <a:bodyPr/>
          <a:lstStyle/>
          <a:p>
            <a:r>
              <a:t>Title Text</a:t>
            </a:r>
          </a:p>
        </p:txBody>
      </p:sp>
      <p:sp>
        <p:nvSpPr>
          <p:cNvPr id="50" name="Shape 50"/>
          <p:cNvSpPr>
            <a:spLocks noGrp="1"/>
          </p:cNvSpPr>
          <p:nvPr>
            <p:ph type="body" sz="quarter" idx="1"/>
          </p:nvPr>
        </p:nvSpPr>
        <p:spPr>
          <a:xfrm>
            <a:off x="546100" y="3429000"/>
            <a:ext cx="5410200" cy="889000"/>
          </a:xfrm>
          <a:prstGeom prst="rect">
            <a:avLst/>
          </a:prstGeom>
        </p:spPr>
        <p:txBody>
          <a:bodyPr/>
          <a:lstStyle>
            <a:lvl1pPr marL="0" indent="0">
              <a:spcBef>
                <a:spcPts val="0"/>
              </a:spcBef>
              <a:buClrTx/>
              <a:buSzTx/>
              <a:buNone/>
              <a:defRPr sz="2400" cap="all" spc="384">
                <a:solidFill>
                  <a:schemeClr val="accent2">
                    <a:satOff val="44164"/>
                    <a:lumOff val="14231"/>
                  </a:schemeClr>
                </a:solidFill>
                <a:latin typeface="Avenir Book"/>
                <a:ea typeface="Avenir Book"/>
                <a:cs typeface="Avenir Book"/>
                <a:sym typeface="Avenir Book"/>
              </a:defRPr>
            </a:lvl1pPr>
            <a:lvl2pPr marL="0" indent="228600">
              <a:spcBef>
                <a:spcPts val="0"/>
              </a:spcBef>
              <a:buClrTx/>
              <a:buSzTx/>
              <a:buNone/>
              <a:defRPr sz="2400" cap="all" spc="384">
                <a:solidFill>
                  <a:schemeClr val="accent2">
                    <a:satOff val="44164"/>
                    <a:lumOff val="14231"/>
                  </a:schemeClr>
                </a:solidFill>
                <a:latin typeface="Avenir Book"/>
                <a:ea typeface="Avenir Book"/>
                <a:cs typeface="Avenir Book"/>
                <a:sym typeface="Avenir Book"/>
              </a:defRPr>
            </a:lvl2pPr>
            <a:lvl3pPr marL="0" indent="457200">
              <a:spcBef>
                <a:spcPts val="0"/>
              </a:spcBef>
              <a:buClrTx/>
              <a:buSzTx/>
              <a:buNone/>
              <a:defRPr sz="2400" cap="all" spc="384">
                <a:solidFill>
                  <a:schemeClr val="accent2">
                    <a:satOff val="44164"/>
                    <a:lumOff val="14231"/>
                  </a:schemeClr>
                </a:solidFill>
                <a:latin typeface="Avenir Book"/>
                <a:ea typeface="Avenir Book"/>
                <a:cs typeface="Avenir Book"/>
                <a:sym typeface="Avenir Book"/>
              </a:defRPr>
            </a:lvl3pPr>
            <a:lvl4pPr marL="0" indent="685800">
              <a:spcBef>
                <a:spcPts val="0"/>
              </a:spcBef>
              <a:buClrTx/>
              <a:buSzTx/>
              <a:buNone/>
              <a:defRPr sz="2400" cap="all" spc="384">
                <a:solidFill>
                  <a:schemeClr val="accent2">
                    <a:satOff val="44164"/>
                    <a:lumOff val="14231"/>
                  </a:schemeClr>
                </a:solidFill>
                <a:latin typeface="Avenir Book"/>
                <a:ea typeface="Avenir Book"/>
                <a:cs typeface="Avenir Book"/>
                <a:sym typeface="Avenir Book"/>
              </a:defRPr>
            </a:lvl4pPr>
            <a:lvl5pPr marL="0" indent="914400">
              <a:spcBef>
                <a:spcPts val="0"/>
              </a:spcBef>
              <a:buClrTx/>
              <a:buSzTx/>
              <a:buNone/>
              <a:defRPr sz="2400" cap="all" spc="384">
                <a:solidFill>
                  <a:schemeClr val="accent2">
                    <a:satOff val="44164"/>
                    <a:lumOff val="14231"/>
                  </a:schemeClr>
                </a:solidFill>
                <a:latin typeface="Avenir Book"/>
                <a:ea typeface="Avenir Book"/>
                <a:cs typeface="Avenir Book"/>
                <a:sym typeface="Avenir Book"/>
              </a:defRPr>
            </a:lvl5pPr>
          </a:lstStyle>
          <a:p>
            <a:r>
              <a:t>Body Level One</a:t>
            </a:r>
          </a:p>
          <a:p>
            <a:pPr lvl="1"/>
            <a:r>
              <a:t>Body Level Two</a:t>
            </a:r>
          </a:p>
          <a:p>
            <a:pPr lvl="2"/>
            <a:r>
              <a:t>Body Level Three</a:t>
            </a:r>
          </a:p>
          <a:p>
            <a:pPr lvl="3"/>
            <a:r>
              <a:t>Body Level Four</a:t>
            </a:r>
          </a:p>
          <a:p>
            <a:pPr lvl="4"/>
            <a:r>
              <a:t>Body Level Five</a:t>
            </a:r>
          </a:p>
        </p:txBody>
      </p:sp>
      <p:sp>
        <p:nvSpPr>
          <p:cNvPr id="51" name="Shape 51"/>
          <p:cNvSpPr>
            <a:spLocks noGrp="1"/>
          </p:cNvSpPr>
          <p:nvPr>
            <p:ph type="sldNum" sz="quarter" idx="2"/>
          </p:nvPr>
        </p:nvSpPr>
        <p:spPr>
          <a:prstGeom prst="rect">
            <a:avLst/>
          </a:prstGeom>
        </p:spPr>
        <p:txBody>
          <a:bodyPr/>
          <a:lstStyle/>
          <a:p>
            <a:fld id="{86CB4B4D-7CA3-9044-876B-883B54F8677D}" type="slidenum">
              <a:rPr>
                <a:latin typeface="Avenir Light"/>
                <a:ea typeface="Avenir Light"/>
                <a:cs typeface="Avenir Light"/>
              </a:rPr>
              <a:pPr/>
              <a:t>‹#›</a:t>
            </a:fld>
            <a:endParaRPr>
              <a:latin typeface="Avenir Light"/>
              <a:ea typeface="Avenir Light"/>
              <a:cs typeface="Avenir Light"/>
            </a:endParaRPr>
          </a:p>
        </p:txBody>
      </p:sp>
    </p:spTree>
    <p:extLst/>
  </p:cSld>
  <p:clrMapOvr>
    <a:masterClrMapping/>
  </p:clrMapOvr>
  <p:transition spd="med"/>
</p:sldLayout>
</file>

<file path=ppt/slideLayouts/slideLayout86.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58" name="Shape 58"/>
          <p:cNvSpPr>
            <a:spLocks noGrp="1"/>
          </p:cNvSpPr>
          <p:nvPr>
            <p:ph type="title"/>
          </p:nvPr>
        </p:nvSpPr>
        <p:spPr>
          <a:prstGeom prst="rect">
            <a:avLst/>
          </a:prstGeom>
        </p:spPr>
        <p:txBody>
          <a:bodyPr/>
          <a:lstStyle/>
          <a:p>
            <a:r>
              <a:t>Title Text</a:t>
            </a:r>
          </a:p>
        </p:txBody>
      </p:sp>
      <p:sp>
        <p:nvSpPr>
          <p:cNvPr id="59" name="Shape 59"/>
          <p:cNvSpPr>
            <a:spLocks noGrp="1"/>
          </p:cNvSpPr>
          <p:nvPr>
            <p:ph type="sldNum" sz="quarter" idx="2"/>
          </p:nvPr>
        </p:nvSpPr>
        <p:spPr>
          <a:prstGeom prst="rect">
            <a:avLst/>
          </a:prstGeom>
        </p:spPr>
        <p:txBody>
          <a:bodyPr/>
          <a:lstStyle/>
          <a:p>
            <a:fld id="{86CB4B4D-7CA3-9044-876B-883B54F8677D}" type="slidenum">
              <a:rPr>
                <a:latin typeface="Avenir Light"/>
                <a:ea typeface="Avenir Light"/>
                <a:cs typeface="Avenir Light"/>
              </a:rPr>
              <a:pPr/>
              <a:t>‹#›</a:t>
            </a:fld>
            <a:endParaRPr>
              <a:latin typeface="Avenir Light"/>
              <a:ea typeface="Avenir Light"/>
              <a:cs typeface="Avenir Light"/>
            </a:endParaRPr>
          </a:p>
        </p:txBody>
      </p:sp>
    </p:spTree>
    <p:extLst/>
  </p:cSld>
  <p:clrMapOvr>
    <a:masterClrMapping/>
  </p:clrMapOvr>
  <p:transition spd="med"/>
</p:sldLayout>
</file>

<file path=ppt/slideLayouts/slideLayout87.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66" name="Shape 66"/>
          <p:cNvSpPr>
            <a:spLocks noGrp="1"/>
          </p:cNvSpPr>
          <p:nvPr>
            <p:ph type="title"/>
          </p:nvPr>
        </p:nvSpPr>
        <p:spPr>
          <a:prstGeom prst="rect">
            <a:avLst/>
          </a:prstGeom>
        </p:spPr>
        <p:txBody>
          <a:bodyPr/>
          <a:lstStyle/>
          <a:p>
            <a:r>
              <a:t>Title Text</a:t>
            </a:r>
          </a:p>
        </p:txBody>
      </p:sp>
      <p:sp>
        <p:nvSpPr>
          <p:cNvPr id="67" name="Shape 67"/>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8" name="Shape 68"/>
          <p:cNvSpPr>
            <a:spLocks noGrp="1"/>
          </p:cNvSpPr>
          <p:nvPr>
            <p:ph type="sldNum" sz="quarter" idx="2"/>
          </p:nvPr>
        </p:nvSpPr>
        <p:spPr>
          <a:prstGeom prst="rect">
            <a:avLst/>
          </a:prstGeom>
        </p:spPr>
        <p:txBody>
          <a:bodyPr/>
          <a:lstStyle/>
          <a:p>
            <a:fld id="{86CB4B4D-7CA3-9044-876B-883B54F8677D}" type="slidenum">
              <a:rPr>
                <a:latin typeface="Avenir Light"/>
                <a:ea typeface="Avenir Light"/>
                <a:cs typeface="Avenir Light"/>
              </a:rPr>
              <a:pPr/>
              <a:t>‹#›</a:t>
            </a:fld>
            <a:endParaRPr>
              <a:latin typeface="Avenir Light"/>
              <a:ea typeface="Avenir Light"/>
              <a:cs typeface="Avenir Light"/>
            </a:endParaRPr>
          </a:p>
        </p:txBody>
      </p:sp>
    </p:spTree>
    <p:extLst/>
  </p:cSld>
  <p:clrMapOvr>
    <a:masterClrMapping/>
  </p:clrMapOvr>
  <p:transition spd="med"/>
</p:sldLayout>
</file>

<file path=ppt/slideLayouts/slideLayout88.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75" name="Shape 75"/>
          <p:cNvSpPr>
            <a:spLocks noGrp="1"/>
          </p:cNvSpPr>
          <p:nvPr>
            <p:ph type="pic" idx="13"/>
          </p:nvPr>
        </p:nvSpPr>
        <p:spPr>
          <a:xfrm>
            <a:off x="6521450" y="0"/>
            <a:ext cx="6502400" cy="9753600"/>
          </a:xfrm>
          <a:prstGeom prst="rect">
            <a:avLst/>
          </a:prstGeom>
        </p:spPr>
        <p:txBody>
          <a:bodyPr lIns="91439" tIns="45719" rIns="91439" bIns="45719" anchor="t">
            <a:noAutofit/>
          </a:bodyPr>
          <a:lstStyle/>
          <a:p>
            <a:endParaRPr/>
          </a:p>
        </p:txBody>
      </p:sp>
      <p:sp>
        <p:nvSpPr>
          <p:cNvPr id="76" name="Shape 76"/>
          <p:cNvSpPr>
            <a:spLocks noGrp="1"/>
          </p:cNvSpPr>
          <p:nvPr>
            <p:ph type="title"/>
          </p:nvPr>
        </p:nvSpPr>
        <p:spPr>
          <a:xfrm>
            <a:off x="660400" y="609600"/>
            <a:ext cx="5080000" cy="1854200"/>
          </a:xfrm>
          <a:prstGeom prst="rect">
            <a:avLst/>
          </a:prstGeom>
        </p:spPr>
        <p:txBody>
          <a:bodyPr/>
          <a:lstStyle/>
          <a:p>
            <a:r>
              <a:t>Title Text</a:t>
            </a:r>
          </a:p>
        </p:txBody>
      </p:sp>
      <p:sp>
        <p:nvSpPr>
          <p:cNvPr id="77" name="Shape 77"/>
          <p:cNvSpPr>
            <a:spLocks noGrp="1"/>
          </p:cNvSpPr>
          <p:nvPr>
            <p:ph type="body" sz="half" idx="1"/>
          </p:nvPr>
        </p:nvSpPr>
        <p:spPr>
          <a:xfrm>
            <a:off x="660400" y="2819400"/>
            <a:ext cx="5080000" cy="6057900"/>
          </a:xfrm>
          <a:prstGeom prst="rect">
            <a:avLst/>
          </a:prstGeom>
        </p:spPr>
        <p:txBody>
          <a:bodyPr/>
          <a:lstStyle>
            <a:lvl1pPr marL="393700" indent="-393700">
              <a:spcBef>
                <a:spcPts val="3200"/>
              </a:spcBef>
              <a:defRPr sz="3000"/>
            </a:lvl1pPr>
            <a:lvl2pPr marL="787400" indent="-393700">
              <a:spcBef>
                <a:spcPts val="3200"/>
              </a:spcBef>
              <a:defRPr sz="3000"/>
            </a:lvl2pPr>
            <a:lvl3pPr marL="1181100" indent="-393700">
              <a:spcBef>
                <a:spcPts val="3200"/>
              </a:spcBef>
              <a:defRPr sz="3000"/>
            </a:lvl3pPr>
            <a:lvl4pPr marL="1574800" indent="-393700">
              <a:spcBef>
                <a:spcPts val="3200"/>
              </a:spcBef>
              <a:defRPr sz="3000"/>
            </a:lvl4pPr>
            <a:lvl5pPr marL="1968500" indent="-393700">
              <a:spcBef>
                <a:spcPts val="3200"/>
              </a:spcBef>
              <a:defRPr sz="3000"/>
            </a:lvl5pPr>
          </a:lstStyle>
          <a:p>
            <a:r>
              <a:t>Body Level One</a:t>
            </a:r>
          </a:p>
          <a:p>
            <a:pPr lvl="1"/>
            <a:r>
              <a:t>Body Level Two</a:t>
            </a:r>
          </a:p>
          <a:p>
            <a:pPr lvl="2"/>
            <a:r>
              <a:t>Body Level Three</a:t>
            </a:r>
          </a:p>
          <a:p>
            <a:pPr lvl="3"/>
            <a:r>
              <a:t>Body Level Four</a:t>
            </a:r>
          </a:p>
          <a:p>
            <a:pPr lvl="4"/>
            <a:r>
              <a:t>Body Level Five</a:t>
            </a:r>
          </a:p>
        </p:txBody>
      </p:sp>
      <p:sp>
        <p:nvSpPr>
          <p:cNvPr id="78" name="Shape 78"/>
          <p:cNvSpPr>
            <a:spLocks noGrp="1"/>
          </p:cNvSpPr>
          <p:nvPr>
            <p:ph type="sldNum" sz="quarter" idx="2"/>
          </p:nvPr>
        </p:nvSpPr>
        <p:spPr>
          <a:prstGeom prst="rect">
            <a:avLst/>
          </a:prstGeom>
        </p:spPr>
        <p:txBody>
          <a:bodyPr/>
          <a:lstStyle/>
          <a:p>
            <a:fld id="{86CB4B4D-7CA3-9044-876B-883B54F8677D}" type="slidenum">
              <a:rPr>
                <a:latin typeface="Avenir Light"/>
                <a:ea typeface="Avenir Light"/>
                <a:cs typeface="Avenir Light"/>
              </a:rPr>
              <a:pPr/>
              <a:t>‹#›</a:t>
            </a:fld>
            <a:endParaRPr>
              <a:latin typeface="Avenir Light"/>
              <a:ea typeface="Avenir Light"/>
              <a:cs typeface="Avenir Light"/>
            </a:endParaRPr>
          </a:p>
        </p:txBody>
      </p:sp>
    </p:spTree>
    <p:extLst/>
  </p:cSld>
  <p:clrMapOvr>
    <a:masterClrMapping/>
  </p:clrMapOvr>
  <p:transition spd="med"/>
</p:sldLayout>
</file>

<file path=ppt/slideLayouts/slideLayout89.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85" name="Shape 85"/>
          <p:cNvSpPr>
            <a:spLocks noGrp="1"/>
          </p:cNvSpPr>
          <p:nvPr>
            <p:ph type="body" idx="1"/>
          </p:nvPr>
        </p:nvSpPr>
        <p:spPr>
          <a:xfrm>
            <a:off x="660400" y="1511300"/>
            <a:ext cx="11684000" cy="67183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6" name="Shape 86"/>
          <p:cNvSpPr>
            <a:spLocks noGrp="1"/>
          </p:cNvSpPr>
          <p:nvPr>
            <p:ph type="sldNum" sz="quarter" idx="2"/>
          </p:nvPr>
        </p:nvSpPr>
        <p:spPr>
          <a:prstGeom prst="rect">
            <a:avLst/>
          </a:prstGeom>
        </p:spPr>
        <p:txBody>
          <a:bodyPr/>
          <a:lstStyle/>
          <a:p>
            <a:fld id="{86CB4B4D-7CA3-9044-876B-883B54F8677D}" type="slidenum">
              <a:rPr>
                <a:latin typeface="Avenir Light"/>
                <a:ea typeface="Avenir Light"/>
                <a:cs typeface="Avenir Light"/>
              </a:rPr>
              <a:pPr/>
              <a:t>‹#›</a:t>
            </a:fld>
            <a:endParaRPr>
              <a:latin typeface="Avenir Light"/>
              <a:ea typeface="Avenir Light"/>
              <a:cs typeface="Avenir Light"/>
            </a:endParaRPr>
          </a:p>
        </p:txBody>
      </p:sp>
    </p:spTree>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77" y="6827839"/>
            <a:ext cx="7802563" cy="806450"/>
          </a:xfrm>
        </p:spPr>
        <p:txBody>
          <a:bodyPr/>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2549577" y="871538"/>
            <a:ext cx="7802563" cy="5851526"/>
          </a:xfrm>
        </p:spPr>
        <p:txBody>
          <a:bodyPr/>
          <a:lstStyle>
            <a:lvl1pPr marL="0" indent="0">
              <a:buNone/>
              <a:defRPr sz="3100"/>
            </a:lvl1pPr>
            <a:lvl2pPr marL="456327" indent="0">
              <a:buNone/>
              <a:defRPr sz="2800"/>
            </a:lvl2pPr>
            <a:lvl3pPr marL="912664" indent="0">
              <a:buNone/>
              <a:defRPr sz="2400"/>
            </a:lvl3pPr>
            <a:lvl4pPr marL="1369001" indent="0">
              <a:buNone/>
              <a:defRPr sz="2000"/>
            </a:lvl4pPr>
            <a:lvl5pPr marL="1825338" indent="0">
              <a:buNone/>
              <a:defRPr sz="2000"/>
            </a:lvl5pPr>
            <a:lvl6pPr marL="2281678" indent="0">
              <a:buNone/>
              <a:defRPr sz="2000"/>
            </a:lvl6pPr>
            <a:lvl7pPr marL="2738007" indent="0">
              <a:buNone/>
              <a:defRPr sz="2000"/>
            </a:lvl7pPr>
            <a:lvl8pPr marL="3194348" indent="0">
              <a:buNone/>
              <a:defRPr sz="2000"/>
            </a:lvl8pPr>
            <a:lvl9pPr marL="3650679" indent="0">
              <a:buNone/>
              <a:defRPr sz="2000"/>
            </a:lvl9pPr>
          </a:lstStyle>
          <a:p>
            <a:pPr lvl="0"/>
            <a:endParaRPr lang="en-US" noProof="0" smtClean="0">
              <a:sym typeface="Gill Sans" charset="0"/>
            </a:endParaRPr>
          </a:p>
        </p:txBody>
      </p:sp>
      <p:sp>
        <p:nvSpPr>
          <p:cNvPr id="4" name="Text Placeholder 3"/>
          <p:cNvSpPr>
            <a:spLocks noGrp="1"/>
          </p:cNvSpPr>
          <p:nvPr>
            <p:ph type="body" sz="half" idx="2"/>
          </p:nvPr>
        </p:nvSpPr>
        <p:spPr>
          <a:xfrm>
            <a:off x="2549577" y="7634290"/>
            <a:ext cx="7802563" cy="1144587"/>
          </a:xfrm>
        </p:spPr>
        <p:txBody>
          <a:bodyPr/>
          <a:lstStyle>
            <a:lvl1pPr marL="0" indent="0">
              <a:buNone/>
              <a:defRPr sz="1400"/>
            </a:lvl1pPr>
            <a:lvl2pPr marL="456327" indent="0">
              <a:buNone/>
              <a:defRPr sz="1100"/>
            </a:lvl2pPr>
            <a:lvl3pPr marL="912664" indent="0">
              <a:buNone/>
              <a:defRPr sz="1000"/>
            </a:lvl3pPr>
            <a:lvl4pPr marL="1369001" indent="0">
              <a:buNone/>
              <a:defRPr sz="900"/>
            </a:lvl4pPr>
            <a:lvl5pPr marL="1825338" indent="0">
              <a:buNone/>
              <a:defRPr sz="900"/>
            </a:lvl5pPr>
            <a:lvl6pPr marL="2281678" indent="0">
              <a:buNone/>
              <a:defRPr sz="900"/>
            </a:lvl6pPr>
            <a:lvl7pPr marL="2738007" indent="0">
              <a:buNone/>
              <a:defRPr sz="900"/>
            </a:lvl7pPr>
            <a:lvl8pPr marL="3194348" indent="0">
              <a:buNone/>
              <a:defRPr sz="900"/>
            </a:lvl8pPr>
            <a:lvl9pPr marL="3650679" indent="0">
              <a:buNone/>
              <a:defRPr sz="900"/>
            </a:lvl9pPr>
          </a:lstStyle>
          <a:p>
            <a:pPr lvl="0"/>
            <a:r>
              <a:rPr lang="en-GB" smtClean="0"/>
              <a:t>Click to edit Master text styles</a:t>
            </a:r>
          </a:p>
        </p:txBody>
      </p:sp>
    </p:spTree>
    <p:extLst>
      <p:ext uri="{BB962C8B-B14F-4D97-AF65-F5344CB8AC3E}">
        <p14:creationId xmlns:p14="http://schemas.microsoft.com/office/powerpoint/2010/main" val="3182935002"/>
      </p:ext>
    </p:extLst>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93" name="Shape 93"/>
          <p:cNvSpPr>
            <a:spLocks noGrp="1"/>
          </p:cNvSpPr>
          <p:nvPr>
            <p:ph type="pic" sz="half" idx="13"/>
          </p:nvPr>
        </p:nvSpPr>
        <p:spPr>
          <a:xfrm>
            <a:off x="6502400" y="4879052"/>
            <a:ext cx="6502400" cy="4876801"/>
          </a:xfrm>
          <a:prstGeom prst="rect">
            <a:avLst/>
          </a:prstGeom>
        </p:spPr>
        <p:txBody>
          <a:bodyPr lIns="91439" tIns="45719" rIns="91439" bIns="45719" anchor="t">
            <a:noAutofit/>
          </a:bodyPr>
          <a:lstStyle/>
          <a:p>
            <a:endParaRPr/>
          </a:p>
        </p:txBody>
      </p:sp>
      <p:sp>
        <p:nvSpPr>
          <p:cNvPr id="94" name="Shape 94"/>
          <p:cNvSpPr>
            <a:spLocks noGrp="1"/>
          </p:cNvSpPr>
          <p:nvPr>
            <p:ph type="pic" sz="half" idx="14"/>
          </p:nvPr>
        </p:nvSpPr>
        <p:spPr>
          <a:xfrm>
            <a:off x="6502400" y="0"/>
            <a:ext cx="6502400" cy="4876800"/>
          </a:xfrm>
          <a:prstGeom prst="rect">
            <a:avLst/>
          </a:prstGeom>
        </p:spPr>
        <p:txBody>
          <a:bodyPr lIns="91439" tIns="45719" rIns="91439" bIns="45719" anchor="t">
            <a:noAutofit/>
          </a:bodyPr>
          <a:lstStyle/>
          <a:p>
            <a:endParaRPr/>
          </a:p>
        </p:txBody>
      </p:sp>
      <p:sp>
        <p:nvSpPr>
          <p:cNvPr id="95" name="Shape 95"/>
          <p:cNvSpPr>
            <a:spLocks noGrp="1"/>
          </p:cNvSpPr>
          <p:nvPr>
            <p:ph type="pic" idx="15"/>
          </p:nvPr>
        </p:nvSpPr>
        <p:spPr>
          <a:xfrm>
            <a:off x="0" y="0"/>
            <a:ext cx="6502400" cy="9753600"/>
          </a:xfrm>
          <a:prstGeom prst="rect">
            <a:avLst/>
          </a:prstGeom>
        </p:spPr>
        <p:txBody>
          <a:bodyPr lIns="91439" tIns="45719" rIns="91439" bIns="45719" anchor="t">
            <a:noAutofit/>
          </a:bodyPr>
          <a:lstStyle/>
          <a:p>
            <a:endParaRPr/>
          </a:p>
        </p:txBody>
      </p:sp>
      <p:sp>
        <p:nvSpPr>
          <p:cNvPr id="96" name="Shape 96"/>
          <p:cNvSpPr>
            <a:spLocks noGrp="1"/>
          </p:cNvSpPr>
          <p:nvPr>
            <p:ph type="sldNum" sz="quarter" idx="2"/>
          </p:nvPr>
        </p:nvSpPr>
        <p:spPr>
          <a:prstGeom prst="rect">
            <a:avLst/>
          </a:prstGeom>
        </p:spPr>
        <p:txBody>
          <a:bodyPr/>
          <a:lstStyle/>
          <a:p>
            <a:fld id="{86CB4B4D-7CA3-9044-876B-883B54F8677D}" type="slidenum">
              <a:rPr>
                <a:latin typeface="Avenir Light"/>
                <a:ea typeface="Avenir Light"/>
                <a:cs typeface="Avenir Light"/>
              </a:rPr>
              <a:pPr/>
              <a:t>‹#›</a:t>
            </a:fld>
            <a:endParaRPr>
              <a:latin typeface="Avenir Light"/>
              <a:ea typeface="Avenir Light"/>
              <a:cs typeface="Avenir Light"/>
            </a:endParaRPr>
          </a:p>
        </p:txBody>
      </p:sp>
    </p:spTree>
    <p:extLst/>
  </p:cSld>
  <p:clrMapOvr>
    <a:masterClrMapping/>
  </p:clrMapOvr>
  <p:transition spd="med"/>
</p:sldLayout>
</file>

<file path=ppt/slideLayouts/slideLayout91.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103" name="Shape 103"/>
          <p:cNvSpPr>
            <a:spLocks noGrp="1"/>
          </p:cNvSpPr>
          <p:nvPr>
            <p:ph type="body" sz="quarter" idx="13"/>
          </p:nvPr>
        </p:nvSpPr>
        <p:spPr>
          <a:xfrm>
            <a:off x="1270000" y="6362700"/>
            <a:ext cx="10464800" cy="520700"/>
          </a:xfrm>
          <a:prstGeom prst="rect">
            <a:avLst/>
          </a:prstGeom>
        </p:spPr>
        <p:txBody>
          <a:bodyPr>
            <a:spAutoFit/>
          </a:bodyPr>
          <a:lstStyle>
            <a:lvl1pPr marL="0" indent="0" algn="ctr">
              <a:spcBef>
                <a:spcPts val="0"/>
              </a:spcBef>
              <a:buClrTx/>
              <a:buSzTx/>
              <a:buNone/>
              <a:defRPr sz="2400" cap="all" spc="384">
                <a:solidFill>
                  <a:schemeClr val="accent2">
                    <a:satOff val="44164"/>
                    <a:lumOff val="14231"/>
                  </a:schemeClr>
                </a:solidFill>
              </a:defRPr>
            </a:lvl1pPr>
          </a:lstStyle>
          <a:p>
            <a:r>
              <a:t>–Johnny Appleseed</a:t>
            </a:r>
          </a:p>
        </p:txBody>
      </p:sp>
      <p:sp>
        <p:nvSpPr>
          <p:cNvPr id="104" name="Shape 104"/>
          <p:cNvSpPr>
            <a:spLocks noGrp="1"/>
          </p:cNvSpPr>
          <p:nvPr>
            <p:ph type="body" sz="quarter" idx="14"/>
          </p:nvPr>
        </p:nvSpPr>
        <p:spPr>
          <a:xfrm>
            <a:off x="1270000" y="4248150"/>
            <a:ext cx="10464800" cy="723900"/>
          </a:xfrm>
          <a:prstGeom prst="rect">
            <a:avLst/>
          </a:prstGeom>
        </p:spPr>
        <p:txBody>
          <a:bodyPr>
            <a:spAutoFit/>
          </a:bodyPr>
          <a:lstStyle>
            <a:lvl1pPr marL="0" indent="0" algn="ctr">
              <a:spcBef>
                <a:spcPts val="0"/>
              </a:spcBef>
              <a:buClrTx/>
              <a:buSzTx/>
              <a:buNone/>
            </a:lvl1pPr>
          </a:lstStyle>
          <a:p>
            <a:r>
              <a:t>“Type a quote here.” </a:t>
            </a:r>
          </a:p>
        </p:txBody>
      </p:sp>
      <p:sp>
        <p:nvSpPr>
          <p:cNvPr id="105" name="Shape 105"/>
          <p:cNvSpPr>
            <a:spLocks noGrp="1"/>
          </p:cNvSpPr>
          <p:nvPr>
            <p:ph type="sldNum" sz="quarter" idx="2"/>
          </p:nvPr>
        </p:nvSpPr>
        <p:spPr>
          <a:prstGeom prst="rect">
            <a:avLst/>
          </a:prstGeom>
        </p:spPr>
        <p:txBody>
          <a:bodyPr/>
          <a:lstStyle/>
          <a:p>
            <a:fld id="{86CB4B4D-7CA3-9044-876B-883B54F8677D}" type="slidenum">
              <a:rPr>
                <a:latin typeface="Avenir Light"/>
                <a:ea typeface="Avenir Light"/>
                <a:cs typeface="Avenir Light"/>
              </a:rPr>
              <a:pPr/>
              <a:t>‹#›</a:t>
            </a:fld>
            <a:endParaRPr>
              <a:latin typeface="Avenir Light"/>
              <a:ea typeface="Avenir Light"/>
              <a:cs typeface="Avenir Light"/>
            </a:endParaRPr>
          </a:p>
        </p:txBody>
      </p:sp>
    </p:spTree>
    <p:extLst/>
  </p:cSld>
  <p:clrMapOvr>
    <a:masterClrMapping/>
  </p:clrMapOvr>
  <p:transition spd="med"/>
</p:sldLayout>
</file>

<file path=ppt/slideLayouts/slideLayout92.xml><?xml version="1.0" encoding="utf-8"?>
<p:sldLayout xmlns:a="http://schemas.openxmlformats.org/drawingml/2006/main" xmlns:r="http://schemas.openxmlformats.org/officeDocument/2006/relationships" xmlns:p="http://schemas.openxmlformats.org/presentationml/2006/main" type="tx">
  <p:cSld name="Quote Photo">
    <p:spTree>
      <p:nvGrpSpPr>
        <p:cNvPr id="1" name=""/>
        <p:cNvGrpSpPr/>
        <p:nvPr/>
      </p:nvGrpSpPr>
      <p:grpSpPr>
        <a:xfrm>
          <a:off x="0" y="0"/>
          <a:ext cx="0" cy="0"/>
          <a:chOff x="0" y="0"/>
          <a:chExt cx="0" cy="0"/>
        </a:xfrm>
      </p:grpSpPr>
      <p:sp>
        <p:nvSpPr>
          <p:cNvPr id="112" name="Shape 112"/>
          <p:cNvSpPr>
            <a:spLocks noGrp="1"/>
          </p:cNvSpPr>
          <p:nvPr>
            <p:ph type="body" sz="quarter" idx="13"/>
          </p:nvPr>
        </p:nvSpPr>
        <p:spPr>
          <a:xfrm>
            <a:off x="1270000" y="2959100"/>
            <a:ext cx="10464800" cy="520700"/>
          </a:xfrm>
          <a:prstGeom prst="rect">
            <a:avLst/>
          </a:prstGeom>
        </p:spPr>
        <p:txBody>
          <a:bodyPr anchor="t">
            <a:spAutoFit/>
          </a:bodyPr>
          <a:lstStyle>
            <a:lvl1pPr marL="0" indent="0" algn="ctr">
              <a:spcBef>
                <a:spcPts val="0"/>
              </a:spcBef>
              <a:buClrTx/>
              <a:buSzTx/>
              <a:buNone/>
              <a:defRPr sz="2400" cap="all" spc="384">
                <a:solidFill>
                  <a:schemeClr val="accent2">
                    <a:satOff val="44164"/>
                    <a:lumOff val="14231"/>
                  </a:schemeClr>
                </a:solidFill>
              </a:defRPr>
            </a:lvl1pPr>
          </a:lstStyle>
          <a:p>
            <a:r>
              <a:t>–Johnny Appleseed</a:t>
            </a:r>
          </a:p>
        </p:txBody>
      </p:sp>
      <p:sp>
        <p:nvSpPr>
          <p:cNvPr id="113" name="Shape 113"/>
          <p:cNvSpPr>
            <a:spLocks noGrp="1"/>
          </p:cNvSpPr>
          <p:nvPr>
            <p:ph type="body" sz="quarter" idx="14"/>
          </p:nvPr>
        </p:nvSpPr>
        <p:spPr>
          <a:xfrm>
            <a:off x="1270000" y="1346200"/>
            <a:ext cx="10464800" cy="723900"/>
          </a:xfrm>
          <a:prstGeom prst="rect">
            <a:avLst/>
          </a:prstGeom>
        </p:spPr>
        <p:txBody>
          <a:bodyPr>
            <a:spAutoFit/>
          </a:bodyPr>
          <a:lstStyle>
            <a:lvl1pPr marL="0" indent="0" algn="ctr">
              <a:spcBef>
                <a:spcPts val="0"/>
              </a:spcBef>
              <a:buClrTx/>
              <a:buSzTx/>
              <a:buNone/>
            </a:lvl1pPr>
          </a:lstStyle>
          <a:p>
            <a:r>
              <a:t>“Type a quote here.” </a:t>
            </a:r>
          </a:p>
        </p:txBody>
      </p:sp>
      <p:sp>
        <p:nvSpPr>
          <p:cNvPr id="114" name="Shape 114"/>
          <p:cNvSpPr>
            <a:spLocks noGrp="1"/>
          </p:cNvSpPr>
          <p:nvPr>
            <p:ph type="pic" idx="15"/>
          </p:nvPr>
        </p:nvSpPr>
        <p:spPr>
          <a:xfrm>
            <a:off x="-19050" y="3613150"/>
            <a:ext cx="13004800" cy="6134100"/>
          </a:xfrm>
          <a:prstGeom prst="rect">
            <a:avLst/>
          </a:prstGeom>
        </p:spPr>
        <p:txBody>
          <a:bodyPr lIns="91439" tIns="45719" rIns="91439" bIns="45719" anchor="t">
            <a:noAutofit/>
          </a:bodyPr>
          <a:lstStyle/>
          <a:p>
            <a:endParaRPr/>
          </a:p>
        </p:txBody>
      </p:sp>
      <p:sp>
        <p:nvSpPr>
          <p:cNvPr id="115" name="Shape 115"/>
          <p:cNvSpPr>
            <a:spLocks noGrp="1"/>
          </p:cNvSpPr>
          <p:nvPr>
            <p:ph type="sldNum" sz="quarter" idx="2"/>
          </p:nvPr>
        </p:nvSpPr>
        <p:spPr>
          <a:prstGeom prst="rect">
            <a:avLst/>
          </a:prstGeom>
        </p:spPr>
        <p:txBody>
          <a:bodyPr/>
          <a:lstStyle/>
          <a:p>
            <a:fld id="{86CB4B4D-7CA3-9044-876B-883B54F8677D}" type="slidenum">
              <a:rPr>
                <a:latin typeface="Avenir Light"/>
                <a:ea typeface="Avenir Light"/>
                <a:cs typeface="Avenir Light"/>
              </a:rPr>
              <a:pPr/>
              <a:t>‹#›</a:t>
            </a:fld>
            <a:endParaRPr>
              <a:latin typeface="Avenir Light"/>
              <a:ea typeface="Avenir Light"/>
              <a:cs typeface="Avenir Light"/>
            </a:endParaRPr>
          </a:p>
        </p:txBody>
      </p:sp>
    </p:spTree>
    <p:extLst/>
  </p:cSld>
  <p:clrMapOvr>
    <a:masterClrMapping/>
  </p:clrMapOvr>
  <p:transition spd="med"/>
</p:sldLayout>
</file>

<file path=ppt/slideLayouts/slideLayout93.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22" name="Shape 122"/>
          <p:cNvSpPr>
            <a:spLocks noGrp="1"/>
          </p:cNvSpPr>
          <p:nvPr>
            <p:ph type="pic" idx="13"/>
          </p:nvPr>
        </p:nvSpPr>
        <p:spPr>
          <a:xfrm>
            <a:off x="0" y="0"/>
            <a:ext cx="13004800" cy="9753600"/>
          </a:xfrm>
          <a:prstGeom prst="rect">
            <a:avLst/>
          </a:prstGeom>
        </p:spPr>
        <p:txBody>
          <a:bodyPr lIns="91439" tIns="45719" rIns="91439" bIns="45719" anchor="t">
            <a:noAutofit/>
          </a:bodyPr>
          <a:lstStyle/>
          <a:p>
            <a:endParaRPr/>
          </a:p>
        </p:txBody>
      </p:sp>
      <p:sp>
        <p:nvSpPr>
          <p:cNvPr id="123" name="Shape 123"/>
          <p:cNvSpPr>
            <a:spLocks noGrp="1"/>
          </p:cNvSpPr>
          <p:nvPr>
            <p:ph type="sldNum" sz="quarter" idx="2"/>
          </p:nvPr>
        </p:nvSpPr>
        <p:spPr>
          <a:prstGeom prst="rect">
            <a:avLst/>
          </a:prstGeom>
        </p:spPr>
        <p:txBody>
          <a:bodyPr/>
          <a:lstStyle/>
          <a:p>
            <a:fld id="{86CB4B4D-7CA3-9044-876B-883B54F8677D}" type="slidenum">
              <a:rPr>
                <a:latin typeface="Avenir Light"/>
                <a:ea typeface="Avenir Light"/>
                <a:cs typeface="Avenir Light"/>
              </a:rPr>
              <a:pPr/>
              <a:t>‹#›</a:t>
            </a:fld>
            <a:endParaRPr>
              <a:latin typeface="Avenir Light"/>
              <a:ea typeface="Avenir Light"/>
              <a:cs typeface="Avenir Light"/>
            </a:endParaRPr>
          </a:p>
        </p:txBody>
      </p:sp>
    </p:spTree>
    <p:extLst/>
  </p:cSld>
  <p:clrMapOvr>
    <a:masterClrMapping/>
  </p:clrMapOvr>
  <p:transition spd="med"/>
</p:sldLayout>
</file>

<file path=ppt/slideLayouts/slideLayout94.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30" name="Shape 130"/>
          <p:cNvSpPr>
            <a:spLocks noGrp="1"/>
          </p:cNvSpPr>
          <p:nvPr>
            <p:ph type="sldNum" sz="quarter" idx="2"/>
          </p:nvPr>
        </p:nvSpPr>
        <p:spPr>
          <a:prstGeom prst="rect">
            <a:avLst/>
          </a:prstGeom>
        </p:spPr>
        <p:txBody>
          <a:bodyPr/>
          <a:lstStyle/>
          <a:p>
            <a:fld id="{86CB4B4D-7CA3-9044-876B-883B54F8677D}" type="slidenum">
              <a:rPr>
                <a:latin typeface="Avenir Light"/>
                <a:ea typeface="Avenir Light"/>
                <a:cs typeface="Avenir Light"/>
              </a:rPr>
              <a:pPr/>
              <a:t>‹#›</a:t>
            </a:fld>
            <a:endParaRPr>
              <a:latin typeface="Avenir Light"/>
              <a:ea typeface="Avenir Light"/>
              <a:cs typeface="Avenir Light"/>
            </a:endParaRPr>
          </a:p>
        </p:txBody>
      </p:sp>
    </p:spTree>
    <p:extLst/>
  </p:cSld>
  <p:clrMapOvr>
    <a:masterClrMapping/>
  </p:clrMapOvr>
  <p:transition spd="med"/>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slides black">
    <p:spTree>
      <p:nvGrpSpPr>
        <p:cNvPr id="1" name=""/>
        <p:cNvGrpSpPr/>
        <p:nvPr/>
      </p:nvGrpSpPr>
      <p:grpSpPr>
        <a:xfrm>
          <a:off x="0" y="0"/>
          <a:ext cx="0" cy="0"/>
          <a:chOff x="0" y="0"/>
          <a:chExt cx="0" cy="0"/>
        </a:xfrm>
      </p:grpSpPr>
      <p:pic>
        <p:nvPicPr>
          <p:cNvPr id="3" name="Immagine 21" descr="banner.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3004800" cy="9144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 name="Immagine 16" descr="test_07.png"/>
          <p:cNvPicPr>
            <a:picLocks noChangeAspect="1"/>
          </p:cNvPicPr>
          <p:nvPr userDrawn="1"/>
        </p:nvPicPr>
        <p:blipFill>
          <a:blip r:embed="rId3" cstate="print">
            <a:duotone>
              <a:schemeClr val="bg2">
                <a:shade val="45000"/>
                <a:satMod val="135000"/>
              </a:schemeClr>
              <a:prstClr val="white"/>
            </a:duotone>
            <a:lum bright="-12000"/>
          </a:blip>
          <a:srcRect l="26766" r="10533" b="24664"/>
          <a:stretch>
            <a:fillRect/>
          </a:stretch>
        </p:blipFill>
        <p:spPr>
          <a:xfrm>
            <a:off x="11512716" y="33062"/>
            <a:ext cx="1492137" cy="488164"/>
          </a:xfrm>
          <a:prstGeom prst="rect">
            <a:avLst/>
          </a:prstGeom>
          <a:ln>
            <a:noFill/>
          </a:ln>
          <a:effectLst/>
        </p:spPr>
      </p:pic>
      <p:pic>
        <p:nvPicPr>
          <p:cNvPr id="5" name="Immagine 22" descr="banner.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rot="10800000">
            <a:off x="0" y="8839199"/>
            <a:ext cx="13004800" cy="9144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CasellaDiTesto 11"/>
          <p:cNvSpPr txBox="1"/>
          <p:nvPr userDrawn="1"/>
        </p:nvSpPr>
        <p:spPr>
          <a:xfrm>
            <a:off x="1438276" y="9372633"/>
            <a:ext cx="11515725" cy="249237"/>
          </a:xfrm>
          <a:prstGeom prst="rect">
            <a:avLst/>
          </a:prstGeom>
          <a:noFill/>
        </p:spPr>
        <p:txBody>
          <a:bodyPr lIns="51097" tIns="0" rIns="51097" bIns="0">
            <a:spAutoFit/>
          </a:bodyPr>
          <a:lstStyle/>
          <a:p>
            <a:pPr algn="l" defTabSz="1297994" fontAlgn="auto">
              <a:lnSpc>
                <a:spcPts val="1849"/>
              </a:lnSpc>
              <a:spcBef>
                <a:spcPts val="0"/>
              </a:spcBef>
              <a:spcAft>
                <a:spcPts val="0"/>
              </a:spcAft>
              <a:defRPr/>
            </a:pPr>
            <a:r>
              <a:rPr lang="en-US" sz="2000" cap="small" dirty="0">
                <a:solidFill>
                  <a:prstClr val="white">
                    <a:lumMod val="75000"/>
                  </a:prstClr>
                </a:solidFill>
                <a:latin typeface="Verdana" panose="020B0604030504040204" pitchFamily="34" charset="0"/>
                <a:ea typeface="Verdana" panose="020B0604030504040204" pitchFamily="34" charset="0"/>
                <a:cs typeface="Verdana" panose="020B0604030504040204" pitchFamily="34" charset="0"/>
              </a:rPr>
              <a:t>probing </a:t>
            </a:r>
            <a:r>
              <a:rPr lang="en-US" sz="2000" cap="small" dirty="0" err="1">
                <a:solidFill>
                  <a:prstClr val="white">
                    <a:lumMod val="75000"/>
                  </a:prstClr>
                </a:solidFill>
                <a:latin typeface="Verdana" panose="020B0604030504040204" pitchFamily="34" charset="0"/>
                <a:ea typeface="Verdana" panose="020B0604030504040204" pitchFamily="34" charset="0"/>
                <a:cs typeface="Verdana" panose="020B0604030504040204" pitchFamily="34" charset="0"/>
              </a:rPr>
              <a:t>spacetime</a:t>
            </a:r>
            <a:r>
              <a:rPr lang="en-US" sz="2000" cap="small" dirty="0">
                <a:solidFill>
                  <a:prstClr val="white">
                    <a:lumMod val="75000"/>
                  </a:prstClr>
                </a:solidFill>
                <a:latin typeface="Verdana" panose="020B0604030504040204" pitchFamily="34" charset="0"/>
                <a:ea typeface="Verdana" panose="020B0604030504040204" pitchFamily="34" charset="0"/>
                <a:cs typeface="Verdana" panose="020B0604030504040204" pitchFamily="34" charset="0"/>
              </a:rPr>
              <a:t> and matter under extreme conditions</a:t>
            </a:r>
          </a:p>
        </p:txBody>
      </p:sp>
      <p:pic>
        <p:nvPicPr>
          <p:cNvPr id="7" name="Immagine 25" descr="icon.png"/>
          <p:cNvPicPr>
            <a:picLocks noChangeAspect="1"/>
          </p:cNvPicPr>
          <p:nvPr userDrawn="1"/>
        </p:nvPicPr>
        <p:blipFill>
          <a:blip r:embed="rId4">
            <a:lum bright="2000"/>
            <a:grayscl/>
            <a:extLst>
              <a:ext uri="{28A0092B-C50C-407E-A947-70E740481C1C}">
                <a14:useLocalDpi xmlns:a14="http://schemas.microsoft.com/office/drawing/2010/main" val="0"/>
              </a:ext>
            </a:extLst>
          </a:blip>
          <a:srcRect/>
          <a:stretch>
            <a:fillRect/>
          </a:stretch>
        </p:blipFill>
        <p:spPr bwMode="auto">
          <a:xfrm>
            <a:off x="150812" y="9058275"/>
            <a:ext cx="646113"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 name="Segnaposto testo 12"/>
          <p:cNvSpPr>
            <a:spLocks noGrp="1"/>
          </p:cNvSpPr>
          <p:nvPr>
            <p:ph type="body" sz="quarter" idx="10"/>
          </p:nvPr>
        </p:nvSpPr>
        <p:spPr>
          <a:xfrm>
            <a:off x="151325" y="-64967"/>
            <a:ext cx="4378367" cy="720198"/>
          </a:xfrm>
          <a:prstGeom prst="rect">
            <a:avLst/>
          </a:prstGeom>
        </p:spPr>
        <p:txBody>
          <a:bodyPr vert="horz" wrap="square" lIns="0" tIns="0" rIns="0" bIns="0" anchor="ctr" anchorCtr="0">
            <a:spAutoFit/>
          </a:bodyPr>
          <a:lstStyle>
            <a:lvl1pPr marL="0" indent="0" algn="l">
              <a:spcBef>
                <a:spcPts val="0"/>
              </a:spcBef>
              <a:buNone/>
              <a:defRPr sz="2600" cap="small" baseline="0">
                <a:solidFill>
                  <a:srgbClr val="00B0F0"/>
                </a:solidFill>
                <a:latin typeface="Verdana" panose="020B0604030504040204" pitchFamily="34" charset="0"/>
                <a:ea typeface="Verdana" panose="020B0604030504040204" pitchFamily="34" charset="0"/>
                <a:cs typeface="Verdana" panose="020B0604030504040204" pitchFamily="34" charset="0"/>
              </a:defRPr>
            </a:lvl1pPr>
            <a:lvl2pPr>
              <a:defRPr sz="2600">
                <a:solidFill>
                  <a:srgbClr val="00B0F0"/>
                </a:solidFill>
                <a:latin typeface="Gotham Book" pitchFamily="2" charset="0"/>
              </a:defRPr>
            </a:lvl2pPr>
            <a:lvl3pPr>
              <a:defRPr sz="2600">
                <a:solidFill>
                  <a:srgbClr val="00B0F0"/>
                </a:solidFill>
                <a:latin typeface="Gotham Book" pitchFamily="2" charset="0"/>
              </a:defRPr>
            </a:lvl3pPr>
            <a:lvl4pPr>
              <a:defRPr sz="2600">
                <a:solidFill>
                  <a:srgbClr val="00B0F0"/>
                </a:solidFill>
                <a:latin typeface="Gotham Book" pitchFamily="2" charset="0"/>
              </a:defRPr>
            </a:lvl4pPr>
            <a:lvl5pPr>
              <a:defRPr sz="2600">
                <a:solidFill>
                  <a:srgbClr val="00B0F0"/>
                </a:solidFill>
                <a:latin typeface="Gotham Book" pitchFamily="2" charset="0"/>
              </a:defRPr>
            </a:lvl5pPr>
          </a:lstStyle>
          <a:p>
            <a:pPr lvl="0"/>
            <a:r>
              <a:rPr lang="en-GB" smtClean="0"/>
              <a:t>Click to edit Master text styles</a:t>
            </a:r>
          </a:p>
        </p:txBody>
      </p:sp>
    </p:spTree>
    <p:extLst/>
  </p:cSld>
  <p:clrMapOvr>
    <a:masterClrMapping/>
  </p:clrMapOvr>
  <p:transition spd="med">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70038" y="254000"/>
            <a:ext cx="10464801" cy="2438400"/>
          </a:xfrm>
          <a:prstGeom prst="rect">
            <a:avLst/>
          </a:prstGeom>
        </p:spPr>
        <p:txBody>
          <a:bodyPr lIns="91314" tIns="45653" rIns="91314" bIns="45653"/>
          <a:lstStyle/>
          <a:p>
            <a:r>
              <a:rPr lang="en-GB" smtClean="0"/>
              <a:t>Click to edit Master title style</a:t>
            </a:r>
            <a:endParaRPr lang="en-US"/>
          </a:p>
        </p:txBody>
      </p:sp>
      <p:sp>
        <p:nvSpPr>
          <p:cNvPr id="3" name="Content Placeholder 2"/>
          <p:cNvSpPr>
            <a:spLocks noGrp="1"/>
          </p:cNvSpPr>
          <p:nvPr>
            <p:ph idx="1"/>
          </p:nvPr>
        </p:nvSpPr>
        <p:spPr>
          <a:xfrm>
            <a:off x="1270000" y="2768638"/>
            <a:ext cx="5041900" cy="5714999"/>
          </a:xfrm>
          <a:prstGeom prst="rect">
            <a:avLst/>
          </a:prstGeom>
        </p:spPr>
        <p:txBody>
          <a:bodyPr lIns="91314" tIns="45653" rIns="91314" bIns="45653"/>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Tree>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slides black">
    <p:spTree>
      <p:nvGrpSpPr>
        <p:cNvPr id="1" name=""/>
        <p:cNvGrpSpPr/>
        <p:nvPr/>
      </p:nvGrpSpPr>
      <p:grpSpPr>
        <a:xfrm>
          <a:off x="0" y="0"/>
          <a:ext cx="0" cy="0"/>
          <a:chOff x="0" y="0"/>
          <a:chExt cx="0" cy="0"/>
        </a:xfrm>
      </p:grpSpPr>
      <p:pic>
        <p:nvPicPr>
          <p:cNvPr id="3" name="Immagine 21" descr="banner.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30048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 name="Immagine 16" descr="test_07.png"/>
          <p:cNvPicPr>
            <a:picLocks noChangeAspect="1"/>
          </p:cNvPicPr>
          <p:nvPr userDrawn="1"/>
        </p:nvPicPr>
        <p:blipFill>
          <a:blip r:embed="rId3" cstate="print">
            <a:duotone>
              <a:schemeClr val="bg2">
                <a:shade val="45000"/>
                <a:satMod val="135000"/>
              </a:schemeClr>
              <a:prstClr val="white"/>
            </a:duotone>
            <a:lum bright="-12000"/>
          </a:blip>
          <a:srcRect l="26766" r="10533" b="24664"/>
          <a:stretch>
            <a:fillRect/>
          </a:stretch>
        </p:blipFill>
        <p:spPr>
          <a:xfrm>
            <a:off x="11512684" y="33062"/>
            <a:ext cx="1492137" cy="488164"/>
          </a:xfrm>
          <a:prstGeom prst="rect">
            <a:avLst/>
          </a:prstGeom>
          <a:ln>
            <a:noFill/>
          </a:ln>
          <a:effectLst/>
        </p:spPr>
      </p:pic>
      <p:pic>
        <p:nvPicPr>
          <p:cNvPr id="5" name="Immagine 22" descr="banner.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rot="10800000">
            <a:off x="0" y="8839200"/>
            <a:ext cx="130048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CasellaDiTesto 11"/>
          <p:cNvSpPr txBox="1"/>
          <p:nvPr userDrawn="1"/>
        </p:nvSpPr>
        <p:spPr>
          <a:xfrm>
            <a:off x="1438275" y="9372600"/>
            <a:ext cx="11515725" cy="249238"/>
          </a:xfrm>
          <a:prstGeom prst="rect">
            <a:avLst/>
          </a:prstGeom>
          <a:noFill/>
        </p:spPr>
        <p:txBody>
          <a:bodyPr lIns="51161" tIns="0" rIns="51161" bIns="0">
            <a:spAutoFit/>
          </a:bodyPr>
          <a:lstStyle/>
          <a:p>
            <a:pPr algn="l" defTabSz="1299525" fontAlgn="auto">
              <a:lnSpc>
                <a:spcPts val="1849"/>
              </a:lnSpc>
              <a:spcBef>
                <a:spcPts val="0"/>
              </a:spcBef>
              <a:spcAft>
                <a:spcPts val="0"/>
              </a:spcAft>
              <a:defRPr/>
            </a:pPr>
            <a:r>
              <a:rPr lang="en-US" sz="2000" cap="small" dirty="0">
                <a:solidFill>
                  <a:prstClr val="white">
                    <a:lumMod val="75000"/>
                  </a:prstClr>
                </a:solidFill>
                <a:latin typeface="Verdana" panose="020B0604030504040204" pitchFamily="34" charset="0"/>
                <a:ea typeface="Verdana" panose="020B0604030504040204" pitchFamily="34" charset="0"/>
                <a:cs typeface="Verdana" panose="020B0604030504040204" pitchFamily="34" charset="0"/>
              </a:rPr>
              <a:t>probing </a:t>
            </a:r>
            <a:r>
              <a:rPr lang="en-US" sz="2000" cap="small" dirty="0" err="1">
                <a:solidFill>
                  <a:prstClr val="white">
                    <a:lumMod val="75000"/>
                  </a:prstClr>
                </a:solidFill>
                <a:latin typeface="Verdana" panose="020B0604030504040204" pitchFamily="34" charset="0"/>
                <a:ea typeface="Verdana" panose="020B0604030504040204" pitchFamily="34" charset="0"/>
                <a:cs typeface="Verdana" panose="020B0604030504040204" pitchFamily="34" charset="0"/>
              </a:rPr>
              <a:t>spacetime</a:t>
            </a:r>
            <a:r>
              <a:rPr lang="en-US" sz="2000" cap="small" dirty="0">
                <a:solidFill>
                  <a:prstClr val="white">
                    <a:lumMod val="75000"/>
                  </a:prstClr>
                </a:solidFill>
                <a:latin typeface="Verdana" panose="020B0604030504040204" pitchFamily="34" charset="0"/>
                <a:ea typeface="Verdana" panose="020B0604030504040204" pitchFamily="34" charset="0"/>
                <a:cs typeface="Verdana" panose="020B0604030504040204" pitchFamily="34" charset="0"/>
              </a:rPr>
              <a:t> and matter under extreme conditions</a:t>
            </a:r>
          </a:p>
        </p:txBody>
      </p:sp>
      <p:pic>
        <p:nvPicPr>
          <p:cNvPr id="7" name="Immagine 25" descr="icon.png"/>
          <p:cNvPicPr>
            <a:picLocks noChangeAspect="1"/>
          </p:cNvPicPr>
          <p:nvPr userDrawn="1"/>
        </p:nvPicPr>
        <p:blipFill>
          <a:blip r:embed="rId4">
            <a:lum bright="2000"/>
            <a:grayscl/>
            <a:extLst>
              <a:ext uri="{28A0092B-C50C-407E-A947-70E740481C1C}">
                <a14:useLocalDpi xmlns:a14="http://schemas.microsoft.com/office/drawing/2010/main" val="0"/>
              </a:ext>
            </a:extLst>
          </a:blip>
          <a:srcRect/>
          <a:stretch>
            <a:fillRect/>
          </a:stretch>
        </p:blipFill>
        <p:spPr bwMode="auto">
          <a:xfrm>
            <a:off x="150813" y="9058275"/>
            <a:ext cx="646112"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 name="Segnaposto testo 12"/>
          <p:cNvSpPr>
            <a:spLocks noGrp="1"/>
          </p:cNvSpPr>
          <p:nvPr>
            <p:ph type="body" sz="quarter" idx="10"/>
          </p:nvPr>
        </p:nvSpPr>
        <p:spPr>
          <a:xfrm>
            <a:off x="151292" y="-64967"/>
            <a:ext cx="4378367" cy="720198"/>
          </a:xfrm>
          <a:prstGeom prst="rect">
            <a:avLst/>
          </a:prstGeom>
        </p:spPr>
        <p:txBody>
          <a:bodyPr vert="horz" wrap="square" lIns="0" tIns="0" rIns="0" bIns="0" anchor="ctr" anchorCtr="0">
            <a:spAutoFit/>
          </a:bodyPr>
          <a:lstStyle>
            <a:lvl1pPr marL="0" indent="0" algn="l">
              <a:spcBef>
                <a:spcPts val="0"/>
              </a:spcBef>
              <a:buNone/>
              <a:defRPr sz="2600" cap="small" baseline="0">
                <a:solidFill>
                  <a:srgbClr val="00B0F0"/>
                </a:solidFill>
                <a:latin typeface="Verdana" panose="020B0604030504040204" pitchFamily="34" charset="0"/>
                <a:ea typeface="Verdana" panose="020B0604030504040204" pitchFamily="34" charset="0"/>
                <a:cs typeface="Verdana" panose="020B0604030504040204" pitchFamily="34" charset="0"/>
              </a:defRPr>
            </a:lvl1pPr>
            <a:lvl2pPr>
              <a:defRPr sz="2600">
                <a:solidFill>
                  <a:srgbClr val="00B0F0"/>
                </a:solidFill>
                <a:latin typeface="Gotham Book" pitchFamily="2" charset="0"/>
              </a:defRPr>
            </a:lvl2pPr>
            <a:lvl3pPr>
              <a:defRPr sz="2600">
                <a:solidFill>
                  <a:srgbClr val="00B0F0"/>
                </a:solidFill>
                <a:latin typeface="Gotham Book" pitchFamily="2" charset="0"/>
              </a:defRPr>
            </a:lvl3pPr>
            <a:lvl4pPr>
              <a:defRPr sz="2600">
                <a:solidFill>
                  <a:srgbClr val="00B0F0"/>
                </a:solidFill>
                <a:latin typeface="Gotham Book" pitchFamily="2" charset="0"/>
              </a:defRPr>
            </a:lvl4pPr>
            <a:lvl5pPr>
              <a:defRPr sz="2600">
                <a:solidFill>
                  <a:srgbClr val="00B0F0"/>
                </a:solidFill>
                <a:latin typeface="Gotham Book" pitchFamily="2" charset="0"/>
              </a:defRPr>
            </a:lvl5pPr>
          </a:lstStyle>
          <a:p>
            <a:pPr lvl="0"/>
            <a:r>
              <a:rPr lang="en-GB" smtClean="0"/>
              <a:t>Click to edit Master text styles</a:t>
            </a:r>
          </a:p>
        </p:txBody>
      </p:sp>
    </p:spTree>
    <p:extLst/>
  </p:cSld>
  <p:clrMapOvr>
    <a:masterClrMapping/>
  </p:clrMapOvr>
  <p:transition spd="med">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70005" y="254000"/>
            <a:ext cx="10464801" cy="2438400"/>
          </a:xfrm>
          <a:prstGeom prst="rect">
            <a:avLst/>
          </a:prstGeom>
        </p:spPr>
        <p:txBody>
          <a:bodyPr lIns="91420" tIns="45710" rIns="91420" bIns="45710"/>
          <a:lstStyle/>
          <a:p>
            <a:r>
              <a:rPr lang="en-GB" smtClean="0"/>
              <a:t>Click to edit Master title style</a:t>
            </a:r>
            <a:endParaRPr lang="en-US"/>
          </a:p>
        </p:txBody>
      </p:sp>
      <p:sp>
        <p:nvSpPr>
          <p:cNvPr id="3" name="Content Placeholder 2"/>
          <p:cNvSpPr>
            <a:spLocks noGrp="1"/>
          </p:cNvSpPr>
          <p:nvPr>
            <p:ph idx="1"/>
          </p:nvPr>
        </p:nvSpPr>
        <p:spPr>
          <a:xfrm>
            <a:off x="1270000" y="2768605"/>
            <a:ext cx="5041900" cy="5714999"/>
          </a:xfrm>
          <a:prstGeom prst="rect">
            <a:avLst/>
          </a:prstGeom>
        </p:spPr>
        <p:txBody>
          <a:bodyPr lIns="91420" tIns="45710" rIns="91420" bIns="45710"/>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Tree>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slides black">
    <p:spTree>
      <p:nvGrpSpPr>
        <p:cNvPr id="1" name=""/>
        <p:cNvGrpSpPr/>
        <p:nvPr/>
      </p:nvGrpSpPr>
      <p:grpSpPr>
        <a:xfrm>
          <a:off x="0" y="0"/>
          <a:ext cx="0" cy="0"/>
          <a:chOff x="0" y="0"/>
          <a:chExt cx="0" cy="0"/>
        </a:xfrm>
      </p:grpSpPr>
      <p:pic>
        <p:nvPicPr>
          <p:cNvPr id="3" name="Immagine 21" descr="banner.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30048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 name="Immagine 16" descr="test_07.png"/>
          <p:cNvPicPr>
            <a:picLocks noChangeAspect="1"/>
          </p:cNvPicPr>
          <p:nvPr userDrawn="1"/>
        </p:nvPicPr>
        <p:blipFill>
          <a:blip r:embed="rId3" cstate="print">
            <a:duotone>
              <a:schemeClr val="bg2">
                <a:shade val="45000"/>
                <a:satMod val="135000"/>
              </a:schemeClr>
              <a:prstClr val="white"/>
            </a:duotone>
            <a:lum bright="-12000"/>
          </a:blip>
          <a:srcRect l="26766" r="10533" b="24664"/>
          <a:stretch>
            <a:fillRect/>
          </a:stretch>
        </p:blipFill>
        <p:spPr>
          <a:xfrm>
            <a:off x="11512684" y="33062"/>
            <a:ext cx="1492137" cy="488164"/>
          </a:xfrm>
          <a:prstGeom prst="rect">
            <a:avLst/>
          </a:prstGeom>
          <a:ln>
            <a:noFill/>
          </a:ln>
          <a:effectLst/>
        </p:spPr>
      </p:pic>
      <p:pic>
        <p:nvPicPr>
          <p:cNvPr id="5" name="Immagine 22" descr="banner.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rot="10800000">
            <a:off x="0" y="8839200"/>
            <a:ext cx="130048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CasellaDiTesto 11"/>
          <p:cNvSpPr txBox="1"/>
          <p:nvPr userDrawn="1"/>
        </p:nvSpPr>
        <p:spPr>
          <a:xfrm>
            <a:off x="1438275" y="9372600"/>
            <a:ext cx="11515725" cy="249238"/>
          </a:xfrm>
          <a:prstGeom prst="rect">
            <a:avLst/>
          </a:prstGeom>
          <a:noFill/>
        </p:spPr>
        <p:txBody>
          <a:bodyPr lIns="51161" tIns="0" rIns="51161" bIns="0">
            <a:spAutoFit/>
          </a:bodyPr>
          <a:lstStyle/>
          <a:p>
            <a:pPr algn="l" defTabSz="1299525" fontAlgn="auto">
              <a:lnSpc>
                <a:spcPts val="1849"/>
              </a:lnSpc>
              <a:spcBef>
                <a:spcPts val="0"/>
              </a:spcBef>
              <a:spcAft>
                <a:spcPts val="0"/>
              </a:spcAft>
              <a:defRPr/>
            </a:pPr>
            <a:r>
              <a:rPr lang="en-US" sz="2000" cap="small" dirty="0">
                <a:solidFill>
                  <a:prstClr val="white">
                    <a:lumMod val="75000"/>
                  </a:prstClr>
                </a:solidFill>
                <a:latin typeface="Verdana" panose="020B0604030504040204" pitchFamily="34" charset="0"/>
                <a:ea typeface="Verdana" panose="020B0604030504040204" pitchFamily="34" charset="0"/>
                <a:cs typeface="Verdana" panose="020B0604030504040204" pitchFamily="34" charset="0"/>
              </a:rPr>
              <a:t>probing </a:t>
            </a:r>
            <a:r>
              <a:rPr lang="en-US" sz="2000" cap="small" dirty="0" err="1">
                <a:solidFill>
                  <a:prstClr val="white">
                    <a:lumMod val="75000"/>
                  </a:prstClr>
                </a:solidFill>
                <a:latin typeface="Verdana" panose="020B0604030504040204" pitchFamily="34" charset="0"/>
                <a:ea typeface="Verdana" panose="020B0604030504040204" pitchFamily="34" charset="0"/>
                <a:cs typeface="Verdana" panose="020B0604030504040204" pitchFamily="34" charset="0"/>
              </a:rPr>
              <a:t>spacetime</a:t>
            </a:r>
            <a:r>
              <a:rPr lang="en-US" sz="2000" cap="small" dirty="0">
                <a:solidFill>
                  <a:prstClr val="white">
                    <a:lumMod val="75000"/>
                  </a:prstClr>
                </a:solidFill>
                <a:latin typeface="Verdana" panose="020B0604030504040204" pitchFamily="34" charset="0"/>
                <a:ea typeface="Verdana" panose="020B0604030504040204" pitchFamily="34" charset="0"/>
                <a:cs typeface="Verdana" panose="020B0604030504040204" pitchFamily="34" charset="0"/>
              </a:rPr>
              <a:t> and matter under extreme conditions</a:t>
            </a:r>
          </a:p>
        </p:txBody>
      </p:sp>
      <p:pic>
        <p:nvPicPr>
          <p:cNvPr id="7" name="Immagine 25" descr="icon.png"/>
          <p:cNvPicPr>
            <a:picLocks noChangeAspect="1"/>
          </p:cNvPicPr>
          <p:nvPr userDrawn="1"/>
        </p:nvPicPr>
        <p:blipFill>
          <a:blip r:embed="rId4">
            <a:lum bright="2000"/>
            <a:grayscl/>
            <a:extLst>
              <a:ext uri="{28A0092B-C50C-407E-A947-70E740481C1C}">
                <a14:useLocalDpi xmlns:a14="http://schemas.microsoft.com/office/drawing/2010/main" val="0"/>
              </a:ext>
            </a:extLst>
          </a:blip>
          <a:srcRect/>
          <a:stretch>
            <a:fillRect/>
          </a:stretch>
        </p:blipFill>
        <p:spPr bwMode="auto">
          <a:xfrm>
            <a:off x="150813" y="9058275"/>
            <a:ext cx="646112"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 name="Segnaposto testo 12"/>
          <p:cNvSpPr>
            <a:spLocks noGrp="1"/>
          </p:cNvSpPr>
          <p:nvPr>
            <p:ph type="body" sz="quarter" idx="10"/>
          </p:nvPr>
        </p:nvSpPr>
        <p:spPr>
          <a:xfrm>
            <a:off x="151292" y="-64967"/>
            <a:ext cx="4378367" cy="720198"/>
          </a:xfrm>
          <a:prstGeom prst="rect">
            <a:avLst/>
          </a:prstGeom>
        </p:spPr>
        <p:txBody>
          <a:bodyPr vert="horz" wrap="square" lIns="0" tIns="0" rIns="0" bIns="0" anchor="ctr" anchorCtr="0">
            <a:spAutoFit/>
          </a:bodyPr>
          <a:lstStyle>
            <a:lvl1pPr marL="0" indent="0" algn="l">
              <a:spcBef>
                <a:spcPts val="0"/>
              </a:spcBef>
              <a:buNone/>
              <a:defRPr sz="2600" cap="small" baseline="0">
                <a:solidFill>
                  <a:srgbClr val="00B0F0"/>
                </a:solidFill>
                <a:latin typeface="Verdana" panose="020B0604030504040204" pitchFamily="34" charset="0"/>
                <a:ea typeface="Verdana" panose="020B0604030504040204" pitchFamily="34" charset="0"/>
                <a:cs typeface="Verdana" panose="020B0604030504040204" pitchFamily="34" charset="0"/>
              </a:defRPr>
            </a:lvl1pPr>
            <a:lvl2pPr>
              <a:defRPr sz="2600">
                <a:solidFill>
                  <a:srgbClr val="00B0F0"/>
                </a:solidFill>
                <a:latin typeface="Gotham Book" pitchFamily="2" charset="0"/>
              </a:defRPr>
            </a:lvl2pPr>
            <a:lvl3pPr>
              <a:defRPr sz="2600">
                <a:solidFill>
                  <a:srgbClr val="00B0F0"/>
                </a:solidFill>
                <a:latin typeface="Gotham Book" pitchFamily="2" charset="0"/>
              </a:defRPr>
            </a:lvl3pPr>
            <a:lvl4pPr>
              <a:defRPr sz="2600">
                <a:solidFill>
                  <a:srgbClr val="00B0F0"/>
                </a:solidFill>
                <a:latin typeface="Gotham Book" pitchFamily="2" charset="0"/>
              </a:defRPr>
            </a:lvl4pPr>
            <a:lvl5pPr>
              <a:defRPr sz="2600">
                <a:solidFill>
                  <a:srgbClr val="00B0F0"/>
                </a:solidFill>
                <a:latin typeface="Gotham Book" pitchFamily="2" charset="0"/>
              </a:defRPr>
            </a:lvl5pPr>
          </a:lstStyle>
          <a:p>
            <a:pPr lvl="0"/>
            <a:r>
              <a:rPr lang="en-GB" smtClean="0"/>
              <a:t>Click to edit Master text styles</a:t>
            </a:r>
          </a:p>
        </p:txBody>
      </p:sp>
    </p:spTree>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 Type="http://schemas.openxmlformats.org/officeDocument/2006/relationships/slideLayout" Target="../slideLayouts/slideLayout68.xml"/><Relationship Id="rId2" Type="http://schemas.openxmlformats.org/officeDocument/2006/relationships/slideLayout" Target="../slideLayouts/slideLayout69.xml"/><Relationship Id="rId3"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80.xml"/><Relationship Id="rId12" Type="http://schemas.openxmlformats.org/officeDocument/2006/relationships/theme" Target="../theme/theme11.xml"/><Relationship Id="rId1" Type="http://schemas.openxmlformats.org/officeDocument/2006/relationships/slideLayout" Target="../slideLayouts/slideLayout70.xml"/><Relationship Id="rId2" Type="http://schemas.openxmlformats.org/officeDocument/2006/relationships/slideLayout" Target="../slideLayouts/slideLayout71.xml"/><Relationship Id="rId3" Type="http://schemas.openxmlformats.org/officeDocument/2006/relationships/slideLayout" Target="../slideLayouts/slideLayout72.xml"/><Relationship Id="rId4" Type="http://schemas.openxmlformats.org/officeDocument/2006/relationships/slideLayout" Target="../slideLayouts/slideLayout73.xml"/><Relationship Id="rId5" Type="http://schemas.openxmlformats.org/officeDocument/2006/relationships/slideLayout" Target="../slideLayouts/slideLayout74.xml"/><Relationship Id="rId6" Type="http://schemas.openxmlformats.org/officeDocument/2006/relationships/slideLayout" Target="../slideLayouts/slideLayout75.xml"/><Relationship Id="rId7" Type="http://schemas.openxmlformats.org/officeDocument/2006/relationships/slideLayout" Target="../slideLayouts/slideLayout76.xml"/><Relationship Id="rId8" Type="http://schemas.openxmlformats.org/officeDocument/2006/relationships/slideLayout" Target="../slideLayouts/slideLayout77.xml"/><Relationship Id="rId9" Type="http://schemas.openxmlformats.org/officeDocument/2006/relationships/slideLayout" Target="../slideLayouts/slideLayout78.xml"/><Relationship Id="rId10" Type="http://schemas.openxmlformats.org/officeDocument/2006/relationships/slideLayout" Target="../slideLayouts/slideLayout79.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91.xml"/><Relationship Id="rId12" Type="http://schemas.openxmlformats.org/officeDocument/2006/relationships/slideLayout" Target="../slideLayouts/slideLayout92.xml"/><Relationship Id="rId13" Type="http://schemas.openxmlformats.org/officeDocument/2006/relationships/slideLayout" Target="../slideLayouts/slideLayout93.xml"/><Relationship Id="rId14" Type="http://schemas.openxmlformats.org/officeDocument/2006/relationships/slideLayout" Target="../slideLayouts/slideLayout94.xml"/><Relationship Id="rId15" Type="http://schemas.openxmlformats.org/officeDocument/2006/relationships/theme" Target="../theme/theme12.xml"/><Relationship Id="rId1" Type="http://schemas.openxmlformats.org/officeDocument/2006/relationships/slideLayout" Target="../slideLayouts/slideLayout81.xml"/><Relationship Id="rId2" Type="http://schemas.openxmlformats.org/officeDocument/2006/relationships/slideLayout" Target="../slideLayouts/slideLayout82.xml"/><Relationship Id="rId3" Type="http://schemas.openxmlformats.org/officeDocument/2006/relationships/slideLayout" Target="../slideLayouts/slideLayout83.xml"/><Relationship Id="rId4" Type="http://schemas.openxmlformats.org/officeDocument/2006/relationships/slideLayout" Target="../slideLayouts/slideLayout84.xml"/><Relationship Id="rId5" Type="http://schemas.openxmlformats.org/officeDocument/2006/relationships/slideLayout" Target="../slideLayouts/slideLayout85.xml"/><Relationship Id="rId6" Type="http://schemas.openxmlformats.org/officeDocument/2006/relationships/slideLayout" Target="../slideLayouts/slideLayout86.xml"/><Relationship Id="rId7" Type="http://schemas.openxmlformats.org/officeDocument/2006/relationships/slideLayout" Target="../slideLayouts/slideLayout87.xml"/><Relationship Id="rId8" Type="http://schemas.openxmlformats.org/officeDocument/2006/relationships/slideLayout" Target="../slideLayouts/slideLayout88.xml"/><Relationship Id="rId9" Type="http://schemas.openxmlformats.org/officeDocument/2006/relationships/slideLayout" Target="../slideLayouts/slideLayout89.xml"/><Relationship Id="rId10" Type="http://schemas.openxmlformats.org/officeDocument/2006/relationships/slideLayout" Target="../slideLayouts/slideLayout90.xml"/></Relationships>
</file>

<file path=ppt/slideMasters/_rels/slideMaster13.xml.rels><?xml version="1.0" encoding="UTF-8" standalone="yes"?>
<Relationships xmlns="http://schemas.openxmlformats.org/package/2006/relationships"><Relationship Id="rId1" Type="http://schemas.openxmlformats.org/officeDocument/2006/relationships/slideLayout" Target="../slideLayouts/slideLayout95.xml"/><Relationship Id="rId2" Type="http://schemas.openxmlformats.org/officeDocument/2006/relationships/slideLayout" Target="../slideLayouts/slideLayout96.xml"/><Relationship Id="rId3"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1" Type="http://schemas.openxmlformats.org/officeDocument/2006/relationships/slideLayout" Target="../slideLayouts/slideLayout97.xml"/><Relationship Id="rId2" Type="http://schemas.openxmlformats.org/officeDocument/2006/relationships/slideLayout" Target="../slideLayouts/slideLayout98.xml"/><Relationship Id="rId3"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1" Type="http://schemas.openxmlformats.org/officeDocument/2006/relationships/slideLayout" Target="../slideLayouts/slideLayout99.xml"/><Relationship Id="rId2" Type="http://schemas.openxmlformats.org/officeDocument/2006/relationships/slideLayout" Target="../slideLayouts/slideLayout100.xml"/><Relationship Id="rId3"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1" Type="http://schemas.openxmlformats.org/officeDocument/2006/relationships/slideLayout" Target="../slideLayouts/slideLayout101.xml"/><Relationship Id="rId2" Type="http://schemas.openxmlformats.org/officeDocument/2006/relationships/slideLayout" Target="../slideLayouts/slideLayout102.xml"/><Relationship Id="rId3"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11" Type="http://schemas.openxmlformats.org/officeDocument/2006/relationships/slideLayout" Target="../slideLayouts/slideLayout113.xml"/><Relationship Id="rId12" Type="http://schemas.openxmlformats.org/officeDocument/2006/relationships/theme" Target="../theme/theme17.xml"/><Relationship Id="rId1" Type="http://schemas.openxmlformats.org/officeDocument/2006/relationships/slideLayout" Target="../slideLayouts/slideLayout103.xml"/><Relationship Id="rId2" Type="http://schemas.openxmlformats.org/officeDocument/2006/relationships/slideLayout" Target="../slideLayouts/slideLayout104.xml"/><Relationship Id="rId3" Type="http://schemas.openxmlformats.org/officeDocument/2006/relationships/slideLayout" Target="../slideLayouts/slideLayout105.xml"/><Relationship Id="rId4" Type="http://schemas.openxmlformats.org/officeDocument/2006/relationships/slideLayout" Target="../slideLayouts/slideLayout106.xml"/><Relationship Id="rId5" Type="http://schemas.openxmlformats.org/officeDocument/2006/relationships/slideLayout" Target="../slideLayouts/slideLayout107.xml"/><Relationship Id="rId6" Type="http://schemas.openxmlformats.org/officeDocument/2006/relationships/slideLayout" Target="../slideLayouts/slideLayout108.xml"/><Relationship Id="rId7" Type="http://schemas.openxmlformats.org/officeDocument/2006/relationships/slideLayout" Target="../slideLayouts/slideLayout109.xml"/><Relationship Id="rId8" Type="http://schemas.openxmlformats.org/officeDocument/2006/relationships/slideLayout" Target="../slideLayouts/slideLayout110.xml"/><Relationship Id="rId9" Type="http://schemas.openxmlformats.org/officeDocument/2006/relationships/slideLayout" Target="../slideLayouts/slideLayout111.xml"/><Relationship Id="rId10" Type="http://schemas.openxmlformats.org/officeDocument/2006/relationships/slideLayout" Target="../slideLayouts/slideLayout112.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2" Type="http://schemas.openxmlformats.org/officeDocument/2006/relationships/theme" Target="../theme/theme2.xml"/><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 Id="rId9" Type="http://schemas.openxmlformats.org/officeDocument/2006/relationships/slideLayout" Target="../slideLayouts/slideLayout21.xml"/><Relationship Id="rId10"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slideLayout" Target="../slideLayouts/slideLayout26.xml"/><Relationship Id="rId3"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38.xml"/><Relationship Id="rId12" Type="http://schemas.openxmlformats.org/officeDocument/2006/relationships/slideLayout" Target="../slideLayouts/slideLayout39.xml"/><Relationship Id="rId13" Type="http://schemas.openxmlformats.org/officeDocument/2006/relationships/slideLayout" Target="../slideLayouts/slideLayout40.xml"/><Relationship Id="rId14" Type="http://schemas.openxmlformats.org/officeDocument/2006/relationships/slideLayout" Target="../slideLayouts/slideLayout41.xml"/><Relationship Id="rId15" Type="http://schemas.openxmlformats.org/officeDocument/2006/relationships/slideLayout" Target="../slideLayouts/slideLayout42.xml"/><Relationship Id="rId16" Type="http://schemas.openxmlformats.org/officeDocument/2006/relationships/theme" Target="../theme/theme6.xml"/><Relationship Id="rId1" Type="http://schemas.openxmlformats.org/officeDocument/2006/relationships/slideLayout" Target="../slideLayouts/slideLayout28.xml"/><Relationship Id="rId2" Type="http://schemas.openxmlformats.org/officeDocument/2006/relationships/slideLayout" Target="../slideLayouts/slideLayout29.xml"/><Relationship Id="rId3" Type="http://schemas.openxmlformats.org/officeDocument/2006/relationships/slideLayout" Target="../slideLayouts/slideLayout30.xml"/><Relationship Id="rId4" Type="http://schemas.openxmlformats.org/officeDocument/2006/relationships/slideLayout" Target="../slideLayouts/slideLayout31.xml"/><Relationship Id="rId5" Type="http://schemas.openxmlformats.org/officeDocument/2006/relationships/slideLayout" Target="../slideLayouts/slideLayout32.xml"/><Relationship Id="rId6" Type="http://schemas.openxmlformats.org/officeDocument/2006/relationships/slideLayout" Target="../slideLayouts/slideLayout33.xml"/><Relationship Id="rId7" Type="http://schemas.openxmlformats.org/officeDocument/2006/relationships/slideLayout" Target="../slideLayouts/slideLayout34.xml"/><Relationship Id="rId8" Type="http://schemas.openxmlformats.org/officeDocument/2006/relationships/slideLayout" Target="../slideLayouts/slideLayout35.xml"/><Relationship Id="rId9" Type="http://schemas.openxmlformats.org/officeDocument/2006/relationships/slideLayout" Target="../slideLayouts/slideLayout36.xml"/><Relationship Id="rId10" Type="http://schemas.openxmlformats.org/officeDocument/2006/relationships/slideLayout" Target="../slideLayouts/slideLayout37.xml"/></Relationships>
</file>

<file path=ppt/slideMasters/_rels/slideMaster7.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54.xml"/><Relationship Id="rId12" Type="http://schemas.openxmlformats.org/officeDocument/2006/relationships/theme" Target="../theme/theme8.xml"/><Relationship Id="rId1" Type="http://schemas.openxmlformats.org/officeDocument/2006/relationships/slideLayout" Target="../slideLayouts/slideLayout44.xml"/><Relationship Id="rId2" Type="http://schemas.openxmlformats.org/officeDocument/2006/relationships/slideLayout" Target="../slideLayouts/slideLayout45.xml"/><Relationship Id="rId3" Type="http://schemas.openxmlformats.org/officeDocument/2006/relationships/slideLayout" Target="../slideLayouts/slideLayout46.xml"/><Relationship Id="rId4" Type="http://schemas.openxmlformats.org/officeDocument/2006/relationships/slideLayout" Target="../slideLayouts/slideLayout47.xml"/><Relationship Id="rId5" Type="http://schemas.openxmlformats.org/officeDocument/2006/relationships/slideLayout" Target="../slideLayouts/slideLayout48.xml"/><Relationship Id="rId6" Type="http://schemas.openxmlformats.org/officeDocument/2006/relationships/slideLayout" Target="../slideLayouts/slideLayout49.xml"/><Relationship Id="rId7" Type="http://schemas.openxmlformats.org/officeDocument/2006/relationships/slideLayout" Target="../slideLayouts/slideLayout50.xml"/><Relationship Id="rId8" Type="http://schemas.openxmlformats.org/officeDocument/2006/relationships/slideLayout" Target="../slideLayouts/slideLayout51.xml"/><Relationship Id="rId9" Type="http://schemas.openxmlformats.org/officeDocument/2006/relationships/slideLayout" Target="../slideLayouts/slideLayout52.xml"/><Relationship Id="rId10" Type="http://schemas.openxmlformats.org/officeDocument/2006/relationships/slideLayout" Target="../slideLayouts/slideLayout53.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65.xml"/><Relationship Id="rId12" Type="http://schemas.openxmlformats.org/officeDocument/2006/relationships/slideLayout" Target="../slideLayouts/slideLayout66.xml"/><Relationship Id="rId13" Type="http://schemas.openxmlformats.org/officeDocument/2006/relationships/slideLayout" Target="../slideLayouts/slideLayout67.xml"/><Relationship Id="rId14" Type="http://schemas.openxmlformats.org/officeDocument/2006/relationships/theme" Target="../theme/theme9.xml"/><Relationship Id="rId1" Type="http://schemas.openxmlformats.org/officeDocument/2006/relationships/slideLayout" Target="../slideLayouts/slideLayout55.xml"/><Relationship Id="rId2" Type="http://schemas.openxmlformats.org/officeDocument/2006/relationships/slideLayout" Target="../slideLayouts/slideLayout56.xml"/><Relationship Id="rId3" Type="http://schemas.openxmlformats.org/officeDocument/2006/relationships/slideLayout" Target="../slideLayouts/slideLayout57.xml"/><Relationship Id="rId4" Type="http://schemas.openxmlformats.org/officeDocument/2006/relationships/slideLayout" Target="../slideLayouts/slideLayout58.xml"/><Relationship Id="rId5" Type="http://schemas.openxmlformats.org/officeDocument/2006/relationships/slideLayout" Target="../slideLayouts/slideLayout59.xml"/><Relationship Id="rId6" Type="http://schemas.openxmlformats.org/officeDocument/2006/relationships/slideLayout" Target="../slideLayouts/slideLayout60.xml"/><Relationship Id="rId7" Type="http://schemas.openxmlformats.org/officeDocument/2006/relationships/slideLayout" Target="../slideLayouts/slideLayout61.xml"/><Relationship Id="rId8" Type="http://schemas.openxmlformats.org/officeDocument/2006/relationships/slideLayout" Target="../slideLayouts/slideLayout62.xml"/><Relationship Id="rId9" Type="http://schemas.openxmlformats.org/officeDocument/2006/relationships/slideLayout" Target="../slideLayouts/slideLayout63.xml"/><Relationship Id="rId10"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1270027" y="1638301"/>
            <a:ext cx="10464801" cy="33020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square" lIns="50696" tIns="50696" rIns="50696" bIns="50696" numCol="1" anchor="b" anchorCtr="0" compatLnSpc="1">
            <a:prstTxWarp prst="textNoShape">
              <a:avLst/>
            </a:prstTxWarp>
          </a:bodyPr>
          <a:lstStyle/>
          <a:p>
            <a:pPr lvl="0"/>
            <a:r>
              <a:rPr lang="en-US">
                <a:sym typeface="Gill Sans" charset="0"/>
              </a:rPr>
              <a:t>Click to edit Master title style</a:t>
            </a:r>
          </a:p>
        </p:txBody>
      </p:sp>
      <p:sp>
        <p:nvSpPr>
          <p:cNvPr id="1026" name="Rectangle 2"/>
          <p:cNvSpPr>
            <a:spLocks noGrp="1" noChangeArrowheads="1"/>
          </p:cNvSpPr>
          <p:nvPr>
            <p:ph type="body" idx="1"/>
          </p:nvPr>
        </p:nvSpPr>
        <p:spPr bwMode="auto">
          <a:xfrm>
            <a:off x="1270027" y="5029200"/>
            <a:ext cx="10464801" cy="11303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square" lIns="50696" tIns="50696" rIns="50696" bIns="50696" numCol="1" anchor="t"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dk2" tx1="lt1" bg2="dk1" tx2="lt2" accent1="accent1" accent2="accent2" accent3="accent3" accent4="accent4" accent5="accent5" accent6="accent6" hlink="hlink" folHlink="folHlink"/>
  <p:sldLayoutIdLst>
    <p:sldLayoutId id="2147483954" r:id="rId1"/>
    <p:sldLayoutId id="2147483955" r:id="rId2"/>
    <p:sldLayoutId id="2147483956" r:id="rId3"/>
    <p:sldLayoutId id="2147483957" r:id="rId4"/>
    <p:sldLayoutId id="2147483958" r:id="rId5"/>
    <p:sldLayoutId id="2147483959" r:id="rId6"/>
    <p:sldLayoutId id="2147483960" r:id="rId7"/>
    <p:sldLayoutId id="2147483961" r:id="rId8"/>
    <p:sldLayoutId id="2147483962" r:id="rId9"/>
    <p:sldLayoutId id="2147483963" r:id="rId10"/>
    <p:sldLayoutId id="2147483964" r:id="rId11"/>
    <p:sldLayoutId id="2147484086" r:id="rId12"/>
  </p:sldLayoutIdLst>
  <p:transition/>
  <p:txStyles>
    <p:titleStyle>
      <a:lvl1pPr algn="ctr" rtl="0" eaLnBrk="0" fontAlgn="base" hangingPunct="0">
        <a:spcBef>
          <a:spcPct val="0"/>
        </a:spcBef>
        <a:spcAft>
          <a:spcPct val="0"/>
        </a:spcAft>
        <a:defRPr sz="8400">
          <a:solidFill>
            <a:schemeClr val="tx1"/>
          </a:solidFill>
          <a:latin typeface="+mj-lt"/>
          <a:ea typeface="+mj-ea"/>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2pPr>
      <a:lvl3pPr algn="ctr" rtl="0" eaLnBrk="0" fontAlgn="base" hangingPunct="0">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3pPr>
      <a:lvl4pPr algn="ctr" rtl="0" eaLnBrk="0" fontAlgn="base" hangingPunct="0">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4pPr>
      <a:lvl5pPr algn="ctr" rtl="0" eaLnBrk="0" fontAlgn="base" hangingPunct="0">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5pPr>
      <a:lvl6pPr marL="456327"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2664"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69001"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5338"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p:titleStyle>
    <p:bodyStyle>
      <a:lvl1pPr marL="340987" indent="-340987" algn="ctr" rtl="0" eaLnBrk="0" fontAlgn="base" hangingPunct="0">
        <a:spcBef>
          <a:spcPct val="0"/>
        </a:spcBef>
        <a:spcAft>
          <a:spcPct val="0"/>
        </a:spcAft>
        <a:defRPr sz="3600">
          <a:solidFill>
            <a:schemeClr val="tx1"/>
          </a:solidFill>
          <a:latin typeface="+mn-lt"/>
          <a:ea typeface="+mn-ea"/>
          <a:cs typeface="+mn-cs"/>
          <a:sym typeface="Gill Sans" charset="0"/>
        </a:defRPr>
      </a:lvl1pPr>
      <a:lvl2pPr marL="740655" indent="-283887" algn="ctr" rtl="0" eaLnBrk="0" fontAlgn="base" hangingPunct="0">
        <a:spcBef>
          <a:spcPct val="0"/>
        </a:spcBef>
        <a:spcAft>
          <a:spcPct val="0"/>
        </a:spcAft>
        <a:defRPr sz="3600">
          <a:solidFill>
            <a:schemeClr val="tx1"/>
          </a:solidFill>
          <a:latin typeface="+mn-lt"/>
          <a:ea typeface="+mn-ea"/>
          <a:cs typeface="+mn-cs"/>
          <a:sym typeface="Gill Sans" charset="0"/>
        </a:defRPr>
      </a:lvl2pPr>
      <a:lvl3pPr marL="1140304" indent="-226795" algn="ctr" rtl="0" eaLnBrk="0" fontAlgn="base" hangingPunct="0">
        <a:spcBef>
          <a:spcPct val="0"/>
        </a:spcBef>
        <a:spcAft>
          <a:spcPct val="0"/>
        </a:spcAft>
        <a:defRPr sz="3600">
          <a:solidFill>
            <a:schemeClr val="tx1"/>
          </a:solidFill>
          <a:latin typeface="+mn-lt"/>
          <a:ea typeface="+mn-ea"/>
          <a:cs typeface="+mn-cs"/>
          <a:sym typeface="Gill Sans" charset="0"/>
        </a:defRPr>
      </a:lvl3pPr>
      <a:lvl4pPr marL="1597064" indent="-226795" algn="ctr" rtl="0" eaLnBrk="0" fontAlgn="base" hangingPunct="0">
        <a:spcBef>
          <a:spcPct val="0"/>
        </a:spcBef>
        <a:spcAft>
          <a:spcPct val="0"/>
        </a:spcAft>
        <a:defRPr sz="3600">
          <a:solidFill>
            <a:schemeClr val="tx1"/>
          </a:solidFill>
          <a:latin typeface="+mn-lt"/>
          <a:ea typeface="+mn-ea"/>
          <a:cs typeface="+mn-cs"/>
          <a:sym typeface="Gill Sans" charset="0"/>
        </a:defRPr>
      </a:lvl4pPr>
      <a:lvl5pPr marL="2053813" indent="-226795" algn="ctr" rtl="0" eaLnBrk="0" fontAlgn="base" hangingPunct="0">
        <a:spcBef>
          <a:spcPct val="0"/>
        </a:spcBef>
        <a:spcAft>
          <a:spcPct val="0"/>
        </a:spcAft>
        <a:defRPr sz="3600">
          <a:solidFill>
            <a:schemeClr val="tx1"/>
          </a:solidFill>
          <a:latin typeface="+mn-lt"/>
          <a:ea typeface="+mn-ea"/>
          <a:cs typeface="+mn-cs"/>
          <a:sym typeface="Gill Sans" charset="0"/>
        </a:defRPr>
      </a:lvl5pPr>
      <a:lvl6pPr marL="456327" algn="ctr" rtl="0" fontAlgn="base">
        <a:spcBef>
          <a:spcPct val="0"/>
        </a:spcBef>
        <a:spcAft>
          <a:spcPct val="0"/>
        </a:spcAft>
        <a:defRPr sz="3600">
          <a:solidFill>
            <a:schemeClr val="tx1"/>
          </a:solidFill>
          <a:latin typeface="+mn-lt"/>
          <a:ea typeface="+mn-ea"/>
          <a:cs typeface="+mn-cs"/>
          <a:sym typeface="Gill Sans" charset="0"/>
        </a:defRPr>
      </a:lvl6pPr>
      <a:lvl7pPr marL="912664" algn="ctr" rtl="0" fontAlgn="base">
        <a:spcBef>
          <a:spcPct val="0"/>
        </a:spcBef>
        <a:spcAft>
          <a:spcPct val="0"/>
        </a:spcAft>
        <a:defRPr sz="3600">
          <a:solidFill>
            <a:schemeClr val="tx1"/>
          </a:solidFill>
          <a:latin typeface="+mn-lt"/>
          <a:ea typeface="+mn-ea"/>
          <a:cs typeface="+mn-cs"/>
          <a:sym typeface="Gill Sans" charset="0"/>
        </a:defRPr>
      </a:lvl7pPr>
      <a:lvl8pPr marL="1369001" algn="ctr" rtl="0" fontAlgn="base">
        <a:spcBef>
          <a:spcPct val="0"/>
        </a:spcBef>
        <a:spcAft>
          <a:spcPct val="0"/>
        </a:spcAft>
        <a:defRPr sz="3600">
          <a:solidFill>
            <a:schemeClr val="tx1"/>
          </a:solidFill>
          <a:latin typeface="+mn-lt"/>
          <a:ea typeface="+mn-ea"/>
          <a:cs typeface="+mn-cs"/>
          <a:sym typeface="Gill Sans" charset="0"/>
        </a:defRPr>
      </a:lvl8pPr>
      <a:lvl9pPr marL="1825338" algn="ctr" rtl="0" fontAlgn="base">
        <a:spcBef>
          <a:spcPct val="0"/>
        </a:spcBef>
        <a:spcAft>
          <a:spcPct val="0"/>
        </a:spcAft>
        <a:defRPr sz="3600">
          <a:solidFill>
            <a:schemeClr val="tx1"/>
          </a:solidFill>
          <a:latin typeface="+mn-lt"/>
          <a:ea typeface="+mn-ea"/>
          <a:cs typeface="+mn-cs"/>
          <a:sym typeface="Gill Sans" charset="0"/>
        </a:defRPr>
      </a:lvl9pPr>
    </p:bodyStyle>
    <p:otherStyle>
      <a:defPPr>
        <a:defRPr lang="en-US"/>
      </a:defPPr>
      <a:lvl1pPr marL="0" algn="l" defTabSz="456327" rtl="0" eaLnBrk="1" latinLnBrk="0" hangingPunct="1">
        <a:defRPr sz="1800" kern="1200">
          <a:solidFill>
            <a:schemeClr val="tx1"/>
          </a:solidFill>
          <a:latin typeface="+mn-lt"/>
          <a:ea typeface="+mn-ea"/>
          <a:cs typeface="+mn-cs"/>
        </a:defRPr>
      </a:lvl1pPr>
      <a:lvl2pPr marL="456327" algn="l" defTabSz="456327" rtl="0" eaLnBrk="1" latinLnBrk="0" hangingPunct="1">
        <a:defRPr sz="1800" kern="1200">
          <a:solidFill>
            <a:schemeClr val="tx1"/>
          </a:solidFill>
          <a:latin typeface="+mn-lt"/>
          <a:ea typeface="+mn-ea"/>
          <a:cs typeface="+mn-cs"/>
        </a:defRPr>
      </a:lvl2pPr>
      <a:lvl3pPr marL="912664" algn="l" defTabSz="456327" rtl="0" eaLnBrk="1" latinLnBrk="0" hangingPunct="1">
        <a:defRPr sz="1800" kern="1200">
          <a:solidFill>
            <a:schemeClr val="tx1"/>
          </a:solidFill>
          <a:latin typeface="+mn-lt"/>
          <a:ea typeface="+mn-ea"/>
          <a:cs typeface="+mn-cs"/>
        </a:defRPr>
      </a:lvl3pPr>
      <a:lvl4pPr marL="1369001" algn="l" defTabSz="456327" rtl="0" eaLnBrk="1" latinLnBrk="0" hangingPunct="1">
        <a:defRPr sz="1800" kern="1200">
          <a:solidFill>
            <a:schemeClr val="tx1"/>
          </a:solidFill>
          <a:latin typeface="+mn-lt"/>
          <a:ea typeface="+mn-ea"/>
          <a:cs typeface="+mn-cs"/>
        </a:defRPr>
      </a:lvl4pPr>
      <a:lvl5pPr marL="1825338" algn="l" defTabSz="456327" rtl="0" eaLnBrk="1" latinLnBrk="0" hangingPunct="1">
        <a:defRPr sz="1800" kern="1200">
          <a:solidFill>
            <a:schemeClr val="tx1"/>
          </a:solidFill>
          <a:latin typeface="+mn-lt"/>
          <a:ea typeface="+mn-ea"/>
          <a:cs typeface="+mn-cs"/>
        </a:defRPr>
      </a:lvl5pPr>
      <a:lvl6pPr marL="2281678" algn="l" defTabSz="456327" rtl="0" eaLnBrk="1" latinLnBrk="0" hangingPunct="1">
        <a:defRPr sz="1800" kern="1200">
          <a:solidFill>
            <a:schemeClr val="tx1"/>
          </a:solidFill>
          <a:latin typeface="+mn-lt"/>
          <a:ea typeface="+mn-ea"/>
          <a:cs typeface="+mn-cs"/>
        </a:defRPr>
      </a:lvl6pPr>
      <a:lvl7pPr marL="2738007" algn="l" defTabSz="456327" rtl="0" eaLnBrk="1" latinLnBrk="0" hangingPunct="1">
        <a:defRPr sz="1800" kern="1200">
          <a:solidFill>
            <a:schemeClr val="tx1"/>
          </a:solidFill>
          <a:latin typeface="+mn-lt"/>
          <a:ea typeface="+mn-ea"/>
          <a:cs typeface="+mn-cs"/>
        </a:defRPr>
      </a:lvl7pPr>
      <a:lvl8pPr marL="3194348" algn="l" defTabSz="456327" rtl="0" eaLnBrk="1" latinLnBrk="0" hangingPunct="1">
        <a:defRPr sz="1800" kern="1200">
          <a:solidFill>
            <a:schemeClr val="tx1"/>
          </a:solidFill>
          <a:latin typeface="+mn-lt"/>
          <a:ea typeface="+mn-ea"/>
          <a:cs typeface="+mn-cs"/>
        </a:defRPr>
      </a:lvl8pPr>
      <a:lvl9pPr marL="3650679" algn="l" defTabSz="456327"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6853116"/>
      </p:ext>
    </p:extLst>
  </p:cSld>
  <p:clrMap bg1="lt1" tx1="dk1" bg2="lt2" tx2="dk2" accent1="accent1" accent2="accent2" accent3="accent3" accent4="accent4" accent5="accent5" accent6="accent6" hlink="hlink" folHlink="folHlink"/>
  <p:sldLayoutIdLst>
    <p:sldLayoutId id="2147484148" r:id="rId1"/>
    <p:sldLayoutId id="2147484149" r:id="rId2"/>
  </p:sldLayoutIdLst>
  <p:timing>
    <p:tnLst>
      <p:par>
        <p:cTn id="1" dur="indefinite" restart="never" nodeType="tmRoot"/>
      </p:par>
    </p:tnLst>
  </p:timing>
  <p:txStyles>
    <p:titleStyle>
      <a:lvl1pPr algn="ctr" defTabSz="1296988" rtl="0" eaLnBrk="0" fontAlgn="base" hangingPunct="0">
        <a:spcBef>
          <a:spcPct val="0"/>
        </a:spcBef>
        <a:spcAft>
          <a:spcPct val="0"/>
        </a:spcAft>
        <a:defRPr sz="6300" kern="1200">
          <a:solidFill>
            <a:schemeClr val="tx1"/>
          </a:solidFill>
          <a:latin typeface="+mj-lt"/>
          <a:ea typeface="ＭＳ Ｐゴシック" charset="0"/>
          <a:cs typeface="ＭＳ Ｐゴシック" charset="0"/>
        </a:defRPr>
      </a:lvl1pPr>
      <a:lvl2pPr algn="ctr" defTabSz="1296988" rtl="0" eaLnBrk="0" fontAlgn="base" hangingPunct="0">
        <a:spcBef>
          <a:spcPct val="0"/>
        </a:spcBef>
        <a:spcAft>
          <a:spcPct val="0"/>
        </a:spcAft>
        <a:defRPr sz="6300">
          <a:solidFill>
            <a:schemeClr val="tx1"/>
          </a:solidFill>
          <a:latin typeface="Calibri" charset="0"/>
          <a:ea typeface="ＭＳ Ｐゴシック" charset="0"/>
          <a:cs typeface="ＭＳ Ｐゴシック" charset="0"/>
        </a:defRPr>
      </a:lvl2pPr>
      <a:lvl3pPr algn="ctr" defTabSz="1296988" rtl="0" eaLnBrk="0" fontAlgn="base" hangingPunct="0">
        <a:spcBef>
          <a:spcPct val="0"/>
        </a:spcBef>
        <a:spcAft>
          <a:spcPct val="0"/>
        </a:spcAft>
        <a:defRPr sz="6300">
          <a:solidFill>
            <a:schemeClr val="tx1"/>
          </a:solidFill>
          <a:latin typeface="Calibri" charset="0"/>
          <a:ea typeface="ＭＳ Ｐゴシック" charset="0"/>
          <a:cs typeface="ＭＳ Ｐゴシック" charset="0"/>
        </a:defRPr>
      </a:lvl3pPr>
      <a:lvl4pPr algn="ctr" defTabSz="1296988" rtl="0" eaLnBrk="0" fontAlgn="base" hangingPunct="0">
        <a:spcBef>
          <a:spcPct val="0"/>
        </a:spcBef>
        <a:spcAft>
          <a:spcPct val="0"/>
        </a:spcAft>
        <a:defRPr sz="6300">
          <a:solidFill>
            <a:schemeClr val="tx1"/>
          </a:solidFill>
          <a:latin typeface="Calibri" charset="0"/>
          <a:ea typeface="ＭＳ Ｐゴシック" charset="0"/>
          <a:cs typeface="ＭＳ Ｐゴシック" charset="0"/>
        </a:defRPr>
      </a:lvl4pPr>
      <a:lvl5pPr algn="ctr" defTabSz="1296988" rtl="0" eaLnBrk="0" fontAlgn="base" hangingPunct="0">
        <a:spcBef>
          <a:spcPct val="0"/>
        </a:spcBef>
        <a:spcAft>
          <a:spcPct val="0"/>
        </a:spcAft>
        <a:defRPr sz="6300">
          <a:solidFill>
            <a:schemeClr val="tx1"/>
          </a:solidFill>
          <a:latin typeface="Calibri" charset="0"/>
          <a:ea typeface="ＭＳ Ｐゴシック" charset="0"/>
          <a:cs typeface="ＭＳ Ｐゴシック" charset="0"/>
        </a:defRPr>
      </a:lvl5pPr>
      <a:lvl6pPr marL="457105" algn="ctr" defTabSz="1298309" rtl="0" fontAlgn="base">
        <a:spcBef>
          <a:spcPct val="0"/>
        </a:spcBef>
        <a:spcAft>
          <a:spcPct val="0"/>
        </a:spcAft>
        <a:defRPr sz="6300">
          <a:solidFill>
            <a:schemeClr val="tx1"/>
          </a:solidFill>
          <a:latin typeface="Calibri" charset="0"/>
          <a:ea typeface="ＭＳ Ｐゴシック" charset="0"/>
          <a:cs typeface="ＭＳ Ｐゴシック" charset="0"/>
        </a:defRPr>
      </a:lvl6pPr>
      <a:lvl7pPr marL="914213" algn="ctr" defTabSz="1298309" rtl="0" fontAlgn="base">
        <a:spcBef>
          <a:spcPct val="0"/>
        </a:spcBef>
        <a:spcAft>
          <a:spcPct val="0"/>
        </a:spcAft>
        <a:defRPr sz="6300">
          <a:solidFill>
            <a:schemeClr val="tx1"/>
          </a:solidFill>
          <a:latin typeface="Calibri" charset="0"/>
          <a:ea typeface="ＭＳ Ｐゴシック" charset="0"/>
          <a:cs typeface="ＭＳ Ｐゴシック" charset="0"/>
        </a:defRPr>
      </a:lvl7pPr>
      <a:lvl8pPr marL="1371319" algn="ctr" defTabSz="1298309" rtl="0" fontAlgn="base">
        <a:spcBef>
          <a:spcPct val="0"/>
        </a:spcBef>
        <a:spcAft>
          <a:spcPct val="0"/>
        </a:spcAft>
        <a:defRPr sz="6300">
          <a:solidFill>
            <a:schemeClr val="tx1"/>
          </a:solidFill>
          <a:latin typeface="Calibri" charset="0"/>
          <a:ea typeface="ＭＳ Ｐゴシック" charset="0"/>
          <a:cs typeface="ＭＳ Ｐゴシック" charset="0"/>
        </a:defRPr>
      </a:lvl8pPr>
      <a:lvl9pPr marL="1828424" algn="ctr" defTabSz="1298309" rtl="0" fontAlgn="base">
        <a:spcBef>
          <a:spcPct val="0"/>
        </a:spcBef>
        <a:spcAft>
          <a:spcPct val="0"/>
        </a:spcAft>
        <a:defRPr sz="6300">
          <a:solidFill>
            <a:schemeClr val="tx1"/>
          </a:solidFill>
          <a:latin typeface="Calibri" charset="0"/>
          <a:ea typeface="ＭＳ Ｐゴシック" charset="0"/>
          <a:cs typeface="ＭＳ Ｐゴシック" charset="0"/>
        </a:defRPr>
      </a:lvl9pPr>
    </p:titleStyle>
    <p:bodyStyle>
      <a:lvl1pPr marL="485775" indent="-485775" algn="l" defTabSz="1296988" rtl="0" eaLnBrk="0" fontAlgn="base" hangingPunct="0">
        <a:spcBef>
          <a:spcPct val="20000"/>
        </a:spcBef>
        <a:spcAft>
          <a:spcPct val="0"/>
        </a:spcAft>
        <a:buFont typeface="Arial" charset="0"/>
        <a:buChar char="•"/>
        <a:defRPr sz="4600" kern="1200">
          <a:solidFill>
            <a:schemeClr val="tx1"/>
          </a:solidFill>
          <a:latin typeface="+mn-lt"/>
          <a:ea typeface="ＭＳ Ｐゴシック" charset="0"/>
          <a:cs typeface="ＭＳ Ｐゴシック" charset="0"/>
        </a:defRPr>
      </a:lvl1pPr>
      <a:lvl2pPr marL="1054100" indent="-403225" algn="l" defTabSz="1296988" rtl="0" eaLnBrk="0" fontAlgn="base" hangingPunct="0">
        <a:spcBef>
          <a:spcPct val="20000"/>
        </a:spcBef>
        <a:spcAft>
          <a:spcPct val="0"/>
        </a:spcAft>
        <a:buFont typeface="Arial" charset="0"/>
        <a:buChar char="–"/>
        <a:defRPr sz="4000" kern="1200">
          <a:solidFill>
            <a:schemeClr val="tx1"/>
          </a:solidFill>
          <a:latin typeface="+mn-lt"/>
          <a:ea typeface="ＭＳ Ｐゴシック" charset="0"/>
          <a:cs typeface="+mn-cs"/>
        </a:defRPr>
      </a:lvl2pPr>
      <a:lvl3pPr marL="1622425" indent="-322263" algn="l" defTabSz="1296988" rtl="0" eaLnBrk="0" fontAlgn="base" hangingPunct="0">
        <a:spcBef>
          <a:spcPct val="20000"/>
        </a:spcBef>
        <a:spcAft>
          <a:spcPct val="0"/>
        </a:spcAft>
        <a:buFont typeface="Arial" charset="0"/>
        <a:buChar char="•"/>
        <a:defRPr sz="3400" kern="1200">
          <a:solidFill>
            <a:schemeClr val="tx1"/>
          </a:solidFill>
          <a:latin typeface="+mn-lt"/>
          <a:ea typeface="ＭＳ Ｐゴシック" charset="0"/>
          <a:cs typeface="+mn-cs"/>
        </a:defRPr>
      </a:lvl3pPr>
      <a:lvl4pPr marL="2271713" indent="-322263" algn="l" defTabSz="1296988"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4pPr>
      <a:lvl5pPr marL="2922588" indent="-322263" algn="l" defTabSz="1296988"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5pPr>
      <a:lvl6pPr marL="3573707" indent="-324879" algn="l" defTabSz="1299525"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223468" indent="-324879" algn="l" defTabSz="1299525"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73235" indent="-324879" algn="l" defTabSz="1299525"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522993" indent="-324879" algn="l" defTabSz="1299525" rtl="0" eaLnBrk="1" latinLnBrk="0" hangingPunct="1">
        <a:spcBef>
          <a:spcPct val="20000"/>
        </a:spcBef>
        <a:buFont typeface="Arial" pitchFamily="34" charset="0"/>
        <a:buChar char="•"/>
        <a:defRPr sz="2800" kern="1200">
          <a:solidFill>
            <a:schemeClr val="tx1"/>
          </a:solidFill>
          <a:latin typeface="+mn-lt"/>
          <a:ea typeface="+mn-ea"/>
          <a:cs typeface="+mn-cs"/>
        </a:defRPr>
      </a:lvl9pPr>
    </p:bodyStyle>
    <p:otherStyle>
      <a:defPPr>
        <a:defRPr lang="it-IT"/>
      </a:defPPr>
      <a:lvl1pPr marL="0" algn="l" defTabSz="1299525" rtl="0" eaLnBrk="1" latinLnBrk="0" hangingPunct="1">
        <a:defRPr sz="2600" kern="1200">
          <a:solidFill>
            <a:schemeClr val="tx1"/>
          </a:solidFill>
          <a:latin typeface="+mn-lt"/>
          <a:ea typeface="+mn-ea"/>
          <a:cs typeface="+mn-cs"/>
        </a:defRPr>
      </a:lvl1pPr>
      <a:lvl2pPr marL="649759" algn="l" defTabSz="1299525" rtl="0" eaLnBrk="1" latinLnBrk="0" hangingPunct="1">
        <a:defRPr sz="2600" kern="1200">
          <a:solidFill>
            <a:schemeClr val="tx1"/>
          </a:solidFill>
          <a:latin typeface="+mn-lt"/>
          <a:ea typeface="+mn-ea"/>
          <a:cs typeface="+mn-cs"/>
        </a:defRPr>
      </a:lvl2pPr>
      <a:lvl3pPr marL="1299525" algn="l" defTabSz="1299525" rtl="0" eaLnBrk="1" latinLnBrk="0" hangingPunct="1">
        <a:defRPr sz="2600" kern="1200">
          <a:solidFill>
            <a:schemeClr val="tx1"/>
          </a:solidFill>
          <a:latin typeface="+mn-lt"/>
          <a:ea typeface="+mn-ea"/>
          <a:cs typeface="+mn-cs"/>
        </a:defRPr>
      </a:lvl3pPr>
      <a:lvl4pPr marL="1949296" algn="l" defTabSz="1299525" rtl="0" eaLnBrk="1" latinLnBrk="0" hangingPunct="1">
        <a:defRPr sz="2600" kern="1200">
          <a:solidFill>
            <a:schemeClr val="tx1"/>
          </a:solidFill>
          <a:latin typeface="+mn-lt"/>
          <a:ea typeface="+mn-ea"/>
          <a:cs typeface="+mn-cs"/>
        </a:defRPr>
      </a:lvl4pPr>
      <a:lvl5pPr marL="2599058" algn="l" defTabSz="1299525" rtl="0" eaLnBrk="1" latinLnBrk="0" hangingPunct="1">
        <a:defRPr sz="2600" kern="1200">
          <a:solidFill>
            <a:schemeClr val="tx1"/>
          </a:solidFill>
          <a:latin typeface="+mn-lt"/>
          <a:ea typeface="+mn-ea"/>
          <a:cs typeface="+mn-cs"/>
        </a:defRPr>
      </a:lvl5pPr>
      <a:lvl6pPr marL="3248820" algn="l" defTabSz="1299525" rtl="0" eaLnBrk="1" latinLnBrk="0" hangingPunct="1">
        <a:defRPr sz="2600" kern="1200">
          <a:solidFill>
            <a:schemeClr val="tx1"/>
          </a:solidFill>
          <a:latin typeface="+mn-lt"/>
          <a:ea typeface="+mn-ea"/>
          <a:cs typeface="+mn-cs"/>
        </a:defRPr>
      </a:lvl6pPr>
      <a:lvl7pPr marL="3898589" algn="l" defTabSz="1299525" rtl="0" eaLnBrk="1" latinLnBrk="0" hangingPunct="1">
        <a:defRPr sz="2600" kern="1200">
          <a:solidFill>
            <a:schemeClr val="tx1"/>
          </a:solidFill>
          <a:latin typeface="+mn-lt"/>
          <a:ea typeface="+mn-ea"/>
          <a:cs typeface="+mn-cs"/>
        </a:defRPr>
      </a:lvl7pPr>
      <a:lvl8pPr marL="4548344" algn="l" defTabSz="1299525" rtl="0" eaLnBrk="1" latinLnBrk="0" hangingPunct="1">
        <a:defRPr sz="2600" kern="1200">
          <a:solidFill>
            <a:schemeClr val="tx1"/>
          </a:solidFill>
          <a:latin typeface="+mn-lt"/>
          <a:ea typeface="+mn-ea"/>
          <a:cs typeface="+mn-cs"/>
        </a:defRPr>
      </a:lvl8pPr>
      <a:lvl9pPr marL="5198115" algn="l" defTabSz="1299525" rtl="0" eaLnBrk="1" latinLnBrk="0" hangingPunct="1">
        <a:defRPr sz="26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0240" y="390597"/>
            <a:ext cx="11704320" cy="16256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50240" y="2275842"/>
            <a:ext cx="11704320" cy="6436925"/>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50240" y="9040143"/>
            <a:ext cx="3034453" cy="519289"/>
          </a:xfrm>
          <a:prstGeom prst="rect">
            <a:avLst/>
          </a:prstGeom>
        </p:spPr>
        <p:txBody>
          <a:bodyPr vert="horz" lIns="91440" tIns="45720" rIns="91440" bIns="45720" rtlCol="0" anchor="ctr"/>
          <a:lstStyle>
            <a:lvl1pPr algn="l">
              <a:defRPr sz="1707">
                <a:solidFill>
                  <a:schemeClr val="tx1">
                    <a:tint val="75000"/>
                  </a:schemeClr>
                </a:solidFill>
              </a:defRPr>
            </a:lvl1pPr>
          </a:lstStyle>
          <a:p>
            <a:pPr defTabSz="650230" fontAlgn="auto">
              <a:spcBef>
                <a:spcPts val="0"/>
              </a:spcBef>
              <a:spcAft>
                <a:spcPts val="0"/>
              </a:spcAft>
            </a:pPr>
            <a:fld id="{2E3C60C3-B54F-0D4C-BE23-78B5B9BA0F01}" type="datetimeFigureOut">
              <a:rPr lang="en-US" smtClean="0">
                <a:solidFill>
                  <a:prstClr val="black">
                    <a:tint val="75000"/>
                  </a:prstClr>
                </a:solidFill>
                <a:latin typeface="Calibri"/>
                <a:ea typeface=""/>
                <a:cs typeface=""/>
              </a:rPr>
              <a:pPr defTabSz="650230" fontAlgn="auto">
                <a:spcBef>
                  <a:spcPts val="0"/>
                </a:spcBef>
                <a:spcAft>
                  <a:spcPts val="0"/>
                </a:spcAft>
              </a:pPr>
              <a:t>1/21/18</a:t>
            </a:fld>
            <a:endParaRPr lang="en-US">
              <a:solidFill>
                <a:prstClr val="black">
                  <a:tint val="75000"/>
                </a:prstClr>
              </a:solidFill>
              <a:latin typeface="Calibri"/>
              <a:ea typeface=""/>
              <a:cs typeface=""/>
            </a:endParaRPr>
          </a:p>
        </p:txBody>
      </p:sp>
      <p:sp>
        <p:nvSpPr>
          <p:cNvPr id="5" name="Footer Placeholder 4"/>
          <p:cNvSpPr>
            <a:spLocks noGrp="1"/>
          </p:cNvSpPr>
          <p:nvPr>
            <p:ph type="ftr" sz="quarter" idx="3"/>
          </p:nvPr>
        </p:nvSpPr>
        <p:spPr>
          <a:xfrm>
            <a:off x="4443307" y="9040143"/>
            <a:ext cx="4118187" cy="519289"/>
          </a:xfrm>
          <a:prstGeom prst="rect">
            <a:avLst/>
          </a:prstGeom>
        </p:spPr>
        <p:txBody>
          <a:bodyPr vert="horz" lIns="91440" tIns="45720" rIns="91440" bIns="45720" rtlCol="0" anchor="ctr"/>
          <a:lstStyle>
            <a:lvl1pPr algn="ctr">
              <a:defRPr sz="1707">
                <a:solidFill>
                  <a:schemeClr val="tx1">
                    <a:tint val="75000"/>
                  </a:schemeClr>
                </a:solidFill>
              </a:defRPr>
            </a:lvl1pPr>
          </a:lstStyle>
          <a:p>
            <a:pPr defTabSz="650230" fontAlgn="auto">
              <a:spcBef>
                <a:spcPts val="0"/>
              </a:spcBef>
              <a:spcAft>
                <a:spcPts val="0"/>
              </a:spcAft>
            </a:pPr>
            <a:endParaRPr lang="en-US">
              <a:solidFill>
                <a:prstClr val="black">
                  <a:tint val="75000"/>
                </a:prstClr>
              </a:solidFill>
              <a:latin typeface="Calibri"/>
              <a:ea typeface=""/>
              <a:cs typeface=""/>
            </a:endParaRPr>
          </a:p>
        </p:txBody>
      </p:sp>
      <p:sp>
        <p:nvSpPr>
          <p:cNvPr id="6" name="Slide Number Placeholder 5"/>
          <p:cNvSpPr>
            <a:spLocks noGrp="1"/>
          </p:cNvSpPr>
          <p:nvPr>
            <p:ph type="sldNum" sz="quarter" idx="4"/>
          </p:nvPr>
        </p:nvSpPr>
        <p:spPr>
          <a:xfrm>
            <a:off x="9320107" y="9040143"/>
            <a:ext cx="3034453" cy="519289"/>
          </a:xfrm>
          <a:prstGeom prst="rect">
            <a:avLst/>
          </a:prstGeom>
        </p:spPr>
        <p:txBody>
          <a:bodyPr vert="horz" lIns="91440" tIns="45720" rIns="91440" bIns="45720" rtlCol="0" anchor="ctr"/>
          <a:lstStyle>
            <a:lvl1pPr algn="r">
              <a:defRPr sz="1707">
                <a:solidFill>
                  <a:schemeClr val="tx1">
                    <a:tint val="75000"/>
                  </a:schemeClr>
                </a:solidFill>
              </a:defRPr>
            </a:lvl1pPr>
          </a:lstStyle>
          <a:p>
            <a:pPr defTabSz="650230" fontAlgn="auto">
              <a:spcBef>
                <a:spcPts val="0"/>
              </a:spcBef>
              <a:spcAft>
                <a:spcPts val="0"/>
              </a:spcAft>
            </a:pPr>
            <a:fld id="{CB0FCD86-970B-DF47-8672-C273EB7CB9C4}" type="slidenum">
              <a:rPr lang="en-US" smtClean="0">
                <a:solidFill>
                  <a:prstClr val="black">
                    <a:tint val="75000"/>
                  </a:prstClr>
                </a:solidFill>
                <a:latin typeface="Calibri"/>
                <a:ea typeface=""/>
                <a:cs typeface=""/>
              </a:rPr>
              <a:pPr defTabSz="650230" fontAlgn="auto">
                <a:spcBef>
                  <a:spcPts val="0"/>
                </a:spcBef>
                <a:spcAft>
                  <a:spcPts val="0"/>
                </a:spcAft>
              </a:pPr>
              <a:t>‹#›</a:t>
            </a:fld>
            <a:endParaRPr lang="en-US">
              <a:solidFill>
                <a:prstClr val="black">
                  <a:tint val="75000"/>
                </a:prstClr>
              </a:solidFill>
              <a:latin typeface="Calibri"/>
              <a:ea typeface=""/>
              <a:cs typeface=""/>
            </a:endParaRPr>
          </a:p>
        </p:txBody>
      </p:sp>
    </p:spTree>
    <p:extLst>
      <p:ext uri="{BB962C8B-B14F-4D97-AF65-F5344CB8AC3E}">
        <p14:creationId xmlns:p14="http://schemas.microsoft.com/office/powerpoint/2010/main" val="1641819890"/>
      </p:ext>
    </p:extLst>
  </p:cSld>
  <p:clrMap bg1="lt1" tx1="dk1" bg2="lt2" tx2="dk2" accent1="accent1" accent2="accent2" accent3="accent3" accent4="accent4" accent5="accent5" accent6="accent6" hlink="hlink" folHlink="folHlink"/>
  <p:sldLayoutIdLst>
    <p:sldLayoutId id="2147484152" r:id="rId1"/>
    <p:sldLayoutId id="2147484153" r:id="rId2"/>
    <p:sldLayoutId id="2147484154" r:id="rId3"/>
    <p:sldLayoutId id="2147484155" r:id="rId4"/>
    <p:sldLayoutId id="2147484156" r:id="rId5"/>
    <p:sldLayoutId id="2147484157" r:id="rId6"/>
    <p:sldLayoutId id="2147484158" r:id="rId7"/>
    <p:sldLayoutId id="2147484159" r:id="rId8"/>
    <p:sldLayoutId id="2147484160" r:id="rId9"/>
    <p:sldLayoutId id="2147484161" r:id="rId10"/>
    <p:sldLayoutId id="2147484162" r:id="rId11"/>
  </p:sldLayoutIdLst>
  <p:txStyles>
    <p:titleStyle>
      <a:lvl1pPr algn="ctr" defTabSz="650230" rtl="0" eaLnBrk="1" latinLnBrk="0" hangingPunct="1">
        <a:spcBef>
          <a:spcPct val="0"/>
        </a:spcBef>
        <a:buNone/>
        <a:defRPr sz="6258" kern="1200">
          <a:solidFill>
            <a:schemeClr val="tx1"/>
          </a:solidFill>
          <a:latin typeface="+mj-lt"/>
          <a:ea typeface="+mj-ea"/>
          <a:cs typeface="+mj-cs"/>
        </a:defRPr>
      </a:lvl1pPr>
    </p:titleStyle>
    <p:bodyStyle>
      <a:lvl1pPr marL="487672" indent="-487672" algn="l" defTabSz="650230" rtl="0" eaLnBrk="1" latinLnBrk="0" hangingPunct="1">
        <a:spcBef>
          <a:spcPct val="20000"/>
        </a:spcBef>
        <a:buFont typeface="Arial"/>
        <a:buChar char="•"/>
        <a:defRPr sz="4551" kern="1200">
          <a:solidFill>
            <a:schemeClr val="tx1"/>
          </a:solidFill>
          <a:latin typeface="+mn-lt"/>
          <a:ea typeface="+mn-ea"/>
          <a:cs typeface="+mn-cs"/>
        </a:defRPr>
      </a:lvl1pPr>
      <a:lvl2pPr marL="1056623" indent="-406394" algn="l" defTabSz="650230" rtl="0" eaLnBrk="1" latinLnBrk="0" hangingPunct="1">
        <a:spcBef>
          <a:spcPct val="20000"/>
        </a:spcBef>
        <a:buFont typeface="Arial"/>
        <a:buChar char="–"/>
        <a:defRPr sz="3982" kern="1200">
          <a:solidFill>
            <a:schemeClr val="tx1"/>
          </a:solidFill>
          <a:latin typeface="+mn-lt"/>
          <a:ea typeface="+mn-ea"/>
          <a:cs typeface="+mn-cs"/>
        </a:defRPr>
      </a:lvl2pPr>
      <a:lvl3pPr marL="1625575" indent="-325115" algn="l" defTabSz="650230" rtl="0" eaLnBrk="1" latinLnBrk="0" hangingPunct="1">
        <a:spcBef>
          <a:spcPct val="20000"/>
        </a:spcBef>
        <a:buFont typeface="Arial"/>
        <a:buChar char="•"/>
        <a:defRPr sz="3413" kern="1200">
          <a:solidFill>
            <a:schemeClr val="tx1"/>
          </a:solidFill>
          <a:latin typeface="+mn-lt"/>
          <a:ea typeface="+mn-ea"/>
          <a:cs typeface="+mn-cs"/>
        </a:defRPr>
      </a:lvl3pPr>
      <a:lvl4pPr marL="2275804" indent="-325115" algn="l" defTabSz="650230" rtl="0" eaLnBrk="1" latinLnBrk="0" hangingPunct="1">
        <a:spcBef>
          <a:spcPct val="20000"/>
        </a:spcBef>
        <a:buFont typeface="Arial"/>
        <a:buChar char="–"/>
        <a:defRPr sz="2844" kern="1200">
          <a:solidFill>
            <a:schemeClr val="tx1"/>
          </a:solidFill>
          <a:latin typeface="+mn-lt"/>
          <a:ea typeface="+mn-ea"/>
          <a:cs typeface="+mn-cs"/>
        </a:defRPr>
      </a:lvl4pPr>
      <a:lvl5pPr marL="2926034" indent="-325115" algn="l" defTabSz="650230" rtl="0" eaLnBrk="1" latinLnBrk="0" hangingPunct="1">
        <a:spcBef>
          <a:spcPct val="20000"/>
        </a:spcBef>
        <a:buFont typeface="Arial"/>
        <a:buChar char="»"/>
        <a:defRPr sz="2844" kern="1200">
          <a:solidFill>
            <a:schemeClr val="tx1"/>
          </a:solidFill>
          <a:latin typeface="+mn-lt"/>
          <a:ea typeface="+mn-ea"/>
          <a:cs typeface="+mn-cs"/>
        </a:defRPr>
      </a:lvl5pPr>
      <a:lvl6pPr marL="3576264" indent="-325115" algn="l" defTabSz="650230" rtl="0" eaLnBrk="1" latinLnBrk="0" hangingPunct="1">
        <a:spcBef>
          <a:spcPct val="20000"/>
        </a:spcBef>
        <a:buFont typeface="Arial"/>
        <a:buChar char="•"/>
        <a:defRPr sz="2844" kern="1200">
          <a:solidFill>
            <a:schemeClr val="tx1"/>
          </a:solidFill>
          <a:latin typeface="+mn-lt"/>
          <a:ea typeface="+mn-ea"/>
          <a:cs typeface="+mn-cs"/>
        </a:defRPr>
      </a:lvl6pPr>
      <a:lvl7pPr marL="4226494" indent="-325115" algn="l" defTabSz="650230" rtl="0" eaLnBrk="1" latinLnBrk="0" hangingPunct="1">
        <a:spcBef>
          <a:spcPct val="20000"/>
        </a:spcBef>
        <a:buFont typeface="Arial"/>
        <a:buChar char="•"/>
        <a:defRPr sz="2844" kern="1200">
          <a:solidFill>
            <a:schemeClr val="tx1"/>
          </a:solidFill>
          <a:latin typeface="+mn-lt"/>
          <a:ea typeface="+mn-ea"/>
          <a:cs typeface="+mn-cs"/>
        </a:defRPr>
      </a:lvl7pPr>
      <a:lvl8pPr marL="4876724" indent="-325115" algn="l" defTabSz="650230" rtl="0" eaLnBrk="1" latinLnBrk="0" hangingPunct="1">
        <a:spcBef>
          <a:spcPct val="20000"/>
        </a:spcBef>
        <a:buFont typeface="Arial"/>
        <a:buChar char="•"/>
        <a:defRPr sz="2844" kern="1200">
          <a:solidFill>
            <a:schemeClr val="tx1"/>
          </a:solidFill>
          <a:latin typeface="+mn-lt"/>
          <a:ea typeface="+mn-ea"/>
          <a:cs typeface="+mn-cs"/>
        </a:defRPr>
      </a:lvl8pPr>
      <a:lvl9pPr marL="5526954" indent="-325115" algn="l" defTabSz="650230" rtl="0" eaLnBrk="1" latinLnBrk="0" hangingPunct="1">
        <a:spcBef>
          <a:spcPct val="20000"/>
        </a:spcBef>
        <a:buFont typeface="Arial"/>
        <a:buChar char="•"/>
        <a:defRPr sz="2844" kern="1200">
          <a:solidFill>
            <a:schemeClr val="tx1"/>
          </a:solidFill>
          <a:latin typeface="+mn-lt"/>
          <a:ea typeface="+mn-ea"/>
          <a:cs typeface="+mn-cs"/>
        </a:defRPr>
      </a:lvl9pPr>
    </p:bodyStyle>
    <p:otherStyle>
      <a:defPPr>
        <a:defRPr lang="en-US"/>
      </a:defPPr>
      <a:lvl1pPr marL="0" algn="l" defTabSz="650230" rtl="0" eaLnBrk="1" latinLnBrk="0" hangingPunct="1">
        <a:defRPr sz="2560" kern="1200">
          <a:solidFill>
            <a:schemeClr val="tx1"/>
          </a:solidFill>
          <a:latin typeface="+mn-lt"/>
          <a:ea typeface="+mn-ea"/>
          <a:cs typeface="+mn-cs"/>
        </a:defRPr>
      </a:lvl1pPr>
      <a:lvl2pPr marL="650230" algn="l" defTabSz="650230" rtl="0" eaLnBrk="1" latinLnBrk="0" hangingPunct="1">
        <a:defRPr sz="2560" kern="1200">
          <a:solidFill>
            <a:schemeClr val="tx1"/>
          </a:solidFill>
          <a:latin typeface="+mn-lt"/>
          <a:ea typeface="+mn-ea"/>
          <a:cs typeface="+mn-cs"/>
        </a:defRPr>
      </a:lvl2pPr>
      <a:lvl3pPr marL="1300460" algn="l" defTabSz="650230" rtl="0" eaLnBrk="1" latinLnBrk="0" hangingPunct="1">
        <a:defRPr sz="2560" kern="1200">
          <a:solidFill>
            <a:schemeClr val="tx1"/>
          </a:solidFill>
          <a:latin typeface="+mn-lt"/>
          <a:ea typeface="+mn-ea"/>
          <a:cs typeface="+mn-cs"/>
        </a:defRPr>
      </a:lvl3pPr>
      <a:lvl4pPr marL="1950690" algn="l" defTabSz="650230" rtl="0" eaLnBrk="1" latinLnBrk="0" hangingPunct="1">
        <a:defRPr sz="2560" kern="1200">
          <a:solidFill>
            <a:schemeClr val="tx1"/>
          </a:solidFill>
          <a:latin typeface="+mn-lt"/>
          <a:ea typeface="+mn-ea"/>
          <a:cs typeface="+mn-cs"/>
        </a:defRPr>
      </a:lvl4pPr>
      <a:lvl5pPr marL="2600919" algn="l" defTabSz="650230" rtl="0" eaLnBrk="1" latinLnBrk="0" hangingPunct="1">
        <a:defRPr sz="2560" kern="1200">
          <a:solidFill>
            <a:schemeClr val="tx1"/>
          </a:solidFill>
          <a:latin typeface="+mn-lt"/>
          <a:ea typeface="+mn-ea"/>
          <a:cs typeface="+mn-cs"/>
        </a:defRPr>
      </a:lvl5pPr>
      <a:lvl6pPr marL="3251149" algn="l" defTabSz="650230" rtl="0" eaLnBrk="1" latinLnBrk="0" hangingPunct="1">
        <a:defRPr sz="2560" kern="1200">
          <a:solidFill>
            <a:schemeClr val="tx1"/>
          </a:solidFill>
          <a:latin typeface="+mn-lt"/>
          <a:ea typeface="+mn-ea"/>
          <a:cs typeface="+mn-cs"/>
        </a:defRPr>
      </a:lvl6pPr>
      <a:lvl7pPr marL="3901379" algn="l" defTabSz="650230" rtl="0" eaLnBrk="1" latinLnBrk="0" hangingPunct="1">
        <a:defRPr sz="2560" kern="1200">
          <a:solidFill>
            <a:schemeClr val="tx1"/>
          </a:solidFill>
          <a:latin typeface="+mn-lt"/>
          <a:ea typeface="+mn-ea"/>
          <a:cs typeface="+mn-cs"/>
        </a:defRPr>
      </a:lvl7pPr>
      <a:lvl8pPr marL="4551609" algn="l" defTabSz="650230" rtl="0" eaLnBrk="1" latinLnBrk="0" hangingPunct="1">
        <a:defRPr sz="2560" kern="1200">
          <a:solidFill>
            <a:schemeClr val="tx1"/>
          </a:solidFill>
          <a:latin typeface="+mn-lt"/>
          <a:ea typeface="+mn-ea"/>
          <a:cs typeface="+mn-cs"/>
        </a:defRPr>
      </a:lvl8pPr>
      <a:lvl9pPr marL="5201839" algn="l" defTabSz="650230" rtl="0" eaLnBrk="1" latinLnBrk="0" hangingPunct="1">
        <a:defRPr sz="256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660400" y="609600"/>
            <a:ext cx="11684000" cy="1422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a:bodyPr>
          <a:lstStyle/>
          <a:p>
            <a:r>
              <a:t>Title Text</a:t>
            </a:r>
          </a:p>
        </p:txBody>
      </p:sp>
      <p:sp>
        <p:nvSpPr>
          <p:cNvPr id="3" name="Shape 3"/>
          <p:cNvSpPr>
            <a:spLocks noGrp="1"/>
          </p:cNvSpPr>
          <p:nvPr>
            <p:ph type="body" idx="1"/>
          </p:nvPr>
        </p:nvSpPr>
        <p:spPr>
          <a:xfrm>
            <a:off x="660400" y="2019300"/>
            <a:ext cx="11684000" cy="6718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6311897" y="9258300"/>
            <a:ext cx="352045" cy="419100"/>
          </a:xfrm>
          <a:prstGeom prst="rect">
            <a:avLst/>
          </a:prstGeom>
          <a:ln w="12700">
            <a:miter lim="400000"/>
          </a:ln>
        </p:spPr>
        <p:txBody>
          <a:bodyPr wrap="none" lIns="50800" tIns="50800" rIns="50800" bIns="50800">
            <a:spAutoFit/>
          </a:bodyPr>
          <a:lstStyle>
            <a:lvl1pPr>
              <a:defRPr sz="1800"/>
            </a:lvl1pPr>
          </a:lstStyle>
          <a:p>
            <a:pPr defTabSz="584200" fontAlgn="auto" hangingPunct="0">
              <a:spcBef>
                <a:spcPts val="0"/>
              </a:spcBef>
              <a:spcAft>
                <a:spcPts val="0"/>
              </a:spcAft>
            </a:pPr>
            <a:fld id="{86CB4B4D-7CA3-9044-876B-883B54F8677D}" type="slidenum">
              <a:rPr kern="0">
                <a:latin typeface="Avenir Light"/>
                <a:ea typeface="Avenir Light"/>
                <a:cs typeface="Avenir Light"/>
                <a:sym typeface="Avenir Light"/>
              </a:rPr>
              <a:pPr defTabSz="584200" fontAlgn="auto" hangingPunct="0">
                <a:spcBef>
                  <a:spcPts val="0"/>
                </a:spcBef>
                <a:spcAft>
                  <a:spcPts val="0"/>
                </a:spcAft>
              </a:pPr>
              <a:t>‹#›</a:t>
            </a:fld>
            <a:endParaRPr kern="0">
              <a:latin typeface="Avenir Light"/>
              <a:ea typeface="Avenir Light"/>
              <a:cs typeface="Avenir Light"/>
              <a:sym typeface="Avenir Light"/>
            </a:endParaRPr>
          </a:p>
        </p:txBody>
      </p:sp>
    </p:spTree>
    <p:extLst>
      <p:ext uri="{BB962C8B-B14F-4D97-AF65-F5344CB8AC3E}">
        <p14:creationId xmlns:p14="http://schemas.microsoft.com/office/powerpoint/2010/main" val="1249764171"/>
      </p:ext>
    </p:extLst>
  </p:cSld>
  <p:clrMap bg1="dk1" tx1="lt1" bg2="dk2" tx2="lt2" accent1="accent1" accent2="accent2" accent3="accent3" accent4="accent4" accent5="accent5" accent6="accent6" hlink="hlink" folHlink="folHlink"/>
  <p:sldLayoutIdLst>
    <p:sldLayoutId id="2147484164" r:id="rId1"/>
    <p:sldLayoutId id="2147484165" r:id="rId2"/>
    <p:sldLayoutId id="2147484166" r:id="rId3"/>
    <p:sldLayoutId id="2147484167" r:id="rId4"/>
    <p:sldLayoutId id="2147484168" r:id="rId5"/>
    <p:sldLayoutId id="2147484169" r:id="rId6"/>
    <p:sldLayoutId id="2147484170" r:id="rId7"/>
    <p:sldLayoutId id="2147484171" r:id="rId8"/>
    <p:sldLayoutId id="2147484172" r:id="rId9"/>
    <p:sldLayoutId id="2147484173" r:id="rId10"/>
    <p:sldLayoutId id="2147484174" r:id="rId11"/>
    <p:sldLayoutId id="2147484175" r:id="rId12"/>
    <p:sldLayoutId id="2147484176" r:id="rId13"/>
    <p:sldLayoutId id="2147484177" r:id="rId14"/>
  </p:sldLayoutIdLst>
  <p:transition spd="med"/>
  <p:txStyles>
    <p:titleStyle>
      <a:lvl1pPr marL="0" marR="0" indent="0" algn="l" defTabSz="584200" rtl="0" latinLnBrk="0">
        <a:lnSpc>
          <a:spcPct val="100000"/>
        </a:lnSpc>
        <a:spcBef>
          <a:spcPts val="0"/>
        </a:spcBef>
        <a:spcAft>
          <a:spcPts val="0"/>
        </a:spcAft>
        <a:buClrTx/>
        <a:buSzTx/>
        <a:buFontTx/>
        <a:buNone/>
        <a:tabLst/>
        <a:defRPr sz="4500" b="0" i="0" u="none" strike="noStrike" cap="all" spc="720" baseline="0">
          <a:ln>
            <a:noFill/>
          </a:ln>
          <a:solidFill>
            <a:srgbClr val="FFFFFF"/>
          </a:solidFill>
          <a:uFillTx/>
          <a:latin typeface="+mn-lt"/>
          <a:ea typeface="+mn-ea"/>
          <a:cs typeface="+mn-cs"/>
          <a:sym typeface="Avenir Light"/>
        </a:defRPr>
      </a:lvl1pPr>
      <a:lvl2pPr marL="0" marR="0" indent="228600" algn="l" defTabSz="584200" rtl="0" latinLnBrk="0">
        <a:lnSpc>
          <a:spcPct val="100000"/>
        </a:lnSpc>
        <a:spcBef>
          <a:spcPts val="0"/>
        </a:spcBef>
        <a:spcAft>
          <a:spcPts val="0"/>
        </a:spcAft>
        <a:buClrTx/>
        <a:buSzTx/>
        <a:buFontTx/>
        <a:buNone/>
        <a:tabLst/>
        <a:defRPr sz="4500" b="0" i="0" u="none" strike="noStrike" cap="all" spc="720" baseline="0">
          <a:ln>
            <a:noFill/>
          </a:ln>
          <a:solidFill>
            <a:srgbClr val="FFFFFF"/>
          </a:solidFill>
          <a:uFillTx/>
          <a:latin typeface="+mn-lt"/>
          <a:ea typeface="+mn-ea"/>
          <a:cs typeface="+mn-cs"/>
          <a:sym typeface="Avenir Light"/>
        </a:defRPr>
      </a:lvl2pPr>
      <a:lvl3pPr marL="0" marR="0" indent="457200" algn="l" defTabSz="584200" rtl="0" latinLnBrk="0">
        <a:lnSpc>
          <a:spcPct val="100000"/>
        </a:lnSpc>
        <a:spcBef>
          <a:spcPts val="0"/>
        </a:spcBef>
        <a:spcAft>
          <a:spcPts val="0"/>
        </a:spcAft>
        <a:buClrTx/>
        <a:buSzTx/>
        <a:buFontTx/>
        <a:buNone/>
        <a:tabLst/>
        <a:defRPr sz="4500" b="0" i="0" u="none" strike="noStrike" cap="all" spc="720" baseline="0">
          <a:ln>
            <a:noFill/>
          </a:ln>
          <a:solidFill>
            <a:srgbClr val="FFFFFF"/>
          </a:solidFill>
          <a:uFillTx/>
          <a:latin typeface="+mn-lt"/>
          <a:ea typeface="+mn-ea"/>
          <a:cs typeface="+mn-cs"/>
          <a:sym typeface="Avenir Light"/>
        </a:defRPr>
      </a:lvl3pPr>
      <a:lvl4pPr marL="0" marR="0" indent="685800" algn="l" defTabSz="584200" rtl="0" latinLnBrk="0">
        <a:lnSpc>
          <a:spcPct val="100000"/>
        </a:lnSpc>
        <a:spcBef>
          <a:spcPts val="0"/>
        </a:spcBef>
        <a:spcAft>
          <a:spcPts val="0"/>
        </a:spcAft>
        <a:buClrTx/>
        <a:buSzTx/>
        <a:buFontTx/>
        <a:buNone/>
        <a:tabLst/>
        <a:defRPr sz="4500" b="0" i="0" u="none" strike="noStrike" cap="all" spc="720" baseline="0">
          <a:ln>
            <a:noFill/>
          </a:ln>
          <a:solidFill>
            <a:srgbClr val="FFFFFF"/>
          </a:solidFill>
          <a:uFillTx/>
          <a:latin typeface="+mn-lt"/>
          <a:ea typeface="+mn-ea"/>
          <a:cs typeface="+mn-cs"/>
          <a:sym typeface="Avenir Light"/>
        </a:defRPr>
      </a:lvl4pPr>
      <a:lvl5pPr marL="0" marR="0" indent="914400" algn="l" defTabSz="584200" rtl="0" latinLnBrk="0">
        <a:lnSpc>
          <a:spcPct val="100000"/>
        </a:lnSpc>
        <a:spcBef>
          <a:spcPts val="0"/>
        </a:spcBef>
        <a:spcAft>
          <a:spcPts val="0"/>
        </a:spcAft>
        <a:buClrTx/>
        <a:buSzTx/>
        <a:buFontTx/>
        <a:buNone/>
        <a:tabLst/>
        <a:defRPr sz="4500" b="0" i="0" u="none" strike="noStrike" cap="all" spc="720" baseline="0">
          <a:ln>
            <a:noFill/>
          </a:ln>
          <a:solidFill>
            <a:srgbClr val="FFFFFF"/>
          </a:solidFill>
          <a:uFillTx/>
          <a:latin typeface="+mn-lt"/>
          <a:ea typeface="+mn-ea"/>
          <a:cs typeface="+mn-cs"/>
          <a:sym typeface="Avenir Light"/>
        </a:defRPr>
      </a:lvl5pPr>
      <a:lvl6pPr marL="0" marR="0" indent="1143000" algn="l" defTabSz="584200" rtl="0" latinLnBrk="0">
        <a:lnSpc>
          <a:spcPct val="100000"/>
        </a:lnSpc>
        <a:spcBef>
          <a:spcPts val="0"/>
        </a:spcBef>
        <a:spcAft>
          <a:spcPts val="0"/>
        </a:spcAft>
        <a:buClrTx/>
        <a:buSzTx/>
        <a:buFontTx/>
        <a:buNone/>
        <a:tabLst/>
        <a:defRPr sz="4500" b="0" i="0" u="none" strike="noStrike" cap="all" spc="720" baseline="0">
          <a:ln>
            <a:noFill/>
          </a:ln>
          <a:solidFill>
            <a:srgbClr val="FFFFFF"/>
          </a:solidFill>
          <a:uFillTx/>
          <a:latin typeface="+mn-lt"/>
          <a:ea typeface="+mn-ea"/>
          <a:cs typeface="+mn-cs"/>
          <a:sym typeface="Avenir Light"/>
        </a:defRPr>
      </a:lvl6pPr>
      <a:lvl7pPr marL="0" marR="0" indent="1371600" algn="l" defTabSz="584200" rtl="0" latinLnBrk="0">
        <a:lnSpc>
          <a:spcPct val="100000"/>
        </a:lnSpc>
        <a:spcBef>
          <a:spcPts val="0"/>
        </a:spcBef>
        <a:spcAft>
          <a:spcPts val="0"/>
        </a:spcAft>
        <a:buClrTx/>
        <a:buSzTx/>
        <a:buFontTx/>
        <a:buNone/>
        <a:tabLst/>
        <a:defRPr sz="4500" b="0" i="0" u="none" strike="noStrike" cap="all" spc="720" baseline="0">
          <a:ln>
            <a:noFill/>
          </a:ln>
          <a:solidFill>
            <a:srgbClr val="FFFFFF"/>
          </a:solidFill>
          <a:uFillTx/>
          <a:latin typeface="+mn-lt"/>
          <a:ea typeface="+mn-ea"/>
          <a:cs typeface="+mn-cs"/>
          <a:sym typeface="Avenir Light"/>
        </a:defRPr>
      </a:lvl7pPr>
      <a:lvl8pPr marL="0" marR="0" indent="1600200" algn="l" defTabSz="584200" rtl="0" latinLnBrk="0">
        <a:lnSpc>
          <a:spcPct val="100000"/>
        </a:lnSpc>
        <a:spcBef>
          <a:spcPts val="0"/>
        </a:spcBef>
        <a:spcAft>
          <a:spcPts val="0"/>
        </a:spcAft>
        <a:buClrTx/>
        <a:buSzTx/>
        <a:buFontTx/>
        <a:buNone/>
        <a:tabLst/>
        <a:defRPr sz="4500" b="0" i="0" u="none" strike="noStrike" cap="all" spc="720" baseline="0">
          <a:ln>
            <a:noFill/>
          </a:ln>
          <a:solidFill>
            <a:srgbClr val="FFFFFF"/>
          </a:solidFill>
          <a:uFillTx/>
          <a:latin typeface="+mn-lt"/>
          <a:ea typeface="+mn-ea"/>
          <a:cs typeface="+mn-cs"/>
          <a:sym typeface="Avenir Light"/>
        </a:defRPr>
      </a:lvl8pPr>
      <a:lvl9pPr marL="0" marR="0" indent="1828800" algn="l" defTabSz="584200" rtl="0" latinLnBrk="0">
        <a:lnSpc>
          <a:spcPct val="100000"/>
        </a:lnSpc>
        <a:spcBef>
          <a:spcPts val="0"/>
        </a:spcBef>
        <a:spcAft>
          <a:spcPts val="0"/>
        </a:spcAft>
        <a:buClrTx/>
        <a:buSzTx/>
        <a:buFontTx/>
        <a:buNone/>
        <a:tabLst/>
        <a:defRPr sz="4500" b="0" i="0" u="none" strike="noStrike" cap="all" spc="720" baseline="0">
          <a:ln>
            <a:noFill/>
          </a:ln>
          <a:solidFill>
            <a:srgbClr val="FFFFFF"/>
          </a:solidFill>
          <a:uFillTx/>
          <a:latin typeface="+mn-lt"/>
          <a:ea typeface="+mn-ea"/>
          <a:cs typeface="+mn-cs"/>
          <a:sym typeface="Avenir Light"/>
        </a:defRPr>
      </a:lvl9pPr>
    </p:titleStyle>
    <p:bodyStyle>
      <a:lvl1pPr marL="469900" marR="0" indent="-469900" algn="l" defTabSz="584200" latinLnBrk="0">
        <a:lnSpc>
          <a:spcPct val="100000"/>
        </a:lnSpc>
        <a:spcBef>
          <a:spcPts val="4200"/>
        </a:spcBef>
        <a:spcAft>
          <a:spcPts val="0"/>
        </a:spcAft>
        <a:buClr>
          <a:srgbClr val="646464"/>
        </a:buClr>
        <a:buSzPct val="90000"/>
        <a:buFontTx/>
        <a:buChar char="•"/>
        <a:tabLst/>
        <a:defRPr sz="3600" b="0" i="0" u="none" strike="noStrike" cap="none" spc="0" baseline="0">
          <a:ln>
            <a:noFill/>
          </a:ln>
          <a:solidFill>
            <a:srgbClr val="FFFFFF"/>
          </a:solidFill>
          <a:uFillTx/>
          <a:latin typeface="+mn-lt"/>
          <a:ea typeface="+mn-ea"/>
          <a:cs typeface="+mn-cs"/>
          <a:sym typeface="Avenir Light"/>
        </a:defRPr>
      </a:lvl1pPr>
      <a:lvl2pPr marL="939800" marR="0" indent="-469900" algn="l" defTabSz="584200" latinLnBrk="0">
        <a:lnSpc>
          <a:spcPct val="100000"/>
        </a:lnSpc>
        <a:spcBef>
          <a:spcPts val="4200"/>
        </a:spcBef>
        <a:spcAft>
          <a:spcPts val="0"/>
        </a:spcAft>
        <a:buClr>
          <a:srgbClr val="646464"/>
        </a:buClr>
        <a:buSzPct val="90000"/>
        <a:buFontTx/>
        <a:buChar char="•"/>
        <a:tabLst/>
        <a:defRPr sz="3600" b="0" i="0" u="none" strike="noStrike" cap="none" spc="0" baseline="0">
          <a:ln>
            <a:noFill/>
          </a:ln>
          <a:solidFill>
            <a:srgbClr val="FFFFFF"/>
          </a:solidFill>
          <a:uFillTx/>
          <a:latin typeface="+mn-lt"/>
          <a:ea typeface="+mn-ea"/>
          <a:cs typeface="+mn-cs"/>
          <a:sym typeface="Avenir Light"/>
        </a:defRPr>
      </a:lvl2pPr>
      <a:lvl3pPr marL="1409700" marR="0" indent="-469900" algn="l" defTabSz="584200" latinLnBrk="0">
        <a:lnSpc>
          <a:spcPct val="100000"/>
        </a:lnSpc>
        <a:spcBef>
          <a:spcPts val="4200"/>
        </a:spcBef>
        <a:spcAft>
          <a:spcPts val="0"/>
        </a:spcAft>
        <a:buClr>
          <a:srgbClr val="646464"/>
        </a:buClr>
        <a:buSzPct val="90000"/>
        <a:buFontTx/>
        <a:buChar char="•"/>
        <a:tabLst/>
        <a:defRPr sz="3600" b="0" i="0" u="none" strike="noStrike" cap="none" spc="0" baseline="0">
          <a:ln>
            <a:noFill/>
          </a:ln>
          <a:solidFill>
            <a:srgbClr val="FFFFFF"/>
          </a:solidFill>
          <a:uFillTx/>
          <a:latin typeface="+mn-lt"/>
          <a:ea typeface="+mn-ea"/>
          <a:cs typeface="+mn-cs"/>
          <a:sym typeface="Avenir Light"/>
        </a:defRPr>
      </a:lvl3pPr>
      <a:lvl4pPr marL="1879600" marR="0" indent="-469900" algn="l" defTabSz="584200" latinLnBrk="0">
        <a:lnSpc>
          <a:spcPct val="100000"/>
        </a:lnSpc>
        <a:spcBef>
          <a:spcPts val="4200"/>
        </a:spcBef>
        <a:spcAft>
          <a:spcPts val="0"/>
        </a:spcAft>
        <a:buClr>
          <a:srgbClr val="646464"/>
        </a:buClr>
        <a:buSzPct val="90000"/>
        <a:buFontTx/>
        <a:buChar char="•"/>
        <a:tabLst/>
        <a:defRPr sz="3600" b="0" i="0" u="none" strike="noStrike" cap="none" spc="0" baseline="0">
          <a:ln>
            <a:noFill/>
          </a:ln>
          <a:solidFill>
            <a:srgbClr val="FFFFFF"/>
          </a:solidFill>
          <a:uFillTx/>
          <a:latin typeface="+mn-lt"/>
          <a:ea typeface="+mn-ea"/>
          <a:cs typeface="+mn-cs"/>
          <a:sym typeface="Avenir Light"/>
        </a:defRPr>
      </a:lvl4pPr>
      <a:lvl5pPr marL="2349500" marR="0" indent="-469900" algn="l" defTabSz="584200" latinLnBrk="0">
        <a:lnSpc>
          <a:spcPct val="100000"/>
        </a:lnSpc>
        <a:spcBef>
          <a:spcPts val="4200"/>
        </a:spcBef>
        <a:spcAft>
          <a:spcPts val="0"/>
        </a:spcAft>
        <a:buClr>
          <a:srgbClr val="646464"/>
        </a:buClr>
        <a:buSzPct val="90000"/>
        <a:buFontTx/>
        <a:buChar char="•"/>
        <a:tabLst/>
        <a:defRPr sz="3600" b="0" i="0" u="none" strike="noStrike" cap="none" spc="0" baseline="0">
          <a:ln>
            <a:noFill/>
          </a:ln>
          <a:solidFill>
            <a:srgbClr val="FFFFFF"/>
          </a:solidFill>
          <a:uFillTx/>
          <a:latin typeface="+mn-lt"/>
          <a:ea typeface="+mn-ea"/>
          <a:cs typeface="+mn-cs"/>
          <a:sym typeface="Avenir Light"/>
        </a:defRPr>
      </a:lvl5pPr>
      <a:lvl6pPr marL="2819400" marR="0" indent="-469900" algn="l" defTabSz="584200" latinLnBrk="0">
        <a:lnSpc>
          <a:spcPct val="100000"/>
        </a:lnSpc>
        <a:spcBef>
          <a:spcPts val="4200"/>
        </a:spcBef>
        <a:spcAft>
          <a:spcPts val="0"/>
        </a:spcAft>
        <a:buClr>
          <a:srgbClr val="646464"/>
        </a:buClr>
        <a:buSzPct val="90000"/>
        <a:buFontTx/>
        <a:buChar char="•"/>
        <a:tabLst/>
        <a:defRPr sz="3600" b="0" i="0" u="none" strike="noStrike" cap="none" spc="0" baseline="0">
          <a:ln>
            <a:noFill/>
          </a:ln>
          <a:solidFill>
            <a:srgbClr val="FFFFFF"/>
          </a:solidFill>
          <a:uFillTx/>
          <a:latin typeface="+mn-lt"/>
          <a:ea typeface="+mn-ea"/>
          <a:cs typeface="+mn-cs"/>
          <a:sym typeface="Avenir Light"/>
        </a:defRPr>
      </a:lvl6pPr>
      <a:lvl7pPr marL="3289300" marR="0" indent="-469900" algn="l" defTabSz="584200" latinLnBrk="0">
        <a:lnSpc>
          <a:spcPct val="100000"/>
        </a:lnSpc>
        <a:spcBef>
          <a:spcPts val="4200"/>
        </a:spcBef>
        <a:spcAft>
          <a:spcPts val="0"/>
        </a:spcAft>
        <a:buClr>
          <a:srgbClr val="646464"/>
        </a:buClr>
        <a:buSzPct val="90000"/>
        <a:buFontTx/>
        <a:buChar char="•"/>
        <a:tabLst/>
        <a:defRPr sz="3600" b="0" i="0" u="none" strike="noStrike" cap="none" spc="0" baseline="0">
          <a:ln>
            <a:noFill/>
          </a:ln>
          <a:solidFill>
            <a:srgbClr val="FFFFFF"/>
          </a:solidFill>
          <a:uFillTx/>
          <a:latin typeface="+mn-lt"/>
          <a:ea typeface="+mn-ea"/>
          <a:cs typeface="+mn-cs"/>
          <a:sym typeface="Avenir Light"/>
        </a:defRPr>
      </a:lvl7pPr>
      <a:lvl8pPr marL="3759200" marR="0" indent="-469900" algn="l" defTabSz="584200" latinLnBrk="0">
        <a:lnSpc>
          <a:spcPct val="100000"/>
        </a:lnSpc>
        <a:spcBef>
          <a:spcPts val="4200"/>
        </a:spcBef>
        <a:spcAft>
          <a:spcPts val="0"/>
        </a:spcAft>
        <a:buClr>
          <a:srgbClr val="646464"/>
        </a:buClr>
        <a:buSzPct val="90000"/>
        <a:buFontTx/>
        <a:buChar char="•"/>
        <a:tabLst/>
        <a:defRPr sz="3600" b="0" i="0" u="none" strike="noStrike" cap="none" spc="0" baseline="0">
          <a:ln>
            <a:noFill/>
          </a:ln>
          <a:solidFill>
            <a:srgbClr val="FFFFFF"/>
          </a:solidFill>
          <a:uFillTx/>
          <a:latin typeface="+mn-lt"/>
          <a:ea typeface="+mn-ea"/>
          <a:cs typeface="+mn-cs"/>
          <a:sym typeface="Avenir Light"/>
        </a:defRPr>
      </a:lvl8pPr>
      <a:lvl9pPr marL="4229100" marR="0" indent="-469900" algn="l" defTabSz="584200" latinLnBrk="0">
        <a:lnSpc>
          <a:spcPct val="100000"/>
        </a:lnSpc>
        <a:spcBef>
          <a:spcPts val="4200"/>
        </a:spcBef>
        <a:spcAft>
          <a:spcPts val="0"/>
        </a:spcAft>
        <a:buClr>
          <a:srgbClr val="646464"/>
        </a:buClr>
        <a:buSzPct val="90000"/>
        <a:buFontTx/>
        <a:buChar char="•"/>
        <a:tabLst/>
        <a:defRPr sz="3600" b="0" i="0" u="none" strike="noStrike" cap="none" spc="0" baseline="0">
          <a:ln>
            <a:noFill/>
          </a:ln>
          <a:solidFill>
            <a:srgbClr val="FFFFFF"/>
          </a:solidFill>
          <a:uFillTx/>
          <a:latin typeface="+mn-lt"/>
          <a:ea typeface="+mn-ea"/>
          <a:cs typeface="+mn-cs"/>
          <a:sym typeface="Avenir Light"/>
        </a:defRPr>
      </a:lvl9pPr>
    </p:bodyStyle>
    <p:otherStyle>
      <a:lvl1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Avenir Light"/>
        </a:defRPr>
      </a:lvl1pPr>
      <a:lvl2pPr marL="0" marR="0" indent="2286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Avenir Light"/>
        </a:defRPr>
      </a:lvl2pPr>
      <a:lvl3pPr marL="0" marR="0" indent="4572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Avenir Light"/>
        </a:defRPr>
      </a:lvl3pPr>
      <a:lvl4pPr marL="0" marR="0" indent="6858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Avenir Light"/>
        </a:defRPr>
      </a:lvl4pPr>
      <a:lvl5pPr marL="0" marR="0" indent="9144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Avenir Light"/>
        </a:defRPr>
      </a:lvl5pPr>
      <a:lvl6pPr marL="0" marR="0" indent="11430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Avenir Light"/>
        </a:defRPr>
      </a:lvl6pPr>
      <a:lvl7pPr marL="0" marR="0" indent="13716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Avenir Light"/>
        </a:defRPr>
      </a:lvl7pPr>
      <a:lvl8pPr marL="0" marR="0" indent="16002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Avenir Light"/>
        </a:defRPr>
      </a:lvl8pPr>
      <a:lvl9pPr marL="0" marR="0" indent="18288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Avenir Light"/>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97050926"/>
      </p:ext>
    </p:extLst>
  </p:cSld>
  <p:clrMap bg1="lt1" tx1="dk1" bg2="lt2" tx2="dk2" accent1="accent1" accent2="accent2" accent3="accent3" accent4="accent4" accent5="accent5" accent6="accent6" hlink="hlink" folHlink="folHlink"/>
  <p:sldLayoutIdLst>
    <p:sldLayoutId id="2147484180" r:id="rId1"/>
    <p:sldLayoutId id="2147484181" r:id="rId2"/>
  </p:sldLayoutIdLst>
  <p:timing>
    <p:tnLst>
      <p:par>
        <p:cTn id="1" dur="indefinite" restart="never" nodeType="tmRoot"/>
      </p:par>
    </p:tnLst>
  </p:timing>
  <p:txStyles>
    <p:titleStyle>
      <a:lvl1pPr algn="ctr" defTabSz="1295459" rtl="0" eaLnBrk="0" fontAlgn="base" hangingPunct="0">
        <a:spcBef>
          <a:spcPct val="0"/>
        </a:spcBef>
        <a:spcAft>
          <a:spcPct val="0"/>
        </a:spcAft>
        <a:defRPr sz="6300" kern="1200">
          <a:solidFill>
            <a:schemeClr val="tx1"/>
          </a:solidFill>
          <a:latin typeface="+mj-lt"/>
          <a:ea typeface="ＭＳ Ｐゴシック" charset="0"/>
          <a:cs typeface="ＭＳ Ｐゴシック" charset="0"/>
        </a:defRPr>
      </a:lvl1pPr>
      <a:lvl2pPr algn="ctr" defTabSz="1295459" rtl="0" eaLnBrk="0" fontAlgn="base" hangingPunct="0">
        <a:spcBef>
          <a:spcPct val="0"/>
        </a:spcBef>
        <a:spcAft>
          <a:spcPct val="0"/>
        </a:spcAft>
        <a:defRPr sz="6300">
          <a:solidFill>
            <a:schemeClr val="tx1"/>
          </a:solidFill>
          <a:latin typeface="Calibri" charset="0"/>
          <a:ea typeface="ＭＳ Ｐゴシック" charset="0"/>
          <a:cs typeface="ＭＳ Ｐゴシック" charset="0"/>
        </a:defRPr>
      </a:lvl2pPr>
      <a:lvl3pPr algn="ctr" defTabSz="1295459" rtl="0" eaLnBrk="0" fontAlgn="base" hangingPunct="0">
        <a:spcBef>
          <a:spcPct val="0"/>
        </a:spcBef>
        <a:spcAft>
          <a:spcPct val="0"/>
        </a:spcAft>
        <a:defRPr sz="6300">
          <a:solidFill>
            <a:schemeClr val="tx1"/>
          </a:solidFill>
          <a:latin typeface="Calibri" charset="0"/>
          <a:ea typeface="ＭＳ Ｐゴシック" charset="0"/>
          <a:cs typeface="ＭＳ Ｐゴシック" charset="0"/>
        </a:defRPr>
      </a:lvl3pPr>
      <a:lvl4pPr algn="ctr" defTabSz="1295459" rtl="0" eaLnBrk="0" fontAlgn="base" hangingPunct="0">
        <a:spcBef>
          <a:spcPct val="0"/>
        </a:spcBef>
        <a:spcAft>
          <a:spcPct val="0"/>
        </a:spcAft>
        <a:defRPr sz="6300">
          <a:solidFill>
            <a:schemeClr val="tx1"/>
          </a:solidFill>
          <a:latin typeface="Calibri" charset="0"/>
          <a:ea typeface="ＭＳ Ｐゴシック" charset="0"/>
          <a:cs typeface="ＭＳ Ｐゴシック" charset="0"/>
        </a:defRPr>
      </a:lvl4pPr>
      <a:lvl5pPr algn="ctr" defTabSz="1295459" rtl="0" eaLnBrk="0" fontAlgn="base" hangingPunct="0">
        <a:spcBef>
          <a:spcPct val="0"/>
        </a:spcBef>
        <a:spcAft>
          <a:spcPct val="0"/>
        </a:spcAft>
        <a:defRPr sz="6300">
          <a:solidFill>
            <a:schemeClr val="tx1"/>
          </a:solidFill>
          <a:latin typeface="Calibri" charset="0"/>
          <a:ea typeface="ＭＳ Ｐゴシック" charset="0"/>
          <a:cs typeface="ＭＳ Ｐゴシック" charset="0"/>
        </a:defRPr>
      </a:lvl5pPr>
      <a:lvl6pPr marL="456563" algn="ctr" defTabSz="1296780" rtl="0" fontAlgn="base">
        <a:spcBef>
          <a:spcPct val="0"/>
        </a:spcBef>
        <a:spcAft>
          <a:spcPct val="0"/>
        </a:spcAft>
        <a:defRPr sz="6300">
          <a:solidFill>
            <a:schemeClr val="tx1"/>
          </a:solidFill>
          <a:latin typeface="Calibri" charset="0"/>
          <a:ea typeface="ＭＳ Ｐゴシック" charset="0"/>
          <a:cs typeface="ＭＳ Ｐゴシック" charset="0"/>
        </a:defRPr>
      </a:lvl6pPr>
      <a:lvl7pPr marL="913133" algn="ctr" defTabSz="1296780" rtl="0" fontAlgn="base">
        <a:spcBef>
          <a:spcPct val="0"/>
        </a:spcBef>
        <a:spcAft>
          <a:spcPct val="0"/>
        </a:spcAft>
        <a:defRPr sz="6300">
          <a:solidFill>
            <a:schemeClr val="tx1"/>
          </a:solidFill>
          <a:latin typeface="Calibri" charset="0"/>
          <a:ea typeface="ＭＳ Ｐゴシック" charset="0"/>
          <a:cs typeface="ＭＳ Ｐゴシック" charset="0"/>
        </a:defRPr>
      </a:lvl7pPr>
      <a:lvl8pPr marL="1369702" algn="ctr" defTabSz="1296780" rtl="0" fontAlgn="base">
        <a:spcBef>
          <a:spcPct val="0"/>
        </a:spcBef>
        <a:spcAft>
          <a:spcPct val="0"/>
        </a:spcAft>
        <a:defRPr sz="6300">
          <a:solidFill>
            <a:schemeClr val="tx1"/>
          </a:solidFill>
          <a:latin typeface="Calibri" charset="0"/>
          <a:ea typeface="ＭＳ Ｐゴシック" charset="0"/>
          <a:cs typeface="ＭＳ Ｐゴシック" charset="0"/>
        </a:defRPr>
      </a:lvl8pPr>
      <a:lvl9pPr marL="1826273" algn="ctr" defTabSz="1296780" rtl="0" fontAlgn="base">
        <a:spcBef>
          <a:spcPct val="0"/>
        </a:spcBef>
        <a:spcAft>
          <a:spcPct val="0"/>
        </a:spcAft>
        <a:defRPr sz="6300">
          <a:solidFill>
            <a:schemeClr val="tx1"/>
          </a:solidFill>
          <a:latin typeface="Calibri" charset="0"/>
          <a:ea typeface="ＭＳ Ｐゴシック" charset="0"/>
          <a:cs typeface="ＭＳ Ｐゴシック" charset="0"/>
        </a:defRPr>
      </a:lvl9pPr>
    </p:titleStyle>
    <p:bodyStyle>
      <a:lvl1pPr marL="485208" indent="-485208" algn="l" defTabSz="1295459" rtl="0" eaLnBrk="0" fontAlgn="base" hangingPunct="0">
        <a:spcBef>
          <a:spcPct val="20000"/>
        </a:spcBef>
        <a:spcAft>
          <a:spcPct val="0"/>
        </a:spcAft>
        <a:buFont typeface="Arial" charset="0"/>
        <a:buChar char="•"/>
        <a:defRPr sz="4600" kern="1200">
          <a:solidFill>
            <a:schemeClr val="tx1"/>
          </a:solidFill>
          <a:latin typeface="+mn-lt"/>
          <a:ea typeface="ＭＳ Ｐゴシック" charset="0"/>
          <a:cs typeface="ＭＳ Ｐゴシック" charset="0"/>
        </a:defRPr>
      </a:lvl1pPr>
      <a:lvl2pPr marL="1052858" indent="-402760" algn="l" defTabSz="1295459" rtl="0" eaLnBrk="0" fontAlgn="base" hangingPunct="0">
        <a:spcBef>
          <a:spcPct val="20000"/>
        </a:spcBef>
        <a:spcAft>
          <a:spcPct val="0"/>
        </a:spcAft>
        <a:buFont typeface="Arial" charset="0"/>
        <a:buChar char="–"/>
        <a:defRPr sz="4000" kern="1200">
          <a:solidFill>
            <a:schemeClr val="tx1"/>
          </a:solidFill>
          <a:latin typeface="+mn-lt"/>
          <a:ea typeface="ＭＳ Ｐゴシック" charset="0"/>
          <a:cs typeface="+mn-cs"/>
        </a:defRPr>
      </a:lvl2pPr>
      <a:lvl3pPr marL="1620522" indent="-321875" algn="l" defTabSz="1295459" rtl="0" eaLnBrk="0" fontAlgn="base" hangingPunct="0">
        <a:spcBef>
          <a:spcPct val="20000"/>
        </a:spcBef>
        <a:spcAft>
          <a:spcPct val="0"/>
        </a:spcAft>
        <a:buFont typeface="Arial" charset="0"/>
        <a:buChar char="•"/>
        <a:defRPr sz="3400" kern="1200">
          <a:solidFill>
            <a:schemeClr val="tx1"/>
          </a:solidFill>
          <a:latin typeface="+mn-lt"/>
          <a:ea typeface="ＭＳ Ｐゴシック" charset="0"/>
          <a:cs typeface="+mn-cs"/>
        </a:defRPr>
      </a:lvl3pPr>
      <a:lvl4pPr marL="2269042" indent="-321875" algn="l" defTabSz="1295459"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4pPr>
      <a:lvl5pPr marL="2919154" indent="-321875" algn="l" defTabSz="1295459"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5pPr>
      <a:lvl6pPr marL="3569503" indent="-324492" algn="l" defTabSz="1297994"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218496" indent="-324492" algn="l" defTabSz="1297994"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67504" indent="-324492" algn="l" defTabSz="1297994"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516486" indent="-324492" algn="l" defTabSz="1297994" rtl="0" eaLnBrk="1" latinLnBrk="0" hangingPunct="1">
        <a:spcBef>
          <a:spcPct val="20000"/>
        </a:spcBef>
        <a:buFont typeface="Arial" pitchFamily="34" charset="0"/>
        <a:buChar char="•"/>
        <a:defRPr sz="2800" kern="1200">
          <a:solidFill>
            <a:schemeClr val="tx1"/>
          </a:solidFill>
          <a:latin typeface="+mn-lt"/>
          <a:ea typeface="+mn-ea"/>
          <a:cs typeface="+mn-cs"/>
        </a:defRPr>
      </a:lvl9pPr>
    </p:bodyStyle>
    <p:otherStyle>
      <a:defPPr>
        <a:defRPr lang="it-IT"/>
      </a:defPPr>
      <a:lvl1pPr marL="0" algn="l" defTabSz="1297994" rtl="0" eaLnBrk="1" latinLnBrk="0" hangingPunct="1">
        <a:defRPr sz="2600" kern="1200">
          <a:solidFill>
            <a:schemeClr val="tx1"/>
          </a:solidFill>
          <a:latin typeface="+mn-lt"/>
          <a:ea typeface="+mn-ea"/>
          <a:cs typeface="+mn-cs"/>
        </a:defRPr>
      </a:lvl1pPr>
      <a:lvl2pPr marL="648985" algn="l" defTabSz="1297994" rtl="0" eaLnBrk="1" latinLnBrk="0" hangingPunct="1">
        <a:defRPr sz="2600" kern="1200">
          <a:solidFill>
            <a:schemeClr val="tx1"/>
          </a:solidFill>
          <a:latin typeface="+mn-lt"/>
          <a:ea typeface="+mn-ea"/>
          <a:cs typeface="+mn-cs"/>
        </a:defRPr>
      </a:lvl2pPr>
      <a:lvl3pPr marL="1297994" algn="l" defTabSz="1297994" rtl="0" eaLnBrk="1" latinLnBrk="0" hangingPunct="1">
        <a:defRPr sz="2600" kern="1200">
          <a:solidFill>
            <a:schemeClr val="tx1"/>
          </a:solidFill>
          <a:latin typeface="+mn-lt"/>
          <a:ea typeface="+mn-ea"/>
          <a:cs typeface="+mn-cs"/>
        </a:defRPr>
      </a:lvl3pPr>
      <a:lvl4pPr marL="1947006" algn="l" defTabSz="1297994" rtl="0" eaLnBrk="1" latinLnBrk="0" hangingPunct="1">
        <a:defRPr sz="2600" kern="1200">
          <a:solidFill>
            <a:schemeClr val="tx1"/>
          </a:solidFill>
          <a:latin typeface="+mn-lt"/>
          <a:ea typeface="+mn-ea"/>
          <a:cs typeface="+mn-cs"/>
        </a:defRPr>
      </a:lvl4pPr>
      <a:lvl5pPr marL="2596001" algn="l" defTabSz="1297994" rtl="0" eaLnBrk="1" latinLnBrk="0" hangingPunct="1">
        <a:defRPr sz="2600" kern="1200">
          <a:solidFill>
            <a:schemeClr val="tx1"/>
          </a:solidFill>
          <a:latin typeface="+mn-lt"/>
          <a:ea typeface="+mn-ea"/>
          <a:cs typeface="+mn-cs"/>
        </a:defRPr>
      </a:lvl5pPr>
      <a:lvl6pPr marL="3244992" algn="l" defTabSz="1297994" rtl="0" eaLnBrk="1" latinLnBrk="0" hangingPunct="1">
        <a:defRPr sz="2600" kern="1200">
          <a:solidFill>
            <a:schemeClr val="tx1"/>
          </a:solidFill>
          <a:latin typeface="+mn-lt"/>
          <a:ea typeface="+mn-ea"/>
          <a:cs typeface="+mn-cs"/>
        </a:defRPr>
      </a:lvl6pPr>
      <a:lvl7pPr marL="3894005" algn="l" defTabSz="1297994" rtl="0" eaLnBrk="1" latinLnBrk="0" hangingPunct="1">
        <a:defRPr sz="2600" kern="1200">
          <a:solidFill>
            <a:schemeClr val="tx1"/>
          </a:solidFill>
          <a:latin typeface="+mn-lt"/>
          <a:ea typeface="+mn-ea"/>
          <a:cs typeface="+mn-cs"/>
        </a:defRPr>
      </a:lvl7pPr>
      <a:lvl8pPr marL="4542999" algn="l" defTabSz="1297994" rtl="0" eaLnBrk="1" latinLnBrk="0" hangingPunct="1">
        <a:defRPr sz="2600" kern="1200">
          <a:solidFill>
            <a:schemeClr val="tx1"/>
          </a:solidFill>
          <a:latin typeface="+mn-lt"/>
          <a:ea typeface="+mn-ea"/>
          <a:cs typeface="+mn-cs"/>
        </a:defRPr>
      </a:lvl8pPr>
      <a:lvl9pPr marL="5191999" algn="l" defTabSz="1297994" rtl="0" eaLnBrk="1" latinLnBrk="0" hangingPunct="1">
        <a:defRPr sz="26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7860380"/>
      </p:ext>
    </p:extLst>
  </p:cSld>
  <p:clrMap bg1="lt1" tx1="dk1" bg2="lt2" tx2="dk2" accent1="accent1" accent2="accent2" accent3="accent3" accent4="accent4" accent5="accent5" accent6="accent6" hlink="hlink" folHlink="folHlink"/>
  <p:sldLayoutIdLst>
    <p:sldLayoutId id="2147484183" r:id="rId1"/>
    <p:sldLayoutId id="2147484184" r:id="rId2"/>
  </p:sldLayoutIdLst>
  <p:timing>
    <p:tnLst>
      <p:par>
        <p:cTn id="1" dur="indefinite" restart="never" nodeType="tmRoot"/>
      </p:par>
    </p:tnLst>
  </p:timing>
  <p:txStyles>
    <p:titleStyle>
      <a:lvl1pPr algn="ctr" defTabSz="1296988" rtl="0" eaLnBrk="0" fontAlgn="base" hangingPunct="0">
        <a:spcBef>
          <a:spcPct val="0"/>
        </a:spcBef>
        <a:spcAft>
          <a:spcPct val="0"/>
        </a:spcAft>
        <a:defRPr sz="6300" kern="1200">
          <a:solidFill>
            <a:schemeClr val="tx1"/>
          </a:solidFill>
          <a:latin typeface="+mj-lt"/>
          <a:ea typeface="ＭＳ Ｐゴシック" charset="0"/>
          <a:cs typeface="ＭＳ Ｐゴシック" charset="0"/>
        </a:defRPr>
      </a:lvl1pPr>
      <a:lvl2pPr algn="ctr" defTabSz="1296988" rtl="0" eaLnBrk="0" fontAlgn="base" hangingPunct="0">
        <a:spcBef>
          <a:spcPct val="0"/>
        </a:spcBef>
        <a:spcAft>
          <a:spcPct val="0"/>
        </a:spcAft>
        <a:defRPr sz="6300">
          <a:solidFill>
            <a:schemeClr val="tx1"/>
          </a:solidFill>
          <a:latin typeface="Calibri" charset="0"/>
          <a:ea typeface="ＭＳ Ｐゴシック" charset="0"/>
          <a:cs typeface="ＭＳ Ｐゴシック" charset="0"/>
        </a:defRPr>
      </a:lvl2pPr>
      <a:lvl3pPr algn="ctr" defTabSz="1296988" rtl="0" eaLnBrk="0" fontAlgn="base" hangingPunct="0">
        <a:spcBef>
          <a:spcPct val="0"/>
        </a:spcBef>
        <a:spcAft>
          <a:spcPct val="0"/>
        </a:spcAft>
        <a:defRPr sz="6300">
          <a:solidFill>
            <a:schemeClr val="tx1"/>
          </a:solidFill>
          <a:latin typeface="Calibri" charset="0"/>
          <a:ea typeface="ＭＳ Ｐゴシック" charset="0"/>
          <a:cs typeface="ＭＳ Ｐゴシック" charset="0"/>
        </a:defRPr>
      </a:lvl3pPr>
      <a:lvl4pPr algn="ctr" defTabSz="1296988" rtl="0" eaLnBrk="0" fontAlgn="base" hangingPunct="0">
        <a:spcBef>
          <a:spcPct val="0"/>
        </a:spcBef>
        <a:spcAft>
          <a:spcPct val="0"/>
        </a:spcAft>
        <a:defRPr sz="6300">
          <a:solidFill>
            <a:schemeClr val="tx1"/>
          </a:solidFill>
          <a:latin typeface="Calibri" charset="0"/>
          <a:ea typeface="ＭＳ Ｐゴシック" charset="0"/>
          <a:cs typeface="ＭＳ Ｐゴシック" charset="0"/>
        </a:defRPr>
      </a:lvl4pPr>
      <a:lvl5pPr algn="ctr" defTabSz="1296988" rtl="0" eaLnBrk="0" fontAlgn="base" hangingPunct="0">
        <a:spcBef>
          <a:spcPct val="0"/>
        </a:spcBef>
        <a:spcAft>
          <a:spcPct val="0"/>
        </a:spcAft>
        <a:defRPr sz="6300">
          <a:solidFill>
            <a:schemeClr val="tx1"/>
          </a:solidFill>
          <a:latin typeface="Calibri" charset="0"/>
          <a:ea typeface="ＭＳ Ｐゴシック" charset="0"/>
          <a:cs typeface="ＭＳ Ｐゴシック" charset="0"/>
        </a:defRPr>
      </a:lvl5pPr>
      <a:lvl6pPr marL="457105" algn="ctr" defTabSz="1298309" rtl="0" fontAlgn="base">
        <a:spcBef>
          <a:spcPct val="0"/>
        </a:spcBef>
        <a:spcAft>
          <a:spcPct val="0"/>
        </a:spcAft>
        <a:defRPr sz="6300">
          <a:solidFill>
            <a:schemeClr val="tx1"/>
          </a:solidFill>
          <a:latin typeface="Calibri" charset="0"/>
          <a:ea typeface="ＭＳ Ｐゴシック" charset="0"/>
          <a:cs typeface="ＭＳ Ｐゴシック" charset="0"/>
        </a:defRPr>
      </a:lvl6pPr>
      <a:lvl7pPr marL="914213" algn="ctr" defTabSz="1298309" rtl="0" fontAlgn="base">
        <a:spcBef>
          <a:spcPct val="0"/>
        </a:spcBef>
        <a:spcAft>
          <a:spcPct val="0"/>
        </a:spcAft>
        <a:defRPr sz="6300">
          <a:solidFill>
            <a:schemeClr val="tx1"/>
          </a:solidFill>
          <a:latin typeface="Calibri" charset="0"/>
          <a:ea typeface="ＭＳ Ｐゴシック" charset="0"/>
          <a:cs typeface="ＭＳ Ｐゴシック" charset="0"/>
        </a:defRPr>
      </a:lvl7pPr>
      <a:lvl8pPr marL="1371319" algn="ctr" defTabSz="1298309" rtl="0" fontAlgn="base">
        <a:spcBef>
          <a:spcPct val="0"/>
        </a:spcBef>
        <a:spcAft>
          <a:spcPct val="0"/>
        </a:spcAft>
        <a:defRPr sz="6300">
          <a:solidFill>
            <a:schemeClr val="tx1"/>
          </a:solidFill>
          <a:latin typeface="Calibri" charset="0"/>
          <a:ea typeface="ＭＳ Ｐゴシック" charset="0"/>
          <a:cs typeface="ＭＳ Ｐゴシック" charset="0"/>
        </a:defRPr>
      </a:lvl8pPr>
      <a:lvl9pPr marL="1828424" algn="ctr" defTabSz="1298309" rtl="0" fontAlgn="base">
        <a:spcBef>
          <a:spcPct val="0"/>
        </a:spcBef>
        <a:spcAft>
          <a:spcPct val="0"/>
        </a:spcAft>
        <a:defRPr sz="6300">
          <a:solidFill>
            <a:schemeClr val="tx1"/>
          </a:solidFill>
          <a:latin typeface="Calibri" charset="0"/>
          <a:ea typeface="ＭＳ Ｐゴシック" charset="0"/>
          <a:cs typeface="ＭＳ Ｐゴシック" charset="0"/>
        </a:defRPr>
      </a:lvl9pPr>
    </p:titleStyle>
    <p:bodyStyle>
      <a:lvl1pPr marL="485775" indent="-485775" algn="l" defTabSz="1296988" rtl="0" eaLnBrk="0" fontAlgn="base" hangingPunct="0">
        <a:spcBef>
          <a:spcPct val="20000"/>
        </a:spcBef>
        <a:spcAft>
          <a:spcPct val="0"/>
        </a:spcAft>
        <a:buFont typeface="Arial" charset="0"/>
        <a:buChar char="•"/>
        <a:defRPr sz="4600" kern="1200">
          <a:solidFill>
            <a:schemeClr val="tx1"/>
          </a:solidFill>
          <a:latin typeface="+mn-lt"/>
          <a:ea typeface="ＭＳ Ｐゴシック" charset="0"/>
          <a:cs typeface="ＭＳ Ｐゴシック" charset="0"/>
        </a:defRPr>
      </a:lvl1pPr>
      <a:lvl2pPr marL="1054100" indent="-403225" algn="l" defTabSz="1296988" rtl="0" eaLnBrk="0" fontAlgn="base" hangingPunct="0">
        <a:spcBef>
          <a:spcPct val="20000"/>
        </a:spcBef>
        <a:spcAft>
          <a:spcPct val="0"/>
        </a:spcAft>
        <a:buFont typeface="Arial" charset="0"/>
        <a:buChar char="–"/>
        <a:defRPr sz="4000" kern="1200">
          <a:solidFill>
            <a:schemeClr val="tx1"/>
          </a:solidFill>
          <a:latin typeface="+mn-lt"/>
          <a:ea typeface="ＭＳ Ｐゴシック" charset="0"/>
          <a:cs typeface="+mn-cs"/>
        </a:defRPr>
      </a:lvl2pPr>
      <a:lvl3pPr marL="1622425" indent="-322263" algn="l" defTabSz="1296988" rtl="0" eaLnBrk="0" fontAlgn="base" hangingPunct="0">
        <a:spcBef>
          <a:spcPct val="20000"/>
        </a:spcBef>
        <a:spcAft>
          <a:spcPct val="0"/>
        </a:spcAft>
        <a:buFont typeface="Arial" charset="0"/>
        <a:buChar char="•"/>
        <a:defRPr sz="3400" kern="1200">
          <a:solidFill>
            <a:schemeClr val="tx1"/>
          </a:solidFill>
          <a:latin typeface="+mn-lt"/>
          <a:ea typeface="ＭＳ Ｐゴシック" charset="0"/>
          <a:cs typeface="+mn-cs"/>
        </a:defRPr>
      </a:lvl3pPr>
      <a:lvl4pPr marL="2271713" indent="-322263" algn="l" defTabSz="1296988"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4pPr>
      <a:lvl5pPr marL="2922588" indent="-322263" algn="l" defTabSz="1296988"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5pPr>
      <a:lvl6pPr marL="3573707" indent="-324879" algn="l" defTabSz="1299525"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223468" indent="-324879" algn="l" defTabSz="1299525"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73235" indent="-324879" algn="l" defTabSz="1299525"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522993" indent="-324879" algn="l" defTabSz="1299525" rtl="0" eaLnBrk="1" latinLnBrk="0" hangingPunct="1">
        <a:spcBef>
          <a:spcPct val="20000"/>
        </a:spcBef>
        <a:buFont typeface="Arial" pitchFamily="34" charset="0"/>
        <a:buChar char="•"/>
        <a:defRPr sz="2800" kern="1200">
          <a:solidFill>
            <a:schemeClr val="tx1"/>
          </a:solidFill>
          <a:latin typeface="+mn-lt"/>
          <a:ea typeface="+mn-ea"/>
          <a:cs typeface="+mn-cs"/>
        </a:defRPr>
      </a:lvl9pPr>
    </p:bodyStyle>
    <p:otherStyle>
      <a:defPPr>
        <a:defRPr lang="it-IT"/>
      </a:defPPr>
      <a:lvl1pPr marL="0" algn="l" defTabSz="1299525" rtl="0" eaLnBrk="1" latinLnBrk="0" hangingPunct="1">
        <a:defRPr sz="2600" kern="1200">
          <a:solidFill>
            <a:schemeClr val="tx1"/>
          </a:solidFill>
          <a:latin typeface="+mn-lt"/>
          <a:ea typeface="+mn-ea"/>
          <a:cs typeface="+mn-cs"/>
        </a:defRPr>
      </a:lvl1pPr>
      <a:lvl2pPr marL="649759" algn="l" defTabSz="1299525" rtl="0" eaLnBrk="1" latinLnBrk="0" hangingPunct="1">
        <a:defRPr sz="2600" kern="1200">
          <a:solidFill>
            <a:schemeClr val="tx1"/>
          </a:solidFill>
          <a:latin typeface="+mn-lt"/>
          <a:ea typeface="+mn-ea"/>
          <a:cs typeface="+mn-cs"/>
        </a:defRPr>
      </a:lvl2pPr>
      <a:lvl3pPr marL="1299525" algn="l" defTabSz="1299525" rtl="0" eaLnBrk="1" latinLnBrk="0" hangingPunct="1">
        <a:defRPr sz="2600" kern="1200">
          <a:solidFill>
            <a:schemeClr val="tx1"/>
          </a:solidFill>
          <a:latin typeface="+mn-lt"/>
          <a:ea typeface="+mn-ea"/>
          <a:cs typeface="+mn-cs"/>
        </a:defRPr>
      </a:lvl3pPr>
      <a:lvl4pPr marL="1949296" algn="l" defTabSz="1299525" rtl="0" eaLnBrk="1" latinLnBrk="0" hangingPunct="1">
        <a:defRPr sz="2600" kern="1200">
          <a:solidFill>
            <a:schemeClr val="tx1"/>
          </a:solidFill>
          <a:latin typeface="+mn-lt"/>
          <a:ea typeface="+mn-ea"/>
          <a:cs typeface="+mn-cs"/>
        </a:defRPr>
      </a:lvl4pPr>
      <a:lvl5pPr marL="2599058" algn="l" defTabSz="1299525" rtl="0" eaLnBrk="1" latinLnBrk="0" hangingPunct="1">
        <a:defRPr sz="2600" kern="1200">
          <a:solidFill>
            <a:schemeClr val="tx1"/>
          </a:solidFill>
          <a:latin typeface="+mn-lt"/>
          <a:ea typeface="+mn-ea"/>
          <a:cs typeface="+mn-cs"/>
        </a:defRPr>
      </a:lvl5pPr>
      <a:lvl6pPr marL="3248820" algn="l" defTabSz="1299525" rtl="0" eaLnBrk="1" latinLnBrk="0" hangingPunct="1">
        <a:defRPr sz="2600" kern="1200">
          <a:solidFill>
            <a:schemeClr val="tx1"/>
          </a:solidFill>
          <a:latin typeface="+mn-lt"/>
          <a:ea typeface="+mn-ea"/>
          <a:cs typeface="+mn-cs"/>
        </a:defRPr>
      </a:lvl6pPr>
      <a:lvl7pPr marL="3898589" algn="l" defTabSz="1299525" rtl="0" eaLnBrk="1" latinLnBrk="0" hangingPunct="1">
        <a:defRPr sz="2600" kern="1200">
          <a:solidFill>
            <a:schemeClr val="tx1"/>
          </a:solidFill>
          <a:latin typeface="+mn-lt"/>
          <a:ea typeface="+mn-ea"/>
          <a:cs typeface="+mn-cs"/>
        </a:defRPr>
      </a:lvl7pPr>
      <a:lvl8pPr marL="4548344" algn="l" defTabSz="1299525" rtl="0" eaLnBrk="1" latinLnBrk="0" hangingPunct="1">
        <a:defRPr sz="2600" kern="1200">
          <a:solidFill>
            <a:schemeClr val="tx1"/>
          </a:solidFill>
          <a:latin typeface="+mn-lt"/>
          <a:ea typeface="+mn-ea"/>
          <a:cs typeface="+mn-cs"/>
        </a:defRPr>
      </a:lvl8pPr>
      <a:lvl9pPr marL="5198115" algn="l" defTabSz="1299525" rtl="0" eaLnBrk="1" latinLnBrk="0" hangingPunct="1">
        <a:defRPr sz="26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5639864"/>
      </p:ext>
    </p:extLst>
  </p:cSld>
  <p:clrMap bg1="lt1" tx1="dk1" bg2="lt2" tx2="dk2" accent1="accent1" accent2="accent2" accent3="accent3" accent4="accent4" accent5="accent5" accent6="accent6" hlink="hlink" folHlink="folHlink"/>
  <p:sldLayoutIdLst>
    <p:sldLayoutId id="2147484186" r:id="rId1"/>
    <p:sldLayoutId id="2147484187" r:id="rId2"/>
  </p:sldLayoutIdLst>
  <p:timing>
    <p:tnLst>
      <p:par>
        <p:cTn id="1" dur="indefinite" restart="never" nodeType="tmRoot"/>
      </p:par>
    </p:tnLst>
  </p:timing>
  <p:txStyles>
    <p:titleStyle>
      <a:lvl1pPr algn="ctr" defTabSz="1296988" rtl="0" eaLnBrk="0" fontAlgn="base" hangingPunct="0">
        <a:spcBef>
          <a:spcPct val="0"/>
        </a:spcBef>
        <a:spcAft>
          <a:spcPct val="0"/>
        </a:spcAft>
        <a:defRPr sz="6300" kern="1200">
          <a:solidFill>
            <a:schemeClr val="tx1"/>
          </a:solidFill>
          <a:latin typeface="+mj-lt"/>
          <a:ea typeface="ＭＳ Ｐゴシック" charset="0"/>
          <a:cs typeface="ＭＳ Ｐゴシック" charset="0"/>
        </a:defRPr>
      </a:lvl1pPr>
      <a:lvl2pPr algn="ctr" defTabSz="1296988" rtl="0" eaLnBrk="0" fontAlgn="base" hangingPunct="0">
        <a:spcBef>
          <a:spcPct val="0"/>
        </a:spcBef>
        <a:spcAft>
          <a:spcPct val="0"/>
        </a:spcAft>
        <a:defRPr sz="6300">
          <a:solidFill>
            <a:schemeClr val="tx1"/>
          </a:solidFill>
          <a:latin typeface="Calibri" charset="0"/>
          <a:ea typeface="ＭＳ Ｐゴシック" charset="0"/>
          <a:cs typeface="ＭＳ Ｐゴシック" charset="0"/>
        </a:defRPr>
      </a:lvl2pPr>
      <a:lvl3pPr algn="ctr" defTabSz="1296988" rtl="0" eaLnBrk="0" fontAlgn="base" hangingPunct="0">
        <a:spcBef>
          <a:spcPct val="0"/>
        </a:spcBef>
        <a:spcAft>
          <a:spcPct val="0"/>
        </a:spcAft>
        <a:defRPr sz="6300">
          <a:solidFill>
            <a:schemeClr val="tx1"/>
          </a:solidFill>
          <a:latin typeface="Calibri" charset="0"/>
          <a:ea typeface="ＭＳ Ｐゴシック" charset="0"/>
          <a:cs typeface="ＭＳ Ｐゴシック" charset="0"/>
        </a:defRPr>
      </a:lvl3pPr>
      <a:lvl4pPr algn="ctr" defTabSz="1296988" rtl="0" eaLnBrk="0" fontAlgn="base" hangingPunct="0">
        <a:spcBef>
          <a:spcPct val="0"/>
        </a:spcBef>
        <a:spcAft>
          <a:spcPct val="0"/>
        </a:spcAft>
        <a:defRPr sz="6300">
          <a:solidFill>
            <a:schemeClr val="tx1"/>
          </a:solidFill>
          <a:latin typeface="Calibri" charset="0"/>
          <a:ea typeface="ＭＳ Ｐゴシック" charset="0"/>
          <a:cs typeface="ＭＳ Ｐゴシック" charset="0"/>
        </a:defRPr>
      </a:lvl4pPr>
      <a:lvl5pPr algn="ctr" defTabSz="1296988" rtl="0" eaLnBrk="0" fontAlgn="base" hangingPunct="0">
        <a:spcBef>
          <a:spcPct val="0"/>
        </a:spcBef>
        <a:spcAft>
          <a:spcPct val="0"/>
        </a:spcAft>
        <a:defRPr sz="6300">
          <a:solidFill>
            <a:schemeClr val="tx1"/>
          </a:solidFill>
          <a:latin typeface="Calibri" charset="0"/>
          <a:ea typeface="ＭＳ Ｐゴシック" charset="0"/>
          <a:cs typeface="ＭＳ Ｐゴシック" charset="0"/>
        </a:defRPr>
      </a:lvl5pPr>
      <a:lvl6pPr marL="457105" algn="ctr" defTabSz="1298309" rtl="0" fontAlgn="base">
        <a:spcBef>
          <a:spcPct val="0"/>
        </a:spcBef>
        <a:spcAft>
          <a:spcPct val="0"/>
        </a:spcAft>
        <a:defRPr sz="6300">
          <a:solidFill>
            <a:schemeClr val="tx1"/>
          </a:solidFill>
          <a:latin typeface="Calibri" charset="0"/>
          <a:ea typeface="ＭＳ Ｐゴシック" charset="0"/>
          <a:cs typeface="ＭＳ Ｐゴシック" charset="0"/>
        </a:defRPr>
      </a:lvl6pPr>
      <a:lvl7pPr marL="914213" algn="ctr" defTabSz="1298309" rtl="0" fontAlgn="base">
        <a:spcBef>
          <a:spcPct val="0"/>
        </a:spcBef>
        <a:spcAft>
          <a:spcPct val="0"/>
        </a:spcAft>
        <a:defRPr sz="6300">
          <a:solidFill>
            <a:schemeClr val="tx1"/>
          </a:solidFill>
          <a:latin typeface="Calibri" charset="0"/>
          <a:ea typeface="ＭＳ Ｐゴシック" charset="0"/>
          <a:cs typeface="ＭＳ Ｐゴシック" charset="0"/>
        </a:defRPr>
      </a:lvl7pPr>
      <a:lvl8pPr marL="1371319" algn="ctr" defTabSz="1298309" rtl="0" fontAlgn="base">
        <a:spcBef>
          <a:spcPct val="0"/>
        </a:spcBef>
        <a:spcAft>
          <a:spcPct val="0"/>
        </a:spcAft>
        <a:defRPr sz="6300">
          <a:solidFill>
            <a:schemeClr val="tx1"/>
          </a:solidFill>
          <a:latin typeface="Calibri" charset="0"/>
          <a:ea typeface="ＭＳ Ｐゴシック" charset="0"/>
          <a:cs typeface="ＭＳ Ｐゴシック" charset="0"/>
        </a:defRPr>
      </a:lvl8pPr>
      <a:lvl9pPr marL="1828424" algn="ctr" defTabSz="1298309" rtl="0" fontAlgn="base">
        <a:spcBef>
          <a:spcPct val="0"/>
        </a:spcBef>
        <a:spcAft>
          <a:spcPct val="0"/>
        </a:spcAft>
        <a:defRPr sz="6300">
          <a:solidFill>
            <a:schemeClr val="tx1"/>
          </a:solidFill>
          <a:latin typeface="Calibri" charset="0"/>
          <a:ea typeface="ＭＳ Ｐゴシック" charset="0"/>
          <a:cs typeface="ＭＳ Ｐゴシック" charset="0"/>
        </a:defRPr>
      </a:lvl9pPr>
    </p:titleStyle>
    <p:bodyStyle>
      <a:lvl1pPr marL="485775" indent="-485775" algn="l" defTabSz="1296988" rtl="0" eaLnBrk="0" fontAlgn="base" hangingPunct="0">
        <a:spcBef>
          <a:spcPct val="20000"/>
        </a:spcBef>
        <a:spcAft>
          <a:spcPct val="0"/>
        </a:spcAft>
        <a:buFont typeface="Arial" charset="0"/>
        <a:buChar char="•"/>
        <a:defRPr sz="4600" kern="1200">
          <a:solidFill>
            <a:schemeClr val="tx1"/>
          </a:solidFill>
          <a:latin typeface="+mn-lt"/>
          <a:ea typeface="ＭＳ Ｐゴシック" charset="0"/>
          <a:cs typeface="ＭＳ Ｐゴシック" charset="0"/>
        </a:defRPr>
      </a:lvl1pPr>
      <a:lvl2pPr marL="1054100" indent="-403225" algn="l" defTabSz="1296988" rtl="0" eaLnBrk="0" fontAlgn="base" hangingPunct="0">
        <a:spcBef>
          <a:spcPct val="20000"/>
        </a:spcBef>
        <a:spcAft>
          <a:spcPct val="0"/>
        </a:spcAft>
        <a:buFont typeface="Arial" charset="0"/>
        <a:buChar char="–"/>
        <a:defRPr sz="4000" kern="1200">
          <a:solidFill>
            <a:schemeClr val="tx1"/>
          </a:solidFill>
          <a:latin typeface="+mn-lt"/>
          <a:ea typeface="ＭＳ Ｐゴシック" charset="0"/>
          <a:cs typeface="+mn-cs"/>
        </a:defRPr>
      </a:lvl2pPr>
      <a:lvl3pPr marL="1622425" indent="-322263" algn="l" defTabSz="1296988" rtl="0" eaLnBrk="0" fontAlgn="base" hangingPunct="0">
        <a:spcBef>
          <a:spcPct val="20000"/>
        </a:spcBef>
        <a:spcAft>
          <a:spcPct val="0"/>
        </a:spcAft>
        <a:buFont typeface="Arial" charset="0"/>
        <a:buChar char="•"/>
        <a:defRPr sz="3400" kern="1200">
          <a:solidFill>
            <a:schemeClr val="tx1"/>
          </a:solidFill>
          <a:latin typeface="+mn-lt"/>
          <a:ea typeface="ＭＳ Ｐゴシック" charset="0"/>
          <a:cs typeface="+mn-cs"/>
        </a:defRPr>
      </a:lvl3pPr>
      <a:lvl4pPr marL="2271713" indent="-322263" algn="l" defTabSz="1296988"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4pPr>
      <a:lvl5pPr marL="2922588" indent="-322263" algn="l" defTabSz="1296988"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5pPr>
      <a:lvl6pPr marL="3573707" indent="-324879" algn="l" defTabSz="1299525"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223468" indent="-324879" algn="l" defTabSz="1299525"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73235" indent="-324879" algn="l" defTabSz="1299525"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522993" indent="-324879" algn="l" defTabSz="1299525" rtl="0" eaLnBrk="1" latinLnBrk="0" hangingPunct="1">
        <a:spcBef>
          <a:spcPct val="20000"/>
        </a:spcBef>
        <a:buFont typeface="Arial" pitchFamily="34" charset="0"/>
        <a:buChar char="•"/>
        <a:defRPr sz="2800" kern="1200">
          <a:solidFill>
            <a:schemeClr val="tx1"/>
          </a:solidFill>
          <a:latin typeface="+mn-lt"/>
          <a:ea typeface="+mn-ea"/>
          <a:cs typeface="+mn-cs"/>
        </a:defRPr>
      </a:lvl9pPr>
    </p:bodyStyle>
    <p:otherStyle>
      <a:defPPr>
        <a:defRPr lang="it-IT"/>
      </a:defPPr>
      <a:lvl1pPr marL="0" algn="l" defTabSz="1299525" rtl="0" eaLnBrk="1" latinLnBrk="0" hangingPunct="1">
        <a:defRPr sz="2600" kern="1200">
          <a:solidFill>
            <a:schemeClr val="tx1"/>
          </a:solidFill>
          <a:latin typeface="+mn-lt"/>
          <a:ea typeface="+mn-ea"/>
          <a:cs typeface="+mn-cs"/>
        </a:defRPr>
      </a:lvl1pPr>
      <a:lvl2pPr marL="649759" algn="l" defTabSz="1299525" rtl="0" eaLnBrk="1" latinLnBrk="0" hangingPunct="1">
        <a:defRPr sz="2600" kern="1200">
          <a:solidFill>
            <a:schemeClr val="tx1"/>
          </a:solidFill>
          <a:latin typeface="+mn-lt"/>
          <a:ea typeface="+mn-ea"/>
          <a:cs typeface="+mn-cs"/>
        </a:defRPr>
      </a:lvl2pPr>
      <a:lvl3pPr marL="1299525" algn="l" defTabSz="1299525" rtl="0" eaLnBrk="1" latinLnBrk="0" hangingPunct="1">
        <a:defRPr sz="2600" kern="1200">
          <a:solidFill>
            <a:schemeClr val="tx1"/>
          </a:solidFill>
          <a:latin typeface="+mn-lt"/>
          <a:ea typeface="+mn-ea"/>
          <a:cs typeface="+mn-cs"/>
        </a:defRPr>
      </a:lvl3pPr>
      <a:lvl4pPr marL="1949296" algn="l" defTabSz="1299525" rtl="0" eaLnBrk="1" latinLnBrk="0" hangingPunct="1">
        <a:defRPr sz="2600" kern="1200">
          <a:solidFill>
            <a:schemeClr val="tx1"/>
          </a:solidFill>
          <a:latin typeface="+mn-lt"/>
          <a:ea typeface="+mn-ea"/>
          <a:cs typeface="+mn-cs"/>
        </a:defRPr>
      </a:lvl4pPr>
      <a:lvl5pPr marL="2599058" algn="l" defTabSz="1299525" rtl="0" eaLnBrk="1" latinLnBrk="0" hangingPunct="1">
        <a:defRPr sz="2600" kern="1200">
          <a:solidFill>
            <a:schemeClr val="tx1"/>
          </a:solidFill>
          <a:latin typeface="+mn-lt"/>
          <a:ea typeface="+mn-ea"/>
          <a:cs typeface="+mn-cs"/>
        </a:defRPr>
      </a:lvl5pPr>
      <a:lvl6pPr marL="3248820" algn="l" defTabSz="1299525" rtl="0" eaLnBrk="1" latinLnBrk="0" hangingPunct="1">
        <a:defRPr sz="2600" kern="1200">
          <a:solidFill>
            <a:schemeClr val="tx1"/>
          </a:solidFill>
          <a:latin typeface="+mn-lt"/>
          <a:ea typeface="+mn-ea"/>
          <a:cs typeface="+mn-cs"/>
        </a:defRPr>
      </a:lvl6pPr>
      <a:lvl7pPr marL="3898589" algn="l" defTabSz="1299525" rtl="0" eaLnBrk="1" latinLnBrk="0" hangingPunct="1">
        <a:defRPr sz="2600" kern="1200">
          <a:solidFill>
            <a:schemeClr val="tx1"/>
          </a:solidFill>
          <a:latin typeface="+mn-lt"/>
          <a:ea typeface="+mn-ea"/>
          <a:cs typeface="+mn-cs"/>
        </a:defRPr>
      </a:lvl7pPr>
      <a:lvl8pPr marL="4548344" algn="l" defTabSz="1299525" rtl="0" eaLnBrk="1" latinLnBrk="0" hangingPunct="1">
        <a:defRPr sz="2600" kern="1200">
          <a:solidFill>
            <a:schemeClr val="tx1"/>
          </a:solidFill>
          <a:latin typeface="+mn-lt"/>
          <a:ea typeface="+mn-ea"/>
          <a:cs typeface="+mn-cs"/>
        </a:defRPr>
      </a:lvl8pPr>
      <a:lvl9pPr marL="5198115" algn="l" defTabSz="1299525" rtl="0" eaLnBrk="1" latinLnBrk="0" hangingPunct="1">
        <a:defRPr sz="26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7269238"/>
      </p:ext>
    </p:extLst>
  </p:cSld>
  <p:clrMap bg1="lt1" tx1="dk1" bg2="lt2" tx2="dk2" accent1="accent1" accent2="accent2" accent3="accent3" accent4="accent4" accent5="accent5" accent6="accent6" hlink="hlink" folHlink="folHlink"/>
  <p:sldLayoutIdLst>
    <p:sldLayoutId id="2147484189" r:id="rId1"/>
    <p:sldLayoutId id="2147484190" r:id="rId2"/>
  </p:sldLayoutIdLst>
  <p:timing>
    <p:tnLst>
      <p:par>
        <p:cTn id="1" dur="indefinite" restart="never" nodeType="tmRoot"/>
      </p:par>
    </p:tnLst>
  </p:timing>
  <p:txStyles>
    <p:titleStyle>
      <a:lvl1pPr algn="ctr" defTabSz="1296988" rtl="0" eaLnBrk="0" fontAlgn="base" hangingPunct="0">
        <a:spcBef>
          <a:spcPct val="0"/>
        </a:spcBef>
        <a:spcAft>
          <a:spcPct val="0"/>
        </a:spcAft>
        <a:defRPr sz="6300" kern="1200">
          <a:solidFill>
            <a:schemeClr val="tx1"/>
          </a:solidFill>
          <a:latin typeface="+mj-lt"/>
          <a:ea typeface="ＭＳ Ｐゴシック" charset="0"/>
          <a:cs typeface="ＭＳ Ｐゴシック" charset="0"/>
        </a:defRPr>
      </a:lvl1pPr>
      <a:lvl2pPr algn="ctr" defTabSz="1296988" rtl="0" eaLnBrk="0" fontAlgn="base" hangingPunct="0">
        <a:spcBef>
          <a:spcPct val="0"/>
        </a:spcBef>
        <a:spcAft>
          <a:spcPct val="0"/>
        </a:spcAft>
        <a:defRPr sz="6300">
          <a:solidFill>
            <a:schemeClr val="tx1"/>
          </a:solidFill>
          <a:latin typeface="Calibri" charset="0"/>
          <a:ea typeface="ＭＳ Ｐゴシック" charset="0"/>
          <a:cs typeface="ＭＳ Ｐゴシック" charset="0"/>
        </a:defRPr>
      </a:lvl2pPr>
      <a:lvl3pPr algn="ctr" defTabSz="1296988" rtl="0" eaLnBrk="0" fontAlgn="base" hangingPunct="0">
        <a:spcBef>
          <a:spcPct val="0"/>
        </a:spcBef>
        <a:spcAft>
          <a:spcPct val="0"/>
        </a:spcAft>
        <a:defRPr sz="6300">
          <a:solidFill>
            <a:schemeClr val="tx1"/>
          </a:solidFill>
          <a:latin typeface="Calibri" charset="0"/>
          <a:ea typeface="ＭＳ Ｐゴシック" charset="0"/>
          <a:cs typeface="ＭＳ Ｐゴシック" charset="0"/>
        </a:defRPr>
      </a:lvl3pPr>
      <a:lvl4pPr algn="ctr" defTabSz="1296988" rtl="0" eaLnBrk="0" fontAlgn="base" hangingPunct="0">
        <a:spcBef>
          <a:spcPct val="0"/>
        </a:spcBef>
        <a:spcAft>
          <a:spcPct val="0"/>
        </a:spcAft>
        <a:defRPr sz="6300">
          <a:solidFill>
            <a:schemeClr val="tx1"/>
          </a:solidFill>
          <a:latin typeface="Calibri" charset="0"/>
          <a:ea typeface="ＭＳ Ｐゴシック" charset="0"/>
          <a:cs typeface="ＭＳ Ｐゴシック" charset="0"/>
        </a:defRPr>
      </a:lvl4pPr>
      <a:lvl5pPr algn="ctr" defTabSz="1296988" rtl="0" eaLnBrk="0" fontAlgn="base" hangingPunct="0">
        <a:spcBef>
          <a:spcPct val="0"/>
        </a:spcBef>
        <a:spcAft>
          <a:spcPct val="0"/>
        </a:spcAft>
        <a:defRPr sz="6300">
          <a:solidFill>
            <a:schemeClr val="tx1"/>
          </a:solidFill>
          <a:latin typeface="Calibri" charset="0"/>
          <a:ea typeface="ＭＳ Ｐゴシック" charset="0"/>
          <a:cs typeface="ＭＳ Ｐゴシック" charset="0"/>
        </a:defRPr>
      </a:lvl5pPr>
      <a:lvl6pPr marL="457105" algn="ctr" defTabSz="1298309" rtl="0" fontAlgn="base">
        <a:spcBef>
          <a:spcPct val="0"/>
        </a:spcBef>
        <a:spcAft>
          <a:spcPct val="0"/>
        </a:spcAft>
        <a:defRPr sz="6300">
          <a:solidFill>
            <a:schemeClr val="tx1"/>
          </a:solidFill>
          <a:latin typeface="Calibri" charset="0"/>
          <a:ea typeface="ＭＳ Ｐゴシック" charset="0"/>
          <a:cs typeface="ＭＳ Ｐゴシック" charset="0"/>
        </a:defRPr>
      </a:lvl6pPr>
      <a:lvl7pPr marL="914213" algn="ctr" defTabSz="1298309" rtl="0" fontAlgn="base">
        <a:spcBef>
          <a:spcPct val="0"/>
        </a:spcBef>
        <a:spcAft>
          <a:spcPct val="0"/>
        </a:spcAft>
        <a:defRPr sz="6300">
          <a:solidFill>
            <a:schemeClr val="tx1"/>
          </a:solidFill>
          <a:latin typeface="Calibri" charset="0"/>
          <a:ea typeface="ＭＳ Ｐゴシック" charset="0"/>
          <a:cs typeface="ＭＳ Ｐゴシック" charset="0"/>
        </a:defRPr>
      </a:lvl7pPr>
      <a:lvl8pPr marL="1371319" algn="ctr" defTabSz="1298309" rtl="0" fontAlgn="base">
        <a:spcBef>
          <a:spcPct val="0"/>
        </a:spcBef>
        <a:spcAft>
          <a:spcPct val="0"/>
        </a:spcAft>
        <a:defRPr sz="6300">
          <a:solidFill>
            <a:schemeClr val="tx1"/>
          </a:solidFill>
          <a:latin typeface="Calibri" charset="0"/>
          <a:ea typeface="ＭＳ Ｐゴシック" charset="0"/>
          <a:cs typeface="ＭＳ Ｐゴシック" charset="0"/>
        </a:defRPr>
      </a:lvl8pPr>
      <a:lvl9pPr marL="1828424" algn="ctr" defTabSz="1298309" rtl="0" fontAlgn="base">
        <a:spcBef>
          <a:spcPct val="0"/>
        </a:spcBef>
        <a:spcAft>
          <a:spcPct val="0"/>
        </a:spcAft>
        <a:defRPr sz="6300">
          <a:solidFill>
            <a:schemeClr val="tx1"/>
          </a:solidFill>
          <a:latin typeface="Calibri" charset="0"/>
          <a:ea typeface="ＭＳ Ｐゴシック" charset="0"/>
          <a:cs typeface="ＭＳ Ｐゴシック" charset="0"/>
        </a:defRPr>
      </a:lvl9pPr>
    </p:titleStyle>
    <p:bodyStyle>
      <a:lvl1pPr marL="485775" indent="-485775" algn="l" defTabSz="1296988" rtl="0" eaLnBrk="0" fontAlgn="base" hangingPunct="0">
        <a:spcBef>
          <a:spcPct val="20000"/>
        </a:spcBef>
        <a:spcAft>
          <a:spcPct val="0"/>
        </a:spcAft>
        <a:buFont typeface="Arial" charset="0"/>
        <a:buChar char="•"/>
        <a:defRPr sz="4600" kern="1200">
          <a:solidFill>
            <a:schemeClr val="tx1"/>
          </a:solidFill>
          <a:latin typeface="+mn-lt"/>
          <a:ea typeface="ＭＳ Ｐゴシック" charset="0"/>
          <a:cs typeface="ＭＳ Ｐゴシック" charset="0"/>
        </a:defRPr>
      </a:lvl1pPr>
      <a:lvl2pPr marL="1054100" indent="-403225" algn="l" defTabSz="1296988" rtl="0" eaLnBrk="0" fontAlgn="base" hangingPunct="0">
        <a:spcBef>
          <a:spcPct val="20000"/>
        </a:spcBef>
        <a:spcAft>
          <a:spcPct val="0"/>
        </a:spcAft>
        <a:buFont typeface="Arial" charset="0"/>
        <a:buChar char="–"/>
        <a:defRPr sz="4000" kern="1200">
          <a:solidFill>
            <a:schemeClr val="tx1"/>
          </a:solidFill>
          <a:latin typeface="+mn-lt"/>
          <a:ea typeface="ＭＳ Ｐゴシック" charset="0"/>
          <a:cs typeface="+mn-cs"/>
        </a:defRPr>
      </a:lvl2pPr>
      <a:lvl3pPr marL="1622425" indent="-322263" algn="l" defTabSz="1296988" rtl="0" eaLnBrk="0" fontAlgn="base" hangingPunct="0">
        <a:spcBef>
          <a:spcPct val="20000"/>
        </a:spcBef>
        <a:spcAft>
          <a:spcPct val="0"/>
        </a:spcAft>
        <a:buFont typeface="Arial" charset="0"/>
        <a:buChar char="•"/>
        <a:defRPr sz="3400" kern="1200">
          <a:solidFill>
            <a:schemeClr val="tx1"/>
          </a:solidFill>
          <a:latin typeface="+mn-lt"/>
          <a:ea typeface="ＭＳ Ｐゴシック" charset="0"/>
          <a:cs typeface="+mn-cs"/>
        </a:defRPr>
      </a:lvl3pPr>
      <a:lvl4pPr marL="2271713" indent="-322263" algn="l" defTabSz="1296988"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4pPr>
      <a:lvl5pPr marL="2922588" indent="-322263" algn="l" defTabSz="1296988"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5pPr>
      <a:lvl6pPr marL="3573707" indent="-324879" algn="l" defTabSz="1299525"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223468" indent="-324879" algn="l" defTabSz="1299525"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73235" indent="-324879" algn="l" defTabSz="1299525"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522993" indent="-324879" algn="l" defTabSz="1299525" rtl="0" eaLnBrk="1" latinLnBrk="0" hangingPunct="1">
        <a:spcBef>
          <a:spcPct val="20000"/>
        </a:spcBef>
        <a:buFont typeface="Arial" pitchFamily="34" charset="0"/>
        <a:buChar char="•"/>
        <a:defRPr sz="2800" kern="1200">
          <a:solidFill>
            <a:schemeClr val="tx1"/>
          </a:solidFill>
          <a:latin typeface="+mn-lt"/>
          <a:ea typeface="+mn-ea"/>
          <a:cs typeface="+mn-cs"/>
        </a:defRPr>
      </a:lvl9pPr>
    </p:bodyStyle>
    <p:otherStyle>
      <a:defPPr>
        <a:defRPr lang="it-IT"/>
      </a:defPPr>
      <a:lvl1pPr marL="0" algn="l" defTabSz="1299525" rtl="0" eaLnBrk="1" latinLnBrk="0" hangingPunct="1">
        <a:defRPr sz="2600" kern="1200">
          <a:solidFill>
            <a:schemeClr val="tx1"/>
          </a:solidFill>
          <a:latin typeface="+mn-lt"/>
          <a:ea typeface="+mn-ea"/>
          <a:cs typeface="+mn-cs"/>
        </a:defRPr>
      </a:lvl1pPr>
      <a:lvl2pPr marL="649759" algn="l" defTabSz="1299525" rtl="0" eaLnBrk="1" latinLnBrk="0" hangingPunct="1">
        <a:defRPr sz="2600" kern="1200">
          <a:solidFill>
            <a:schemeClr val="tx1"/>
          </a:solidFill>
          <a:latin typeface="+mn-lt"/>
          <a:ea typeface="+mn-ea"/>
          <a:cs typeface="+mn-cs"/>
        </a:defRPr>
      </a:lvl2pPr>
      <a:lvl3pPr marL="1299525" algn="l" defTabSz="1299525" rtl="0" eaLnBrk="1" latinLnBrk="0" hangingPunct="1">
        <a:defRPr sz="2600" kern="1200">
          <a:solidFill>
            <a:schemeClr val="tx1"/>
          </a:solidFill>
          <a:latin typeface="+mn-lt"/>
          <a:ea typeface="+mn-ea"/>
          <a:cs typeface="+mn-cs"/>
        </a:defRPr>
      </a:lvl3pPr>
      <a:lvl4pPr marL="1949296" algn="l" defTabSz="1299525" rtl="0" eaLnBrk="1" latinLnBrk="0" hangingPunct="1">
        <a:defRPr sz="2600" kern="1200">
          <a:solidFill>
            <a:schemeClr val="tx1"/>
          </a:solidFill>
          <a:latin typeface="+mn-lt"/>
          <a:ea typeface="+mn-ea"/>
          <a:cs typeface="+mn-cs"/>
        </a:defRPr>
      </a:lvl4pPr>
      <a:lvl5pPr marL="2599058" algn="l" defTabSz="1299525" rtl="0" eaLnBrk="1" latinLnBrk="0" hangingPunct="1">
        <a:defRPr sz="2600" kern="1200">
          <a:solidFill>
            <a:schemeClr val="tx1"/>
          </a:solidFill>
          <a:latin typeface="+mn-lt"/>
          <a:ea typeface="+mn-ea"/>
          <a:cs typeface="+mn-cs"/>
        </a:defRPr>
      </a:lvl5pPr>
      <a:lvl6pPr marL="3248820" algn="l" defTabSz="1299525" rtl="0" eaLnBrk="1" latinLnBrk="0" hangingPunct="1">
        <a:defRPr sz="2600" kern="1200">
          <a:solidFill>
            <a:schemeClr val="tx1"/>
          </a:solidFill>
          <a:latin typeface="+mn-lt"/>
          <a:ea typeface="+mn-ea"/>
          <a:cs typeface="+mn-cs"/>
        </a:defRPr>
      </a:lvl6pPr>
      <a:lvl7pPr marL="3898589" algn="l" defTabSz="1299525" rtl="0" eaLnBrk="1" latinLnBrk="0" hangingPunct="1">
        <a:defRPr sz="2600" kern="1200">
          <a:solidFill>
            <a:schemeClr val="tx1"/>
          </a:solidFill>
          <a:latin typeface="+mn-lt"/>
          <a:ea typeface="+mn-ea"/>
          <a:cs typeface="+mn-cs"/>
        </a:defRPr>
      </a:lvl7pPr>
      <a:lvl8pPr marL="4548344" algn="l" defTabSz="1299525" rtl="0" eaLnBrk="1" latinLnBrk="0" hangingPunct="1">
        <a:defRPr sz="2600" kern="1200">
          <a:solidFill>
            <a:schemeClr val="tx1"/>
          </a:solidFill>
          <a:latin typeface="+mn-lt"/>
          <a:ea typeface="+mn-ea"/>
          <a:cs typeface="+mn-cs"/>
        </a:defRPr>
      </a:lvl8pPr>
      <a:lvl9pPr marL="5198115" algn="l" defTabSz="1299525" rtl="0" eaLnBrk="1" latinLnBrk="0" hangingPunct="1">
        <a:defRPr sz="26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1270000" y="1638300"/>
            <a:ext cx="10464800" cy="33020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square" lIns="50748" tIns="50748" rIns="50748" bIns="50748" numCol="1" anchor="b" anchorCtr="0" compatLnSpc="1">
            <a:prstTxWarp prst="textNoShape">
              <a:avLst/>
            </a:prstTxWarp>
          </a:bodyPr>
          <a:lstStyle/>
          <a:p>
            <a:pPr lvl="0"/>
            <a:r>
              <a:rPr lang="en-US">
                <a:sym typeface="Gill Sans" charset="0"/>
              </a:rPr>
              <a:t>Click to edit Master title style</a:t>
            </a:r>
          </a:p>
        </p:txBody>
      </p:sp>
      <p:sp>
        <p:nvSpPr>
          <p:cNvPr id="1026" name="Rectangle 2"/>
          <p:cNvSpPr>
            <a:spLocks noGrp="1" noChangeArrowheads="1"/>
          </p:cNvSpPr>
          <p:nvPr>
            <p:ph type="body" idx="1"/>
          </p:nvPr>
        </p:nvSpPr>
        <p:spPr bwMode="auto">
          <a:xfrm>
            <a:off x="1270000" y="5029200"/>
            <a:ext cx="10464800" cy="11303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square" lIns="50748" tIns="50748" rIns="50748" bIns="50748" numCol="1" anchor="t"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extLst>
      <p:ext uri="{BB962C8B-B14F-4D97-AF65-F5344CB8AC3E}">
        <p14:creationId xmlns:p14="http://schemas.microsoft.com/office/powerpoint/2010/main" val="1112856963"/>
      </p:ext>
    </p:extLst>
  </p:cSld>
  <p:clrMap bg1="dk2" tx1="lt1" bg2="dk1" tx2="lt2" accent1="accent1" accent2="accent2" accent3="accent3" accent4="accent4" accent5="accent5" accent6="accent6" hlink="hlink" folHlink="folHlink"/>
  <p:sldLayoutIdLst>
    <p:sldLayoutId id="2147484192" r:id="rId1"/>
    <p:sldLayoutId id="2147484193" r:id="rId2"/>
    <p:sldLayoutId id="2147484194" r:id="rId3"/>
    <p:sldLayoutId id="2147484195" r:id="rId4"/>
    <p:sldLayoutId id="2147484196" r:id="rId5"/>
    <p:sldLayoutId id="2147484197" r:id="rId6"/>
    <p:sldLayoutId id="2147484198" r:id="rId7"/>
    <p:sldLayoutId id="2147484199" r:id="rId8"/>
    <p:sldLayoutId id="2147484200" r:id="rId9"/>
    <p:sldLayoutId id="2147484201" r:id="rId10"/>
    <p:sldLayoutId id="2147484202" r:id="rId11"/>
  </p:sldLayoutIdLst>
  <p:transition/>
  <p:txStyles>
    <p:titleStyle>
      <a:lvl1pPr algn="ctr" rtl="0" eaLnBrk="0" fontAlgn="base" hangingPunct="0">
        <a:spcBef>
          <a:spcPct val="0"/>
        </a:spcBef>
        <a:spcAft>
          <a:spcPct val="0"/>
        </a:spcAft>
        <a:defRPr sz="8400">
          <a:solidFill>
            <a:schemeClr val="tx1"/>
          </a:solidFill>
          <a:latin typeface="+mj-lt"/>
          <a:ea typeface="+mj-ea"/>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2pPr>
      <a:lvl3pPr algn="ctr" rtl="0" eaLnBrk="0" fontAlgn="base" hangingPunct="0">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3pPr>
      <a:lvl4pPr algn="ctr" rtl="0" eaLnBrk="0" fontAlgn="base" hangingPunct="0">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4pPr>
      <a:lvl5pPr algn="ctr" rtl="0" eaLnBrk="0" fontAlgn="base" hangingPunct="0">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5pPr>
      <a:lvl6pPr marL="456775"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3556"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0332"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7115"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p:titleStyle>
    <p:bodyStyle>
      <a:lvl1pPr marL="341313" indent="-341313" algn="ctr" rtl="0" eaLnBrk="0" fontAlgn="base" hangingPunct="0">
        <a:spcBef>
          <a:spcPct val="0"/>
        </a:spcBef>
        <a:spcAft>
          <a:spcPct val="0"/>
        </a:spcAft>
        <a:defRPr sz="3600">
          <a:solidFill>
            <a:schemeClr val="tx1"/>
          </a:solidFill>
          <a:latin typeface="+mn-lt"/>
          <a:ea typeface="+mn-ea"/>
          <a:cs typeface="+mn-cs"/>
          <a:sym typeface="Gill Sans" charset="0"/>
        </a:defRPr>
      </a:lvl1pPr>
      <a:lvl2pPr marL="741363" indent="-284163" algn="ctr" rtl="0" eaLnBrk="0" fontAlgn="base" hangingPunct="0">
        <a:spcBef>
          <a:spcPct val="0"/>
        </a:spcBef>
        <a:spcAft>
          <a:spcPct val="0"/>
        </a:spcAft>
        <a:defRPr sz="3600">
          <a:solidFill>
            <a:schemeClr val="tx1"/>
          </a:solidFill>
          <a:latin typeface="+mn-lt"/>
          <a:ea typeface="+mn-ea"/>
          <a:cs typeface="+mn-cs"/>
          <a:sym typeface="Gill Sans" charset="0"/>
        </a:defRPr>
      </a:lvl2pPr>
      <a:lvl3pPr marL="1141413" indent="-227013" algn="ctr" rtl="0" eaLnBrk="0" fontAlgn="base" hangingPunct="0">
        <a:spcBef>
          <a:spcPct val="0"/>
        </a:spcBef>
        <a:spcAft>
          <a:spcPct val="0"/>
        </a:spcAft>
        <a:defRPr sz="3600">
          <a:solidFill>
            <a:schemeClr val="tx1"/>
          </a:solidFill>
          <a:latin typeface="+mn-lt"/>
          <a:ea typeface="+mn-ea"/>
          <a:cs typeface="+mn-cs"/>
          <a:sym typeface="Gill Sans" charset="0"/>
        </a:defRPr>
      </a:lvl3pPr>
      <a:lvl4pPr marL="1598613" indent="-227013" algn="ctr" rtl="0" eaLnBrk="0" fontAlgn="base" hangingPunct="0">
        <a:spcBef>
          <a:spcPct val="0"/>
        </a:spcBef>
        <a:spcAft>
          <a:spcPct val="0"/>
        </a:spcAft>
        <a:defRPr sz="3600">
          <a:solidFill>
            <a:schemeClr val="tx1"/>
          </a:solidFill>
          <a:latin typeface="+mn-lt"/>
          <a:ea typeface="+mn-ea"/>
          <a:cs typeface="+mn-cs"/>
          <a:sym typeface="Gill Sans" charset="0"/>
        </a:defRPr>
      </a:lvl4pPr>
      <a:lvl5pPr marL="2055813" indent="-227013" algn="ctr" rtl="0" eaLnBrk="0" fontAlgn="base" hangingPunct="0">
        <a:spcBef>
          <a:spcPct val="0"/>
        </a:spcBef>
        <a:spcAft>
          <a:spcPct val="0"/>
        </a:spcAft>
        <a:defRPr sz="3600">
          <a:solidFill>
            <a:schemeClr val="tx1"/>
          </a:solidFill>
          <a:latin typeface="+mn-lt"/>
          <a:ea typeface="+mn-ea"/>
          <a:cs typeface="+mn-cs"/>
          <a:sym typeface="Gill Sans" charset="0"/>
        </a:defRPr>
      </a:lvl5pPr>
      <a:lvl6pPr marL="456775" algn="ctr" rtl="0" fontAlgn="base">
        <a:spcBef>
          <a:spcPct val="0"/>
        </a:spcBef>
        <a:spcAft>
          <a:spcPct val="0"/>
        </a:spcAft>
        <a:defRPr sz="3600">
          <a:solidFill>
            <a:schemeClr val="tx1"/>
          </a:solidFill>
          <a:latin typeface="+mn-lt"/>
          <a:ea typeface="+mn-ea"/>
          <a:cs typeface="+mn-cs"/>
          <a:sym typeface="Gill Sans" charset="0"/>
        </a:defRPr>
      </a:lvl6pPr>
      <a:lvl7pPr marL="913556" algn="ctr" rtl="0" fontAlgn="base">
        <a:spcBef>
          <a:spcPct val="0"/>
        </a:spcBef>
        <a:spcAft>
          <a:spcPct val="0"/>
        </a:spcAft>
        <a:defRPr sz="3600">
          <a:solidFill>
            <a:schemeClr val="tx1"/>
          </a:solidFill>
          <a:latin typeface="+mn-lt"/>
          <a:ea typeface="+mn-ea"/>
          <a:cs typeface="+mn-cs"/>
          <a:sym typeface="Gill Sans" charset="0"/>
        </a:defRPr>
      </a:lvl7pPr>
      <a:lvl8pPr marL="1370332" algn="ctr" rtl="0" fontAlgn="base">
        <a:spcBef>
          <a:spcPct val="0"/>
        </a:spcBef>
        <a:spcAft>
          <a:spcPct val="0"/>
        </a:spcAft>
        <a:defRPr sz="3600">
          <a:solidFill>
            <a:schemeClr val="tx1"/>
          </a:solidFill>
          <a:latin typeface="+mn-lt"/>
          <a:ea typeface="+mn-ea"/>
          <a:cs typeface="+mn-cs"/>
          <a:sym typeface="Gill Sans" charset="0"/>
        </a:defRPr>
      </a:lvl8pPr>
      <a:lvl9pPr marL="1827115" algn="ctr" rtl="0" fontAlgn="base">
        <a:spcBef>
          <a:spcPct val="0"/>
        </a:spcBef>
        <a:spcAft>
          <a:spcPct val="0"/>
        </a:spcAft>
        <a:defRPr sz="3600">
          <a:solidFill>
            <a:schemeClr val="tx1"/>
          </a:solidFill>
          <a:latin typeface="+mn-lt"/>
          <a:ea typeface="+mn-ea"/>
          <a:cs typeface="+mn-cs"/>
          <a:sym typeface="Gill Sans" charset="0"/>
        </a:defRPr>
      </a:lvl9pPr>
    </p:bodyStyle>
    <p:otherStyle>
      <a:defPPr>
        <a:defRPr lang="en-US"/>
      </a:defPPr>
      <a:lvl1pPr marL="0" algn="l" defTabSz="456775" rtl="0" eaLnBrk="1" latinLnBrk="0" hangingPunct="1">
        <a:defRPr sz="1800" kern="1200">
          <a:solidFill>
            <a:schemeClr val="tx1"/>
          </a:solidFill>
          <a:latin typeface="+mn-lt"/>
          <a:ea typeface="+mn-ea"/>
          <a:cs typeface="+mn-cs"/>
        </a:defRPr>
      </a:lvl1pPr>
      <a:lvl2pPr marL="456775" algn="l" defTabSz="456775" rtl="0" eaLnBrk="1" latinLnBrk="0" hangingPunct="1">
        <a:defRPr sz="1800" kern="1200">
          <a:solidFill>
            <a:schemeClr val="tx1"/>
          </a:solidFill>
          <a:latin typeface="+mn-lt"/>
          <a:ea typeface="+mn-ea"/>
          <a:cs typeface="+mn-cs"/>
        </a:defRPr>
      </a:lvl2pPr>
      <a:lvl3pPr marL="913556" algn="l" defTabSz="456775" rtl="0" eaLnBrk="1" latinLnBrk="0" hangingPunct="1">
        <a:defRPr sz="1800" kern="1200">
          <a:solidFill>
            <a:schemeClr val="tx1"/>
          </a:solidFill>
          <a:latin typeface="+mn-lt"/>
          <a:ea typeface="+mn-ea"/>
          <a:cs typeface="+mn-cs"/>
        </a:defRPr>
      </a:lvl3pPr>
      <a:lvl4pPr marL="1370332" algn="l" defTabSz="456775" rtl="0" eaLnBrk="1" latinLnBrk="0" hangingPunct="1">
        <a:defRPr sz="1800" kern="1200">
          <a:solidFill>
            <a:schemeClr val="tx1"/>
          </a:solidFill>
          <a:latin typeface="+mn-lt"/>
          <a:ea typeface="+mn-ea"/>
          <a:cs typeface="+mn-cs"/>
        </a:defRPr>
      </a:lvl4pPr>
      <a:lvl5pPr marL="1827115" algn="l" defTabSz="456775" rtl="0" eaLnBrk="1" latinLnBrk="0" hangingPunct="1">
        <a:defRPr sz="1800" kern="1200">
          <a:solidFill>
            <a:schemeClr val="tx1"/>
          </a:solidFill>
          <a:latin typeface="+mn-lt"/>
          <a:ea typeface="+mn-ea"/>
          <a:cs typeface="+mn-cs"/>
        </a:defRPr>
      </a:lvl5pPr>
      <a:lvl6pPr marL="2283894" algn="l" defTabSz="456775" rtl="0" eaLnBrk="1" latinLnBrk="0" hangingPunct="1">
        <a:defRPr sz="1800" kern="1200">
          <a:solidFill>
            <a:schemeClr val="tx1"/>
          </a:solidFill>
          <a:latin typeface="+mn-lt"/>
          <a:ea typeface="+mn-ea"/>
          <a:cs typeface="+mn-cs"/>
        </a:defRPr>
      </a:lvl6pPr>
      <a:lvl7pPr marL="2740673" algn="l" defTabSz="456775" rtl="0" eaLnBrk="1" latinLnBrk="0" hangingPunct="1">
        <a:defRPr sz="1800" kern="1200">
          <a:solidFill>
            <a:schemeClr val="tx1"/>
          </a:solidFill>
          <a:latin typeface="+mn-lt"/>
          <a:ea typeface="+mn-ea"/>
          <a:cs typeface="+mn-cs"/>
        </a:defRPr>
      </a:lvl7pPr>
      <a:lvl8pPr marL="3197455" algn="l" defTabSz="456775" rtl="0" eaLnBrk="1" latinLnBrk="0" hangingPunct="1">
        <a:defRPr sz="1800" kern="1200">
          <a:solidFill>
            <a:schemeClr val="tx1"/>
          </a:solidFill>
          <a:latin typeface="+mn-lt"/>
          <a:ea typeface="+mn-ea"/>
          <a:cs typeface="+mn-cs"/>
        </a:defRPr>
      </a:lvl8pPr>
      <a:lvl9pPr marL="3654233" algn="l" defTabSz="456775"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9" name="Rectangle 1"/>
          <p:cNvSpPr>
            <a:spLocks noGrp="1" noChangeArrowheads="1"/>
          </p:cNvSpPr>
          <p:nvPr>
            <p:ph type="body" idx="1"/>
          </p:nvPr>
        </p:nvSpPr>
        <p:spPr bwMode="auto">
          <a:xfrm>
            <a:off x="1270000" y="2768627"/>
            <a:ext cx="5041900" cy="5714999"/>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square" lIns="50696" tIns="50696" rIns="50696" bIns="50696"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
        <p:nvSpPr>
          <p:cNvPr id="2050" name="Rectangle 2"/>
          <p:cNvSpPr>
            <a:spLocks noGrp="1" noChangeArrowheads="1"/>
          </p:cNvSpPr>
          <p:nvPr>
            <p:ph type="title"/>
          </p:nvPr>
        </p:nvSpPr>
        <p:spPr bwMode="auto">
          <a:xfrm>
            <a:off x="1270027" y="254000"/>
            <a:ext cx="10464801" cy="24384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square" lIns="50696" tIns="50696" rIns="50696" bIns="50696" numCol="1" anchor="ctr" anchorCtr="0" compatLnSpc="1">
            <a:prstTxWarp prst="textNoShape">
              <a:avLst/>
            </a:prstTxWarp>
          </a:bodyPr>
          <a:lstStyle/>
          <a:p>
            <a:pPr lvl="0"/>
            <a:r>
              <a:rPr lang="en-US">
                <a:sym typeface="Gill Sans" charset="0"/>
              </a:rPr>
              <a:t>Click to edit Master title style</a:t>
            </a:r>
          </a:p>
        </p:txBody>
      </p:sp>
    </p:spTree>
  </p:cSld>
  <p:clrMap bg1="dk2" tx1="lt1" bg2="dk1" tx2="lt2" accent1="accent1" accent2="accent2" accent3="accent3" accent4="accent4" accent5="accent5" accent6="accent6" hlink="hlink" folHlink="folHlink"/>
  <p:sldLayoutIdLst>
    <p:sldLayoutId id="2147483965" r:id="rId1"/>
    <p:sldLayoutId id="2147483966" r:id="rId2"/>
    <p:sldLayoutId id="2147483967" r:id="rId3"/>
    <p:sldLayoutId id="2147483968" r:id="rId4"/>
    <p:sldLayoutId id="2147483969" r:id="rId5"/>
    <p:sldLayoutId id="2147483970" r:id="rId6"/>
    <p:sldLayoutId id="2147483971" r:id="rId7"/>
    <p:sldLayoutId id="2147483972" r:id="rId8"/>
    <p:sldLayoutId id="2147483973" r:id="rId9"/>
    <p:sldLayoutId id="2147483974" r:id="rId10"/>
    <p:sldLayoutId id="2147483975" r:id="rId11"/>
  </p:sldLayoutIdLst>
  <p:transition/>
  <p:txStyles>
    <p:titleStyle>
      <a:lvl1pPr algn="ctr" rtl="0" eaLnBrk="0" fontAlgn="base" hangingPunct="0">
        <a:spcBef>
          <a:spcPct val="0"/>
        </a:spcBef>
        <a:spcAft>
          <a:spcPct val="0"/>
        </a:spcAft>
        <a:defRPr sz="8400">
          <a:solidFill>
            <a:schemeClr val="tx1"/>
          </a:solidFill>
          <a:latin typeface="+mj-lt"/>
          <a:ea typeface="+mj-ea"/>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2pPr>
      <a:lvl3pPr algn="ctr" rtl="0" eaLnBrk="0" fontAlgn="base" hangingPunct="0">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3pPr>
      <a:lvl4pPr algn="ctr" rtl="0" eaLnBrk="0" fontAlgn="base" hangingPunct="0">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4pPr>
      <a:lvl5pPr algn="ctr" rtl="0" eaLnBrk="0" fontAlgn="base" hangingPunct="0">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5pPr>
      <a:lvl6pPr marL="456327"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2664"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69001"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5338"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p:titleStyle>
    <p:bodyStyle>
      <a:lvl1pPr marL="756505" indent="-490062" algn="l" rtl="0" eaLnBrk="0" fontAlgn="base" hangingPunct="0">
        <a:spcBef>
          <a:spcPts val="3800"/>
        </a:spcBef>
        <a:spcAft>
          <a:spcPct val="0"/>
        </a:spcAft>
        <a:buSzPct val="171000"/>
        <a:buFont typeface="Gill Sans" charset="0"/>
        <a:buChar char="•"/>
        <a:defRPr sz="3100">
          <a:solidFill>
            <a:schemeClr val="tx1"/>
          </a:solidFill>
          <a:latin typeface="+mn-lt"/>
          <a:ea typeface="+mn-ea"/>
          <a:cs typeface="+mn-cs"/>
          <a:sym typeface="Gill Sans" charset="0"/>
        </a:defRPr>
      </a:lvl1pPr>
      <a:lvl2pPr marL="1200573" indent="-490062" algn="l" rtl="0" eaLnBrk="0" fontAlgn="base" hangingPunct="0">
        <a:spcBef>
          <a:spcPts val="3800"/>
        </a:spcBef>
        <a:spcAft>
          <a:spcPct val="0"/>
        </a:spcAft>
        <a:buSzPct val="171000"/>
        <a:buFont typeface="Gill Sans" charset="0"/>
        <a:buChar char="•"/>
        <a:defRPr sz="3100">
          <a:solidFill>
            <a:schemeClr val="tx1"/>
          </a:solidFill>
          <a:latin typeface="+mn-lt"/>
          <a:ea typeface="+mn-ea"/>
          <a:cs typeface="+mn-cs"/>
          <a:sym typeface="Gill Sans" charset="0"/>
        </a:defRPr>
      </a:lvl2pPr>
      <a:lvl3pPr marL="1644641" indent="-490062" algn="l" rtl="0" eaLnBrk="0" fontAlgn="base" hangingPunct="0">
        <a:spcBef>
          <a:spcPts val="3800"/>
        </a:spcBef>
        <a:spcAft>
          <a:spcPct val="0"/>
        </a:spcAft>
        <a:buSzPct val="171000"/>
        <a:buFont typeface="Gill Sans" charset="0"/>
        <a:buChar char="•"/>
        <a:defRPr sz="3100">
          <a:solidFill>
            <a:schemeClr val="tx1"/>
          </a:solidFill>
          <a:latin typeface="+mn-lt"/>
          <a:ea typeface="+mn-ea"/>
          <a:cs typeface="+mn-cs"/>
          <a:sym typeface="Gill Sans" charset="0"/>
        </a:defRPr>
      </a:lvl3pPr>
      <a:lvl4pPr marL="2088708" indent="-490062" algn="l" rtl="0" eaLnBrk="0" fontAlgn="base" hangingPunct="0">
        <a:spcBef>
          <a:spcPts val="3800"/>
        </a:spcBef>
        <a:spcAft>
          <a:spcPct val="0"/>
        </a:spcAft>
        <a:buSzPct val="171000"/>
        <a:buFont typeface="Gill Sans" charset="0"/>
        <a:buChar char="•"/>
        <a:defRPr sz="3100">
          <a:solidFill>
            <a:schemeClr val="tx1"/>
          </a:solidFill>
          <a:latin typeface="+mn-lt"/>
          <a:ea typeface="+mn-ea"/>
          <a:cs typeface="+mn-cs"/>
          <a:sym typeface="Gill Sans" charset="0"/>
        </a:defRPr>
      </a:lvl4pPr>
      <a:lvl5pPr marL="2531190" indent="-490062" algn="l" rtl="0" eaLnBrk="0" fontAlgn="base" hangingPunct="0">
        <a:spcBef>
          <a:spcPts val="3800"/>
        </a:spcBef>
        <a:spcAft>
          <a:spcPct val="0"/>
        </a:spcAft>
        <a:buSzPct val="171000"/>
        <a:buFont typeface="Gill Sans" charset="0"/>
        <a:buChar char="•"/>
        <a:defRPr sz="3100">
          <a:solidFill>
            <a:schemeClr val="tx1"/>
          </a:solidFill>
          <a:latin typeface="+mn-lt"/>
          <a:ea typeface="+mn-ea"/>
          <a:cs typeface="+mn-cs"/>
          <a:sym typeface="Gill Sans" charset="0"/>
        </a:defRPr>
      </a:lvl5pPr>
      <a:lvl6pPr marL="2989942" indent="-492767" algn="l" rtl="0" fontAlgn="base">
        <a:spcBef>
          <a:spcPts val="3800"/>
        </a:spcBef>
        <a:spcAft>
          <a:spcPct val="0"/>
        </a:spcAft>
        <a:buSzPct val="171000"/>
        <a:buFont typeface="Gill Sans" charset="0"/>
        <a:buChar char="•"/>
        <a:defRPr sz="3100">
          <a:solidFill>
            <a:schemeClr val="tx1"/>
          </a:solidFill>
          <a:latin typeface="+mn-lt"/>
          <a:ea typeface="+mn-ea"/>
          <a:cs typeface="+mn-cs"/>
          <a:sym typeface="Gill Sans" charset="0"/>
        </a:defRPr>
      </a:lvl6pPr>
      <a:lvl7pPr marL="3446286" indent="-492767" algn="l" rtl="0" fontAlgn="base">
        <a:spcBef>
          <a:spcPts val="3800"/>
        </a:spcBef>
        <a:spcAft>
          <a:spcPct val="0"/>
        </a:spcAft>
        <a:buSzPct val="171000"/>
        <a:buFont typeface="Gill Sans" charset="0"/>
        <a:buChar char="•"/>
        <a:defRPr sz="3100">
          <a:solidFill>
            <a:schemeClr val="tx1"/>
          </a:solidFill>
          <a:latin typeface="+mn-lt"/>
          <a:ea typeface="+mn-ea"/>
          <a:cs typeface="+mn-cs"/>
          <a:sym typeface="Gill Sans" charset="0"/>
        </a:defRPr>
      </a:lvl7pPr>
      <a:lvl8pPr marL="3902625" indent="-492767" algn="l" rtl="0" fontAlgn="base">
        <a:spcBef>
          <a:spcPts val="3800"/>
        </a:spcBef>
        <a:spcAft>
          <a:spcPct val="0"/>
        </a:spcAft>
        <a:buSzPct val="171000"/>
        <a:buFont typeface="Gill Sans" charset="0"/>
        <a:buChar char="•"/>
        <a:defRPr sz="3100">
          <a:solidFill>
            <a:schemeClr val="tx1"/>
          </a:solidFill>
          <a:latin typeface="+mn-lt"/>
          <a:ea typeface="+mn-ea"/>
          <a:cs typeface="+mn-cs"/>
          <a:sym typeface="Gill Sans" charset="0"/>
        </a:defRPr>
      </a:lvl8pPr>
      <a:lvl9pPr marL="4358951" indent="-492767" algn="l" rtl="0" fontAlgn="base">
        <a:spcBef>
          <a:spcPts val="3800"/>
        </a:spcBef>
        <a:spcAft>
          <a:spcPct val="0"/>
        </a:spcAft>
        <a:buSzPct val="171000"/>
        <a:buFont typeface="Gill Sans" charset="0"/>
        <a:buChar char="•"/>
        <a:defRPr sz="3100">
          <a:solidFill>
            <a:schemeClr val="tx1"/>
          </a:solidFill>
          <a:latin typeface="+mn-lt"/>
          <a:ea typeface="+mn-ea"/>
          <a:cs typeface="+mn-cs"/>
          <a:sym typeface="Gill Sans" charset="0"/>
        </a:defRPr>
      </a:lvl9pPr>
    </p:bodyStyle>
    <p:otherStyle>
      <a:defPPr>
        <a:defRPr lang="en-US"/>
      </a:defPPr>
      <a:lvl1pPr marL="0" algn="l" defTabSz="456327" rtl="0" eaLnBrk="1" latinLnBrk="0" hangingPunct="1">
        <a:defRPr sz="1800" kern="1200">
          <a:solidFill>
            <a:schemeClr val="tx1"/>
          </a:solidFill>
          <a:latin typeface="+mn-lt"/>
          <a:ea typeface="+mn-ea"/>
          <a:cs typeface="+mn-cs"/>
        </a:defRPr>
      </a:lvl1pPr>
      <a:lvl2pPr marL="456327" algn="l" defTabSz="456327" rtl="0" eaLnBrk="1" latinLnBrk="0" hangingPunct="1">
        <a:defRPr sz="1800" kern="1200">
          <a:solidFill>
            <a:schemeClr val="tx1"/>
          </a:solidFill>
          <a:latin typeface="+mn-lt"/>
          <a:ea typeface="+mn-ea"/>
          <a:cs typeface="+mn-cs"/>
        </a:defRPr>
      </a:lvl2pPr>
      <a:lvl3pPr marL="912664" algn="l" defTabSz="456327" rtl="0" eaLnBrk="1" latinLnBrk="0" hangingPunct="1">
        <a:defRPr sz="1800" kern="1200">
          <a:solidFill>
            <a:schemeClr val="tx1"/>
          </a:solidFill>
          <a:latin typeface="+mn-lt"/>
          <a:ea typeface="+mn-ea"/>
          <a:cs typeface="+mn-cs"/>
        </a:defRPr>
      </a:lvl3pPr>
      <a:lvl4pPr marL="1369001" algn="l" defTabSz="456327" rtl="0" eaLnBrk="1" latinLnBrk="0" hangingPunct="1">
        <a:defRPr sz="1800" kern="1200">
          <a:solidFill>
            <a:schemeClr val="tx1"/>
          </a:solidFill>
          <a:latin typeface="+mn-lt"/>
          <a:ea typeface="+mn-ea"/>
          <a:cs typeface="+mn-cs"/>
        </a:defRPr>
      </a:lvl4pPr>
      <a:lvl5pPr marL="1825338" algn="l" defTabSz="456327" rtl="0" eaLnBrk="1" latinLnBrk="0" hangingPunct="1">
        <a:defRPr sz="1800" kern="1200">
          <a:solidFill>
            <a:schemeClr val="tx1"/>
          </a:solidFill>
          <a:latin typeface="+mn-lt"/>
          <a:ea typeface="+mn-ea"/>
          <a:cs typeface="+mn-cs"/>
        </a:defRPr>
      </a:lvl5pPr>
      <a:lvl6pPr marL="2281678" algn="l" defTabSz="456327" rtl="0" eaLnBrk="1" latinLnBrk="0" hangingPunct="1">
        <a:defRPr sz="1800" kern="1200">
          <a:solidFill>
            <a:schemeClr val="tx1"/>
          </a:solidFill>
          <a:latin typeface="+mn-lt"/>
          <a:ea typeface="+mn-ea"/>
          <a:cs typeface="+mn-cs"/>
        </a:defRPr>
      </a:lvl6pPr>
      <a:lvl7pPr marL="2738007" algn="l" defTabSz="456327" rtl="0" eaLnBrk="1" latinLnBrk="0" hangingPunct="1">
        <a:defRPr sz="1800" kern="1200">
          <a:solidFill>
            <a:schemeClr val="tx1"/>
          </a:solidFill>
          <a:latin typeface="+mn-lt"/>
          <a:ea typeface="+mn-ea"/>
          <a:cs typeface="+mn-cs"/>
        </a:defRPr>
      </a:lvl7pPr>
      <a:lvl8pPr marL="3194348" algn="l" defTabSz="456327" rtl="0" eaLnBrk="1" latinLnBrk="0" hangingPunct="1">
        <a:defRPr sz="1800" kern="1200">
          <a:solidFill>
            <a:schemeClr val="tx1"/>
          </a:solidFill>
          <a:latin typeface="+mn-lt"/>
          <a:ea typeface="+mn-ea"/>
          <a:cs typeface="+mn-cs"/>
        </a:defRPr>
      </a:lvl8pPr>
      <a:lvl9pPr marL="3650679" algn="l" defTabSz="45632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987" r:id="rId1"/>
  </p:sldLayoutIdLst>
  <p:timing>
    <p:tnLst>
      <p:par>
        <p:cTn id="1" dur="indefinite" restart="never" nodeType="tmRoot"/>
      </p:par>
    </p:tnLst>
  </p:timing>
  <p:txStyles>
    <p:titleStyle>
      <a:lvl1pPr algn="ctr" defTabSz="1295725" rtl="0" eaLnBrk="0" fontAlgn="base" hangingPunct="0">
        <a:spcBef>
          <a:spcPct val="0"/>
        </a:spcBef>
        <a:spcAft>
          <a:spcPct val="0"/>
        </a:spcAft>
        <a:defRPr sz="6300" kern="1200">
          <a:solidFill>
            <a:schemeClr val="tx1"/>
          </a:solidFill>
          <a:latin typeface="+mj-lt"/>
          <a:ea typeface="ＭＳ Ｐゴシック" charset="0"/>
          <a:cs typeface="ＭＳ Ｐゴシック" charset="0"/>
        </a:defRPr>
      </a:lvl1pPr>
      <a:lvl2pPr algn="ctr" defTabSz="1295725" rtl="0" eaLnBrk="0" fontAlgn="base" hangingPunct="0">
        <a:spcBef>
          <a:spcPct val="0"/>
        </a:spcBef>
        <a:spcAft>
          <a:spcPct val="0"/>
        </a:spcAft>
        <a:defRPr sz="6300">
          <a:solidFill>
            <a:schemeClr val="tx1"/>
          </a:solidFill>
          <a:latin typeface="Calibri" charset="0"/>
          <a:ea typeface="ＭＳ Ｐゴシック" charset="0"/>
          <a:cs typeface="ＭＳ Ｐゴシック" charset="0"/>
        </a:defRPr>
      </a:lvl2pPr>
      <a:lvl3pPr algn="ctr" defTabSz="1295725" rtl="0" eaLnBrk="0" fontAlgn="base" hangingPunct="0">
        <a:spcBef>
          <a:spcPct val="0"/>
        </a:spcBef>
        <a:spcAft>
          <a:spcPct val="0"/>
        </a:spcAft>
        <a:defRPr sz="6300">
          <a:solidFill>
            <a:schemeClr val="tx1"/>
          </a:solidFill>
          <a:latin typeface="Calibri" charset="0"/>
          <a:ea typeface="ＭＳ Ｐゴシック" charset="0"/>
          <a:cs typeface="ＭＳ Ｐゴシック" charset="0"/>
        </a:defRPr>
      </a:lvl3pPr>
      <a:lvl4pPr algn="ctr" defTabSz="1295725" rtl="0" eaLnBrk="0" fontAlgn="base" hangingPunct="0">
        <a:spcBef>
          <a:spcPct val="0"/>
        </a:spcBef>
        <a:spcAft>
          <a:spcPct val="0"/>
        </a:spcAft>
        <a:defRPr sz="6300">
          <a:solidFill>
            <a:schemeClr val="tx1"/>
          </a:solidFill>
          <a:latin typeface="Calibri" charset="0"/>
          <a:ea typeface="ＭＳ Ｐゴシック" charset="0"/>
          <a:cs typeface="ＭＳ Ｐゴシック" charset="0"/>
        </a:defRPr>
      </a:lvl4pPr>
      <a:lvl5pPr algn="ctr" defTabSz="1295725" rtl="0" eaLnBrk="0" fontAlgn="base" hangingPunct="0">
        <a:spcBef>
          <a:spcPct val="0"/>
        </a:spcBef>
        <a:spcAft>
          <a:spcPct val="0"/>
        </a:spcAft>
        <a:defRPr sz="6300">
          <a:solidFill>
            <a:schemeClr val="tx1"/>
          </a:solidFill>
          <a:latin typeface="Calibri" charset="0"/>
          <a:ea typeface="ＭＳ Ｐゴシック" charset="0"/>
          <a:cs typeface="ＭＳ Ｐゴシック" charset="0"/>
        </a:defRPr>
      </a:lvl5pPr>
      <a:lvl6pPr marL="456657" algn="ctr" defTabSz="1297046" rtl="0" fontAlgn="base">
        <a:spcBef>
          <a:spcPct val="0"/>
        </a:spcBef>
        <a:spcAft>
          <a:spcPct val="0"/>
        </a:spcAft>
        <a:defRPr sz="6300">
          <a:solidFill>
            <a:schemeClr val="tx1"/>
          </a:solidFill>
          <a:latin typeface="Calibri" charset="0"/>
          <a:ea typeface="ＭＳ Ｐゴシック" charset="0"/>
          <a:cs typeface="ＭＳ Ｐゴシック" charset="0"/>
        </a:defRPr>
      </a:lvl6pPr>
      <a:lvl7pPr marL="913321" algn="ctr" defTabSz="1297046" rtl="0" fontAlgn="base">
        <a:spcBef>
          <a:spcPct val="0"/>
        </a:spcBef>
        <a:spcAft>
          <a:spcPct val="0"/>
        </a:spcAft>
        <a:defRPr sz="6300">
          <a:solidFill>
            <a:schemeClr val="tx1"/>
          </a:solidFill>
          <a:latin typeface="Calibri" charset="0"/>
          <a:ea typeface="ＭＳ Ｐゴシック" charset="0"/>
          <a:cs typeface="ＭＳ Ｐゴシック" charset="0"/>
        </a:defRPr>
      </a:lvl7pPr>
      <a:lvl8pPr marL="1369983" algn="ctr" defTabSz="1297046" rtl="0" fontAlgn="base">
        <a:spcBef>
          <a:spcPct val="0"/>
        </a:spcBef>
        <a:spcAft>
          <a:spcPct val="0"/>
        </a:spcAft>
        <a:defRPr sz="6300">
          <a:solidFill>
            <a:schemeClr val="tx1"/>
          </a:solidFill>
          <a:latin typeface="Calibri" charset="0"/>
          <a:ea typeface="ＭＳ Ｐゴシック" charset="0"/>
          <a:cs typeface="ＭＳ Ｐゴシック" charset="0"/>
        </a:defRPr>
      </a:lvl8pPr>
      <a:lvl9pPr marL="1826648" algn="ctr" defTabSz="1297046" rtl="0" fontAlgn="base">
        <a:spcBef>
          <a:spcPct val="0"/>
        </a:spcBef>
        <a:spcAft>
          <a:spcPct val="0"/>
        </a:spcAft>
        <a:defRPr sz="6300">
          <a:solidFill>
            <a:schemeClr val="tx1"/>
          </a:solidFill>
          <a:latin typeface="Calibri" charset="0"/>
          <a:ea typeface="ＭＳ Ｐゴシック" charset="0"/>
          <a:cs typeface="ＭＳ Ｐゴシック" charset="0"/>
        </a:defRPr>
      </a:lvl9pPr>
    </p:titleStyle>
    <p:bodyStyle>
      <a:lvl1pPr marL="483722" indent="-483722" algn="l" defTabSz="1295725" rtl="0" eaLnBrk="0" fontAlgn="base" hangingPunct="0">
        <a:spcBef>
          <a:spcPct val="20000"/>
        </a:spcBef>
        <a:spcAft>
          <a:spcPct val="0"/>
        </a:spcAft>
        <a:buFont typeface="Arial" charset="0"/>
        <a:buChar char="•"/>
        <a:defRPr sz="4600" kern="1200">
          <a:solidFill>
            <a:schemeClr val="tx1"/>
          </a:solidFill>
          <a:latin typeface="+mn-lt"/>
          <a:ea typeface="ＭＳ Ｐゴシック" charset="0"/>
          <a:cs typeface="ＭＳ Ｐゴシック" charset="0"/>
        </a:defRPr>
      </a:lvl1pPr>
      <a:lvl2pPr marL="1053074" indent="-402841" algn="l" defTabSz="1295725" rtl="0" eaLnBrk="0" fontAlgn="base" hangingPunct="0">
        <a:spcBef>
          <a:spcPct val="20000"/>
        </a:spcBef>
        <a:spcAft>
          <a:spcPct val="0"/>
        </a:spcAft>
        <a:buFont typeface="Arial" charset="0"/>
        <a:buChar char="–"/>
        <a:defRPr sz="4000" kern="1200">
          <a:solidFill>
            <a:schemeClr val="tx1"/>
          </a:solidFill>
          <a:latin typeface="+mn-lt"/>
          <a:ea typeface="ＭＳ Ｐゴシック" charset="0"/>
          <a:cs typeface="+mn-cs"/>
        </a:defRPr>
      </a:lvl2pPr>
      <a:lvl3pPr marL="1620856" indent="-321942" algn="l" defTabSz="1295725" rtl="0" eaLnBrk="0" fontAlgn="base" hangingPunct="0">
        <a:spcBef>
          <a:spcPct val="20000"/>
        </a:spcBef>
        <a:spcAft>
          <a:spcPct val="0"/>
        </a:spcAft>
        <a:buFont typeface="Arial" charset="0"/>
        <a:buChar char="•"/>
        <a:defRPr sz="3400" kern="1200">
          <a:solidFill>
            <a:schemeClr val="tx1"/>
          </a:solidFill>
          <a:latin typeface="+mn-lt"/>
          <a:ea typeface="ＭＳ Ｐゴシック" charset="0"/>
          <a:cs typeface="+mn-cs"/>
        </a:defRPr>
      </a:lvl3pPr>
      <a:lvl4pPr marL="2269506" indent="-321942" algn="l" defTabSz="1295725"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4pPr>
      <a:lvl5pPr marL="2918162" indent="-321942" algn="l" defTabSz="1295725"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5pPr>
      <a:lvl6pPr marL="3569503" indent="-324492" algn="l" defTabSz="1297994"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218496" indent="-324492" algn="l" defTabSz="1297994"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67504" indent="-324492" algn="l" defTabSz="1297994"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516486" indent="-324492" algn="l" defTabSz="1297994" rtl="0" eaLnBrk="1" latinLnBrk="0" hangingPunct="1">
        <a:spcBef>
          <a:spcPct val="20000"/>
        </a:spcBef>
        <a:buFont typeface="Arial" pitchFamily="34" charset="0"/>
        <a:buChar char="•"/>
        <a:defRPr sz="2800" kern="1200">
          <a:solidFill>
            <a:schemeClr val="tx1"/>
          </a:solidFill>
          <a:latin typeface="+mn-lt"/>
          <a:ea typeface="+mn-ea"/>
          <a:cs typeface="+mn-cs"/>
        </a:defRPr>
      </a:lvl9pPr>
    </p:bodyStyle>
    <p:otherStyle>
      <a:defPPr>
        <a:defRPr lang="it-IT"/>
      </a:defPPr>
      <a:lvl1pPr marL="0" algn="l" defTabSz="1297994" rtl="0" eaLnBrk="1" latinLnBrk="0" hangingPunct="1">
        <a:defRPr sz="2600" kern="1200">
          <a:solidFill>
            <a:schemeClr val="tx1"/>
          </a:solidFill>
          <a:latin typeface="+mn-lt"/>
          <a:ea typeface="+mn-ea"/>
          <a:cs typeface="+mn-cs"/>
        </a:defRPr>
      </a:lvl1pPr>
      <a:lvl2pPr marL="648985" algn="l" defTabSz="1297994" rtl="0" eaLnBrk="1" latinLnBrk="0" hangingPunct="1">
        <a:defRPr sz="2600" kern="1200">
          <a:solidFill>
            <a:schemeClr val="tx1"/>
          </a:solidFill>
          <a:latin typeface="+mn-lt"/>
          <a:ea typeface="+mn-ea"/>
          <a:cs typeface="+mn-cs"/>
        </a:defRPr>
      </a:lvl2pPr>
      <a:lvl3pPr marL="1297994" algn="l" defTabSz="1297994" rtl="0" eaLnBrk="1" latinLnBrk="0" hangingPunct="1">
        <a:defRPr sz="2600" kern="1200">
          <a:solidFill>
            <a:schemeClr val="tx1"/>
          </a:solidFill>
          <a:latin typeface="+mn-lt"/>
          <a:ea typeface="+mn-ea"/>
          <a:cs typeface="+mn-cs"/>
        </a:defRPr>
      </a:lvl3pPr>
      <a:lvl4pPr marL="1947006" algn="l" defTabSz="1297994" rtl="0" eaLnBrk="1" latinLnBrk="0" hangingPunct="1">
        <a:defRPr sz="2600" kern="1200">
          <a:solidFill>
            <a:schemeClr val="tx1"/>
          </a:solidFill>
          <a:latin typeface="+mn-lt"/>
          <a:ea typeface="+mn-ea"/>
          <a:cs typeface="+mn-cs"/>
        </a:defRPr>
      </a:lvl4pPr>
      <a:lvl5pPr marL="2596001" algn="l" defTabSz="1297994" rtl="0" eaLnBrk="1" latinLnBrk="0" hangingPunct="1">
        <a:defRPr sz="2600" kern="1200">
          <a:solidFill>
            <a:schemeClr val="tx1"/>
          </a:solidFill>
          <a:latin typeface="+mn-lt"/>
          <a:ea typeface="+mn-ea"/>
          <a:cs typeface="+mn-cs"/>
        </a:defRPr>
      </a:lvl5pPr>
      <a:lvl6pPr marL="3244992" algn="l" defTabSz="1297994" rtl="0" eaLnBrk="1" latinLnBrk="0" hangingPunct="1">
        <a:defRPr sz="2600" kern="1200">
          <a:solidFill>
            <a:schemeClr val="tx1"/>
          </a:solidFill>
          <a:latin typeface="+mn-lt"/>
          <a:ea typeface="+mn-ea"/>
          <a:cs typeface="+mn-cs"/>
        </a:defRPr>
      </a:lvl6pPr>
      <a:lvl7pPr marL="3894005" algn="l" defTabSz="1297994" rtl="0" eaLnBrk="1" latinLnBrk="0" hangingPunct="1">
        <a:defRPr sz="2600" kern="1200">
          <a:solidFill>
            <a:schemeClr val="tx1"/>
          </a:solidFill>
          <a:latin typeface="+mn-lt"/>
          <a:ea typeface="+mn-ea"/>
          <a:cs typeface="+mn-cs"/>
        </a:defRPr>
      </a:lvl7pPr>
      <a:lvl8pPr marL="4542999" algn="l" defTabSz="1297994" rtl="0" eaLnBrk="1" latinLnBrk="0" hangingPunct="1">
        <a:defRPr sz="2600" kern="1200">
          <a:solidFill>
            <a:schemeClr val="tx1"/>
          </a:solidFill>
          <a:latin typeface="+mn-lt"/>
          <a:ea typeface="+mn-ea"/>
          <a:cs typeface="+mn-cs"/>
        </a:defRPr>
      </a:lvl8pPr>
      <a:lvl9pPr marL="5191999" algn="l" defTabSz="1297994" rtl="0" eaLnBrk="1" latinLnBrk="0" hangingPunct="1">
        <a:defRPr sz="26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988" r:id="rId1"/>
    <p:sldLayoutId id="2147483989" r:id="rId2"/>
  </p:sldLayoutIdLst>
  <p:timing>
    <p:tnLst>
      <p:par>
        <p:cTn id="1" dur="indefinite" restart="never" nodeType="tmRoot"/>
      </p:par>
    </p:tnLst>
  </p:timing>
  <p:txStyles>
    <p:titleStyle>
      <a:lvl1pPr algn="ctr" defTabSz="1295725" rtl="0" eaLnBrk="0" fontAlgn="base" hangingPunct="0">
        <a:spcBef>
          <a:spcPct val="0"/>
        </a:spcBef>
        <a:spcAft>
          <a:spcPct val="0"/>
        </a:spcAft>
        <a:defRPr sz="6300" kern="1200">
          <a:solidFill>
            <a:schemeClr val="tx1"/>
          </a:solidFill>
          <a:latin typeface="+mj-lt"/>
          <a:ea typeface="ＭＳ Ｐゴシック" charset="0"/>
          <a:cs typeface="ＭＳ Ｐゴシック" charset="0"/>
        </a:defRPr>
      </a:lvl1pPr>
      <a:lvl2pPr algn="ctr" defTabSz="1295725" rtl="0" eaLnBrk="0" fontAlgn="base" hangingPunct="0">
        <a:spcBef>
          <a:spcPct val="0"/>
        </a:spcBef>
        <a:spcAft>
          <a:spcPct val="0"/>
        </a:spcAft>
        <a:defRPr sz="6300">
          <a:solidFill>
            <a:schemeClr val="tx1"/>
          </a:solidFill>
          <a:latin typeface="Calibri" charset="0"/>
          <a:ea typeface="ＭＳ Ｐゴシック" charset="0"/>
          <a:cs typeface="ＭＳ Ｐゴシック" charset="0"/>
        </a:defRPr>
      </a:lvl2pPr>
      <a:lvl3pPr algn="ctr" defTabSz="1295725" rtl="0" eaLnBrk="0" fontAlgn="base" hangingPunct="0">
        <a:spcBef>
          <a:spcPct val="0"/>
        </a:spcBef>
        <a:spcAft>
          <a:spcPct val="0"/>
        </a:spcAft>
        <a:defRPr sz="6300">
          <a:solidFill>
            <a:schemeClr val="tx1"/>
          </a:solidFill>
          <a:latin typeface="Calibri" charset="0"/>
          <a:ea typeface="ＭＳ Ｐゴシック" charset="0"/>
          <a:cs typeface="ＭＳ Ｐゴシック" charset="0"/>
        </a:defRPr>
      </a:lvl3pPr>
      <a:lvl4pPr algn="ctr" defTabSz="1295725" rtl="0" eaLnBrk="0" fontAlgn="base" hangingPunct="0">
        <a:spcBef>
          <a:spcPct val="0"/>
        </a:spcBef>
        <a:spcAft>
          <a:spcPct val="0"/>
        </a:spcAft>
        <a:defRPr sz="6300">
          <a:solidFill>
            <a:schemeClr val="tx1"/>
          </a:solidFill>
          <a:latin typeface="Calibri" charset="0"/>
          <a:ea typeface="ＭＳ Ｐゴシック" charset="0"/>
          <a:cs typeface="ＭＳ Ｐゴシック" charset="0"/>
        </a:defRPr>
      </a:lvl4pPr>
      <a:lvl5pPr algn="ctr" defTabSz="1295725" rtl="0" eaLnBrk="0" fontAlgn="base" hangingPunct="0">
        <a:spcBef>
          <a:spcPct val="0"/>
        </a:spcBef>
        <a:spcAft>
          <a:spcPct val="0"/>
        </a:spcAft>
        <a:defRPr sz="6300">
          <a:solidFill>
            <a:schemeClr val="tx1"/>
          </a:solidFill>
          <a:latin typeface="Calibri" charset="0"/>
          <a:ea typeface="ＭＳ Ｐゴシック" charset="0"/>
          <a:cs typeface="ＭＳ Ｐゴシック" charset="0"/>
        </a:defRPr>
      </a:lvl5pPr>
      <a:lvl6pPr marL="456657" algn="ctr" defTabSz="1297046" rtl="0" fontAlgn="base">
        <a:spcBef>
          <a:spcPct val="0"/>
        </a:spcBef>
        <a:spcAft>
          <a:spcPct val="0"/>
        </a:spcAft>
        <a:defRPr sz="6300">
          <a:solidFill>
            <a:schemeClr val="tx1"/>
          </a:solidFill>
          <a:latin typeface="Calibri" charset="0"/>
          <a:ea typeface="ＭＳ Ｐゴシック" charset="0"/>
          <a:cs typeface="ＭＳ Ｐゴシック" charset="0"/>
        </a:defRPr>
      </a:lvl6pPr>
      <a:lvl7pPr marL="913321" algn="ctr" defTabSz="1297046" rtl="0" fontAlgn="base">
        <a:spcBef>
          <a:spcPct val="0"/>
        </a:spcBef>
        <a:spcAft>
          <a:spcPct val="0"/>
        </a:spcAft>
        <a:defRPr sz="6300">
          <a:solidFill>
            <a:schemeClr val="tx1"/>
          </a:solidFill>
          <a:latin typeface="Calibri" charset="0"/>
          <a:ea typeface="ＭＳ Ｐゴシック" charset="0"/>
          <a:cs typeface="ＭＳ Ｐゴシック" charset="0"/>
        </a:defRPr>
      </a:lvl7pPr>
      <a:lvl8pPr marL="1369983" algn="ctr" defTabSz="1297046" rtl="0" fontAlgn="base">
        <a:spcBef>
          <a:spcPct val="0"/>
        </a:spcBef>
        <a:spcAft>
          <a:spcPct val="0"/>
        </a:spcAft>
        <a:defRPr sz="6300">
          <a:solidFill>
            <a:schemeClr val="tx1"/>
          </a:solidFill>
          <a:latin typeface="Calibri" charset="0"/>
          <a:ea typeface="ＭＳ Ｐゴシック" charset="0"/>
          <a:cs typeface="ＭＳ Ｐゴシック" charset="0"/>
        </a:defRPr>
      </a:lvl8pPr>
      <a:lvl9pPr marL="1826648" algn="ctr" defTabSz="1297046" rtl="0" fontAlgn="base">
        <a:spcBef>
          <a:spcPct val="0"/>
        </a:spcBef>
        <a:spcAft>
          <a:spcPct val="0"/>
        </a:spcAft>
        <a:defRPr sz="6300">
          <a:solidFill>
            <a:schemeClr val="tx1"/>
          </a:solidFill>
          <a:latin typeface="Calibri" charset="0"/>
          <a:ea typeface="ＭＳ Ｐゴシック" charset="0"/>
          <a:cs typeface="ＭＳ Ｐゴシック" charset="0"/>
        </a:defRPr>
      </a:lvl9pPr>
    </p:titleStyle>
    <p:bodyStyle>
      <a:lvl1pPr marL="485306" indent="-485306" algn="l" defTabSz="1295725" rtl="0" eaLnBrk="0" fontAlgn="base" hangingPunct="0">
        <a:spcBef>
          <a:spcPct val="20000"/>
        </a:spcBef>
        <a:spcAft>
          <a:spcPct val="0"/>
        </a:spcAft>
        <a:buFont typeface="Arial" charset="0"/>
        <a:buChar char="•"/>
        <a:defRPr sz="4600" kern="1200">
          <a:solidFill>
            <a:schemeClr val="tx1"/>
          </a:solidFill>
          <a:latin typeface="+mn-lt"/>
          <a:ea typeface="ＭＳ Ｐゴシック" charset="0"/>
          <a:cs typeface="ＭＳ Ｐゴシック" charset="0"/>
        </a:defRPr>
      </a:lvl1pPr>
      <a:lvl2pPr marL="1053074" indent="-402841" algn="l" defTabSz="1295725" rtl="0" eaLnBrk="0" fontAlgn="base" hangingPunct="0">
        <a:spcBef>
          <a:spcPct val="20000"/>
        </a:spcBef>
        <a:spcAft>
          <a:spcPct val="0"/>
        </a:spcAft>
        <a:buFont typeface="Arial" charset="0"/>
        <a:buChar char="–"/>
        <a:defRPr sz="4000" kern="1200">
          <a:solidFill>
            <a:schemeClr val="tx1"/>
          </a:solidFill>
          <a:latin typeface="+mn-lt"/>
          <a:ea typeface="ＭＳ Ｐゴシック" charset="0"/>
          <a:cs typeface="+mn-cs"/>
        </a:defRPr>
      </a:lvl2pPr>
      <a:lvl3pPr marL="1620856" indent="-321942" algn="l" defTabSz="1295725" rtl="0" eaLnBrk="0" fontAlgn="base" hangingPunct="0">
        <a:spcBef>
          <a:spcPct val="20000"/>
        </a:spcBef>
        <a:spcAft>
          <a:spcPct val="0"/>
        </a:spcAft>
        <a:buFont typeface="Arial" charset="0"/>
        <a:buChar char="•"/>
        <a:defRPr sz="3400" kern="1200">
          <a:solidFill>
            <a:schemeClr val="tx1"/>
          </a:solidFill>
          <a:latin typeface="+mn-lt"/>
          <a:ea typeface="ＭＳ Ｐゴシック" charset="0"/>
          <a:cs typeface="+mn-cs"/>
        </a:defRPr>
      </a:lvl3pPr>
      <a:lvl4pPr marL="2269506" indent="-321942" algn="l" defTabSz="1295725"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4pPr>
      <a:lvl5pPr marL="2919751" indent="-321942" algn="l" defTabSz="1295725"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5pPr>
      <a:lvl6pPr marL="3570233" indent="-324559" algn="l" defTabSz="1298260"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219360" indent="-324559" algn="l" defTabSz="1298260"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68499" indent="-324559" algn="l" defTabSz="1298260"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517617" indent="-324559" algn="l" defTabSz="1298260" rtl="0" eaLnBrk="1" latinLnBrk="0" hangingPunct="1">
        <a:spcBef>
          <a:spcPct val="20000"/>
        </a:spcBef>
        <a:buFont typeface="Arial" pitchFamily="34" charset="0"/>
        <a:buChar char="•"/>
        <a:defRPr sz="2800" kern="1200">
          <a:solidFill>
            <a:schemeClr val="tx1"/>
          </a:solidFill>
          <a:latin typeface="+mn-lt"/>
          <a:ea typeface="+mn-ea"/>
          <a:cs typeface="+mn-cs"/>
        </a:defRPr>
      </a:lvl9pPr>
    </p:bodyStyle>
    <p:otherStyle>
      <a:defPPr>
        <a:defRPr lang="it-IT"/>
      </a:defPPr>
      <a:lvl1pPr marL="0" algn="l" defTabSz="1298260" rtl="0" eaLnBrk="1" latinLnBrk="0" hangingPunct="1">
        <a:defRPr sz="2600" kern="1200">
          <a:solidFill>
            <a:schemeClr val="tx1"/>
          </a:solidFill>
          <a:latin typeface="+mn-lt"/>
          <a:ea typeface="+mn-ea"/>
          <a:cs typeface="+mn-cs"/>
        </a:defRPr>
      </a:lvl1pPr>
      <a:lvl2pPr marL="649119" algn="l" defTabSz="1298260" rtl="0" eaLnBrk="1" latinLnBrk="0" hangingPunct="1">
        <a:defRPr sz="2600" kern="1200">
          <a:solidFill>
            <a:schemeClr val="tx1"/>
          </a:solidFill>
          <a:latin typeface="+mn-lt"/>
          <a:ea typeface="+mn-ea"/>
          <a:cs typeface="+mn-cs"/>
        </a:defRPr>
      </a:lvl2pPr>
      <a:lvl3pPr marL="1298260" algn="l" defTabSz="1298260" rtl="0" eaLnBrk="1" latinLnBrk="0" hangingPunct="1">
        <a:defRPr sz="2600" kern="1200">
          <a:solidFill>
            <a:schemeClr val="tx1"/>
          </a:solidFill>
          <a:latin typeface="+mn-lt"/>
          <a:ea typeface="+mn-ea"/>
          <a:cs typeface="+mn-cs"/>
        </a:defRPr>
      </a:lvl3pPr>
      <a:lvl4pPr marL="1947404" algn="l" defTabSz="1298260" rtl="0" eaLnBrk="1" latinLnBrk="0" hangingPunct="1">
        <a:defRPr sz="2600" kern="1200">
          <a:solidFill>
            <a:schemeClr val="tx1"/>
          </a:solidFill>
          <a:latin typeface="+mn-lt"/>
          <a:ea typeface="+mn-ea"/>
          <a:cs typeface="+mn-cs"/>
        </a:defRPr>
      </a:lvl4pPr>
      <a:lvl5pPr marL="2596533" algn="l" defTabSz="1298260" rtl="0" eaLnBrk="1" latinLnBrk="0" hangingPunct="1">
        <a:defRPr sz="2600" kern="1200">
          <a:solidFill>
            <a:schemeClr val="tx1"/>
          </a:solidFill>
          <a:latin typeface="+mn-lt"/>
          <a:ea typeface="+mn-ea"/>
          <a:cs typeface="+mn-cs"/>
        </a:defRPr>
      </a:lvl5pPr>
      <a:lvl6pPr marL="3245658" algn="l" defTabSz="1298260" rtl="0" eaLnBrk="1" latinLnBrk="0" hangingPunct="1">
        <a:defRPr sz="2600" kern="1200">
          <a:solidFill>
            <a:schemeClr val="tx1"/>
          </a:solidFill>
          <a:latin typeface="+mn-lt"/>
          <a:ea typeface="+mn-ea"/>
          <a:cs typeface="+mn-cs"/>
        </a:defRPr>
      </a:lvl6pPr>
      <a:lvl7pPr marL="3894801" algn="l" defTabSz="1298260" rtl="0" eaLnBrk="1" latinLnBrk="0" hangingPunct="1">
        <a:defRPr sz="2600" kern="1200">
          <a:solidFill>
            <a:schemeClr val="tx1"/>
          </a:solidFill>
          <a:latin typeface="+mn-lt"/>
          <a:ea typeface="+mn-ea"/>
          <a:cs typeface="+mn-cs"/>
        </a:defRPr>
      </a:lvl7pPr>
      <a:lvl8pPr marL="4543929" algn="l" defTabSz="1298260" rtl="0" eaLnBrk="1" latinLnBrk="0" hangingPunct="1">
        <a:defRPr sz="2600" kern="1200">
          <a:solidFill>
            <a:schemeClr val="tx1"/>
          </a:solidFill>
          <a:latin typeface="+mn-lt"/>
          <a:ea typeface="+mn-ea"/>
          <a:cs typeface="+mn-cs"/>
        </a:defRPr>
      </a:lvl8pPr>
      <a:lvl9pPr marL="5193062" algn="l" defTabSz="1298260" rtl="0" eaLnBrk="1" latinLnBrk="0" hangingPunct="1">
        <a:defRPr sz="26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992" r:id="rId1"/>
  </p:sldLayoutIdLst>
  <p:timing>
    <p:tnLst>
      <p:par>
        <p:cTn id="1" dur="indefinite" restart="never" nodeType="tmRoot"/>
      </p:par>
    </p:tnLst>
  </p:timing>
  <p:txStyles>
    <p:titleStyle>
      <a:lvl1pPr algn="ctr" defTabSz="1297312" rtl="0" eaLnBrk="0" fontAlgn="base" hangingPunct="0">
        <a:spcBef>
          <a:spcPct val="0"/>
        </a:spcBef>
        <a:spcAft>
          <a:spcPct val="0"/>
        </a:spcAft>
        <a:defRPr sz="6300" kern="1200">
          <a:solidFill>
            <a:schemeClr val="tx1"/>
          </a:solidFill>
          <a:latin typeface="+mj-lt"/>
          <a:ea typeface="ＭＳ Ｐゴシック" charset="0"/>
          <a:cs typeface="ＭＳ Ｐゴシック" charset="0"/>
        </a:defRPr>
      </a:lvl1pPr>
      <a:lvl2pPr algn="ctr" defTabSz="1297312" rtl="0" eaLnBrk="0" fontAlgn="base" hangingPunct="0">
        <a:spcBef>
          <a:spcPct val="0"/>
        </a:spcBef>
        <a:spcAft>
          <a:spcPct val="0"/>
        </a:spcAft>
        <a:defRPr sz="6300">
          <a:solidFill>
            <a:schemeClr val="tx1"/>
          </a:solidFill>
          <a:latin typeface="Calibri" charset="0"/>
          <a:ea typeface="ＭＳ Ｐゴシック" charset="0"/>
          <a:cs typeface="ＭＳ Ｐゴシック" charset="0"/>
        </a:defRPr>
      </a:lvl2pPr>
      <a:lvl3pPr algn="ctr" defTabSz="1297312" rtl="0" eaLnBrk="0" fontAlgn="base" hangingPunct="0">
        <a:spcBef>
          <a:spcPct val="0"/>
        </a:spcBef>
        <a:spcAft>
          <a:spcPct val="0"/>
        </a:spcAft>
        <a:defRPr sz="6300">
          <a:solidFill>
            <a:schemeClr val="tx1"/>
          </a:solidFill>
          <a:latin typeface="Calibri" charset="0"/>
          <a:ea typeface="ＭＳ Ｐゴシック" charset="0"/>
          <a:cs typeface="ＭＳ Ｐゴシック" charset="0"/>
        </a:defRPr>
      </a:lvl3pPr>
      <a:lvl4pPr algn="ctr" defTabSz="1297312" rtl="0" eaLnBrk="0" fontAlgn="base" hangingPunct="0">
        <a:spcBef>
          <a:spcPct val="0"/>
        </a:spcBef>
        <a:spcAft>
          <a:spcPct val="0"/>
        </a:spcAft>
        <a:defRPr sz="6300">
          <a:solidFill>
            <a:schemeClr val="tx1"/>
          </a:solidFill>
          <a:latin typeface="Calibri" charset="0"/>
          <a:ea typeface="ＭＳ Ｐゴシック" charset="0"/>
          <a:cs typeface="ＭＳ Ｐゴシック" charset="0"/>
        </a:defRPr>
      </a:lvl4pPr>
      <a:lvl5pPr algn="ctr" defTabSz="1297312" rtl="0" eaLnBrk="0" fontAlgn="base" hangingPunct="0">
        <a:spcBef>
          <a:spcPct val="0"/>
        </a:spcBef>
        <a:spcAft>
          <a:spcPct val="0"/>
        </a:spcAft>
        <a:defRPr sz="6300">
          <a:solidFill>
            <a:schemeClr val="tx1"/>
          </a:solidFill>
          <a:latin typeface="Calibri" charset="0"/>
          <a:ea typeface="ＭＳ Ｐゴシック" charset="0"/>
          <a:cs typeface="ＭＳ Ｐゴシック" charset="0"/>
        </a:defRPr>
      </a:lvl5pPr>
      <a:lvl6pPr marL="456657" algn="ctr" defTabSz="1298632" rtl="0" fontAlgn="base">
        <a:spcBef>
          <a:spcPct val="0"/>
        </a:spcBef>
        <a:spcAft>
          <a:spcPct val="0"/>
        </a:spcAft>
        <a:defRPr sz="6300">
          <a:solidFill>
            <a:schemeClr val="tx1"/>
          </a:solidFill>
          <a:latin typeface="Calibri" charset="0"/>
          <a:ea typeface="ＭＳ Ｐゴシック" charset="0"/>
          <a:cs typeface="ＭＳ Ｐゴシック" charset="0"/>
        </a:defRPr>
      </a:lvl6pPr>
      <a:lvl7pPr marL="913321" algn="ctr" defTabSz="1298632" rtl="0" fontAlgn="base">
        <a:spcBef>
          <a:spcPct val="0"/>
        </a:spcBef>
        <a:spcAft>
          <a:spcPct val="0"/>
        </a:spcAft>
        <a:defRPr sz="6300">
          <a:solidFill>
            <a:schemeClr val="tx1"/>
          </a:solidFill>
          <a:latin typeface="Calibri" charset="0"/>
          <a:ea typeface="ＭＳ Ｐゴシック" charset="0"/>
          <a:cs typeface="ＭＳ Ｐゴシック" charset="0"/>
        </a:defRPr>
      </a:lvl7pPr>
      <a:lvl8pPr marL="1369983" algn="ctr" defTabSz="1298632" rtl="0" fontAlgn="base">
        <a:spcBef>
          <a:spcPct val="0"/>
        </a:spcBef>
        <a:spcAft>
          <a:spcPct val="0"/>
        </a:spcAft>
        <a:defRPr sz="6300">
          <a:solidFill>
            <a:schemeClr val="tx1"/>
          </a:solidFill>
          <a:latin typeface="Calibri" charset="0"/>
          <a:ea typeface="ＭＳ Ｐゴシック" charset="0"/>
          <a:cs typeface="ＭＳ Ｐゴシック" charset="0"/>
        </a:defRPr>
      </a:lvl8pPr>
      <a:lvl9pPr marL="1826648" algn="ctr" defTabSz="1298632" rtl="0" fontAlgn="base">
        <a:spcBef>
          <a:spcPct val="0"/>
        </a:spcBef>
        <a:spcAft>
          <a:spcPct val="0"/>
        </a:spcAft>
        <a:defRPr sz="6300">
          <a:solidFill>
            <a:schemeClr val="tx1"/>
          </a:solidFill>
          <a:latin typeface="Calibri" charset="0"/>
          <a:ea typeface="ＭＳ Ｐゴシック" charset="0"/>
          <a:cs typeface="ＭＳ Ｐゴシック" charset="0"/>
        </a:defRPr>
      </a:lvl9pPr>
    </p:titleStyle>
    <p:bodyStyle>
      <a:lvl1pPr marL="485306" indent="-485306" algn="l" defTabSz="1297312" rtl="0" eaLnBrk="0" fontAlgn="base" hangingPunct="0">
        <a:spcBef>
          <a:spcPct val="20000"/>
        </a:spcBef>
        <a:spcAft>
          <a:spcPct val="0"/>
        </a:spcAft>
        <a:buFont typeface="Arial" charset="0"/>
        <a:buChar char="•"/>
        <a:defRPr sz="4600" kern="1200">
          <a:solidFill>
            <a:schemeClr val="tx1"/>
          </a:solidFill>
          <a:latin typeface="+mn-lt"/>
          <a:ea typeface="ＭＳ Ｐゴシック" charset="0"/>
          <a:cs typeface="ＭＳ Ｐゴシック" charset="0"/>
        </a:defRPr>
      </a:lvl1pPr>
      <a:lvl2pPr marL="1053074" indent="-402841" algn="l" defTabSz="1297312" rtl="0" eaLnBrk="0" fontAlgn="base" hangingPunct="0">
        <a:spcBef>
          <a:spcPct val="20000"/>
        </a:spcBef>
        <a:spcAft>
          <a:spcPct val="0"/>
        </a:spcAft>
        <a:buFont typeface="Arial" charset="0"/>
        <a:buChar char="–"/>
        <a:defRPr sz="4000" kern="1200">
          <a:solidFill>
            <a:schemeClr val="tx1"/>
          </a:solidFill>
          <a:latin typeface="+mn-lt"/>
          <a:ea typeface="ＭＳ Ｐゴシック" charset="0"/>
          <a:cs typeface="+mn-cs"/>
        </a:defRPr>
      </a:lvl2pPr>
      <a:lvl3pPr marL="1620856" indent="-321942" algn="l" defTabSz="1297312" rtl="0" eaLnBrk="0" fontAlgn="base" hangingPunct="0">
        <a:spcBef>
          <a:spcPct val="20000"/>
        </a:spcBef>
        <a:spcAft>
          <a:spcPct val="0"/>
        </a:spcAft>
        <a:buFont typeface="Arial" charset="0"/>
        <a:buChar char="•"/>
        <a:defRPr sz="3400" kern="1200">
          <a:solidFill>
            <a:schemeClr val="tx1"/>
          </a:solidFill>
          <a:latin typeface="+mn-lt"/>
          <a:ea typeface="ＭＳ Ｐゴシック" charset="0"/>
          <a:cs typeface="+mn-cs"/>
        </a:defRPr>
      </a:lvl3pPr>
      <a:lvl4pPr marL="2271088" indent="-321942" algn="l" defTabSz="1297312"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4pPr>
      <a:lvl5pPr marL="2919751" indent="-321942" algn="l" defTabSz="1297312"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5pPr>
      <a:lvl6pPr marL="3571331" indent="-324660" algn="l" defTabSz="129865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220657" indent="-324660" algn="l" defTabSz="129865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69995" indent="-324660" algn="l" defTabSz="129865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519315" indent="-324660" algn="l" defTabSz="1298659" rtl="0" eaLnBrk="1" latinLnBrk="0" hangingPunct="1">
        <a:spcBef>
          <a:spcPct val="20000"/>
        </a:spcBef>
        <a:buFont typeface="Arial" pitchFamily="34" charset="0"/>
        <a:buChar char="•"/>
        <a:defRPr sz="2800" kern="1200">
          <a:solidFill>
            <a:schemeClr val="tx1"/>
          </a:solidFill>
          <a:latin typeface="+mn-lt"/>
          <a:ea typeface="+mn-ea"/>
          <a:cs typeface="+mn-cs"/>
        </a:defRPr>
      </a:lvl9pPr>
    </p:bodyStyle>
    <p:otherStyle>
      <a:defPPr>
        <a:defRPr lang="it-IT"/>
      </a:defPPr>
      <a:lvl1pPr marL="0" algn="l" defTabSz="1298659" rtl="0" eaLnBrk="1" latinLnBrk="0" hangingPunct="1">
        <a:defRPr sz="2600" kern="1200">
          <a:solidFill>
            <a:schemeClr val="tx1"/>
          </a:solidFill>
          <a:latin typeface="+mn-lt"/>
          <a:ea typeface="+mn-ea"/>
          <a:cs typeface="+mn-cs"/>
        </a:defRPr>
      </a:lvl1pPr>
      <a:lvl2pPr marL="649322" algn="l" defTabSz="1298659" rtl="0" eaLnBrk="1" latinLnBrk="0" hangingPunct="1">
        <a:defRPr sz="2600" kern="1200">
          <a:solidFill>
            <a:schemeClr val="tx1"/>
          </a:solidFill>
          <a:latin typeface="+mn-lt"/>
          <a:ea typeface="+mn-ea"/>
          <a:cs typeface="+mn-cs"/>
        </a:defRPr>
      </a:lvl2pPr>
      <a:lvl3pPr marL="1298659" algn="l" defTabSz="1298659" rtl="0" eaLnBrk="1" latinLnBrk="0" hangingPunct="1">
        <a:defRPr sz="2600" kern="1200">
          <a:solidFill>
            <a:schemeClr val="tx1"/>
          </a:solidFill>
          <a:latin typeface="+mn-lt"/>
          <a:ea typeface="+mn-ea"/>
          <a:cs typeface="+mn-cs"/>
        </a:defRPr>
      </a:lvl3pPr>
      <a:lvl4pPr marL="1948002" algn="l" defTabSz="1298659" rtl="0" eaLnBrk="1" latinLnBrk="0" hangingPunct="1">
        <a:defRPr sz="2600" kern="1200">
          <a:solidFill>
            <a:schemeClr val="tx1"/>
          </a:solidFill>
          <a:latin typeface="+mn-lt"/>
          <a:ea typeface="+mn-ea"/>
          <a:cs typeface="+mn-cs"/>
        </a:defRPr>
      </a:lvl4pPr>
      <a:lvl5pPr marL="2597330" algn="l" defTabSz="1298659" rtl="0" eaLnBrk="1" latinLnBrk="0" hangingPunct="1">
        <a:defRPr sz="2600" kern="1200">
          <a:solidFill>
            <a:schemeClr val="tx1"/>
          </a:solidFill>
          <a:latin typeface="+mn-lt"/>
          <a:ea typeface="+mn-ea"/>
          <a:cs typeface="+mn-cs"/>
        </a:defRPr>
      </a:lvl5pPr>
      <a:lvl6pPr marL="3246656" algn="l" defTabSz="1298659" rtl="0" eaLnBrk="1" latinLnBrk="0" hangingPunct="1">
        <a:defRPr sz="2600" kern="1200">
          <a:solidFill>
            <a:schemeClr val="tx1"/>
          </a:solidFill>
          <a:latin typeface="+mn-lt"/>
          <a:ea typeface="+mn-ea"/>
          <a:cs typeface="+mn-cs"/>
        </a:defRPr>
      </a:lvl6pPr>
      <a:lvl7pPr marL="3895997" algn="l" defTabSz="1298659" rtl="0" eaLnBrk="1" latinLnBrk="0" hangingPunct="1">
        <a:defRPr sz="2600" kern="1200">
          <a:solidFill>
            <a:schemeClr val="tx1"/>
          </a:solidFill>
          <a:latin typeface="+mn-lt"/>
          <a:ea typeface="+mn-ea"/>
          <a:cs typeface="+mn-cs"/>
        </a:defRPr>
      </a:lvl7pPr>
      <a:lvl8pPr marL="4545323" algn="l" defTabSz="1298659" rtl="0" eaLnBrk="1" latinLnBrk="0" hangingPunct="1">
        <a:defRPr sz="2600" kern="1200">
          <a:solidFill>
            <a:schemeClr val="tx1"/>
          </a:solidFill>
          <a:latin typeface="+mn-lt"/>
          <a:ea typeface="+mn-ea"/>
          <a:cs typeface="+mn-cs"/>
        </a:defRPr>
      </a:lvl8pPr>
      <a:lvl9pPr marL="5194658" algn="l" defTabSz="1298659" rtl="0" eaLnBrk="1" latinLnBrk="0" hangingPunct="1">
        <a:defRPr sz="26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660427" y="609602"/>
            <a:ext cx="11684001" cy="1422400"/>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a:bodyPr>
          <a:lstStyle/>
          <a:p>
            <a:pPr lvl="0">
              <a:defRPr sz="1800" cap="none" spc="0">
                <a:solidFill>
                  <a:srgbClr val="000000"/>
                </a:solidFill>
              </a:defRPr>
            </a:pPr>
            <a:r>
              <a:rPr sz="4600" cap="all" spc="720">
                <a:solidFill>
                  <a:srgbClr val="FFFFFF"/>
                </a:solidFill>
              </a:rPr>
              <a:t>Title Text</a:t>
            </a:r>
          </a:p>
        </p:txBody>
      </p:sp>
      <p:sp>
        <p:nvSpPr>
          <p:cNvPr id="3" name="Shape 3"/>
          <p:cNvSpPr>
            <a:spLocks noGrp="1"/>
          </p:cNvSpPr>
          <p:nvPr>
            <p:ph type="body" idx="1"/>
          </p:nvPr>
        </p:nvSpPr>
        <p:spPr>
          <a:xfrm>
            <a:off x="660427" y="2019300"/>
            <a:ext cx="11684001" cy="67183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a:bodyPr>
          <a:lstStyle/>
          <a:p>
            <a:pPr lvl="0">
              <a:defRPr sz="1800">
                <a:solidFill>
                  <a:srgbClr val="000000"/>
                </a:solidFill>
              </a:defRPr>
            </a:pPr>
            <a:r>
              <a:rPr sz="3600">
                <a:solidFill>
                  <a:srgbClr val="FFFFFF"/>
                </a:solidFill>
              </a:rPr>
              <a:t>Body Level One</a:t>
            </a:r>
          </a:p>
          <a:p>
            <a:pPr lvl="1">
              <a:defRPr sz="1800">
                <a:solidFill>
                  <a:srgbClr val="000000"/>
                </a:solidFill>
              </a:defRPr>
            </a:pPr>
            <a:r>
              <a:rPr sz="3600">
                <a:solidFill>
                  <a:srgbClr val="FFFFFF"/>
                </a:solidFill>
              </a:rPr>
              <a:t>Body Level Two</a:t>
            </a:r>
          </a:p>
          <a:p>
            <a:pPr lvl="2">
              <a:defRPr sz="1800">
                <a:solidFill>
                  <a:srgbClr val="000000"/>
                </a:solidFill>
              </a:defRPr>
            </a:pPr>
            <a:r>
              <a:rPr sz="3600">
                <a:solidFill>
                  <a:srgbClr val="FFFFFF"/>
                </a:solidFill>
              </a:rPr>
              <a:t>Body Level Three</a:t>
            </a:r>
          </a:p>
          <a:p>
            <a:pPr lvl="3">
              <a:defRPr sz="1800">
                <a:solidFill>
                  <a:srgbClr val="000000"/>
                </a:solidFill>
              </a:defRPr>
            </a:pPr>
            <a:r>
              <a:rPr sz="3600">
                <a:solidFill>
                  <a:srgbClr val="FFFFFF"/>
                </a:solidFill>
              </a:rPr>
              <a:t>Body Level Four</a:t>
            </a:r>
          </a:p>
          <a:p>
            <a:pPr lvl="4">
              <a:defRPr sz="1800">
                <a:solidFill>
                  <a:srgbClr val="000000"/>
                </a:solidFill>
              </a:defRPr>
            </a:pPr>
            <a:r>
              <a:rPr sz="3600">
                <a:solidFill>
                  <a:srgbClr val="FFFFFF"/>
                </a:solidFill>
              </a:rPr>
              <a:t>Body Level Five</a:t>
            </a:r>
          </a:p>
        </p:txBody>
      </p:sp>
    </p:spTree>
    <p:extLst>
      <p:ext uri="{BB962C8B-B14F-4D97-AF65-F5344CB8AC3E}">
        <p14:creationId xmlns:p14="http://schemas.microsoft.com/office/powerpoint/2010/main" val="4089703139"/>
      </p:ext>
    </p:extLst>
  </p:cSld>
  <p:clrMap bg1="dk1" tx1="lt1" bg2="dk2" tx2="lt2" accent1="accent1" accent2="accent2" accent3="accent3" accent4="accent4" accent5="accent5" accent6="accent6" hlink="hlink" folHlink="folHlink"/>
  <p:sldLayoutIdLst>
    <p:sldLayoutId id="2147483995" r:id="rId1"/>
    <p:sldLayoutId id="2147483996" r:id="rId2"/>
    <p:sldLayoutId id="2147483997" r:id="rId3"/>
    <p:sldLayoutId id="2147483998" r:id="rId4"/>
    <p:sldLayoutId id="2147483999" r:id="rId5"/>
    <p:sldLayoutId id="2147484000" r:id="rId6"/>
    <p:sldLayoutId id="2147484001" r:id="rId7"/>
    <p:sldLayoutId id="2147484002" r:id="rId8"/>
    <p:sldLayoutId id="2147484003" r:id="rId9"/>
    <p:sldLayoutId id="2147484004" r:id="rId10"/>
    <p:sldLayoutId id="2147484005" r:id="rId11"/>
    <p:sldLayoutId id="2147484006" r:id="rId12"/>
    <p:sldLayoutId id="2147484007" r:id="rId13"/>
    <p:sldLayoutId id="2147484008" r:id="rId14"/>
    <p:sldLayoutId id="2147484178" r:id="rId15"/>
  </p:sldLayoutIdLst>
  <p:transition spd="med"/>
  <p:txStyles>
    <p:titleStyle>
      <a:lvl1pPr defTabSz="583632">
        <a:defRPr sz="4600" cap="all" spc="720">
          <a:solidFill>
            <a:srgbClr val="FFFFFF"/>
          </a:solidFill>
          <a:latin typeface="+mn-lt"/>
          <a:ea typeface="+mn-ea"/>
          <a:cs typeface="+mn-cs"/>
          <a:sym typeface="Avenir Light"/>
        </a:defRPr>
      </a:lvl1pPr>
      <a:lvl2pPr indent="228378" defTabSz="583632">
        <a:defRPr sz="4600" cap="all" spc="720">
          <a:solidFill>
            <a:srgbClr val="FFFFFF"/>
          </a:solidFill>
          <a:latin typeface="+mn-lt"/>
          <a:ea typeface="+mn-ea"/>
          <a:cs typeface="+mn-cs"/>
          <a:sym typeface="Avenir Light"/>
        </a:defRPr>
      </a:lvl2pPr>
      <a:lvl3pPr indent="456752" defTabSz="583632">
        <a:defRPr sz="4600" cap="all" spc="720">
          <a:solidFill>
            <a:srgbClr val="FFFFFF"/>
          </a:solidFill>
          <a:latin typeface="+mn-lt"/>
          <a:ea typeface="+mn-ea"/>
          <a:cs typeface="+mn-cs"/>
          <a:sym typeface="Avenir Light"/>
        </a:defRPr>
      </a:lvl3pPr>
      <a:lvl4pPr indent="685133" defTabSz="583632">
        <a:defRPr sz="4600" cap="all" spc="720">
          <a:solidFill>
            <a:srgbClr val="FFFFFF"/>
          </a:solidFill>
          <a:latin typeface="+mn-lt"/>
          <a:ea typeface="+mn-ea"/>
          <a:cs typeface="+mn-cs"/>
          <a:sym typeface="Avenir Light"/>
        </a:defRPr>
      </a:lvl4pPr>
      <a:lvl5pPr indent="913509" defTabSz="583632">
        <a:defRPr sz="4600" cap="all" spc="720">
          <a:solidFill>
            <a:srgbClr val="FFFFFF"/>
          </a:solidFill>
          <a:latin typeface="+mn-lt"/>
          <a:ea typeface="+mn-ea"/>
          <a:cs typeface="+mn-cs"/>
          <a:sym typeface="Avenir Light"/>
        </a:defRPr>
      </a:lvl5pPr>
      <a:lvl6pPr indent="1141891" defTabSz="583632">
        <a:defRPr sz="4600" cap="all" spc="720">
          <a:solidFill>
            <a:srgbClr val="FFFFFF"/>
          </a:solidFill>
          <a:latin typeface="+mn-lt"/>
          <a:ea typeface="+mn-ea"/>
          <a:cs typeface="+mn-cs"/>
          <a:sym typeface="Avenir Light"/>
        </a:defRPr>
      </a:lvl6pPr>
      <a:lvl7pPr indent="1370261" defTabSz="583632">
        <a:defRPr sz="4600" cap="all" spc="720">
          <a:solidFill>
            <a:srgbClr val="FFFFFF"/>
          </a:solidFill>
          <a:latin typeface="+mn-lt"/>
          <a:ea typeface="+mn-ea"/>
          <a:cs typeface="+mn-cs"/>
          <a:sym typeface="Avenir Light"/>
        </a:defRPr>
      </a:lvl7pPr>
      <a:lvl8pPr indent="1598641" defTabSz="583632">
        <a:defRPr sz="4600" cap="all" spc="720">
          <a:solidFill>
            <a:srgbClr val="FFFFFF"/>
          </a:solidFill>
          <a:latin typeface="+mn-lt"/>
          <a:ea typeface="+mn-ea"/>
          <a:cs typeface="+mn-cs"/>
          <a:sym typeface="Avenir Light"/>
        </a:defRPr>
      </a:lvl8pPr>
      <a:lvl9pPr indent="1827022" defTabSz="583632">
        <a:defRPr sz="4600" cap="all" spc="720">
          <a:solidFill>
            <a:srgbClr val="FFFFFF"/>
          </a:solidFill>
          <a:latin typeface="+mn-lt"/>
          <a:ea typeface="+mn-ea"/>
          <a:cs typeface="+mn-cs"/>
          <a:sym typeface="Avenir Light"/>
        </a:defRPr>
      </a:lvl9pPr>
    </p:titleStyle>
    <p:bodyStyle>
      <a:lvl1pPr marL="469441" indent="-469441" defTabSz="583632">
        <a:spcBef>
          <a:spcPts val="4200"/>
        </a:spcBef>
        <a:buClr>
          <a:srgbClr val="646464"/>
        </a:buClr>
        <a:buSzPct val="90000"/>
        <a:buChar char="•"/>
        <a:defRPr sz="3600">
          <a:solidFill>
            <a:srgbClr val="FFFFFF"/>
          </a:solidFill>
          <a:latin typeface="+mn-lt"/>
          <a:ea typeface="+mn-ea"/>
          <a:cs typeface="+mn-cs"/>
          <a:sym typeface="Avenir Light"/>
        </a:defRPr>
      </a:lvl1pPr>
      <a:lvl2pPr marL="938885" indent="-469441" defTabSz="583632">
        <a:spcBef>
          <a:spcPts val="4200"/>
        </a:spcBef>
        <a:buClr>
          <a:srgbClr val="646464"/>
        </a:buClr>
        <a:buSzPct val="90000"/>
        <a:buChar char="•"/>
        <a:defRPr sz="3600">
          <a:solidFill>
            <a:srgbClr val="FFFFFF"/>
          </a:solidFill>
          <a:latin typeface="+mn-lt"/>
          <a:ea typeface="+mn-ea"/>
          <a:cs typeface="+mn-cs"/>
          <a:sym typeface="Avenir Light"/>
        </a:defRPr>
      </a:lvl2pPr>
      <a:lvl3pPr marL="1408328" indent="-469441" defTabSz="583632">
        <a:spcBef>
          <a:spcPts val="4200"/>
        </a:spcBef>
        <a:buClr>
          <a:srgbClr val="646464"/>
        </a:buClr>
        <a:buSzPct val="90000"/>
        <a:buChar char="•"/>
        <a:defRPr sz="3600">
          <a:solidFill>
            <a:srgbClr val="FFFFFF"/>
          </a:solidFill>
          <a:latin typeface="+mn-lt"/>
          <a:ea typeface="+mn-ea"/>
          <a:cs typeface="+mn-cs"/>
          <a:sym typeface="Avenir Light"/>
        </a:defRPr>
      </a:lvl3pPr>
      <a:lvl4pPr marL="1877775" indent="-469441" defTabSz="583632">
        <a:spcBef>
          <a:spcPts val="4200"/>
        </a:spcBef>
        <a:buClr>
          <a:srgbClr val="646464"/>
        </a:buClr>
        <a:buSzPct val="90000"/>
        <a:buChar char="•"/>
        <a:defRPr sz="3600">
          <a:solidFill>
            <a:srgbClr val="FFFFFF"/>
          </a:solidFill>
          <a:latin typeface="+mn-lt"/>
          <a:ea typeface="+mn-ea"/>
          <a:cs typeface="+mn-cs"/>
          <a:sym typeface="Avenir Light"/>
        </a:defRPr>
      </a:lvl4pPr>
      <a:lvl5pPr marL="2347207" indent="-469441" defTabSz="583632">
        <a:spcBef>
          <a:spcPts val="4200"/>
        </a:spcBef>
        <a:buClr>
          <a:srgbClr val="646464"/>
        </a:buClr>
        <a:buSzPct val="90000"/>
        <a:buChar char="•"/>
        <a:defRPr sz="3600">
          <a:solidFill>
            <a:srgbClr val="FFFFFF"/>
          </a:solidFill>
          <a:latin typeface="+mn-lt"/>
          <a:ea typeface="+mn-ea"/>
          <a:cs typeface="+mn-cs"/>
          <a:sym typeface="Avenir Light"/>
        </a:defRPr>
      </a:lvl5pPr>
      <a:lvl6pPr marL="2816653" indent="-469441" defTabSz="583632">
        <a:spcBef>
          <a:spcPts val="4200"/>
        </a:spcBef>
        <a:buClr>
          <a:srgbClr val="646464"/>
        </a:buClr>
        <a:buSzPct val="90000"/>
        <a:buChar char="•"/>
        <a:defRPr sz="3600">
          <a:solidFill>
            <a:srgbClr val="FFFFFF"/>
          </a:solidFill>
          <a:latin typeface="+mn-lt"/>
          <a:ea typeface="+mn-ea"/>
          <a:cs typeface="+mn-cs"/>
          <a:sym typeface="Avenir Light"/>
        </a:defRPr>
      </a:lvl6pPr>
      <a:lvl7pPr marL="3286101" indent="-469441" defTabSz="583632">
        <a:spcBef>
          <a:spcPts val="4200"/>
        </a:spcBef>
        <a:buClr>
          <a:srgbClr val="646464"/>
        </a:buClr>
        <a:buSzPct val="90000"/>
        <a:buChar char="•"/>
        <a:defRPr sz="3600">
          <a:solidFill>
            <a:srgbClr val="FFFFFF"/>
          </a:solidFill>
          <a:latin typeface="+mn-lt"/>
          <a:ea typeface="+mn-ea"/>
          <a:cs typeface="+mn-cs"/>
          <a:sym typeface="Avenir Light"/>
        </a:defRPr>
      </a:lvl7pPr>
      <a:lvl8pPr marL="3755552" indent="-469441" defTabSz="583632">
        <a:spcBef>
          <a:spcPts val="4200"/>
        </a:spcBef>
        <a:buClr>
          <a:srgbClr val="646464"/>
        </a:buClr>
        <a:buSzPct val="90000"/>
        <a:buChar char="•"/>
        <a:defRPr sz="3600">
          <a:solidFill>
            <a:srgbClr val="FFFFFF"/>
          </a:solidFill>
          <a:latin typeface="+mn-lt"/>
          <a:ea typeface="+mn-ea"/>
          <a:cs typeface="+mn-cs"/>
          <a:sym typeface="Avenir Light"/>
        </a:defRPr>
      </a:lvl8pPr>
      <a:lvl9pPr marL="4224992" indent="-469441" defTabSz="583632">
        <a:spcBef>
          <a:spcPts val="4200"/>
        </a:spcBef>
        <a:buClr>
          <a:srgbClr val="646464"/>
        </a:buClr>
        <a:buSzPct val="90000"/>
        <a:buChar char="•"/>
        <a:defRPr sz="3600">
          <a:solidFill>
            <a:srgbClr val="FFFFFF"/>
          </a:solidFill>
          <a:latin typeface="+mn-lt"/>
          <a:ea typeface="+mn-ea"/>
          <a:cs typeface="+mn-cs"/>
          <a:sym typeface="Avenir Light"/>
        </a:defRPr>
      </a:lvl9pPr>
    </p:bodyStyle>
    <p:otherStyle>
      <a:lvl1pPr algn="ctr" defTabSz="583632">
        <a:defRPr>
          <a:solidFill>
            <a:schemeClr val="tx1"/>
          </a:solidFill>
          <a:latin typeface="+mn-lt"/>
          <a:ea typeface="+mn-ea"/>
          <a:cs typeface="+mn-cs"/>
          <a:sym typeface="Avenir Light"/>
        </a:defRPr>
      </a:lvl1pPr>
      <a:lvl2pPr indent="228378" algn="ctr" defTabSz="583632">
        <a:defRPr>
          <a:solidFill>
            <a:schemeClr val="tx1"/>
          </a:solidFill>
          <a:latin typeface="+mn-lt"/>
          <a:ea typeface="+mn-ea"/>
          <a:cs typeface="+mn-cs"/>
          <a:sym typeface="Avenir Light"/>
        </a:defRPr>
      </a:lvl2pPr>
      <a:lvl3pPr indent="456752" algn="ctr" defTabSz="583632">
        <a:defRPr>
          <a:solidFill>
            <a:schemeClr val="tx1"/>
          </a:solidFill>
          <a:latin typeface="+mn-lt"/>
          <a:ea typeface="+mn-ea"/>
          <a:cs typeface="+mn-cs"/>
          <a:sym typeface="Avenir Light"/>
        </a:defRPr>
      </a:lvl3pPr>
      <a:lvl4pPr indent="685133" algn="ctr" defTabSz="583632">
        <a:defRPr>
          <a:solidFill>
            <a:schemeClr val="tx1"/>
          </a:solidFill>
          <a:latin typeface="+mn-lt"/>
          <a:ea typeface="+mn-ea"/>
          <a:cs typeface="+mn-cs"/>
          <a:sym typeface="Avenir Light"/>
        </a:defRPr>
      </a:lvl4pPr>
      <a:lvl5pPr indent="913509" algn="ctr" defTabSz="583632">
        <a:defRPr>
          <a:solidFill>
            <a:schemeClr val="tx1"/>
          </a:solidFill>
          <a:latin typeface="+mn-lt"/>
          <a:ea typeface="+mn-ea"/>
          <a:cs typeface="+mn-cs"/>
          <a:sym typeface="Avenir Light"/>
        </a:defRPr>
      </a:lvl5pPr>
      <a:lvl6pPr indent="1141891" algn="ctr" defTabSz="583632">
        <a:defRPr>
          <a:solidFill>
            <a:schemeClr val="tx1"/>
          </a:solidFill>
          <a:latin typeface="+mn-lt"/>
          <a:ea typeface="+mn-ea"/>
          <a:cs typeface="+mn-cs"/>
          <a:sym typeface="Avenir Light"/>
        </a:defRPr>
      </a:lvl6pPr>
      <a:lvl7pPr indent="1370261" algn="ctr" defTabSz="583632">
        <a:defRPr>
          <a:solidFill>
            <a:schemeClr val="tx1"/>
          </a:solidFill>
          <a:latin typeface="+mn-lt"/>
          <a:ea typeface="+mn-ea"/>
          <a:cs typeface="+mn-cs"/>
          <a:sym typeface="Avenir Light"/>
        </a:defRPr>
      </a:lvl7pPr>
      <a:lvl8pPr indent="1598641" algn="ctr" defTabSz="583632">
        <a:defRPr>
          <a:solidFill>
            <a:schemeClr val="tx1"/>
          </a:solidFill>
          <a:latin typeface="+mn-lt"/>
          <a:ea typeface="+mn-ea"/>
          <a:cs typeface="+mn-cs"/>
          <a:sym typeface="Avenir Light"/>
        </a:defRPr>
      </a:lvl8pPr>
      <a:lvl9pPr indent="1827022" algn="ctr" defTabSz="583632">
        <a:defRPr>
          <a:solidFill>
            <a:schemeClr val="tx1"/>
          </a:solidFill>
          <a:latin typeface="+mn-lt"/>
          <a:ea typeface="+mn-ea"/>
          <a:cs typeface="+mn-cs"/>
          <a:sym typeface="Avenir Light"/>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9263183"/>
      </p:ext>
    </p:extLst>
  </p:cSld>
  <p:clrMap bg1="lt1" tx1="dk1" bg2="lt2" tx2="dk2" accent1="accent1" accent2="accent2" accent3="accent3" accent4="accent4" accent5="accent5" accent6="accent6" hlink="hlink" folHlink="folHlink"/>
  <p:sldLayoutIdLst>
    <p:sldLayoutId id="2147484039" r:id="rId1"/>
  </p:sldLayoutIdLst>
  <p:timing>
    <p:tnLst>
      <p:par>
        <p:cTn id="1" dur="indefinite" restart="never" nodeType="tmRoot"/>
      </p:par>
    </p:tnLst>
  </p:timing>
  <p:txStyles>
    <p:titleStyle>
      <a:lvl1pPr algn="ctr" defTabSz="1296988" rtl="0" eaLnBrk="0" fontAlgn="base" hangingPunct="0">
        <a:spcBef>
          <a:spcPct val="0"/>
        </a:spcBef>
        <a:spcAft>
          <a:spcPct val="0"/>
        </a:spcAft>
        <a:defRPr sz="6300" kern="1200">
          <a:solidFill>
            <a:schemeClr val="tx1"/>
          </a:solidFill>
          <a:latin typeface="+mj-lt"/>
          <a:ea typeface="ＭＳ Ｐゴシック" charset="0"/>
          <a:cs typeface="ＭＳ Ｐゴシック" charset="0"/>
        </a:defRPr>
      </a:lvl1pPr>
      <a:lvl2pPr algn="ctr" defTabSz="1296988" rtl="0" eaLnBrk="0" fontAlgn="base" hangingPunct="0">
        <a:spcBef>
          <a:spcPct val="0"/>
        </a:spcBef>
        <a:spcAft>
          <a:spcPct val="0"/>
        </a:spcAft>
        <a:defRPr sz="6300">
          <a:solidFill>
            <a:schemeClr val="tx1"/>
          </a:solidFill>
          <a:latin typeface="Calibri" charset="0"/>
          <a:ea typeface="ＭＳ Ｐゴシック" charset="0"/>
          <a:cs typeface="ＭＳ Ｐゴシック" charset="0"/>
        </a:defRPr>
      </a:lvl2pPr>
      <a:lvl3pPr algn="ctr" defTabSz="1296988" rtl="0" eaLnBrk="0" fontAlgn="base" hangingPunct="0">
        <a:spcBef>
          <a:spcPct val="0"/>
        </a:spcBef>
        <a:spcAft>
          <a:spcPct val="0"/>
        </a:spcAft>
        <a:defRPr sz="6300">
          <a:solidFill>
            <a:schemeClr val="tx1"/>
          </a:solidFill>
          <a:latin typeface="Calibri" charset="0"/>
          <a:ea typeface="ＭＳ Ｐゴシック" charset="0"/>
          <a:cs typeface="ＭＳ Ｐゴシック" charset="0"/>
        </a:defRPr>
      </a:lvl3pPr>
      <a:lvl4pPr algn="ctr" defTabSz="1296988" rtl="0" eaLnBrk="0" fontAlgn="base" hangingPunct="0">
        <a:spcBef>
          <a:spcPct val="0"/>
        </a:spcBef>
        <a:spcAft>
          <a:spcPct val="0"/>
        </a:spcAft>
        <a:defRPr sz="6300">
          <a:solidFill>
            <a:schemeClr val="tx1"/>
          </a:solidFill>
          <a:latin typeface="Calibri" charset="0"/>
          <a:ea typeface="ＭＳ Ｐゴシック" charset="0"/>
          <a:cs typeface="ＭＳ Ｐゴシック" charset="0"/>
        </a:defRPr>
      </a:lvl4pPr>
      <a:lvl5pPr algn="ctr" defTabSz="1296988" rtl="0" eaLnBrk="0" fontAlgn="base" hangingPunct="0">
        <a:spcBef>
          <a:spcPct val="0"/>
        </a:spcBef>
        <a:spcAft>
          <a:spcPct val="0"/>
        </a:spcAft>
        <a:defRPr sz="6300">
          <a:solidFill>
            <a:schemeClr val="tx1"/>
          </a:solidFill>
          <a:latin typeface="Calibri" charset="0"/>
          <a:ea typeface="ＭＳ Ｐゴシック" charset="0"/>
          <a:cs typeface="ＭＳ Ｐゴシック" charset="0"/>
        </a:defRPr>
      </a:lvl5pPr>
      <a:lvl6pPr marL="457105" algn="ctr" defTabSz="1298309" rtl="0" fontAlgn="base">
        <a:spcBef>
          <a:spcPct val="0"/>
        </a:spcBef>
        <a:spcAft>
          <a:spcPct val="0"/>
        </a:spcAft>
        <a:defRPr sz="6300">
          <a:solidFill>
            <a:schemeClr val="tx1"/>
          </a:solidFill>
          <a:latin typeface="Calibri" charset="0"/>
          <a:ea typeface="ＭＳ Ｐゴシック" charset="0"/>
          <a:cs typeface="ＭＳ Ｐゴシック" charset="0"/>
        </a:defRPr>
      </a:lvl6pPr>
      <a:lvl7pPr marL="914213" algn="ctr" defTabSz="1298309" rtl="0" fontAlgn="base">
        <a:spcBef>
          <a:spcPct val="0"/>
        </a:spcBef>
        <a:spcAft>
          <a:spcPct val="0"/>
        </a:spcAft>
        <a:defRPr sz="6300">
          <a:solidFill>
            <a:schemeClr val="tx1"/>
          </a:solidFill>
          <a:latin typeface="Calibri" charset="0"/>
          <a:ea typeface="ＭＳ Ｐゴシック" charset="0"/>
          <a:cs typeface="ＭＳ Ｐゴシック" charset="0"/>
        </a:defRPr>
      </a:lvl7pPr>
      <a:lvl8pPr marL="1371319" algn="ctr" defTabSz="1298309" rtl="0" fontAlgn="base">
        <a:spcBef>
          <a:spcPct val="0"/>
        </a:spcBef>
        <a:spcAft>
          <a:spcPct val="0"/>
        </a:spcAft>
        <a:defRPr sz="6300">
          <a:solidFill>
            <a:schemeClr val="tx1"/>
          </a:solidFill>
          <a:latin typeface="Calibri" charset="0"/>
          <a:ea typeface="ＭＳ Ｐゴシック" charset="0"/>
          <a:cs typeface="ＭＳ Ｐゴシック" charset="0"/>
        </a:defRPr>
      </a:lvl8pPr>
      <a:lvl9pPr marL="1828424" algn="ctr" defTabSz="1298309" rtl="0" fontAlgn="base">
        <a:spcBef>
          <a:spcPct val="0"/>
        </a:spcBef>
        <a:spcAft>
          <a:spcPct val="0"/>
        </a:spcAft>
        <a:defRPr sz="6300">
          <a:solidFill>
            <a:schemeClr val="tx1"/>
          </a:solidFill>
          <a:latin typeface="Calibri" charset="0"/>
          <a:ea typeface="ＭＳ Ｐゴシック" charset="0"/>
          <a:cs typeface="ＭＳ Ｐゴシック" charset="0"/>
        </a:defRPr>
      </a:lvl9pPr>
    </p:titleStyle>
    <p:bodyStyle>
      <a:lvl1pPr marL="485775" indent="-485775" algn="l" defTabSz="1296988" rtl="0" eaLnBrk="0" fontAlgn="base" hangingPunct="0">
        <a:spcBef>
          <a:spcPct val="20000"/>
        </a:spcBef>
        <a:spcAft>
          <a:spcPct val="0"/>
        </a:spcAft>
        <a:buFont typeface="Arial" charset="0"/>
        <a:buChar char="•"/>
        <a:defRPr sz="4600" kern="1200">
          <a:solidFill>
            <a:schemeClr val="tx1"/>
          </a:solidFill>
          <a:latin typeface="+mn-lt"/>
          <a:ea typeface="ＭＳ Ｐゴシック" charset="0"/>
          <a:cs typeface="ＭＳ Ｐゴシック" charset="0"/>
        </a:defRPr>
      </a:lvl1pPr>
      <a:lvl2pPr marL="1054100" indent="-403225" algn="l" defTabSz="1296988" rtl="0" eaLnBrk="0" fontAlgn="base" hangingPunct="0">
        <a:spcBef>
          <a:spcPct val="20000"/>
        </a:spcBef>
        <a:spcAft>
          <a:spcPct val="0"/>
        </a:spcAft>
        <a:buFont typeface="Arial" charset="0"/>
        <a:buChar char="–"/>
        <a:defRPr sz="4000" kern="1200">
          <a:solidFill>
            <a:schemeClr val="tx1"/>
          </a:solidFill>
          <a:latin typeface="+mn-lt"/>
          <a:ea typeface="ＭＳ Ｐゴシック" charset="0"/>
          <a:cs typeface="+mn-cs"/>
        </a:defRPr>
      </a:lvl2pPr>
      <a:lvl3pPr marL="1622425" indent="-322263" algn="l" defTabSz="1296988" rtl="0" eaLnBrk="0" fontAlgn="base" hangingPunct="0">
        <a:spcBef>
          <a:spcPct val="20000"/>
        </a:spcBef>
        <a:spcAft>
          <a:spcPct val="0"/>
        </a:spcAft>
        <a:buFont typeface="Arial" charset="0"/>
        <a:buChar char="•"/>
        <a:defRPr sz="3400" kern="1200">
          <a:solidFill>
            <a:schemeClr val="tx1"/>
          </a:solidFill>
          <a:latin typeface="+mn-lt"/>
          <a:ea typeface="ＭＳ Ｐゴシック" charset="0"/>
          <a:cs typeface="+mn-cs"/>
        </a:defRPr>
      </a:lvl3pPr>
      <a:lvl4pPr marL="2271713" indent="-322263" algn="l" defTabSz="1296988"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4pPr>
      <a:lvl5pPr marL="2922588" indent="-322263" algn="l" defTabSz="1296988"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5pPr>
      <a:lvl6pPr marL="3573707" indent="-324879" algn="l" defTabSz="1299525"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223468" indent="-324879" algn="l" defTabSz="1299525"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73235" indent="-324879" algn="l" defTabSz="1299525"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522993" indent="-324879" algn="l" defTabSz="1299525" rtl="0" eaLnBrk="1" latinLnBrk="0" hangingPunct="1">
        <a:spcBef>
          <a:spcPct val="20000"/>
        </a:spcBef>
        <a:buFont typeface="Arial" pitchFamily="34" charset="0"/>
        <a:buChar char="•"/>
        <a:defRPr sz="2800" kern="1200">
          <a:solidFill>
            <a:schemeClr val="tx1"/>
          </a:solidFill>
          <a:latin typeface="+mn-lt"/>
          <a:ea typeface="+mn-ea"/>
          <a:cs typeface="+mn-cs"/>
        </a:defRPr>
      </a:lvl9pPr>
    </p:bodyStyle>
    <p:otherStyle>
      <a:defPPr>
        <a:defRPr lang="it-IT"/>
      </a:defPPr>
      <a:lvl1pPr marL="0" algn="l" defTabSz="1299525" rtl="0" eaLnBrk="1" latinLnBrk="0" hangingPunct="1">
        <a:defRPr sz="2600" kern="1200">
          <a:solidFill>
            <a:schemeClr val="tx1"/>
          </a:solidFill>
          <a:latin typeface="+mn-lt"/>
          <a:ea typeface="+mn-ea"/>
          <a:cs typeface="+mn-cs"/>
        </a:defRPr>
      </a:lvl1pPr>
      <a:lvl2pPr marL="649759" algn="l" defTabSz="1299525" rtl="0" eaLnBrk="1" latinLnBrk="0" hangingPunct="1">
        <a:defRPr sz="2600" kern="1200">
          <a:solidFill>
            <a:schemeClr val="tx1"/>
          </a:solidFill>
          <a:latin typeface="+mn-lt"/>
          <a:ea typeface="+mn-ea"/>
          <a:cs typeface="+mn-cs"/>
        </a:defRPr>
      </a:lvl2pPr>
      <a:lvl3pPr marL="1299525" algn="l" defTabSz="1299525" rtl="0" eaLnBrk="1" latinLnBrk="0" hangingPunct="1">
        <a:defRPr sz="2600" kern="1200">
          <a:solidFill>
            <a:schemeClr val="tx1"/>
          </a:solidFill>
          <a:latin typeface="+mn-lt"/>
          <a:ea typeface="+mn-ea"/>
          <a:cs typeface="+mn-cs"/>
        </a:defRPr>
      </a:lvl3pPr>
      <a:lvl4pPr marL="1949296" algn="l" defTabSz="1299525" rtl="0" eaLnBrk="1" latinLnBrk="0" hangingPunct="1">
        <a:defRPr sz="2600" kern="1200">
          <a:solidFill>
            <a:schemeClr val="tx1"/>
          </a:solidFill>
          <a:latin typeface="+mn-lt"/>
          <a:ea typeface="+mn-ea"/>
          <a:cs typeface="+mn-cs"/>
        </a:defRPr>
      </a:lvl4pPr>
      <a:lvl5pPr marL="2599058" algn="l" defTabSz="1299525" rtl="0" eaLnBrk="1" latinLnBrk="0" hangingPunct="1">
        <a:defRPr sz="2600" kern="1200">
          <a:solidFill>
            <a:schemeClr val="tx1"/>
          </a:solidFill>
          <a:latin typeface="+mn-lt"/>
          <a:ea typeface="+mn-ea"/>
          <a:cs typeface="+mn-cs"/>
        </a:defRPr>
      </a:lvl5pPr>
      <a:lvl6pPr marL="3248820" algn="l" defTabSz="1299525" rtl="0" eaLnBrk="1" latinLnBrk="0" hangingPunct="1">
        <a:defRPr sz="2600" kern="1200">
          <a:solidFill>
            <a:schemeClr val="tx1"/>
          </a:solidFill>
          <a:latin typeface="+mn-lt"/>
          <a:ea typeface="+mn-ea"/>
          <a:cs typeface="+mn-cs"/>
        </a:defRPr>
      </a:lvl6pPr>
      <a:lvl7pPr marL="3898589" algn="l" defTabSz="1299525" rtl="0" eaLnBrk="1" latinLnBrk="0" hangingPunct="1">
        <a:defRPr sz="2600" kern="1200">
          <a:solidFill>
            <a:schemeClr val="tx1"/>
          </a:solidFill>
          <a:latin typeface="+mn-lt"/>
          <a:ea typeface="+mn-ea"/>
          <a:cs typeface="+mn-cs"/>
        </a:defRPr>
      </a:lvl7pPr>
      <a:lvl8pPr marL="4548344" algn="l" defTabSz="1299525" rtl="0" eaLnBrk="1" latinLnBrk="0" hangingPunct="1">
        <a:defRPr sz="2600" kern="1200">
          <a:solidFill>
            <a:schemeClr val="tx1"/>
          </a:solidFill>
          <a:latin typeface="+mn-lt"/>
          <a:ea typeface="+mn-ea"/>
          <a:cs typeface="+mn-cs"/>
        </a:defRPr>
      </a:lvl8pPr>
      <a:lvl9pPr marL="5198115" algn="l" defTabSz="1299525" rtl="0" eaLnBrk="1" latinLnBrk="0" hangingPunct="1">
        <a:defRPr sz="26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9" name="Rectangle 1"/>
          <p:cNvSpPr>
            <a:spLocks noGrp="1" noChangeArrowheads="1"/>
          </p:cNvSpPr>
          <p:nvPr>
            <p:ph type="body" idx="1"/>
          </p:nvPr>
        </p:nvSpPr>
        <p:spPr bwMode="auto">
          <a:xfrm>
            <a:off x="1270000" y="2768600"/>
            <a:ext cx="5041900" cy="57150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square" lIns="50748" tIns="50748" rIns="50748" bIns="50748"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
        <p:nvSpPr>
          <p:cNvPr id="2050" name="Rectangle 2"/>
          <p:cNvSpPr>
            <a:spLocks noGrp="1" noChangeArrowheads="1"/>
          </p:cNvSpPr>
          <p:nvPr>
            <p:ph type="title"/>
          </p:nvPr>
        </p:nvSpPr>
        <p:spPr bwMode="auto">
          <a:xfrm>
            <a:off x="1270000" y="254000"/>
            <a:ext cx="10464800" cy="24384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square" lIns="50748" tIns="50748" rIns="50748" bIns="50748" numCol="1" anchor="ctr" anchorCtr="0" compatLnSpc="1">
            <a:prstTxWarp prst="textNoShape">
              <a:avLst/>
            </a:prstTxWarp>
          </a:bodyPr>
          <a:lstStyle/>
          <a:p>
            <a:pPr lvl="0"/>
            <a:r>
              <a:rPr lang="en-US">
                <a:sym typeface="Gill Sans" charset="0"/>
              </a:rPr>
              <a:t>Click to edit Master title style</a:t>
            </a:r>
          </a:p>
        </p:txBody>
      </p:sp>
    </p:spTree>
    <p:extLst>
      <p:ext uri="{BB962C8B-B14F-4D97-AF65-F5344CB8AC3E}">
        <p14:creationId xmlns:p14="http://schemas.microsoft.com/office/powerpoint/2010/main" val="3882692987"/>
      </p:ext>
    </p:extLst>
  </p:cSld>
  <p:clrMap bg1="dk2" tx1="lt1" bg2="dk1" tx2="lt2" accent1="accent1" accent2="accent2" accent3="accent3" accent4="accent4" accent5="accent5" accent6="accent6" hlink="hlink" folHlink="folHlink"/>
  <p:sldLayoutIdLst>
    <p:sldLayoutId id="2147484041" r:id="rId1"/>
    <p:sldLayoutId id="2147484042" r:id="rId2"/>
    <p:sldLayoutId id="2147484043" r:id="rId3"/>
    <p:sldLayoutId id="2147484044" r:id="rId4"/>
    <p:sldLayoutId id="2147484045" r:id="rId5"/>
    <p:sldLayoutId id="2147484046" r:id="rId6"/>
    <p:sldLayoutId id="2147484047" r:id="rId7"/>
    <p:sldLayoutId id="2147484048" r:id="rId8"/>
    <p:sldLayoutId id="2147484049" r:id="rId9"/>
    <p:sldLayoutId id="2147484050" r:id="rId10"/>
    <p:sldLayoutId id="2147484051" r:id="rId11"/>
  </p:sldLayoutIdLst>
  <p:transition/>
  <p:txStyles>
    <p:titleStyle>
      <a:lvl1pPr algn="ctr" rtl="0" eaLnBrk="0" fontAlgn="base" hangingPunct="0">
        <a:spcBef>
          <a:spcPct val="0"/>
        </a:spcBef>
        <a:spcAft>
          <a:spcPct val="0"/>
        </a:spcAft>
        <a:defRPr sz="8400">
          <a:solidFill>
            <a:schemeClr val="tx1"/>
          </a:solidFill>
          <a:latin typeface="+mj-lt"/>
          <a:ea typeface="+mj-ea"/>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2pPr>
      <a:lvl3pPr algn="ctr" rtl="0" eaLnBrk="0" fontAlgn="base" hangingPunct="0">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3pPr>
      <a:lvl4pPr algn="ctr" rtl="0" eaLnBrk="0" fontAlgn="base" hangingPunct="0">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4pPr>
      <a:lvl5pPr algn="ctr" rtl="0" eaLnBrk="0" fontAlgn="base" hangingPunct="0">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5pPr>
      <a:lvl6pPr marL="456775"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3556"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0332"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7115"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p:titleStyle>
    <p:bodyStyle>
      <a:lvl1pPr marL="757238" indent="-490538" algn="l" rtl="0" eaLnBrk="0" fontAlgn="base" hangingPunct="0">
        <a:spcBef>
          <a:spcPts val="3800"/>
        </a:spcBef>
        <a:spcAft>
          <a:spcPct val="0"/>
        </a:spcAft>
        <a:buSzPct val="171000"/>
        <a:buFont typeface="Gill Sans" charset="0"/>
        <a:buChar char="•"/>
        <a:defRPr sz="3100">
          <a:solidFill>
            <a:schemeClr val="tx1"/>
          </a:solidFill>
          <a:latin typeface="+mn-lt"/>
          <a:ea typeface="+mn-ea"/>
          <a:cs typeface="+mn-cs"/>
          <a:sym typeface="Gill Sans" charset="0"/>
        </a:defRPr>
      </a:lvl1pPr>
      <a:lvl2pPr marL="1201738" indent="-490538" algn="l" rtl="0" eaLnBrk="0" fontAlgn="base" hangingPunct="0">
        <a:spcBef>
          <a:spcPts val="3800"/>
        </a:spcBef>
        <a:spcAft>
          <a:spcPct val="0"/>
        </a:spcAft>
        <a:buSzPct val="171000"/>
        <a:buFont typeface="Gill Sans" charset="0"/>
        <a:buChar char="•"/>
        <a:defRPr sz="3100">
          <a:solidFill>
            <a:schemeClr val="tx1"/>
          </a:solidFill>
          <a:latin typeface="+mn-lt"/>
          <a:ea typeface="+mn-ea"/>
          <a:cs typeface="+mn-cs"/>
          <a:sym typeface="Gill Sans" charset="0"/>
        </a:defRPr>
      </a:lvl2pPr>
      <a:lvl3pPr marL="1646238" indent="-490538" algn="l" rtl="0" eaLnBrk="0" fontAlgn="base" hangingPunct="0">
        <a:spcBef>
          <a:spcPts val="3800"/>
        </a:spcBef>
        <a:spcAft>
          <a:spcPct val="0"/>
        </a:spcAft>
        <a:buSzPct val="171000"/>
        <a:buFont typeface="Gill Sans" charset="0"/>
        <a:buChar char="•"/>
        <a:defRPr sz="3100">
          <a:solidFill>
            <a:schemeClr val="tx1"/>
          </a:solidFill>
          <a:latin typeface="+mn-lt"/>
          <a:ea typeface="+mn-ea"/>
          <a:cs typeface="+mn-cs"/>
          <a:sym typeface="Gill Sans" charset="0"/>
        </a:defRPr>
      </a:lvl3pPr>
      <a:lvl4pPr marL="2090738" indent="-490538" algn="l" rtl="0" eaLnBrk="0" fontAlgn="base" hangingPunct="0">
        <a:spcBef>
          <a:spcPts val="3800"/>
        </a:spcBef>
        <a:spcAft>
          <a:spcPct val="0"/>
        </a:spcAft>
        <a:buSzPct val="171000"/>
        <a:buFont typeface="Gill Sans" charset="0"/>
        <a:buChar char="•"/>
        <a:defRPr sz="3100">
          <a:solidFill>
            <a:schemeClr val="tx1"/>
          </a:solidFill>
          <a:latin typeface="+mn-lt"/>
          <a:ea typeface="+mn-ea"/>
          <a:cs typeface="+mn-cs"/>
          <a:sym typeface="Gill Sans" charset="0"/>
        </a:defRPr>
      </a:lvl4pPr>
      <a:lvl5pPr marL="2533650" indent="-490538" algn="l" rtl="0" eaLnBrk="0" fontAlgn="base" hangingPunct="0">
        <a:spcBef>
          <a:spcPts val="3800"/>
        </a:spcBef>
        <a:spcAft>
          <a:spcPct val="0"/>
        </a:spcAft>
        <a:buSzPct val="171000"/>
        <a:buFont typeface="Gill Sans" charset="0"/>
        <a:buChar char="•"/>
        <a:defRPr sz="3100">
          <a:solidFill>
            <a:schemeClr val="tx1"/>
          </a:solidFill>
          <a:latin typeface="+mn-lt"/>
          <a:ea typeface="+mn-ea"/>
          <a:cs typeface="+mn-cs"/>
          <a:sym typeface="Gill Sans" charset="0"/>
        </a:defRPr>
      </a:lvl5pPr>
      <a:lvl6pPr marL="2992854" indent="-493253" algn="l" rtl="0" fontAlgn="base">
        <a:spcBef>
          <a:spcPts val="3800"/>
        </a:spcBef>
        <a:spcAft>
          <a:spcPct val="0"/>
        </a:spcAft>
        <a:buSzPct val="171000"/>
        <a:buFont typeface="Gill Sans" charset="0"/>
        <a:buChar char="•"/>
        <a:defRPr sz="3100">
          <a:solidFill>
            <a:schemeClr val="tx1"/>
          </a:solidFill>
          <a:latin typeface="+mn-lt"/>
          <a:ea typeface="+mn-ea"/>
          <a:cs typeface="+mn-cs"/>
          <a:sym typeface="Gill Sans" charset="0"/>
        </a:defRPr>
      </a:lvl6pPr>
      <a:lvl7pPr marL="3449637" indent="-493253" algn="l" rtl="0" fontAlgn="base">
        <a:spcBef>
          <a:spcPts val="3800"/>
        </a:spcBef>
        <a:spcAft>
          <a:spcPct val="0"/>
        </a:spcAft>
        <a:buSzPct val="171000"/>
        <a:buFont typeface="Gill Sans" charset="0"/>
        <a:buChar char="•"/>
        <a:defRPr sz="3100">
          <a:solidFill>
            <a:schemeClr val="tx1"/>
          </a:solidFill>
          <a:latin typeface="+mn-lt"/>
          <a:ea typeface="+mn-ea"/>
          <a:cs typeface="+mn-cs"/>
          <a:sym typeface="Gill Sans" charset="0"/>
        </a:defRPr>
      </a:lvl7pPr>
      <a:lvl8pPr marL="3906414" indent="-493253" algn="l" rtl="0" fontAlgn="base">
        <a:spcBef>
          <a:spcPts val="3800"/>
        </a:spcBef>
        <a:spcAft>
          <a:spcPct val="0"/>
        </a:spcAft>
        <a:buSzPct val="171000"/>
        <a:buFont typeface="Gill Sans" charset="0"/>
        <a:buChar char="•"/>
        <a:defRPr sz="3100">
          <a:solidFill>
            <a:schemeClr val="tx1"/>
          </a:solidFill>
          <a:latin typeface="+mn-lt"/>
          <a:ea typeface="+mn-ea"/>
          <a:cs typeface="+mn-cs"/>
          <a:sym typeface="Gill Sans" charset="0"/>
        </a:defRPr>
      </a:lvl8pPr>
      <a:lvl9pPr marL="4363193" indent="-493253" algn="l" rtl="0" fontAlgn="base">
        <a:spcBef>
          <a:spcPts val="3800"/>
        </a:spcBef>
        <a:spcAft>
          <a:spcPct val="0"/>
        </a:spcAft>
        <a:buSzPct val="171000"/>
        <a:buFont typeface="Gill Sans" charset="0"/>
        <a:buChar char="•"/>
        <a:defRPr sz="3100">
          <a:solidFill>
            <a:schemeClr val="tx1"/>
          </a:solidFill>
          <a:latin typeface="+mn-lt"/>
          <a:ea typeface="+mn-ea"/>
          <a:cs typeface="+mn-cs"/>
          <a:sym typeface="Gill Sans" charset="0"/>
        </a:defRPr>
      </a:lvl9pPr>
    </p:bodyStyle>
    <p:otherStyle>
      <a:defPPr>
        <a:defRPr lang="en-US"/>
      </a:defPPr>
      <a:lvl1pPr marL="0" algn="l" defTabSz="456775" rtl="0" eaLnBrk="1" latinLnBrk="0" hangingPunct="1">
        <a:defRPr sz="1800" kern="1200">
          <a:solidFill>
            <a:schemeClr val="tx1"/>
          </a:solidFill>
          <a:latin typeface="+mn-lt"/>
          <a:ea typeface="+mn-ea"/>
          <a:cs typeface="+mn-cs"/>
        </a:defRPr>
      </a:lvl1pPr>
      <a:lvl2pPr marL="456775" algn="l" defTabSz="456775" rtl="0" eaLnBrk="1" latinLnBrk="0" hangingPunct="1">
        <a:defRPr sz="1800" kern="1200">
          <a:solidFill>
            <a:schemeClr val="tx1"/>
          </a:solidFill>
          <a:latin typeface="+mn-lt"/>
          <a:ea typeface="+mn-ea"/>
          <a:cs typeface="+mn-cs"/>
        </a:defRPr>
      </a:lvl2pPr>
      <a:lvl3pPr marL="913556" algn="l" defTabSz="456775" rtl="0" eaLnBrk="1" latinLnBrk="0" hangingPunct="1">
        <a:defRPr sz="1800" kern="1200">
          <a:solidFill>
            <a:schemeClr val="tx1"/>
          </a:solidFill>
          <a:latin typeface="+mn-lt"/>
          <a:ea typeface="+mn-ea"/>
          <a:cs typeface="+mn-cs"/>
        </a:defRPr>
      </a:lvl3pPr>
      <a:lvl4pPr marL="1370332" algn="l" defTabSz="456775" rtl="0" eaLnBrk="1" latinLnBrk="0" hangingPunct="1">
        <a:defRPr sz="1800" kern="1200">
          <a:solidFill>
            <a:schemeClr val="tx1"/>
          </a:solidFill>
          <a:latin typeface="+mn-lt"/>
          <a:ea typeface="+mn-ea"/>
          <a:cs typeface="+mn-cs"/>
        </a:defRPr>
      </a:lvl4pPr>
      <a:lvl5pPr marL="1827115" algn="l" defTabSz="456775" rtl="0" eaLnBrk="1" latinLnBrk="0" hangingPunct="1">
        <a:defRPr sz="1800" kern="1200">
          <a:solidFill>
            <a:schemeClr val="tx1"/>
          </a:solidFill>
          <a:latin typeface="+mn-lt"/>
          <a:ea typeface="+mn-ea"/>
          <a:cs typeface="+mn-cs"/>
        </a:defRPr>
      </a:lvl5pPr>
      <a:lvl6pPr marL="2283894" algn="l" defTabSz="456775" rtl="0" eaLnBrk="1" latinLnBrk="0" hangingPunct="1">
        <a:defRPr sz="1800" kern="1200">
          <a:solidFill>
            <a:schemeClr val="tx1"/>
          </a:solidFill>
          <a:latin typeface="+mn-lt"/>
          <a:ea typeface="+mn-ea"/>
          <a:cs typeface="+mn-cs"/>
        </a:defRPr>
      </a:lvl6pPr>
      <a:lvl7pPr marL="2740673" algn="l" defTabSz="456775" rtl="0" eaLnBrk="1" latinLnBrk="0" hangingPunct="1">
        <a:defRPr sz="1800" kern="1200">
          <a:solidFill>
            <a:schemeClr val="tx1"/>
          </a:solidFill>
          <a:latin typeface="+mn-lt"/>
          <a:ea typeface="+mn-ea"/>
          <a:cs typeface="+mn-cs"/>
        </a:defRPr>
      </a:lvl7pPr>
      <a:lvl8pPr marL="3197455" algn="l" defTabSz="456775" rtl="0" eaLnBrk="1" latinLnBrk="0" hangingPunct="1">
        <a:defRPr sz="1800" kern="1200">
          <a:solidFill>
            <a:schemeClr val="tx1"/>
          </a:solidFill>
          <a:latin typeface="+mn-lt"/>
          <a:ea typeface="+mn-ea"/>
          <a:cs typeface="+mn-cs"/>
        </a:defRPr>
      </a:lvl8pPr>
      <a:lvl9pPr marL="3654233" algn="l" defTabSz="456775"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660400" y="609600"/>
            <a:ext cx="11684000" cy="1422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a:bodyPr>
          <a:lstStyle/>
          <a:p>
            <a:r>
              <a:t>Title Text</a:t>
            </a:r>
          </a:p>
        </p:txBody>
      </p:sp>
      <p:sp>
        <p:nvSpPr>
          <p:cNvPr id="3" name="Shape 3"/>
          <p:cNvSpPr>
            <a:spLocks noGrp="1"/>
          </p:cNvSpPr>
          <p:nvPr>
            <p:ph type="body" idx="1"/>
          </p:nvPr>
        </p:nvSpPr>
        <p:spPr>
          <a:xfrm>
            <a:off x="660400" y="2019300"/>
            <a:ext cx="11684000" cy="6718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6311897" y="9258300"/>
            <a:ext cx="352045" cy="419100"/>
          </a:xfrm>
          <a:prstGeom prst="rect">
            <a:avLst/>
          </a:prstGeom>
          <a:ln w="12700">
            <a:miter lim="400000"/>
          </a:ln>
        </p:spPr>
        <p:txBody>
          <a:bodyPr wrap="none" lIns="50800" tIns="50800" rIns="50800" bIns="50800">
            <a:spAutoFit/>
          </a:bodyPr>
          <a:lstStyle>
            <a:lvl1pPr>
              <a:defRPr sz="1800"/>
            </a:lvl1pPr>
          </a:lstStyle>
          <a:p>
            <a:pPr defTabSz="584200" fontAlgn="auto" hangingPunct="0">
              <a:spcBef>
                <a:spcPts val="0"/>
              </a:spcBef>
              <a:spcAft>
                <a:spcPts val="0"/>
              </a:spcAft>
            </a:pPr>
            <a:fld id="{86CB4B4D-7CA3-9044-876B-883B54F8677D}" type="slidenum">
              <a:rPr kern="0">
                <a:latin typeface="Avenir Light"/>
                <a:ea typeface="Avenir Light"/>
                <a:cs typeface="Avenir Light"/>
                <a:sym typeface="Avenir Light"/>
              </a:rPr>
              <a:pPr defTabSz="584200" fontAlgn="auto" hangingPunct="0">
                <a:spcBef>
                  <a:spcPts val="0"/>
                </a:spcBef>
                <a:spcAft>
                  <a:spcPts val="0"/>
                </a:spcAft>
              </a:pPr>
              <a:t>‹#›</a:t>
            </a:fld>
            <a:endParaRPr kern="0">
              <a:latin typeface="Avenir Light"/>
              <a:ea typeface="Avenir Light"/>
              <a:cs typeface="Avenir Light"/>
              <a:sym typeface="Avenir Light"/>
            </a:endParaRPr>
          </a:p>
        </p:txBody>
      </p:sp>
    </p:spTree>
    <p:extLst>
      <p:ext uri="{BB962C8B-B14F-4D97-AF65-F5344CB8AC3E}">
        <p14:creationId xmlns:p14="http://schemas.microsoft.com/office/powerpoint/2010/main" val="3900727082"/>
      </p:ext>
    </p:extLst>
  </p:cSld>
  <p:clrMap bg1="dk1" tx1="lt1" bg2="dk2" tx2="lt2" accent1="accent1" accent2="accent2" accent3="accent3" accent4="accent4" accent5="accent5" accent6="accent6" hlink="hlink" folHlink="folHlink"/>
  <p:sldLayoutIdLst>
    <p:sldLayoutId id="2147484118" r:id="rId1"/>
    <p:sldLayoutId id="2147484119" r:id="rId2"/>
    <p:sldLayoutId id="2147484120" r:id="rId3"/>
    <p:sldLayoutId id="2147484121" r:id="rId4"/>
    <p:sldLayoutId id="2147484122" r:id="rId5"/>
    <p:sldLayoutId id="2147484123" r:id="rId6"/>
    <p:sldLayoutId id="2147484125" r:id="rId7"/>
    <p:sldLayoutId id="2147484126" r:id="rId8"/>
    <p:sldLayoutId id="2147484127" r:id="rId9"/>
    <p:sldLayoutId id="2147484128" r:id="rId10"/>
    <p:sldLayoutId id="2147484129" r:id="rId11"/>
    <p:sldLayoutId id="2147484130" r:id="rId12"/>
    <p:sldLayoutId id="2147484131" r:id="rId13"/>
  </p:sldLayoutIdLst>
  <p:transition spd="med"/>
  <p:txStyles>
    <p:titleStyle>
      <a:lvl1pPr marL="0" marR="0" indent="0" algn="l" defTabSz="584200" rtl="0" latinLnBrk="0">
        <a:lnSpc>
          <a:spcPct val="100000"/>
        </a:lnSpc>
        <a:spcBef>
          <a:spcPts val="0"/>
        </a:spcBef>
        <a:spcAft>
          <a:spcPts val="0"/>
        </a:spcAft>
        <a:buClrTx/>
        <a:buSzTx/>
        <a:buFontTx/>
        <a:buNone/>
        <a:tabLst/>
        <a:defRPr sz="4500" b="0" i="0" u="none" strike="noStrike" cap="all" spc="720" baseline="0">
          <a:ln>
            <a:noFill/>
          </a:ln>
          <a:solidFill>
            <a:srgbClr val="FFFFFF"/>
          </a:solidFill>
          <a:uFillTx/>
          <a:latin typeface="+mn-lt"/>
          <a:ea typeface="+mn-ea"/>
          <a:cs typeface="+mn-cs"/>
          <a:sym typeface="Avenir Light"/>
        </a:defRPr>
      </a:lvl1pPr>
      <a:lvl2pPr marL="0" marR="0" indent="228600" algn="l" defTabSz="584200" rtl="0" latinLnBrk="0">
        <a:lnSpc>
          <a:spcPct val="100000"/>
        </a:lnSpc>
        <a:spcBef>
          <a:spcPts val="0"/>
        </a:spcBef>
        <a:spcAft>
          <a:spcPts val="0"/>
        </a:spcAft>
        <a:buClrTx/>
        <a:buSzTx/>
        <a:buFontTx/>
        <a:buNone/>
        <a:tabLst/>
        <a:defRPr sz="4500" b="0" i="0" u="none" strike="noStrike" cap="all" spc="720" baseline="0">
          <a:ln>
            <a:noFill/>
          </a:ln>
          <a:solidFill>
            <a:srgbClr val="FFFFFF"/>
          </a:solidFill>
          <a:uFillTx/>
          <a:latin typeface="+mn-lt"/>
          <a:ea typeface="+mn-ea"/>
          <a:cs typeface="+mn-cs"/>
          <a:sym typeface="Avenir Light"/>
        </a:defRPr>
      </a:lvl2pPr>
      <a:lvl3pPr marL="0" marR="0" indent="457200" algn="l" defTabSz="584200" rtl="0" latinLnBrk="0">
        <a:lnSpc>
          <a:spcPct val="100000"/>
        </a:lnSpc>
        <a:spcBef>
          <a:spcPts val="0"/>
        </a:spcBef>
        <a:spcAft>
          <a:spcPts val="0"/>
        </a:spcAft>
        <a:buClrTx/>
        <a:buSzTx/>
        <a:buFontTx/>
        <a:buNone/>
        <a:tabLst/>
        <a:defRPr sz="4500" b="0" i="0" u="none" strike="noStrike" cap="all" spc="720" baseline="0">
          <a:ln>
            <a:noFill/>
          </a:ln>
          <a:solidFill>
            <a:srgbClr val="FFFFFF"/>
          </a:solidFill>
          <a:uFillTx/>
          <a:latin typeface="+mn-lt"/>
          <a:ea typeface="+mn-ea"/>
          <a:cs typeface="+mn-cs"/>
          <a:sym typeface="Avenir Light"/>
        </a:defRPr>
      </a:lvl3pPr>
      <a:lvl4pPr marL="0" marR="0" indent="685800" algn="l" defTabSz="584200" rtl="0" latinLnBrk="0">
        <a:lnSpc>
          <a:spcPct val="100000"/>
        </a:lnSpc>
        <a:spcBef>
          <a:spcPts val="0"/>
        </a:spcBef>
        <a:spcAft>
          <a:spcPts val="0"/>
        </a:spcAft>
        <a:buClrTx/>
        <a:buSzTx/>
        <a:buFontTx/>
        <a:buNone/>
        <a:tabLst/>
        <a:defRPr sz="4500" b="0" i="0" u="none" strike="noStrike" cap="all" spc="720" baseline="0">
          <a:ln>
            <a:noFill/>
          </a:ln>
          <a:solidFill>
            <a:srgbClr val="FFFFFF"/>
          </a:solidFill>
          <a:uFillTx/>
          <a:latin typeface="+mn-lt"/>
          <a:ea typeface="+mn-ea"/>
          <a:cs typeface="+mn-cs"/>
          <a:sym typeface="Avenir Light"/>
        </a:defRPr>
      </a:lvl4pPr>
      <a:lvl5pPr marL="0" marR="0" indent="914400" algn="l" defTabSz="584200" rtl="0" latinLnBrk="0">
        <a:lnSpc>
          <a:spcPct val="100000"/>
        </a:lnSpc>
        <a:spcBef>
          <a:spcPts val="0"/>
        </a:spcBef>
        <a:spcAft>
          <a:spcPts val="0"/>
        </a:spcAft>
        <a:buClrTx/>
        <a:buSzTx/>
        <a:buFontTx/>
        <a:buNone/>
        <a:tabLst/>
        <a:defRPr sz="4500" b="0" i="0" u="none" strike="noStrike" cap="all" spc="720" baseline="0">
          <a:ln>
            <a:noFill/>
          </a:ln>
          <a:solidFill>
            <a:srgbClr val="FFFFFF"/>
          </a:solidFill>
          <a:uFillTx/>
          <a:latin typeface="+mn-lt"/>
          <a:ea typeface="+mn-ea"/>
          <a:cs typeface="+mn-cs"/>
          <a:sym typeface="Avenir Light"/>
        </a:defRPr>
      </a:lvl5pPr>
      <a:lvl6pPr marL="0" marR="0" indent="1143000" algn="l" defTabSz="584200" rtl="0" latinLnBrk="0">
        <a:lnSpc>
          <a:spcPct val="100000"/>
        </a:lnSpc>
        <a:spcBef>
          <a:spcPts val="0"/>
        </a:spcBef>
        <a:spcAft>
          <a:spcPts val="0"/>
        </a:spcAft>
        <a:buClrTx/>
        <a:buSzTx/>
        <a:buFontTx/>
        <a:buNone/>
        <a:tabLst/>
        <a:defRPr sz="4500" b="0" i="0" u="none" strike="noStrike" cap="all" spc="720" baseline="0">
          <a:ln>
            <a:noFill/>
          </a:ln>
          <a:solidFill>
            <a:srgbClr val="FFFFFF"/>
          </a:solidFill>
          <a:uFillTx/>
          <a:latin typeface="+mn-lt"/>
          <a:ea typeface="+mn-ea"/>
          <a:cs typeface="+mn-cs"/>
          <a:sym typeface="Avenir Light"/>
        </a:defRPr>
      </a:lvl6pPr>
      <a:lvl7pPr marL="0" marR="0" indent="1371600" algn="l" defTabSz="584200" rtl="0" latinLnBrk="0">
        <a:lnSpc>
          <a:spcPct val="100000"/>
        </a:lnSpc>
        <a:spcBef>
          <a:spcPts val="0"/>
        </a:spcBef>
        <a:spcAft>
          <a:spcPts val="0"/>
        </a:spcAft>
        <a:buClrTx/>
        <a:buSzTx/>
        <a:buFontTx/>
        <a:buNone/>
        <a:tabLst/>
        <a:defRPr sz="4500" b="0" i="0" u="none" strike="noStrike" cap="all" spc="720" baseline="0">
          <a:ln>
            <a:noFill/>
          </a:ln>
          <a:solidFill>
            <a:srgbClr val="FFFFFF"/>
          </a:solidFill>
          <a:uFillTx/>
          <a:latin typeface="+mn-lt"/>
          <a:ea typeface="+mn-ea"/>
          <a:cs typeface="+mn-cs"/>
          <a:sym typeface="Avenir Light"/>
        </a:defRPr>
      </a:lvl7pPr>
      <a:lvl8pPr marL="0" marR="0" indent="1600200" algn="l" defTabSz="584200" rtl="0" latinLnBrk="0">
        <a:lnSpc>
          <a:spcPct val="100000"/>
        </a:lnSpc>
        <a:spcBef>
          <a:spcPts val="0"/>
        </a:spcBef>
        <a:spcAft>
          <a:spcPts val="0"/>
        </a:spcAft>
        <a:buClrTx/>
        <a:buSzTx/>
        <a:buFontTx/>
        <a:buNone/>
        <a:tabLst/>
        <a:defRPr sz="4500" b="0" i="0" u="none" strike="noStrike" cap="all" spc="720" baseline="0">
          <a:ln>
            <a:noFill/>
          </a:ln>
          <a:solidFill>
            <a:srgbClr val="FFFFFF"/>
          </a:solidFill>
          <a:uFillTx/>
          <a:latin typeface="+mn-lt"/>
          <a:ea typeface="+mn-ea"/>
          <a:cs typeface="+mn-cs"/>
          <a:sym typeface="Avenir Light"/>
        </a:defRPr>
      </a:lvl8pPr>
      <a:lvl9pPr marL="0" marR="0" indent="1828800" algn="l" defTabSz="584200" rtl="0" latinLnBrk="0">
        <a:lnSpc>
          <a:spcPct val="100000"/>
        </a:lnSpc>
        <a:spcBef>
          <a:spcPts val="0"/>
        </a:spcBef>
        <a:spcAft>
          <a:spcPts val="0"/>
        </a:spcAft>
        <a:buClrTx/>
        <a:buSzTx/>
        <a:buFontTx/>
        <a:buNone/>
        <a:tabLst/>
        <a:defRPr sz="4500" b="0" i="0" u="none" strike="noStrike" cap="all" spc="720" baseline="0">
          <a:ln>
            <a:noFill/>
          </a:ln>
          <a:solidFill>
            <a:srgbClr val="FFFFFF"/>
          </a:solidFill>
          <a:uFillTx/>
          <a:latin typeface="+mn-lt"/>
          <a:ea typeface="+mn-ea"/>
          <a:cs typeface="+mn-cs"/>
          <a:sym typeface="Avenir Light"/>
        </a:defRPr>
      </a:lvl9pPr>
    </p:titleStyle>
    <p:bodyStyle>
      <a:lvl1pPr marL="469900" marR="0" indent="-469900" algn="l" defTabSz="584200" latinLnBrk="0">
        <a:lnSpc>
          <a:spcPct val="100000"/>
        </a:lnSpc>
        <a:spcBef>
          <a:spcPts val="4200"/>
        </a:spcBef>
        <a:spcAft>
          <a:spcPts val="0"/>
        </a:spcAft>
        <a:buClr>
          <a:srgbClr val="646464"/>
        </a:buClr>
        <a:buSzPct val="90000"/>
        <a:buFontTx/>
        <a:buChar char="•"/>
        <a:tabLst/>
        <a:defRPr sz="3600" b="0" i="0" u="none" strike="noStrike" cap="none" spc="0" baseline="0">
          <a:ln>
            <a:noFill/>
          </a:ln>
          <a:solidFill>
            <a:srgbClr val="FFFFFF"/>
          </a:solidFill>
          <a:uFillTx/>
          <a:latin typeface="+mn-lt"/>
          <a:ea typeface="+mn-ea"/>
          <a:cs typeface="+mn-cs"/>
          <a:sym typeface="Avenir Light"/>
        </a:defRPr>
      </a:lvl1pPr>
      <a:lvl2pPr marL="939800" marR="0" indent="-469900" algn="l" defTabSz="584200" latinLnBrk="0">
        <a:lnSpc>
          <a:spcPct val="100000"/>
        </a:lnSpc>
        <a:spcBef>
          <a:spcPts val="4200"/>
        </a:spcBef>
        <a:spcAft>
          <a:spcPts val="0"/>
        </a:spcAft>
        <a:buClr>
          <a:srgbClr val="646464"/>
        </a:buClr>
        <a:buSzPct val="90000"/>
        <a:buFontTx/>
        <a:buChar char="•"/>
        <a:tabLst/>
        <a:defRPr sz="3600" b="0" i="0" u="none" strike="noStrike" cap="none" spc="0" baseline="0">
          <a:ln>
            <a:noFill/>
          </a:ln>
          <a:solidFill>
            <a:srgbClr val="FFFFFF"/>
          </a:solidFill>
          <a:uFillTx/>
          <a:latin typeface="+mn-lt"/>
          <a:ea typeface="+mn-ea"/>
          <a:cs typeface="+mn-cs"/>
          <a:sym typeface="Avenir Light"/>
        </a:defRPr>
      </a:lvl2pPr>
      <a:lvl3pPr marL="1409700" marR="0" indent="-469900" algn="l" defTabSz="584200" latinLnBrk="0">
        <a:lnSpc>
          <a:spcPct val="100000"/>
        </a:lnSpc>
        <a:spcBef>
          <a:spcPts val="4200"/>
        </a:spcBef>
        <a:spcAft>
          <a:spcPts val="0"/>
        </a:spcAft>
        <a:buClr>
          <a:srgbClr val="646464"/>
        </a:buClr>
        <a:buSzPct val="90000"/>
        <a:buFontTx/>
        <a:buChar char="•"/>
        <a:tabLst/>
        <a:defRPr sz="3600" b="0" i="0" u="none" strike="noStrike" cap="none" spc="0" baseline="0">
          <a:ln>
            <a:noFill/>
          </a:ln>
          <a:solidFill>
            <a:srgbClr val="FFFFFF"/>
          </a:solidFill>
          <a:uFillTx/>
          <a:latin typeface="+mn-lt"/>
          <a:ea typeface="+mn-ea"/>
          <a:cs typeface="+mn-cs"/>
          <a:sym typeface="Avenir Light"/>
        </a:defRPr>
      </a:lvl3pPr>
      <a:lvl4pPr marL="1879600" marR="0" indent="-469900" algn="l" defTabSz="584200" latinLnBrk="0">
        <a:lnSpc>
          <a:spcPct val="100000"/>
        </a:lnSpc>
        <a:spcBef>
          <a:spcPts val="4200"/>
        </a:spcBef>
        <a:spcAft>
          <a:spcPts val="0"/>
        </a:spcAft>
        <a:buClr>
          <a:srgbClr val="646464"/>
        </a:buClr>
        <a:buSzPct val="90000"/>
        <a:buFontTx/>
        <a:buChar char="•"/>
        <a:tabLst/>
        <a:defRPr sz="3600" b="0" i="0" u="none" strike="noStrike" cap="none" spc="0" baseline="0">
          <a:ln>
            <a:noFill/>
          </a:ln>
          <a:solidFill>
            <a:srgbClr val="FFFFFF"/>
          </a:solidFill>
          <a:uFillTx/>
          <a:latin typeface="+mn-lt"/>
          <a:ea typeface="+mn-ea"/>
          <a:cs typeface="+mn-cs"/>
          <a:sym typeface="Avenir Light"/>
        </a:defRPr>
      </a:lvl4pPr>
      <a:lvl5pPr marL="2349500" marR="0" indent="-469900" algn="l" defTabSz="584200" latinLnBrk="0">
        <a:lnSpc>
          <a:spcPct val="100000"/>
        </a:lnSpc>
        <a:spcBef>
          <a:spcPts val="4200"/>
        </a:spcBef>
        <a:spcAft>
          <a:spcPts val="0"/>
        </a:spcAft>
        <a:buClr>
          <a:srgbClr val="646464"/>
        </a:buClr>
        <a:buSzPct val="90000"/>
        <a:buFontTx/>
        <a:buChar char="•"/>
        <a:tabLst/>
        <a:defRPr sz="3600" b="0" i="0" u="none" strike="noStrike" cap="none" spc="0" baseline="0">
          <a:ln>
            <a:noFill/>
          </a:ln>
          <a:solidFill>
            <a:srgbClr val="FFFFFF"/>
          </a:solidFill>
          <a:uFillTx/>
          <a:latin typeface="+mn-lt"/>
          <a:ea typeface="+mn-ea"/>
          <a:cs typeface="+mn-cs"/>
          <a:sym typeface="Avenir Light"/>
        </a:defRPr>
      </a:lvl5pPr>
      <a:lvl6pPr marL="2819400" marR="0" indent="-469900" algn="l" defTabSz="584200" latinLnBrk="0">
        <a:lnSpc>
          <a:spcPct val="100000"/>
        </a:lnSpc>
        <a:spcBef>
          <a:spcPts val="4200"/>
        </a:spcBef>
        <a:spcAft>
          <a:spcPts val="0"/>
        </a:spcAft>
        <a:buClr>
          <a:srgbClr val="646464"/>
        </a:buClr>
        <a:buSzPct val="90000"/>
        <a:buFontTx/>
        <a:buChar char="•"/>
        <a:tabLst/>
        <a:defRPr sz="3600" b="0" i="0" u="none" strike="noStrike" cap="none" spc="0" baseline="0">
          <a:ln>
            <a:noFill/>
          </a:ln>
          <a:solidFill>
            <a:srgbClr val="FFFFFF"/>
          </a:solidFill>
          <a:uFillTx/>
          <a:latin typeface="+mn-lt"/>
          <a:ea typeface="+mn-ea"/>
          <a:cs typeface="+mn-cs"/>
          <a:sym typeface="Avenir Light"/>
        </a:defRPr>
      </a:lvl6pPr>
      <a:lvl7pPr marL="3289300" marR="0" indent="-469900" algn="l" defTabSz="584200" latinLnBrk="0">
        <a:lnSpc>
          <a:spcPct val="100000"/>
        </a:lnSpc>
        <a:spcBef>
          <a:spcPts val="4200"/>
        </a:spcBef>
        <a:spcAft>
          <a:spcPts val="0"/>
        </a:spcAft>
        <a:buClr>
          <a:srgbClr val="646464"/>
        </a:buClr>
        <a:buSzPct val="90000"/>
        <a:buFontTx/>
        <a:buChar char="•"/>
        <a:tabLst/>
        <a:defRPr sz="3600" b="0" i="0" u="none" strike="noStrike" cap="none" spc="0" baseline="0">
          <a:ln>
            <a:noFill/>
          </a:ln>
          <a:solidFill>
            <a:srgbClr val="FFFFFF"/>
          </a:solidFill>
          <a:uFillTx/>
          <a:latin typeface="+mn-lt"/>
          <a:ea typeface="+mn-ea"/>
          <a:cs typeface="+mn-cs"/>
          <a:sym typeface="Avenir Light"/>
        </a:defRPr>
      </a:lvl7pPr>
      <a:lvl8pPr marL="3759200" marR="0" indent="-469900" algn="l" defTabSz="584200" latinLnBrk="0">
        <a:lnSpc>
          <a:spcPct val="100000"/>
        </a:lnSpc>
        <a:spcBef>
          <a:spcPts val="4200"/>
        </a:spcBef>
        <a:spcAft>
          <a:spcPts val="0"/>
        </a:spcAft>
        <a:buClr>
          <a:srgbClr val="646464"/>
        </a:buClr>
        <a:buSzPct val="90000"/>
        <a:buFontTx/>
        <a:buChar char="•"/>
        <a:tabLst/>
        <a:defRPr sz="3600" b="0" i="0" u="none" strike="noStrike" cap="none" spc="0" baseline="0">
          <a:ln>
            <a:noFill/>
          </a:ln>
          <a:solidFill>
            <a:srgbClr val="FFFFFF"/>
          </a:solidFill>
          <a:uFillTx/>
          <a:latin typeface="+mn-lt"/>
          <a:ea typeface="+mn-ea"/>
          <a:cs typeface="+mn-cs"/>
          <a:sym typeface="Avenir Light"/>
        </a:defRPr>
      </a:lvl8pPr>
      <a:lvl9pPr marL="4229100" marR="0" indent="-469900" algn="l" defTabSz="584200" latinLnBrk="0">
        <a:lnSpc>
          <a:spcPct val="100000"/>
        </a:lnSpc>
        <a:spcBef>
          <a:spcPts val="4200"/>
        </a:spcBef>
        <a:spcAft>
          <a:spcPts val="0"/>
        </a:spcAft>
        <a:buClr>
          <a:srgbClr val="646464"/>
        </a:buClr>
        <a:buSzPct val="90000"/>
        <a:buFontTx/>
        <a:buChar char="•"/>
        <a:tabLst/>
        <a:defRPr sz="3600" b="0" i="0" u="none" strike="noStrike" cap="none" spc="0" baseline="0">
          <a:ln>
            <a:noFill/>
          </a:ln>
          <a:solidFill>
            <a:srgbClr val="FFFFFF"/>
          </a:solidFill>
          <a:uFillTx/>
          <a:latin typeface="+mn-lt"/>
          <a:ea typeface="+mn-ea"/>
          <a:cs typeface="+mn-cs"/>
          <a:sym typeface="Avenir Light"/>
        </a:defRPr>
      </a:lvl9pPr>
    </p:bodyStyle>
    <p:otherStyle>
      <a:lvl1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Avenir Light"/>
        </a:defRPr>
      </a:lvl1pPr>
      <a:lvl2pPr marL="0" marR="0" indent="2286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Avenir Light"/>
        </a:defRPr>
      </a:lvl2pPr>
      <a:lvl3pPr marL="0" marR="0" indent="4572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Avenir Light"/>
        </a:defRPr>
      </a:lvl3pPr>
      <a:lvl4pPr marL="0" marR="0" indent="6858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Avenir Light"/>
        </a:defRPr>
      </a:lvl4pPr>
      <a:lvl5pPr marL="0" marR="0" indent="9144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Avenir Light"/>
        </a:defRPr>
      </a:lvl5pPr>
      <a:lvl6pPr marL="0" marR="0" indent="11430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Avenir Light"/>
        </a:defRPr>
      </a:lvl6pPr>
      <a:lvl7pPr marL="0" marR="0" indent="13716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Avenir Light"/>
        </a:defRPr>
      </a:lvl7pPr>
      <a:lvl8pPr marL="0" marR="0" indent="16002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Avenir Light"/>
        </a:defRPr>
      </a:lvl8pPr>
      <a:lvl9pPr marL="0" marR="0" indent="18288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Avenir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6.jpeg"/><Relationship Id="rId5" Type="http://schemas.openxmlformats.org/officeDocument/2006/relationships/image" Target="../media/image7.png"/><Relationship Id="rId6" Type="http://schemas.openxmlformats.org/officeDocument/2006/relationships/image" Target="../media/image8.png"/><Relationship Id="rId7" Type="http://schemas.openxmlformats.org/officeDocument/2006/relationships/image" Target="../media/image9.png"/><Relationship Id="rId8" Type="http://schemas.openxmlformats.org/officeDocument/2006/relationships/image" Target="../media/image10.png"/><Relationship Id="rId1" Type="http://schemas.openxmlformats.org/officeDocument/2006/relationships/slideLayout" Target="../slideLayouts/slideLayout1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19.jpg"/><Relationship Id="rId3" Type="http://schemas.openxmlformats.org/officeDocument/2006/relationships/image" Target="../media/image20.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5.xml"/><Relationship Id="rId2" Type="http://schemas.openxmlformats.org/officeDocument/2006/relationships/notesSlide" Target="../notesSlides/notesSlide7.xml"/><Relationship Id="rId3" Type="http://schemas.openxmlformats.org/officeDocument/2006/relationships/image" Target="../media/image21.e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5.xml"/><Relationship Id="rId2" Type="http://schemas.openxmlformats.org/officeDocument/2006/relationships/notesSlide" Target="../notesSlides/notesSlide8.xml"/><Relationship Id="rId3" Type="http://schemas.openxmlformats.org/officeDocument/2006/relationships/image" Target="../media/image1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6.xml"/><Relationship Id="rId2" Type="http://schemas.openxmlformats.org/officeDocument/2006/relationships/notesSlide" Target="../notesSlides/notesSlide9.xml"/><Relationship Id="rId3" Type="http://schemas.openxmlformats.org/officeDocument/2006/relationships/image" Target="../media/image22.jp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jpg"/><Relationship Id="rId1" Type="http://schemas.openxmlformats.org/officeDocument/2006/relationships/slideLayout" Target="../slideLayouts/slideLayout26.xml"/><Relationship Id="rId2" Type="http://schemas.openxmlformats.org/officeDocument/2006/relationships/notesSlide" Target="../notesSlides/notesSlide1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7.xml"/><Relationship Id="rId2" Type="http://schemas.openxmlformats.org/officeDocument/2006/relationships/notesSlide" Target="../notesSlides/notesSlide11.xml"/><Relationship Id="rId3"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jpg"/><Relationship Id="rId1" Type="http://schemas.openxmlformats.org/officeDocument/2006/relationships/slideLayout" Target="../slideLayouts/slideLayout100.xml"/><Relationship Id="rId2" Type="http://schemas.openxmlformats.org/officeDocument/2006/relationships/notesSlide" Target="../notesSlides/notesSlide12.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g"/><Relationship Id="rId4" Type="http://schemas.openxmlformats.org/officeDocument/2006/relationships/image" Target="../media/image29.jpg"/><Relationship Id="rId1" Type="http://schemas.openxmlformats.org/officeDocument/2006/relationships/slideLayout" Target="../slideLayouts/slideLayout100.xml"/><Relationship Id="rId2" Type="http://schemas.openxmlformats.org/officeDocument/2006/relationships/notesSlide" Target="../notesSlides/notesSlide13.xml"/></Relationships>
</file>

<file path=ppt/slides/_rels/slide18.xml.rels><?xml version="1.0" encoding="UTF-8" standalone="yes"?>
<Relationships xmlns="http://schemas.openxmlformats.org/package/2006/relationships"><Relationship Id="rId3" Type="http://schemas.openxmlformats.org/officeDocument/2006/relationships/image" Target="../media/image29.jpg"/><Relationship Id="rId4" Type="http://schemas.openxmlformats.org/officeDocument/2006/relationships/image" Target="../media/image30.png"/><Relationship Id="rId1" Type="http://schemas.openxmlformats.org/officeDocument/2006/relationships/slideLayout" Target="../slideLayouts/slideLayout102.xml"/><Relationship Id="rId2" Type="http://schemas.openxmlformats.org/officeDocument/2006/relationships/image" Target="../media/image28.jpg"/></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jpg"/><Relationship Id="rId1" Type="http://schemas.openxmlformats.org/officeDocument/2006/relationships/slideLayout" Target="../slideLayouts/slideLayout102.xml"/><Relationship Id="rId2"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1.jpg"/></Relationships>
</file>

<file path=ppt/slides/_rels/slide20.xml.rels><?xml version="1.0" encoding="UTF-8" standalone="yes"?>
<Relationships xmlns="http://schemas.openxmlformats.org/package/2006/relationships"><Relationship Id="rId3" Type="http://schemas.openxmlformats.org/officeDocument/2006/relationships/image" Target="../media/image29.jpg"/><Relationship Id="rId4" Type="http://schemas.openxmlformats.org/officeDocument/2006/relationships/image" Target="../media/image33.jpeg"/><Relationship Id="rId1" Type="http://schemas.openxmlformats.org/officeDocument/2006/relationships/slideLayout" Target="../slideLayouts/slideLayout100.xml"/><Relationship Id="rId2" Type="http://schemas.openxmlformats.org/officeDocument/2006/relationships/image" Target="../media/image28.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png"/><Relationship Id="rId5" Type="http://schemas.openxmlformats.org/officeDocument/2006/relationships/image" Target="../media/image37.png"/><Relationship Id="rId1" Type="http://schemas.openxmlformats.org/officeDocument/2006/relationships/slideLayout" Target="../slideLayouts/slideLayout45.xml"/><Relationship Id="rId2" Type="http://schemas.openxmlformats.org/officeDocument/2006/relationships/image" Target="../media/image3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image" Target="../media/image38.png"/></Relationships>
</file>

<file path=ppt/slides/_rels/slide24.xml.rels><?xml version="1.0" encoding="UTF-8" standalone="yes"?>
<Relationships xmlns="http://schemas.openxmlformats.org/package/2006/relationships"><Relationship Id="rId3" Type="http://schemas.openxmlformats.org/officeDocument/2006/relationships/image" Target="../media/image28.jpg"/><Relationship Id="rId4" Type="http://schemas.openxmlformats.org/officeDocument/2006/relationships/image" Target="../media/image29.jpg"/><Relationship Id="rId5" Type="http://schemas.openxmlformats.org/officeDocument/2006/relationships/image" Target="../media/image33.jpeg"/><Relationship Id="rId6" Type="http://schemas.openxmlformats.org/officeDocument/2006/relationships/image" Target="../media/image39.png"/><Relationship Id="rId1" Type="http://schemas.openxmlformats.org/officeDocument/2006/relationships/slideLayout" Target="../slideLayouts/slideLayout102.xml"/><Relationship Id="rId2" Type="http://schemas.openxmlformats.org/officeDocument/2006/relationships/notesSlide" Target="../notesSlides/notesSlide1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02.xml"/><Relationship Id="rId2" Type="http://schemas.openxmlformats.org/officeDocument/2006/relationships/notesSlide" Target="../notesSlides/notesSlide16.xml"/><Relationship Id="rId3" Type="http://schemas.openxmlformats.org/officeDocument/2006/relationships/image" Target="../media/image40.png"/></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1" Type="http://schemas.openxmlformats.org/officeDocument/2006/relationships/slideLayout" Target="../slideLayouts/slideLayout102.xml"/><Relationship Id="rId2" Type="http://schemas.openxmlformats.org/officeDocument/2006/relationships/notesSlide" Target="../notesSlides/notesSlide1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02.xml"/><Relationship Id="rId2" Type="http://schemas.openxmlformats.org/officeDocument/2006/relationships/notesSlide" Target="../notesSlides/notesSlide18.xml"/><Relationship Id="rId3" Type="http://schemas.openxmlformats.org/officeDocument/2006/relationships/image" Target="../media/image43.jp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45.xml"/><Relationship Id="rId4" Type="http://schemas.openxmlformats.org/officeDocument/2006/relationships/image" Target="../media/image44.png"/><Relationship Id="rId5" Type="http://schemas.openxmlformats.org/officeDocument/2006/relationships/image" Target="../media/image10.png"/><Relationship Id="rId1" Type="http://schemas.microsoft.com/office/2007/relationships/media" Target="../media/media1.mp4"/><Relationship Id="rId2" Type="http://schemas.openxmlformats.org/officeDocument/2006/relationships/video" Target="../media/media1.mp4"/></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68.xml"/><Relationship Id="rId4" Type="http://schemas.openxmlformats.org/officeDocument/2006/relationships/notesSlide" Target="../notesSlides/notesSlide19.xml"/><Relationship Id="rId5" Type="http://schemas.openxmlformats.org/officeDocument/2006/relationships/image" Target="../media/image45.png"/><Relationship Id="rId6" Type="http://schemas.openxmlformats.org/officeDocument/2006/relationships/image" Target="../media/image10.png"/><Relationship Id="rId1" Type="http://schemas.microsoft.com/office/2007/relationships/media" Target="../media/media2.m4v"/><Relationship Id="rId2" Type="http://schemas.openxmlformats.org/officeDocument/2006/relationships/video" Target="../media/media2.m4v"/></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2.xml"/><Relationship Id="rId3" Type="http://schemas.openxmlformats.org/officeDocument/2006/relationships/image" Target="../media/image1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image" Target="../media/image46.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7.xml"/><Relationship Id="rId4" Type="http://schemas.openxmlformats.org/officeDocument/2006/relationships/notesSlide" Target="../notesSlides/notesSlide20.xml"/><Relationship Id="rId5" Type="http://schemas.openxmlformats.org/officeDocument/2006/relationships/image" Target="../media/image47.png"/><Relationship Id="rId1" Type="http://schemas.microsoft.com/office/2007/relationships/media" Target="../media/media3.mp4"/><Relationship Id="rId2" Type="http://schemas.openxmlformats.org/officeDocument/2006/relationships/video" Target="../media/media3.mp4"/></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7.xml"/><Relationship Id="rId4" Type="http://schemas.openxmlformats.org/officeDocument/2006/relationships/notesSlide" Target="../notesSlides/notesSlide21.xml"/><Relationship Id="rId5" Type="http://schemas.openxmlformats.org/officeDocument/2006/relationships/image" Target="../media/image47.png"/><Relationship Id="rId6" Type="http://schemas.openxmlformats.org/officeDocument/2006/relationships/image" Target="../media/image48.png"/><Relationship Id="rId1" Type="http://schemas.microsoft.com/office/2007/relationships/media" Target="../media/media3.mp4"/><Relationship Id="rId2" Type="http://schemas.openxmlformats.org/officeDocument/2006/relationships/video" Target="../media/media3.mp4"/></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image" Target="../media/image49.jpg"/></Relationships>
</file>

<file path=ppt/slides/_rels/slide34.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5.jpeg"/><Relationship Id="rId5" Type="http://schemas.openxmlformats.org/officeDocument/2006/relationships/image" Target="../media/image6.jpeg"/><Relationship Id="rId6" Type="http://schemas.openxmlformats.org/officeDocument/2006/relationships/image" Target="../media/image10.png"/><Relationship Id="rId1" Type="http://schemas.openxmlformats.org/officeDocument/2006/relationships/slideLayout" Target="../slideLayouts/slideLayout57.xml"/><Relationship Id="rId2" Type="http://schemas.openxmlformats.org/officeDocument/2006/relationships/image" Target="../media/image50.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22.xml"/></Relationships>
</file>

<file path=ppt/slides/_rels/slide36.xml.rels><?xml version="1.0" encoding="UTF-8" standalone="yes"?>
<Relationships xmlns="http://schemas.openxmlformats.org/package/2006/relationships"><Relationship Id="rId3" Type="http://schemas.openxmlformats.org/officeDocument/2006/relationships/image" Target="../media/image52.jpg"/><Relationship Id="rId4" Type="http://schemas.openxmlformats.org/officeDocument/2006/relationships/image" Target="../media/image53.jpg"/><Relationship Id="rId1" Type="http://schemas.openxmlformats.org/officeDocument/2006/relationships/slideLayout" Target="../slideLayouts/slideLayout27.xml"/><Relationship Id="rId2" Type="http://schemas.openxmlformats.org/officeDocument/2006/relationships/notesSlide" Target="../notesSlides/notesSlide23.xml"/></Relationships>
</file>

<file path=ppt/slides/_rels/slide37.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image" Target="../media/image55.png"/><Relationship Id="rId1" Type="http://schemas.openxmlformats.org/officeDocument/2006/relationships/slideLayout" Target="../slideLayouts/slideLayout70.xml"/><Relationship Id="rId2" Type="http://schemas.openxmlformats.org/officeDocument/2006/relationships/notesSlide" Target="../notesSlides/notesSlide24.xml"/></Relationships>
</file>

<file path=ppt/slides/_rels/slide38.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image" Target="../media/image56.png"/><Relationship Id="rId1" Type="http://schemas.openxmlformats.org/officeDocument/2006/relationships/slideLayout" Target="../slideLayouts/slideLayout70.xml"/><Relationship Id="rId2" Type="http://schemas.openxmlformats.org/officeDocument/2006/relationships/notesSlide" Target="../notesSlides/notesSlide2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26.xml"/><Relationship Id="rId3" Type="http://schemas.openxmlformats.org/officeDocument/2006/relationships/image" Target="../media/image5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3.xml"/><Relationship Id="rId3" Type="http://schemas.openxmlformats.org/officeDocument/2006/relationships/image" Target="../media/image13.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27.xml"/><Relationship Id="rId3" Type="http://schemas.openxmlformats.org/officeDocument/2006/relationships/image" Target="../media/image58.emf"/></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4.xml"/><Relationship Id="rId4" Type="http://schemas.openxmlformats.org/officeDocument/2006/relationships/notesSlide" Target="../notesSlides/notesSlide28.xml"/><Relationship Id="rId5" Type="http://schemas.openxmlformats.org/officeDocument/2006/relationships/image" Target="../media/image15.png"/><Relationship Id="rId6" Type="http://schemas.openxmlformats.org/officeDocument/2006/relationships/image" Target="../media/image16.png"/><Relationship Id="rId7" Type="http://schemas.openxmlformats.org/officeDocument/2006/relationships/image" Target="../media/image44.png"/><Relationship Id="rId8" Type="http://schemas.openxmlformats.org/officeDocument/2006/relationships/image" Target="../media/image50.png"/><Relationship Id="rId9" Type="http://schemas.openxmlformats.org/officeDocument/2006/relationships/image" Target="../media/image51.png"/><Relationship Id="rId1" Type="http://schemas.microsoft.com/office/2007/relationships/media" Target="../media/media1.mp4"/><Relationship Id="rId2" Type="http://schemas.openxmlformats.org/officeDocument/2006/relationships/video" Target="../media/media1.mp4"/></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82.xml"/><Relationship Id="rId2" Type="http://schemas.openxmlformats.org/officeDocument/2006/relationships/notesSlide" Target="../notesSlides/notesSlide29.xml"/><Relationship Id="rId3" Type="http://schemas.openxmlformats.org/officeDocument/2006/relationships/image" Target="../media/image5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image" Target="../media/image1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4.xml"/><Relationship Id="rId3" Type="http://schemas.openxmlformats.org/officeDocument/2006/relationships/image" Target="../media/image1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5.xml"/><Relationship Id="rId3" Type="http://schemas.openxmlformats.org/officeDocument/2006/relationships/image" Target="../media/image1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6.xml"/><Relationship Id="rId3" Type="http://schemas.openxmlformats.org/officeDocument/2006/relationships/image" Target="../media/image1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4.xml"/><Relationship Id="rId2" Type="http://schemas.openxmlformats.org/officeDocument/2006/relationships/image" Target="../media/image17.jpg"/><Relationship Id="rId3"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1" name="Group 141"/>
          <p:cNvGrpSpPr/>
          <p:nvPr/>
        </p:nvGrpSpPr>
        <p:grpSpPr>
          <a:xfrm>
            <a:off x="195832" y="2583947"/>
            <a:ext cx="12623080" cy="7118261"/>
            <a:chOff x="-1" y="0"/>
            <a:chExt cx="13074844" cy="7079869"/>
          </a:xfrm>
        </p:grpSpPr>
        <p:pic>
          <p:nvPicPr>
            <p:cNvPr id="139" name="dn11221-1_576.jpg"/>
            <p:cNvPicPr>
              <a:picLocks noChangeAspect="1"/>
            </p:cNvPicPr>
            <p:nvPr/>
          </p:nvPicPr>
          <p:blipFill>
            <a:blip r:embed="rId3">
              <a:extLst/>
            </a:blip>
            <a:srcRect t="19886" r="81"/>
            <a:stretch>
              <a:fillRect/>
            </a:stretch>
          </p:blipFill>
          <p:spPr>
            <a:xfrm flipH="1">
              <a:off x="-1" y="0"/>
              <a:ext cx="13074844" cy="7079869"/>
            </a:xfrm>
            <a:prstGeom prst="rect">
              <a:avLst/>
            </a:prstGeom>
            <a:ln w="12700" cap="flat">
              <a:noFill/>
              <a:miter lim="400000"/>
            </a:ln>
            <a:effectLst/>
          </p:spPr>
        </p:pic>
        <p:pic>
          <p:nvPicPr>
            <p:cNvPr id="140" name="revgp2.jpg"/>
            <p:cNvPicPr>
              <a:picLocks/>
            </p:cNvPicPr>
            <p:nvPr/>
          </p:nvPicPr>
          <p:blipFill>
            <a:blip r:embed="rId4">
              <a:extLst/>
            </a:blip>
            <a:srcRect l="5603" t="6225" r="5605" b="6225"/>
            <a:stretch>
              <a:fillRect/>
            </a:stretch>
          </p:blipFill>
          <p:spPr>
            <a:xfrm>
              <a:off x="3855949" y="324178"/>
              <a:ext cx="5352282" cy="4836592"/>
            </a:xfrm>
            <a:custGeom>
              <a:avLst/>
              <a:gdLst/>
              <a:ahLst/>
              <a:cxnLst>
                <a:cxn ang="0">
                  <a:pos x="wd2" y="hd2"/>
                </a:cxn>
                <a:cxn ang="5400000">
                  <a:pos x="wd2" y="hd2"/>
                </a:cxn>
                <a:cxn ang="10800000">
                  <a:pos x="wd2" y="hd2"/>
                </a:cxn>
                <a:cxn ang="16200000">
                  <a:pos x="wd2" y="hd2"/>
                </a:cxn>
              </a:cxnLst>
              <a:rect l="0" t="0" r="r" b="b"/>
              <a:pathLst>
                <a:path w="19679" h="20595" extrusionOk="0">
                  <a:moveTo>
                    <a:pt x="9839" y="0"/>
                  </a:moveTo>
                  <a:cubicBezTo>
                    <a:pt x="7321" y="0"/>
                    <a:pt x="4803" y="1006"/>
                    <a:pt x="2882" y="3017"/>
                  </a:cubicBezTo>
                  <a:cubicBezTo>
                    <a:pt x="-961" y="7038"/>
                    <a:pt x="-961" y="13557"/>
                    <a:pt x="2882" y="17579"/>
                  </a:cubicBezTo>
                  <a:cubicBezTo>
                    <a:pt x="6724" y="21600"/>
                    <a:pt x="12954" y="21600"/>
                    <a:pt x="16796" y="17579"/>
                  </a:cubicBezTo>
                  <a:cubicBezTo>
                    <a:pt x="20639" y="13557"/>
                    <a:pt x="20639" y="7038"/>
                    <a:pt x="16796" y="3017"/>
                  </a:cubicBezTo>
                  <a:cubicBezTo>
                    <a:pt x="14875" y="1006"/>
                    <a:pt x="12357" y="0"/>
                    <a:pt x="9839" y="0"/>
                  </a:cubicBezTo>
                  <a:close/>
                </a:path>
              </a:pathLst>
            </a:custGeom>
            <a:ln w="12700" cap="flat">
              <a:noFill/>
              <a:miter lim="400000"/>
            </a:ln>
            <a:effectLst/>
          </p:spPr>
        </p:pic>
      </p:grpSp>
      <p:sp>
        <p:nvSpPr>
          <p:cNvPr id="143" name="Shape 143"/>
          <p:cNvSpPr>
            <a:spLocks noGrp="1"/>
          </p:cNvSpPr>
          <p:nvPr>
            <p:ph type="body" sz="quarter" idx="1"/>
          </p:nvPr>
        </p:nvSpPr>
        <p:spPr>
          <a:xfrm>
            <a:off x="424037" y="96253"/>
            <a:ext cx="12097345" cy="2494894"/>
          </a:xfrm>
          <a:prstGeom prst="rect">
            <a:avLst/>
          </a:prstGeom>
        </p:spPr>
        <p:txBody>
          <a:bodyPr/>
          <a:lstStyle>
            <a:lvl1pPr defTabSz="379729">
              <a:defRPr sz="3314" spc="530">
                <a:latin typeface="Avenir Heavy"/>
                <a:ea typeface="Avenir Heavy"/>
                <a:cs typeface="Avenir Heavy"/>
                <a:sym typeface="Avenir Heavy"/>
              </a:defRPr>
            </a:lvl1pPr>
          </a:lstStyle>
          <a:p>
            <a:r>
              <a:rPr lang="en-US" sz="4000" dirty="0" smtClean="0"/>
              <a:t>Studying the dense matter equation of state </a:t>
            </a:r>
            <a:r>
              <a:rPr lang="en-US" sz="4000" smtClean="0"/>
              <a:t>via electromagnetic observations </a:t>
            </a:r>
            <a:r>
              <a:rPr lang="en-US" sz="4000" dirty="0" smtClean="0"/>
              <a:t>of neutron stars</a:t>
            </a:r>
            <a:endParaRPr sz="4000" dirty="0"/>
          </a:p>
        </p:txBody>
      </p:sp>
      <p:pic>
        <p:nvPicPr>
          <p:cNvPr id="145" name="api_logo_default_black.pdf"/>
          <p:cNvPicPr>
            <a:picLocks noChangeAspect="1"/>
          </p:cNvPicPr>
          <p:nvPr/>
        </p:nvPicPr>
        <p:blipFill>
          <a:blip r:embed="rId5">
            <a:extLst/>
          </a:blip>
          <a:stretch>
            <a:fillRect/>
          </a:stretch>
        </p:blipFill>
        <p:spPr>
          <a:xfrm>
            <a:off x="10174808" y="8405192"/>
            <a:ext cx="2366379" cy="1152128"/>
          </a:xfrm>
          <a:prstGeom prst="rect">
            <a:avLst/>
          </a:prstGeom>
          <a:ln w="12700">
            <a:miter lim="400000"/>
          </a:ln>
        </p:spPr>
      </p:pic>
      <p:pic>
        <p:nvPicPr>
          <p:cNvPr id="147" name="pasted-image.pdf"/>
          <p:cNvPicPr>
            <a:picLocks noChangeAspect="1"/>
          </p:cNvPicPr>
          <p:nvPr/>
        </p:nvPicPr>
        <p:blipFill>
          <a:blip r:embed="rId6">
            <a:extLst/>
          </a:blip>
          <a:stretch>
            <a:fillRect/>
          </a:stretch>
        </p:blipFill>
        <p:spPr>
          <a:xfrm>
            <a:off x="165696" y="8851899"/>
            <a:ext cx="1917701" cy="901701"/>
          </a:xfrm>
          <a:prstGeom prst="rect">
            <a:avLst/>
          </a:prstGeom>
          <a:ln w="12700">
            <a:miter lim="400000"/>
          </a:ln>
        </p:spPr>
      </p:pic>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11131" y="8850073"/>
            <a:ext cx="862878" cy="862878"/>
          </a:xfrm>
          <a:prstGeom prst="rect">
            <a:avLst/>
          </a:prstGeom>
        </p:spPr>
      </p:pic>
      <p:sp>
        <p:nvSpPr>
          <p:cNvPr id="11" name="Shape 144"/>
          <p:cNvSpPr/>
          <p:nvPr/>
        </p:nvSpPr>
        <p:spPr>
          <a:xfrm>
            <a:off x="885775" y="7839396"/>
            <a:ext cx="11017224" cy="565796"/>
          </a:xfrm>
          <a:prstGeom prst="rect">
            <a:avLst/>
          </a:prstGeom>
          <a:blipFill>
            <a:blip r:embed="rId8"/>
          </a:blipFill>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p>
            <a:pPr>
              <a:lnSpc>
                <a:spcPct val="110000"/>
              </a:lnSpc>
              <a:defRPr sz="1800" cap="all" spc="288">
                <a:latin typeface="Avenir Medium"/>
                <a:ea typeface="Avenir Medium"/>
                <a:cs typeface="Avenir Medium"/>
                <a:sym typeface="Avenir Medium"/>
              </a:defRPr>
            </a:pPr>
            <a:r>
              <a:rPr lang="en-US" sz="2800" dirty="0" err="1" smtClean="0"/>
              <a:t>Dr</a:t>
            </a:r>
            <a:r>
              <a:rPr lang="en-US" sz="2800" dirty="0" smtClean="0"/>
              <a:t> </a:t>
            </a:r>
            <a:r>
              <a:rPr lang="en-US" sz="2800" dirty="0" err="1" smtClean="0"/>
              <a:t>anna</a:t>
            </a:r>
            <a:r>
              <a:rPr lang="en-US" sz="2800" dirty="0" smtClean="0"/>
              <a:t> watts, university of </a:t>
            </a:r>
            <a:r>
              <a:rPr lang="en-US" sz="2800" dirty="0" err="1" smtClean="0"/>
              <a:t>amsterdam</a:t>
            </a:r>
            <a:endParaRPr sz="2800" dirty="0"/>
          </a:p>
        </p:txBody>
      </p:sp>
    </p:spTree>
    <p:extLst>
      <p:ext uri="{BB962C8B-B14F-4D97-AF65-F5344CB8AC3E}">
        <p14:creationId xmlns:p14="http://schemas.microsoft.com/office/powerpoint/2010/main" val="332560385"/>
      </p:ext>
    </p:extLst>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descr="neutron_star_med.jpg"/>
          <p:cNvPicPr>
            <a:picLocks noChangeAspect="1"/>
          </p:cNvPicPr>
          <p:nvPr/>
        </p:nvPicPr>
        <p:blipFill rotWithShape="1">
          <a:blip r:embed="rId2">
            <a:extLst>
              <a:ext uri="{28A0092B-C50C-407E-A947-70E740481C1C}">
                <a14:useLocalDpi xmlns:a14="http://schemas.microsoft.com/office/drawing/2010/main" val="0"/>
              </a:ext>
            </a:extLst>
          </a:blip>
          <a:srcRect l="7457" t="11528"/>
          <a:stretch/>
        </p:blipFill>
        <p:spPr>
          <a:xfrm>
            <a:off x="690974" y="168084"/>
            <a:ext cx="10987345" cy="8073347"/>
          </a:xfrm>
          <a:prstGeom prst="rect">
            <a:avLst/>
          </a:prstGeom>
          <a:ln>
            <a:solidFill>
              <a:schemeClr val="tx1"/>
            </a:solidFill>
          </a:ln>
        </p:spPr>
      </p:pic>
      <p:pic>
        <p:nvPicPr>
          <p:cNvPr id="7" name="Picture 6" descr="Greenbank.jpg"/>
          <p:cNvPicPr>
            <a:picLocks noChangeAspect="1"/>
          </p:cNvPicPr>
          <p:nvPr/>
        </p:nvPicPr>
        <p:blipFill rotWithShape="1">
          <a:blip r:embed="rId3">
            <a:extLst>
              <a:ext uri="{28A0092B-C50C-407E-A947-70E740481C1C}">
                <a14:useLocalDpi xmlns:a14="http://schemas.microsoft.com/office/drawing/2010/main" val="0"/>
              </a:ext>
            </a:extLst>
          </a:blip>
          <a:srcRect l="4540" r="4253"/>
          <a:stretch/>
        </p:blipFill>
        <p:spPr>
          <a:xfrm>
            <a:off x="9094688" y="1564432"/>
            <a:ext cx="3600400" cy="2819164"/>
          </a:xfrm>
          <a:prstGeom prst="rect">
            <a:avLst/>
          </a:prstGeom>
          <a:ln>
            <a:solidFill>
              <a:srgbClr val="FFFFFF"/>
            </a:solidFill>
          </a:ln>
        </p:spPr>
      </p:pic>
      <p:sp>
        <p:nvSpPr>
          <p:cNvPr id="8" name="TextBox 10"/>
          <p:cNvSpPr txBox="1">
            <a:spLocks noChangeArrowheads="1"/>
          </p:cNvSpPr>
          <p:nvPr/>
        </p:nvSpPr>
        <p:spPr bwMode="auto">
          <a:xfrm>
            <a:off x="309712" y="7685112"/>
            <a:ext cx="12313071" cy="17542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292" tIns="45641" rIns="91292" bIns="45641">
            <a:spAutoFit/>
          </a:bodyPr>
          <a:lstStyle>
            <a:lvl1pPr eaLnBrk="0" hangingPunct="0">
              <a:defRPr sz="4300">
                <a:solidFill>
                  <a:srgbClr val="FFFFFF"/>
                </a:solidFill>
                <a:latin typeface="Gill Sans" charset="0"/>
                <a:ea typeface="ヒラギノ角ゴ ProN W3" charset="0"/>
                <a:cs typeface="ヒラギノ角ゴ ProN W3" charset="0"/>
                <a:sym typeface="Gill Sans" charset="0"/>
              </a:defRPr>
            </a:lvl1pPr>
            <a:lvl2pPr marL="742950" indent="-285750" eaLnBrk="0" hangingPunct="0">
              <a:defRPr sz="4300">
                <a:solidFill>
                  <a:srgbClr val="FFFFFF"/>
                </a:solidFill>
                <a:latin typeface="Gill Sans" charset="0"/>
                <a:ea typeface="ヒラギノ角ゴ ProN W3" charset="0"/>
                <a:cs typeface="ヒラギノ角ゴ ProN W3" charset="0"/>
                <a:sym typeface="Gill Sans" charset="0"/>
              </a:defRPr>
            </a:lvl2pPr>
            <a:lvl3pPr marL="1143000" indent="-228600" eaLnBrk="0" hangingPunct="0">
              <a:defRPr sz="4300">
                <a:solidFill>
                  <a:srgbClr val="FFFFFF"/>
                </a:solidFill>
                <a:latin typeface="Gill Sans" charset="0"/>
                <a:ea typeface="ヒラギノ角ゴ ProN W3" charset="0"/>
                <a:cs typeface="ヒラギノ角ゴ ProN W3" charset="0"/>
                <a:sym typeface="Gill Sans" charset="0"/>
              </a:defRPr>
            </a:lvl3pPr>
            <a:lvl4pPr marL="1600200" indent="-228600" eaLnBrk="0" hangingPunct="0">
              <a:defRPr sz="4300">
                <a:solidFill>
                  <a:srgbClr val="FFFFFF"/>
                </a:solidFill>
                <a:latin typeface="Gill Sans" charset="0"/>
                <a:ea typeface="ヒラギノ角ゴ ProN W3" charset="0"/>
                <a:cs typeface="ヒラギノ角ゴ ProN W3" charset="0"/>
                <a:sym typeface="Gill Sans" charset="0"/>
              </a:defRPr>
            </a:lvl4pPr>
            <a:lvl5pPr marL="2057400" indent="-228600" eaLnBrk="0" hangingPunct="0">
              <a:defRPr sz="4300">
                <a:solidFill>
                  <a:srgbClr val="FFFFFF"/>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300">
                <a:solidFill>
                  <a:srgbClr val="FFFFFF"/>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300">
                <a:solidFill>
                  <a:srgbClr val="FFFFFF"/>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300">
                <a:solidFill>
                  <a:srgbClr val="FFFFFF"/>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300">
                <a:solidFill>
                  <a:srgbClr val="FFFFFF"/>
                </a:solidFill>
                <a:latin typeface="Gill Sans" charset="0"/>
                <a:ea typeface="ヒラギノ角ゴ ProN W3" charset="0"/>
                <a:cs typeface="ヒラギノ角ゴ ProN W3" charset="0"/>
                <a:sym typeface="Gill Sans" charset="0"/>
              </a:defRPr>
            </a:lvl9pPr>
          </a:lstStyle>
          <a:p>
            <a:pPr eaLnBrk="1" hangingPunct="1"/>
            <a:r>
              <a:rPr lang="en-US" sz="3600" dirty="0">
                <a:latin typeface="Avenir Book"/>
                <a:cs typeface="Avenir Book"/>
              </a:rPr>
              <a:t>Masses can be measured very precisely for radio pulsars in relativistic binaries (if geometry is </a:t>
            </a:r>
            <a:r>
              <a:rPr lang="en-US" sz="3600" dirty="0" err="1">
                <a:latin typeface="Avenir Book"/>
                <a:cs typeface="Avenir Book"/>
              </a:rPr>
              <a:t>favourable</a:t>
            </a:r>
            <a:r>
              <a:rPr lang="en-US" sz="3600" dirty="0">
                <a:latin typeface="Avenir Book"/>
                <a:cs typeface="Avenir Book"/>
              </a:rPr>
              <a:t>), using Post-</a:t>
            </a:r>
            <a:r>
              <a:rPr lang="en-US" sz="3600" dirty="0" err="1">
                <a:latin typeface="Avenir Book"/>
                <a:cs typeface="Avenir Book"/>
              </a:rPr>
              <a:t>Keplerian</a:t>
            </a:r>
            <a:r>
              <a:rPr lang="en-US" sz="3600" dirty="0">
                <a:latin typeface="Avenir Book"/>
                <a:cs typeface="Avenir Book"/>
              </a:rPr>
              <a:t> parameters such as Shapiro delay.</a:t>
            </a:r>
          </a:p>
        </p:txBody>
      </p:sp>
      <p:sp>
        <p:nvSpPr>
          <p:cNvPr id="10" name="Title 1"/>
          <p:cNvSpPr>
            <a:spLocks noGrp="1"/>
          </p:cNvSpPr>
          <p:nvPr>
            <p:ph type="title"/>
          </p:nvPr>
        </p:nvSpPr>
        <p:spPr>
          <a:xfrm>
            <a:off x="237705" y="254000"/>
            <a:ext cx="12529392" cy="1166416"/>
          </a:xfrm>
        </p:spPr>
        <p:txBody>
          <a:bodyPr/>
          <a:lstStyle/>
          <a:p>
            <a:r>
              <a:rPr lang="en-US" sz="6000" dirty="0" smtClean="0">
                <a:solidFill>
                  <a:schemeClr val="bg1"/>
                </a:solidFill>
                <a:latin typeface="Avenir Book"/>
                <a:cs typeface="Avenir Book"/>
              </a:rPr>
              <a:t>Constraints from masses</a:t>
            </a:r>
            <a:endParaRPr lang="en-US" sz="6000" dirty="0">
              <a:solidFill>
                <a:schemeClr val="bg1"/>
              </a:solidFill>
              <a:latin typeface="Avenir Book"/>
              <a:cs typeface="Avenir Book"/>
            </a:endParaRPr>
          </a:p>
        </p:txBody>
      </p:sp>
    </p:spTree>
    <p:extLst>
      <p:ext uri="{BB962C8B-B14F-4D97-AF65-F5344CB8AC3E}">
        <p14:creationId xmlns:p14="http://schemas.microsoft.com/office/powerpoint/2010/main" val="459276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8681" name="Rettangolo 9"/>
          <p:cNvSpPr>
            <a:spLocks noChangeArrowheads="1"/>
          </p:cNvSpPr>
          <p:nvPr/>
        </p:nvSpPr>
        <p:spPr bwMode="auto">
          <a:xfrm>
            <a:off x="30" y="4876832"/>
            <a:ext cx="7802563" cy="2608263"/>
          </a:xfrm>
          <a:prstGeom prst="rect">
            <a:avLst/>
          </a:prstGeom>
          <a:noFill/>
          <a:ln w="9525">
            <a:noFill/>
            <a:miter lim="800000"/>
            <a:headEnd/>
            <a:tailEnd/>
          </a:ln>
        </p:spPr>
        <p:txBody>
          <a:bodyPr lIns="129803" tIns="64902" rIns="129803" bIns="64902">
            <a:spAutoFit/>
          </a:bodyPr>
          <a:lstStyle/>
          <a:p>
            <a:pPr>
              <a:defRPr/>
            </a:pPr>
            <a:endParaRPr lang="en-US" sz="2300" dirty="0">
              <a:latin typeface="Calibri"/>
            </a:endParaRPr>
          </a:p>
          <a:p>
            <a:pPr>
              <a:defRPr/>
            </a:pPr>
            <a:endParaRPr lang="en-US" sz="2300" dirty="0">
              <a:latin typeface="Calibri"/>
            </a:endParaRPr>
          </a:p>
          <a:p>
            <a:pPr>
              <a:defRPr/>
            </a:pPr>
            <a:endParaRPr lang="en-US" sz="2300" dirty="0">
              <a:latin typeface="Calibri"/>
            </a:endParaRPr>
          </a:p>
          <a:p>
            <a:pPr>
              <a:defRPr/>
            </a:pPr>
            <a:endParaRPr lang="en-US" sz="2300" dirty="0">
              <a:latin typeface="Calibri"/>
            </a:endParaRPr>
          </a:p>
          <a:p>
            <a:pPr>
              <a:defRPr/>
            </a:pPr>
            <a:endParaRPr lang="en-US" sz="2300" dirty="0">
              <a:latin typeface="Calibri"/>
            </a:endParaRPr>
          </a:p>
          <a:p>
            <a:pPr>
              <a:defRPr/>
            </a:pPr>
            <a:endParaRPr lang="en-US" sz="2300" dirty="0">
              <a:latin typeface="Calibri"/>
            </a:endParaRPr>
          </a:p>
          <a:p>
            <a:pPr>
              <a:defRPr/>
            </a:pPr>
            <a:r>
              <a:rPr lang="en-US" sz="2300" dirty="0">
                <a:latin typeface="Calibri"/>
              </a:rPr>
              <a:t> </a:t>
            </a:r>
            <a:endParaRPr lang="it-IT" sz="2300" dirty="0">
              <a:latin typeface="Calibri"/>
            </a:endParaRPr>
          </a:p>
        </p:txBody>
      </p:sp>
      <p:sp>
        <p:nvSpPr>
          <p:cNvPr id="30723" name="Text Box 8"/>
          <p:cNvSpPr txBox="1">
            <a:spLocks noChangeArrowheads="1"/>
          </p:cNvSpPr>
          <p:nvPr/>
        </p:nvSpPr>
        <p:spPr bwMode="auto">
          <a:xfrm>
            <a:off x="2806700" y="2849563"/>
            <a:ext cx="2662238" cy="438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129803" tIns="64902" rIns="129803" bIns="64902">
            <a:spAutoFit/>
          </a:bodyPr>
          <a:lstStyle>
            <a:lvl1pPr eaLnBrk="0" hangingPunct="0">
              <a:defRPr sz="4300">
                <a:solidFill>
                  <a:srgbClr val="FFFFFF"/>
                </a:solidFill>
                <a:latin typeface="Gill Sans" charset="0"/>
                <a:ea typeface="ヒラギノ角ゴ ProN W3" charset="0"/>
                <a:cs typeface="ヒラギノ角ゴ ProN W3" charset="0"/>
                <a:sym typeface="Gill Sans" charset="0"/>
              </a:defRPr>
            </a:lvl1pPr>
            <a:lvl2pPr marL="742950" indent="-285750" eaLnBrk="0" hangingPunct="0">
              <a:defRPr sz="4300">
                <a:solidFill>
                  <a:srgbClr val="FFFFFF"/>
                </a:solidFill>
                <a:latin typeface="Gill Sans" charset="0"/>
                <a:ea typeface="ヒラギノ角ゴ ProN W3" charset="0"/>
                <a:cs typeface="ヒラギノ角ゴ ProN W3" charset="0"/>
                <a:sym typeface="Gill Sans" charset="0"/>
              </a:defRPr>
            </a:lvl2pPr>
            <a:lvl3pPr marL="1143000" indent="-228600" eaLnBrk="0" hangingPunct="0">
              <a:defRPr sz="4300">
                <a:solidFill>
                  <a:srgbClr val="FFFFFF"/>
                </a:solidFill>
                <a:latin typeface="Gill Sans" charset="0"/>
                <a:ea typeface="ヒラギノ角ゴ ProN W3" charset="0"/>
                <a:cs typeface="ヒラギノ角ゴ ProN W3" charset="0"/>
                <a:sym typeface="Gill Sans" charset="0"/>
              </a:defRPr>
            </a:lvl3pPr>
            <a:lvl4pPr marL="1600200" indent="-228600" eaLnBrk="0" hangingPunct="0">
              <a:defRPr sz="4300">
                <a:solidFill>
                  <a:srgbClr val="FFFFFF"/>
                </a:solidFill>
                <a:latin typeface="Gill Sans" charset="0"/>
                <a:ea typeface="ヒラギノ角ゴ ProN W3" charset="0"/>
                <a:cs typeface="ヒラギノ角ゴ ProN W3" charset="0"/>
                <a:sym typeface="Gill Sans" charset="0"/>
              </a:defRPr>
            </a:lvl4pPr>
            <a:lvl5pPr marL="2057400" indent="-228600" eaLnBrk="0" hangingPunct="0">
              <a:defRPr sz="4300">
                <a:solidFill>
                  <a:srgbClr val="FFFFFF"/>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300">
                <a:solidFill>
                  <a:srgbClr val="FFFFFF"/>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300">
                <a:solidFill>
                  <a:srgbClr val="FFFFFF"/>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300">
                <a:solidFill>
                  <a:srgbClr val="FFFFFF"/>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300">
                <a:solidFill>
                  <a:srgbClr val="FFFFFF"/>
                </a:solidFill>
                <a:latin typeface="Gill Sans" charset="0"/>
                <a:ea typeface="ヒラギノ角ゴ ProN W3" charset="0"/>
                <a:cs typeface="ヒラギノ角ゴ ProN W3" charset="0"/>
                <a:sym typeface="Gill Sans" charset="0"/>
              </a:defRPr>
            </a:lvl9pPr>
          </a:lstStyle>
          <a:p>
            <a:r>
              <a:rPr lang="en-US" sz="2000">
                <a:latin typeface="Arial" charset="0"/>
              </a:rPr>
              <a:t>General Relativity </a:t>
            </a:r>
          </a:p>
        </p:txBody>
      </p:sp>
      <p:sp>
        <p:nvSpPr>
          <p:cNvPr id="3" name="TextBox 2"/>
          <p:cNvSpPr txBox="1"/>
          <p:nvPr/>
        </p:nvSpPr>
        <p:spPr>
          <a:xfrm>
            <a:off x="3838104" y="9053265"/>
            <a:ext cx="9001000" cy="369217"/>
          </a:xfrm>
          <a:prstGeom prst="rect">
            <a:avLst/>
          </a:prstGeom>
          <a:noFill/>
        </p:spPr>
        <p:txBody>
          <a:bodyPr wrap="square" lIns="91332" tIns="45663" rIns="91332" bIns="45663" rtlCol="0">
            <a:spAutoFit/>
          </a:bodyPr>
          <a:lstStyle/>
          <a:p>
            <a:r>
              <a:rPr lang="en-US" sz="1800" i="1" dirty="0" smtClean="0">
                <a:solidFill>
                  <a:srgbClr val="000000"/>
                </a:solidFill>
                <a:latin typeface="Verdana" panose="020B0604030504040204" pitchFamily="34" charset="0"/>
                <a:ea typeface="Verdana" panose="020B0604030504040204" pitchFamily="34" charset="0"/>
                <a:cs typeface="Verdana" panose="020B0604030504040204" pitchFamily="34" charset="0"/>
              </a:rPr>
              <a:t>Watts et al. 2015 (SKA EOS paper), see </a:t>
            </a:r>
            <a:r>
              <a:rPr lang="en-US" sz="1800" i="1" dirty="0" err="1" smtClean="0">
                <a:solidFill>
                  <a:srgbClr val="000000"/>
                </a:solidFill>
                <a:latin typeface="Verdana" panose="020B0604030504040204" pitchFamily="34" charset="0"/>
                <a:ea typeface="Verdana" panose="020B0604030504040204" pitchFamily="34" charset="0"/>
                <a:cs typeface="Verdana" panose="020B0604030504040204" pitchFamily="34" charset="0"/>
              </a:rPr>
              <a:t>J.Antoniadis</a:t>
            </a:r>
            <a:r>
              <a:rPr lang="en-US" sz="1800" i="1" dirty="0" smtClean="0">
                <a:solidFill>
                  <a:srgbClr val="000000"/>
                </a:solidFill>
                <a:latin typeface="Verdana" panose="020B0604030504040204" pitchFamily="34" charset="0"/>
                <a:ea typeface="Verdana" panose="020B0604030504040204" pitchFamily="34" charset="0"/>
                <a:cs typeface="Verdana" panose="020B0604030504040204" pitchFamily="34" charset="0"/>
              </a:rPr>
              <a:t> website for updates</a:t>
            </a:r>
            <a:endParaRPr lang="en-US" sz="1800" i="1" dirty="0">
              <a:solidFill>
                <a:srgbClr val="000000"/>
              </a:solidFill>
              <a:latin typeface="Verdana" panose="020B0604030504040204" pitchFamily="34" charset="0"/>
              <a:ea typeface="Verdana" panose="020B0604030504040204" pitchFamily="34" charset="0"/>
              <a:cs typeface="Verdana" panose="020B0604030504040204" pitchFamily="34" charset="0"/>
            </a:endParaRPr>
          </a:p>
        </p:txBody>
      </p:sp>
      <p:sp>
        <p:nvSpPr>
          <p:cNvPr id="5" name="TextBox 4"/>
          <p:cNvSpPr txBox="1"/>
          <p:nvPr/>
        </p:nvSpPr>
        <p:spPr>
          <a:xfrm>
            <a:off x="-2539814" y="4962048"/>
            <a:ext cx="184666" cy="754054"/>
          </a:xfrm>
          <a:prstGeom prst="rect">
            <a:avLst/>
          </a:prstGeom>
          <a:noFill/>
        </p:spPr>
        <p:txBody>
          <a:bodyPr wrap="none" lIns="91420" tIns="45710" rIns="91420" bIns="45710" rtlCol="0">
            <a:spAutoFit/>
          </a:bodyPr>
          <a:lstStyle/>
          <a:p>
            <a:endParaRPr lang="en-US" dirty="0" smtClean="0">
              <a:latin typeface="Verdana" panose="020B0604030504040204" pitchFamily="34" charset="0"/>
              <a:ea typeface="Verdana" panose="020B0604030504040204" pitchFamily="34" charset="0"/>
              <a:cs typeface="Verdana" panose="020B0604030504040204" pitchFamily="34" charset="0"/>
            </a:endParaRPr>
          </a:p>
        </p:txBody>
      </p:sp>
      <p:pic>
        <p:nvPicPr>
          <p:cNvPr id="6" name="Picture 5" descr="ns_masses_new.pdf"/>
          <p:cNvPicPr>
            <a:picLocks noChangeAspect="1"/>
          </p:cNvPicPr>
          <p:nvPr/>
        </p:nvPicPr>
        <p:blipFill rotWithShape="1">
          <a:blip r:embed="rId3">
            <a:extLst>
              <a:ext uri="{28A0092B-C50C-407E-A947-70E740481C1C}">
                <a14:useLocalDpi xmlns:a14="http://schemas.microsoft.com/office/drawing/2010/main" val="0"/>
              </a:ext>
            </a:extLst>
          </a:blip>
          <a:srcRect l="6510" t="7107" r="7594" b="7772"/>
          <a:stretch/>
        </p:blipFill>
        <p:spPr>
          <a:xfrm>
            <a:off x="0" y="1276400"/>
            <a:ext cx="12978036" cy="7704856"/>
          </a:xfrm>
          <a:prstGeom prst="rect">
            <a:avLst/>
          </a:prstGeom>
        </p:spPr>
      </p:pic>
      <p:sp>
        <p:nvSpPr>
          <p:cNvPr id="4" name="Donut 3"/>
          <p:cNvSpPr/>
          <p:nvPr/>
        </p:nvSpPr>
        <p:spPr>
          <a:xfrm>
            <a:off x="9238704" y="4372744"/>
            <a:ext cx="576064" cy="576064"/>
          </a:xfrm>
          <a:prstGeom prst="donut">
            <a:avLst>
              <a:gd name="adj" fmla="val 13865"/>
            </a:avLst>
          </a:prstGeom>
          <a:solidFill>
            <a:srgbClr val="0000FF"/>
          </a:solidFill>
        </p:spPr>
        <p:style>
          <a:lnRef idx="1">
            <a:schemeClr val="accent1"/>
          </a:lnRef>
          <a:fillRef idx="3">
            <a:schemeClr val="accent1"/>
          </a:fillRef>
          <a:effectRef idx="2">
            <a:schemeClr val="accent1"/>
          </a:effectRef>
          <a:fontRef idx="minor">
            <a:schemeClr val="lt1"/>
          </a:fontRef>
        </p:style>
        <p:txBody>
          <a:bodyPr lIns="91332" tIns="45663" rIns="91332" bIns="45663" rtlCol="0" anchor="ctr"/>
          <a:lstStyle/>
          <a:p>
            <a:endParaRPr lang="en-US">
              <a:solidFill>
                <a:prstClr val="black"/>
              </a:solidFill>
            </a:endParaRPr>
          </a:p>
        </p:txBody>
      </p:sp>
      <p:sp>
        <p:nvSpPr>
          <p:cNvPr id="14" name="Donut 13"/>
          <p:cNvSpPr/>
          <p:nvPr/>
        </p:nvSpPr>
        <p:spPr>
          <a:xfrm>
            <a:off x="8086576" y="4300736"/>
            <a:ext cx="576064" cy="576064"/>
          </a:xfrm>
          <a:prstGeom prst="donut">
            <a:avLst>
              <a:gd name="adj" fmla="val 13865"/>
            </a:avLst>
          </a:prstGeom>
          <a:solidFill>
            <a:srgbClr val="0000FF"/>
          </a:solidFill>
        </p:spPr>
        <p:style>
          <a:lnRef idx="1">
            <a:schemeClr val="accent1"/>
          </a:lnRef>
          <a:fillRef idx="3">
            <a:schemeClr val="accent1"/>
          </a:fillRef>
          <a:effectRef idx="2">
            <a:schemeClr val="accent1"/>
          </a:effectRef>
          <a:fontRef idx="minor">
            <a:schemeClr val="lt1"/>
          </a:fontRef>
        </p:style>
        <p:txBody>
          <a:bodyPr lIns="91332" tIns="45663" rIns="91332" bIns="45663" rtlCol="0" anchor="ctr"/>
          <a:lstStyle/>
          <a:p>
            <a:endParaRPr lang="en-US">
              <a:solidFill>
                <a:prstClr val="black"/>
              </a:solidFill>
            </a:endParaRPr>
          </a:p>
        </p:txBody>
      </p:sp>
      <p:sp>
        <p:nvSpPr>
          <p:cNvPr id="2" name="TextBox 1"/>
          <p:cNvSpPr txBox="1"/>
          <p:nvPr/>
        </p:nvSpPr>
        <p:spPr>
          <a:xfrm>
            <a:off x="3362905" y="9430244"/>
            <a:ext cx="184666" cy="754053"/>
          </a:xfrm>
          <a:prstGeom prst="rect">
            <a:avLst/>
          </a:prstGeom>
          <a:noFill/>
        </p:spPr>
        <p:txBody>
          <a:bodyPr wrap="none" rtlCol="0">
            <a:spAutoFit/>
          </a:bodyPr>
          <a:lstStyle/>
          <a:p>
            <a:endParaRPr lang="en-US" dirty="0" smtClean="0">
              <a:latin typeface="Verdana" panose="020B0604030504040204" pitchFamily="34" charset="0"/>
              <a:ea typeface="Verdana" panose="020B0604030504040204" pitchFamily="34" charset="0"/>
              <a:cs typeface="Verdana" panose="020B0604030504040204" pitchFamily="34" charset="0"/>
            </a:endParaRPr>
          </a:p>
        </p:txBody>
      </p:sp>
      <p:sp>
        <p:nvSpPr>
          <p:cNvPr id="15" name="Title 1"/>
          <p:cNvSpPr txBox="1">
            <a:spLocks/>
          </p:cNvSpPr>
          <p:nvPr/>
        </p:nvSpPr>
        <p:spPr>
          <a:xfrm>
            <a:off x="237705" y="254000"/>
            <a:ext cx="12529392" cy="1166416"/>
          </a:xfrm>
          <a:prstGeom prst="rect">
            <a:avLst/>
          </a:prstGeom>
        </p:spPr>
        <p:txBody>
          <a:bodyPr/>
          <a:lstStyle>
            <a:lvl1pPr algn="ctr" defTabSz="1295459" rtl="0" eaLnBrk="0" fontAlgn="base" hangingPunct="0">
              <a:spcBef>
                <a:spcPct val="0"/>
              </a:spcBef>
              <a:spcAft>
                <a:spcPct val="0"/>
              </a:spcAft>
              <a:defRPr sz="6300" kern="1200">
                <a:solidFill>
                  <a:schemeClr val="tx1"/>
                </a:solidFill>
                <a:latin typeface="+mj-lt"/>
                <a:ea typeface="ＭＳ Ｐゴシック" charset="0"/>
                <a:cs typeface="ＭＳ Ｐゴシック" charset="0"/>
              </a:defRPr>
            </a:lvl1pPr>
            <a:lvl2pPr algn="ctr" defTabSz="1295459" rtl="0" eaLnBrk="0" fontAlgn="base" hangingPunct="0">
              <a:spcBef>
                <a:spcPct val="0"/>
              </a:spcBef>
              <a:spcAft>
                <a:spcPct val="0"/>
              </a:spcAft>
              <a:defRPr sz="6300">
                <a:solidFill>
                  <a:schemeClr val="tx1"/>
                </a:solidFill>
                <a:latin typeface="Calibri" charset="0"/>
                <a:ea typeface="ＭＳ Ｐゴシック" charset="0"/>
                <a:cs typeface="ＭＳ Ｐゴシック" charset="0"/>
              </a:defRPr>
            </a:lvl2pPr>
            <a:lvl3pPr algn="ctr" defTabSz="1295459" rtl="0" eaLnBrk="0" fontAlgn="base" hangingPunct="0">
              <a:spcBef>
                <a:spcPct val="0"/>
              </a:spcBef>
              <a:spcAft>
                <a:spcPct val="0"/>
              </a:spcAft>
              <a:defRPr sz="6300">
                <a:solidFill>
                  <a:schemeClr val="tx1"/>
                </a:solidFill>
                <a:latin typeface="Calibri" charset="0"/>
                <a:ea typeface="ＭＳ Ｐゴシック" charset="0"/>
                <a:cs typeface="ＭＳ Ｐゴシック" charset="0"/>
              </a:defRPr>
            </a:lvl3pPr>
            <a:lvl4pPr algn="ctr" defTabSz="1295459" rtl="0" eaLnBrk="0" fontAlgn="base" hangingPunct="0">
              <a:spcBef>
                <a:spcPct val="0"/>
              </a:spcBef>
              <a:spcAft>
                <a:spcPct val="0"/>
              </a:spcAft>
              <a:defRPr sz="6300">
                <a:solidFill>
                  <a:schemeClr val="tx1"/>
                </a:solidFill>
                <a:latin typeface="Calibri" charset="0"/>
                <a:ea typeface="ＭＳ Ｐゴシック" charset="0"/>
                <a:cs typeface="ＭＳ Ｐゴシック" charset="0"/>
              </a:defRPr>
            </a:lvl4pPr>
            <a:lvl5pPr algn="ctr" defTabSz="1295459" rtl="0" eaLnBrk="0" fontAlgn="base" hangingPunct="0">
              <a:spcBef>
                <a:spcPct val="0"/>
              </a:spcBef>
              <a:spcAft>
                <a:spcPct val="0"/>
              </a:spcAft>
              <a:defRPr sz="6300">
                <a:solidFill>
                  <a:schemeClr val="tx1"/>
                </a:solidFill>
                <a:latin typeface="Calibri" charset="0"/>
                <a:ea typeface="ＭＳ Ｐゴシック" charset="0"/>
                <a:cs typeface="ＭＳ Ｐゴシック" charset="0"/>
              </a:defRPr>
            </a:lvl5pPr>
            <a:lvl6pPr marL="456563" algn="ctr" defTabSz="1296780" rtl="0" fontAlgn="base">
              <a:spcBef>
                <a:spcPct val="0"/>
              </a:spcBef>
              <a:spcAft>
                <a:spcPct val="0"/>
              </a:spcAft>
              <a:defRPr sz="6300">
                <a:solidFill>
                  <a:schemeClr val="tx1"/>
                </a:solidFill>
                <a:latin typeface="Calibri" charset="0"/>
                <a:ea typeface="ＭＳ Ｐゴシック" charset="0"/>
                <a:cs typeface="ＭＳ Ｐゴシック" charset="0"/>
              </a:defRPr>
            </a:lvl6pPr>
            <a:lvl7pPr marL="913133" algn="ctr" defTabSz="1296780" rtl="0" fontAlgn="base">
              <a:spcBef>
                <a:spcPct val="0"/>
              </a:spcBef>
              <a:spcAft>
                <a:spcPct val="0"/>
              </a:spcAft>
              <a:defRPr sz="6300">
                <a:solidFill>
                  <a:schemeClr val="tx1"/>
                </a:solidFill>
                <a:latin typeface="Calibri" charset="0"/>
                <a:ea typeface="ＭＳ Ｐゴシック" charset="0"/>
                <a:cs typeface="ＭＳ Ｐゴシック" charset="0"/>
              </a:defRPr>
            </a:lvl7pPr>
            <a:lvl8pPr marL="1369702" algn="ctr" defTabSz="1296780" rtl="0" fontAlgn="base">
              <a:spcBef>
                <a:spcPct val="0"/>
              </a:spcBef>
              <a:spcAft>
                <a:spcPct val="0"/>
              </a:spcAft>
              <a:defRPr sz="6300">
                <a:solidFill>
                  <a:schemeClr val="tx1"/>
                </a:solidFill>
                <a:latin typeface="Calibri" charset="0"/>
                <a:ea typeface="ＭＳ Ｐゴシック" charset="0"/>
                <a:cs typeface="ＭＳ Ｐゴシック" charset="0"/>
              </a:defRPr>
            </a:lvl8pPr>
            <a:lvl9pPr marL="1826273" algn="ctr" defTabSz="1296780" rtl="0" fontAlgn="base">
              <a:spcBef>
                <a:spcPct val="0"/>
              </a:spcBef>
              <a:spcAft>
                <a:spcPct val="0"/>
              </a:spcAft>
              <a:defRPr sz="6300">
                <a:solidFill>
                  <a:schemeClr val="tx1"/>
                </a:solidFill>
                <a:latin typeface="Calibri" charset="0"/>
                <a:ea typeface="ＭＳ Ｐゴシック" charset="0"/>
                <a:cs typeface="ＭＳ Ｐゴシック" charset="0"/>
              </a:defRPr>
            </a:lvl9pPr>
          </a:lstStyle>
          <a:p>
            <a:r>
              <a:rPr lang="en-US" sz="6000" dirty="0" smtClean="0">
                <a:solidFill>
                  <a:prstClr val="black"/>
                </a:solidFill>
                <a:latin typeface="Avenir Book"/>
                <a:cs typeface="Avenir Book"/>
              </a:rPr>
              <a:t>Current mass measurements</a:t>
            </a:r>
            <a:endParaRPr lang="en-US" sz="6000" dirty="0">
              <a:solidFill>
                <a:prstClr val="black"/>
              </a:solidFill>
              <a:latin typeface="Avenir Book"/>
              <a:cs typeface="Avenir Book"/>
            </a:endParaRPr>
          </a:p>
        </p:txBody>
      </p:sp>
    </p:spTree>
    <p:extLst>
      <p:ext uri="{BB962C8B-B14F-4D97-AF65-F5344CB8AC3E}">
        <p14:creationId xmlns:p14="http://schemas.microsoft.com/office/powerpoint/2010/main" val="62001574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dissolve">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8681" name="Rettangolo 9"/>
          <p:cNvSpPr>
            <a:spLocks noChangeArrowheads="1"/>
          </p:cNvSpPr>
          <p:nvPr/>
        </p:nvSpPr>
        <p:spPr bwMode="auto">
          <a:xfrm>
            <a:off x="30" y="4876832"/>
            <a:ext cx="7802563" cy="2608263"/>
          </a:xfrm>
          <a:prstGeom prst="rect">
            <a:avLst/>
          </a:prstGeom>
          <a:noFill/>
          <a:ln w="9525">
            <a:noFill/>
            <a:miter lim="800000"/>
            <a:headEnd/>
            <a:tailEnd/>
          </a:ln>
        </p:spPr>
        <p:txBody>
          <a:bodyPr lIns="129803" tIns="64902" rIns="129803" bIns="64902">
            <a:spAutoFit/>
          </a:bodyPr>
          <a:lstStyle/>
          <a:p>
            <a:pPr>
              <a:defRPr/>
            </a:pPr>
            <a:endParaRPr lang="en-US" sz="2300" dirty="0">
              <a:latin typeface="Calibri"/>
            </a:endParaRPr>
          </a:p>
          <a:p>
            <a:pPr>
              <a:defRPr/>
            </a:pPr>
            <a:endParaRPr lang="en-US" sz="2300" dirty="0">
              <a:latin typeface="Calibri"/>
            </a:endParaRPr>
          </a:p>
          <a:p>
            <a:pPr>
              <a:defRPr/>
            </a:pPr>
            <a:endParaRPr lang="en-US" sz="2300" dirty="0">
              <a:latin typeface="Calibri"/>
            </a:endParaRPr>
          </a:p>
          <a:p>
            <a:pPr>
              <a:defRPr/>
            </a:pPr>
            <a:endParaRPr lang="en-US" sz="2300" dirty="0">
              <a:latin typeface="Calibri"/>
            </a:endParaRPr>
          </a:p>
          <a:p>
            <a:pPr>
              <a:defRPr/>
            </a:pPr>
            <a:endParaRPr lang="en-US" sz="2300" dirty="0">
              <a:latin typeface="Calibri"/>
            </a:endParaRPr>
          </a:p>
          <a:p>
            <a:pPr>
              <a:defRPr/>
            </a:pPr>
            <a:endParaRPr lang="en-US" sz="2300" dirty="0">
              <a:latin typeface="Calibri"/>
            </a:endParaRPr>
          </a:p>
          <a:p>
            <a:pPr>
              <a:defRPr/>
            </a:pPr>
            <a:r>
              <a:rPr lang="en-US" sz="2300" dirty="0">
                <a:latin typeface="Calibri"/>
              </a:rPr>
              <a:t> </a:t>
            </a:r>
            <a:endParaRPr lang="it-IT" sz="2300" dirty="0">
              <a:latin typeface="Calibri"/>
            </a:endParaRPr>
          </a:p>
        </p:txBody>
      </p:sp>
      <p:sp>
        <p:nvSpPr>
          <p:cNvPr id="30723" name="Text Box 8"/>
          <p:cNvSpPr txBox="1">
            <a:spLocks noChangeArrowheads="1"/>
          </p:cNvSpPr>
          <p:nvPr/>
        </p:nvSpPr>
        <p:spPr bwMode="auto">
          <a:xfrm>
            <a:off x="2806700" y="2849563"/>
            <a:ext cx="2662238" cy="438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129803" tIns="64902" rIns="129803" bIns="64902">
            <a:spAutoFit/>
          </a:bodyPr>
          <a:lstStyle>
            <a:lvl1pPr eaLnBrk="0" hangingPunct="0">
              <a:defRPr sz="4300">
                <a:solidFill>
                  <a:srgbClr val="FFFFFF"/>
                </a:solidFill>
                <a:latin typeface="Gill Sans" charset="0"/>
                <a:ea typeface="ヒラギノ角ゴ ProN W3" charset="0"/>
                <a:cs typeface="ヒラギノ角ゴ ProN W3" charset="0"/>
                <a:sym typeface="Gill Sans" charset="0"/>
              </a:defRPr>
            </a:lvl1pPr>
            <a:lvl2pPr marL="742950" indent="-285750" eaLnBrk="0" hangingPunct="0">
              <a:defRPr sz="4300">
                <a:solidFill>
                  <a:srgbClr val="FFFFFF"/>
                </a:solidFill>
                <a:latin typeface="Gill Sans" charset="0"/>
                <a:ea typeface="ヒラギノ角ゴ ProN W3" charset="0"/>
                <a:cs typeface="ヒラギノ角ゴ ProN W3" charset="0"/>
                <a:sym typeface="Gill Sans" charset="0"/>
              </a:defRPr>
            </a:lvl2pPr>
            <a:lvl3pPr marL="1143000" indent="-228600" eaLnBrk="0" hangingPunct="0">
              <a:defRPr sz="4300">
                <a:solidFill>
                  <a:srgbClr val="FFFFFF"/>
                </a:solidFill>
                <a:latin typeface="Gill Sans" charset="0"/>
                <a:ea typeface="ヒラギノ角ゴ ProN W3" charset="0"/>
                <a:cs typeface="ヒラギノ角ゴ ProN W3" charset="0"/>
                <a:sym typeface="Gill Sans" charset="0"/>
              </a:defRPr>
            </a:lvl3pPr>
            <a:lvl4pPr marL="1600200" indent="-228600" eaLnBrk="0" hangingPunct="0">
              <a:defRPr sz="4300">
                <a:solidFill>
                  <a:srgbClr val="FFFFFF"/>
                </a:solidFill>
                <a:latin typeface="Gill Sans" charset="0"/>
                <a:ea typeface="ヒラギノ角ゴ ProN W3" charset="0"/>
                <a:cs typeface="ヒラギノ角ゴ ProN W3" charset="0"/>
                <a:sym typeface="Gill Sans" charset="0"/>
              </a:defRPr>
            </a:lvl4pPr>
            <a:lvl5pPr marL="2057400" indent="-228600" eaLnBrk="0" hangingPunct="0">
              <a:defRPr sz="4300">
                <a:solidFill>
                  <a:srgbClr val="FFFFFF"/>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300">
                <a:solidFill>
                  <a:srgbClr val="FFFFFF"/>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300">
                <a:solidFill>
                  <a:srgbClr val="FFFFFF"/>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300">
                <a:solidFill>
                  <a:srgbClr val="FFFFFF"/>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300">
                <a:solidFill>
                  <a:srgbClr val="FFFFFF"/>
                </a:solidFill>
                <a:latin typeface="Gill Sans" charset="0"/>
                <a:ea typeface="ヒラギノ角ゴ ProN W3" charset="0"/>
                <a:cs typeface="ヒラギノ角ゴ ProN W3" charset="0"/>
                <a:sym typeface="Gill Sans" charset="0"/>
              </a:defRPr>
            </a:lvl9pPr>
          </a:lstStyle>
          <a:p>
            <a:r>
              <a:rPr lang="en-US" sz="2000">
                <a:latin typeface="Arial" charset="0"/>
              </a:rPr>
              <a:t>General Relativity </a:t>
            </a:r>
          </a:p>
        </p:txBody>
      </p:sp>
      <p:sp>
        <p:nvSpPr>
          <p:cNvPr id="17" name="TextBox 16"/>
          <p:cNvSpPr txBox="1">
            <a:spLocks noChangeArrowheads="1"/>
          </p:cNvSpPr>
          <p:nvPr/>
        </p:nvSpPr>
        <p:spPr bwMode="auto">
          <a:xfrm>
            <a:off x="957784" y="8117160"/>
            <a:ext cx="5328592" cy="7077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273" tIns="45631" rIns="91273" bIns="45631">
            <a:spAutoFit/>
          </a:bodyPr>
          <a:lstStyle>
            <a:lvl1pPr eaLnBrk="0" hangingPunct="0">
              <a:defRPr sz="4300">
                <a:solidFill>
                  <a:srgbClr val="FFFFFF"/>
                </a:solidFill>
                <a:latin typeface="Gill Sans" charset="0"/>
                <a:ea typeface="ヒラギノ角ゴ ProN W3" charset="0"/>
                <a:cs typeface="ヒラギノ角ゴ ProN W3" charset="0"/>
                <a:sym typeface="Gill Sans" charset="0"/>
              </a:defRPr>
            </a:lvl1pPr>
            <a:lvl2pPr marL="742950" indent="-285750" eaLnBrk="0" hangingPunct="0">
              <a:defRPr sz="4300">
                <a:solidFill>
                  <a:srgbClr val="FFFFFF"/>
                </a:solidFill>
                <a:latin typeface="Gill Sans" charset="0"/>
                <a:ea typeface="ヒラギノ角ゴ ProN W3" charset="0"/>
                <a:cs typeface="ヒラギノ角ゴ ProN W3" charset="0"/>
                <a:sym typeface="Gill Sans" charset="0"/>
              </a:defRPr>
            </a:lvl2pPr>
            <a:lvl3pPr marL="1143000" indent="-228600" eaLnBrk="0" hangingPunct="0">
              <a:defRPr sz="4300">
                <a:solidFill>
                  <a:srgbClr val="FFFFFF"/>
                </a:solidFill>
                <a:latin typeface="Gill Sans" charset="0"/>
                <a:ea typeface="ヒラギノ角ゴ ProN W3" charset="0"/>
                <a:cs typeface="ヒラギノ角ゴ ProN W3" charset="0"/>
                <a:sym typeface="Gill Sans" charset="0"/>
              </a:defRPr>
            </a:lvl3pPr>
            <a:lvl4pPr marL="1600200" indent="-228600" eaLnBrk="0" hangingPunct="0">
              <a:defRPr sz="4300">
                <a:solidFill>
                  <a:srgbClr val="FFFFFF"/>
                </a:solidFill>
                <a:latin typeface="Gill Sans" charset="0"/>
                <a:ea typeface="ヒラギノ角ゴ ProN W3" charset="0"/>
                <a:cs typeface="ヒラギノ角ゴ ProN W3" charset="0"/>
                <a:sym typeface="Gill Sans" charset="0"/>
              </a:defRPr>
            </a:lvl4pPr>
            <a:lvl5pPr marL="2057400" indent="-228600" eaLnBrk="0" hangingPunct="0">
              <a:defRPr sz="4300">
                <a:solidFill>
                  <a:srgbClr val="FFFFFF"/>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300">
                <a:solidFill>
                  <a:srgbClr val="FFFFFF"/>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300">
                <a:solidFill>
                  <a:srgbClr val="FFFFFF"/>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300">
                <a:solidFill>
                  <a:srgbClr val="FFFFFF"/>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300">
                <a:solidFill>
                  <a:srgbClr val="FFFFFF"/>
                </a:solidFill>
                <a:latin typeface="Gill Sans" charset="0"/>
                <a:ea typeface="ヒラギノ角ゴ ProN W3" charset="0"/>
                <a:cs typeface="ヒラギノ角ゴ ProN W3" charset="0"/>
                <a:sym typeface="Gill Sans" charset="0"/>
              </a:defRPr>
            </a:lvl9pPr>
          </a:lstStyle>
          <a:p>
            <a:pPr algn="r" eaLnBrk="1" hangingPunct="1"/>
            <a:r>
              <a:rPr lang="en-US" sz="2000" dirty="0">
                <a:solidFill>
                  <a:srgbClr val="000000"/>
                </a:solidFill>
                <a:latin typeface="Avenir Book"/>
                <a:cs typeface="Avenir Book"/>
              </a:rPr>
              <a:t>Demorest et al. 2010, Antoniadis et al. </a:t>
            </a:r>
            <a:r>
              <a:rPr lang="en-US" sz="2000" dirty="0" smtClean="0">
                <a:solidFill>
                  <a:srgbClr val="000000"/>
                </a:solidFill>
                <a:latin typeface="Avenir Book"/>
                <a:cs typeface="Avenir Book"/>
              </a:rPr>
              <a:t>2013, Fonseca et al. 2016</a:t>
            </a:r>
            <a:endParaRPr lang="en-US" sz="2000" dirty="0">
              <a:solidFill>
                <a:srgbClr val="000000"/>
              </a:solidFill>
              <a:latin typeface="Avenir Book"/>
              <a:cs typeface="Avenir Book"/>
            </a:endParaRPr>
          </a:p>
        </p:txBody>
      </p:sp>
      <p:sp>
        <p:nvSpPr>
          <p:cNvPr id="5" name="TextBox 4"/>
          <p:cNvSpPr txBox="1"/>
          <p:nvPr/>
        </p:nvSpPr>
        <p:spPr>
          <a:xfrm>
            <a:off x="-2539814" y="4962048"/>
            <a:ext cx="184666" cy="754054"/>
          </a:xfrm>
          <a:prstGeom prst="rect">
            <a:avLst/>
          </a:prstGeom>
          <a:noFill/>
        </p:spPr>
        <p:txBody>
          <a:bodyPr wrap="none" lIns="91420" tIns="45710" rIns="91420" bIns="45710" rtlCol="0">
            <a:spAutoFit/>
          </a:bodyPr>
          <a:lstStyle/>
          <a:p>
            <a:endParaRPr lang="en-US" dirty="0" smtClean="0">
              <a:latin typeface="Verdana" panose="020B0604030504040204" pitchFamily="34" charset="0"/>
              <a:ea typeface="Verdana" panose="020B0604030504040204" pitchFamily="34" charset="0"/>
              <a:cs typeface="Verdana" panose="020B0604030504040204" pitchFamily="34" charset="0"/>
            </a:endParaRPr>
          </a:p>
        </p:txBody>
      </p:sp>
      <p:sp>
        <p:nvSpPr>
          <p:cNvPr id="15" name="Title 1"/>
          <p:cNvSpPr txBox="1">
            <a:spLocks/>
          </p:cNvSpPr>
          <p:nvPr/>
        </p:nvSpPr>
        <p:spPr>
          <a:xfrm>
            <a:off x="237705" y="254000"/>
            <a:ext cx="12529392" cy="1166416"/>
          </a:xfrm>
          <a:prstGeom prst="rect">
            <a:avLst/>
          </a:prstGeom>
        </p:spPr>
        <p:txBody>
          <a:bodyPr/>
          <a:lstStyle>
            <a:lvl1pPr algn="ctr" defTabSz="1295459" rtl="0" eaLnBrk="0" fontAlgn="base" hangingPunct="0">
              <a:spcBef>
                <a:spcPct val="0"/>
              </a:spcBef>
              <a:spcAft>
                <a:spcPct val="0"/>
              </a:spcAft>
              <a:defRPr sz="6300" kern="1200">
                <a:solidFill>
                  <a:schemeClr val="tx1"/>
                </a:solidFill>
                <a:latin typeface="+mj-lt"/>
                <a:ea typeface="ＭＳ Ｐゴシック" charset="0"/>
                <a:cs typeface="ＭＳ Ｐゴシック" charset="0"/>
              </a:defRPr>
            </a:lvl1pPr>
            <a:lvl2pPr algn="ctr" defTabSz="1295459" rtl="0" eaLnBrk="0" fontAlgn="base" hangingPunct="0">
              <a:spcBef>
                <a:spcPct val="0"/>
              </a:spcBef>
              <a:spcAft>
                <a:spcPct val="0"/>
              </a:spcAft>
              <a:defRPr sz="6300">
                <a:solidFill>
                  <a:schemeClr val="tx1"/>
                </a:solidFill>
                <a:latin typeface="Calibri" charset="0"/>
                <a:ea typeface="ＭＳ Ｐゴシック" charset="0"/>
                <a:cs typeface="ＭＳ Ｐゴシック" charset="0"/>
              </a:defRPr>
            </a:lvl2pPr>
            <a:lvl3pPr algn="ctr" defTabSz="1295459" rtl="0" eaLnBrk="0" fontAlgn="base" hangingPunct="0">
              <a:spcBef>
                <a:spcPct val="0"/>
              </a:spcBef>
              <a:spcAft>
                <a:spcPct val="0"/>
              </a:spcAft>
              <a:defRPr sz="6300">
                <a:solidFill>
                  <a:schemeClr val="tx1"/>
                </a:solidFill>
                <a:latin typeface="Calibri" charset="0"/>
                <a:ea typeface="ＭＳ Ｐゴシック" charset="0"/>
                <a:cs typeface="ＭＳ Ｐゴシック" charset="0"/>
              </a:defRPr>
            </a:lvl3pPr>
            <a:lvl4pPr algn="ctr" defTabSz="1295459" rtl="0" eaLnBrk="0" fontAlgn="base" hangingPunct="0">
              <a:spcBef>
                <a:spcPct val="0"/>
              </a:spcBef>
              <a:spcAft>
                <a:spcPct val="0"/>
              </a:spcAft>
              <a:defRPr sz="6300">
                <a:solidFill>
                  <a:schemeClr val="tx1"/>
                </a:solidFill>
                <a:latin typeface="Calibri" charset="0"/>
                <a:ea typeface="ＭＳ Ｐゴシック" charset="0"/>
                <a:cs typeface="ＭＳ Ｐゴシック" charset="0"/>
              </a:defRPr>
            </a:lvl4pPr>
            <a:lvl5pPr algn="ctr" defTabSz="1295459" rtl="0" eaLnBrk="0" fontAlgn="base" hangingPunct="0">
              <a:spcBef>
                <a:spcPct val="0"/>
              </a:spcBef>
              <a:spcAft>
                <a:spcPct val="0"/>
              </a:spcAft>
              <a:defRPr sz="6300">
                <a:solidFill>
                  <a:schemeClr val="tx1"/>
                </a:solidFill>
                <a:latin typeface="Calibri" charset="0"/>
                <a:ea typeface="ＭＳ Ｐゴシック" charset="0"/>
                <a:cs typeface="ＭＳ Ｐゴシック" charset="0"/>
              </a:defRPr>
            </a:lvl5pPr>
            <a:lvl6pPr marL="456563" algn="ctr" defTabSz="1296780" rtl="0" fontAlgn="base">
              <a:spcBef>
                <a:spcPct val="0"/>
              </a:spcBef>
              <a:spcAft>
                <a:spcPct val="0"/>
              </a:spcAft>
              <a:defRPr sz="6300">
                <a:solidFill>
                  <a:schemeClr val="tx1"/>
                </a:solidFill>
                <a:latin typeface="Calibri" charset="0"/>
                <a:ea typeface="ＭＳ Ｐゴシック" charset="0"/>
                <a:cs typeface="ＭＳ Ｐゴシック" charset="0"/>
              </a:defRPr>
            </a:lvl6pPr>
            <a:lvl7pPr marL="913133" algn="ctr" defTabSz="1296780" rtl="0" fontAlgn="base">
              <a:spcBef>
                <a:spcPct val="0"/>
              </a:spcBef>
              <a:spcAft>
                <a:spcPct val="0"/>
              </a:spcAft>
              <a:defRPr sz="6300">
                <a:solidFill>
                  <a:schemeClr val="tx1"/>
                </a:solidFill>
                <a:latin typeface="Calibri" charset="0"/>
                <a:ea typeface="ＭＳ Ｐゴシック" charset="0"/>
                <a:cs typeface="ＭＳ Ｐゴシック" charset="0"/>
              </a:defRPr>
            </a:lvl7pPr>
            <a:lvl8pPr marL="1369702" algn="ctr" defTabSz="1296780" rtl="0" fontAlgn="base">
              <a:spcBef>
                <a:spcPct val="0"/>
              </a:spcBef>
              <a:spcAft>
                <a:spcPct val="0"/>
              </a:spcAft>
              <a:defRPr sz="6300">
                <a:solidFill>
                  <a:schemeClr val="tx1"/>
                </a:solidFill>
                <a:latin typeface="Calibri" charset="0"/>
                <a:ea typeface="ＭＳ Ｐゴシック" charset="0"/>
                <a:cs typeface="ＭＳ Ｐゴシック" charset="0"/>
              </a:defRPr>
            </a:lvl8pPr>
            <a:lvl9pPr marL="1826273" algn="ctr" defTabSz="1296780" rtl="0" fontAlgn="base">
              <a:spcBef>
                <a:spcPct val="0"/>
              </a:spcBef>
              <a:spcAft>
                <a:spcPct val="0"/>
              </a:spcAft>
              <a:defRPr sz="6300">
                <a:solidFill>
                  <a:schemeClr val="tx1"/>
                </a:solidFill>
                <a:latin typeface="Calibri" charset="0"/>
                <a:ea typeface="ＭＳ Ｐゴシック" charset="0"/>
                <a:cs typeface="ＭＳ Ｐゴシック" charset="0"/>
              </a:defRPr>
            </a:lvl9pPr>
          </a:lstStyle>
          <a:p>
            <a:r>
              <a:rPr lang="en-US" sz="6000" dirty="0" smtClean="0">
                <a:solidFill>
                  <a:prstClr val="black"/>
                </a:solidFill>
                <a:latin typeface="Avenir Book"/>
                <a:cs typeface="Avenir Book"/>
              </a:rPr>
              <a:t>Limits from maximum mass</a:t>
            </a:r>
            <a:endParaRPr lang="en-US" sz="6000" dirty="0">
              <a:solidFill>
                <a:prstClr val="black"/>
              </a:solidFill>
              <a:latin typeface="Avenir Book"/>
              <a:cs typeface="Avenir Book"/>
            </a:endParaRPr>
          </a:p>
        </p:txBody>
      </p:sp>
      <p:sp>
        <p:nvSpPr>
          <p:cNvPr id="18" name="Shape 80"/>
          <p:cNvSpPr txBox="1">
            <a:spLocks/>
          </p:cNvSpPr>
          <p:nvPr/>
        </p:nvSpPr>
        <p:spPr>
          <a:xfrm>
            <a:off x="6790432" y="1924472"/>
            <a:ext cx="6048673" cy="6696744"/>
          </a:xfrm>
          <a:prstGeom prst="rect">
            <a:avLst/>
          </a:prstGeom>
        </p:spPr>
        <p:txBody>
          <a:bodyPr lIns="91332" tIns="45663" rIns="91332" bIns="45663"/>
          <a:lstStyle>
            <a:lvl1pPr marL="469900" indent="-469900" algn="l" defTabSz="1297312" rtl="0" eaLnBrk="0" fontAlgn="base" hangingPunct="0">
              <a:spcBef>
                <a:spcPts val="4200"/>
              </a:spcBef>
              <a:spcAft>
                <a:spcPct val="0"/>
              </a:spcAft>
              <a:buClr>
                <a:srgbClr val="646464"/>
              </a:buClr>
              <a:buSzPct val="90000"/>
              <a:buFont typeface="Arial" charset="0"/>
              <a:buChar char="•"/>
              <a:defRPr sz="3500" kern="1200" cap="none" spc="0">
                <a:solidFill>
                  <a:schemeClr val="tx1"/>
                </a:solidFill>
                <a:latin typeface="+mn-lt"/>
                <a:ea typeface="+mn-ea"/>
                <a:cs typeface="+mn-cs"/>
                <a:sym typeface="Avenir Light"/>
              </a:defRPr>
            </a:lvl1pPr>
            <a:lvl2pPr marL="1053074" indent="-402841" algn="l" defTabSz="1297312" rtl="0" eaLnBrk="0" fontAlgn="base" hangingPunct="0">
              <a:spcBef>
                <a:spcPct val="20000"/>
              </a:spcBef>
              <a:spcAft>
                <a:spcPct val="0"/>
              </a:spcAft>
              <a:buFont typeface="Arial" charset="0"/>
              <a:buChar char="–"/>
              <a:defRPr sz="4000" kern="1200">
                <a:solidFill>
                  <a:schemeClr val="tx1"/>
                </a:solidFill>
                <a:latin typeface="+mn-lt"/>
                <a:ea typeface="ＭＳ Ｐゴシック" charset="0"/>
                <a:cs typeface="+mn-cs"/>
              </a:defRPr>
            </a:lvl2pPr>
            <a:lvl3pPr marL="1620856" indent="-321942" algn="l" defTabSz="1297312" rtl="0" eaLnBrk="0" fontAlgn="base" hangingPunct="0">
              <a:spcBef>
                <a:spcPct val="20000"/>
              </a:spcBef>
              <a:spcAft>
                <a:spcPct val="0"/>
              </a:spcAft>
              <a:buFont typeface="Arial" charset="0"/>
              <a:buChar char="•"/>
              <a:defRPr sz="3400" kern="1200">
                <a:solidFill>
                  <a:schemeClr val="tx1"/>
                </a:solidFill>
                <a:latin typeface="+mn-lt"/>
                <a:ea typeface="ＭＳ Ｐゴシック" charset="0"/>
                <a:cs typeface="+mn-cs"/>
              </a:defRPr>
            </a:lvl3pPr>
            <a:lvl4pPr marL="2271088" indent="-321942" algn="l" defTabSz="1297312"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4pPr>
            <a:lvl5pPr marL="2921337" indent="-321942" algn="l" defTabSz="1297312"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5pPr>
            <a:lvl6pPr marL="3572062" indent="-324728" algn="l" defTabSz="1298925"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221522" indent="-324728" algn="l" defTabSz="1298925"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70992" indent="-324728" algn="l" defTabSz="1298925"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520447" indent="-324728" algn="l" defTabSz="1298925"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a:defRPr sz="1800">
                <a:solidFill>
                  <a:srgbClr val="000000"/>
                </a:solidFill>
              </a:defRPr>
            </a:pPr>
            <a:r>
              <a:rPr lang="en-US" sz="2800" dirty="0" smtClean="0">
                <a:solidFill>
                  <a:srgbClr val="000000"/>
                </a:solidFill>
                <a:latin typeface="Avenir Book"/>
                <a:cs typeface="Avenir Book"/>
              </a:rPr>
              <a:t>Two 2 solar mass neutron stars now discovered.</a:t>
            </a:r>
          </a:p>
          <a:p>
            <a:pPr>
              <a:defRPr sz="1800">
                <a:solidFill>
                  <a:srgbClr val="000000"/>
                </a:solidFill>
              </a:defRPr>
            </a:pPr>
            <a:r>
              <a:rPr lang="en-US" sz="2800" dirty="0" smtClean="0">
                <a:solidFill>
                  <a:srgbClr val="000000"/>
                </a:solidFill>
                <a:latin typeface="Avenir Book"/>
                <a:cs typeface="Avenir Book"/>
              </a:rPr>
              <a:t>‘Hyperon problem’: hyperons are energetically probable but would soften EOS too much (Chen et al. 2011, </a:t>
            </a:r>
            <a:r>
              <a:rPr lang="en-US" sz="2800" dirty="0" err="1" smtClean="0">
                <a:solidFill>
                  <a:srgbClr val="000000"/>
                </a:solidFill>
                <a:latin typeface="Avenir Book"/>
                <a:cs typeface="Avenir Book"/>
              </a:rPr>
              <a:t>Weissenborn</a:t>
            </a:r>
            <a:r>
              <a:rPr lang="en-US" sz="2800" dirty="0" smtClean="0">
                <a:solidFill>
                  <a:srgbClr val="000000"/>
                </a:solidFill>
                <a:latin typeface="Avenir Book"/>
                <a:cs typeface="Avenir Book"/>
              </a:rPr>
              <a:t> et al. 2012).</a:t>
            </a:r>
          </a:p>
          <a:p>
            <a:pPr>
              <a:defRPr sz="1800">
                <a:solidFill>
                  <a:srgbClr val="000000"/>
                </a:solidFill>
              </a:defRPr>
            </a:pPr>
            <a:r>
              <a:rPr lang="en-US" sz="2800" dirty="0" smtClean="0">
                <a:solidFill>
                  <a:srgbClr val="000000"/>
                </a:solidFill>
                <a:latin typeface="Avenir Book"/>
                <a:cs typeface="Avenir Book"/>
              </a:rPr>
              <a:t>Additional repulsive interactions (</a:t>
            </a:r>
            <a:r>
              <a:rPr lang="en-US" sz="2800" dirty="0" err="1" smtClean="0">
                <a:solidFill>
                  <a:srgbClr val="000000"/>
                </a:solidFill>
                <a:latin typeface="Avenir Book"/>
                <a:cs typeface="Avenir Book"/>
              </a:rPr>
              <a:t>Takatsuka</a:t>
            </a:r>
            <a:r>
              <a:rPr lang="en-US" sz="2800" dirty="0" smtClean="0">
                <a:solidFill>
                  <a:srgbClr val="000000"/>
                </a:solidFill>
                <a:latin typeface="Avenir Book"/>
                <a:cs typeface="Avenir Book"/>
              </a:rPr>
              <a:t> et al. 2008, </a:t>
            </a:r>
            <a:r>
              <a:rPr lang="en-US" sz="2800" dirty="0" err="1" smtClean="0">
                <a:solidFill>
                  <a:srgbClr val="000000"/>
                </a:solidFill>
                <a:latin typeface="Avenir Book"/>
                <a:cs typeface="Avenir Book"/>
              </a:rPr>
              <a:t>Logoteta</a:t>
            </a:r>
            <a:r>
              <a:rPr lang="en-US" sz="2800" dirty="0" smtClean="0">
                <a:solidFill>
                  <a:srgbClr val="000000"/>
                </a:solidFill>
                <a:latin typeface="Avenir Book"/>
                <a:cs typeface="Avenir Book"/>
              </a:rPr>
              <a:t> et al. 2013)?</a:t>
            </a:r>
          </a:p>
          <a:p>
            <a:pPr>
              <a:defRPr sz="1800">
                <a:solidFill>
                  <a:srgbClr val="000000"/>
                </a:solidFill>
              </a:defRPr>
            </a:pPr>
            <a:r>
              <a:rPr lang="en-US" sz="2800" dirty="0" smtClean="0">
                <a:solidFill>
                  <a:srgbClr val="000000"/>
                </a:solidFill>
                <a:latin typeface="Avenir Book"/>
                <a:cs typeface="Avenir Book"/>
              </a:rPr>
              <a:t>Phase transition to quark matter? </a:t>
            </a:r>
          </a:p>
          <a:p>
            <a:pPr>
              <a:defRPr sz="1800">
                <a:solidFill>
                  <a:srgbClr val="000000"/>
                </a:solidFill>
              </a:defRPr>
            </a:pPr>
            <a:endParaRPr lang="en-US" sz="2800" dirty="0">
              <a:solidFill>
                <a:srgbClr val="000000"/>
              </a:solidFill>
              <a:latin typeface="Avenir Book"/>
              <a:cs typeface="Avenir Book"/>
            </a:endParaRPr>
          </a:p>
        </p:txBody>
      </p:sp>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l="2106" r="6308"/>
          <a:stretch/>
        </p:blipFill>
        <p:spPr>
          <a:xfrm>
            <a:off x="345843" y="2016691"/>
            <a:ext cx="6228565" cy="5454757"/>
          </a:xfrm>
          <a:prstGeom prst="rect">
            <a:avLst/>
          </a:prstGeom>
        </p:spPr>
      </p:pic>
      <p:cxnSp>
        <p:nvCxnSpPr>
          <p:cNvPr id="16" name="Straight Connector 15"/>
          <p:cNvCxnSpPr/>
          <p:nvPr/>
        </p:nvCxnSpPr>
        <p:spPr>
          <a:xfrm>
            <a:off x="1159630" y="4046268"/>
            <a:ext cx="5126746" cy="74317"/>
          </a:xfrm>
          <a:prstGeom prst="line">
            <a:avLst/>
          </a:prstGeom>
          <a:ln w="57150" cmpd="sng">
            <a:solidFill>
              <a:srgbClr val="0000FF"/>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746965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ssolve">
                                      <p:cBhvr>
                                        <p:cTn id="7" dur="500"/>
                                        <p:tgtEl>
                                          <p:spTgt spid="16"/>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dissolve">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7705" y="254000"/>
            <a:ext cx="12529392" cy="1166416"/>
          </a:xfrm>
        </p:spPr>
        <p:txBody>
          <a:bodyPr/>
          <a:lstStyle/>
          <a:p>
            <a:r>
              <a:rPr lang="en-US" dirty="0" smtClean="0"/>
              <a:t>The future: Square Kilometer Array</a:t>
            </a:r>
            <a:endParaRPr lang="en-US" dirty="0"/>
          </a:p>
        </p:txBody>
      </p:sp>
      <p:pic>
        <p:nvPicPr>
          <p:cNvPr id="4" name="Picture 3" descr="1280px-SKA_overview.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92424"/>
            <a:ext cx="13004800" cy="7315200"/>
          </a:xfrm>
          <a:prstGeom prst="rect">
            <a:avLst/>
          </a:prstGeom>
        </p:spPr>
      </p:pic>
    </p:spTree>
    <p:extLst>
      <p:ext uri="{BB962C8B-B14F-4D97-AF65-F5344CB8AC3E}">
        <p14:creationId xmlns:p14="http://schemas.microsoft.com/office/powerpoint/2010/main" val="478306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7704" y="196280"/>
            <a:ext cx="12529392" cy="1166416"/>
          </a:xfrm>
        </p:spPr>
        <p:txBody>
          <a:bodyPr/>
          <a:lstStyle/>
          <a:p>
            <a:r>
              <a:rPr lang="en-US" sz="6000" dirty="0" smtClean="0">
                <a:latin typeface="Avenir Book"/>
                <a:cs typeface="Avenir Book"/>
              </a:rPr>
              <a:t>What about radius?</a:t>
            </a:r>
            <a:endParaRPr lang="en-US" sz="6000" dirty="0">
              <a:latin typeface="Avenir Book"/>
              <a:cs typeface="Avenir Book"/>
            </a:endParaRPr>
          </a:p>
        </p:txBody>
      </p:sp>
      <p:pic>
        <p:nvPicPr>
          <p:cNvPr id="6" name="Picture 5"/>
          <p:cNvPicPr>
            <a:picLocks noChangeAspect="1"/>
          </p:cNvPicPr>
          <p:nvPr/>
        </p:nvPicPr>
        <p:blipFill>
          <a:blip r:embed="rId3"/>
          <a:stretch>
            <a:fillRect/>
          </a:stretch>
        </p:blipFill>
        <p:spPr>
          <a:xfrm>
            <a:off x="331392" y="6172944"/>
            <a:ext cx="12673408" cy="2976859"/>
          </a:xfrm>
          <a:prstGeom prst="rect">
            <a:avLst/>
          </a:prstGeom>
        </p:spPr>
      </p:pic>
      <p:sp>
        <p:nvSpPr>
          <p:cNvPr id="7" name="Shape 80"/>
          <p:cNvSpPr txBox="1">
            <a:spLocks/>
          </p:cNvSpPr>
          <p:nvPr/>
        </p:nvSpPr>
        <p:spPr>
          <a:xfrm>
            <a:off x="331392" y="1941421"/>
            <a:ext cx="5450928" cy="4248472"/>
          </a:xfrm>
          <a:prstGeom prst="rect">
            <a:avLst/>
          </a:prstGeom>
        </p:spPr>
        <p:txBody>
          <a:bodyPr lIns="91332" tIns="45663" rIns="91332" bIns="45663"/>
          <a:lstStyle>
            <a:lvl1pPr marL="469900" indent="-469900" algn="l" defTabSz="1297312" rtl="0" eaLnBrk="0" fontAlgn="base" hangingPunct="0">
              <a:spcBef>
                <a:spcPts val="4200"/>
              </a:spcBef>
              <a:spcAft>
                <a:spcPct val="0"/>
              </a:spcAft>
              <a:buClr>
                <a:srgbClr val="646464"/>
              </a:buClr>
              <a:buSzPct val="90000"/>
              <a:buFont typeface="Arial" charset="0"/>
              <a:buChar char="•"/>
              <a:defRPr sz="3500" kern="1200" cap="none" spc="0">
                <a:solidFill>
                  <a:schemeClr val="tx1"/>
                </a:solidFill>
                <a:latin typeface="+mn-lt"/>
                <a:ea typeface="+mn-ea"/>
                <a:cs typeface="+mn-cs"/>
                <a:sym typeface="Avenir Light"/>
              </a:defRPr>
            </a:lvl1pPr>
            <a:lvl2pPr marL="1053074" indent="-402841" algn="l" defTabSz="1297312" rtl="0" eaLnBrk="0" fontAlgn="base" hangingPunct="0">
              <a:spcBef>
                <a:spcPct val="20000"/>
              </a:spcBef>
              <a:spcAft>
                <a:spcPct val="0"/>
              </a:spcAft>
              <a:buFont typeface="Arial" charset="0"/>
              <a:buChar char="–"/>
              <a:defRPr sz="4000" kern="1200">
                <a:solidFill>
                  <a:schemeClr val="tx1"/>
                </a:solidFill>
                <a:latin typeface="+mn-lt"/>
                <a:ea typeface="ＭＳ Ｐゴシック" charset="0"/>
                <a:cs typeface="+mn-cs"/>
              </a:defRPr>
            </a:lvl2pPr>
            <a:lvl3pPr marL="1620856" indent="-321942" algn="l" defTabSz="1297312" rtl="0" eaLnBrk="0" fontAlgn="base" hangingPunct="0">
              <a:spcBef>
                <a:spcPct val="20000"/>
              </a:spcBef>
              <a:spcAft>
                <a:spcPct val="0"/>
              </a:spcAft>
              <a:buFont typeface="Arial" charset="0"/>
              <a:buChar char="•"/>
              <a:defRPr sz="3400" kern="1200">
                <a:solidFill>
                  <a:schemeClr val="tx1"/>
                </a:solidFill>
                <a:latin typeface="+mn-lt"/>
                <a:ea typeface="ＭＳ Ｐゴシック" charset="0"/>
                <a:cs typeface="+mn-cs"/>
              </a:defRPr>
            </a:lvl3pPr>
            <a:lvl4pPr marL="2271088" indent="-321942" algn="l" defTabSz="1297312"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4pPr>
            <a:lvl5pPr marL="2921337" indent="-321942" algn="l" defTabSz="1297312"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5pPr>
            <a:lvl6pPr marL="3572062" indent="-324728" algn="l" defTabSz="1298925"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221522" indent="-324728" algn="l" defTabSz="1298925"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70992" indent="-324728" algn="l" defTabSz="1298925"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520447" indent="-324728" algn="l" defTabSz="1298925"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a:spcBef>
                <a:spcPts val="1200"/>
              </a:spcBef>
              <a:defRPr sz="1800">
                <a:solidFill>
                  <a:srgbClr val="000000"/>
                </a:solidFill>
              </a:defRPr>
            </a:pPr>
            <a:r>
              <a:rPr lang="en-US" sz="2800" dirty="0" smtClean="0">
                <a:solidFill>
                  <a:srgbClr val="000000"/>
                </a:solidFill>
                <a:latin typeface="Avenir Book"/>
                <a:cs typeface="Avenir Book"/>
              </a:rPr>
              <a:t>Gravitational waves (</a:t>
            </a:r>
            <a:r>
              <a:rPr lang="en-US" sz="2800" dirty="0" err="1" smtClean="0">
                <a:solidFill>
                  <a:srgbClr val="000000"/>
                </a:solidFill>
                <a:latin typeface="Avenir Book"/>
                <a:cs typeface="Avenir Book"/>
              </a:rPr>
              <a:t>Cadonati</a:t>
            </a:r>
            <a:r>
              <a:rPr lang="en-US" sz="2800" dirty="0" smtClean="0">
                <a:solidFill>
                  <a:srgbClr val="000000"/>
                </a:solidFill>
                <a:latin typeface="Avenir Book"/>
                <a:cs typeface="Avenir Book"/>
              </a:rPr>
              <a:t> tomorrow</a:t>
            </a:r>
            <a:r>
              <a:rPr lang="en-US" sz="2800" dirty="0" smtClean="0">
                <a:solidFill>
                  <a:srgbClr val="000000"/>
                </a:solidFill>
                <a:latin typeface="Avenir Book"/>
                <a:cs typeface="Avenir Book"/>
              </a:rPr>
              <a:t>) – GRB part = EM!</a:t>
            </a:r>
            <a:endParaRPr lang="en-US" sz="2800" dirty="0" smtClean="0">
              <a:solidFill>
                <a:srgbClr val="000000"/>
              </a:solidFill>
              <a:latin typeface="Avenir Book"/>
              <a:cs typeface="Avenir Book"/>
            </a:endParaRPr>
          </a:p>
          <a:p>
            <a:pPr>
              <a:spcBef>
                <a:spcPts val="1200"/>
              </a:spcBef>
              <a:defRPr sz="1800">
                <a:solidFill>
                  <a:srgbClr val="000000"/>
                </a:solidFill>
              </a:defRPr>
            </a:pPr>
            <a:r>
              <a:rPr lang="en-US" sz="2800" dirty="0" smtClean="0">
                <a:solidFill>
                  <a:srgbClr val="000000"/>
                </a:solidFill>
                <a:latin typeface="Avenir Book"/>
                <a:cs typeface="Avenir Book"/>
              </a:rPr>
              <a:t>Asteroseismology.</a:t>
            </a:r>
          </a:p>
          <a:p>
            <a:pPr>
              <a:spcBef>
                <a:spcPts val="1200"/>
              </a:spcBef>
              <a:defRPr sz="1800">
                <a:solidFill>
                  <a:srgbClr val="000000"/>
                </a:solidFill>
              </a:defRPr>
            </a:pPr>
            <a:r>
              <a:rPr lang="en-US" sz="2800" dirty="0">
                <a:solidFill>
                  <a:srgbClr val="000000"/>
                </a:solidFill>
                <a:latin typeface="Avenir Book"/>
                <a:cs typeface="Avenir Book"/>
              </a:rPr>
              <a:t>P</a:t>
            </a:r>
            <a:r>
              <a:rPr lang="en-US" sz="2800" dirty="0" smtClean="0">
                <a:solidFill>
                  <a:srgbClr val="000000"/>
                </a:solidFill>
                <a:latin typeface="Avenir Book"/>
                <a:cs typeface="Avenir Book"/>
              </a:rPr>
              <a:t>ulsar timing – </a:t>
            </a:r>
            <a:r>
              <a:rPr lang="en-US" sz="2800" dirty="0" smtClean="0">
                <a:solidFill>
                  <a:srgbClr val="000000"/>
                </a:solidFill>
                <a:latin typeface="Avenir Book"/>
                <a:cs typeface="Avenir Book"/>
              </a:rPr>
              <a:t>spins</a:t>
            </a:r>
            <a:r>
              <a:rPr lang="en-US" sz="2800" dirty="0" smtClean="0">
                <a:solidFill>
                  <a:srgbClr val="000000"/>
                </a:solidFill>
                <a:latin typeface="Avenir Book"/>
                <a:cs typeface="Avenir Book"/>
              </a:rPr>
              <a:t>, </a:t>
            </a:r>
            <a:r>
              <a:rPr lang="en-US" sz="2800" dirty="0" smtClean="0">
                <a:solidFill>
                  <a:srgbClr val="000000"/>
                </a:solidFill>
                <a:latin typeface="Avenir Book"/>
                <a:cs typeface="Avenir Book"/>
              </a:rPr>
              <a:t>moments </a:t>
            </a:r>
            <a:r>
              <a:rPr lang="en-US" sz="2800" dirty="0" smtClean="0">
                <a:solidFill>
                  <a:srgbClr val="000000"/>
                </a:solidFill>
                <a:latin typeface="Avenir Book"/>
                <a:cs typeface="Avenir Book"/>
              </a:rPr>
              <a:t>of inertia.</a:t>
            </a:r>
          </a:p>
          <a:p>
            <a:pPr>
              <a:spcBef>
                <a:spcPts val="1200"/>
              </a:spcBef>
              <a:defRPr sz="1800">
                <a:solidFill>
                  <a:srgbClr val="000000"/>
                </a:solidFill>
              </a:defRPr>
            </a:pPr>
            <a:r>
              <a:rPr lang="en-US" sz="2800" dirty="0" smtClean="0">
                <a:solidFill>
                  <a:srgbClr val="000000"/>
                </a:solidFill>
                <a:latin typeface="Avenir Book"/>
                <a:cs typeface="Avenir Book"/>
              </a:rPr>
              <a:t>X-ray spectral modelling.</a:t>
            </a:r>
            <a:endParaRPr lang="en-US" sz="2800" dirty="0" smtClean="0">
              <a:solidFill>
                <a:srgbClr val="000000"/>
              </a:solidFill>
              <a:latin typeface="Avenir Book"/>
              <a:cs typeface="Avenir Book"/>
            </a:endParaRPr>
          </a:p>
          <a:p>
            <a:pPr>
              <a:spcBef>
                <a:spcPts val="1200"/>
              </a:spcBef>
              <a:defRPr sz="1800">
                <a:solidFill>
                  <a:srgbClr val="000000"/>
                </a:solidFill>
              </a:defRPr>
            </a:pPr>
            <a:r>
              <a:rPr lang="en-US" sz="2800" dirty="0" smtClean="0">
                <a:solidFill>
                  <a:srgbClr val="000000"/>
                </a:solidFill>
                <a:latin typeface="Avenir Book"/>
                <a:cs typeface="Avenir Book"/>
              </a:rPr>
              <a:t>Waveform (or </a:t>
            </a:r>
            <a:r>
              <a:rPr lang="en-US" sz="2800" b="1" i="1" dirty="0" smtClean="0">
                <a:solidFill>
                  <a:srgbClr val="000000"/>
                </a:solidFill>
                <a:latin typeface="Avenir Book"/>
                <a:cs typeface="Avenir Book"/>
              </a:rPr>
              <a:t>pulse profile</a:t>
            </a:r>
            <a:r>
              <a:rPr lang="en-US" sz="2800" dirty="0" smtClean="0">
                <a:solidFill>
                  <a:srgbClr val="000000"/>
                </a:solidFill>
                <a:latin typeface="Avenir Book"/>
                <a:cs typeface="Avenir Book"/>
              </a:rPr>
              <a:t>) modelling.</a:t>
            </a:r>
            <a:endParaRPr lang="en-US" sz="2800" dirty="0" smtClean="0">
              <a:solidFill>
                <a:srgbClr val="000000"/>
              </a:solidFill>
              <a:latin typeface="Avenir Book"/>
              <a:cs typeface="Avenir Book"/>
            </a:endParaRPr>
          </a:p>
          <a:p>
            <a:pPr>
              <a:spcBef>
                <a:spcPts val="1200"/>
              </a:spcBef>
              <a:defRPr sz="1800">
                <a:solidFill>
                  <a:srgbClr val="000000"/>
                </a:solidFill>
              </a:defRPr>
            </a:pPr>
            <a:endParaRPr lang="en-US" sz="2800" dirty="0" smtClean="0">
              <a:solidFill>
                <a:srgbClr val="000000"/>
              </a:solidFill>
              <a:latin typeface="Avenir Book"/>
              <a:cs typeface="Avenir Book"/>
            </a:endParaRPr>
          </a:p>
        </p:txBody>
      </p:sp>
      <p:sp>
        <p:nvSpPr>
          <p:cNvPr id="8" name="TextBox 7"/>
          <p:cNvSpPr txBox="1"/>
          <p:nvPr/>
        </p:nvSpPr>
        <p:spPr>
          <a:xfrm>
            <a:off x="237704" y="9053265"/>
            <a:ext cx="12601400" cy="646216"/>
          </a:xfrm>
          <a:prstGeom prst="rect">
            <a:avLst/>
          </a:prstGeom>
          <a:noFill/>
        </p:spPr>
        <p:txBody>
          <a:bodyPr wrap="square" lIns="91332" tIns="45663" rIns="91332" bIns="45663" rtlCol="0">
            <a:spAutoFit/>
          </a:bodyPr>
          <a:lstStyle/>
          <a:p>
            <a:pPr algn="r"/>
            <a:r>
              <a:rPr lang="en-US" sz="1800" i="1" dirty="0" smtClean="0">
                <a:solidFill>
                  <a:srgbClr val="000000"/>
                </a:solidFill>
                <a:latin typeface="Verdana" panose="020B0604030504040204" pitchFamily="34" charset="0"/>
                <a:ea typeface="Verdana" panose="020B0604030504040204" pitchFamily="34" charset="0"/>
                <a:cs typeface="Verdana" panose="020B0604030504040204" pitchFamily="34" charset="0"/>
              </a:rPr>
              <a:t>SKA: Watts et al. 2015. Burst/quiescent </a:t>
            </a:r>
            <a:r>
              <a:rPr lang="en-US" sz="1800" i="1" dirty="0" err="1" smtClean="0">
                <a:solidFill>
                  <a:srgbClr val="000000"/>
                </a:solidFill>
                <a:latin typeface="Verdana" panose="020B0604030504040204" pitchFamily="34" charset="0"/>
                <a:ea typeface="Verdana" panose="020B0604030504040204" pitchFamily="34" charset="0"/>
                <a:cs typeface="Verdana" panose="020B0604030504040204" pitchFamily="34" charset="0"/>
              </a:rPr>
              <a:t>modelling</a:t>
            </a:r>
            <a:r>
              <a:rPr lang="en-US" sz="1800" i="1" dirty="0" smtClean="0">
                <a:solidFill>
                  <a:srgbClr val="000000"/>
                </a:solidFill>
                <a:latin typeface="Verdana" panose="020B0604030504040204" pitchFamily="34" charset="0"/>
                <a:ea typeface="Verdana" panose="020B0604030504040204" pitchFamily="34" charset="0"/>
                <a:cs typeface="Verdana" panose="020B0604030504040204" pitchFamily="34" charset="0"/>
              </a:rPr>
              <a:t> (Miller 2013, Watts et al 2016). Magnetar seismology: </a:t>
            </a:r>
            <a:r>
              <a:rPr lang="en-US" sz="1800" i="1" dirty="0" err="1" smtClean="0">
                <a:solidFill>
                  <a:srgbClr val="000000"/>
                </a:solidFill>
                <a:latin typeface="Verdana" panose="020B0604030504040204" pitchFamily="34" charset="0"/>
                <a:ea typeface="Verdana" panose="020B0604030504040204" pitchFamily="34" charset="0"/>
                <a:cs typeface="Verdana" panose="020B0604030504040204" pitchFamily="34" charset="0"/>
              </a:rPr>
              <a:t>Turolla</a:t>
            </a:r>
            <a:r>
              <a:rPr lang="en-US" sz="1800" i="1" dirty="0" smtClean="0">
                <a:solidFill>
                  <a:srgbClr val="000000"/>
                </a:solidFill>
                <a:latin typeface="Verdana" panose="020B0604030504040204" pitchFamily="34" charset="0"/>
                <a:ea typeface="Verdana" panose="020B0604030504040204" pitchFamily="34" charset="0"/>
                <a:cs typeface="Verdana" panose="020B0604030504040204" pitchFamily="34" charset="0"/>
              </a:rPr>
              <a:t>, Zane &amp; Watts 2015.  GW from NS mergers</a:t>
            </a:r>
            <a:r>
              <a:rPr lang="en-US" sz="1800" i="1" dirty="0">
                <a:solidFill>
                  <a:srgbClr val="000000"/>
                </a:solidFill>
                <a:latin typeface="Verdana" panose="020B0604030504040204" pitchFamily="34" charset="0"/>
                <a:ea typeface="Verdana" panose="020B0604030504040204" pitchFamily="34" charset="0"/>
                <a:cs typeface="Verdana" panose="020B0604030504040204" pitchFamily="34" charset="0"/>
              </a:rPr>
              <a:t> </a:t>
            </a:r>
            <a:r>
              <a:rPr lang="en-US" sz="1800" i="1" dirty="0" smtClean="0">
                <a:solidFill>
                  <a:srgbClr val="000000"/>
                </a:solidFill>
                <a:latin typeface="Verdana" panose="020B0604030504040204" pitchFamily="34" charset="0"/>
                <a:ea typeface="Verdana" panose="020B0604030504040204" pitchFamily="34" charset="0"/>
                <a:cs typeface="Verdana" panose="020B0604030504040204" pitchFamily="34" charset="0"/>
              </a:rPr>
              <a:t> Read et al. 2013, </a:t>
            </a:r>
            <a:r>
              <a:rPr lang="en-US" sz="1800" i="1" dirty="0" err="1" smtClean="0">
                <a:solidFill>
                  <a:srgbClr val="000000"/>
                </a:solidFill>
                <a:latin typeface="Verdana" panose="020B0604030504040204" pitchFamily="34" charset="0"/>
                <a:ea typeface="Verdana" panose="020B0604030504040204" pitchFamily="34" charset="0"/>
                <a:cs typeface="Verdana" panose="020B0604030504040204" pitchFamily="34" charset="0"/>
              </a:rPr>
              <a:t>Bauswein</a:t>
            </a:r>
            <a:r>
              <a:rPr lang="en-US" sz="1800" i="1" dirty="0" smtClean="0">
                <a:solidFill>
                  <a:srgbClr val="000000"/>
                </a:solidFill>
                <a:latin typeface="Verdana" panose="020B0604030504040204" pitchFamily="34" charset="0"/>
                <a:ea typeface="Verdana" panose="020B0604030504040204" pitchFamily="34" charset="0"/>
                <a:cs typeface="Verdana" panose="020B0604030504040204" pitchFamily="34" charset="0"/>
              </a:rPr>
              <a:t> et al. 2016</a:t>
            </a:r>
            <a:endParaRPr lang="en-US" sz="1800" i="1" dirty="0">
              <a:solidFill>
                <a:srgbClr val="000000"/>
              </a:solidFill>
              <a:latin typeface="Verdana" panose="020B0604030504040204" pitchFamily="34" charset="0"/>
              <a:ea typeface="Verdana" panose="020B0604030504040204" pitchFamily="34" charset="0"/>
              <a:cs typeface="Verdana" panose="020B0604030504040204" pitchFamily="34" charset="0"/>
            </a:endParaRPr>
          </a:p>
        </p:txBody>
      </p:sp>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l="31174" t="8939"/>
          <a:stretch/>
        </p:blipFill>
        <p:spPr>
          <a:xfrm>
            <a:off x="6696140" y="1671854"/>
            <a:ext cx="6070956" cy="4518039"/>
          </a:xfrm>
          <a:prstGeom prst="rect">
            <a:avLst/>
          </a:prstGeom>
        </p:spPr>
      </p:pic>
    </p:spTree>
    <p:extLst>
      <p:ext uri="{BB962C8B-B14F-4D97-AF65-F5344CB8AC3E}">
        <p14:creationId xmlns:p14="http://schemas.microsoft.com/office/powerpoint/2010/main" val="868152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681" name="Rettangolo 9"/>
          <p:cNvSpPr>
            <a:spLocks noChangeArrowheads="1"/>
          </p:cNvSpPr>
          <p:nvPr/>
        </p:nvSpPr>
        <p:spPr bwMode="auto">
          <a:xfrm>
            <a:off x="-338360" y="4012704"/>
            <a:ext cx="7802563" cy="2608263"/>
          </a:xfrm>
          <a:prstGeom prst="rect">
            <a:avLst/>
          </a:prstGeom>
          <a:noFill/>
          <a:ln w="9525">
            <a:noFill/>
            <a:miter lim="800000"/>
            <a:headEnd/>
            <a:tailEnd/>
          </a:ln>
        </p:spPr>
        <p:txBody>
          <a:bodyPr lIns="129958" tIns="64980" rIns="129958" bIns="64980">
            <a:spAutoFit/>
          </a:bodyPr>
          <a:lstStyle/>
          <a:p>
            <a:pPr>
              <a:defRPr/>
            </a:pPr>
            <a:endParaRPr lang="en-US" sz="2300" dirty="0">
              <a:latin typeface="Calibri"/>
            </a:endParaRPr>
          </a:p>
          <a:p>
            <a:pPr>
              <a:defRPr/>
            </a:pPr>
            <a:endParaRPr lang="en-US" sz="2300" dirty="0">
              <a:latin typeface="Calibri"/>
            </a:endParaRPr>
          </a:p>
          <a:p>
            <a:pPr>
              <a:defRPr/>
            </a:pPr>
            <a:endParaRPr lang="en-US" sz="2300" dirty="0">
              <a:latin typeface="Calibri"/>
            </a:endParaRPr>
          </a:p>
          <a:p>
            <a:pPr>
              <a:defRPr/>
            </a:pPr>
            <a:endParaRPr lang="en-US" sz="2300" dirty="0">
              <a:latin typeface="Calibri"/>
            </a:endParaRPr>
          </a:p>
          <a:p>
            <a:pPr>
              <a:defRPr/>
            </a:pPr>
            <a:endParaRPr lang="en-US" sz="2300" dirty="0">
              <a:latin typeface="Calibri"/>
            </a:endParaRPr>
          </a:p>
          <a:p>
            <a:pPr>
              <a:defRPr/>
            </a:pPr>
            <a:endParaRPr lang="en-US" sz="2300" dirty="0">
              <a:latin typeface="Calibri"/>
            </a:endParaRPr>
          </a:p>
          <a:p>
            <a:pPr>
              <a:defRPr/>
            </a:pPr>
            <a:r>
              <a:rPr lang="en-US" sz="2300" dirty="0">
                <a:latin typeface="Calibri"/>
              </a:rPr>
              <a:t> </a:t>
            </a:r>
            <a:endParaRPr lang="it-IT" sz="2300" dirty="0">
              <a:latin typeface="Calibri"/>
            </a:endParaRPr>
          </a:p>
        </p:txBody>
      </p:sp>
      <p:sp>
        <p:nvSpPr>
          <p:cNvPr id="32770" name="Text Box 8"/>
          <p:cNvSpPr txBox="1">
            <a:spLocks noChangeArrowheads="1"/>
          </p:cNvSpPr>
          <p:nvPr/>
        </p:nvSpPr>
        <p:spPr bwMode="auto">
          <a:xfrm>
            <a:off x="2806700" y="2849563"/>
            <a:ext cx="2662238" cy="438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129958" tIns="64980" rIns="129958" bIns="64980">
            <a:spAutoFit/>
          </a:bodyPr>
          <a:lstStyle>
            <a:lvl1pPr eaLnBrk="0" hangingPunct="0">
              <a:defRPr sz="4300">
                <a:solidFill>
                  <a:srgbClr val="FFFFFF"/>
                </a:solidFill>
                <a:latin typeface="Gill Sans" charset="0"/>
                <a:ea typeface="ヒラギノ角ゴ ProN W3" charset="0"/>
                <a:cs typeface="ヒラギノ角ゴ ProN W3" charset="0"/>
                <a:sym typeface="Gill Sans" charset="0"/>
              </a:defRPr>
            </a:lvl1pPr>
            <a:lvl2pPr marL="742950" indent="-285750" eaLnBrk="0" hangingPunct="0">
              <a:defRPr sz="4300">
                <a:solidFill>
                  <a:srgbClr val="FFFFFF"/>
                </a:solidFill>
                <a:latin typeface="Gill Sans" charset="0"/>
                <a:ea typeface="ヒラギノ角ゴ ProN W3" charset="0"/>
                <a:cs typeface="ヒラギノ角ゴ ProN W3" charset="0"/>
                <a:sym typeface="Gill Sans" charset="0"/>
              </a:defRPr>
            </a:lvl2pPr>
            <a:lvl3pPr marL="1143000" indent="-228600" eaLnBrk="0" hangingPunct="0">
              <a:defRPr sz="4300">
                <a:solidFill>
                  <a:srgbClr val="FFFFFF"/>
                </a:solidFill>
                <a:latin typeface="Gill Sans" charset="0"/>
                <a:ea typeface="ヒラギノ角ゴ ProN W3" charset="0"/>
                <a:cs typeface="ヒラギノ角ゴ ProN W3" charset="0"/>
                <a:sym typeface="Gill Sans" charset="0"/>
              </a:defRPr>
            </a:lvl3pPr>
            <a:lvl4pPr marL="1600200" indent="-228600" eaLnBrk="0" hangingPunct="0">
              <a:defRPr sz="4300">
                <a:solidFill>
                  <a:srgbClr val="FFFFFF"/>
                </a:solidFill>
                <a:latin typeface="Gill Sans" charset="0"/>
                <a:ea typeface="ヒラギノ角ゴ ProN W3" charset="0"/>
                <a:cs typeface="ヒラギノ角ゴ ProN W3" charset="0"/>
                <a:sym typeface="Gill Sans" charset="0"/>
              </a:defRPr>
            </a:lvl4pPr>
            <a:lvl5pPr marL="2057400" indent="-228600" eaLnBrk="0" hangingPunct="0">
              <a:defRPr sz="4300">
                <a:solidFill>
                  <a:srgbClr val="FFFFFF"/>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300">
                <a:solidFill>
                  <a:srgbClr val="FFFFFF"/>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300">
                <a:solidFill>
                  <a:srgbClr val="FFFFFF"/>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300">
                <a:solidFill>
                  <a:srgbClr val="FFFFFF"/>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300">
                <a:solidFill>
                  <a:srgbClr val="FFFFFF"/>
                </a:solidFill>
                <a:latin typeface="Gill Sans" charset="0"/>
                <a:ea typeface="ヒラギノ角ゴ ProN W3" charset="0"/>
                <a:cs typeface="ヒラギノ角ゴ ProN W3" charset="0"/>
                <a:sym typeface="Gill Sans" charset="0"/>
              </a:defRPr>
            </a:lvl9pPr>
          </a:lstStyle>
          <a:p>
            <a:r>
              <a:rPr lang="en-US" sz="2000">
                <a:latin typeface="Arial" charset="0"/>
              </a:rPr>
              <a:t>General Relativity </a:t>
            </a:r>
          </a:p>
        </p:txBody>
      </p:sp>
      <p:sp>
        <p:nvSpPr>
          <p:cNvPr id="32772" name="Rectangle 1"/>
          <p:cNvSpPr txBox="1">
            <a:spLocks noChangeArrowheads="1"/>
          </p:cNvSpPr>
          <p:nvPr/>
        </p:nvSpPr>
        <p:spPr bwMode="auto">
          <a:xfrm>
            <a:off x="381000" y="339725"/>
            <a:ext cx="12314238" cy="1308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8" tIns="45688" rIns="91378" bIns="45688"/>
          <a:lstStyle>
            <a:lvl1pPr defTabSz="1300163" eaLnBrk="0" hangingPunct="0">
              <a:defRPr sz="4300">
                <a:solidFill>
                  <a:srgbClr val="FFFFFF"/>
                </a:solidFill>
                <a:latin typeface="Gill Sans" charset="0"/>
                <a:ea typeface="ヒラギノ角ゴ ProN W3" charset="0"/>
                <a:cs typeface="ヒラギノ角ゴ ProN W3" charset="0"/>
                <a:sym typeface="Gill Sans" charset="0"/>
              </a:defRPr>
            </a:lvl1pPr>
            <a:lvl2pPr marL="742950" indent="-285750" defTabSz="1300163" eaLnBrk="0" hangingPunct="0">
              <a:defRPr sz="4300">
                <a:solidFill>
                  <a:srgbClr val="FFFFFF"/>
                </a:solidFill>
                <a:latin typeface="Gill Sans" charset="0"/>
                <a:ea typeface="ヒラギノ角ゴ ProN W3" charset="0"/>
                <a:cs typeface="ヒラギノ角ゴ ProN W3" charset="0"/>
                <a:sym typeface="Gill Sans" charset="0"/>
              </a:defRPr>
            </a:lvl2pPr>
            <a:lvl3pPr marL="1143000" indent="-228600" defTabSz="1300163" eaLnBrk="0" hangingPunct="0">
              <a:defRPr sz="4300">
                <a:solidFill>
                  <a:srgbClr val="FFFFFF"/>
                </a:solidFill>
                <a:latin typeface="Gill Sans" charset="0"/>
                <a:ea typeface="ヒラギノ角ゴ ProN W3" charset="0"/>
                <a:cs typeface="ヒラギノ角ゴ ProN W3" charset="0"/>
                <a:sym typeface="Gill Sans" charset="0"/>
              </a:defRPr>
            </a:lvl3pPr>
            <a:lvl4pPr marL="1600200" indent="-228600" defTabSz="1300163" eaLnBrk="0" hangingPunct="0">
              <a:defRPr sz="4300">
                <a:solidFill>
                  <a:srgbClr val="FFFFFF"/>
                </a:solidFill>
                <a:latin typeface="Gill Sans" charset="0"/>
                <a:ea typeface="ヒラギノ角ゴ ProN W3" charset="0"/>
                <a:cs typeface="ヒラギノ角ゴ ProN W3" charset="0"/>
                <a:sym typeface="Gill Sans" charset="0"/>
              </a:defRPr>
            </a:lvl4pPr>
            <a:lvl5pPr marL="2057400" indent="-228600" defTabSz="1300163" eaLnBrk="0" hangingPunct="0">
              <a:defRPr sz="4300">
                <a:solidFill>
                  <a:srgbClr val="FFFFFF"/>
                </a:solidFill>
                <a:latin typeface="Gill Sans" charset="0"/>
                <a:ea typeface="ヒラギノ角ゴ ProN W3" charset="0"/>
                <a:cs typeface="ヒラギノ角ゴ ProN W3" charset="0"/>
                <a:sym typeface="Gill Sans" charset="0"/>
              </a:defRPr>
            </a:lvl5pPr>
            <a:lvl6pPr marL="2514600" indent="-228600" algn="ctr" defTabSz="1300163" eaLnBrk="0" fontAlgn="base" hangingPunct="0">
              <a:spcBef>
                <a:spcPct val="0"/>
              </a:spcBef>
              <a:spcAft>
                <a:spcPct val="0"/>
              </a:spcAft>
              <a:defRPr sz="4300">
                <a:solidFill>
                  <a:srgbClr val="FFFFFF"/>
                </a:solidFill>
                <a:latin typeface="Gill Sans" charset="0"/>
                <a:ea typeface="ヒラギノ角ゴ ProN W3" charset="0"/>
                <a:cs typeface="ヒラギノ角ゴ ProN W3" charset="0"/>
                <a:sym typeface="Gill Sans" charset="0"/>
              </a:defRPr>
            </a:lvl6pPr>
            <a:lvl7pPr marL="2971800" indent="-228600" algn="ctr" defTabSz="1300163" eaLnBrk="0" fontAlgn="base" hangingPunct="0">
              <a:spcBef>
                <a:spcPct val="0"/>
              </a:spcBef>
              <a:spcAft>
                <a:spcPct val="0"/>
              </a:spcAft>
              <a:defRPr sz="4300">
                <a:solidFill>
                  <a:srgbClr val="FFFFFF"/>
                </a:solidFill>
                <a:latin typeface="Gill Sans" charset="0"/>
                <a:ea typeface="ヒラギノ角ゴ ProN W3" charset="0"/>
                <a:cs typeface="ヒラギノ角ゴ ProN W3" charset="0"/>
                <a:sym typeface="Gill Sans" charset="0"/>
              </a:defRPr>
            </a:lvl7pPr>
            <a:lvl8pPr marL="3429000" indent="-228600" algn="ctr" defTabSz="1300163" eaLnBrk="0" fontAlgn="base" hangingPunct="0">
              <a:spcBef>
                <a:spcPct val="0"/>
              </a:spcBef>
              <a:spcAft>
                <a:spcPct val="0"/>
              </a:spcAft>
              <a:defRPr sz="4300">
                <a:solidFill>
                  <a:srgbClr val="FFFFFF"/>
                </a:solidFill>
                <a:latin typeface="Gill Sans" charset="0"/>
                <a:ea typeface="ヒラギノ角ゴ ProN W3" charset="0"/>
                <a:cs typeface="ヒラギノ角ゴ ProN W3" charset="0"/>
                <a:sym typeface="Gill Sans" charset="0"/>
              </a:defRPr>
            </a:lvl8pPr>
            <a:lvl9pPr marL="3886200" indent="-228600" algn="ctr" defTabSz="1300163" eaLnBrk="0" fontAlgn="base" hangingPunct="0">
              <a:spcBef>
                <a:spcPct val="0"/>
              </a:spcBef>
              <a:spcAft>
                <a:spcPct val="0"/>
              </a:spcAft>
              <a:defRPr sz="4300">
                <a:solidFill>
                  <a:srgbClr val="FFFFFF"/>
                </a:solidFill>
                <a:latin typeface="Gill Sans" charset="0"/>
                <a:ea typeface="ヒラギノ角ゴ ProN W3" charset="0"/>
                <a:cs typeface="ヒラギノ角ゴ ProN W3" charset="0"/>
                <a:sym typeface="Gill Sans" charset="0"/>
              </a:defRPr>
            </a:lvl9pPr>
          </a:lstStyle>
          <a:p>
            <a:pPr eaLnBrk="1" hangingPunct="1"/>
            <a:r>
              <a:rPr lang="en-US" sz="6000" dirty="0" smtClean="0">
                <a:solidFill>
                  <a:prstClr val="black"/>
                </a:solidFill>
                <a:latin typeface="Verdana" charset="0"/>
                <a:cs typeface="Verdana" charset="0"/>
              </a:rPr>
              <a:t>Constraints from spins</a:t>
            </a:r>
            <a:endParaRPr lang="en-US" sz="6000" dirty="0">
              <a:solidFill>
                <a:prstClr val="black"/>
              </a:solidFill>
              <a:latin typeface="Verdana" charset="0"/>
              <a:cs typeface="Verdana" charset="0"/>
            </a:endParaRP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5065"/>
          <a:stretch/>
        </p:blipFill>
        <p:spPr>
          <a:xfrm>
            <a:off x="741760" y="1420416"/>
            <a:ext cx="11155524" cy="7942888"/>
          </a:xfrm>
          <a:prstGeom prst="rect">
            <a:avLst/>
          </a:prstGeom>
        </p:spPr>
      </p:pic>
    </p:spTree>
    <p:extLst>
      <p:ext uri="{BB962C8B-B14F-4D97-AF65-F5344CB8AC3E}">
        <p14:creationId xmlns:p14="http://schemas.microsoft.com/office/powerpoint/2010/main" val="882416258"/>
      </p:ext>
    </p:extLst>
  </p:cSld>
  <p:clrMapOvr>
    <a:masterClrMapping/>
  </p:clrMapOvr>
  <p:transition spd="med">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45816" y="340296"/>
            <a:ext cx="10464801" cy="1310432"/>
          </a:xfrm>
        </p:spPr>
        <p:txBody>
          <a:bodyPr/>
          <a:lstStyle/>
          <a:p>
            <a:r>
              <a:rPr lang="en-US" dirty="0" smtClean="0"/>
              <a:t>Moments of inertia</a:t>
            </a:r>
            <a:endParaRPr lang="en-US" dirty="0"/>
          </a:p>
        </p:txBody>
      </p:sp>
      <p:sp>
        <p:nvSpPr>
          <p:cNvPr id="3" name="Content Placeholder 2"/>
          <p:cNvSpPr>
            <a:spLocks noGrp="1"/>
          </p:cNvSpPr>
          <p:nvPr>
            <p:ph idx="1"/>
          </p:nvPr>
        </p:nvSpPr>
        <p:spPr>
          <a:xfrm>
            <a:off x="309712" y="6358823"/>
            <a:ext cx="11953328" cy="3004592"/>
          </a:xfrm>
        </p:spPr>
        <p:txBody>
          <a:bodyPr/>
          <a:lstStyle/>
          <a:p>
            <a:r>
              <a:rPr lang="en-US" sz="3200" dirty="0" smtClean="0"/>
              <a:t>Requires highly relativistic binaries.</a:t>
            </a:r>
          </a:p>
          <a:p>
            <a:r>
              <a:rPr lang="en-US" sz="3200" dirty="0" smtClean="0"/>
              <a:t>For the Double Pulsar, SKA will allow I to be measured to ±10% over next 20 years. This gives R to ±5%.</a:t>
            </a:r>
          </a:p>
          <a:p>
            <a:r>
              <a:rPr lang="en-US" sz="3200" dirty="0" smtClean="0"/>
              <a:t>SKA may lead to discovery of other double neutron star systems with </a:t>
            </a:r>
            <a:r>
              <a:rPr lang="en-US" sz="3200" dirty="0" err="1" smtClean="0"/>
              <a:t>favourable</a:t>
            </a:r>
            <a:r>
              <a:rPr lang="en-US" sz="3200" dirty="0" smtClean="0"/>
              <a:t> parameters (see Watts et al. 2015)</a:t>
            </a:r>
          </a:p>
          <a:p>
            <a:pPr marL="0" indent="0">
              <a:buNone/>
            </a:pPr>
            <a:endParaRPr lang="en-US" sz="3200" dirty="0"/>
          </a:p>
        </p:txBody>
      </p:sp>
      <p:pic>
        <p:nvPicPr>
          <p:cNvPr id="5" name="Picture 4" descr="Screen Shot 2014-05-20 at 14.48.1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1192" y="1593340"/>
            <a:ext cx="6552728" cy="4949733"/>
          </a:xfrm>
          <a:prstGeom prst="rect">
            <a:avLst/>
          </a:prstGeom>
        </p:spPr>
      </p:pic>
      <p:sp>
        <p:nvSpPr>
          <p:cNvPr id="6" name="TextBox 1"/>
          <p:cNvSpPr txBox="1">
            <a:spLocks noChangeArrowheads="1"/>
          </p:cNvSpPr>
          <p:nvPr/>
        </p:nvSpPr>
        <p:spPr bwMode="auto">
          <a:xfrm>
            <a:off x="8928992" y="1829493"/>
            <a:ext cx="3334048" cy="4000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378" tIns="45688" rIns="91378" bIns="45688">
            <a:spAutoFit/>
          </a:bodyPr>
          <a:lstStyle>
            <a:lvl1pPr eaLnBrk="0" hangingPunct="0">
              <a:defRPr sz="4300">
                <a:solidFill>
                  <a:srgbClr val="FFFFFF"/>
                </a:solidFill>
                <a:latin typeface="Gill Sans" charset="0"/>
                <a:ea typeface="ヒラギノ角ゴ ProN W3" charset="0"/>
                <a:cs typeface="ヒラギノ角ゴ ProN W3" charset="0"/>
                <a:sym typeface="Gill Sans" charset="0"/>
              </a:defRPr>
            </a:lvl1pPr>
            <a:lvl2pPr marL="742950" indent="-285750" eaLnBrk="0" hangingPunct="0">
              <a:defRPr sz="4300">
                <a:solidFill>
                  <a:srgbClr val="FFFFFF"/>
                </a:solidFill>
                <a:latin typeface="Gill Sans" charset="0"/>
                <a:ea typeface="ヒラギノ角ゴ ProN W3" charset="0"/>
                <a:cs typeface="ヒラギノ角ゴ ProN W3" charset="0"/>
                <a:sym typeface="Gill Sans" charset="0"/>
              </a:defRPr>
            </a:lvl2pPr>
            <a:lvl3pPr marL="1143000" indent="-228600" eaLnBrk="0" hangingPunct="0">
              <a:defRPr sz="4300">
                <a:solidFill>
                  <a:srgbClr val="FFFFFF"/>
                </a:solidFill>
                <a:latin typeface="Gill Sans" charset="0"/>
                <a:ea typeface="ヒラギノ角ゴ ProN W3" charset="0"/>
                <a:cs typeface="ヒラギノ角ゴ ProN W3" charset="0"/>
                <a:sym typeface="Gill Sans" charset="0"/>
              </a:defRPr>
            </a:lvl3pPr>
            <a:lvl4pPr marL="1600200" indent="-228600" eaLnBrk="0" hangingPunct="0">
              <a:defRPr sz="4300">
                <a:solidFill>
                  <a:srgbClr val="FFFFFF"/>
                </a:solidFill>
                <a:latin typeface="Gill Sans" charset="0"/>
                <a:ea typeface="ヒラギノ角ゴ ProN W3" charset="0"/>
                <a:cs typeface="ヒラギノ角ゴ ProN W3" charset="0"/>
                <a:sym typeface="Gill Sans" charset="0"/>
              </a:defRPr>
            </a:lvl4pPr>
            <a:lvl5pPr marL="2057400" indent="-228600" eaLnBrk="0" hangingPunct="0">
              <a:defRPr sz="4300">
                <a:solidFill>
                  <a:srgbClr val="FFFFFF"/>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300">
                <a:solidFill>
                  <a:srgbClr val="FFFFFF"/>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300">
                <a:solidFill>
                  <a:srgbClr val="FFFFFF"/>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300">
                <a:solidFill>
                  <a:srgbClr val="FFFFFF"/>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300">
                <a:solidFill>
                  <a:srgbClr val="FFFFFF"/>
                </a:solidFill>
                <a:latin typeface="Gill Sans" charset="0"/>
                <a:ea typeface="ヒラギノ角ゴ ProN W3" charset="0"/>
                <a:cs typeface="ヒラギノ角ゴ ProN W3" charset="0"/>
                <a:sym typeface="Gill Sans" charset="0"/>
              </a:defRPr>
            </a:lvl9pPr>
          </a:lstStyle>
          <a:p>
            <a:pPr algn="r" eaLnBrk="1" hangingPunct="1"/>
            <a:r>
              <a:rPr lang="en-US" sz="2000" i="1" dirty="0" err="1" smtClean="0">
                <a:solidFill>
                  <a:srgbClr val="000000"/>
                </a:solidFill>
                <a:latin typeface="Verdana" charset="0"/>
                <a:cs typeface="Verdana" charset="0"/>
              </a:rPr>
              <a:t>Lattimer</a:t>
            </a:r>
            <a:r>
              <a:rPr lang="en-US" sz="2000" i="1" dirty="0" smtClean="0">
                <a:solidFill>
                  <a:srgbClr val="000000"/>
                </a:solidFill>
                <a:latin typeface="Verdana" charset="0"/>
                <a:cs typeface="Verdana" charset="0"/>
              </a:rPr>
              <a:t> &amp; </a:t>
            </a:r>
            <a:r>
              <a:rPr lang="en-US" sz="2000" i="1" dirty="0" err="1" smtClean="0">
                <a:solidFill>
                  <a:srgbClr val="000000"/>
                </a:solidFill>
                <a:latin typeface="Verdana" charset="0"/>
                <a:cs typeface="Verdana" charset="0"/>
              </a:rPr>
              <a:t>Schutz</a:t>
            </a:r>
            <a:r>
              <a:rPr lang="en-US" sz="2000" i="1" dirty="0" smtClean="0">
                <a:solidFill>
                  <a:srgbClr val="000000"/>
                </a:solidFill>
                <a:latin typeface="Verdana" charset="0"/>
                <a:cs typeface="Verdana" charset="0"/>
              </a:rPr>
              <a:t> 2005</a:t>
            </a:r>
          </a:p>
        </p:txBody>
      </p:sp>
      <p:pic>
        <p:nvPicPr>
          <p:cNvPr id="7" name="Picture 6" descr="double_pulsar_4b.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9712" y="1665318"/>
            <a:ext cx="5762373" cy="4114695"/>
          </a:xfrm>
          <a:prstGeom prst="rect">
            <a:avLst/>
          </a:prstGeom>
          <a:ln>
            <a:solidFill>
              <a:schemeClr val="tx1"/>
            </a:solidFill>
          </a:ln>
        </p:spPr>
      </p:pic>
    </p:spTree>
    <p:extLst>
      <p:ext uri="{BB962C8B-B14F-4D97-AF65-F5344CB8AC3E}">
        <p14:creationId xmlns:p14="http://schemas.microsoft.com/office/powerpoint/2010/main" val="25792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cygx1_il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802" y="268288"/>
            <a:ext cx="12859998" cy="9109166"/>
          </a:xfrm>
          <a:prstGeom prst="rect">
            <a:avLst/>
          </a:prstGeom>
        </p:spPr>
      </p:pic>
      <p:pic>
        <p:nvPicPr>
          <p:cNvPr id="3" name="Picture 2" descr="96714main_DiskPreBurst_lg_web.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73808" y="3076601"/>
            <a:ext cx="7315200" cy="4940299"/>
          </a:xfrm>
          <a:prstGeom prst="rect">
            <a:avLst/>
          </a:prstGeom>
          <a:ln>
            <a:solidFill>
              <a:srgbClr val="FFFFFF"/>
            </a:solidFill>
          </a:ln>
        </p:spPr>
      </p:pic>
    </p:spTree>
    <p:extLst>
      <p:ext uri="{BB962C8B-B14F-4D97-AF65-F5344CB8AC3E}">
        <p14:creationId xmlns:p14="http://schemas.microsoft.com/office/powerpoint/2010/main" val="1826476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2000" fill="hold"/>
                                        <p:tgtEl>
                                          <p:spTgt spid="3"/>
                                        </p:tgtEl>
                                        <p:attrNameLst>
                                          <p:attrName>ppt_w</p:attrName>
                                        </p:attrNameLst>
                                      </p:cBhvr>
                                      <p:tavLst>
                                        <p:tav tm="0">
                                          <p:val>
                                            <p:fltVal val="0"/>
                                          </p:val>
                                        </p:tav>
                                        <p:tav tm="100000">
                                          <p:val>
                                            <p:strVal val="#ppt_w"/>
                                          </p:val>
                                        </p:tav>
                                      </p:tavLst>
                                    </p:anim>
                                    <p:anim calcmode="lin" valueType="num">
                                      <p:cBhvr>
                                        <p:cTn id="8" dur="2000" fill="hold"/>
                                        <p:tgtEl>
                                          <p:spTgt spid="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7703" y="254000"/>
            <a:ext cx="12313369" cy="1238424"/>
          </a:xfrm>
        </p:spPr>
        <p:txBody>
          <a:bodyPr/>
          <a:lstStyle/>
          <a:p>
            <a:r>
              <a:rPr lang="en-US" dirty="0" smtClean="0"/>
              <a:t>X-ray spectral modelling </a:t>
            </a:r>
            <a:r>
              <a:rPr lang="en-US" smtClean="0"/>
              <a:t>(quiescence)</a:t>
            </a:r>
            <a:endParaRPr lang="en-US" dirty="0"/>
          </a:p>
        </p:txBody>
      </p:sp>
      <p:pic>
        <p:nvPicPr>
          <p:cNvPr id="11" name="Picture 10" descr="cygx1_ill.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46416" y="1852464"/>
            <a:ext cx="6074086" cy="4302478"/>
          </a:xfrm>
          <a:prstGeom prst="rect">
            <a:avLst/>
          </a:prstGeom>
        </p:spPr>
      </p:pic>
      <p:pic>
        <p:nvPicPr>
          <p:cNvPr id="12" name="Picture 11" descr="96714main_DiskPreBurst_lg_web.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7703" y="1852464"/>
            <a:ext cx="6360331" cy="4320480"/>
          </a:xfrm>
          <a:prstGeom prst="rect">
            <a:avLst/>
          </a:prstGeom>
          <a:ln>
            <a:solidFill>
              <a:srgbClr val="FFFFFF"/>
            </a:solidFill>
          </a:ln>
        </p:spPr>
      </p:pic>
      <p:pic>
        <p:nvPicPr>
          <p:cNvPr id="3" name="Picture 2" descr="Screen Shot 2014-05-20 at 22.06.46.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78264" y="2922385"/>
            <a:ext cx="7582520" cy="6796993"/>
          </a:xfrm>
          <a:prstGeom prst="rect">
            <a:avLst/>
          </a:prstGeom>
          <a:ln>
            <a:solidFill>
              <a:srgbClr val="000000"/>
            </a:solidFill>
          </a:ln>
        </p:spPr>
      </p:pic>
      <p:sp>
        <p:nvSpPr>
          <p:cNvPr id="14" name="TextBox 1"/>
          <p:cNvSpPr txBox="1">
            <a:spLocks noChangeArrowheads="1"/>
          </p:cNvSpPr>
          <p:nvPr/>
        </p:nvSpPr>
        <p:spPr bwMode="auto">
          <a:xfrm>
            <a:off x="381720" y="6677000"/>
            <a:ext cx="4176464" cy="1569596"/>
          </a:xfrm>
          <a:prstGeom prst="rect">
            <a:avLst/>
          </a:prstGeom>
          <a:noFill/>
          <a:ln w="9525">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wrap="square" lIns="91378" tIns="45688" rIns="91378" bIns="45688">
            <a:spAutoFit/>
          </a:bodyPr>
          <a:lstStyle>
            <a:lvl1pPr eaLnBrk="0" hangingPunct="0">
              <a:defRPr sz="4300">
                <a:solidFill>
                  <a:srgbClr val="FFFFFF"/>
                </a:solidFill>
                <a:latin typeface="Gill Sans" charset="0"/>
                <a:ea typeface="ヒラギノ角ゴ ProN W3" charset="0"/>
                <a:cs typeface="ヒラギノ角ゴ ProN W3" charset="0"/>
                <a:sym typeface="Gill Sans" charset="0"/>
              </a:defRPr>
            </a:lvl1pPr>
            <a:lvl2pPr marL="742950" indent="-285750" eaLnBrk="0" hangingPunct="0">
              <a:defRPr sz="4300">
                <a:solidFill>
                  <a:srgbClr val="FFFFFF"/>
                </a:solidFill>
                <a:latin typeface="Gill Sans" charset="0"/>
                <a:ea typeface="ヒラギノ角ゴ ProN W3" charset="0"/>
                <a:cs typeface="ヒラギノ角ゴ ProN W3" charset="0"/>
                <a:sym typeface="Gill Sans" charset="0"/>
              </a:defRPr>
            </a:lvl2pPr>
            <a:lvl3pPr marL="1143000" indent="-228600" eaLnBrk="0" hangingPunct="0">
              <a:defRPr sz="4300">
                <a:solidFill>
                  <a:srgbClr val="FFFFFF"/>
                </a:solidFill>
                <a:latin typeface="Gill Sans" charset="0"/>
                <a:ea typeface="ヒラギノ角ゴ ProN W3" charset="0"/>
                <a:cs typeface="ヒラギノ角ゴ ProN W3" charset="0"/>
                <a:sym typeface="Gill Sans" charset="0"/>
              </a:defRPr>
            </a:lvl3pPr>
            <a:lvl4pPr marL="1600200" indent="-228600" eaLnBrk="0" hangingPunct="0">
              <a:defRPr sz="4300">
                <a:solidFill>
                  <a:srgbClr val="FFFFFF"/>
                </a:solidFill>
                <a:latin typeface="Gill Sans" charset="0"/>
                <a:ea typeface="ヒラギノ角ゴ ProN W3" charset="0"/>
                <a:cs typeface="ヒラギノ角ゴ ProN W3" charset="0"/>
                <a:sym typeface="Gill Sans" charset="0"/>
              </a:defRPr>
            </a:lvl4pPr>
            <a:lvl5pPr marL="2057400" indent="-228600" eaLnBrk="0" hangingPunct="0">
              <a:defRPr sz="4300">
                <a:solidFill>
                  <a:srgbClr val="FFFFFF"/>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300">
                <a:solidFill>
                  <a:srgbClr val="FFFFFF"/>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300">
                <a:solidFill>
                  <a:srgbClr val="FFFFFF"/>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300">
                <a:solidFill>
                  <a:srgbClr val="FFFFFF"/>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300">
                <a:solidFill>
                  <a:srgbClr val="FFFFFF"/>
                </a:solidFill>
                <a:latin typeface="Gill Sans" charset="0"/>
                <a:ea typeface="ヒラギノ角ゴ ProN W3" charset="0"/>
                <a:cs typeface="ヒラギノ角ゴ ProN W3" charset="0"/>
                <a:sym typeface="Gill Sans" charset="0"/>
              </a:defRPr>
            </a:lvl9pPr>
          </a:lstStyle>
          <a:p>
            <a:pPr eaLnBrk="1" hangingPunct="1"/>
            <a:r>
              <a:rPr lang="en-US" sz="3200" dirty="0" smtClean="0">
                <a:solidFill>
                  <a:srgbClr val="000000"/>
                </a:solidFill>
                <a:latin typeface="Verdana" charset="0"/>
                <a:cs typeface="Verdana" charset="0"/>
              </a:rPr>
              <a:t>Accretion off - thermal spectrum from NS.</a:t>
            </a:r>
            <a:endParaRPr lang="en-US" sz="3200" dirty="0">
              <a:solidFill>
                <a:srgbClr val="000000"/>
              </a:solidFill>
              <a:latin typeface="Verdana" charset="0"/>
              <a:cs typeface="Verdana" charset="0"/>
            </a:endParaRPr>
          </a:p>
        </p:txBody>
      </p:sp>
      <p:sp>
        <p:nvSpPr>
          <p:cNvPr id="15" name="Line 5"/>
          <p:cNvSpPr>
            <a:spLocks noChangeShapeType="1"/>
          </p:cNvSpPr>
          <p:nvPr/>
        </p:nvSpPr>
        <p:spPr bwMode="auto">
          <a:xfrm flipH="1">
            <a:off x="4558184" y="6100936"/>
            <a:ext cx="2520280" cy="936104"/>
          </a:xfrm>
          <a:prstGeom prst="line">
            <a:avLst/>
          </a:prstGeom>
          <a:noFill/>
          <a:ln w="76200">
            <a:solidFill>
              <a:srgbClr val="FF2712"/>
            </a:solidFill>
            <a:miter lim="800000"/>
            <a:headEnd type="stealth" w="med" len="med"/>
            <a:tailEnd/>
          </a:ln>
          <a:extLst>
            <a:ext uri="{909E8E84-426E-40dd-AFC4-6F175D3DCCD1}">
              <a14:hiddenFill xmlns="" xmlns:a14="http://schemas.microsoft.com/office/drawing/2010/main">
                <a:noFill/>
              </a14:hiddenFill>
            </a:ext>
          </a:extLst>
        </p:spPr>
        <p:txBody>
          <a:bodyPr lIns="0" tIns="0" rIns="0" bIns="0"/>
          <a:lstStyle/>
          <a:p>
            <a:endParaRPr lang="en-US"/>
          </a:p>
        </p:txBody>
      </p:sp>
      <p:sp>
        <p:nvSpPr>
          <p:cNvPr id="4" name="TextBox 3"/>
          <p:cNvSpPr txBox="1"/>
          <p:nvPr/>
        </p:nvSpPr>
        <p:spPr>
          <a:xfrm>
            <a:off x="9670752" y="3148608"/>
            <a:ext cx="2880320" cy="400110"/>
          </a:xfrm>
          <a:prstGeom prst="rect">
            <a:avLst/>
          </a:prstGeom>
          <a:noFill/>
        </p:spPr>
        <p:txBody>
          <a:bodyPr wrap="square" rtlCol="0">
            <a:spAutoFit/>
          </a:bodyPr>
          <a:lstStyle/>
          <a:p>
            <a:r>
              <a:rPr lang="en-US" sz="2000" i="1" dirty="0" smtClean="0">
                <a:solidFill>
                  <a:srgbClr val="000000"/>
                </a:solidFill>
                <a:latin typeface="Verdana" panose="020B0604030504040204" pitchFamily="34" charset="0"/>
                <a:ea typeface="Verdana" panose="020B0604030504040204" pitchFamily="34" charset="0"/>
                <a:cs typeface="Verdana" panose="020B0604030504040204" pitchFamily="34" charset="0"/>
              </a:rPr>
              <a:t>Webb &amp; </a:t>
            </a:r>
            <a:r>
              <a:rPr lang="en-US" sz="2000" i="1" dirty="0" err="1" smtClean="0">
                <a:solidFill>
                  <a:srgbClr val="000000"/>
                </a:solidFill>
                <a:latin typeface="Verdana" panose="020B0604030504040204" pitchFamily="34" charset="0"/>
                <a:ea typeface="Verdana" panose="020B0604030504040204" pitchFamily="34" charset="0"/>
                <a:cs typeface="Verdana" panose="020B0604030504040204" pitchFamily="34" charset="0"/>
              </a:rPr>
              <a:t>Barret</a:t>
            </a:r>
            <a:r>
              <a:rPr lang="en-US" sz="2000" i="1" dirty="0" smtClean="0">
                <a:solidFill>
                  <a:srgbClr val="000000"/>
                </a:solidFill>
                <a:latin typeface="Verdana" panose="020B0604030504040204" pitchFamily="34" charset="0"/>
                <a:ea typeface="Verdana" panose="020B0604030504040204" pitchFamily="34" charset="0"/>
                <a:cs typeface="Verdana" panose="020B0604030504040204" pitchFamily="34" charset="0"/>
              </a:rPr>
              <a:t> 2007</a:t>
            </a:r>
          </a:p>
        </p:txBody>
      </p:sp>
    </p:spTree>
    <p:extLst>
      <p:ext uri="{BB962C8B-B14F-4D97-AF65-F5344CB8AC3E}">
        <p14:creationId xmlns:p14="http://schemas.microsoft.com/office/powerpoint/2010/main" val="1597243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dissolve">
                                      <p:cBhvr>
                                        <p:cTn id="10" dur="500"/>
                                        <p:tgtEl>
                                          <p:spTgt spid="14"/>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dissolve">
                                      <p:cBhvr>
                                        <p:cTn id="13" dur="500"/>
                                        <p:tgtEl>
                                          <p:spTgt spid="15"/>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dissolve">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creen Shot 2014-05-20 at 17.02.58.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5776" y="2068488"/>
            <a:ext cx="11238331" cy="7128792"/>
          </a:xfrm>
          <a:prstGeom prst="rect">
            <a:avLst/>
          </a:prstGeom>
        </p:spPr>
      </p:pic>
      <p:sp>
        <p:nvSpPr>
          <p:cNvPr id="5" name="Title 1"/>
          <p:cNvSpPr>
            <a:spLocks noGrp="1"/>
          </p:cNvSpPr>
          <p:nvPr>
            <p:ph type="title"/>
          </p:nvPr>
        </p:nvSpPr>
        <p:spPr>
          <a:xfrm>
            <a:off x="381720" y="268288"/>
            <a:ext cx="12457383" cy="1238424"/>
          </a:xfrm>
        </p:spPr>
        <p:txBody>
          <a:bodyPr/>
          <a:lstStyle/>
          <a:p>
            <a:r>
              <a:rPr lang="en-US" dirty="0" smtClean="0"/>
              <a:t>Example constraints: quiescent NS</a:t>
            </a:r>
            <a:endParaRPr lang="en-US" dirty="0"/>
          </a:p>
        </p:txBody>
      </p:sp>
      <p:pic>
        <p:nvPicPr>
          <p:cNvPr id="3" name="Picture 2" descr="m28-22x120-1600-8inf4-l.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21880" y="1780456"/>
            <a:ext cx="9409046" cy="7056784"/>
          </a:xfrm>
          <a:prstGeom prst="rect">
            <a:avLst/>
          </a:prstGeom>
        </p:spPr>
      </p:pic>
      <p:sp>
        <p:nvSpPr>
          <p:cNvPr id="9" name="TextBox 8"/>
          <p:cNvSpPr txBox="1"/>
          <p:nvPr/>
        </p:nvSpPr>
        <p:spPr>
          <a:xfrm>
            <a:off x="29070" y="9322273"/>
            <a:ext cx="3600400" cy="400110"/>
          </a:xfrm>
          <a:prstGeom prst="rect">
            <a:avLst/>
          </a:prstGeom>
          <a:noFill/>
        </p:spPr>
        <p:txBody>
          <a:bodyPr wrap="square" rtlCol="0">
            <a:spAutoFit/>
          </a:bodyPr>
          <a:lstStyle/>
          <a:p>
            <a:r>
              <a:rPr lang="en-US" sz="2000" i="1" dirty="0" err="1" smtClean="0">
                <a:solidFill>
                  <a:srgbClr val="000000"/>
                </a:solidFill>
                <a:latin typeface="Verdana" panose="020B0604030504040204" pitchFamily="34" charset="0"/>
                <a:ea typeface="Verdana" panose="020B0604030504040204" pitchFamily="34" charset="0"/>
                <a:cs typeface="Verdana" panose="020B0604030504040204" pitchFamily="34" charset="0"/>
              </a:rPr>
              <a:t>Guillot</a:t>
            </a:r>
            <a:r>
              <a:rPr lang="en-US" sz="2000" i="1" dirty="0" smtClean="0">
                <a:solidFill>
                  <a:srgbClr val="000000"/>
                </a:solidFill>
                <a:latin typeface="Verdana" panose="020B0604030504040204" pitchFamily="34" charset="0"/>
                <a:ea typeface="Verdana" panose="020B0604030504040204" pitchFamily="34" charset="0"/>
                <a:cs typeface="Verdana" panose="020B0604030504040204" pitchFamily="34" charset="0"/>
              </a:rPr>
              <a:t> et al. 2013</a:t>
            </a:r>
          </a:p>
        </p:txBody>
      </p:sp>
    </p:spTree>
    <p:extLst>
      <p:ext uri="{BB962C8B-B14F-4D97-AF65-F5344CB8AC3E}">
        <p14:creationId xmlns:p14="http://schemas.microsoft.com/office/powerpoint/2010/main" val="1104632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par>
                                <p:cTn id="8" presetID="9"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dissolv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neutron_star_V3_300dpi.jpg"/>
          <p:cNvPicPr>
            <a:picLocks noChangeAspect="1"/>
          </p:cNvPicPr>
          <p:nvPr/>
        </p:nvPicPr>
        <p:blipFill rotWithShape="1">
          <a:blip r:embed="rId2">
            <a:extLst>
              <a:ext uri="{28A0092B-C50C-407E-A947-70E740481C1C}">
                <a14:useLocalDpi xmlns:a14="http://schemas.microsoft.com/office/drawing/2010/main" val="0"/>
              </a:ext>
            </a:extLst>
          </a:blip>
          <a:srcRect l="11905"/>
          <a:stretch/>
        </p:blipFill>
        <p:spPr>
          <a:xfrm>
            <a:off x="0" y="484312"/>
            <a:ext cx="13004800" cy="8301617"/>
          </a:xfrm>
          <a:prstGeom prst="rect">
            <a:avLst/>
          </a:prstGeom>
        </p:spPr>
      </p:pic>
    </p:spTree>
  </p:cSld>
  <p:clrMapOvr>
    <a:masterClrMapping/>
  </p:clrMapOvr>
  <p:transition spd="med">
    <p:fade thruBlk="1"/>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cygx1_ill.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802" y="268288"/>
            <a:ext cx="12859998" cy="9109166"/>
          </a:xfrm>
          <a:prstGeom prst="rect">
            <a:avLst/>
          </a:prstGeom>
        </p:spPr>
      </p:pic>
      <p:pic>
        <p:nvPicPr>
          <p:cNvPr id="3" name="Picture 2" descr="96714main_DiskPreBurst_lg_web.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3808" y="3076601"/>
            <a:ext cx="7315200" cy="4940299"/>
          </a:xfrm>
          <a:prstGeom prst="rect">
            <a:avLst/>
          </a:prstGeom>
          <a:ln>
            <a:solidFill>
              <a:srgbClr val="FFFFFF"/>
            </a:solidFill>
          </a:ln>
        </p:spPr>
      </p:pic>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t="1987" r="1157" b="662"/>
          <a:stretch>
            <a:fillRect/>
          </a:stretch>
        </p:blipFill>
        <p:spPr bwMode="auto">
          <a:xfrm>
            <a:off x="1101800" y="3076600"/>
            <a:ext cx="7365050" cy="48965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Tree>
    <p:extLst>
      <p:ext uri="{BB962C8B-B14F-4D97-AF65-F5344CB8AC3E}">
        <p14:creationId xmlns:p14="http://schemas.microsoft.com/office/powerpoint/2010/main" val="439943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8914" name="Picture 1"/>
          <p:cNvPicPr>
            <a:picLocks noChangeAspect="1" noChangeArrowheads="1"/>
          </p:cNvPicPr>
          <p:nvPr/>
        </p:nvPicPr>
        <p:blipFill>
          <a:blip r:embed="rId2">
            <a:extLst>
              <a:ext uri="{28A0092B-C50C-407E-A947-70E740481C1C}">
                <a14:useLocalDpi xmlns:a14="http://schemas.microsoft.com/office/drawing/2010/main" val="0"/>
              </a:ext>
            </a:extLst>
          </a:blip>
          <a:srcRect l="6015" r="748"/>
          <a:stretch>
            <a:fillRect/>
          </a:stretch>
        </p:blipFill>
        <p:spPr bwMode="auto">
          <a:xfrm>
            <a:off x="598488" y="1563688"/>
            <a:ext cx="12141200" cy="79644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38915" name="Rectangle 2"/>
          <p:cNvSpPr>
            <a:spLocks/>
          </p:cNvSpPr>
          <p:nvPr/>
        </p:nvSpPr>
        <p:spPr bwMode="auto">
          <a:xfrm>
            <a:off x="10782300" y="8896350"/>
            <a:ext cx="170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0" tIns="0" rIns="0" bIns="0" anchor="ctr"/>
          <a:lstStyle/>
          <a:p>
            <a:r>
              <a:rPr lang="en-US" sz="2000" dirty="0" smtClean="0">
                <a:solidFill>
                  <a:srgbClr val="000000"/>
                </a:solidFill>
                <a:latin typeface="Verdana" charset="0"/>
                <a:ea typeface="ＭＳ Ｐゴシック" charset="0"/>
                <a:cs typeface="ＭＳ Ｐゴシック" charset="0"/>
              </a:rPr>
              <a:t>Watts 2012</a:t>
            </a:r>
          </a:p>
        </p:txBody>
      </p:sp>
      <p:sp>
        <p:nvSpPr>
          <p:cNvPr id="24579" name="Rectangle 3"/>
          <p:cNvSpPr>
            <a:spLocks noGrp="1" noChangeArrowheads="1"/>
          </p:cNvSpPr>
          <p:nvPr>
            <p:ph type="title"/>
          </p:nvPr>
        </p:nvSpPr>
        <p:spPr>
          <a:xfrm>
            <a:off x="598488" y="268288"/>
            <a:ext cx="11496675" cy="1206500"/>
          </a:xfrm>
        </p:spPr>
        <p:txBody>
          <a:bodyPr/>
          <a:lstStyle/>
          <a:p>
            <a:pPr eaLnBrk="1" hangingPunct="1">
              <a:defRPr/>
            </a:pPr>
            <a:r>
              <a:rPr lang="en-US" sz="5400" dirty="0">
                <a:solidFill>
                  <a:srgbClr val="000000"/>
                </a:solidFill>
                <a:latin typeface="Verdana"/>
                <a:cs typeface="Verdana"/>
              </a:rPr>
              <a:t>The X-ray burst mechanism</a:t>
            </a:r>
          </a:p>
        </p:txBody>
      </p:sp>
    </p:spTree>
    <p:extLst>
      <p:ext uri="{BB962C8B-B14F-4D97-AF65-F5344CB8AC3E}">
        <p14:creationId xmlns:p14="http://schemas.microsoft.com/office/powerpoint/2010/main" val="2730046184"/>
      </p:ext>
    </p:extLst>
  </p:cSld>
  <p:clrMapOvr>
    <a:masterClrMapping/>
  </p:clrMapOvr>
  <p:transition spd="med">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8914" name="Picture 1"/>
          <p:cNvPicPr>
            <a:picLocks noChangeAspect="1" noChangeArrowheads="1"/>
          </p:cNvPicPr>
          <p:nvPr/>
        </p:nvPicPr>
        <p:blipFill>
          <a:blip r:embed="rId2">
            <a:extLst>
              <a:ext uri="{28A0092B-C50C-407E-A947-70E740481C1C}">
                <a14:useLocalDpi xmlns:a14="http://schemas.microsoft.com/office/drawing/2010/main" val="0"/>
              </a:ext>
            </a:extLst>
          </a:blip>
          <a:srcRect l="6015" r="748"/>
          <a:stretch>
            <a:fillRect/>
          </a:stretch>
        </p:blipFill>
        <p:spPr bwMode="auto">
          <a:xfrm>
            <a:off x="165696" y="4300736"/>
            <a:ext cx="4391941" cy="2881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38915" name="Rectangle 2"/>
          <p:cNvSpPr>
            <a:spLocks/>
          </p:cNvSpPr>
          <p:nvPr/>
        </p:nvSpPr>
        <p:spPr bwMode="auto">
          <a:xfrm>
            <a:off x="10462840" y="9306682"/>
            <a:ext cx="2309292" cy="4449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0" tIns="0" rIns="0" bIns="0" anchor="ctr"/>
          <a:lstStyle/>
          <a:p>
            <a:r>
              <a:rPr lang="en-US" sz="2000" dirty="0" err="1" smtClean="0">
                <a:solidFill>
                  <a:srgbClr val="000000"/>
                </a:solidFill>
                <a:latin typeface="Verdana" charset="0"/>
                <a:ea typeface="ＭＳ Ｐゴシック" charset="0"/>
                <a:cs typeface="ＭＳ Ｐゴシック" charset="0"/>
              </a:rPr>
              <a:t>Bildsten</a:t>
            </a:r>
            <a:r>
              <a:rPr lang="en-US" sz="2000" dirty="0" smtClean="0">
                <a:solidFill>
                  <a:srgbClr val="000000"/>
                </a:solidFill>
                <a:latin typeface="Verdana" charset="0"/>
                <a:ea typeface="ＭＳ Ｐゴシック" charset="0"/>
                <a:cs typeface="ＭＳ Ｐゴシック" charset="0"/>
              </a:rPr>
              <a:t> 1998</a:t>
            </a:r>
          </a:p>
        </p:txBody>
      </p:sp>
      <p:sp>
        <p:nvSpPr>
          <p:cNvPr id="24579" name="Rectangle 3"/>
          <p:cNvSpPr>
            <a:spLocks noGrp="1" noChangeArrowheads="1"/>
          </p:cNvSpPr>
          <p:nvPr>
            <p:ph type="title"/>
          </p:nvPr>
        </p:nvSpPr>
        <p:spPr>
          <a:xfrm>
            <a:off x="598488" y="268288"/>
            <a:ext cx="11496675" cy="1206500"/>
          </a:xfrm>
        </p:spPr>
        <p:txBody>
          <a:bodyPr/>
          <a:lstStyle/>
          <a:p>
            <a:pPr eaLnBrk="1" hangingPunct="1">
              <a:defRPr/>
            </a:pPr>
            <a:r>
              <a:rPr lang="en-US" sz="5400" dirty="0">
                <a:solidFill>
                  <a:srgbClr val="000000"/>
                </a:solidFill>
                <a:latin typeface="Verdana"/>
                <a:cs typeface="Verdana"/>
              </a:rPr>
              <a:t>The X-ray burst mechanism</a:t>
            </a:r>
          </a:p>
        </p:txBody>
      </p:sp>
      <p:pic>
        <p:nvPicPr>
          <p:cNvPr id="2" name="Picture 1" descr="Screen Shot 2016-11-04 at 08.03.27.png"/>
          <p:cNvPicPr>
            <a:picLocks noChangeAspect="1"/>
          </p:cNvPicPr>
          <p:nvPr/>
        </p:nvPicPr>
        <p:blipFill rotWithShape="1">
          <a:blip r:embed="rId3">
            <a:extLst>
              <a:ext uri="{28A0092B-C50C-407E-A947-70E740481C1C}">
                <a14:useLocalDpi xmlns:a14="http://schemas.microsoft.com/office/drawing/2010/main" val="0"/>
              </a:ext>
            </a:extLst>
          </a:blip>
          <a:srcRect t="3446" r="4260"/>
          <a:stretch/>
        </p:blipFill>
        <p:spPr>
          <a:xfrm>
            <a:off x="4630192" y="3148608"/>
            <a:ext cx="7928168" cy="6003760"/>
          </a:xfrm>
          <a:prstGeom prst="rect">
            <a:avLst/>
          </a:prstGeom>
          <a:ln>
            <a:solidFill>
              <a:schemeClr val="bg1"/>
            </a:solidFill>
          </a:ln>
        </p:spPr>
      </p:pic>
      <p:pic>
        <p:nvPicPr>
          <p:cNvPr id="3" name="Picture 2" descr="Screen Shot 2016-11-04 at 08.03.09.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7744" y="1708448"/>
            <a:ext cx="2921000" cy="1143000"/>
          </a:xfrm>
          <a:prstGeom prst="rect">
            <a:avLst/>
          </a:prstGeom>
        </p:spPr>
      </p:pic>
      <p:pic>
        <p:nvPicPr>
          <p:cNvPr id="4" name="Picture 3" descr="Screen Shot 2016-11-04 at 08.04.34.png"/>
          <p:cNvPicPr>
            <a:picLocks noChangeAspect="1"/>
          </p:cNvPicPr>
          <p:nvPr/>
        </p:nvPicPr>
        <p:blipFill rotWithShape="1">
          <a:blip r:embed="rId5">
            <a:extLst>
              <a:ext uri="{28A0092B-C50C-407E-A947-70E740481C1C}">
                <a14:useLocalDpi xmlns:a14="http://schemas.microsoft.com/office/drawing/2010/main" val="0"/>
              </a:ext>
            </a:extLst>
          </a:blip>
          <a:srcRect l="2629" r="1873" b="15163"/>
          <a:stretch/>
        </p:blipFill>
        <p:spPr>
          <a:xfrm>
            <a:off x="4414168" y="1420416"/>
            <a:ext cx="8395505" cy="1422204"/>
          </a:xfrm>
          <a:prstGeom prst="rect">
            <a:avLst/>
          </a:prstGeom>
        </p:spPr>
      </p:pic>
    </p:spTree>
    <p:extLst>
      <p:ext uri="{BB962C8B-B14F-4D97-AF65-F5344CB8AC3E}">
        <p14:creationId xmlns:p14="http://schemas.microsoft.com/office/powerpoint/2010/main" val="85573298"/>
      </p:ext>
    </p:extLst>
  </p:cSld>
  <p:clrMapOvr>
    <a:masterClrMapping/>
  </p:clrMapOvr>
  <p:transition spd="med">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3" name="Rectangle 5"/>
          <p:cNvSpPr>
            <a:spLocks/>
          </p:cNvSpPr>
          <p:nvPr/>
        </p:nvSpPr>
        <p:spPr bwMode="auto">
          <a:xfrm>
            <a:off x="2469952" y="9125272"/>
            <a:ext cx="9933981" cy="430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2800" dirty="0" smtClean="0">
                <a:solidFill>
                  <a:prstClr val="black"/>
                </a:solidFill>
                <a:latin typeface="Avenir Book"/>
                <a:ea typeface="ＭＳ Ｐゴシック" charset="0"/>
                <a:cs typeface="Avenir Book"/>
              </a:rPr>
              <a:t>Some typical thermonuclear X-ray bursts: Galloway et al. 2008</a:t>
            </a:r>
          </a:p>
        </p:txBody>
      </p:sp>
      <p:pic>
        <p:nvPicPr>
          <p:cNvPr id="2" name="Picture 1" descr="Screen Shot 2015-02-09 at 16.09.3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7824" y="340296"/>
            <a:ext cx="10369152" cy="8575788"/>
          </a:xfrm>
          <a:prstGeom prst="rect">
            <a:avLst/>
          </a:prstGeom>
        </p:spPr>
      </p:pic>
    </p:spTree>
    <p:extLst>
      <p:ext uri="{BB962C8B-B14F-4D97-AF65-F5344CB8AC3E}">
        <p14:creationId xmlns:p14="http://schemas.microsoft.com/office/powerpoint/2010/main" val="3271927596"/>
      </p:ext>
    </p:extLst>
  </p:cSld>
  <p:clrMapOvr>
    <a:masterClrMapping/>
  </p:clrMapOvr>
  <p:transition spd="med">
    <p:fade thruBlk="1"/>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9753" y="254000"/>
            <a:ext cx="11593288" cy="1238424"/>
          </a:xfrm>
        </p:spPr>
        <p:txBody>
          <a:bodyPr/>
          <a:lstStyle/>
          <a:p>
            <a:r>
              <a:rPr lang="en-US" dirty="0" smtClean="0"/>
              <a:t>X-ray </a:t>
            </a:r>
            <a:r>
              <a:rPr lang="en-US" smtClean="0"/>
              <a:t>spectral modelling (bursts)</a:t>
            </a:r>
            <a:endParaRPr lang="en-US" dirty="0"/>
          </a:p>
        </p:txBody>
      </p:sp>
      <p:pic>
        <p:nvPicPr>
          <p:cNvPr id="11" name="Picture 10" descr="cygx1_il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46416" y="1852464"/>
            <a:ext cx="6074086" cy="4302478"/>
          </a:xfrm>
          <a:prstGeom prst="rect">
            <a:avLst/>
          </a:prstGeom>
        </p:spPr>
      </p:pic>
      <p:pic>
        <p:nvPicPr>
          <p:cNvPr id="12" name="Picture 11" descr="96714main_DiskPreBurst_lg_web.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7703" y="1852464"/>
            <a:ext cx="6360331" cy="4320480"/>
          </a:xfrm>
          <a:prstGeom prst="rect">
            <a:avLst/>
          </a:prstGeom>
          <a:ln>
            <a:solidFill>
              <a:srgbClr val="FFFFFF"/>
            </a:solidFill>
          </a:ln>
        </p:spPr>
      </p:pic>
      <p:pic>
        <p:nvPicPr>
          <p:cNvPr id="4" name="Picture 2"/>
          <p:cNvPicPr>
            <a:picLocks noChangeAspect="1" noChangeArrowheads="1"/>
          </p:cNvPicPr>
          <p:nvPr/>
        </p:nvPicPr>
        <p:blipFill>
          <a:blip r:embed="rId5">
            <a:extLst>
              <a:ext uri="{28A0092B-C50C-407E-A947-70E740481C1C}">
                <a14:useLocalDpi xmlns:a14="http://schemas.microsoft.com/office/drawing/2010/main" val="0"/>
              </a:ext>
            </a:extLst>
          </a:blip>
          <a:srcRect t="1987" r="1157" b="662"/>
          <a:stretch>
            <a:fillRect/>
          </a:stretch>
        </p:blipFill>
        <p:spPr bwMode="auto">
          <a:xfrm>
            <a:off x="309712" y="1924472"/>
            <a:ext cx="6281954" cy="41764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24" name="Picture 23" descr="Screen Shot 2014-05-20 at 16.44.41.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62240" y="3459104"/>
            <a:ext cx="7822456" cy="5785131"/>
          </a:xfrm>
          <a:prstGeom prst="rect">
            <a:avLst/>
          </a:prstGeom>
          <a:ln>
            <a:solidFill>
              <a:srgbClr val="000000"/>
            </a:solidFill>
          </a:ln>
        </p:spPr>
      </p:pic>
      <p:grpSp>
        <p:nvGrpSpPr>
          <p:cNvPr id="27" name="Group 26"/>
          <p:cNvGrpSpPr/>
          <p:nvPr/>
        </p:nvGrpSpPr>
        <p:grpSpPr>
          <a:xfrm>
            <a:off x="237704" y="6677000"/>
            <a:ext cx="6552726" cy="2062038"/>
            <a:chOff x="1029792" y="6677000"/>
            <a:chExt cx="5760638" cy="2062038"/>
          </a:xfrm>
        </p:grpSpPr>
        <p:sp>
          <p:nvSpPr>
            <p:cNvPr id="25" name="TextBox 1"/>
            <p:cNvSpPr txBox="1">
              <a:spLocks noChangeArrowheads="1"/>
            </p:cNvSpPr>
            <p:nvPr/>
          </p:nvSpPr>
          <p:spPr bwMode="auto">
            <a:xfrm>
              <a:off x="1029792" y="6677000"/>
              <a:ext cx="4051439" cy="2062038"/>
            </a:xfrm>
            <a:prstGeom prst="rect">
              <a:avLst/>
            </a:prstGeom>
            <a:noFill/>
            <a:ln w="9525">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wrap="square" lIns="91378" tIns="45688" rIns="91378" bIns="45688">
              <a:spAutoFit/>
            </a:bodyPr>
            <a:lstStyle>
              <a:lvl1pPr eaLnBrk="0" hangingPunct="0">
                <a:defRPr sz="4300">
                  <a:solidFill>
                    <a:srgbClr val="FFFFFF"/>
                  </a:solidFill>
                  <a:latin typeface="Gill Sans" charset="0"/>
                  <a:ea typeface="ヒラギノ角ゴ ProN W3" charset="0"/>
                  <a:cs typeface="ヒラギノ角ゴ ProN W3" charset="0"/>
                  <a:sym typeface="Gill Sans" charset="0"/>
                </a:defRPr>
              </a:lvl1pPr>
              <a:lvl2pPr marL="742950" indent="-285750" eaLnBrk="0" hangingPunct="0">
                <a:defRPr sz="4300">
                  <a:solidFill>
                    <a:srgbClr val="FFFFFF"/>
                  </a:solidFill>
                  <a:latin typeface="Gill Sans" charset="0"/>
                  <a:ea typeface="ヒラギノ角ゴ ProN W3" charset="0"/>
                  <a:cs typeface="ヒラギノ角ゴ ProN W3" charset="0"/>
                  <a:sym typeface="Gill Sans" charset="0"/>
                </a:defRPr>
              </a:lvl2pPr>
              <a:lvl3pPr marL="1143000" indent="-228600" eaLnBrk="0" hangingPunct="0">
                <a:defRPr sz="4300">
                  <a:solidFill>
                    <a:srgbClr val="FFFFFF"/>
                  </a:solidFill>
                  <a:latin typeface="Gill Sans" charset="0"/>
                  <a:ea typeface="ヒラギノ角ゴ ProN W3" charset="0"/>
                  <a:cs typeface="ヒラギノ角ゴ ProN W3" charset="0"/>
                  <a:sym typeface="Gill Sans" charset="0"/>
                </a:defRPr>
              </a:lvl3pPr>
              <a:lvl4pPr marL="1600200" indent="-228600" eaLnBrk="0" hangingPunct="0">
                <a:defRPr sz="4300">
                  <a:solidFill>
                    <a:srgbClr val="FFFFFF"/>
                  </a:solidFill>
                  <a:latin typeface="Gill Sans" charset="0"/>
                  <a:ea typeface="ヒラギノ角ゴ ProN W3" charset="0"/>
                  <a:cs typeface="ヒラギノ角ゴ ProN W3" charset="0"/>
                  <a:sym typeface="Gill Sans" charset="0"/>
                </a:defRPr>
              </a:lvl4pPr>
              <a:lvl5pPr marL="2057400" indent="-228600" eaLnBrk="0" hangingPunct="0">
                <a:defRPr sz="4300">
                  <a:solidFill>
                    <a:srgbClr val="FFFFFF"/>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300">
                  <a:solidFill>
                    <a:srgbClr val="FFFFFF"/>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300">
                  <a:solidFill>
                    <a:srgbClr val="FFFFFF"/>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300">
                  <a:solidFill>
                    <a:srgbClr val="FFFFFF"/>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300">
                  <a:solidFill>
                    <a:srgbClr val="FFFFFF"/>
                  </a:solidFill>
                  <a:latin typeface="Gill Sans" charset="0"/>
                  <a:ea typeface="ヒラギノ角ゴ ProN W3" charset="0"/>
                  <a:cs typeface="ヒラギノ角ゴ ProN W3" charset="0"/>
                  <a:sym typeface="Gill Sans" charset="0"/>
                </a:defRPr>
              </a:lvl9pPr>
            </a:lstStyle>
            <a:p>
              <a:pPr eaLnBrk="1" hangingPunct="1"/>
              <a:r>
                <a:rPr lang="en-US" sz="3200" dirty="0" smtClean="0">
                  <a:solidFill>
                    <a:srgbClr val="000000"/>
                  </a:solidFill>
                  <a:latin typeface="Verdana" charset="0"/>
                  <a:cs typeface="Verdana" charset="0"/>
                </a:rPr>
                <a:t>Accretion on: bright thermonuclear bursts with </a:t>
              </a:r>
              <a:r>
                <a:rPr lang="en-US" sz="3200" dirty="0" err="1" smtClean="0">
                  <a:solidFill>
                    <a:srgbClr val="000000"/>
                  </a:solidFill>
                  <a:latin typeface="Verdana" charset="0"/>
                  <a:cs typeface="Verdana" charset="0"/>
                </a:rPr>
                <a:t>Photospheric</a:t>
              </a:r>
              <a:r>
                <a:rPr lang="en-US" sz="3200" dirty="0" smtClean="0">
                  <a:solidFill>
                    <a:srgbClr val="000000"/>
                  </a:solidFill>
                  <a:latin typeface="Verdana" charset="0"/>
                  <a:cs typeface="Verdana" charset="0"/>
                </a:rPr>
                <a:t> Radius Expansion</a:t>
              </a:r>
              <a:endParaRPr lang="en-US" sz="3200" dirty="0">
                <a:solidFill>
                  <a:srgbClr val="000000"/>
                </a:solidFill>
                <a:latin typeface="Verdana" charset="0"/>
                <a:cs typeface="Verdana" charset="0"/>
              </a:endParaRPr>
            </a:p>
          </p:txBody>
        </p:sp>
        <p:sp>
          <p:nvSpPr>
            <p:cNvPr id="26" name="Line 5"/>
            <p:cNvSpPr>
              <a:spLocks noChangeShapeType="1"/>
            </p:cNvSpPr>
            <p:nvPr/>
          </p:nvSpPr>
          <p:spPr bwMode="auto">
            <a:xfrm flipH="1">
              <a:off x="5081230" y="7397080"/>
              <a:ext cx="1709200" cy="72008"/>
            </a:xfrm>
            <a:prstGeom prst="line">
              <a:avLst/>
            </a:prstGeom>
            <a:noFill/>
            <a:ln w="76200">
              <a:solidFill>
                <a:srgbClr val="FF2712"/>
              </a:solidFill>
              <a:miter lim="800000"/>
              <a:headEnd type="stealth" w="med" len="med"/>
              <a:tailEnd/>
            </a:ln>
            <a:extLst>
              <a:ext uri="{909E8E84-426E-40dd-AFC4-6F175D3DCCD1}">
                <a14:hiddenFill xmlns="" xmlns:a14="http://schemas.microsoft.com/office/drawing/2010/main">
                  <a:noFill/>
                </a14:hiddenFill>
              </a:ext>
            </a:extLst>
          </p:spPr>
          <p:txBody>
            <a:bodyPr lIns="0" tIns="0" rIns="0" bIns="0"/>
            <a:lstStyle/>
            <a:p>
              <a:endParaRPr lang="en-US"/>
            </a:p>
          </p:txBody>
        </p:sp>
      </p:grpSp>
    </p:spTree>
    <p:extLst>
      <p:ext uri="{BB962C8B-B14F-4D97-AF65-F5344CB8AC3E}">
        <p14:creationId xmlns:p14="http://schemas.microsoft.com/office/powerpoint/2010/main" val="1321799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dissolve">
                                      <p:cBhvr>
                                        <p:cTn id="12" dur="500"/>
                                        <p:tgtEl>
                                          <p:spTgt spid="24"/>
                                        </p:tgtEl>
                                      </p:cBhvr>
                                    </p:animEffect>
                                  </p:childTnLst>
                                </p:cTn>
                              </p:par>
                              <p:par>
                                <p:cTn id="13" presetID="9" presetClass="entr" presetSubtype="0"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dissolve">
                                      <p:cBhvr>
                                        <p:cTn id="1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1270005" y="254000"/>
            <a:ext cx="10464801" cy="1238424"/>
          </a:xfrm>
        </p:spPr>
        <p:txBody>
          <a:bodyPr/>
          <a:lstStyle/>
          <a:p>
            <a:r>
              <a:rPr lang="en-US" dirty="0" smtClean="0"/>
              <a:t>Example constraints:  bursts</a:t>
            </a:r>
            <a:endParaRPr lang="en-US" dirty="0"/>
          </a:p>
        </p:txBody>
      </p:sp>
      <p:sp>
        <p:nvSpPr>
          <p:cNvPr id="17" name="TextBox 16"/>
          <p:cNvSpPr txBox="1"/>
          <p:nvPr/>
        </p:nvSpPr>
        <p:spPr>
          <a:xfrm>
            <a:off x="29070" y="9322273"/>
            <a:ext cx="3600400" cy="400110"/>
          </a:xfrm>
          <a:prstGeom prst="rect">
            <a:avLst/>
          </a:prstGeom>
          <a:noFill/>
        </p:spPr>
        <p:txBody>
          <a:bodyPr wrap="square" rtlCol="0">
            <a:spAutoFit/>
          </a:bodyPr>
          <a:lstStyle/>
          <a:p>
            <a:r>
              <a:rPr lang="en-US" sz="2000" i="1" dirty="0" err="1" smtClean="0">
                <a:solidFill>
                  <a:srgbClr val="000000"/>
                </a:solidFill>
                <a:latin typeface="Verdana" panose="020B0604030504040204" pitchFamily="34" charset="0"/>
                <a:ea typeface="Verdana" panose="020B0604030504040204" pitchFamily="34" charset="0"/>
                <a:cs typeface="Verdana" panose="020B0604030504040204" pitchFamily="34" charset="0"/>
              </a:rPr>
              <a:t>Nattila</a:t>
            </a:r>
            <a:r>
              <a:rPr lang="en-US" sz="2000" i="1" dirty="0" smtClean="0">
                <a:solidFill>
                  <a:srgbClr val="000000"/>
                </a:solidFill>
                <a:latin typeface="Verdana" panose="020B0604030504040204" pitchFamily="34" charset="0"/>
                <a:ea typeface="Verdana" panose="020B0604030504040204" pitchFamily="34" charset="0"/>
                <a:cs typeface="Verdana" panose="020B0604030504040204" pitchFamily="34" charset="0"/>
              </a:rPr>
              <a:t> et al. 2017</a:t>
            </a:r>
          </a:p>
        </p:txBody>
      </p:sp>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7186" y="1492424"/>
            <a:ext cx="10358539" cy="7683361"/>
          </a:xfrm>
          <a:prstGeom prst="rect">
            <a:avLst/>
          </a:prstGeom>
        </p:spPr>
      </p:pic>
    </p:spTree>
    <p:extLst>
      <p:ext uri="{BB962C8B-B14F-4D97-AF65-F5344CB8AC3E}">
        <p14:creationId xmlns:p14="http://schemas.microsoft.com/office/powerpoint/2010/main" val="683154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4-05-20 at 21.57.47.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02400" y="1924472"/>
            <a:ext cx="6216044" cy="6408712"/>
          </a:xfrm>
          <a:prstGeom prst="rect">
            <a:avLst/>
          </a:prstGeom>
        </p:spPr>
      </p:pic>
      <p:pic>
        <p:nvPicPr>
          <p:cNvPr id="9" name="Picture 8" descr="Screen Shot 2014-05-20 at 21.57.38.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7704" y="1780456"/>
            <a:ext cx="6265148" cy="6552728"/>
          </a:xfrm>
          <a:prstGeom prst="rect">
            <a:avLst/>
          </a:prstGeom>
        </p:spPr>
      </p:pic>
      <p:sp>
        <p:nvSpPr>
          <p:cNvPr id="5" name="Title 1"/>
          <p:cNvSpPr>
            <a:spLocks noGrp="1"/>
          </p:cNvSpPr>
          <p:nvPr>
            <p:ph type="title"/>
          </p:nvPr>
        </p:nvSpPr>
        <p:spPr>
          <a:xfrm>
            <a:off x="381720" y="268288"/>
            <a:ext cx="12457383" cy="1238424"/>
          </a:xfrm>
        </p:spPr>
        <p:txBody>
          <a:bodyPr/>
          <a:lstStyle/>
          <a:p>
            <a:r>
              <a:rPr lang="en-US" dirty="0" smtClean="0"/>
              <a:t>Example constraints: </a:t>
            </a:r>
            <a:r>
              <a:rPr lang="en-US" dirty="0" smtClean="0"/>
              <a:t>combined</a:t>
            </a:r>
            <a:endParaRPr lang="en-US" dirty="0"/>
          </a:p>
        </p:txBody>
      </p:sp>
      <p:sp>
        <p:nvSpPr>
          <p:cNvPr id="6" name="TextBox 5"/>
          <p:cNvSpPr txBox="1"/>
          <p:nvPr/>
        </p:nvSpPr>
        <p:spPr>
          <a:xfrm>
            <a:off x="0" y="8406873"/>
            <a:ext cx="3600400" cy="400110"/>
          </a:xfrm>
          <a:prstGeom prst="rect">
            <a:avLst/>
          </a:prstGeom>
          <a:noFill/>
        </p:spPr>
        <p:txBody>
          <a:bodyPr wrap="square" rtlCol="0">
            <a:spAutoFit/>
          </a:bodyPr>
          <a:lstStyle/>
          <a:p>
            <a:r>
              <a:rPr lang="en-US" sz="2000" i="1" dirty="0" smtClean="0">
                <a:solidFill>
                  <a:srgbClr val="000000"/>
                </a:solidFill>
                <a:latin typeface="Verdana" panose="020B0604030504040204" pitchFamily="34" charset="0"/>
                <a:ea typeface="Verdana" panose="020B0604030504040204" pitchFamily="34" charset="0"/>
                <a:cs typeface="Verdana" panose="020B0604030504040204" pitchFamily="34" charset="0"/>
              </a:rPr>
              <a:t>Steiner et al. 2013</a:t>
            </a:r>
          </a:p>
        </p:txBody>
      </p:sp>
      <p:sp>
        <p:nvSpPr>
          <p:cNvPr id="7" name="TextBox 6"/>
          <p:cNvSpPr txBox="1"/>
          <p:nvPr/>
        </p:nvSpPr>
        <p:spPr>
          <a:xfrm>
            <a:off x="5175883" y="9228490"/>
            <a:ext cx="7800220" cy="400110"/>
          </a:xfrm>
          <a:prstGeom prst="rect">
            <a:avLst/>
          </a:prstGeom>
          <a:noFill/>
        </p:spPr>
        <p:txBody>
          <a:bodyPr wrap="square" rtlCol="0">
            <a:spAutoFit/>
          </a:bodyPr>
          <a:lstStyle/>
          <a:p>
            <a:r>
              <a:rPr lang="en-US" sz="2000" i="1" dirty="0" smtClean="0">
                <a:solidFill>
                  <a:srgbClr val="000000"/>
                </a:solidFill>
                <a:latin typeface="Verdana" panose="020B0604030504040204" pitchFamily="34" charset="0"/>
                <a:ea typeface="Verdana" panose="020B0604030504040204" pitchFamily="34" charset="0"/>
                <a:cs typeface="Verdana" panose="020B0604030504040204" pitchFamily="34" charset="0"/>
              </a:rPr>
              <a:t>For review of X-ray </a:t>
            </a:r>
            <a:r>
              <a:rPr lang="en-US" sz="2000" i="1" smtClean="0">
                <a:solidFill>
                  <a:srgbClr val="000000"/>
                </a:solidFill>
                <a:latin typeface="Verdana" panose="020B0604030504040204" pitchFamily="34" charset="0"/>
                <a:ea typeface="Verdana" panose="020B0604030504040204" pitchFamily="34" charset="0"/>
                <a:cs typeface="Verdana" panose="020B0604030504040204" pitchFamily="34" charset="0"/>
              </a:rPr>
              <a:t>spectral techniques see Miller 2013</a:t>
            </a:r>
            <a:endParaRPr lang="en-US" sz="2000" i="1" dirty="0" smtClean="0">
              <a:solidFill>
                <a:srgbClr val="000000"/>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002854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Athena_X-ray_Observatory_node_full_imag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9832" y="1276400"/>
            <a:ext cx="10513168" cy="7889082"/>
          </a:xfrm>
          <a:prstGeom prst="rect">
            <a:avLst/>
          </a:prstGeom>
        </p:spPr>
      </p:pic>
      <p:sp>
        <p:nvSpPr>
          <p:cNvPr id="2" name="Title 1"/>
          <p:cNvSpPr>
            <a:spLocks noGrp="1"/>
          </p:cNvSpPr>
          <p:nvPr>
            <p:ph type="title"/>
          </p:nvPr>
        </p:nvSpPr>
        <p:spPr>
          <a:xfrm>
            <a:off x="0" y="124272"/>
            <a:ext cx="13004800" cy="1238424"/>
          </a:xfrm>
        </p:spPr>
        <p:txBody>
          <a:bodyPr/>
          <a:lstStyle/>
          <a:p>
            <a:r>
              <a:rPr lang="en-US" dirty="0" smtClean="0">
                <a:solidFill>
                  <a:srgbClr val="FFFFFF"/>
                </a:solidFill>
              </a:rPr>
              <a:t>The future:  Athena X-ray Observatory</a:t>
            </a:r>
            <a:endParaRPr lang="en-US" dirty="0">
              <a:solidFill>
                <a:srgbClr val="FFFFFF"/>
              </a:solidFill>
            </a:endParaRPr>
          </a:p>
        </p:txBody>
      </p:sp>
    </p:spTree>
    <p:extLst>
      <p:ext uri="{BB962C8B-B14F-4D97-AF65-F5344CB8AC3E}">
        <p14:creationId xmlns:p14="http://schemas.microsoft.com/office/powerpoint/2010/main" val="790856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spinningNS_rayTrace_animation_QuickTime.mp4"/>
          <p:cNvPicPr>
            <a:picLocks/>
          </p:cNvPicPr>
          <p:nvPr>
            <a:videoFile r:link="rId2"/>
            <p:extLst>
              <p:ext uri="{DAA4B4D4-6D71-4841-9C94-3DE7FCFB9230}">
                <p14:media xmlns:p14="http://schemas.microsoft.com/office/powerpoint/2010/main" r:embed="rId1"/>
              </p:ext>
            </p:extLst>
          </p:nvPr>
        </p:nvPicPr>
        <p:blipFill rotWithShape="1">
          <a:blip r:embed="rId4">
            <a:extLst/>
          </a:blip>
          <a:srcRect l="8339" t="9249" r="7784" b="10039"/>
          <a:stretch/>
        </p:blipFill>
        <p:spPr>
          <a:xfrm>
            <a:off x="2880986" y="1204392"/>
            <a:ext cx="7382828" cy="6552728"/>
          </a:xfrm>
          <a:prstGeom prst="rect">
            <a:avLst/>
          </a:prstGeom>
          <a:ln w="12700">
            <a:miter lim="400000"/>
          </a:ln>
        </p:spPr>
      </p:pic>
      <p:sp>
        <p:nvSpPr>
          <p:cNvPr id="12" name="Shape 281"/>
          <p:cNvSpPr>
            <a:spLocks noGrp="1"/>
          </p:cNvSpPr>
          <p:nvPr>
            <p:ph type="title"/>
          </p:nvPr>
        </p:nvSpPr>
        <p:spPr>
          <a:xfrm>
            <a:off x="309712" y="268288"/>
            <a:ext cx="12525376" cy="1152128"/>
          </a:xfrm>
          <a:prstGeom prst="rect">
            <a:avLst/>
          </a:prstGeom>
        </p:spPr>
        <p:txBody>
          <a:bodyPr>
            <a:noAutofit/>
          </a:bodyPr>
          <a:lstStyle>
            <a:lvl1pPr>
              <a:defRPr>
                <a:solidFill>
                  <a:srgbClr val="000000"/>
                </a:solidFill>
              </a:defRPr>
            </a:lvl1pPr>
          </a:lstStyle>
          <a:p>
            <a:pPr algn="ctr"/>
            <a:r>
              <a:rPr lang="en-US" sz="6000" dirty="0" smtClean="0">
                <a:latin typeface="Avenir Book"/>
              </a:rPr>
              <a:t>Hotspots: waveform modelling</a:t>
            </a:r>
            <a:endParaRPr sz="6000" cap="none" spc="0" dirty="0">
              <a:latin typeface="Avenir Book"/>
            </a:endParaRPr>
          </a:p>
        </p:txBody>
      </p:sp>
      <p:sp>
        <p:nvSpPr>
          <p:cNvPr id="13" name="Shape 171"/>
          <p:cNvSpPr/>
          <p:nvPr/>
        </p:nvSpPr>
        <p:spPr>
          <a:xfrm>
            <a:off x="525736" y="8117160"/>
            <a:ext cx="12169352" cy="1210588"/>
          </a:xfrm>
          <a:prstGeom prst="rect">
            <a:avLst/>
          </a:prstGeom>
          <a:blipFill>
            <a:blip r:embed="rId5"/>
          </a:blipFill>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p>
            <a:pPr defTabSz="584200" fontAlgn="auto" hangingPunct="0">
              <a:spcBef>
                <a:spcPts val="0"/>
              </a:spcBef>
              <a:spcAft>
                <a:spcPts val="0"/>
              </a:spcAft>
              <a:defRPr sz="2400" cap="all" spc="384">
                <a:latin typeface="Avenir Medium"/>
                <a:ea typeface="Avenir Medium"/>
                <a:cs typeface="Avenir Medium"/>
                <a:sym typeface="Avenir Medium"/>
              </a:defRPr>
            </a:pPr>
            <a:r>
              <a:rPr lang="en-US" sz="2400" kern="0" cap="all" spc="384" dirty="0" smtClean="0">
                <a:latin typeface="Avenir Medium"/>
                <a:ea typeface="Avenir Medium"/>
                <a:cs typeface="Avenir Medium"/>
                <a:sym typeface="Avenir Medium"/>
              </a:rPr>
              <a:t>RELATIVISTIC EFFECTS (SPECIAL AND GENERAL), WHICH DEPEND ON MASS, RADIUS, AND SPIN RATE, AFFECT (X-RAY) RADIATION FROM SURFACE</a:t>
            </a:r>
            <a:endParaRPr sz="2400" kern="0" cap="all" spc="384" dirty="0">
              <a:latin typeface="Avenir Medium"/>
              <a:ea typeface="Avenir Medium"/>
              <a:cs typeface="Avenir Medium"/>
              <a:sym typeface="Avenir Medium"/>
            </a:endParaRPr>
          </a:p>
        </p:txBody>
      </p:sp>
    </p:spTree>
    <p:extLst>
      <p:ext uri="{BB962C8B-B14F-4D97-AF65-F5344CB8AC3E}">
        <p14:creationId xmlns:p14="http://schemas.microsoft.com/office/powerpoint/2010/main" val="1614206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0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repeatCount="indefinite" fill="hold" display="0">
                  <p:stCondLst>
                    <p:cond delay="indefinite"/>
                  </p:stCondLst>
                </p:cTn>
                <p:tgtEl>
                  <p:spTgt spid="7"/>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681" name="Rettangolo 9"/>
          <p:cNvSpPr>
            <a:spLocks noChangeArrowheads="1"/>
          </p:cNvSpPr>
          <p:nvPr/>
        </p:nvSpPr>
        <p:spPr bwMode="auto">
          <a:xfrm>
            <a:off x="0" y="4876800"/>
            <a:ext cx="7802563" cy="2608263"/>
          </a:xfrm>
          <a:prstGeom prst="rect">
            <a:avLst/>
          </a:prstGeom>
          <a:noFill/>
          <a:ln w="9525">
            <a:noFill/>
            <a:miter lim="800000"/>
            <a:headEnd/>
            <a:tailEnd/>
          </a:ln>
        </p:spPr>
        <p:txBody>
          <a:bodyPr lIns="129985" tIns="64993" rIns="129985" bIns="64993">
            <a:spAutoFit/>
          </a:bodyPr>
          <a:lstStyle/>
          <a:p>
            <a:pPr algn="l" defTabSz="1299858" fontAlgn="auto">
              <a:spcBef>
                <a:spcPts val="0"/>
              </a:spcBef>
              <a:spcAft>
                <a:spcPts val="0"/>
              </a:spcAft>
              <a:defRPr/>
            </a:pPr>
            <a:endParaRPr lang="en-US" sz="2300" dirty="0">
              <a:solidFill>
                <a:prstClr val="black"/>
              </a:solidFill>
              <a:latin typeface="Calibri"/>
            </a:endParaRPr>
          </a:p>
          <a:p>
            <a:pPr algn="l" defTabSz="1299858" fontAlgn="auto">
              <a:spcBef>
                <a:spcPts val="0"/>
              </a:spcBef>
              <a:spcAft>
                <a:spcPts val="0"/>
              </a:spcAft>
              <a:defRPr/>
            </a:pPr>
            <a:endParaRPr lang="en-US" sz="2300" dirty="0">
              <a:solidFill>
                <a:prstClr val="black"/>
              </a:solidFill>
              <a:latin typeface="Calibri"/>
            </a:endParaRPr>
          </a:p>
          <a:p>
            <a:pPr algn="l" defTabSz="1299858" fontAlgn="auto">
              <a:spcBef>
                <a:spcPts val="0"/>
              </a:spcBef>
              <a:spcAft>
                <a:spcPts val="0"/>
              </a:spcAft>
              <a:defRPr/>
            </a:pPr>
            <a:endParaRPr lang="en-US" sz="2300" dirty="0">
              <a:solidFill>
                <a:prstClr val="black"/>
              </a:solidFill>
              <a:latin typeface="Calibri"/>
            </a:endParaRPr>
          </a:p>
          <a:p>
            <a:pPr algn="l" defTabSz="1299858" fontAlgn="auto">
              <a:spcBef>
                <a:spcPts val="0"/>
              </a:spcBef>
              <a:spcAft>
                <a:spcPts val="0"/>
              </a:spcAft>
              <a:defRPr/>
            </a:pPr>
            <a:endParaRPr lang="en-US" sz="2300" dirty="0">
              <a:solidFill>
                <a:prstClr val="black"/>
              </a:solidFill>
              <a:latin typeface="Calibri"/>
            </a:endParaRPr>
          </a:p>
          <a:p>
            <a:pPr algn="l" defTabSz="1299858" fontAlgn="auto">
              <a:spcBef>
                <a:spcPts val="0"/>
              </a:spcBef>
              <a:spcAft>
                <a:spcPts val="0"/>
              </a:spcAft>
              <a:defRPr/>
            </a:pPr>
            <a:endParaRPr lang="en-US" sz="2300" dirty="0">
              <a:solidFill>
                <a:prstClr val="black"/>
              </a:solidFill>
              <a:latin typeface="Calibri"/>
            </a:endParaRPr>
          </a:p>
          <a:p>
            <a:pPr algn="l" defTabSz="1299858" fontAlgn="auto">
              <a:spcBef>
                <a:spcPts val="0"/>
              </a:spcBef>
              <a:spcAft>
                <a:spcPts val="0"/>
              </a:spcAft>
              <a:defRPr/>
            </a:pPr>
            <a:endParaRPr lang="en-US" sz="2300" dirty="0">
              <a:solidFill>
                <a:prstClr val="black"/>
              </a:solidFill>
              <a:latin typeface="Calibri"/>
            </a:endParaRPr>
          </a:p>
          <a:p>
            <a:pPr algn="l" defTabSz="1299858" fontAlgn="auto">
              <a:spcBef>
                <a:spcPts val="0"/>
              </a:spcBef>
              <a:spcAft>
                <a:spcPts val="0"/>
              </a:spcAft>
              <a:defRPr/>
            </a:pPr>
            <a:r>
              <a:rPr lang="en-US" sz="2300" dirty="0">
                <a:solidFill>
                  <a:prstClr val="black"/>
                </a:solidFill>
                <a:latin typeface="Calibri"/>
              </a:rPr>
              <a:t> </a:t>
            </a:r>
            <a:endParaRPr lang="it-IT" sz="2300" dirty="0">
              <a:solidFill>
                <a:prstClr val="black"/>
              </a:solidFill>
              <a:latin typeface="Calibri"/>
            </a:endParaRPr>
          </a:p>
        </p:txBody>
      </p:sp>
      <p:sp>
        <p:nvSpPr>
          <p:cNvPr id="12" name="Rectangle 2"/>
          <p:cNvSpPr>
            <a:spLocks/>
          </p:cNvSpPr>
          <p:nvPr/>
        </p:nvSpPr>
        <p:spPr bwMode="auto">
          <a:xfrm>
            <a:off x="381720" y="8981256"/>
            <a:ext cx="12445851" cy="6155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0" tIns="0" rIns="0" bIns="0" anchor="ctr">
            <a:spAutoFit/>
          </a:bodyPr>
          <a:lstStyle/>
          <a:p>
            <a:pPr algn="r"/>
            <a:r>
              <a:rPr lang="en-US" sz="2000" i="1" dirty="0" err="1" smtClean="0">
                <a:solidFill>
                  <a:srgbClr val="000000"/>
                </a:solidFill>
                <a:latin typeface="Avenir Book"/>
                <a:ea typeface="ＭＳ Ｐゴシック" charset="0"/>
                <a:cs typeface="Avenir Book"/>
              </a:rPr>
              <a:t>Pechenick</a:t>
            </a:r>
            <a:r>
              <a:rPr lang="en-US" sz="2000" i="1" dirty="0" smtClean="0">
                <a:solidFill>
                  <a:srgbClr val="000000"/>
                </a:solidFill>
                <a:latin typeface="Avenir Book"/>
                <a:ea typeface="ＭＳ Ｐゴシック" charset="0"/>
                <a:cs typeface="Avenir Book"/>
              </a:rPr>
              <a:t> et al. 83, </a:t>
            </a:r>
            <a:r>
              <a:rPr lang="en-US" sz="2000" i="1" dirty="0" err="1" smtClean="0">
                <a:solidFill>
                  <a:srgbClr val="000000"/>
                </a:solidFill>
                <a:latin typeface="Avenir Book"/>
                <a:ea typeface="ＭＳ Ｐゴシック" charset="0"/>
                <a:cs typeface="Avenir Book"/>
              </a:rPr>
              <a:t>Poutanen</a:t>
            </a:r>
            <a:r>
              <a:rPr lang="en-US" sz="2000" i="1" dirty="0" smtClean="0">
                <a:solidFill>
                  <a:srgbClr val="000000"/>
                </a:solidFill>
                <a:latin typeface="Avenir Book"/>
                <a:ea typeface="ＭＳ Ｐゴシック" charset="0"/>
                <a:cs typeface="Avenir Book"/>
              </a:rPr>
              <a:t> &amp; </a:t>
            </a:r>
            <a:r>
              <a:rPr lang="en-US" sz="2000" i="1" dirty="0" err="1" smtClean="0">
                <a:solidFill>
                  <a:srgbClr val="000000"/>
                </a:solidFill>
                <a:latin typeface="Avenir Book"/>
                <a:ea typeface="ＭＳ Ｐゴシック" charset="0"/>
                <a:cs typeface="Avenir Book"/>
              </a:rPr>
              <a:t>Gierlinski</a:t>
            </a:r>
            <a:r>
              <a:rPr lang="en-US" sz="2000" i="1" dirty="0" smtClean="0">
                <a:solidFill>
                  <a:srgbClr val="000000"/>
                </a:solidFill>
                <a:latin typeface="Avenir Book"/>
                <a:ea typeface="ＭＳ Ｐゴシック" charset="0"/>
                <a:cs typeface="Avenir Book"/>
              </a:rPr>
              <a:t> 03,Viironen &amp; </a:t>
            </a:r>
            <a:r>
              <a:rPr lang="en-US" sz="2000" i="1" dirty="0" err="1" smtClean="0">
                <a:solidFill>
                  <a:srgbClr val="000000"/>
                </a:solidFill>
                <a:latin typeface="Avenir Book"/>
                <a:ea typeface="ＭＳ Ｐゴシック" charset="0"/>
                <a:cs typeface="Avenir Book"/>
              </a:rPr>
              <a:t>Poutanen</a:t>
            </a:r>
            <a:r>
              <a:rPr lang="en-US" sz="2000" i="1" dirty="0" smtClean="0">
                <a:solidFill>
                  <a:srgbClr val="000000"/>
                </a:solidFill>
                <a:latin typeface="Avenir Book"/>
                <a:ea typeface="ＭＳ Ｐゴシック" charset="0"/>
                <a:cs typeface="Avenir Book"/>
              </a:rPr>
              <a:t> 04, </a:t>
            </a:r>
            <a:r>
              <a:rPr lang="en-US" sz="2000" i="1" dirty="0" err="1" smtClean="0">
                <a:solidFill>
                  <a:srgbClr val="000000"/>
                </a:solidFill>
                <a:latin typeface="Avenir Book"/>
                <a:ea typeface="ＭＳ Ｐゴシック" charset="0"/>
                <a:cs typeface="Avenir Book"/>
              </a:rPr>
              <a:t>Poutanen</a:t>
            </a:r>
            <a:r>
              <a:rPr lang="en-US" sz="2000" i="1" dirty="0" smtClean="0">
                <a:solidFill>
                  <a:srgbClr val="000000"/>
                </a:solidFill>
                <a:latin typeface="Avenir Book"/>
                <a:ea typeface="ＭＳ Ｐゴシック" charset="0"/>
                <a:cs typeface="Avenir Book"/>
              </a:rPr>
              <a:t> &amp; </a:t>
            </a:r>
            <a:r>
              <a:rPr lang="en-US" sz="2000" i="1" dirty="0" err="1" smtClean="0">
                <a:solidFill>
                  <a:srgbClr val="000000"/>
                </a:solidFill>
                <a:latin typeface="Avenir Book"/>
                <a:ea typeface="ＭＳ Ｐゴシック" charset="0"/>
                <a:cs typeface="Avenir Book"/>
              </a:rPr>
              <a:t>Beloborodov</a:t>
            </a:r>
            <a:r>
              <a:rPr lang="en-US" sz="2000" i="1" dirty="0" smtClean="0">
                <a:solidFill>
                  <a:srgbClr val="000000"/>
                </a:solidFill>
                <a:latin typeface="Avenir Book"/>
                <a:ea typeface="ＭＳ Ｐゴシック" charset="0"/>
                <a:cs typeface="Avenir Book"/>
              </a:rPr>
              <a:t> 06, </a:t>
            </a:r>
            <a:r>
              <a:rPr lang="en-US" sz="2000" i="1" dirty="0" err="1" smtClean="0">
                <a:solidFill>
                  <a:srgbClr val="000000"/>
                </a:solidFill>
                <a:latin typeface="Avenir Book"/>
                <a:ea typeface="ＭＳ Ｐゴシック" charset="0"/>
                <a:cs typeface="Avenir Book"/>
              </a:rPr>
              <a:t>Morsink</a:t>
            </a:r>
            <a:r>
              <a:rPr lang="en-US" sz="2000" i="1" dirty="0" smtClean="0">
                <a:solidFill>
                  <a:srgbClr val="000000"/>
                </a:solidFill>
                <a:latin typeface="Avenir Book"/>
                <a:ea typeface="ＭＳ Ｐゴシック" charset="0"/>
                <a:cs typeface="Avenir Book"/>
              </a:rPr>
              <a:t> et al. 07, </a:t>
            </a:r>
            <a:r>
              <a:rPr lang="en-US" sz="2000" i="1" dirty="0" err="1" smtClean="0">
                <a:solidFill>
                  <a:srgbClr val="000000"/>
                </a:solidFill>
                <a:latin typeface="Avenir Book"/>
                <a:ea typeface="ＭＳ Ｐゴシック" charset="0"/>
                <a:cs typeface="Avenir Book"/>
              </a:rPr>
              <a:t>Bogdanov</a:t>
            </a:r>
            <a:r>
              <a:rPr lang="en-US" sz="2000" i="1" dirty="0" smtClean="0">
                <a:solidFill>
                  <a:srgbClr val="000000"/>
                </a:solidFill>
                <a:latin typeface="Avenir Book"/>
                <a:ea typeface="ＭＳ Ｐゴシック" charset="0"/>
                <a:cs typeface="Avenir Book"/>
              </a:rPr>
              <a:t> et al. 07,  </a:t>
            </a:r>
            <a:r>
              <a:rPr lang="en-US" sz="2000" i="1" dirty="0" err="1" smtClean="0">
                <a:solidFill>
                  <a:srgbClr val="000000"/>
                </a:solidFill>
                <a:latin typeface="Avenir Book"/>
                <a:ea typeface="ＭＳ Ｐゴシック" charset="0"/>
                <a:cs typeface="Avenir Book"/>
              </a:rPr>
              <a:t>Baubock</a:t>
            </a:r>
            <a:r>
              <a:rPr lang="en-US" sz="2000" i="1" dirty="0" smtClean="0">
                <a:solidFill>
                  <a:srgbClr val="000000"/>
                </a:solidFill>
                <a:latin typeface="Avenir Book"/>
                <a:ea typeface="ＭＳ Ｐゴシック" charset="0"/>
                <a:cs typeface="Avenir Book"/>
              </a:rPr>
              <a:t> et al. 12, 13, Lo et al. 13, </a:t>
            </a:r>
            <a:r>
              <a:rPr lang="en-US" sz="2000" i="1" dirty="0" err="1" smtClean="0">
                <a:solidFill>
                  <a:srgbClr val="000000"/>
                </a:solidFill>
                <a:latin typeface="Avenir Book"/>
                <a:ea typeface="ＭＳ Ｐゴシック" charset="0"/>
                <a:cs typeface="Avenir Book"/>
              </a:rPr>
              <a:t>Psaltis</a:t>
            </a:r>
            <a:r>
              <a:rPr lang="en-US" sz="2000" i="1" dirty="0" smtClean="0">
                <a:solidFill>
                  <a:srgbClr val="000000"/>
                </a:solidFill>
                <a:latin typeface="Avenir Book"/>
                <a:ea typeface="ＭＳ Ｐゴシック" charset="0"/>
                <a:cs typeface="Avenir Book"/>
              </a:rPr>
              <a:t> et al. 14, Miller &amp; Lamb 15</a:t>
            </a:r>
            <a:endParaRPr lang="en-US" sz="2000" i="1" dirty="0">
              <a:solidFill>
                <a:srgbClr val="000000"/>
              </a:solidFill>
              <a:latin typeface="Avenir Book"/>
              <a:ea typeface="ＭＳ Ｐゴシック" charset="0"/>
              <a:cs typeface="Avenir Book"/>
            </a:endParaRPr>
          </a:p>
        </p:txBody>
      </p:sp>
      <p:pic>
        <p:nvPicPr>
          <p:cNvPr id="15" name="BurstOscillation_ani_NAC2016.m4v"/>
          <p:cNvPicPr>
            <a:picLocks/>
          </p:cNvPicPr>
          <p:nvPr>
            <a:videoFile r:link="rId2"/>
            <p:extLst>
              <p:ext uri="{DAA4B4D4-6D71-4841-9C94-3DE7FCFB9230}">
                <p14:media xmlns:p14="http://schemas.microsoft.com/office/powerpoint/2010/main" r:embed="rId1"/>
              </p:ext>
            </p:extLst>
          </p:nvPr>
        </p:nvPicPr>
        <p:blipFill rotWithShape="1">
          <a:blip r:embed="rId5">
            <a:extLst/>
          </a:blip>
          <a:srcRect l="5924" t="6257" r="6632" b="2941"/>
          <a:stretch/>
        </p:blipFill>
        <p:spPr>
          <a:xfrm>
            <a:off x="1533848" y="19218"/>
            <a:ext cx="9505056" cy="7776864"/>
          </a:xfrm>
          <a:prstGeom prst="rect">
            <a:avLst/>
          </a:prstGeom>
          <a:ln w="12700">
            <a:miter lim="400000"/>
          </a:ln>
        </p:spPr>
      </p:pic>
      <p:sp>
        <p:nvSpPr>
          <p:cNvPr id="16" name="Shape 182"/>
          <p:cNvSpPr/>
          <p:nvPr/>
        </p:nvSpPr>
        <p:spPr>
          <a:xfrm>
            <a:off x="8806656" y="484312"/>
            <a:ext cx="1744219" cy="622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000">
                <a:solidFill>
                  <a:schemeClr val="accent5">
                    <a:lumOff val="6999"/>
                  </a:schemeClr>
                </a:solidFill>
              </a:defRPr>
            </a:lvl1pPr>
          </a:lstStyle>
          <a:p>
            <a:pPr defTabSz="584200" fontAlgn="auto" hangingPunct="0">
              <a:spcBef>
                <a:spcPts val="0"/>
              </a:spcBef>
              <a:spcAft>
                <a:spcPts val="0"/>
              </a:spcAft>
            </a:pPr>
            <a:r>
              <a:rPr kern="0" dirty="0">
                <a:solidFill>
                  <a:srgbClr val="DB2800">
                    <a:lumOff val="6999"/>
                  </a:srgbClr>
                </a:solidFill>
                <a:latin typeface="Avenir Light"/>
                <a:ea typeface="Avenir Light"/>
                <a:cs typeface="Avenir Light"/>
                <a:sym typeface="Avenir Light"/>
              </a:rPr>
              <a:t>Spectrum</a:t>
            </a:r>
          </a:p>
        </p:txBody>
      </p:sp>
      <p:sp>
        <p:nvSpPr>
          <p:cNvPr id="17" name="Shape 183"/>
          <p:cNvSpPr/>
          <p:nvPr/>
        </p:nvSpPr>
        <p:spPr>
          <a:xfrm>
            <a:off x="7942560" y="4876800"/>
            <a:ext cx="2548523" cy="1143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584200" fontAlgn="auto" hangingPunct="0">
              <a:spcBef>
                <a:spcPts val="0"/>
              </a:spcBef>
              <a:spcAft>
                <a:spcPts val="0"/>
              </a:spcAft>
              <a:defRPr sz="3000">
                <a:solidFill>
                  <a:srgbClr val="DB2800">
                    <a:lumOff val="6999"/>
                  </a:srgbClr>
                </a:solidFill>
              </a:defRPr>
            </a:pPr>
            <a:r>
              <a:rPr sz="3000" kern="0" dirty="0">
                <a:solidFill>
                  <a:srgbClr val="DB2800">
                    <a:lumOff val="6999"/>
                  </a:srgbClr>
                </a:solidFill>
                <a:latin typeface="Avenir Light"/>
                <a:ea typeface="Avenir Light"/>
                <a:cs typeface="Avenir Light"/>
                <a:sym typeface="Avenir Light"/>
              </a:rPr>
              <a:t>Pulse profile </a:t>
            </a:r>
          </a:p>
          <a:p>
            <a:pPr algn="l" defTabSz="584200" fontAlgn="auto" hangingPunct="0">
              <a:spcBef>
                <a:spcPts val="0"/>
              </a:spcBef>
              <a:spcAft>
                <a:spcPts val="0"/>
              </a:spcAft>
              <a:defRPr sz="3000">
                <a:solidFill>
                  <a:srgbClr val="DB2800">
                    <a:lumOff val="6999"/>
                  </a:srgbClr>
                </a:solidFill>
              </a:defRPr>
            </a:pPr>
            <a:r>
              <a:rPr sz="3000" kern="0" dirty="0">
                <a:solidFill>
                  <a:srgbClr val="DB2800">
                    <a:lumOff val="6999"/>
                  </a:srgbClr>
                </a:solidFill>
                <a:latin typeface="Avenir Light"/>
                <a:ea typeface="Avenir Light"/>
                <a:cs typeface="Avenir Light"/>
                <a:sym typeface="Avenir Light"/>
              </a:rPr>
              <a:t>(energy band)</a:t>
            </a:r>
          </a:p>
        </p:txBody>
      </p:sp>
      <p:sp>
        <p:nvSpPr>
          <p:cNvPr id="19" name="Shape 171"/>
          <p:cNvSpPr/>
          <p:nvPr/>
        </p:nvSpPr>
        <p:spPr>
          <a:xfrm>
            <a:off x="237704" y="7973144"/>
            <a:ext cx="12480558" cy="841256"/>
          </a:xfrm>
          <a:prstGeom prst="rect">
            <a:avLst/>
          </a:prstGeom>
          <a:blipFill>
            <a:blip r:embed="rId6"/>
          </a:blip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584200" fontAlgn="auto" hangingPunct="0">
              <a:spcBef>
                <a:spcPts val="0"/>
              </a:spcBef>
              <a:spcAft>
                <a:spcPts val="0"/>
              </a:spcAft>
              <a:defRPr sz="2400" cap="all" spc="384">
                <a:latin typeface="Avenir Medium"/>
                <a:ea typeface="Avenir Medium"/>
                <a:cs typeface="Avenir Medium"/>
                <a:sym typeface="Avenir Medium"/>
              </a:defRPr>
            </a:pPr>
            <a:r>
              <a:rPr lang="en-US" sz="2400" kern="0" cap="all" spc="384" dirty="0" smtClean="0">
                <a:latin typeface="Avenir Medium"/>
                <a:ea typeface="Avenir Medium"/>
                <a:cs typeface="Avenir Medium"/>
                <a:sym typeface="Avenir Medium"/>
              </a:rPr>
              <a:t>BY FITTING PULSE PROFILE PROPERTIES WE CAN RECOVER MASS AND RADIUS, WITHOUT NEEDING DISTANCE.</a:t>
            </a:r>
            <a:endParaRPr sz="2400" kern="0" cap="all" spc="384" dirty="0">
              <a:latin typeface="Avenir Medium"/>
              <a:ea typeface="Avenir Medium"/>
              <a:cs typeface="Avenir Medium"/>
              <a:sym typeface="Avenir Medium"/>
            </a:endParaRPr>
          </a:p>
        </p:txBody>
      </p:sp>
    </p:spTree>
    <p:extLst>
      <p:ext uri="{BB962C8B-B14F-4D97-AF65-F5344CB8AC3E}">
        <p14:creationId xmlns:p14="http://schemas.microsoft.com/office/powerpoint/2010/main" val="255584084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000"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repeatCount="indefinite" fill="hold" display="0">
                  <p:stCondLst>
                    <p:cond delay="indefinite"/>
                  </p:stCondLst>
                </p:cTn>
                <p:tgtEl>
                  <p:spTgt spid="15"/>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 name="Shape 45"/>
          <p:cNvSpPr>
            <a:spLocks noGrp="1"/>
          </p:cNvSpPr>
          <p:nvPr>
            <p:ph type="body" idx="1"/>
          </p:nvPr>
        </p:nvSpPr>
        <p:spPr>
          <a:xfrm>
            <a:off x="254000" y="190500"/>
            <a:ext cx="12423049" cy="1219928"/>
          </a:xfrm>
          <a:prstGeom prst="rect">
            <a:avLst/>
          </a:prstGeom>
        </p:spPr>
        <p:txBody>
          <a:bodyPr>
            <a:noAutofit/>
          </a:bodyPr>
          <a:lstStyle>
            <a:lvl1pPr defTabSz="537463">
              <a:defRPr sz="4140" spc="662">
                <a:solidFill>
                  <a:srgbClr val="000000"/>
                </a:solidFill>
                <a:latin typeface="+mn-lt"/>
                <a:ea typeface="+mn-ea"/>
                <a:cs typeface="+mn-cs"/>
                <a:sym typeface="Avenir Light"/>
              </a:defRPr>
            </a:lvl1pPr>
          </a:lstStyle>
          <a:p>
            <a:pPr lvl="0" algn="ctr">
              <a:defRPr sz="1800" cap="none" spc="0"/>
            </a:pPr>
            <a:r>
              <a:rPr lang="en-GB" sz="6000" spc="0" dirty="0">
                <a:latin typeface="Avenir Book"/>
                <a:cs typeface="Avenir Book"/>
              </a:rPr>
              <a:t>Understanding the strong force</a:t>
            </a:r>
            <a:endParaRPr sz="6000" spc="0" dirty="0">
              <a:latin typeface="Avenir Book"/>
              <a:cs typeface="Avenir Book"/>
            </a:endParaRPr>
          </a:p>
        </p:txBody>
      </p:sp>
      <p:pic>
        <p:nvPicPr>
          <p:cNvPr id="2" name="Picture 1"/>
          <p:cNvPicPr>
            <a:picLocks noChangeAspect="1"/>
          </p:cNvPicPr>
          <p:nvPr/>
        </p:nvPicPr>
        <p:blipFill>
          <a:blip r:embed="rId3"/>
          <a:stretch>
            <a:fillRect/>
          </a:stretch>
        </p:blipFill>
        <p:spPr>
          <a:xfrm>
            <a:off x="1101800" y="1420416"/>
            <a:ext cx="10820400" cy="8051800"/>
          </a:xfrm>
          <a:prstGeom prst="rect">
            <a:avLst/>
          </a:prstGeom>
        </p:spPr>
      </p:pic>
    </p:spTree>
    <p:extLst>
      <p:ext uri="{BB962C8B-B14F-4D97-AF65-F5344CB8AC3E}">
        <p14:creationId xmlns:p14="http://schemas.microsoft.com/office/powerpoint/2010/main" val="3571816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hape 162"/>
          <p:cNvSpPr>
            <a:spLocks noGrp="1"/>
          </p:cNvSpPr>
          <p:nvPr>
            <p:ph type="title"/>
          </p:nvPr>
        </p:nvSpPr>
        <p:spPr>
          <a:xfrm>
            <a:off x="254000" y="190500"/>
            <a:ext cx="12631936" cy="1143000"/>
          </a:xfrm>
          <a:prstGeom prst="rect">
            <a:avLst/>
          </a:prstGeom>
        </p:spPr>
        <p:txBody>
          <a:bodyPr>
            <a:normAutofit/>
          </a:bodyPr>
          <a:lstStyle>
            <a:lvl1pPr>
              <a:defRPr sz="4500" spc="720">
                <a:solidFill>
                  <a:srgbClr val="000000"/>
                </a:solidFill>
              </a:defRPr>
            </a:lvl1pPr>
          </a:lstStyle>
          <a:p>
            <a:pPr algn="ctr"/>
            <a:r>
              <a:rPr lang="en-US" sz="6000" spc="0" dirty="0" smtClean="0">
                <a:latin typeface="Avenir Book"/>
                <a:cs typeface="Avenir Book"/>
              </a:rPr>
              <a:t>Hotspots on isolated pulsars</a:t>
            </a:r>
            <a:endParaRPr sz="6000" cap="none" spc="0" dirty="0">
              <a:latin typeface="Avenir Book"/>
              <a:cs typeface="Avenir Book"/>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7380" y="1333500"/>
            <a:ext cx="10585176" cy="7938882"/>
          </a:xfrm>
          <a:prstGeom prst="rect">
            <a:avLst/>
          </a:prstGeom>
        </p:spPr>
      </p:pic>
    </p:spTree>
    <p:extLst>
      <p:ext uri="{BB962C8B-B14F-4D97-AF65-F5344CB8AC3E}">
        <p14:creationId xmlns:p14="http://schemas.microsoft.com/office/powerpoint/2010/main" val="1508321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54000"/>
            <a:ext cx="12883457" cy="1166416"/>
          </a:xfrm>
        </p:spPr>
        <p:txBody>
          <a:bodyPr/>
          <a:lstStyle/>
          <a:p>
            <a:r>
              <a:rPr lang="en-US" dirty="0" smtClean="0">
                <a:solidFill>
                  <a:schemeClr val="bg1"/>
                </a:solidFill>
                <a:latin typeface="Avenir Book"/>
                <a:cs typeface="Avenir Book"/>
              </a:rPr>
              <a:t>NICER: International Space Station</a:t>
            </a:r>
            <a:endParaRPr lang="en-US" dirty="0">
              <a:solidFill>
                <a:schemeClr val="bg1"/>
              </a:solidFill>
              <a:latin typeface="Avenir Book"/>
              <a:cs typeface="Avenir Book"/>
            </a:endParaRPr>
          </a:p>
        </p:txBody>
      </p:sp>
      <p:pic>
        <p:nvPicPr>
          <p:cNvPr id="4" name="NICER_ISS_2160p60">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1344" y="1852464"/>
            <a:ext cx="12762113" cy="7178689"/>
          </a:xfrm>
          <a:prstGeom prst="rect">
            <a:avLst/>
          </a:prstGeom>
        </p:spPr>
      </p:pic>
    </p:spTree>
    <p:extLst>
      <p:ext uri="{BB962C8B-B14F-4D97-AF65-F5344CB8AC3E}">
        <p14:creationId xmlns:p14="http://schemas.microsoft.com/office/powerpoint/2010/main" val="1084683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15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54000"/>
            <a:ext cx="12883457" cy="1166416"/>
          </a:xfrm>
        </p:spPr>
        <p:txBody>
          <a:bodyPr/>
          <a:lstStyle/>
          <a:p>
            <a:r>
              <a:rPr lang="en-US" dirty="0" smtClean="0">
                <a:solidFill>
                  <a:schemeClr val="bg1"/>
                </a:solidFill>
                <a:latin typeface="Avenir Book"/>
                <a:cs typeface="Avenir Book"/>
              </a:rPr>
              <a:t>NICER: International Space Station</a:t>
            </a:r>
            <a:endParaRPr lang="en-US" dirty="0">
              <a:solidFill>
                <a:schemeClr val="bg1"/>
              </a:solidFill>
              <a:latin typeface="Avenir Book"/>
              <a:cs typeface="Avenir Book"/>
            </a:endParaRPr>
          </a:p>
        </p:txBody>
      </p:sp>
      <p:pic>
        <p:nvPicPr>
          <p:cNvPr id="4" name="NICER_ISS_2160p60">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1344" y="1852464"/>
            <a:ext cx="12762113" cy="7178689"/>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1720" y="1639753"/>
            <a:ext cx="7086600" cy="7391400"/>
          </a:xfrm>
          <a:prstGeom prst="rect">
            <a:avLst/>
          </a:prstGeom>
        </p:spPr>
      </p:pic>
    </p:spTree>
    <p:extLst>
      <p:ext uri="{BB962C8B-B14F-4D97-AF65-F5344CB8AC3E}">
        <p14:creationId xmlns:p14="http://schemas.microsoft.com/office/powerpoint/2010/main" val="1497232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hape 162"/>
          <p:cNvSpPr>
            <a:spLocks noGrp="1"/>
          </p:cNvSpPr>
          <p:nvPr>
            <p:ph type="title"/>
          </p:nvPr>
        </p:nvSpPr>
        <p:spPr>
          <a:xfrm>
            <a:off x="254000" y="190500"/>
            <a:ext cx="12631936" cy="1143000"/>
          </a:xfrm>
          <a:prstGeom prst="rect">
            <a:avLst/>
          </a:prstGeom>
        </p:spPr>
        <p:txBody>
          <a:bodyPr>
            <a:normAutofit/>
          </a:bodyPr>
          <a:lstStyle>
            <a:lvl1pPr>
              <a:defRPr sz="4500" spc="720">
                <a:solidFill>
                  <a:srgbClr val="000000"/>
                </a:solidFill>
              </a:defRPr>
            </a:lvl1pPr>
          </a:lstStyle>
          <a:p>
            <a:pPr algn="ctr"/>
            <a:r>
              <a:rPr lang="en-US" sz="6000" spc="0" dirty="0" smtClean="0">
                <a:latin typeface="Avenir Book"/>
                <a:cs typeface="Avenir Book"/>
              </a:rPr>
              <a:t>Hotspots due to accretion</a:t>
            </a:r>
            <a:endParaRPr sz="6000" cap="none" spc="0" dirty="0">
              <a:latin typeface="Avenir Book"/>
              <a:cs typeface="Avenir Book"/>
            </a:endParaRPr>
          </a:p>
        </p:txBody>
      </p:sp>
      <p:pic>
        <p:nvPicPr>
          <p:cNvPr id="8" name="Picture 7" descr="neutron_star_v2(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1796" y="1636440"/>
            <a:ext cx="12416396" cy="7720887"/>
          </a:xfrm>
          <a:prstGeom prst="rect">
            <a:avLst/>
          </a:prstGeom>
        </p:spPr>
      </p:pic>
    </p:spTree>
    <p:extLst>
      <p:ext uri="{BB962C8B-B14F-4D97-AF65-F5344CB8AC3E}">
        <p14:creationId xmlns:p14="http://schemas.microsoft.com/office/powerpoint/2010/main" val="1370177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65" name="lc.pdf"/>
          <p:cNvPicPr>
            <a:picLocks noChangeAspect="1"/>
          </p:cNvPicPr>
          <p:nvPr/>
        </p:nvPicPr>
        <p:blipFill>
          <a:blip r:embed="rId2">
            <a:extLst/>
          </a:blip>
          <a:srcRect l="9482" t="1051" r="13387" b="45229"/>
          <a:stretch>
            <a:fillRect/>
          </a:stretch>
        </p:blipFill>
        <p:spPr>
          <a:xfrm>
            <a:off x="6214368" y="1636440"/>
            <a:ext cx="6546339" cy="5900282"/>
          </a:xfrm>
          <a:prstGeom prst="rect">
            <a:avLst/>
          </a:prstGeom>
          <a:ln w="12700">
            <a:miter lim="400000"/>
          </a:ln>
        </p:spPr>
      </p:pic>
      <p:sp>
        <p:nvSpPr>
          <p:cNvPr id="162" name="Shape 162"/>
          <p:cNvSpPr>
            <a:spLocks noGrp="1"/>
          </p:cNvSpPr>
          <p:nvPr>
            <p:ph type="title"/>
          </p:nvPr>
        </p:nvSpPr>
        <p:spPr>
          <a:xfrm>
            <a:off x="254000" y="190500"/>
            <a:ext cx="12631936" cy="1143000"/>
          </a:xfrm>
          <a:prstGeom prst="rect">
            <a:avLst/>
          </a:prstGeom>
        </p:spPr>
        <p:txBody>
          <a:bodyPr>
            <a:normAutofit fontScale="90000"/>
          </a:bodyPr>
          <a:lstStyle>
            <a:lvl1pPr>
              <a:defRPr sz="4500" spc="720">
                <a:solidFill>
                  <a:srgbClr val="000000"/>
                </a:solidFill>
              </a:defRPr>
            </a:lvl1pPr>
          </a:lstStyle>
          <a:p>
            <a:pPr algn="ctr"/>
            <a:r>
              <a:rPr lang="en-US" sz="6000" cap="none" spc="0" dirty="0" smtClean="0">
                <a:latin typeface="Avenir Book"/>
                <a:cs typeface="Avenir Book"/>
              </a:rPr>
              <a:t>Hotspots during thermonuclear bursts</a:t>
            </a:r>
            <a:endParaRPr sz="6000" cap="none" spc="0" dirty="0">
              <a:latin typeface="Avenir Book"/>
              <a:cs typeface="Avenir Book"/>
            </a:endParaRPr>
          </a:p>
        </p:txBody>
      </p:sp>
      <p:pic>
        <p:nvPicPr>
          <p:cNvPr id="163" name="pasted-image.pdf"/>
          <p:cNvPicPr>
            <a:picLocks noChangeAspect="1"/>
          </p:cNvPicPr>
          <p:nvPr/>
        </p:nvPicPr>
        <p:blipFill>
          <a:blip r:embed="rId3">
            <a:extLst/>
          </a:blip>
          <a:srcRect l="62160" t="6896" r="12085" b="65869"/>
          <a:stretch>
            <a:fillRect/>
          </a:stretch>
        </p:blipFill>
        <p:spPr>
          <a:xfrm>
            <a:off x="9238704" y="2356520"/>
            <a:ext cx="2472115" cy="1772194"/>
          </a:xfrm>
          <a:prstGeom prst="rect">
            <a:avLst/>
          </a:prstGeom>
          <a:ln w="76200">
            <a:solidFill>
              <a:schemeClr val="accent5">
                <a:lumOff val="6999"/>
              </a:schemeClr>
            </a:solidFill>
            <a:miter lim="400000"/>
          </a:ln>
        </p:spPr>
      </p:pic>
      <p:sp>
        <p:nvSpPr>
          <p:cNvPr id="164" name="Shape 164"/>
          <p:cNvSpPr/>
          <p:nvPr/>
        </p:nvSpPr>
        <p:spPr>
          <a:xfrm>
            <a:off x="10462840" y="4156720"/>
            <a:ext cx="1" cy="1847862"/>
          </a:xfrm>
          <a:prstGeom prst="line">
            <a:avLst/>
          </a:prstGeom>
          <a:ln w="76200">
            <a:solidFill>
              <a:schemeClr val="accent5">
                <a:lumOff val="6999"/>
              </a:schemeClr>
            </a:solidFill>
            <a:miter lim="400000"/>
            <a:tailEnd type="diamond"/>
          </a:ln>
        </p:spPr>
        <p:txBody>
          <a:bodyPr lIns="50800" tIns="50800" rIns="50800" bIns="50800" anchor="ctr"/>
          <a:lstStyle/>
          <a:p>
            <a:pPr defTabSz="584200" fontAlgn="auto" hangingPunct="0">
              <a:spcBef>
                <a:spcPts val="0"/>
              </a:spcBef>
              <a:spcAft>
                <a:spcPts val="0"/>
              </a:spcAft>
              <a:defRPr sz="2400" cap="all" spc="384">
                <a:solidFill>
                  <a:srgbClr val="42AAC9">
                    <a:satOff val="44164"/>
                    <a:lumOff val="14231"/>
                  </a:srgbClr>
                </a:solidFill>
                <a:latin typeface="Avenir Medium"/>
                <a:ea typeface="Avenir Medium"/>
                <a:cs typeface="Avenir Medium"/>
                <a:sym typeface="Avenir Medium"/>
              </a:defRPr>
            </a:pPr>
            <a:endParaRPr sz="2400" kern="0" cap="all" spc="384">
              <a:solidFill>
                <a:srgbClr val="42AAC9">
                  <a:satOff val="44164"/>
                  <a:lumOff val="14231"/>
                </a:srgbClr>
              </a:solidFill>
              <a:latin typeface="Avenir Medium"/>
              <a:ea typeface="Avenir Medium"/>
              <a:cs typeface="Avenir Medium"/>
              <a:sym typeface="Avenir Medium"/>
            </a:endParaRPr>
          </a:p>
        </p:txBody>
      </p:sp>
      <p:pic>
        <p:nvPicPr>
          <p:cNvPr id="166" name="dn11221-1_576.jpg"/>
          <p:cNvPicPr>
            <a:picLocks noChangeAspect="1"/>
          </p:cNvPicPr>
          <p:nvPr/>
        </p:nvPicPr>
        <p:blipFill>
          <a:blip r:embed="rId4">
            <a:extLst/>
          </a:blip>
          <a:srcRect l="7709" r="4841"/>
          <a:stretch>
            <a:fillRect/>
          </a:stretch>
        </p:blipFill>
        <p:spPr>
          <a:xfrm flipH="1">
            <a:off x="237704" y="2212504"/>
            <a:ext cx="5972707" cy="4612606"/>
          </a:xfrm>
          <a:prstGeom prst="rect">
            <a:avLst/>
          </a:prstGeom>
          <a:ln w="12700">
            <a:miter lim="400000"/>
          </a:ln>
        </p:spPr>
      </p:pic>
      <p:sp>
        <p:nvSpPr>
          <p:cNvPr id="167" name="Shape 167"/>
          <p:cNvSpPr/>
          <p:nvPr/>
        </p:nvSpPr>
        <p:spPr>
          <a:xfrm flipV="1">
            <a:off x="3359151" y="2323698"/>
            <a:ext cx="1" cy="4175013"/>
          </a:xfrm>
          <a:prstGeom prst="line">
            <a:avLst/>
          </a:prstGeom>
          <a:ln w="50800">
            <a:solidFill>
              <a:srgbClr val="FFFFFF"/>
            </a:solidFill>
            <a:miter lim="400000"/>
            <a:tailEnd type="triangle"/>
          </a:ln>
          <a:effectLst>
            <a:outerShdw blurRad="63500" dist="25400" dir="5400000" rotWithShape="0">
              <a:srgbClr val="000000">
                <a:alpha val="50000"/>
              </a:srgbClr>
            </a:outerShdw>
          </a:effectLst>
        </p:spPr>
        <p:txBody>
          <a:bodyPr lIns="50800" tIns="50800" rIns="50800" bIns="50800" anchor="ctr"/>
          <a:lstStyle/>
          <a:p>
            <a:pPr defTabSz="584200" fontAlgn="auto" hangingPunct="0">
              <a:spcBef>
                <a:spcPts val="0"/>
              </a:spcBef>
              <a:spcAft>
                <a:spcPts val="0"/>
              </a:spcAft>
              <a:defRPr sz="2400" cap="all" spc="384">
                <a:solidFill>
                  <a:srgbClr val="42AAC9">
                    <a:satOff val="44164"/>
                    <a:lumOff val="14231"/>
                  </a:srgbClr>
                </a:solidFill>
                <a:latin typeface="Avenir Medium"/>
                <a:ea typeface="Avenir Medium"/>
                <a:cs typeface="Avenir Medium"/>
                <a:sym typeface="Avenir Medium"/>
              </a:defRPr>
            </a:pPr>
            <a:endParaRPr sz="2400" kern="0" cap="all" spc="384">
              <a:solidFill>
                <a:srgbClr val="42AAC9">
                  <a:satOff val="44164"/>
                  <a:lumOff val="14231"/>
                </a:srgbClr>
              </a:solidFill>
              <a:latin typeface="Avenir Medium"/>
              <a:ea typeface="Avenir Medium"/>
              <a:cs typeface="Avenir Medium"/>
              <a:sym typeface="Avenir Medium"/>
            </a:endParaRPr>
          </a:p>
        </p:txBody>
      </p:sp>
      <p:pic>
        <p:nvPicPr>
          <p:cNvPr id="168" name="revgp2.jpg"/>
          <p:cNvPicPr>
            <a:picLocks/>
          </p:cNvPicPr>
          <p:nvPr/>
        </p:nvPicPr>
        <p:blipFill>
          <a:blip r:embed="rId5">
            <a:extLst/>
          </a:blip>
          <a:srcRect l="5605" t="6225" r="5607" b="6229"/>
          <a:stretch>
            <a:fillRect/>
          </a:stretch>
        </p:blipFill>
        <p:spPr>
          <a:xfrm>
            <a:off x="1925250" y="3298980"/>
            <a:ext cx="2793498" cy="2524331"/>
          </a:xfrm>
          <a:custGeom>
            <a:avLst/>
            <a:gdLst/>
            <a:ahLst/>
            <a:cxnLst>
              <a:cxn ang="0">
                <a:pos x="wd2" y="hd2"/>
              </a:cxn>
              <a:cxn ang="5400000">
                <a:pos x="wd2" y="hd2"/>
              </a:cxn>
              <a:cxn ang="10800000">
                <a:pos x="wd2" y="hd2"/>
              </a:cxn>
              <a:cxn ang="16200000">
                <a:pos x="wd2" y="hd2"/>
              </a:cxn>
            </a:cxnLst>
            <a:rect l="0" t="0" r="r" b="b"/>
            <a:pathLst>
              <a:path w="19679" h="20595" extrusionOk="0">
                <a:moveTo>
                  <a:pt x="9840" y="0"/>
                </a:moveTo>
                <a:cubicBezTo>
                  <a:pt x="7322" y="0"/>
                  <a:pt x="4803" y="1007"/>
                  <a:pt x="2882" y="3018"/>
                </a:cubicBezTo>
                <a:cubicBezTo>
                  <a:pt x="-961" y="7039"/>
                  <a:pt x="-961" y="13557"/>
                  <a:pt x="2882" y="17578"/>
                </a:cubicBezTo>
                <a:cubicBezTo>
                  <a:pt x="6724" y="21600"/>
                  <a:pt x="12954" y="21600"/>
                  <a:pt x="16796" y="17578"/>
                </a:cubicBezTo>
                <a:cubicBezTo>
                  <a:pt x="20639" y="13557"/>
                  <a:pt x="20639" y="7039"/>
                  <a:pt x="16796" y="3018"/>
                </a:cubicBezTo>
                <a:cubicBezTo>
                  <a:pt x="14875" y="1007"/>
                  <a:pt x="12359" y="0"/>
                  <a:pt x="9840" y="0"/>
                </a:cubicBezTo>
                <a:close/>
              </a:path>
            </a:pathLst>
          </a:custGeom>
          <a:ln w="12700">
            <a:miter lim="400000"/>
          </a:ln>
        </p:spPr>
      </p:pic>
      <p:sp>
        <p:nvSpPr>
          <p:cNvPr id="169" name="Shape 169"/>
          <p:cNvSpPr/>
          <p:nvPr/>
        </p:nvSpPr>
        <p:spPr>
          <a:xfrm>
            <a:off x="3557535" y="2432233"/>
            <a:ext cx="1872299" cy="5461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500">
                <a:latin typeface="Myriad Pro"/>
                <a:ea typeface="Myriad Pro"/>
                <a:cs typeface="Myriad Pro"/>
                <a:sym typeface="Myriad Pro"/>
              </a:defRPr>
            </a:lvl1pPr>
          </a:lstStyle>
          <a:p>
            <a:pPr defTabSz="584200" fontAlgn="auto" hangingPunct="0">
              <a:spcBef>
                <a:spcPts val="0"/>
              </a:spcBef>
              <a:spcAft>
                <a:spcPts val="0"/>
              </a:spcAft>
            </a:pPr>
            <a:r>
              <a:rPr kern="0" dirty="0"/>
              <a:t>Spin axis</a:t>
            </a:r>
          </a:p>
        </p:txBody>
      </p:sp>
      <p:sp>
        <p:nvSpPr>
          <p:cNvPr id="170" name="Shape 170"/>
          <p:cNvSpPr/>
          <p:nvPr/>
        </p:nvSpPr>
        <p:spPr>
          <a:xfrm>
            <a:off x="1533848" y="9068927"/>
            <a:ext cx="10988586" cy="41036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000" i="1">
                <a:solidFill>
                  <a:srgbClr val="000000"/>
                </a:solidFill>
              </a:defRPr>
            </a:lvl1pPr>
          </a:lstStyle>
          <a:p>
            <a:pPr defTabSz="584200" fontAlgn="auto" hangingPunct="0">
              <a:spcBef>
                <a:spcPts val="0"/>
              </a:spcBef>
              <a:spcAft>
                <a:spcPts val="0"/>
              </a:spcAft>
            </a:pPr>
            <a:r>
              <a:rPr lang="en-US" kern="0" dirty="0" smtClean="0">
                <a:latin typeface="Avenir Light"/>
                <a:ea typeface="Avenir Light"/>
                <a:cs typeface="Avenir Light"/>
                <a:sym typeface="Avenir Light"/>
              </a:rPr>
              <a:t>Discovered in 1996 by </a:t>
            </a:r>
            <a:r>
              <a:rPr lang="en-US" kern="0" dirty="0" err="1" smtClean="0">
                <a:latin typeface="Avenir Light"/>
                <a:ea typeface="Avenir Light"/>
                <a:cs typeface="Avenir Light"/>
                <a:sym typeface="Avenir Light"/>
              </a:rPr>
              <a:t>Strohmayer</a:t>
            </a:r>
            <a:r>
              <a:rPr lang="en-US" kern="0" dirty="0" smtClean="0">
                <a:latin typeface="Avenir Light"/>
                <a:ea typeface="Avenir Light"/>
                <a:cs typeface="Avenir Light"/>
                <a:sym typeface="Avenir Light"/>
              </a:rPr>
              <a:t> et al., for review see Watts, Ann. Rev. Astron. </a:t>
            </a:r>
            <a:r>
              <a:rPr lang="en-US" kern="0" dirty="0" err="1" smtClean="0">
                <a:latin typeface="Avenir Light"/>
                <a:ea typeface="Avenir Light"/>
                <a:cs typeface="Avenir Light"/>
                <a:sym typeface="Avenir Light"/>
              </a:rPr>
              <a:t>Astrophys</a:t>
            </a:r>
            <a:r>
              <a:rPr lang="en-US" kern="0" dirty="0" smtClean="0">
                <a:latin typeface="Avenir Light"/>
                <a:ea typeface="Avenir Light"/>
                <a:cs typeface="Avenir Light"/>
                <a:sym typeface="Avenir Light"/>
              </a:rPr>
              <a:t>. 2012</a:t>
            </a:r>
            <a:endParaRPr kern="0" dirty="0">
              <a:latin typeface="Avenir Light"/>
              <a:ea typeface="Avenir Light"/>
              <a:cs typeface="Avenir Light"/>
              <a:sym typeface="Avenir Light"/>
            </a:endParaRPr>
          </a:p>
        </p:txBody>
      </p:sp>
      <p:sp>
        <p:nvSpPr>
          <p:cNvPr id="171" name="Shape 171"/>
          <p:cNvSpPr/>
          <p:nvPr/>
        </p:nvSpPr>
        <p:spPr>
          <a:xfrm>
            <a:off x="237704" y="7829128"/>
            <a:ext cx="12480558" cy="841256"/>
          </a:xfrm>
          <a:prstGeom prst="rect">
            <a:avLst/>
          </a:prstGeom>
          <a:blipFill>
            <a:blip r:embed="rId6"/>
          </a:blip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584200" fontAlgn="auto" hangingPunct="0">
              <a:spcBef>
                <a:spcPts val="0"/>
              </a:spcBef>
              <a:spcAft>
                <a:spcPts val="0"/>
              </a:spcAft>
              <a:defRPr sz="2400" cap="all" spc="384">
                <a:latin typeface="Avenir Medium"/>
                <a:ea typeface="Avenir Medium"/>
                <a:cs typeface="Avenir Medium"/>
                <a:sym typeface="Avenir Medium"/>
              </a:defRPr>
            </a:pPr>
            <a:r>
              <a:rPr sz="2400" kern="0" cap="all" spc="384" dirty="0" smtClean="0">
                <a:latin typeface="Avenir Medium"/>
                <a:ea typeface="Avenir Medium"/>
                <a:cs typeface="Avenir Medium"/>
                <a:sym typeface="Avenir Medium"/>
              </a:rPr>
              <a:t>in </a:t>
            </a:r>
            <a:r>
              <a:rPr sz="2400" kern="0" cap="all" spc="384" dirty="0">
                <a:latin typeface="Avenir Medium"/>
                <a:ea typeface="Avenir Medium"/>
                <a:cs typeface="Avenir Medium"/>
                <a:sym typeface="Avenir Medium"/>
              </a:rPr>
              <a:t>some bursts anomalously bright patches form.</a:t>
            </a:r>
          </a:p>
          <a:p>
            <a:pPr defTabSz="584200" fontAlgn="auto" hangingPunct="0">
              <a:spcBef>
                <a:spcPts val="0"/>
              </a:spcBef>
              <a:spcAft>
                <a:spcPts val="0"/>
              </a:spcAft>
              <a:defRPr sz="2400" cap="all" spc="384">
                <a:latin typeface="Avenir Medium"/>
                <a:ea typeface="Avenir Medium"/>
                <a:cs typeface="Avenir Medium"/>
                <a:sym typeface="Avenir Medium"/>
              </a:defRPr>
            </a:pPr>
            <a:r>
              <a:rPr lang="en-US" sz="2400" kern="0" cap="all" spc="384" dirty="0" smtClean="0">
                <a:latin typeface="Avenir Medium"/>
                <a:ea typeface="Avenir Medium"/>
                <a:cs typeface="Avenir Medium"/>
                <a:sym typeface="Avenir Medium"/>
              </a:rPr>
              <a:t>THESE ARE KNOWN AS BURST OSCILLATIONS</a:t>
            </a:r>
            <a:endParaRPr sz="2400" kern="0" cap="all" spc="384" dirty="0">
              <a:latin typeface="Avenir Medium"/>
              <a:ea typeface="Avenir Medium"/>
              <a:cs typeface="Avenir Medium"/>
              <a:sym typeface="Avenir Medium"/>
            </a:endParaRPr>
          </a:p>
        </p:txBody>
      </p:sp>
    </p:spTree>
    <p:extLst>
      <p:ext uri="{BB962C8B-B14F-4D97-AF65-F5344CB8AC3E}">
        <p14:creationId xmlns:p14="http://schemas.microsoft.com/office/powerpoint/2010/main" val="2478242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63"/>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iterate>
                                    <p:tmAbs val="0"/>
                                  </p:iterate>
                                  <p:childTnLst>
                                    <p:set>
                                      <p:cBhvr>
                                        <p:cTn id="9" fill="hold"/>
                                        <p:tgtEl>
                                          <p:spTgt spid="164"/>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iterate>
                                    <p:tmAbs val="0"/>
                                  </p:iterate>
                                  <p:childTnLst>
                                    <p:set>
                                      <p:cBhvr>
                                        <p:cTn id="12" fill="hold"/>
                                        <p:tgtEl>
                                          <p:spTgt spid="169"/>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0"/>
                                  </p:stCondLst>
                                  <p:iterate>
                                    <p:tmAbs val="0"/>
                                  </p:iterate>
                                  <p:childTnLst>
                                    <p:set>
                                      <p:cBhvr>
                                        <p:cTn id="15" fill="hold"/>
                                        <p:tgtEl>
                                          <p:spTgt spid="167"/>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0" nodeType="afterEffect">
                                  <p:stCondLst>
                                    <p:cond delay="0"/>
                                  </p:stCondLst>
                                  <p:iterate>
                                    <p:tmAbs val="0"/>
                                  </p:iterate>
                                  <p:childTnLst>
                                    <p:set>
                                      <p:cBhvr>
                                        <p:cTn id="18" fill="hold"/>
                                        <p:tgtEl>
                                          <p:spTgt spid="1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 grpId="0" animBg="1" advAuto="0"/>
      <p:bldP spid="164" grpId="0" animBg="1" advAuto="0"/>
      <p:bldP spid="167" grpId="0" animBg="1" advAuto="0"/>
      <p:bldP spid="169" grpId="0" animBg="1" advAuto="0"/>
      <p:bldP spid="170" grpId="0" animBg="1" advAuto="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453728" y="1440136"/>
            <a:ext cx="12073863" cy="8010335"/>
          </a:xfrm>
          <a:prstGeom prst="rect">
            <a:avLst/>
          </a:prstGeom>
          <a:noFill/>
        </p:spPr>
        <p:txBody>
          <a:bodyPr wrap="square" lIns="129985" tIns="64993" rIns="129985" bIns="64993">
            <a:spAutoFit/>
          </a:bodyPr>
          <a:lstStyle/>
          <a:p>
            <a:pPr marL="457200" indent="-457200" algn="l" defTabSz="1299858" fontAlgn="auto">
              <a:spcBef>
                <a:spcPts val="0"/>
              </a:spcBef>
              <a:spcAft>
                <a:spcPts val="0"/>
              </a:spcAft>
              <a:buFont typeface="Arial" charset="0"/>
              <a:buChar char="•"/>
              <a:defRPr/>
            </a:pPr>
            <a:r>
              <a:rPr lang="en-US" sz="3200" b="1" dirty="0" smtClean="0">
                <a:solidFill>
                  <a:prstClr val="black"/>
                </a:solidFill>
                <a:latin typeface="Avenir Book"/>
                <a:cs typeface="Avenir Book"/>
              </a:rPr>
              <a:t>Don’t need composition or distance </a:t>
            </a:r>
            <a:r>
              <a:rPr lang="en-US" sz="3200" dirty="0" smtClean="0">
                <a:solidFill>
                  <a:prstClr val="black"/>
                </a:solidFill>
                <a:latin typeface="Avenir Book"/>
                <a:cs typeface="Avenir Book"/>
              </a:rPr>
              <a:t>since comparing across rotational phase.</a:t>
            </a:r>
          </a:p>
          <a:p>
            <a:pPr marL="457200" indent="-457200" algn="l" defTabSz="1299858" fontAlgn="auto">
              <a:spcBef>
                <a:spcPts val="0"/>
              </a:spcBef>
              <a:spcAft>
                <a:spcPts val="0"/>
              </a:spcAft>
              <a:buFont typeface="Arial" charset="0"/>
              <a:buChar char="•"/>
              <a:defRPr/>
            </a:pPr>
            <a:endParaRPr lang="en-US" sz="3200" b="1" dirty="0">
              <a:solidFill>
                <a:prstClr val="black"/>
              </a:solidFill>
              <a:latin typeface="Avenir Book"/>
              <a:cs typeface="Avenir Book"/>
            </a:endParaRPr>
          </a:p>
          <a:p>
            <a:pPr marL="457200" indent="-457200" algn="l" defTabSz="1299858" fontAlgn="auto">
              <a:spcBef>
                <a:spcPts val="0"/>
              </a:spcBef>
              <a:spcAft>
                <a:spcPts val="0"/>
              </a:spcAft>
              <a:buFont typeface="Arial" charset="0"/>
              <a:buChar char="•"/>
              <a:defRPr/>
            </a:pPr>
            <a:r>
              <a:rPr lang="en-US" sz="3200" b="1" dirty="0" smtClean="0">
                <a:solidFill>
                  <a:prstClr val="black"/>
                </a:solidFill>
                <a:latin typeface="Avenir Book"/>
                <a:cs typeface="Avenir Book"/>
              </a:rPr>
              <a:t>Many known sources</a:t>
            </a:r>
            <a:r>
              <a:rPr lang="en-US" sz="3200" dirty="0" smtClean="0">
                <a:solidFill>
                  <a:prstClr val="black"/>
                </a:solidFill>
                <a:latin typeface="Avenir Book"/>
                <a:cs typeface="Avenir Book"/>
              </a:rPr>
              <a:t>, increasing chance of spanning good range of M. </a:t>
            </a:r>
          </a:p>
          <a:p>
            <a:pPr marL="457200" indent="-457200" algn="l" defTabSz="1299858" fontAlgn="auto">
              <a:spcBef>
                <a:spcPts val="0"/>
              </a:spcBef>
              <a:spcAft>
                <a:spcPts val="0"/>
              </a:spcAft>
              <a:buFont typeface="Arial" charset="0"/>
              <a:buChar char="•"/>
              <a:defRPr/>
            </a:pPr>
            <a:endParaRPr lang="en-US" sz="3200" dirty="0">
              <a:solidFill>
                <a:prstClr val="black"/>
              </a:solidFill>
              <a:latin typeface="Avenir Book"/>
              <a:cs typeface="Avenir Book"/>
            </a:endParaRPr>
          </a:p>
          <a:p>
            <a:pPr marL="457200" indent="-457200" algn="l" defTabSz="1299858" fontAlgn="auto">
              <a:spcBef>
                <a:spcPts val="0"/>
              </a:spcBef>
              <a:spcAft>
                <a:spcPts val="0"/>
              </a:spcAft>
              <a:buFont typeface="Arial" charset="0"/>
              <a:buChar char="•"/>
              <a:defRPr/>
            </a:pPr>
            <a:r>
              <a:rPr lang="en-US" sz="3200" b="1" dirty="0" smtClean="0">
                <a:solidFill>
                  <a:prstClr val="black"/>
                </a:solidFill>
                <a:latin typeface="Avenir Book"/>
                <a:cs typeface="Avenir Book"/>
              </a:rPr>
              <a:t>For accreting sources, cross checks are possible </a:t>
            </a:r>
            <a:r>
              <a:rPr lang="en-US" sz="3200" dirty="0" smtClean="0">
                <a:solidFill>
                  <a:prstClr val="black"/>
                </a:solidFill>
                <a:latin typeface="Avenir Book"/>
                <a:cs typeface="Avenir Book"/>
              </a:rPr>
              <a:t>(independent techniques applied to same source).</a:t>
            </a:r>
          </a:p>
          <a:p>
            <a:pPr marL="457200" indent="-457200" algn="l" defTabSz="1299858" fontAlgn="auto">
              <a:spcBef>
                <a:spcPts val="0"/>
              </a:spcBef>
              <a:spcAft>
                <a:spcPts val="0"/>
              </a:spcAft>
              <a:buFont typeface="Arial" charset="0"/>
              <a:buChar char="•"/>
              <a:defRPr/>
            </a:pPr>
            <a:endParaRPr lang="en-US" sz="3200" b="1" dirty="0">
              <a:solidFill>
                <a:prstClr val="black"/>
              </a:solidFill>
              <a:latin typeface="Avenir Book"/>
              <a:cs typeface="Avenir Book"/>
            </a:endParaRPr>
          </a:p>
          <a:p>
            <a:pPr marL="457200" indent="-457200" algn="l" defTabSz="1299858" fontAlgn="auto">
              <a:spcBef>
                <a:spcPts val="0"/>
              </a:spcBef>
              <a:spcAft>
                <a:spcPts val="0"/>
              </a:spcAft>
              <a:buFont typeface="Arial" charset="0"/>
              <a:buChar char="•"/>
              <a:defRPr/>
            </a:pPr>
            <a:r>
              <a:rPr lang="en-US" sz="3200" b="1" dirty="0" smtClean="0">
                <a:solidFill>
                  <a:prstClr val="black"/>
                </a:solidFill>
                <a:latin typeface="Avenir Book"/>
                <a:cs typeface="Avenir Book"/>
              </a:rPr>
              <a:t>Surface pattern and beaming introduce uncertainty</a:t>
            </a:r>
            <a:endParaRPr lang="en-US" sz="3200" b="1" dirty="0">
              <a:solidFill>
                <a:prstClr val="black"/>
              </a:solidFill>
              <a:latin typeface="Avenir Book"/>
              <a:cs typeface="Avenir Book"/>
            </a:endParaRPr>
          </a:p>
          <a:p>
            <a:pPr marL="910779" lvl="1" indent="-457200" algn="l" defTabSz="1299858" fontAlgn="auto">
              <a:spcBef>
                <a:spcPts val="0"/>
              </a:spcBef>
              <a:spcAft>
                <a:spcPts val="0"/>
              </a:spcAft>
              <a:buFont typeface="Arial" charset="0"/>
              <a:buChar char="•"/>
              <a:defRPr/>
            </a:pPr>
            <a:r>
              <a:rPr lang="en-US" sz="3200" dirty="0" smtClean="0">
                <a:solidFill>
                  <a:prstClr val="black"/>
                </a:solidFill>
                <a:latin typeface="Avenir Book"/>
                <a:cs typeface="Avenir Book"/>
              </a:rPr>
              <a:t>Isolated pulsars – details of pulsar mechanism important.</a:t>
            </a:r>
          </a:p>
          <a:p>
            <a:pPr marL="910779" lvl="1" indent="-457200" algn="l" defTabSz="1299858" fontAlgn="auto">
              <a:spcBef>
                <a:spcPts val="0"/>
              </a:spcBef>
              <a:spcAft>
                <a:spcPts val="0"/>
              </a:spcAft>
              <a:buFont typeface="Arial" charset="0"/>
              <a:buChar char="•"/>
              <a:defRPr/>
            </a:pPr>
            <a:r>
              <a:rPr lang="en-US" sz="3200" dirty="0" smtClean="0">
                <a:solidFill>
                  <a:prstClr val="black"/>
                </a:solidFill>
                <a:latin typeface="Avenir Book"/>
                <a:cs typeface="Avenir Book"/>
              </a:rPr>
              <a:t>Accreting pulsars – surface pattern, beaming in accretion funnel.</a:t>
            </a:r>
          </a:p>
          <a:p>
            <a:pPr marL="910779" lvl="1" indent="-457200" algn="l" defTabSz="1299858" fontAlgn="auto">
              <a:spcBef>
                <a:spcPts val="0"/>
              </a:spcBef>
              <a:spcAft>
                <a:spcPts val="0"/>
              </a:spcAft>
              <a:buFont typeface="Arial" charset="0"/>
              <a:buChar char="•"/>
              <a:defRPr/>
            </a:pPr>
            <a:r>
              <a:rPr lang="en-US" sz="3200" dirty="0" smtClean="0">
                <a:solidFill>
                  <a:prstClr val="black"/>
                </a:solidFill>
                <a:latin typeface="Avenir Book"/>
                <a:cs typeface="Avenir Book"/>
              </a:rPr>
              <a:t>Burst oscillations – surface pattern unknown, changeable.</a:t>
            </a:r>
          </a:p>
          <a:p>
            <a:pPr marL="457200" indent="-457200" algn="l" defTabSz="1299858" fontAlgn="auto">
              <a:spcBef>
                <a:spcPts val="0"/>
              </a:spcBef>
              <a:spcAft>
                <a:spcPts val="0"/>
              </a:spcAft>
              <a:buFont typeface="Arial" charset="0"/>
              <a:buChar char="•"/>
              <a:defRPr/>
            </a:pPr>
            <a:endParaRPr lang="en-US" sz="3200" dirty="0">
              <a:solidFill>
                <a:prstClr val="black"/>
              </a:solidFill>
              <a:latin typeface="Avenir Book"/>
              <a:cs typeface="Avenir Book"/>
            </a:endParaRPr>
          </a:p>
          <a:p>
            <a:pPr marL="457200" indent="-457200" algn="l" defTabSz="1299858" fontAlgn="auto">
              <a:spcBef>
                <a:spcPts val="0"/>
              </a:spcBef>
              <a:spcAft>
                <a:spcPts val="0"/>
              </a:spcAft>
              <a:buFont typeface="Arial" charset="0"/>
              <a:buChar char="•"/>
              <a:defRPr/>
            </a:pPr>
            <a:r>
              <a:rPr lang="en-US" sz="3200" dirty="0" err="1" smtClean="0">
                <a:solidFill>
                  <a:prstClr val="black"/>
                </a:solidFill>
                <a:latin typeface="Avenir Book"/>
                <a:cs typeface="Avenir Book"/>
              </a:rPr>
              <a:t>Marginalise</a:t>
            </a:r>
            <a:r>
              <a:rPr lang="en-US" sz="3200" dirty="0" smtClean="0">
                <a:solidFill>
                  <a:prstClr val="black"/>
                </a:solidFill>
                <a:latin typeface="Avenir Book"/>
                <a:cs typeface="Avenir Book"/>
              </a:rPr>
              <a:t> over nuisance parameters (geometry, background)</a:t>
            </a:r>
          </a:p>
        </p:txBody>
      </p:sp>
      <p:sp>
        <p:nvSpPr>
          <p:cNvPr id="9" name="Title 1"/>
          <p:cNvSpPr>
            <a:spLocks noGrp="1"/>
          </p:cNvSpPr>
          <p:nvPr>
            <p:ph type="title"/>
          </p:nvPr>
        </p:nvSpPr>
        <p:spPr>
          <a:xfrm>
            <a:off x="237704" y="196280"/>
            <a:ext cx="12529392" cy="1166416"/>
          </a:xfrm>
        </p:spPr>
        <p:txBody>
          <a:bodyPr/>
          <a:lstStyle/>
          <a:p>
            <a:r>
              <a:rPr lang="en-US" sz="5400" dirty="0" smtClean="0">
                <a:latin typeface="Avenir Book"/>
                <a:cs typeface="Avenir Book"/>
              </a:rPr>
              <a:t>Pros and cons of waveform modelling</a:t>
            </a:r>
            <a:endParaRPr lang="en-US" sz="5400" dirty="0">
              <a:latin typeface="Avenir Book"/>
              <a:cs typeface="Avenir Book"/>
            </a:endParaRPr>
          </a:p>
        </p:txBody>
      </p:sp>
    </p:spTree>
    <p:extLst>
      <p:ext uri="{BB962C8B-B14F-4D97-AF65-F5344CB8AC3E}">
        <p14:creationId xmlns:p14="http://schemas.microsoft.com/office/powerpoint/2010/main" val="1790025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54000"/>
            <a:ext cx="12883457" cy="2174528"/>
          </a:xfrm>
        </p:spPr>
        <p:txBody>
          <a:bodyPr/>
          <a:lstStyle/>
          <a:p>
            <a:r>
              <a:rPr lang="en-US" sz="5400" i="1" dirty="0" smtClean="0">
                <a:solidFill>
                  <a:schemeClr val="bg1"/>
                </a:solidFill>
                <a:latin typeface="Avenir Book"/>
                <a:cs typeface="Avenir Book"/>
              </a:rPr>
              <a:t>Proposed:</a:t>
            </a:r>
            <a:r>
              <a:rPr lang="en-US" sz="5400" dirty="0" smtClean="0">
                <a:solidFill>
                  <a:schemeClr val="bg1"/>
                </a:solidFill>
                <a:latin typeface="Avenir Book"/>
                <a:cs typeface="Avenir Book"/>
              </a:rPr>
              <a:t> Enhanced X-ray Timing and Polarimetry mission (</a:t>
            </a:r>
            <a:r>
              <a:rPr lang="en-US" sz="5400" dirty="0" err="1" smtClean="0">
                <a:solidFill>
                  <a:schemeClr val="bg1"/>
                </a:solidFill>
                <a:latin typeface="Avenir Book"/>
                <a:cs typeface="Avenir Book"/>
              </a:rPr>
              <a:t>eXTP</a:t>
            </a:r>
            <a:r>
              <a:rPr lang="en-US" sz="5400" dirty="0" smtClean="0">
                <a:solidFill>
                  <a:schemeClr val="bg1"/>
                </a:solidFill>
                <a:latin typeface="Avenir Book"/>
                <a:cs typeface="Avenir Book"/>
              </a:rPr>
              <a:t>)</a:t>
            </a:r>
            <a:r>
              <a:rPr lang="en-US" sz="5400" dirty="0">
                <a:solidFill>
                  <a:schemeClr val="bg1"/>
                </a:solidFill>
                <a:latin typeface="Avenir Book"/>
                <a:cs typeface="Avenir Book"/>
              </a:rPr>
              <a:t/>
            </a:r>
            <a:br>
              <a:rPr lang="en-US" sz="5400" dirty="0">
                <a:solidFill>
                  <a:schemeClr val="bg1"/>
                </a:solidFill>
                <a:latin typeface="Avenir Book"/>
                <a:cs typeface="Avenir Book"/>
              </a:rPr>
            </a:br>
            <a:endParaRPr lang="en-US" sz="5400" dirty="0">
              <a:solidFill>
                <a:schemeClr val="bg1"/>
              </a:solidFill>
              <a:latin typeface="Avenir Book"/>
              <a:cs typeface="Avenir Book"/>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9912" y="2140496"/>
            <a:ext cx="9549791" cy="7262065"/>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7784" y="2654920"/>
            <a:ext cx="11502144" cy="3320208"/>
          </a:xfrm>
          <a:prstGeom prst="rect">
            <a:avLst/>
          </a:prstGeom>
        </p:spPr>
      </p:pic>
    </p:spTree>
    <p:extLst>
      <p:ext uri="{BB962C8B-B14F-4D97-AF65-F5344CB8AC3E}">
        <p14:creationId xmlns:p14="http://schemas.microsoft.com/office/powerpoint/2010/main" val="661558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dissolv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7078464" y="0"/>
            <a:ext cx="5722483" cy="1464505"/>
          </a:xfrm>
          <a:prstGeom prst="rect">
            <a:avLst/>
          </a:prstGeom>
        </p:spPr>
      </p:pic>
    </p:spTree>
    <p:extLst>
      <p:ext uri="{BB962C8B-B14F-4D97-AF65-F5344CB8AC3E}">
        <p14:creationId xmlns:p14="http://schemas.microsoft.com/office/powerpoint/2010/main" val="1049510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3" name="Picture 2" descr="strobex_EffArea.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57784" y="1420416"/>
            <a:ext cx="11517216" cy="7704856"/>
          </a:xfrm>
          <a:prstGeom prst="rect">
            <a:avLst/>
          </a:prstGeom>
        </p:spPr>
      </p:pic>
    </p:spTree>
    <p:extLst>
      <p:ext uri="{BB962C8B-B14F-4D97-AF65-F5344CB8AC3E}">
        <p14:creationId xmlns:p14="http://schemas.microsoft.com/office/powerpoint/2010/main" val="1054746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026578" y="8693224"/>
            <a:ext cx="11657244" cy="738664"/>
          </a:xfrm>
          <a:prstGeom prst="rect">
            <a:avLst/>
          </a:prstGeom>
          <a:noFill/>
        </p:spPr>
        <p:txBody>
          <a:bodyPr wrap="square" rtlCol="0">
            <a:spAutoFit/>
          </a:bodyPr>
          <a:lstStyle/>
          <a:p>
            <a:pPr algn="l">
              <a:lnSpc>
                <a:spcPct val="150000"/>
              </a:lnSpc>
            </a:pPr>
            <a:r>
              <a:rPr lang="en-US" sz="2800" b="1" i="1" dirty="0" err="1" smtClean="0">
                <a:solidFill>
                  <a:srgbClr val="000000"/>
                </a:solidFill>
                <a:latin typeface="Avenir Book"/>
                <a:ea typeface="Verdana" panose="020B0604030504040204" pitchFamily="34" charset="0"/>
                <a:cs typeface="Avenir Book"/>
              </a:rPr>
              <a:t>eXTP</a:t>
            </a:r>
            <a:r>
              <a:rPr lang="en-US" sz="2800" b="1" i="1" dirty="0" smtClean="0">
                <a:solidFill>
                  <a:srgbClr val="000000"/>
                </a:solidFill>
                <a:latin typeface="Avenir Book"/>
                <a:ea typeface="Verdana" panose="020B0604030504040204" pitchFamily="34" charset="0"/>
                <a:cs typeface="Avenir Book"/>
              </a:rPr>
              <a:t> Dense Matter White Paper, Watts et al. 2018, Science China</a:t>
            </a:r>
          </a:p>
        </p:txBody>
      </p:sp>
      <p:sp>
        <p:nvSpPr>
          <p:cNvPr id="9" name="Title 1"/>
          <p:cNvSpPr>
            <a:spLocks noGrp="1"/>
          </p:cNvSpPr>
          <p:nvPr>
            <p:ph type="title"/>
          </p:nvPr>
        </p:nvSpPr>
        <p:spPr>
          <a:xfrm>
            <a:off x="237704" y="196280"/>
            <a:ext cx="12529392" cy="1166416"/>
          </a:xfrm>
        </p:spPr>
        <p:txBody>
          <a:bodyPr/>
          <a:lstStyle/>
          <a:p>
            <a:r>
              <a:rPr lang="en-US" sz="5400" dirty="0" err="1" smtClean="0">
                <a:latin typeface="Avenir Book"/>
                <a:cs typeface="Avenir Book"/>
              </a:rPr>
              <a:t>eXTP</a:t>
            </a:r>
            <a:r>
              <a:rPr lang="en-US" sz="5400" dirty="0" smtClean="0">
                <a:latin typeface="Avenir Book"/>
                <a:cs typeface="Avenir Book"/>
              </a:rPr>
              <a:t> simulations</a:t>
            </a:r>
            <a:endParaRPr lang="en-US" sz="5400" dirty="0">
              <a:latin typeface="Avenir Book"/>
              <a:cs typeface="Avenir Book"/>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7452" r="4731"/>
          <a:stretch/>
        </p:blipFill>
        <p:spPr>
          <a:xfrm>
            <a:off x="1425836" y="1312973"/>
            <a:ext cx="10153128" cy="7397382"/>
          </a:xfrm>
          <a:prstGeom prst="rect">
            <a:avLst/>
          </a:prstGeom>
        </p:spPr>
      </p:pic>
    </p:spTree>
    <p:extLst>
      <p:ext uri="{BB962C8B-B14F-4D97-AF65-F5344CB8AC3E}">
        <p14:creationId xmlns:p14="http://schemas.microsoft.com/office/powerpoint/2010/main" val="339997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1760" y="340296"/>
            <a:ext cx="11699191" cy="9145016"/>
          </a:xfrm>
          <a:prstGeom prst="rect">
            <a:avLst/>
          </a:prstGeom>
        </p:spPr>
      </p:pic>
    </p:spTree>
    <p:extLst>
      <p:ext uri="{BB962C8B-B14F-4D97-AF65-F5344CB8AC3E}">
        <p14:creationId xmlns:p14="http://schemas.microsoft.com/office/powerpoint/2010/main" val="161042941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8765232"/>
            <a:ext cx="12767096" cy="738664"/>
          </a:xfrm>
          <a:prstGeom prst="rect">
            <a:avLst/>
          </a:prstGeom>
          <a:noFill/>
        </p:spPr>
        <p:txBody>
          <a:bodyPr wrap="square" rtlCol="0">
            <a:spAutoFit/>
          </a:bodyPr>
          <a:lstStyle/>
          <a:p>
            <a:pPr>
              <a:lnSpc>
                <a:spcPct val="150000"/>
              </a:lnSpc>
            </a:pPr>
            <a:r>
              <a:rPr lang="en-US" sz="2800" b="1" i="1" smtClean="0">
                <a:solidFill>
                  <a:srgbClr val="000000"/>
                </a:solidFill>
                <a:latin typeface="Avenir Book"/>
                <a:ea typeface="Verdana" panose="020B0604030504040204" pitchFamily="34" charset="0"/>
                <a:cs typeface="Avenir Book"/>
              </a:rPr>
              <a:t>With ~10 </a:t>
            </a:r>
            <a:r>
              <a:rPr lang="en-US" sz="2800" b="1" i="1" dirty="0" smtClean="0">
                <a:solidFill>
                  <a:srgbClr val="000000"/>
                </a:solidFill>
                <a:latin typeface="Avenir Book"/>
                <a:ea typeface="Verdana" panose="020B0604030504040204" pitchFamily="34" charset="0"/>
                <a:cs typeface="Avenir Book"/>
              </a:rPr>
              <a:t>m</a:t>
            </a:r>
            <a:r>
              <a:rPr lang="en-US" sz="2800" b="1" i="1" baseline="30000" dirty="0" smtClean="0">
                <a:solidFill>
                  <a:srgbClr val="000000"/>
                </a:solidFill>
                <a:latin typeface="Avenir Book"/>
                <a:ea typeface="Verdana" panose="020B0604030504040204" pitchFamily="34" charset="0"/>
                <a:cs typeface="Avenir Book"/>
              </a:rPr>
              <a:t>2</a:t>
            </a:r>
            <a:r>
              <a:rPr lang="en-US" sz="2800" b="1" i="1" dirty="0" smtClean="0">
                <a:solidFill>
                  <a:srgbClr val="000000"/>
                </a:solidFill>
                <a:latin typeface="Avenir Book"/>
                <a:ea typeface="Verdana" panose="020B0604030504040204" pitchFamily="34" charset="0"/>
                <a:cs typeface="Avenir Book"/>
              </a:rPr>
              <a:t> </a:t>
            </a:r>
            <a:r>
              <a:rPr lang="en-US" sz="2800" b="1" i="1" dirty="0">
                <a:solidFill>
                  <a:srgbClr val="000000"/>
                </a:solidFill>
                <a:latin typeface="Avenir Book"/>
                <a:ea typeface="Verdana" panose="020B0604030504040204" pitchFamily="34" charset="0"/>
                <a:cs typeface="Avenir Book"/>
              </a:rPr>
              <a:t> </a:t>
            </a:r>
            <a:r>
              <a:rPr lang="en-US" sz="2800" b="1" i="1" dirty="0" smtClean="0">
                <a:solidFill>
                  <a:srgbClr val="000000"/>
                </a:solidFill>
                <a:latin typeface="Avenir Book"/>
                <a:ea typeface="Verdana" panose="020B0604030504040204" pitchFamily="34" charset="0"/>
                <a:cs typeface="Avenir Book"/>
              </a:rPr>
              <a:t>hard X-ray </a:t>
            </a:r>
            <a:r>
              <a:rPr lang="en-US" sz="2800" b="1" i="1" smtClean="0">
                <a:solidFill>
                  <a:srgbClr val="000000"/>
                </a:solidFill>
                <a:latin typeface="Avenir Book"/>
                <a:ea typeface="Verdana" panose="020B0604030504040204" pitchFamily="34" charset="0"/>
                <a:cs typeface="Avenir Book"/>
              </a:rPr>
              <a:t>telescope </a:t>
            </a:r>
            <a:r>
              <a:rPr lang="en-US" sz="2800" b="1" i="1" dirty="0">
                <a:solidFill>
                  <a:srgbClr val="000000"/>
                </a:solidFill>
                <a:latin typeface="Avenir Book"/>
                <a:ea typeface="Verdana" panose="020B0604030504040204" pitchFamily="34" charset="0"/>
                <a:cs typeface="Avenir Book"/>
              </a:rPr>
              <a:t> </a:t>
            </a:r>
            <a:r>
              <a:rPr lang="en-US" sz="2800" b="1" i="1" smtClean="0">
                <a:solidFill>
                  <a:srgbClr val="000000"/>
                </a:solidFill>
                <a:latin typeface="Avenir Book"/>
                <a:ea typeface="Verdana" panose="020B0604030504040204" pitchFamily="34" charset="0"/>
                <a:cs typeface="Avenir Book"/>
              </a:rPr>
              <a:t>(</a:t>
            </a:r>
            <a:r>
              <a:rPr lang="en-US" sz="2800" b="1" i="1" dirty="0" smtClean="0">
                <a:solidFill>
                  <a:srgbClr val="000000"/>
                </a:solidFill>
                <a:latin typeface="Avenir Book"/>
                <a:ea typeface="Verdana" panose="020B0604030504040204" pitchFamily="34" charset="0"/>
                <a:cs typeface="Avenir Book"/>
              </a:rPr>
              <a:t>Watts et al. 2016 Rev. Mod. Phys).</a:t>
            </a:r>
          </a:p>
        </p:txBody>
      </p:sp>
      <p:pic>
        <p:nvPicPr>
          <p:cNvPr id="7" name="Picture 7" descr="Pres_fig3.ps"/>
          <p:cNvPicPr>
            <a:picLocks noChangeAspect="1"/>
          </p:cNvPicPr>
          <p:nvPr/>
        </p:nvPicPr>
        <p:blipFill rotWithShape="1">
          <a:blip r:embed="rId3">
            <a:extLst>
              <a:ext uri="{28A0092B-C50C-407E-A947-70E740481C1C}">
                <a14:useLocalDpi xmlns:a14="http://schemas.microsoft.com/office/drawing/2010/main" val="0"/>
              </a:ext>
            </a:extLst>
          </a:blip>
          <a:srcRect l="12749" t="1572" r="17438" b="46611"/>
          <a:stretch/>
        </p:blipFill>
        <p:spPr bwMode="auto">
          <a:xfrm>
            <a:off x="453727" y="0"/>
            <a:ext cx="11192870" cy="87652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91061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l="1537" t="4122" r="6876"/>
          <a:stretch/>
        </p:blipFill>
        <p:spPr>
          <a:xfrm>
            <a:off x="681607" y="4925220"/>
            <a:ext cx="5290427" cy="4294116"/>
          </a:xfrm>
          <a:prstGeom prst="rect">
            <a:avLst/>
          </a:prstGeom>
        </p:spPr>
      </p:pic>
      <p:pic>
        <p:nvPicPr>
          <p:cNvPr id="3" name="Picture 2"/>
          <p:cNvPicPr>
            <a:picLocks noChangeAspect="1"/>
          </p:cNvPicPr>
          <p:nvPr/>
        </p:nvPicPr>
        <p:blipFill rotWithShape="1">
          <a:blip r:embed="rId6">
            <a:extLst>
              <a:ext uri="{28A0092B-C50C-407E-A947-70E740481C1C}">
                <a14:useLocalDpi xmlns:a14="http://schemas.microsoft.com/office/drawing/2010/main" val="0"/>
              </a:ext>
            </a:extLst>
          </a:blip>
          <a:srcRect l="2106" r="6308"/>
          <a:stretch/>
        </p:blipFill>
        <p:spPr>
          <a:xfrm>
            <a:off x="7042964" y="4632075"/>
            <a:ext cx="5237671" cy="4541428"/>
          </a:xfrm>
          <a:prstGeom prst="rect">
            <a:avLst/>
          </a:prstGeom>
        </p:spPr>
      </p:pic>
      <p:sp>
        <p:nvSpPr>
          <p:cNvPr id="7" name="Title 1"/>
          <p:cNvSpPr txBox="1">
            <a:spLocks/>
          </p:cNvSpPr>
          <p:nvPr/>
        </p:nvSpPr>
        <p:spPr>
          <a:xfrm>
            <a:off x="237704" y="196280"/>
            <a:ext cx="12529392" cy="1166416"/>
          </a:xfrm>
          <a:prstGeom prst="rect">
            <a:avLst/>
          </a:prstGeom>
        </p:spPr>
        <p:txBody>
          <a:bodyPr/>
          <a:lstStyle>
            <a:lvl1pPr algn="ctr" defTabSz="1295725" rtl="0" eaLnBrk="0" fontAlgn="base" hangingPunct="0">
              <a:spcBef>
                <a:spcPct val="0"/>
              </a:spcBef>
              <a:spcAft>
                <a:spcPct val="0"/>
              </a:spcAft>
              <a:defRPr sz="6300" kern="1200">
                <a:solidFill>
                  <a:schemeClr val="tx1"/>
                </a:solidFill>
                <a:latin typeface="+mj-lt"/>
                <a:ea typeface="ＭＳ Ｐゴシック" charset="0"/>
                <a:cs typeface="ＭＳ Ｐゴシック" charset="0"/>
              </a:defRPr>
            </a:lvl1pPr>
            <a:lvl2pPr algn="ctr" defTabSz="1295725" rtl="0" eaLnBrk="0" fontAlgn="base" hangingPunct="0">
              <a:spcBef>
                <a:spcPct val="0"/>
              </a:spcBef>
              <a:spcAft>
                <a:spcPct val="0"/>
              </a:spcAft>
              <a:defRPr sz="6300">
                <a:solidFill>
                  <a:schemeClr val="tx1"/>
                </a:solidFill>
                <a:latin typeface="Calibri" charset="0"/>
                <a:ea typeface="ＭＳ Ｐゴシック" charset="0"/>
                <a:cs typeface="ＭＳ Ｐゴシック" charset="0"/>
              </a:defRPr>
            </a:lvl2pPr>
            <a:lvl3pPr algn="ctr" defTabSz="1295725" rtl="0" eaLnBrk="0" fontAlgn="base" hangingPunct="0">
              <a:spcBef>
                <a:spcPct val="0"/>
              </a:spcBef>
              <a:spcAft>
                <a:spcPct val="0"/>
              </a:spcAft>
              <a:defRPr sz="6300">
                <a:solidFill>
                  <a:schemeClr val="tx1"/>
                </a:solidFill>
                <a:latin typeface="Calibri" charset="0"/>
                <a:ea typeface="ＭＳ Ｐゴシック" charset="0"/>
                <a:cs typeface="ＭＳ Ｐゴシック" charset="0"/>
              </a:defRPr>
            </a:lvl3pPr>
            <a:lvl4pPr algn="ctr" defTabSz="1295725" rtl="0" eaLnBrk="0" fontAlgn="base" hangingPunct="0">
              <a:spcBef>
                <a:spcPct val="0"/>
              </a:spcBef>
              <a:spcAft>
                <a:spcPct val="0"/>
              </a:spcAft>
              <a:defRPr sz="6300">
                <a:solidFill>
                  <a:schemeClr val="tx1"/>
                </a:solidFill>
                <a:latin typeface="Calibri" charset="0"/>
                <a:ea typeface="ＭＳ Ｐゴシック" charset="0"/>
                <a:cs typeface="ＭＳ Ｐゴシック" charset="0"/>
              </a:defRPr>
            </a:lvl4pPr>
            <a:lvl5pPr algn="ctr" defTabSz="1295725" rtl="0" eaLnBrk="0" fontAlgn="base" hangingPunct="0">
              <a:spcBef>
                <a:spcPct val="0"/>
              </a:spcBef>
              <a:spcAft>
                <a:spcPct val="0"/>
              </a:spcAft>
              <a:defRPr sz="6300">
                <a:solidFill>
                  <a:schemeClr val="tx1"/>
                </a:solidFill>
                <a:latin typeface="Calibri" charset="0"/>
                <a:ea typeface="ＭＳ Ｐゴシック" charset="0"/>
                <a:cs typeface="ＭＳ Ｐゴシック" charset="0"/>
              </a:defRPr>
            </a:lvl5pPr>
            <a:lvl6pPr marL="456657" algn="ctr" defTabSz="1297046" rtl="0" fontAlgn="base">
              <a:spcBef>
                <a:spcPct val="0"/>
              </a:spcBef>
              <a:spcAft>
                <a:spcPct val="0"/>
              </a:spcAft>
              <a:defRPr sz="6300">
                <a:solidFill>
                  <a:schemeClr val="tx1"/>
                </a:solidFill>
                <a:latin typeface="Calibri" charset="0"/>
                <a:ea typeface="ＭＳ Ｐゴシック" charset="0"/>
                <a:cs typeface="ＭＳ Ｐゴシック" charset="0"/>
              </a:defRPr>
            </a:lvl6pPr>
            <a:lvl7pPr marL="913321" algn="ctr" defTabSz="1297046" rtl="0" fontAlgn="base">
              <a:spcBef>
                <a:spcPct val="0"/>
              </a:spcBef>
              <a:spcAft>
                <a:spcPct val="0"/>
              </a:spcAft>
              <a:defRPr sz="6300">
                <a:solidFill>
                  <a:schemeClr val="tx1"/>
                </a:solidFill>
                <a:latin typeface="Calibri" charset="0"/>
                <a:ea typeface="ＭＳ Ｐゴシック" charset="0"/>
                <a:cs typeface="ＭＳ Ｐゴシック" charset="0"/>
              </a:defRPr>
            </a:lvl7pPr>
            <a:lvl8pPr marL="1369983" algn="ctr" defTabSz="1297046" rtl="0" fontAlgn="base">
              <a:spcBef>
                <a:spcPct val="0"/>
              </a:spcBef>
              <a:spcAft>
                <a:spcPct val="0"/>
              </a:spcAft>
              <a:defRPr sz="6300">
                <a:solidFill>
                  <a:schemeClr val="tx1"/>
                </a:solidFill>
                <a:latin typeface="Calibri" charset="0"/>
                <a:ea typeface="ＭＳ Ｐゴシック" charset="0"/>
                <a:cs typeface="ＭＳ Ｐゴシック" charset="0"/>
              </a:defRPr>
            </a:lvl8pPr>
            <a:lvl9pPr marL="1826648" algn="ctr" defTabSz="1297046" rtl="0" fontAlgn="base">
              <a:spcBef>
                <a:spcPct val="0"/>
              </a:spcBef>
              <a:spcAft>
                <a:spcPct val="0"/>
              </a:spcAft>
              <a:defRPr sz="6300">
                <a:solidFill>
                  <a:schemeClr val="tx1"/>
                </a:solidFill>
                <a:latin typeface="Calibri" charset="0"/>
                <a:ea typeface="ＭＳ Ｐゴシック" charset="0"/>
                <a:cs typeface="ＭＳ Ｐゴシック" charset="0"/>
              </a:defRPr>
            </a:lvl9pPr>
          </a:lstStyle>
          <a:p>
            <a:r>
              <a:rPr lang="en-US" sz="5400" dirty="0" smtClean="0">
                <a:latin typeface="Avenir Book"/>
                <a:cs typeface="Avenir Book"/>
              </a:rPr>
              <a:t>The data and inference pipeline</a:t>
            </a:r>
            <a:endParaRPr lang="en-US" sz="5400" dirty="0">
              <a:latin typeface="Avenir Book"/>
              <a:cs typeface="Avenir Book"/>
            </a:endParaRPr>
          </a:p>
        </p:txBody>
      </p:sp>
      <p:pic>
        <p:nvPicPr>
          <p:cNvPr id="8" name="spinningNS_rayTrace_animation_QuickTime.mp4"/>
          <p:cNvPicPr>
            <a:picLocks/>
          </p:cNvPicPr>
          <p:nvPr>
            <a:videoFile r:link="rId2"/>
            <p:extLst>
              <p:ext uri="{DAA4B4D4-6D71-4841-9C94-3DE7FCFB9230}">
                <p14:media xmlns:p14="http://schemas.microsoft.com/office/powerpoint/2010/main" r:embed="rId1"/>
              </p:ext>
            </p:extLst>
          </p:nvPr>
        </p:nvPicPr>
        <p:blipFill rotWithShape="1">
          <a:blip r:embed="rId7">
            <a:extLst/>
          </a:blip>
          <a:srcRect l="8339" t="9249" r="7784" b="10039"/>
          <a:stretch/>
        </p:blipFill>
        <p:spPr>
          <a:xfrm>
            <a:off x="7694111" y="1132384"/>
            <a:ext cx="4392488" cy="3773517"/>
          </a:xfrm>
          <a:prstGeom prst="rect">
            <a:avLst/>
          </a:prstGeom>
          <a:ln w="12700">
            <a:miter lim="400000"/>
          </a:ln>
        </p:spPr>
      </p:pic>
      <p:sp>
        <p:nvSpPr>
          <p:cNvPr id="2" name="TextBox 1"/>
          <p:cNvSpPr txBox="1"/>
          <p:nvPr/>
        </p:nvSpPr>
        <p:spPr>
          <a:xfrm>
            <a:off x="8590632" y="1132384"/>
            <a:ext cx="4176464" cy="830997"/>
          </a:xfrm>
          <a:prstGeom prst="rect">
            <a:avLst/>
          </a:prstGeom>
          <a:solidFill>
            <a:schemeClr val="bg1"/>
          </a:solidFill>
          <a:ln>
            <a:solidFill>
              <a:schemeClr val="accent1"/>
            </a:solidFill>
          </a:ln>
        </p:spPr>
        <p:txBody>
          <a:bodyPr wrap="square" rtlCol="0">
            <a:spAutoFit/>
          </a:bodyPr>
          <a:lstStyle/>
          <a:p>
            <a:r>
              <a:rPr lang="en-US" sz="2400" dirty="0" smtClean="0">
                <a:solidFill>
                  <a:schemeClr val="tx1"/>
                </a:solidFill>
                <a:latin typeface="Verdana" panose="020B0604030504040204" pitchFamily="34" charset="0"/>
                <a:ea typeface="Verdana" panose="020B0604030504040204" pitchFamily="34" charset="0"/>
                <a:cs typeface="Verdana" panose="020B0604030504040204" pitchFamily="34" charset="0"/>
              </a:rPr>
              <a:t>Nuisance parameters e.g. geometry, pattern</a:t>
            </a:r>
          </a:p>
        </p:txBody>
      </p:sp>
      <p:cxnSp>
        <p:nvCxnSpPr>
          <p:cNvPr id="10" name="Straight Connector 9"/>
          <p:cNvCxnSpPr/>
          <p:nvPr/>
        </p:nvCxnSpPr>
        <p:spPr>
          <a:xfrm>
            <a:off x="6203866" y="2572544"/>
            <a:ext cx="946606" cy="0"/>
          </a:xfrm>
          <a:prstGeom prst="line">
            <a:avLst/>
          </a:prstGeom>
          <a:ln w="635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5616845" y="6656025"/>
            <a:ext cx="946606" cy="0"/>
          </a:xfrm>
          <a:prstGeom prst="line">
            <a:avLst/>
          </a:prstGeom>
          <a:ln w="63500">
            <a:solidFill>
              <a:srgbClr val="FF0000"/>
            </a:solidFill>
            <a:tailEnd type="triangle" w="lg" len="lg"/>
          </a:ln>
          <a:scene3d>
            <a:camera prst="orthographicFront">
              <a:rot lat="0" lon="0" rev="10800000"/>
            </a:camera>
            <a:lightRig rig="threePt" dir="t"/>
          </a:scene3d>
        </p:spPr>
        <p:style>
          <a:lnRef idx="1">
            <a:schemeClr val="accent1"/>
          </a:lnRef>
          <a:fillRef idx="0">
            <a:schemeClr val="accent1"/>
          </a:fillRef>
          <a:effectRef idx="0">
            <a:schemeClr val="accent1"/>
          </a:effectRef>
          <a:fontRef idx="minor">
            <a:schemeClr val="tx1"/>
          </a:fontRef>
        </p:style>
      </p:cxnSp>
      <p:sp>
        <p:nvSpPr>
          <p:cNvPr id="13" name="Oval 12"/>
          <p:cNvSpPr/>
          <p:nvPr/>
        </p:nvSpPr>
        <p:spPr>
          <a:xfrm rot="20163782">
            <a:off x="9666561" y="6642822"/>
            <a:ext cx="658574" cy="16307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rot="20163782">
            <a:off x="9227417" y="7751784"/>
            <a:ext cx="658574" cy="16307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rot="20163782">
            <a:off x="9947863" y="6782615"/>
            <a:ext cx="658574" cy="16307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rot="20163782">
            <a:off x="9754465" y="7236345"/>
            <a:ext cx="658574" cy="16307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rot="20163782">
            <a:off x="9561068" y="7059073"/>
            <a:ext cx="658574" cy="16307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p:cNvCxnSpPr/>
          <p:nvPr/>
        </p:nvCxnSpPr>
        <p:spPr>
          <a:xfrm>
            <a:off x="12479064" y="3448214"/>
            <a:ext cx="0" cy="3207811"/>
          </a:xfrm>
          <a:prstGeom prst="line">
            <a:avLst/>
          </a:prstGeom>
          <a:ln w="635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464862" y="1093951"/>
            <a:ext cx="5723918" cy="3850382"/>
            <a:chOff x="300719" y="1032201"/>
            <a:chExt cx="6546339" cy="5900282"/>
          </a:xfrm>
        </p:grpSpPr>
        <p:pic>
          <p:nvPicPr>
            <p:cNvPr id="19" name="lc.pdf"/>
            <p:cNvPicPr>
              <a:picLocks noChangeAspect="1"/>
            </p:cNvPicPr>
            <p:nvPr/>
          </p:nvPicPr>
          <p:blipFill>
            <a:blip r:embed="rId8">
              <a:extLst/>
            </a:blip>
            <a:srcRect l="9482" t="1051" r="13387" b="45229"/>
            <a:stretch>
              <a:fillRect/>
            </a:stretch>
          </p:blipFill>
          <p:spPr>
            <a:xfrm>
              <a:off x="300719" y="1032201"/>
              <a:ext cx="6546339" cy="5900282"/>
            </a:xfrm>
            <a:prstGeom prst="rect">
              <a:avLst/>
            </a:prstGeom>
            <a:ln w="12700">
              <a:miter lim="400000"/>
            </a:ln>
          </p:spPr>
        </p:pic>
        <p:pic>
          <p:nvPicPr>
            <p:cNvPr id="20" name="pasted-image.pdf"/>
            <p:cNvPicPr>
              <a:picLocks noChangeAspect="1"/>
            </p:cNvPicPr>
            <p:nvPr/>
          </p:nvPicPr>
          <p:blipFill>
            <a:blip r:embed="rId9">
              <a:extLst/>
            </a:blip>
            <a:srcRect l="62160" t="6896" r="12085" b="65869"/>
            <a:stretch>
              <a:fillRect/>
            </a:stretch>
          </p:blipFill>
          <p:spPr>
            <a:xfrm>
              <a:off x="3325055" y="1752281"/>
              <a:ext cx="2472115" cy="1772194"/>
            </a:xfrm>
            <a:prstGeom prst="rect">
              <a:avLst/>
            </a:prstGeom>
            <a:ln w="76200">
              <a:solidFill>
                <a:schemeClr val="accent5">
                  <a:lumOff val="6999"/>
                </a:schemeClr>
              </a:solidFill>
              <a:miter lim="400000"/>
            </a:ln>
          </p:spPr>
        </p:pic>
        <p:sp>
          <p:nvSpPr>
            <p:cNvPr id="21" name="Shape 164"/>
            <p:cNvSpPr/>
            <p:nvPr/>
          </p:nvSpPr>
          <p:spPr>
            <a:xfrm>
              <a:off x="4549191" y="3552481"/>
              <a:ext cx="1" cy="1847862"/>
            </a:xfrm>
            <a:prstGeom prst="line">
              <a:avLst/>
            </a:prstGeom>
            <a:ln w="76200">
              <a:solidFill>
                <a:schemeClr val="accent5">
                  <a:lumOff val="6999"/>
                </a:schemeClr>
              </a:solidFill>
              <a:miter lim="400000"/>
              <a:tailEnd type="diamond"/>
            </a:ln>
          </p:spPr>
          <p:txBody>
            <a:bodyPr lIns="50800" tIns="50800" rIns="50800" bIns="50800" anchor="ctr"/>
            <a:lstStyle/>
            <a:p>
              <a:pPr defTabSz="584200" fontAlgn="auto" hangingPunct="0">
                <a:spcBef>
                  <a:spcPts val="0"/>
                </a:spcBef>
                <a:spcAft>
                  <a:spcPts val="0"/>
                </a:spcAft>
                <a:defRPr sz="2400" cap="all" spc="384">
                  <a:solidFill>
                    <a:srgbClr val="42AAC9">
                      <a:satOff val="44164"/>
                      <a:lumOff val="14231"/>
                    </a:srgbClr>
                  </a:solidFill>
                  <a:latin typeface="Avenir Medium"/>
                  <a:ea typeface="Avenir Medium"/>
                  <a:cs typeface="Avenir Medium"/>
                  <a:sym typeface="Avenir Medium"/>
                </a:defRPr>
              </a:pPr>
              <a:endParaRPr sz="2400" kern="0" cap="all" spc="384">
                <a:solidFill>
                  <a:srgbClr val="42AAC9">
                    <a:satOff val="44164"/>
                    <a:lumOff val="14231"/>
                  </a:srgbClr>
                </a:solidFill>
                <a:latin typeface="Avenir Medium"/>
                <a:ea typeface="Avenir Medium"/>
                <a:cs typeface="Avenir Medium"/>
                <a:sym typeface="Avenir Medium"/>
              </a:endParaRPr>
            </a:p>
          </p:txBody>
        </p:sp>
      </p:grpSp>
      <p:sp>
        <p:nvSpPr>
          <p:cNvPr id="23" name="TextBox 22"/>
          <p:cNvSpPr txBox="1"/>
          <p:nvPr/>
        </p:nvSpPr>
        <p:spPr>
          <a:xfrm>
            <a:off x="2809955" y="9243340"/>
            <a:ext cx="7133147" cy="507831"/>
          </a:xfrm>
          <a:prstGeom prst="rect">
            <a:avLst/>
          </a:prstGeom>
          <a:noFill/>
        </p:spPr>
        <p:txBody>
          <a:bodyPr wrap="square" rtlCol="0">
            <a:spAutoFit/>
          </a:bodyPr>
          <a:lstStyle/>
          <a:p>
            <a:pPr>
              <a:lnSpc>
                <a:spcPct val="150000"/>
              </a:lnSpc>
            </a:pPr>
            <a:r>
              <a:rPr lang="en-US" sz="1800" b="1" i="1" dirty="0" smtClean="0">
                <a:solidFill>
                  <a:srgbClr val="000000"/>
                </a:solidFill>
                <a:latin typeface="Avenir Book"/>
                <a:ea typeface="Verdana" panose="020B0604030504040204" pitchFamily="34" charset="0"/>
                <a:cs typeface="Avenir Book"/>
              </a:rPr>
              <a:t>Riley, </a:t>
            </a:r>
            <a:r>
              <a:rPr lang="en-US" sz="1800" b="1" i="1" dirty="0" err="1" smtClean="0">
                <a:solidFill>
                  <a:srgbClr val="000000"/>
                </a:solidFill>
                <a:latin typeface="Avenir Book"/>
                <a:ea typeface="Verdana" panose="020B0604030504040204" pitchFamily="34" charset="0"/>
                <a:cs typeface="Avenir Book"/>
              </a:rPr>
              <a:t>Raiijmakers</a:t>
            </a:r>
            <a:r>
              <a:rPr lang="en-US" sz="1800" b="1" i="1" dirty="0" smtClean="0">
                <a:solidFill>
                  <a:srgbClr val="000000"/>
                </a:solidFill>
                <a:latin typeface="Avenir Book"/>
                <a:ea typeface="Verdana" panose="020B0604030504040204" pitchFamily="34" charset="0"/>
                <a:cs typeface="Avenir Book"/>
              </a:rPr>
              <a:t> &amp; Watts 2018, </a:t>
            </a:r>
            <a:r>
              <a:rPr lang="en-US" sz="1800" b="1" i="1" dirty="0" err="1" smtClean="0">
                <a:solidFill>
                  <a:srgbClr val="000000"/>
                </a:solidFill>
                <a:latin typeface="Avenir Book"/>
                <a:ea typeface="Verdana" panose="020B0604030504040204" pitchFamily="34" charset="0"/>
                <a:cs typeface="Avenir Book"/>
              </a:rPr>
              <a:t>Raiijmakers</a:t>
            </a:r>
            <a:r>
              <a:rPr lang="en-US" sz="1800" b="1" i="1" dirty="0" smtClean="0">
                <a:solidFill>
                  <a:srgbClr val="000000"/>
                </a:solidFill>
                <a:latin typeface="Avenir Book"/>
                <a:ea typeface="Verdana" panose="020B0604030504040204" pitchFamily="34" charset="0"/>
                <a:cs typeface="Avenir Book"/>
              </a:rPr>
              <a:t>, Riley  &amp; Watts 2018</a:t>
            </a:r>
            <a:endParaRPr lang="en-US" sz="1800" b="1" i="1" dirty="0" smtClean="0">
              <a:solidFill>
                <a:srgbClr val="000000"/>
              </a:solidFill>
              <a:latin typeface="Avenir Book"/>
              <a:ea typeface="Verdana" panose="020B0604030504040204" pitchFamily="34" charset="0"/>
              <a:cs typeface="Avenir Book"/>
            </a:endParaRPr>
          </a:p>
        </p:txBody>
      </p:sp>
    </p:spTree>
    <p:extLst>
      <p:ext uri="{BB962C8B-B14F-4D97-AF65-F5344CB8AC3E}">
        <p14:creationId xmlns:p14="http://schemas.microsoft.com/office/powerpoint/2010/main" val="15419233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0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repeatCount="indefinite"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00336"/>
            <a:ext cx="13004800" cy="5418667"/>
          </a:xfrm>
          <a:prstGeom prst="rect">
            <a:avLst/>
          </a:prstGeom>
        </p:spPr>
      </p:pic>
      <p:sp>
        <p:nvSpPr>
          <p:cNvPr id="3" name="TextBox 2"/>
          <p:cNvSpPr txBox="1"/>
          <p:nvPr/>
        </p:nvSpPr>
        <p:spPr>
          <a:xfrm>
            <a:off x="1867169" y="6821016"/>
            <a:ext cx="9270461" cy="19492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en-US" sz="4000" dirty="0" smtClean="0">
                <a:latin typeface="+mn-lt"/>
                <a:ea typeface="+mn-ea"/>
                <a:cs typeface="+mn-cs"/>
                <a:sym typeface="Avenir Light"/>
              </a:rPr>
              <a:t>50 years of (radio) pulsars</a:t>
            </a:r>
          </a:p>
          <a:p>
            <a:pPr marL="0" marR="0" indent="0" algn="ctr" defTabSz="584200" rtl="0" fontAlgn="auto" latinLnBrk="0" hangingPunct="0">
              <a:lnSpc>
                <a:spcPct val="100000"/>
              </a:lnSpc>
              <a:spcBef>
                <a:spcPts val="0"/>
              </a:spcBef>
              <a:spcAft>
                <a:spcPts val="0"/>
              </a:spcAft>
              <a:buClrTx/>
              <a:buSzTx/>
              <a:buFontTx/>
              <a:buNone/>
              <a:tabLst/>
            </a:pPr>
            <a:r>
              <a:rPr lang="en-US" sz="4000" dirty="0" smtClean="0">
                <a:latin typeface="+mn-lt"/>
                <a:ea typeface="+mn-ea"/>
                <a:cs typeface="+mn-cs"/>
                <a:sym typeface="Avenir Light"/>
              </a:rPr>
              <a:t>53 years of quarks</a:t>
            </a:r>
          </a:p>
          <a:p>
            <a:pPr marL="0" marR="0" indent="0" algn="ctr" defTabSz="584200" rtl="0" fontAlgn="auto" latinLnBrk="0" hangingPunct="0">
              <a:lnSpc>
                <a:spcPct val="100000"/>
              </a:lnSpc>
              <a:spcBef>
                <a:spcPts val="0"/>
              </a:spcBef>
              <a:spcAft>
                <a:spcPts val="0"/>
              </a:spcAft>
              <a:buClrTx/>
              <a:buSzTx/>
              <a:buFontTx/>
              <a:buNone/>
              <a:tabLst/>
            </a:pPr>
            <a:r>
              <a:rPr lang="en-US" sz="4000" dirty="0" smtClean="0">
                <a:latin typeface="+mn-lt"/>
                <a:ea typeface="+mn-ea"/>
                <a:cs typeface="+mn-cs"/>
                <a:sym typeface="Avenir Light"/>
              </a:rPr>
              <a:t>54 years of X-ray astronomy</a:t>
            </a:r>
          </a:p>
        </p:txBody>
      </p:sp>
    </p:spTree>
    <p:extLst>
      <p:ext uri="{BB962C8B-B14F-4D97-AF65-F5344CB8AC3E}">
        <p14:creationId xmlns:p14="http://schemas.microsoft.com/office/powerpoint/2010/main" val="248870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37704" y="6677000"/>
            <a:ext cx="12169352" cy="2295872"/>
          </a:xfrm>
        </p:spPr>
        <p:txBody>
          <a:bodyPr/>
          <a:lstStyle/>
          <a:p>
            <a:r>
              <a:rPr lang="en-US" sz="4000" i="1" dirty="0" smtClean="0">
                <a:latin typeface="Avenir Book"/>
                <a:cs typeface="Avenir Book"/>
              </a:rPr>
              <a:t>“.</a:t>
            </a:r>
            <a:r>
              <a:rPr lang="en-US" sz="4000" i="1" dirty="0">
                <a:latin typeface="Avenir Book"/>
                <a:cs typeface="Avenir Book"/>
              </a:rPr>
              <a:t>..upon entering the faculty, each student was issued a set of tools: a pair of pliers, a pair of long-nose pliers, a wire cutter, and a screwdriver..</a:t>
            </a:r>
            <a:r>
              <a:rPr lang="en-US" sz="4000" i="1" dirty="0" smtClean="0">
                <a:latin typeface="Avenir Book"/>
                <a:cs typeface="Avenir Book"/>
              </a:rPr>
              <a:t>.”</a:t>
            </a:r>
            <a:endParaRPr lang="en-US" sz="4000" dirty="0">
              <a:latin typeface="Avenir Book"/>
              <a:cs typeface="Avenir Book"/>
            </a:endParaRPr>
          </a:p>
        </p:txBody>
      </p:sp>
      <p:pic>
        <p:nvPicPr>
          <p:cNvPr id="4" name="Picture 3"/>
          <p:cNvPicPr>
            <a:picLocks noChangeAspect="1"/>
          </p:cNvPicPr>
          <p:nvPr/>
        </p:nvPicPr>
        <p:blipFill>
          <a:blip r:embed="rId2"/>
          <a:stretch>
            <a:fillRect/>
          </a:stretch>
        </p:blipFill>
        <p:spPr>
          <a:xfrm>
            <a:off x="1317824" y="916360"/>
            <a:ext cx="10462840" cy="5231420"/>
          </a:xfrm>
          <a:prstGeom prst="rect">
            <a:avLst/>
          </a:prstGeom>
        </p:spPr>
      </p:pic>
    </p:spTree>
    <p:extLst>
      <p:ext uri="{BB962C8B-B14F-4D97-AF65-F5344CB8AC3E}">
        <p14:creationId xmlns:p14="http://schemas.microsoft.com/office/powerpoint/2010/main" val="2113953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537" t="4122" r="6876"/>
          <a:stretch/>
        </p:blipFill>
        <p:spPr>
          <a:xfrm>
            <a:off x="885776" y="340296"/>
            <a:ext cx="11161240" cy="9059318"/>
          </a:xfrm>
          <a:prstGeom prst="rect">
            <a:avLst/>
          </a:prstGeom>
        </p:spPr>
      </p:pic>
    </p:spTree>
  </p:cSld>
  <p:clrMapOvr>
    <a:masterClrMapping/>
  </p:clrMapOvr>
  <p:transition spd="med">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681" name="Rettangolo 9"/>
          <p:cNvSpPr>
            <a:spLocks noChangeArrowheads="1"/>
          </p:cNvSpPr>
          <p:nvPr/>
        </p:nvSpPr>
        <p:spPr bwMode="auto">
          <a:xfrm>
            <a:off x="26" y="4876826"/>
            <a:ext cx="7802563" cy="2608263"/>
          </a:xfrm>
          <a:prstGeom prst="rect">
            <a:avLst/>
          </a:prstGeom>
          <a:noFill/>
          <a:ln w="9525">
            <a:noFill/>
            <a:miter lim="800000"/>
            <a:headEnd/>
            <a:tailEnd/>
          </a:ln>
        </p:spPr>
        <p:txBody>
          <a:bodyPr lIns="129871" tIns="64936" rIns="129871" bIns="64936">
            <a:spAutoFit/>
          </a:bodyPr>
          <a:lstStyle/>
          <a:p>
            <a:pPr>
              <a:defRPr/>
            </a:pPr>
            <a:endParaRPr lang="en-US" sz="2300" dirty="0">
              <a:latin typeface="+mj-lt"/>
            </a:endParaRPr>
          </a:p>
          <a:p>
            <a:pPr>
              <a:defRPr/>
            </a:pPr>
            <a:endParaRPr lang="en-US" sz="2300" dirty="0">
              <a:latin typeface="+mj-lt"/>
            </a:endParaRPr>
          </a:p>
          <a:p>
            <a:pPr>
              <a:defRPr/>
            </a:pPr>
            <a:endParaRPr lang="en-US" sz="2300" dirty="0">
              <a:latin typeface="+mj-lt"/>
            </a:endParaRPr>
          </a:p>
          <a:p>
            <a:pPr>
              <a:defRPr/>
            </a:pPr>
            <a:endParaRPr lang="en-US" sz="2300" dirty="0">
              <a:latin typeface="+mj-lt"/>
            </a:endParaRPr>
          </a:p>
          <a:p>
            <a:pPr>
              <a:defRPr/>
            </a:pPr>
            <a:endParaRPr lang="en-US" sz="2300" dirty="0">
              <a:latin typeface="+mj-lt"/>
            </a:endParaRPr>
          </a:p>
          <a:p>
            <a:pPr>
              <a:defRPr/>
            </a:pPr>
            <a:endParaRPr lang="en-US" sz="2300" dirty="0">
              <a:latin typeface="+mj-lt"/>
            </a:endParaRPr>
          </a:p>
          <a:p>
            <a:pPr>
              <a:defRPr/>
            </a:pPr>
            <a:r>
              <a:rPr lang="en-US" sz="2300" dirty="0">
                <a:latin typeface="+mj-lt"/>
              </a:rPr>
              <a:t> </a:t>
            </a:r>
            <a:endParaRPr lang="it-IT" sz="2300" dirty="0">
              <a:latin typeface="+mj-lt"/>
            </a:endParaRPr>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2106" r="6308"/>
          <a:stretch/>
        </p:blipFill>
        <p:spPr>
          <a:xfrm>
            <a:off x="1029792" y="0"/>
            <a:ext cx="11062034" cy="9687738"/>
          </a:xfrm>
          <a:prstGeom prst="rect">
            <a:avLst/>
          </a:prstGeom>
        </p:spPr>
      </p:pic>
    </p:spTree>
  </p:cSld>
  <p:clrMapOvr>
    <a:masterClrMapping/>
  </p:clrMapOvr>
  <p:transition spd="med">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681" name="Rettangolo 9"/>
          <p:cNvSpPr>
            <a:spLocks noChangeArrowheads="1"/>
          </p:cNvSpPr>
          <p:nvPr/>
        </p:nvSpPr>
        <p:spPr bwMode="auto">
          <a:xfrm>
            <a:off x="26" y="4876826"/>
            <a:ext cx="7802563" cy="2608263"/>
          </a:xfrm>
          <a:prstGeom prst="rect">
            <a:avLst/>
          </a:prstGeom>
          <a:noFill/>
          <a:ln w="9525">
            <a:noFill/>
            <a:miter lim="800000"/>
            <a:headEnd/>
            <a:tailEnd/>
          </a:ln>
        </p:spPr>
        <p:txBody>
          <a:bodyPr lIns="129871" tIns="64936" rIns="129871" bIns="64936">
            <a:spAutoFit/>
          </a:bodyPr>
          <a:lstStyle/>
          <a:p>
            <a:pPr>
              <a:defRPr/>
            </a:pPr>
            <a:endParaRPr lang="en-US" sz="2300" dirty="0">
              <a:latin typeface="Calibri"/>
            </a:endParaRPr>
          </a:p>
          <a:p>
            <a:pPr>
              <a:defRPr/>
            </a:pPr>
            <a:endParaRPr lang="en-US" sz="2300" dirty="0">
              <a:latin typeface="Calibri"/>
            </a:endParaRPr>
          </a:p>
          <a:p>
            <a:pPr>
              <a:defRPr/>
            </a:pPr>
            <a:endParaRPr lang="en-US" sz="2300" dirty="0">
              <a:latin typeface="Calibri"/>
            </a:endParaRPr>
          </a:p>
          <a:p>
            <a:pPr>
              <a:defRPr/>
            </a:pPr>
            <a:endParaRPr lang="en-US" sz="2300" dirty="0">
              <a:latin typeface="Calibri"/>
            </a:endParaRPr>
          </a:p>
          <a:p>
            <a:pPr>
              <a:defRPr/>
            </a:pPr>
            <a:endParaRPr lang="en-US" sz="2300" dirty="0">
              <a:latin typeface="Calibri"/>
            </a:endParaRPr>
          </a:p>
          <a:p>
            <a:pPr>
              <a:defRPr/>
            </a:pPr>
            <a:endParaRPr lang="en-US" sz="2300" dirty="0">
              <a:latin typeface="Calibri"/>
            </a:endParaRPr>
          </a:p>
          <a:p>
            <a:pPr>
              <a:defRPr/>
            </a:pPr>
            <a:r>
              <a:rPr lang="en-US" sz="2300" dirty="0">
                <a:latin typeface="Calibri"/>
              </a:rPr>
              <a:t> </a:t>
            </a:r>
            <a:endParaRPr lang="it-IT" sz="2300" dirty="0">
              <a:latin typeface="Calibri"/>
            </a:endParaRPr>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2106" r="6308"/>
          <a:stretch/>
        </p:blipFill>
        <p:spPr>
          <a:xfrm>
            <a:off x="1029792" y="0"/>
            <a:ext cx="11062034" cy="9687738"/>
          </a:xfrm>
          <a:prstGeom prst="rect">
            <a:avLst/>
          </a:prstGeom>
        </p:spPr>
      </p:pic>
      <p:sp>
        <p:nvSpPr>
          <p:cNvPr id="2" name="Oval 1"/>
          <p:cNvSpPr/>
          <p:nvPr/>
        </p:nvSpPr>
        <p:spPr>
          <a:xfrm>
            <a:off x="5696713" y="2701407"/>
            <a:ext cx="864096" cy="3600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6560809" y="3087568"/>
            <a:ext cx="864096" cy="3600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6427173" y="3878041"/>
            <a:ext cx="864096" cy="3600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6859221" y="4516786"/>
            <a:ext cx="864096" cy="3600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6427173" y="5275897"/>
            <a:ext cx="864096" cy="3600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68787845"/>
      </p:ext>
    </p:extLst>
  </p:cSld>
  <p:clrMapOvr>
    <a:masterClrMapping/>
  </p:clrMapOvr>
  <p:transition spd="med">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rab_Nebul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81920" y="412304"/>
            <a:ext cx="8784976" cy="8741270"/>
          </a:xfrm>
          <a:prstGeom prst="rect">
            <a:avLst/>
          </a:prstGeom>
        </p:spPr>
      </p:pic>
      <p:pic>
        <p:nvPicPr>
          <p:cNvPr id="3" name="Picture 2" descr="500px-Pulsar_schematic.svg.png"/>
          <p:cNvPicPr>
            <a:picLocks noChangeAspect="1"/>
          </p:cNvPicPr>
          <p:nvPr/>
        </p:nvPicPr>
        <p:blipFill>
          <a:blip r:embed="rId3">
            <a:alphaModFix amt="78000"/>
            <a:extLst>
              <a:ext uri="{28A0092B-C50C-407E-A947-70E740481C1C}">
                <a14:useLocalDpi xmlns:a14="http://schemas.microsoft.com/office/drawing/2010/main" val="0"/>
              </a:ext>
            </a:extLst>
          </a:blip>
          <a:stretch>
            <a:fillRect/>
          </a:stretch>
        </p:blipFill>
        <p:spPr>
          <a:xfrm>
            <a:off x="3118024" y="2572544"/>
            <a:ext cx="6720747" cy="5040560"/>
          </a:xfrm>
          <a:prstGeom prst="rect">
            <a:avLst/>
          </a:prstGeom>
        </p:spPr>
      </p:pic>
    </p:spTree>
    <p:extLst>
      <p:ext uri="{BB962C8B-B14F-4D97-AF65-F5344CB8AC3E}">
        <p14:creationId xmlns:p14="http://schemas.microsoft.com/office/powerpoint/2010/main" val="1351895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2000" fill="hold"/>
                                        <p:tgtEl>
                                          <p:spTgt spid="3"/>
                                        </p:tgtEl>
                                        <p:attrNameLst>
                                          <p:attrName>ppt_w</p:attrName>
                                        </p:attrNameLst>
                                      </p:cBhvr>
                                      <p:tavLst>
                                        <p:tav tm="0">
                                          <p:val>
                                            <p:fltVal val="0"/>
                                          </p:val>
                                        </p:tav>
                                        <p:tav tm="100000">
                                          <p:val>
                                            <p:strVal val="#ppt_w"/>
                                          </p:val>
                                        </p:tav>
                                      </p:tavLst>
                                    </p:anim>
                                    <p:anim calcmode="lin" valueType="num">
                                      <p:cBhvr>
                                        <p:cTn id="8" dur="2000" fill="hold"/>
                                        <p:tgtEl>
                                          <p:spTgt spid="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17.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8.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itle &amp; Subtitle">
  <a:themeElements>
    <a:clrScheme name="">
      <a:dk1>
        <a:srgbClr val="808080"/>
      </a:dk1>
      <a:lt1>
        <a:srgbClr val="FFFFFF"/>
      </a:lt1>
      <a:dk2>
        <a:srgbClr val="000000"/>
      </a:dk2>
      <a:lt2>
        <a:srgbClr val="000000"/>
      </a:lt2>
      <a:accent1>
        <a:srgbClr val="FFFFFF"/>
      </a:accent1>
      <a:accent2>
        <a:srgbClr val="333399"/>
      </a:accent2>
      <a:accent3>
        <a:srgbClr val="AAAAAA"/>
      </a:accent3>
      <a:accent4>
        <a:srgbClr val="DADADA"/>
      </a:accent4>
      <a:accent5>
        <a:srgbClr val="FFFFFF"/>
      </a:accent5>
      <a:accent6>
        <a:srgbClr val="2D2D8A"/>
      </a:accent6>
      <a:hlink>
        <a:srgbClr val="009999"/>
      </a:hlink>
      <a:folHlink>
        <a:srgbClr val="99CC00"/>
      </a:folHlink>
    </a:clrScheme>
    <a:fontScheme name="Title &amp; Subtitle">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5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smtClean="0">
            <a:latin typeface="Verdana" panose="020B0604030504040204" pitchFamily="34" charset="0"/>
            <a:ea typeface="Verdana" panose="020B0604030504040204" pitchFamily="34" charset="0"/>
            <a:cs typeface="Verdana" panose="020B0604030504040204" pitchFamily="34" charset="0"/>
          </a:defRPr>
        </a:defPPr>
      </a:lstStyle>
    </a:txDef>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6_New_Template1">
  <a:themeElements>
    <a:clrScheme name="New_Template1">
      <a:dk1>
        <a:srgbClr val="000000"/>
      </a:dk1>
      <a:lt1>
        <a:srgbClr val="FFFFFF"/>
      </a:lt1>
      <a:dk2>
        <a:srgbClr val="4F4F4F"/>
      </a:dk2>
      <a:lt2>
        <a:srgbClr val="BFBFBF"/>
      </a:lt2>
      <a:accent1>
        <a:srgbClr val="1B6BBC"/>
      </a:accent1>
      <a:accent2>
        <a:srgbClr val="42AAC9"/>
      </a:accent2>
      <a:accent3>
        <a:srgbClr val="518C15"/>
      </a:accent3>
      <a:accent4>
        <a:srgbClr val="DE9000"/>
      </a:accent4>
      <a:accent5>
        <a:srgbClr val="DB2800"/>
      </a:accent5>
      <a:accent6>
        <a:srgbClr val="B130C2"/>
      </a:accent6>
      <a:hlink>
        <a:srgbClr val="0000FF"/>
      </a:hlink>
      <a:folHlink>
        <a:srgbClr val="FF00FF"/>
      </a:folHlink>
    </a:clrScheme>
    <a:fontScheme name="New_Template1">
      <a:majorFont>
        <a:latin typeface="Avenir Light"/>
        <a:ea typeface="Avenir Light"/>
        <a:cs typeface="Avenir Light"/>
      </a:majorFont>
      <a:minorFont>
        <a:latin typeface="Avenir Light"/>
        <a:ea typeface="Avenir Light"/>
        <a:cs typeface="Avenir Light"/>
      </a:minorFont>
    </a:fontScheme>
    <a:fmtScheme name="New_Template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hueOff val="450000"/>
            <a:satOff val="-18071"/>
            <a:lumOff val="-14609"/>
          </a:schemeClr>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all" spc="384" normalizeH="0" baseline="0">
            <a:ln>
              <a:noFill/>
            </a:ln>
            <a:solidFill>
              <a:srgbClr val="FFFFFF"/>
            </a:solidFill>
            <a:effectLst/>
            <a:uFillTx/>
            <a:latin typeface="Avenir Medium"/>
            <a:ea typeface="Avenir Medium"/>
            <a:cs typeface="Avenir Medium"/>
            <a:sym typeface="Avenir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FFFFFF"/>
            </a:solidFill>
            <a:effectLst/>
            <a:uFillTx/>
            <a:latin typeface="+mn-lt"/>
            <a:ea typeface="+mn-ea"/>
            <a:cs typeface="+mn-cs"/>
            <a:sym typeface="Avenir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13.xml><?xml version="1.0" encoding="utf-8"?>
<a:theme xmlns:a="http://schemas.openxmlformats.org/drawingml/2006/main" name="6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smtClean="0">
            <a:latin typeface="Verdana" panose="020B0604030504040204" pitchFamily="34" charset="0"/>
            <a:ea typeface="Verdana" panose="020B0604030504040204" pitchFamily="34" charset="0"/>
            <a:cs typeface="Verdana" panose="020B0604030504040204" pitchFamily="34" charset="0"/>
          </a:defRPr>
        </a:defPPr>
      </a:lstStyle>
    </a:txDef>
  </a:objectDefaults>
  <a:extraClrSchemeLst/>
</a:theme>
</file>

<file path=ppt/theme/theme14.xml><?xml version="1.0" encoding="utf-8"?>
<a:theme xmlns:a="http://schemas.openxmlformats.org/drawingml/2006/main" name="3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smtClean="0">
            <a:latin typeface="Verdana" panose="020B0604030504040204" pitchFamily="34" charset="0"/>
            <a:ea typeface="Verdana" panose="020B0604030504040204" pitchFamily="34" charset="0"/>
            <a:cs typeface="Verdana" panose="020B0604030504040204" pitchFamily="34" charset="0"/>
          </a:defRPr>
        </a:defPPr>
      </a:lstStyle>
    </a:txDef>
  </a:objectDefaults>
  <a:extraClrSchemeLst/>
</a:theme>
</file>

<file path=ppt/theme/theme15.xml><?xml version="1.0" encoding="utf-8"?>
<a:theme xmlns:a="http://schemas.openxmlformats.org/drawingml/2006/main" name="7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smtClean="0">
            <a:latin typeface="Verdana" panose="020B0604030504040204" pitchFamily="34" charset="0"/>
            <a:ea typeface="Verdana" panose="020B0604030504040204" pitchFamily="34" charset="0"/>
            <a:cs typeface="Verdana" panose="020B0604030504040204" pitchFamily="34" charset="0"/>
          </a:defRPr>
        </a:defPPr>
      </a:lstStyle>
    </a:txDef>
  </a:objectDefaults>
  <a:extraClrSchemeLst/>
</a:theme>
</file>

<file path=ppt/theme/theme16.xml><?xml version="1.0" encoding="utf-8"?>
<a:theme xmlns:a="http://schemas.openxmlformats.org/drawingml/2006/main" name="8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smtClean="0">
            <a:latin typeface="Verdana" panose="020B0604030504040204" pitchFamily="34" charset="0"/>
            <a:ea typeface="Verdana" panose="020B0604030504040204" pitchFamily="34" charset="0"/>
            <a:cs typeface="Verdana" panose="020B0604030504040204" pitchFamily="34" charset="0"/>
          </a:defRPr>
        </a:defPPr>
      </a:lstStyle>
    </a:txDef>
  </a:objectDefaults>
  <a:extraClrSchemeLst/>
</a:theme>
</file>

<file path=ppt/theme/theme17.xml><?xml version="1.0" encoding="utf-8"?>
<a:theme xmlns:a="http://schemas.openxmlformats.org/drawingml/2006/main" name="1_Title &amp; Subtitle">
  <a:themeElements>
    <a:clrScheme name="">
      <a:dk1>
        <a:srgbClr val="808080"/>
      </a:dk1>
      <a:lt1>
        <a:srgbClr val="FFFFFF"/>
      </a:lt1>
      <a:dk2>
        <a:srgbClr val="000000"/>
      </a:dk2>
      <a:lt2>
        <a:srgbClr val="000000"/>
      </a:lt2>
      <a:accent1>
        <a:srgbClr val="FFFFFF"/>
      </a:accent1>
      <a:accent2>
        <a:srgbClr val="333399"/>
      </a:accent2>
      <a:accent3>
        <a:srgbClr val="AAAAAA"/>
      </a:accent3>
      <a:accent4>
        <a:srgbClr val="DADADA"/>
      </a:accent4>
      <a:accent5>
        <a:srgbClr val="FFFFFF"/>
      </a:accent5>
      <a:accent6>
        <a:srgbClr val="2D2D8A"/>
      </a:accent6>
      <a:hlink>
        <a:srgbClr val="009999"/>
      </a:hlink>
      <a:folHlink>
        <a:srgbClr val="99CC00"/>
      </a:folHlink>
    </a:clrScheme>
    <a:fontScheme name="Title &amp; Subtitle">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itle, Bullets &amp; Photo">
  <a:themeElements>
    <a:clrScheme name="">
      <a:dk1>
        <a:srgbClr val="808080"/>
      </a:dk1>
      <a:lt1>
        <a:srgbClr val="FFFFFF"/>
      </a:lt1>
      <a:dk2>
        <a:srgbClr val="000000"/>
      </a:dk2>
      <a:lt2>
        <a:srgbClr val="000000"/>
      </a:lt2>
      <a:accent1>
        <a:srgbClr val="000000"/>
      </a:accent1>
      <a:accent2>
        <a:srgbClr val="333399"/>
      </a:accent2>
      <a:accent3>
        <a:srgbClr val="AAAAAA"/>
      </a:accent3>
      <a:accent4>
        <a:srgbClr val="DADADA"/>
      </a:accent4>
      <a:accent5>
        <a:srgbClr val="AAAAAA"/>
      </a:accent5>
      <a:accent6>
        <a:srgbClr val="2D2D8A"/>
      </a:accent6>
      <a:hlink>
        <a:srgbClr val="009999"/>
      </a:hlink>
      <a:folHlink>
        <a:srgbClr val="99CC00"/>
      </a:folHlink>
    </a:clrScheme>
    <a:fontScheme name="Title, Bullets &amp; Photo">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Bullets &amp; Phot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smtClean="0">
            <a:latin typeface="Verdana" panose="020B0604030504040204" pitchFamily="34" charset="0"/>
            <a:ea typeface="Verdana" panose="020B0604030504040204" pitchFamily="34" charset="0"/>
            <a:cs typeface="Verdana" panose="020B0604030504040204" pitchFamily="34" charset="0"/>
          </a:defRPr>
        </a:defPPr>
      </a:lstStyle>
    </a:txDef>
  </a:objectDefaults>
  <a:extraClrSchemeLst/>
</a:theme>
</file>

<file path=ppt/theme/theme4.xml><?xml version="1.0" encoding="utf-8"?>
<a:theme xmlns:a="http://schemas.openxmlformats.org/drawingml/2006/main" name="1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smtClean="0">
            <a:latin typeface="Verdana" panose="020B0604030504040204" pitchFamily="34" charset="0"/>
            <a:ea typeface="Verdana" panose="020B0604030504040204" pitchFamily="34" charset="0"/>
            <a:cs typeface="Verdana" panose="020B0604030504040204" pitchFamily="34" charset="0"/>
          </a:defRPr>
        </a:defPPr>
      </a:lstStyle>
    </a:txDef>
  </a:objectDefaults>
  <a:extraClrSchemeLst/>
</a:theme>
</file>

<file path=ppt/theme/theme5.xml><?xml version="1.0" encoding="utf-8"?>
<a:theme xmlns:a="http://schemas.openxmlformats.org/drawingml/2006/main" name="2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smtClean="0">
            <a:latin typeface="Verdana" panose="020B0604030504040204" pitchFamily="34" charset="0"/>
            <a:ea typeface="Verdana" panose="020B0604030504040204" pitchFamily="34" charset="0"/>
            <a:cs typeface="Verdana" panose="020B0604030504040204" pitchFamily="34" charset="0"/>
          </a:defRPr>
        </a:defPPr>
      </a:lstStyle>
    </a:txDef>
  </a:objectDefaults>
  <a:extraClrSchemeLst/>
</a:theme>
</file>

<file path=ppt/theme/theme6.xml><?xml version="1.0" encoding="utf-8"?>
<a:theme xmlns:a="http://schemas.openxmlformats.org/drawingml/2006/main" name="New_Template1">
  <a:themeElements>
    <a:clrScheme name="New_Template1">
      <a:dk1>
        <a:srgbClr val="000000"/>
      </a:dk1>
      <a:lt1>
        <a:srgbClr val="FFFFFF"/>
      </a:lt1>
      <a:dk2>
        <a:srgbClr val="4F4F4F"/>
      </a:dk2>
      <a:lt2>
        <a:srgbClr val="BFBFBF"/>
      </a:lt2>
      <a:accent1>
        <a:srgbClr val="1B6BBC"/>
      </a:accent1>
      <a:accent2>
        <a:srgbClr val="42AAC9"/>
      </a:accent2>
      <a:accent3>
        <a:srgbClr val="518C15"/>
      </a:accent3>
      <a:accent4>
        <a:srgbClr val="DE9000"/>
      </a:accent4>
      <a:accent5>
        <a:srgbClr val="DB2800"/>
      </a:accent5>
      <a:accent6>
        <a:srgbClr val="B130C2"/>
      </a:accent6>
      <a:hlink>
        <a:srgbClr val="0000FF"/>
      </a:hlink>
      <a:folHlink>
        <a:srgbClr val="FF00FF"/>
      </a:folHlink>
    </a:clrScheme>
    <a:fontScheme name="New_Template1">
      <a:majorFont>
        <a:latin typeface="Avenir Light"/>
        <a:ea typeface="Avenir Light"/>
        <a:cs typeface="Avenir Light"/>
      </a:majorFont>
      <a:minorFont>
        <a:latin typeface="Avenir Light"/>
        <a:ea typeface="Avenir Light"/>
        <a:cs typeface="Avenir Light"/>
      </a:minorFont>
    </a:fontScheme>
    <a:fmtScheme name="New_Template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1E3C6E"/>
        </a:solid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2400" b="0" i="0" u="none" strike="noStrike" cap="all" spc="384" normalizeH="0" baseline="0">
            <a:ln>
              <a:noFill/>
            </a:ln>
            <a:solidFill>
              <a:srgbClr val="FFFFFF"/>
            </a:solidFill>
            <a:effectLst/>
            <a:uFillTx/>
            <a:latin typeface="Avenir Medium"/>
            <a:ea typeface="Avenir Medium"/>
            <a:cs typeface="Avenir Medium"/>
            <a:sym typeface="Avenir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4000" b="0" i="0" u="none" strike="noStrike" cap="none" spc="0" normalizeH="0" baseline="0">
            <a:ln>
              <a:noFill/>
            </a:ln>
            <a:solidFill>
              <a:srgbClr val="FFFFFF"/>
            </a:solidFill>
            <a:effectLst/>
            <a:uFillTx/>
            <a:latin typeface="+mn-lt"/>
            <a:ea typeface="+mn-ea"/>
            <a:cs typeface="+mn-cs"/>
            <a:sym typeface="Avenir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7.xml><?xml version="1.0" encoding="utf-8"?>
<a:theme xmlns:a="http://schemas.openxmlformats.org/drawingml/2006/main" name="4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smtClean="0">
            <a:latin typeface="Verdana" panose="020B0604030504040204" pitchFamily="34" charset="0"/>
            <a:ea typeface="Verdana" panose="020B0604030504040204" pitchFamily="34" charset="0"/>
            <a:cs typeface="Verdana" panose="020B0604030504040204" pitchFamily="34" charset="0"/>
          </a:defRPr>
        </a:defPPr>
      </a:lstStyle>
    </a:txDef>
  </a:objectDefaults>
  <a:extraClrSchemeLst/>
</a:theme>
</file>

<file path=ppt/theme/theme8.xml><?xml version="1.0" encoding="utf-8"?>
<a:theme xmlns:a="http://schemas.openxmlformats.org/drawingml/2006/main" name="1_Title, Bullets &amp; Photo">
  <a:themeElements>
    <a:clrScheme name="">
      <a:dk1>
        <a:srgbClr val="808080"/>
      </a:dk1>
      <a:lt1>
        <a:srgbClr val="FFFFFF"/>
      </a:lt1>
      <a:dk2>
        <a:srgbClr val="000000"/>
      </a:dk2>
      <a:lt2>
        <a:srgbClr val="000000"/>
      </a:lt2>
      <a:accent1>
        <a:srgbClr val="000000"/>
      </a:accent1>
      <a:accent2>
        <a:srgbClr val="333399"/>
      </a:accent2>
      <a:accent3>
        <a:srgbClr val="AAAAAA"/>
      </a:accent3>
      <a:accent4>
        <a:srgbClr val="DADADA"/>
      </a:accent4>
      <a:accent5>
        <a:srgbClr val="AAAAAA"/>
      </a:accent5>
      <a:accent6>
        <a:srgbClr val="2D2D8A"/>
      </a:accent6>
      <a:hlink>
        <a:srgbClr val="009999"/>
      </a:hlink>
      <a:folHlink>
        <a:srgbClr val="99CC00"/>
      </a:folHlink>
    </a:clrScheme>
    <a:fontScheme name="Title, Bullets &amp; Photo">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Bullets &amp; Phot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3_New_Template1">
  <a:themeElements>
    <a:clrScheme name="New_Template1">
      <a:dk1>
        <a:srgbClr val="000000"/>
      </a:dk1>
      <a:lt1>
        <a:srgbClr val="FFFFFF"/>
      </a:lt1>
      <a:dk2>
        <a:srgbClr val="4F4F4F"/>
      </a:dk2>
      <a:lt2>
        <a:srgbClr val="BFBFBF"/>
      </a:lt2>
      <a:accent1>
        <a:srgbClr val="1B6BBC"/>
      </a:accent1>
      <a:accent2>
        <a:srgbClr val="42AAC9"/>
      </a:accent2>
      <a:accent3>
        <a:srgbClr val="518C15"/>
      </a:accent3>
      <a:accent4>
        <a:srgbClr val="DE9000"/>
      </a:accent4>
      <a:accent5>
        <a:srgbClr val="DB2800"/>
      </a:accent5>
      <a:accent6>
        <a:srgbClr val="B130C2"/>
      </a:accent6>
      <a:hlink>
        <a:srgbClr val="0000FF"/>
      </a:hlink>
      <a:folHlink>
        <a:srgbClr val="FF00FF"/>
      </a:folHlink>
    </a:clrScheme>
    <a:fontScheme name="New_Template1">
      <a:majorFont>
        <a:latin typeface="Avenir Light"/>
        <a:ea typeface="Avenir Light"/>
        <a:cs typeface="Avenir Light"/>
      </a:majorFont>
      <a:minorFont>
        <a:latin typeface="Avenir Light"/>
        <a:ea typeface="Avenir Light"/>
        <a:cs typeface="Avenir Light"/>
      </a:minorFont>
    </a:fontScheme>
    <a:fmtScheme name="New_Template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hueOff val="450000"/>
            <a:satOff val="-18071"/>
            <a:lumOff val="-14609"/>
          </a:schemeClr>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all" spc="384" normalizeH="0" baseline="0">
            <a:ln>
              <a:noFill/>
            </a:ln>
            <a:solidFill>
              <a:srgbClr val="FFFFFF"/>
            </a:solidFill>
            <a:effectLst/>
            <a:uFillTx/>
            <a:latin typeface="Avenir Medium"/>
            <a:ea typeface="Avenir Medium"/>
            <a:cs typeface="Avenir Medium"/>
            <a:sym typeface="Avenir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FFFFFF"/>
            </a:solidFill>
            <a:effectLst/>
            <a:uFillTx/>
            <a:latin typeface="+mn-lt"/>
            <a:ea typeface="+mn-ea"/>
            <a:cs typeface="+mn-cs"/>
            <a:sym typeface="Avenir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10435</TotalTime>
  <Pages>0</Pages>
  <Words>2072</Words>
  <Characters>0</Characters>
  <Application>Microsoft Macintosh PowerPoint</Application>
  <PresentationFormat>Custom</PresentationFormat>
  <Lines>0</Lines>
  <Paragraphs>209</Paragraphs>
  <Slides>42</Slides>
  <Notes>29</Notes>
  <HiddenSlides>0</HiddenSlides>
  <MMClips>5</MMClips>
  <ScaleCrop>false</ScaleCrop>
  <HeadingPairs>
    <vt:vector size="6" baseType="variant">
      <vt:variant>
        <vt:lpstr>Fonts Used</vt:lpstr>
      </vt:variant>
      <vt:variant>
        <vt:i4>12</vt:i4>
      </vt:variant>
      <vt:variant>
        <vt:lpstr>Theme</vt:lpstr>
      </vt:variant>
      <vt:variant>
        <vt:i4>17</vt:i4>
      </vt:variant>
      <vt:variant>
        <vt:lpstr>Slide Titles</vt:lpstr>
      </vt:variant>
      <vt:variant>
        <vt:i4>42</vt:i4>
      </vt:variant>
    </vt:vector>
  </HeadingPairs>
  <TitlesOfParts>
    <vt:vector size="71" baseType="lpstr">
      <vt:lpstr>Avenir Book</vt:lpstr>
      <vt:lpstr>Avenir Heavy</vt:lpstr>
      <vt:lpstr>Avenir Light</vt:lpstr>
      <vt:lpstr>Avenir Medium</vt:lpstr>
      <vt:lpstr>Calibri</vt:lpstr>
      <vt:lpstr>Gill Sans</vt:lpstr>
      <vt:lpstr>Gotham Book</vt:lpstr>
      <vt:lpstr>ＭＳ Ｐゴシック</vt:lpstr>
      <vt:lpstr>Myriad Pro</vt:lpstr>
      <vt:lpstr>Verdana</vt:lpstr>
      <vt:lpstr>ヒラギノ角ゴ ProN W3</vt:lpstr>
      <vt:lpstr>Arial</vt:lpstr>
      <vt:lpstr>Title &amp; Subtitle</vt:lpstr>
      <vt:lpstr>Title, Bullets &amp; Photo</vt:lpstr>
      <vt:lpstr>Tema di Office</vt:lpstr>
      <vt:lpstr>1_Tema di Office</vt:lpstr>
      <vt:lpstr>2_Tema di Office</vt:lpstr>
      <vt:lpstr>New_Template1</vt:lpstr>
      <vt:lpstr>4_Tema di Office</vt:lpstr>
      <vt:lpstr>1_Title, Bullets &amp; Photo</vt:lpstr>
      <vt:lpstr>3_New_Template1</vt:lpstr>
      <vt:lpstr>5_Tema di Office</vt:lpstr>
      <vt:lpstr>Office Theme</vt:lpstr>
      <vt:lpstr>6_New_Template1</vt:lpstr>
      <vt:lpstr>6_Tema di Office</vt:lpstr>
      <vt:lpstr>3_Tema di Office</vt:lpstr>
      <vt:lpstr>7_Tema di Office</vt:lpstr>
      <vt:lpstr>8_Tema di Office</vt:lpstr>
      <vt:lpstr>1_Title &amp; Subtitle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Constraints from masses</vt:lpstr>
      <vt:lpstr>PowerPoint Presentation</vt:lpstr>
      <vt:lpstr>PowerPoint Presentation</vt:lpstr>
      <vt:lpstr>The future: Square Kilometer Array</vt:lpstr>
      <vt:lpstr>What about radius?</vt:lpstr>
      <vt:lpstr>PowerPoint Presentation</vt:lpstr>
      <vt:lpstr>Moments of inertia</vt:lpstr>
      <vt:lpstr>PowerPoint Presentation</vt:lpstr>
      <vt:lpstr>X-ray spectral modelling (quiescence)</vt:lpstr>
      <vt:lpstr>Example constraints: quiescent NS</vt:lpstr>
      <vt:lpstr>PowerPoint Presentation</vt:lpstr>
      <vt:lpstr>The X-ray burst mechanism</vt:lpstr>
      <vt:lpstr>The X-ray burst mechanism</vt:lpstr>
      <vt:lpstr>PowerPoint Presentation</vt:lpstr>
      <vt:lpstr>X-ray spectral modelling (bursts)</vt:lpstr>
      <vt:lpstr>Example constraints:  bursts</vt:lpstr>
      <vt:lpstr>Example constraints: combined</vt:lpstr>
      <vt:lpstr>The future:  Athena X-ray Observatory</vt:lpstr>
      <vt:lpstr>Hotspots: waveform modelling</vt:lpstr>
      <vt:lpstr>PowerPoint Presentation</vt:lpstr>
      <vt:lpstr>Hotspots on isolated pulsars</vt:lpstr>
      <vt:lpstr>NICER: International Space Station</vt:lpstr>
      <vt:lpstr>NICER: International Space Station</vt:lpstr>
      <vt:lpstr>Hotspots due to accretion</vt:lpstr>
      <vt:lpstr>Hotspots during thermonuclear bursts</vt:lpstr>
      <vt:lpstr>Pros and cons of waveform modelling</vt:lpstr>
      <vt:lpstr>Proposed: Enhanced X-ray Timing and Polarimetry mission (eXTP) </vt:lpstr>
      <vt:lpstr>PowerPoint Presentation</vt:lpstr>
      <vt:lpstr>PowerPoint Presentation</vt:lpstr>
      <vt:lpstr>eXTP simulations</vt:lpstr>
      <vt:lpstr>PowerPoint Presentation</vt:lpstr>
      <vt:lpstr>PowerPoint Presentation</vt:lpstr>
      <vt:lpstr>PowerPoint Presentation</vt:lpstr>
    </vt:vector>
  </TitlesOfParts>
  <LinksUpToDate>false</LinksUpToDate>
  <SharedDoc>false</SharedDoc>
  <HyperlinksChanged>false</HyperlinksChanged>
  <AppVersion>15.0032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physics and forensics of neutron star explosions</dc:title>
  <dc:subject/>
  <dc:creator/>
  <cp:keywords/>
  <dc:description/>
  <cp:lastModifiedBy>Anna Watts</cp:lastModifiedBy>
  <cp:revision>380</cp:revision>
  <dcterms:modified xsi:type="dcterms:W3CDTF">2018-01-21T17:14:56Z</dcterms:modified>
</cp:coreProperties>
</file>